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458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2000" y="2819400"/>
            <a:ext cx="8086693" cy="15089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33184" marR="371807" algn="ctr">
              <a:lnSpc>
                <a:spcPct val="97859"/>
              </a:lnSpc>
            </a:pP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TR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GI </a:t>
            </a:r>
            <a:r>
              <a:rPr sz="3400" b="1" spc="0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b="1" spc="-14" dirty="0" smtClean="0">
                <a:solidFill>
                  <a:srgbClr val="CC0000"/>
                </a:solidFill>
                <a:latin typeface="Rockwell"/>
                <a:cs typeface="Rockwell"/>
              </a:rPr>
              <a:t>-</a:t>
            </a:r>
            <a:r>
              <a:rPr sz="34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B</a:t>
            </a:r>
            <a:r>
              <a:rPr sz="3400" b="1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4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400" b="1" spc="0" dirty="0" smtClean="0">
                <a:solidFill>
                  <a:srgbClr val="CC0000"/>
                </a:solidFill>
                <a:latin typeface="Rockwell"/>
                <a:cs typeface="Rockwell"/>
              </a:rPr>
              <a:t>NIS</a:t>
            </a:r>
            <a:endParaRPr sz="3400">
              <a:latin typeface="Rockwell"/>
              <a:cs typeface="Rockwell"/>
            </a:endParaRPr>
          </a:p>
          <a:p>
            <a:pPr marL="1159039" marR="1198061" algn="ctr">
              <a:lnSpc>
                <a:spcPct val="97859"/>
              </a:lnSpc>
              <a:spcBef>
                <a:spcPts val="65"/>
              </a:spcBef>
            </a:pPr>
            <a:r>
              <a:rPr sz="2800" b="1" i="1" spc="0" smtClean="0">
                <a:latin typeface="Rockwell"/>
                <a:cs typeface="Rockwell"/>
              </a:rPr>
              <a:t>Pe</a:t>
            </a:r>
            <a:r>
              <a:rPr sz="2800" b="1" i="1" spc="-4" smtClean="0">
                <a:latin typeface="Rockwell"/>
                <a:cs typeface="Rockwell"/>
              </a:rPr>
              <a:t>r</a:t>
            </a:r>
            <a:r>
              <a:rPr sz="2800" b="1" i="1" spc="4" smtClean="0">
                <a:latin typeface="Rockwell"/>
                <a:cs typeface="Rockwell"/>
              </a:rPr>
              <a:t>t</a:t>
            </a:r>
            <a:r>
              <a:rPr sz="2800" b="1" i="1" spc="-9" smtClean="0">
                <a:latin typeface="Rockwell"/>
                <a:cs typeface="Rockwell"/>
              </a:rPr>
              <a:t>e</a:t>
            </a:r>
            <a:r>
              <a:rPr sz="2800" b="1" i="1" spc="-4" smtClean="0">
                <a:latin typeface="Rockwell"/>
                <a:cs typeface="Rockwell"/>
              </a:rPr>
              <a:t>m</a:t>
            </a:r>
            <a:r>
              <a:rPr sz="2800" b="1" i="1" spc="-9" smtClean="0">
                <a:latin typeface="Rockwell"/>
                <a:cs typeface="Rockwell"/>
              </a:rPr>
              <a:t>u</a:t>
            </a:r>
            <a:r>
              <a:rPr sz="2800" b="1" i="1" spc="0" smtClean="0">
                <a:latin typeface="Rockwell"/>
                <a:cs typeface="Rockwell"/>
              </a:rPr>
              <a:t>an </a:t>
            </a:r>
            <a:r>
              <a:rPr sz="2800" b="1" i="1" spc="0" smtClean="0">
                <a:latin typeface="Rockwell"/>
                <a:cs typeface="Rockwell"/>
              </a:rPr>
              <a:t>k</a:t>
            </a:r>
            <a:r>
              <a:rPr sz="2800" b="1" i="1" spc="4" smtClean="0">
                <a:latin typeface="Rockwell"/>
                <a:cs typeface="Rockwell"/>
              </a:rPr>
              <a:t>e</a:t>
            </a:r>
            <a:r>
              <a:rPr sz="2800" b="1" i="1" spc="-14" smtClean="0">
                <a:latin typeface="Rockwell"/>
                <a:cs typeface="Rockwell"/>
              </a:rPr>
              <a:t>-</a:t>
            </a:r>
            <a:r>
              <a:rPr sz="2800" b="1" i="1" spc="0" smtClean="0">
                <a:latin typeface="Rockwell"/>
                <a:cs typeface="Rockwell"/>
              </a:rPr>
              <a:t>5</a:t>
            </a:r>
            <a:endParaRPr lang="en-US" sz="2800" b="1" i="1" spc="0" dirty="0" smtClean="0">
              <a:latin typeface="Rockwell"/>
              <a:cs typeface="Rockwell"/>
            </a:endParaRPr>
          </a:p>
          <a:p>
            <a:pPr marL="1159039" marR="1198061" algn="ctr">
              <a:lnSpc>
                <a:spcPct val="97859"/>
              </a:lnSpc>
              <a:spcBef>
                <a:spcPts val="65"/>
              </a:spcBef>
            </a:pPr>
            <a:r>
              <a:rPr lang="en-US" sz="2800" b="1" i="1" dirty="0" smtClean="0">
                <a:latin typeface="Rockwell"/>
                <a:cs typeface="Rockwell"/>
              </a:rPr>
              <a:t>M.FADJAR DARMA M.KOM</a:t>
            </a:r>
            <a:endParaRPr lang="en-US" sz="2800" b="1" i="1" dirty="0" smtClean="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157219" y="1302124"/>
            <a:ext cx="3821004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spc="0" dirty="0" smtClean="0">
                <a:latin typeface="Rockwell"/>
                <a:cs typeface="Rockwell"/>
              </a:rPr>
              <a:t>i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-9" dirty="0" smtClean="0">
                <a:latin typeface="Rockwell"/>
                <a:cs typeface="Rockwell"/>
              </a:rPr>
              <a:t>B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2910817"/>
            <a:ext cx="9138111" cy="2442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004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4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8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ada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1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Pene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apa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-4" dirty="0" smtClean="0">
                <a:latin typeface="Rockwell"/>
                <a:cs typeface="Rockwell"/>
              </a:rPr>
              <a:t>ara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100893"/>
              </a:lnSpc>
            </a:pP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ua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16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angk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1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pan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14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sebua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perus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haa</a:t>
            </a:r>
            <a:r>
              <a:rPr sz="3250" spc="0" dirty="0" smtClean="0">
                <a:latin typeface="Rockwell"/>
                <a:cs typeface="Rockwell"/>
              </a:rPr>
              <a:t>n,</a:t>
            </a:r>
            <a:r>
              <a:rPr sz="3250" spc="198" dirty="0" smtClean="0">
                <a:latin typeface="Rockwell"/>
                <a:cs typeface="Rockwell"/>
              </a:rPr>
              <a:t> </a:t>
            </a:r>
            <a:r>
              <a:rPr sz="3250" spc="4" dirty="0" smtClean="0">
                <a:latin typeface="Rockwell"/>
                <a:cs typeface="Rockwell"/>
              </a:rPr>
              <a:t>d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 </a:t>
            </a:r>
            <a:r>
              <a:rPr sz="3250" spc="-4" dirty="0" smtClean="0">
                <a:latin typeface="Rockwell"/>
                <a:cs typeface="Rockwell"/>
              </a:rPr>
              <a:t>ara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8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ti</a:t>
            </a:r>
            <a:r>
              <a:rPr sz="3250" spc="-4" dirty="0" smtClean="0">
                <a:latin typeface="Rockwell"/>
                <a:cs typeface="Rockwell"/>
              </a:rPr>
              <a:t>ndaka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49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-4" dirty="0" smtClean="0">
                <a:latin typeface="Rockwell"/>
                <a:cs typeface="Rockwell"/>
              </a:rPr>
              <a:t>er</a:t>
            </a:r>
            <a:r>
              <a:rPr sz="3250" spc="0" dirty="0" smtClean="0">
                <a:latin typeface="Rockwell"/>
                <a:cs typeface="Rockwell"/>
              </a:rPr>
              <a:t>ta</a:t>
            </a:r>
            <a:r>
              <a:rPr sz="3250" spc="9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okas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2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sumbe</a:t>
            </a:r>
            <a:r>
              <a:rPr sz="3250" spc="0" dirty="0" smtClean="0">
                <a:latin typeface="Rockwell"/>
                <a:cs typeface="Rockwell"/>
              </a:rPr>
              <a:t>r</a:t>
            </a:r>
            <a:r>
              <a:rPr sz="3250" spc="129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d</a:t>
            </a:r>
            <a:r>
              <a:rPr sz="3250" spc="-4" dirty="0" smtClean="0">
                <a:latin typeface="Rockwell"/>
                <a:cs typeface="Rockwell"/>
              </a:rPr>
              <a:t>ay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</a:t>
            </a:r>
            <a:r>
              <a:rPr sz="3250" spc="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per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uka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un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10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</a:t>
            </a:r>
            <a:r>
              <a:rPr sz="3250" spc="-1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apa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6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sasara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4" dirty="0" smtClean="0">
                <a:latin typeface="Rockwell"/>
                <a:cs typeface="Rockwell"/>
              </a:rPr>
              <a:t>d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7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ua</a:t>
            </a:r>
            <a:r>
              <a:rPr sz="3250" spc="0" dirty="0" smtClean="0">
                <a:latin typeface="Rockwell"/>
                <a:cs typeface="Rockwell"/>
              </a:rPr>
              <a:t>n t</a:t>
            </a:r>
            <a:r>
              <a:rPr sz="3250" spc="-4" dirty="0" smtClean="0">
                <a:latin typeface="Rockwell"/>
                <a:cs typeface="Rockwell"/>
              </a:rPr>
              <a:t>ersebu</a:t>
            </a:r>
            <a:r>
              <a:rPr sz="3250" spc="14" dirty="0" smtClean="0">
                <a:latin typeface="Rockwell"/>
                <a:cs typeface="Rockwell"/>
              </a:rPr>
              <a:t>t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r>
              <a:rPr sz="3250" spc="133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(</a:t>
            </a:r>
            <a:r>
              <a:rPr sz="3250" i="1" spc="-4" dirty="0" smtClean="0">
                <a:latin typeface="Rockwell"/>
                <a:cs typeface="Rockwell"/>
              </a:rPr>
              <a:t>M</a:t>
            </a:r>
            <a:r>
              <a:rPr sz="3250" i="1" spc="-14" dirty="0" smtClean="0">
                <a:latin typeface="Rockwell"/>
                <a:cs typeface="Rockwell"/>
              </a:rPr>
              <a:t>I</a:t>
            </a:r>
            <a:r>
              <a:rPr sz="3250" i="1" spc="0" dirty="0" smtClean="0">
                <a:latin typeface="Rockwell"/>
                <a:cs typeface="Rockwell"/>
              </a:rPr>
              <a:t>T</a:t>
            </a:r>
            <a:r>
              <a:rPr sz="3250" i="1" spc="67" dirty="0" smtClean="0">
                <a:latin typeface="Rockwell"/>
                <a:cs typeface="Rockwell"/>
              </a:rPr>
              <a:t> </a:t>
            </a:r>
            <a:r>
              <a:rPr sz="3250" i="1" spc="-4" dirty="0" smtClean="0">
                <a:latin typeface="Rockwell"/>
                <a:cs typeface="Rockwell"/>
              </a:rPr>
              <a:t>P</a:t>
            </a:r>
            <a:r>
              <a:rPr sz="3250" i="1" spc="4" dirty="0" smtClean="0">
                <a:latin typeface="Rockwell"/>
                <a:cs typeface="Rockwell"/>
              </a:rPr>
              <a:t>r</a:t>
            </a:r>
            <a:r>
              <a:rPr sz="3250" i="1" spc="-14" dirty="0" smtClean="0">
                <a:latin typeface="Rockwell"/>
                <a:cs typeface="Rockwell"/>
              </a:rPr>
              <a:t>e</a:t>
            </a:r>
            <a:r>
              <a:rPr sz="3250" i="1" spc="0" dirty="0" smtClean="0">
                <a:latin typeface="Rockwell"/>
                <a:cs typeface="Rockwell"/>
              </a:rPr>
              <a:t>ss,</a:t>
            </a:r>
            <a:r>
              <a:rPr sz="3250" i="1" spc="85" dirty="0" smtClean="0">
                <a:latin typeface="Rockwell"/>
                <a:cs typeface="Rockwell"/>
              </a:rPr>
              <a:t> </a:t>
            </a:r>
            <a:r>
              <a:rPr sz="3250" i="1" spc="-4" dirty="0" smtClean="0">
                <a:latin typeface="Rockwell"/>
                <a:cs typeface="Rockwell"/>
              </a:rPr>
              <a:t>C</a:t>
            </a:r>
            <a:r>
              <a:rPr sz="3250" i="1" spc="-19" dirty="0" smtClean="0">
                <a:latin typeface="Rockwell"/>
                <a:cs typeface="Rockwell"/>
              </a:rPr>
              <a:t>a</a:t>
            </a:r>
            <a:r>
              <a:rPr sz="3250" i="1" spc="-4" dirty="0" smtClean="0">
                <a:latin typeface="Rockwell"/>
                <a:cs typeface="Rockwell"/>
              </a:rPr>
              <a:t>m</a:t>
            </a:r>
            <a:r>
              <a:rPr sz="3250" i="1" spc="-9" dirty="0" smtClean="0">
                <a:latin typeface="Rockwell"/>
                <a:cs typeface="Rockwell"/>
              </a:rPr>
              <a:t>b</a:t>
            </a:r>
            <a:r>
              <a:rPr sz="3250" i="1" spc="4" dirty="0" smtClean="0">
                <a:latin typeface="Rockwell"/>
                <a:cs typeface="Rockwell"/>
              </a:rPr>
              <a:t>r</a:t>
            </a:r>
            <a:r>
              <a:rPr sz="3250" i="1" spc="0" dirty="0" smtClean="0">
                <a:latin typeface="Rockwell"/>
                <a:cs typeface="Rockwell"/>
              </a:rPr>
              <a:t>i</a:t>
            </a:r>
            <a:r>
              <a:rPr sz="3250" i="1" spc="-4" dirty="0" smtClean="0">
                <a:latin typeface="Rockwell"/>
                <a:cs typeface="Rockwell"/>
              </a:rPr>
              <a:t>d</a:t>
            </a:r>
            <a:r>
              <a:rPr sz="3250" i="1" spc="-19" dirty="0" smtClean="0">
                <a:latin typeface="Rockwell"/>
                <a:cs typeface="Rockwell"/>
              </a:rPr>
              <a:t>g</a:t>
            </a:r>
            <a:r>
              <a:rPr sz="3250" i="1" spc="-4" dirty="0" smtClean="0">
                <a:latin typeface="Rockwell"/>
                <a:cs typeface="Rockwell"/>
              </a:rPr>
              <a:t>e</a:t>
            </a:r>
            <a:r>
              <a:rPr sz="3250" i="1" spc="0" dirty="0" smtClean="0">
                <a:latin typeface="Rockwell"/>
                <a:cs typeface="Rockwell"/>
              </a:rPr>
              <a:t>,</a:t>
            </a:r>
            <a:r>
              <a:rPr sz="3250" i="1" spc="191" dirty="0" smtClean="0">
                <a:latin typeface="Rockwell"/>
                <a:cs typeface="Rockwell"/>
              </a:rPr>
              <a:t> </a:t>
            </a:r>
            <a:r>
              <a:rPr sz="3250" i="1" spc="-4" dirty="0" smtClean="0">
                <a:latin typeface="Rockwell"/>
                <a:cs typeface="Rockwell"/>
              </a:rPr>
              <a:t>M</a:t>
            </a:r>
            <a:r>
              <a:rPr sz="3250" i="1" spc="0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.)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44116" y="1302124"/>
            <a:ext cx="6247391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spc="0" dirty="0" smtClean="0">
                <a:latin typeface="Rockwell"/>
                <a:cs typeface="Rockwell"/>
              </a:rPr>
              <a:t>i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-9" dirty="0" smtClean="0">
                <a:latin typeface="Rockwell"/>
                <a:cs typeface="Rockwell"/>
              </a:rPr>
              <a:t>B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 L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4" dirty="0" smtClean="0">
                <a:latin typeface="Rockwell"/>
                <a:cs typeface="Rockwell"/>
              </a:rPr>
              <a:t>j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2016" y="2511529"/>
            <a:ext cx="8483577" cy="13421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636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4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8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merupaka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5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ar</a:t>
            </a:r>
            <a:r>
              <a:rPr sz="3250" spc="0" dirty="0" smtClean="0">
                <a:latin typeface="Rockwell"/>
                <a:cs typeface="Rockwell"/>
              </a:rPr>
              <a:t>a-c</a:t>
            </a:r>
            <a:r>
              <a:rPr sz="3250" spc="-4" dirty="0" smtClean="0">
                <a:latin typeface="Rockwell"/>
                <a:cs typeface="Rockwell"/>
              </a:rPr>
              <a:t>ar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56" dirty="0" smtClean="0">
                <a:latin typeface="Rockwell"/>
                <a:cs typeface="Rockwell"/>
              </a:rPr>
              <a:t> </a:t>
            </a:r>
            <a:r>
              <a:rPr sz="3250" spc="4" dirty="0" smtClean="0">
                <a:latin typeface="Rockwell"/>
                <a:cs typeface="Rockwell"/>
              </a:rPr>
              <a:t>y</a:t>
            </a: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40"/>
              </a:lnSpc>
              <a:spcBef>
                <a:spcPts val="2"/>
              </a:spcBef>
            </a:pP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gun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perusah</a:t>
            </a:r>
            <a:r>
              <a:rPr sz="3250" spc="4" dirty="0" smtClean="0">
                <a:latin typeface="Rockwell"/>
                <a:cs typeface="Rockwell"/>
              </a:rPr>
              <a:t>aa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9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un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9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mendapa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535"/>
              </a:lnSpc>
            </a:pPr>
            <a:r>
              <a:rPr sz="3250" spc="-4" dirty="0" smtClean="0">
                <a:latin typeface="Rockwell"/>
                <a:cs typeface="Rockwell"/>
              </a:rPr>
              <a:t>keunggu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9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persa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ng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4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-14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10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-15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snya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2016" y="4511017"/>
            <a:ext cx="9444403" cy="1793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636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4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8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dapa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04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en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ak</a:t>
            </a:r>
            <a:r>
              <a:rPr sz="3250" spc="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p</a:t>
            </a:r>
            <a:r>
              <a:rPr sz="3250" spc="17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ekspans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540"/>
              </a:lnSpc>
              <a:spcBef>
                <a:spcPts val="2"/>
              </a:spcBef>
            </a:pPr>
            <a:r>
              <a:rPr sz="3250" spc="-4" dirty="0" smtClean="0">
                <a:latin typeface="Rockwell"/>
                <a:cs typeface="Rockwell"/>
              </a:rPr>
              <a:t>geogra</a:t>
            </a:r>
            <a:r>
              <a:rPr sz="3250" spc="9" dirty="0" smtClean="0">
                <a:latin typeface="Rockwell"/>
                <a:cs typeface="Rockwell"/>
              </a:rPr>
              <a:t>f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6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iv</a:t>
            </a:r>
            <a:r>
              <a:rPr sz="3250" spc="-1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rs</a:t>
            </a:r>
            <a:r>
              <a:rPr sz="3250" spc="0" dirty="0" smtClean="0">
                <a:latin typeface="Rockwell"/>
                <a:cs typeface="Rockwell"/>
              </a:rPr>
              <a:t>ifi</a:t>
            </a:r>
            <a:r>
              <a:rPr sz="3250" spc="-4" dirty="0" smtClean="0">
                <a:latin typeface="Rockwell"/>
                <a:cs typeface="Rockwell"/>
              </a:rPr>
              <a:t>kas</a:t>
            </a:r>
            <a:r>
              <a:rPr sz="3250" spc="19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20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aku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3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pengembanga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50"/>
              </a:lnSpc>
              <a:spcBef>
                <a:spcPts val="0"/>
              </a:spcBef>
            </a:pPr>
            <a:r>
              <a:rPr sz="3250" spc="-4" dirty="0" smtClean="0">
                <a:latin typeface="Rockwell"/>
                <a:cs typeface="Rockwell"/>
              </a:rPr>
              <a:t>produ</a:t>
            </a:r>
            <a:r>
              <a:rPr sz="3250" spc="0" dirty="0" smtClean="0">
                <a:latin typeface="Rockwell"/>
                <a:cs typeface="Rockwell"/>
              </a:rPr>
              <a:t>k,</a:t>
            </a:r>
            <a:r>
              <a:rPr sz="3250" spc="14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pene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14" dirty="0" smtClean="0">
                <a:latin typeface="Rockwell"/>
                <a:cs typeface="Rockwell"/>
              </a:rPr>
              <a:t>r</a:t>
            </a:r>
            <a:r>
              <a:rPr sz="3250" spc="-4" dirty="0" smtClean="0">
                <a:latin typeface="Rockwell"/>
                <a:cs typeface="Rockwell"/>
              </a:rPr>
              <a:t>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6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pas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r,</a:t>
            </a:r>
            <a:r>
              <a:rPr sz="3250" spc="10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pengurang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22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35"/>
              </a:lnSpc>
            </a:pP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ku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9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5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i="1" spc="0" dirty="0" smtClean="0">
                <a:latin typeface="Rockwell"/>
                <a:cs typeface="Rockwell"/>
              </a:rPr>
              <a:t>j</a:t>
            </a:r>
            <a:r>
              <a:rPr sz="3250" i="1" spc="-4" dirty="0" smtClean="0">
                <a:latin typeface="Rockwell"/>
                <a:cs typeface="Rockwell"/>
              </a:rPr>
              <a:t>o</a:t>
            </a:r>
            <a:r>
              <a:rPr sz="3250" i="1" spc="0" dirty="0" smtClean="0">
                <a:latin typeface="Rockwell"/>
                <a:cs typeface="Rockwell"/>
              </a:rPr>
              <a:t>i</a:t>
            </a:r>
            <a:r>
              <a:rPr sz="3250" i="1" spc="-4" dirty="0" smtClean="0">
                <a:latin typeface="Rockwell"/>
                <a:cs typeface="Rockwell"/>
              </a:rPr>
              <a:t>n</a:t>
            </a:r>
            <a:r>
              <a:rPr sz="3250" i="1" spc="0" dirty="0" smtClean="0">
                <a:latin typeface="Rockwell"/>
                <a:cs typeface="Rockwell"/>
              </a:rPr>
              <a:t>t</a:t>
            </a:r>
            <a:r>
              <a:rPr sz="3250" i="1" spc="78" dirty="0" smtClean="0">
                <a:latin typeface="Rockwell"/>
                <a:cs typeface="Rockwell"/>
              </a:rPr>
              <a:t> </a:t>
            </a:r>
            <a:r>
              <a:rPr sz="3250" i="1" spc="-4" dirty="0" smtClean="0">
                <a:latin typeface="Rockwell"/>
                <a:cs typeface="Rockwell"/>
              </a:rPr>
              <a:t>v</a:t>
            </a:r>
            <a:r>
              <a:rPr sz="3250" i="1" spc="-15" dirty="0" smtClean="0">
                <a:latin typeface="Rockwell"/>
                <a:cs typeface="Rockwell"/>
              </a:rPr>
              <a:t>e</a:t>
            </a:r>
            <a:r>
              <a:rPr sz="3250" i="1" spc="-4" dirty="0" smtClean="0">
                <a:latin typeface="Rockwell"/>
                <a:cs typeface="Rockwell"/>
              </a:rPr>
              <a:t>n</a:t>
            </a:r>
            <a:r>
              <a:rPr sz="3250" i="1" spc="-15" dirty="0" smtClean="0">
                <a:latin typeface="Rockwell"/>
                <a:cs typeface="Rockwell"/>
              </a:rPr>
              <a:t>t</a:t>
            </a:r>
            <a:r>
              <a:rPr sz="3250" i="1" spc="-4" dirty="0" smtClean="0">
                <a:latin typeface="Rockwell"/>
                <a:cs typeface="Rockwell"/>
              </a:rPr>
              <a:t>u</a:t>
            </a:r>
            <a:r>
              <a:rPr sz="3250" i="1" spc="4" dirty="0" smtClean="0">
                <a:latin typeface="Rockwell"/>
                <a:cs typeface="Rockwell"/>
              </a:rPr>
              <a:t>r</a:t>
            </a:r>
            <a:r>
              <a:rPr sz="3250" i="1" spc="10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631439" y="1302124"/>
            <a:ext cx="4872736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Ti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spc="9" dirty="0" smtClean="0">
                <a:latin typeface="Rockwell"/>
                <a:cs typeface="Rockwell"/>
              </a:rPr>
              <a:t>k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 </a:t>
            </a:r>
            <a:r>
              <a:rPr sz="4100" b="1" spc="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tegi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3539" y="2232030"/>
            <a:ext cx="19402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4059" y="2233684"/>
            <a:ext cx="8841181" cy="4490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026">
              <a:lnSpc>
                <a:spcPts val="2560"/>
              </a:lnSpc>
              <a:spcBef>
                <a:spcPts val="313"/>
              </a:spcBef>
            </a:pPr>
            <a:r>
              <a:rPr sz="2650" b="1" spc="0" dirty="0" smtClean="0">
                <a:latin typeface="Rockwell"/>
                <a:cs typeface="Rockwell"/>
              </a:rPr>
              <a:t>T</a:t>
            </a:r>
            <a:r>
              <a:rPr sz="2650" b="1" spc="-4" dirty="0" smtClean="0">
                <a:latin typeface="Rockwell"/>
                <a:cs typeface="Rockwell"/>
              </a:rPr>
              <a:t>ing</a:t>
            </a:r>
            <a:r>
              <a:rPr sz="2650" b="1" spc="0" dirty="0" smtClean="0">
                <a:latin typeface="Rockwell"/>
                <a:cs typeface="Rockwell"/>
              </a:rPr>
              <a:t>kat Ko</a:t>
            </a:r>
            <a:r>
              <a:rPr sz="2650" b="1" spc="-4" dirty="0" smtClean="0">
                <a:latin typeface="Rockwell"/>
                <a:cs typeface="Rockwell"/>
              </a:rPr>
              <a:t>rp</a:t>
            </a:r>
            <a:r>
              <a:rPr sz="2650" b="1" spc="0" dirty="0" smtClean="0">
                <a:latin typeface="Rockwell"/>
                <a:cs typeface="Rockwell"/>
              </a:rPr>
              <a:t>o</a:t>
            </a:r>
            <a:r>
              <a:rPr sz="2650" b="1" spc="-14" dirty="0" smtClean="0">
                <a:latin typeface="Rockwell"/>
                <a:cs typeface="Rockwell"/>
              </a:rPr>
              <a:t>r</a:t>
            </a:r>
            <a:r>
              <a:rPr sz="2650" b="1" spc="0" dirty="0" smtClean="0">
                <a:latin typeface="Rockwell"/>
                <a:cs typeface="Rockwell"/>
              </a:rPr>
              <a:t>a</a:t>
            </a:r>
            <a:r>
              <a:rPr sz="2650" b="1" spc="-9" dirty="0" smtClean="0">
                <a:latin typeface="Rockwell"/>
                <a:cs typeface="Rockwell"/>
              </a:rPr>
              <a:t>s</a:t>
            </a:r>
            <a:r>
              <a:rPr sz="2650" b="1" spc="0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;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ra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2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rusa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4" dirty="0" smtClean="0">
                <a:latin typeface="Rockwell"/>
                <a:cs typeface="Rockwell"/>
              </a:rPr>
              <a:t>ili</a:t>
            </a:r>
            <a:r>
              <a:rPr sz="2650" spc="0" dirty="0" smtClean="0">
                <a:latin typeface="Rockwell"/>
                <a:cs typeface="Rockwell"/>
              </a:rPr>
              <a:t>ki </a:t>
            </a:r>
            <a:r>
              <a:rPr sz="2650" spc="-4" dirty="0" smtClean="0">
                <a:latin typeface="Rockwell"/>
                <a:cs typeface="Rockwell"/>
              </a:rPr>
              <a:t>sa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m</a:t>
            </a:r>
            <a:r>
              <a:rPr sz="2650" spc="-4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(</a:t>
            </a:r>
            <a:r>
              <a:rPr sz="2650" i="1" spc="4" dirty="0" smtClean="0">
                <a:latin typeface="Rockwell"/>
                <a:cs typeface="Rockwell"/>
              </a:rPr>
              <a:t>o</a:t>
            </a:r>
            <a:r>
              <a:rPr sz="2650" i="1" spc="0" dirty="0" smtClean="0">
                <a:latin typeface="Rockwell"/>
                <a:cs typeface="Rockwell"/>
              </a:rPr>
              <a:t>wne</a:t>
            </a:r>
            <a:r>
              <a:rPr sz="2650" i="1" spc="4" dirty="0" smtClean="0">
                <a:latin typeface="Rockwell"/>
                <a:cs typeface="Rockwell"/>
              </a:rPr>
              <a:t>r</a:t>
            </a:r>
            <a:r>
              <a:rPr sz="2650" i="1" spc="-4" dirty="0" smtClean="0">
                <a:latin typeface="Rockwell"/>
                <a:cs typeface="Rockwell"/>
              </a:rPr>
              <a:t>s</a:t>
            </a:r>
            <a:r>
              <a:rPr sz="2650" i="1" spc="0" dirty="0" smtClean="0">
                <a:latin typeface="Rockwell"/>
                <a:cs typeface="Rockwell"/>
              </a:rPr>
              <a:t>hip</a:t>
            </a:r>
            <a:r>
              <a:rPr sz="2650" spc="0" dirty="0" smtClean="0">
                <a:latin typeface="Rockwell"/>
                <a:cs typeface="Rockwell"/>
              </a:rPr>
              <a:t>)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bebe</a:t>
            </a:r>
            <a:r>
              <a:rPr sz="2650" spc="-4" dirty="0" smtClean="0">
                <a:latin typeface="Rockwell"/>
                <a:cs typeface="Rockwell"/>
              </a:rPr>
              <a:t>ra</a:t>
            </a:r>
            <a:r>
              <a:rPr sz="2650" spc="-1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a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rusa</a:t>
            </a:r>
            <a:r>
              <a:rPr sz="2650" spc="9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n.</a:t>
            </a:r>
            <a:endParaRPr sz="2650">
              <a:latin typeface="Rockwell"/>
              <a:cs typeface="Rockwell"/>
            </a:endParaRPr>
          </a:p>
          <a:p>
            <a:pPr marL="12700" marR="209542">
              <a:lnSpc>
                <a:spcPts val="3131"/>
              </a:lnSpc>
              <a:spcBef>
                <a:spcPts val="487"/>
              </a:spcBef>
            </a:pPr>
            <a:r>
              <a:rPr sz="2650" b="1" spc="0" dirty="0" smtClean="0">
                <a:latin typeface="Rockwell"/>
                <a:cs typeface="Rockwell"/>
              </a:rPr>
              <a:t>T</a:t>
            </a:r>
            <a:r>
              <a:rPr sz="2650" b="1" spc="-4" dirty="0" smtClean="0">
                <a:latin typeface="Rockwell"/>
                <a:cs typeface="Rockwell"/>
              </a:rPr>
              <a:t>ing</a:t>
            </a:r>
            <a:r>
              <a:rPr sz="2650" b="1" spc="0" dirty="0" smtClean="0">
                <a:latin typeface="Rockwell"/>
                <a:cs typeface="Rockwell"/>
              </a:rPr>
              <a:t>kat </a:t>
            </a:r>
            <a:r>
              <a:rPr sz="2650" b="1" spc="-9" dirty="0" smtClean="0">
                <a:latin typeface="Rockwell"/>
                <a:cs typeface="Rockwell"/>
              </a:rPr>
              <a:t>M</a:t>
            </a:r>
            <a:r>
              <a:rPr sz="2650" b="1" spc="-4" dirty="0" smtClean="0">
                <a:latin typeface="Rockwell"/>
                <a:cs typeface="Rockwell"/>
              </a:rPr>
              <a:t>u</a:t>
            </a:r>
            <a:r>
              <a:rPr sz="2650" b="1" spc="4" dirty="0" smtClean="0">
                <a:latin typeface="Rockwell"/>
                <a:cs typeface="Rockwell"/>
              </a:rPr>
              <a:t>l</a:t>
            </a:r>
            <a:r>
              <a:rPr sz="2650" b="1" spc="0" dirty="0" smtClean="0">
                <a:latin typeface="Rockwell"/>
                <a:cs typeface="Rockwell"/>
              </a:rPr>
              <a:t>ti </a:t>
            </a:r>
            <a:r>
              <a:rPr sz="2650" b="1" spc="4" dirty="0" smtClean="0">
                <a:latin typeface="Rockwell"/>
                <a:cs typeface="Rockwell"/>
              </a:rPr>
              <a:t>Di</a:t>
            </a:r>
            <a:r>
              <a:rPr sz="2650" b="1" spc="0" dirty="0" smtClean="0">
                <a:latin typeface="Rockwell"/>
                <a:cs typeface="Rockwell"/>
              </a:rPr>
              <a:t>v</a:t>
            </a:r>
            <a:r>
              <a:rPr sz="2650" b="1" spc="-4" dirty="0" smtClean="0">
                <a:latin typeface="Rockwell"/>
                <a:cs typeface="Rockwell"/>
              </a:rPr>
              <a:t>i</a:t>
            </a:r>
            <a:r>
              <a:rPr sz="2650" b="1" spc="0" dirty="0" smtClean="0">
                <a:latin typeface="Rockwell"/>
                <a:cs typeface="Rockwell"/>
              </a:rPr>
              <a:t>s</a:t>
            </a:r>
            <a:r>
              <a:rPr sz="2650" b="1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; </a:t>
            </a:r>
            <a:r>
              <a:rPr sz="2650" spc="-9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9" dirty="0" smtClean="0">
                <a:latin typeface="Rockwell"/>
                <a:cs typeface="Rockwell"/>
              </a:rPr>
              <a:t>r</a:t>
            </a:r>
            <a:r>
              <a:rPr sz="2650" spc="-4" dirty="0" smtClean="0">
                <a:latin typeface="Rockwell"/>
                <a:cs typeface="Rockwell"/>
              </a:rPr>
              <a:t>upa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ra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y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ng te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ad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endParaRPr sz="2650">
              <a:latin typeface="Rockwell"/>
              <a:cs typeface="Rockwell"/>
            </a:endParaRPr>
          </a:p>
          <a:p>
            <a:pPr marL="12700" marR="209542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pad</a:t>
            </a:r>
            <a:r>
              <a:rPr sz="2650" spc="0" dirty="0" smtClean="0">
                <a:latin typeface="Rockwell"/>
                <a:cs typeface="Rockwell"/>
              </a:rPr>
              <a:t>a</a:t>
            </a:r>
            <a:r>
              <a:rPr sz="2650" spc="-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v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u 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1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-1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rup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endParaRPr sz="2650">
              <a:latin typeface="Rockwell"/>
              <a:cs typeface="Rockwell"/>
            </a:endParaRPr>
          </a:p>
          <a:p>
            <a:pPr marL="12700" marR="209542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ra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4" dirty="0" smtClean="0">
                <a:latin typeface="Rockwell"/>
                <a:cs typeface="Rockwell"/>
              </a:rPr>
              <a:t>y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9" dirty="0" smtClean="0">
                <a:latin typeface="Rockwell"/>
                <a:cs typeface="Rockwell"/>
              </a:rPr>
              <a:t>e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14" dirty="0" smtClean="0">
                <a:latin typeface="Rockwell"/>
                <a:cs typeface="Rockwell"/>
              </a:rPr>
              <a:t>p</a:t>
            </a:r>
            <a:r>
              <a:rPr sz="2650" spc="-4" dirty="0" smtClean="0">
                <a:latin typeface="Rockwell"/>
                <a:cs typeface="Rockwell"/>
              </a:rPr>
              <a:t>ad</a:t>
            </a:r>
            <a:r>
              <a:rPr sz="2650" spc="0" dirty="0" smtClean="0">
                <a:latin typeface="Rockwell"/>
                <a:cs typeface="Rockwell"/>
              </a:rPr>
              <a:t>a</a:t>
            </a:r>
            <a:r>
              <a:rPr sz="2650" spc="-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-14" dirty="0" smtClean="0">
                <a:latin typeface="Rockwell"/>
                <a:cs typeface="Rockwell"/>
              </a:rPr>
              <a:t>s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endParaRPr sz="2650">
              <a:latin typeface="Rockwell"/>
              <a:cs typeface="Rockwell"/>
            </a:endParaRPr>
          </a:p>
          <a:p>
            <a:pPr marL="12700" marR="209542">
              <a:lnSpc>
                <a:spcPts val="3111"/>
              </a:lnSpc>
            </a:pPr>
            <a:r>
              <a:rPr sz="2650" spc="0" dirty="0" smtClean="0">
                <a:latin typeface="Rockwell"/>
                <a:cs typeface="Rockwell"/>
              </a:rPr>
              <a:t>be</a:t>
            </a:r>
            <a:r>
              <a:rPr sz="2650" spc="-4" dirty="0" smtClean="0">
                <a:latin typeface="Rockwell"/>
                <a:cs typeface="Rockwell"/>
              </a:rPr>
              <a:t>rsa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-4" dirty="0" smtClean="0">
                <a:latin typeface="Rockwell"/>
                <a:cs typeface="Rockwell"/>
              </a:rPr>
              <a:t>pr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du</a:t>
            </a:r>
            <a:r>
              <a:rPr sz="2650" spc="0" dirty="0" smtClean="0">
                <a:latin typeface="Rockwell"/>
                <a:cs typeface="Rockwell"/>
              </a:rPr>
              <a:t>k 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14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u 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as</a:t>
            </a:r>
            <a:r>
              <a:rPr sz="2650" spc="0" dirty="0" smtClean="0">
                <a:latin typeface="Rockwell"/>
                <a:cs typeface="Rockwell"/>
              </a:rPr>
              <a:t>a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a</a:t>
            </a:r>
            <a:r>
              <a:rPr sz="2650" spc="-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sp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4" dirty="0" smtClean="0">
                <a:latin typeface="Rockwell"/>
                <a:cs typeface="Rockwell"/>
              </a:rPr>
              <a:t>ifi</a:t>
            </a:r>
            <a:r>
              <a:rPr sz="2650" spc="0" dirty="0" smtClean="0">
                <a:latin typeface="Rockwell"/>
                <a:cs typeface="Rockwell"/>
              </a:rPr>
              <a:t>k 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dus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u </a:t>
            </a:r>
            <a:endParaRPr sz="2650">
              <a:latin typeface="Rockwell"/>
              <a:cs typeface="Rockwell"/>
            </a:endParaRPr>
          </a:p>
          <a:p>
            <a:pPr marL="12700" marR="209542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gm</a:t>
            </a:r>
            <a:r>
              <a:rPr sz="2650" spc="0" dirty="0" smtClean="0">
                <a:latin typeface="Rockwell"/>
                <a:cs typeface="Rockwell"/>
              </a:rPr>
              <a:t>en </a:t>
            </a:r>
            <a:r>
              <a:rPr sz="2650" spc="-4" dirty="0" smtClean="0">
                <a:latin typeface="Rockwell"/>
                <a:cs typeface="Rockwell"/>
              </a:rPr>
              <a:t>pasa</a:t>
            </a:r>
            <a:r>
              <a:rPr sz="2650" spc="0" dirty="0" smtClean="0">
                <a:latin typeface="Rockwell"/>
                <a:cs typeface="Rockwell"/>
              </a:rPr>
              <a:t>r te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tent</a:t>
            </a:r>
            <a:r>
              <a:rPr sz="2650" spc="1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.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ts val="3131"/>
              </a:lnSpc>
              <a:spcBef>
                <a:spcPts val="80"/>
              </a:spcBef>
            </a:pPr>
            <a:r>
              <a:rPr sz="2650" b="1" spc="0" dirty="0" smtClean="0">
                <a:latin typeface="Rockwell"/>
                <a:cs typeface="Rockwell"/>
              </a:rPr>
              <a:t>T</a:t>
            </a:r>
            <a:r>
              <a:rPr sz="2650" b="1" spc="-4" dirty="0" smtClean="0">
                <a:latin typeface="Rockwell"/>
                <a:cs typeface="Rockwell"/>
              </a:rPr>
              <a:t>ing</a:t>
            </a:r>
            <a:r>
              <a:rPr sz="2650" b="1" spc="0" dirty="0" smtClean="0">
                <a:latin typeface="Rockwell"/>
                <a:cs typeface="Rockwell"/>
              </a:rPr>
              <a:t>kat F</a:t>
            </a:r>
            <a:r>
              <a:rPr sz="2650" b="1" spc="-4" dirty="0" smtClean="0">
                <a:latin typeface="Rockwell"/>
                <a:cs typeface="Rockwell"/>
              </a:rPr>
              <a:t>ung</a:t>
            </a:r>
            <a:r>
              <a:rPr sz="2650" b="1" spc="0" dirty="0" smtClean="0">
                <a:latin typeface="Rockwell"/>
                <a:cs typeface="Rockwell"/>
              </a:rPr>
              <a:t>s</a:t>
            </a:r>
            <a:r>
              <a:rPr sz="2650" b="1" spc="-4" dirty="0" smtClean="0">
                <a:latin typeface="Rockwell"/>
                <a:cs typeface="Rockwell"/>
              </a:rPr>
              <a:t>i</a:t>
            </a:r>
            <a:r>
              <a:rPr sz="2650" b="1" spc="0" dirty="0" smtClean="0">
                <a:latin typeface="Rockwell"/>
                <a:cs typeface="Rockwell"/>
              </a:rPr>
              <a:t>o</a:t>
            </a:r>
            <a:r>
              <a:rPr sz="2650" b="1" spc="-4" dirty="0" smtClean="0">
                <a:latin typeface="Rockwell"/>
                <a:cs typeface="Rockwell"/>
              </a:rPr>
              <a:t>n</a:t>
            </a:r>
            <a:r>
              <a:rPr sz="2650" b="1" spc="0" dirty="0" smtClean="0">
                <a:latin typeface="Rockwell"/>
                <a:cs typeface="Rockwell"/>
              </a:rPr>
              <a:t>a</a:t>
            </a:r>
            <a:r>
              <a:rPr sz="2650" b="1" spc="-9" dirty="0" smtClean="0">
                <a:latin typeface="Rockwell"/>
                <a:cs typeface="Rockwell"/>
              </a:rPr>
              <a:t>l</a:t>
            </a:r>
            <a:r>
              <a:rPr sz="2650" spc="0" dirty="0" smtClean="0">
                <a:latin typeface="Rockwell"/>
                <a:cs typeface="Rockwell"/>
              </a:rPr>
              <a:t>; </a:t>
            </a:r>
            <a:r>
              <a:rPr sz="2650" spc="-4" dirty="0" smtClean="0">
                <a:latin typeface="Rockwell"/>
                <a:cs typeface="Rockwell"/>
              </a:rPr>
              <a:t>Op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4" dirty="0" smtClean="0">
                <a:latin typeface="Rockwell"/>
                <a:cs typeface="Rockwell"/>
              </a:rPr>
              <a:t>im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li</a:t>
            </a:r>
            <a:r>
              <a:rPr sz="2650" spc="-4" dirty="0" smtClean="0">
                <a:latin typeface="Rockwell"/>
                <a:cs typeface="Rockwell"/>
              </a:rPr>
              <a:t>sas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1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9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du</a:t>
            </a:r>
            <a:r>
              <a:rPr sz="2650" spc="0" dirty="0" smtClean="0">
                <a:latin typeface="Rockwell"/>
                <a:cs typeface="Rockwell"/>
              </a:rPr>
              <a:t>kt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v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1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s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sum</a:t>
            </a:r>
            <a:r>
              <a:rPr sz="2650" spc="0" dirty="0" smtClean="0">
                <a:latin typeface="Rockwell"/>
                <a:cs typeface="Rockwell"/>
              </a:rPr>
              <a:t>ber 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ts val="3113"/>
              </a:lnSpc>
            </a:pPr>
            <a:r>
              <a:rPr sz="2650" spc="-4" dirty="0" smtClean="0">
                <a:latin typeface="Rockwell"/>
                <a:cs typeface="Rockwell"/>
              </a:rPr>
              <a:t>day</a:t>
            </a:r>
            <a:r>
              <a:rPr sz="2650" spc="0" dirty="0" smtClean="0">
                <a:latin typeface="Rockwell"/>
                <a:cs typeface="Rockwell"/>
              </a:rPr>
              <a:t>a</a:t>
            </a:r>
            <a:r>
              <a:rPr sz="2650" spc="-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4" dirty="0" smtClean="0">
                <a:latin typeface="Rockwell"/>
                <a:cs typeface="Rockwell"/>
              </a:rPr>
              <a:t>la</a:t>
            </a:r>
            <a:r>
              <a:rPr sz="2650" spc="0" dirty="0" smtClean="0">
                <a:latin typeface="Rockwell"/>
                <a:cs typeface="Rockwell"/>
              </a:rPr>
              <a:t>m 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be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ila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4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(</a:t>
            </a:r>
            <a:r>
              <a:rPr sz="2650" i="1" spc="0" dirty="0" smtClean="0">
                <a:latin typeface="Rockwell"/>
                <a:cs typeface="Rockwell"/>
              </a:rPr>
              <a:t>v</a:t>
            </a:r>
            <a:r>
              <a:rPr sz="2650" i="1" spc="-4" dirty="0" smtClean="0">
                <a:latin typeface="Rockwell"/>
                <a:cs typeface="Rockwell"/>
              </a:rPr>
              <a:t>a</a:t>
            </a:r>
            <a:r>
              <a:rPr sz="2650" i="1" spc="0" dirty="0" smtClean="0">
                <a:latin typeface="Rockwell"/>
                <a:cs typeface="Rockwell"/>
              </a:rPr>
              <a:t>lue</a:t>
            </a:r>
            <a:r>
              <a:rPr sz="2650" spc="0" dirty="0" smtClean="0">
                <a:latin typeface="Rockwell"/>
                <a:cs typeface="Rockwell"/>
              </a:rPr>
              <a:t>)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nt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k 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ts val="3111"/>
              </a:lnSpc>
            </a:pPr>
            <a:r>
              <a:rPr sz="2650" spc="0" dirty="0" smtClean="0">
                <a:latin typeface="Rockwell"/>
                <a:cs typeface="Rockwell"/>
              </a:rPr>
              <a:t>keb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1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14" dirty="0" smtClean="0">
                <a:latin typeface="Rockwell"/>
                <a:cs typeface="Rockwell"/>
              </a:rPr>
              <a:t>g</a:t>
            </a:r>
            <a:r>
              <a:rPr sz="2650" spc="-4" dirty="0" smtClean="0">
                <a:latin typeface="Rockwell"/>
                <a:cs typeface="Rockwell"/>
              </a:rPr>
              <a:t>ga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(</a:t>
            </a:r>
            <a:r>
              <a:rPr sz="2650" i="1" spc="4" dirty="0" smtClean="0">
                <a:latin typeface="Rockwell"/>
                <a:cs typeface="Rockwell"/>
              </a:rPr>
              <a:t>c</a:t>
            </a:r>
            <a:r>
              <a:rPr sz="2650" i="1" spc="0" dirty="0" smtClean="0">
                <a:latin typeface="Rockwell"/>
                <a:cs typeface="Rockwell"/>
              </a:rPr>
              <a:t>u</a:t>
            </a:r>
            <a:r>
              <a:rPr sz="2650" i="1" spc="-4" dirty="0" smtClean="0">
                <a:latin typeface="Rockwell"/>
                <a:cs typeface="Rockwell"/>
              </a:rPr>
              <a:t>s</a:t>
            </a:r>
            <a:r>
              <a:rPr sz="2650" i="1" spc="4" dirty="0" smtClean="0">
                <a:latin typeface="Rockwell"/>
                <a:cs typeface="Rockwell"/>
              </a:rPr>
              <a:t>t</a:t>
            </a:r>
            <a:r>
              <a:rPr sz="2650" i="1" spc="-4" dirty="0" smtClean="0">
                <a:latin typeface="Rockwell"/>
                <a:cs typeface="Rockwell"/>
              </a:rPr>
              <a:t>o</a:t>
            </a:r>
            <a:r>
              <a:rPr sz="2650" i="1" spc="0" dirty="0" smtClean="0">
                <a:latin typeface="Rockwell"/>
                <a:cs typeface="Rockwell"/>
              </a:rPr>
              <a:t>me</a:t>
            </a:r>
            <a:r>
              <a:rPr sz="2650" i="1" spc="4" dirty="0" smtClean="0">
                <a:latin typeface="Rockwell"/>
                <a:cs typeface="Rockwell"/>
              </a:rPr>
              <a:t>r</a:t>
            </a:r>
            <a:r>
              <a:rPr sz="2650" i="1" spc="9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)</a:t>
            </a:r>
            <a:endParaRPr sz="2650">
              <a:latin typeface="Rockwell"/>
              <a:cs typeface="Rockwell"/>
            </a:endParaRPr>
          </a:p>
          <a:p>
            <a:pPr marL="12700" marR="14526">
              <a:lnSpc>
                <a:spcPts val="3131"/>
              </a:lnSpc>
              <a:spcBef>
                <a:spcPts val="68"/>
              </a:spcBef>
            </a:pPr>
            <a:r>
              <a:rPr sz="2650" b="1" spc="0" dirty="0" smtClean="0">
                <a:latin typeface="Rockwell"/>
                <a:cs typeface="Rockwell"/>
              </a:rPr>
              <a:t>T</a:t>
            </a:r>
            <a:r>
              <a:rPr sz="2650" b="1" spc="-4" dirty="0" smtClean="0">
                <a:latin typeface="Rockwell"/>
                <a:cs typeface="Rockwell"/>
              </a:rPr>
              <a:t>ing</a:t>
            </a:r>
            <a:r>
              <a:rPr sz="2650" b="1" spc="0" dirty="0" smtClean="0">
                <a:latin typeface="Rockwell"/>
                <a:cs typeface="Rockwell"/>
              </a:rPr>
              <a:t>kat O</a:t>
            </a:r>
            <a:r>
              <a:rPr sz="2650" b="1" spc="-4" dirty="0" smtClean="0">
                <a:latin typeface="Rockwell"/>
                <a:cs typeface="Rockwell"/>
              </a:rPr>
              <a:t>p</a:t>
            </a:r>
            <a:r>
              <a:rPr sz="2650" b="1" spc="0" dirty="0" smtClean="0">
                <a:latin typeface="Rockwell"/>
                <a:cs typeface="Rockwell"/>
              </a:rPr>
              <a:t>e</a:t>
            </a:r>
            <a:r>
              <a:rPr sz="2650" b="1" spc="-4" dirty="0" smtClean="0">
                <a:latin typeface="Rockwell"/>
                <a:cs typeface="Rockwell"/>
              </a:rPr>
              <a:t>r</a:t>
            </a:r>
            <a:r>
              <a:rPr sz="2650" b="1" spc="0" dirty="0" smtClean="0">
                <a:latin typeface="Rockwell"/>
                <a:cs typeface="Rockwell"/>
              </a:rPr>
              <a:t>as</a:t>
            </a:r>
            <a:r>
              <a:rPr sz="2650" b="1" spc="-4" dirty="0" smtClean="0">
                <a:latin typeface="Rockwell"/>
                <a:cs typeface="Rockwell"/>
              </a:rPr>
              <a:t>i</a:t>
            </a:r>
            <a:r>
              <a:rPr sz="2650" b="1" spc="-9" dirty="0" smtClean="0">
                <a:latin typeface="Rockwell"/>
                <a:cs typeface="Rockwell"/>
              </a:rPr>
              <a:t>o</a:t>
            </a:r>
            <a:r>
              <a:rPr sz="2650" b="1" spc="-4" dirty="0" smtClean="0">
                <a:latin typeface="Rockwell"/>
                <a:cs typeface="Rockwell"/>
              </a:rPr>
              <a:t>n</a:t>
            </a:r>
            <a:r>
              <a:rPr sz="2650" b="1" spc="0" dirty="0" smtClean="0">
                <a:latin typeface="Rockwell"/>
                <a:cs typeface="Rockwell"/>
              </a:rPr>
              <a:t>a</a:t>
            </a:r>
            <a:r>
              <a:rPr sz="2650" b="1" spc="-9" dirty="0" smtClean="0">
                <a:latin typeface="Rockwell"/>
                <a:cs typeface="Rockwell"/>
              </a:rPr>
              <a:t>l</a:t>
            </a:r>
            <a:r>
              <a:rPr sz="2650" spc="0" dirty="0" smtClean="0">
                <a:latin typeface="Rockwell"/>
                <a:cs typeface="Rockwell"/>
              </a:rPr>
              <a:t>; </a:t>
            </a:r>
            <a:r>
              <a:rPr sz="2650" spc="-9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u</a:t>
            </a:r>
            <a:r>
              <a:rPr sz="2650" spc="-4" dirty="0" smtClean="0">
                <a:latin typeface="Rockwell"/>
                <a:cs typeface="Rockwell"/>
              </a:rPr>
              <a:t>pa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ra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endParaRPr sz="2650">
              <a:latin typeface="Rockwell"/>
              <a:cs typeface="Rockwell"/>
            </a:endParaRPr>
          </a:p>
          <a:p>
            <a:pPr marL="12700" marR="14526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-9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mp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9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ent</a:t>
            </a:r>
            <a:r>
              <a:rPr sz="2650" spc="-4" dirty="0" smtClean="0">
                <a:latin typeface="Rockwell"/>
                <a:cs typeface="Rockwell"/>
              </a:rPr>
              <a:t>as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dar</a:t>
            </a:r>
            <a:r>
              <a:rPr sz="2650" spc="0" dirty="0" smtClean="0">
                <a:latin typeface="Rockwell"/>
                <a:cs typeface="Rockwell"/>
              </a:rPr>
              <a:t>i o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ras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on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1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-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-1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ras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on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l </a:t>
            </a:r>
            <a:endParaRPr sz="2650">
              <a:latin typeface="Rockwell"/>
              <a:cs typeface="Rockwell"/>
            </a:endParaRPr>
          </a:p>
          <a:p>
            <a:pPr marL="12700" marR="14526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rusa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3539" y="2960502"/>
            <a:ext cx="19402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3539" y="4661286"/>
            <a:ext cx="194025" cy="36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3539" y="5712846"/>
            <a:ext cx="194025" cy="36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99791" y="1276216"/>
            <a:ext cx="533650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9" dirty="0" smtClean="0">
                <a:latin typeface="Rockwell"/>
                <a:cs typeface="Rockwell"/>
              </a:rPr>
              <a:t>M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4" dirty="0" smtClean="0">
                <a:latin typeface="Rockwell"/>
                <a:cs typeface="Rockwell"/>
              </a:rPr>
              <a:t>j</a:t>
            </a:r>
            <a:r>
              <a:rPr sz="4100" b="1" spc="0" dirty="0" smtClean="0">
                <a:latin typeface="Rockwell"/>
                <a:cs typeface="Rockwell"/>
              </a:rPr>
              <a:t>emen </a:t>
            </a: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te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spc="0" dirty="0" smtClean="0">
                <a:latin typeface="Rockwell"/>
                <a:cs typeface="Rockwell"/>
              </a:rPr>
              <a:t>i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2403326"/>
            <a:ext cx="9370971" cy="3442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004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ana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me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4" dirty="0" smtClean="0">
                <a:latin typeface="Rockwell"/>
                <a:cs typeface="Rockwell"/>
              </a:rPr>
              <a:t> </a:t>
            </a:r>
            <a:r>
              <a:rPr sz="3250" spc="-19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38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erupa</a:t>
            </a:r>
            <a:r>
              <a:rPr sz="3250" spc="4" dirty="0" smtClean="0">
                <a:latin typeface="Rockwell"/>
                <a:cs typeface="Rockwell"/>
              </a:rPr>
              <a:t>k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prose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10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u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100893"/>
              </a:lnSpc>
            </a:pPr>
            <a:r>
              <a:rPr sz="3250" spc="-4" dirty="0" smtClean="0">
                <a:latin typeface="Rockwell"/>
                <a:cs typeface="Rockwell"/>
              </a:rPr>
              <a:t>rangka</a:t>
            </a:r>
            <a:r>
              <a:rPr sz="3250" spc="9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6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4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pengamb</a:t>
            </a:r>
            <a:r>
              <a:rPr sz="3250" spc="0" dirty="0" smtClean="0">
                <a:latin typeface="Rockwell"/>
                <a:cs typeface="Rockwell"/>
              </a:rPr>
              <a:t>il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21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kepu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usa</a:t>
            </a:r>
            <a:r>
              <a:rPr sz="3250" spc="0" dirty="0" smtClean="0">
                <a:latin typeface="Rockwell"/>
                <a:cs typeface="Rockwell"/>
              </a:rPr>
              <a:t>n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bers</a:t>
            </a:r>
            <a:r>
              <a:rPr sz="3250" spc="0" dirty="0" smtClean="0">
                <a:latin typeface="Rockwell"/>
                <a:cs typeface="Rockwell"/>
              </a:rPr>
              <a:t>if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3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mendasa</a:t>
            </a:r>
            <a:r>
              <a:rPr sz="3250" spc="0" dirty="0" smtClean="0">
                <a:latin typeface="Rockwell"/>
                <a:cs typeface="Rockwell"/>
              </a:rPr>
              <a:t>r</a:t>
            </a:r>
            <a:r>
              <a:rPr sz="3250" spc="15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menye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uru</a:t>
            </a:r>
            <a:r>
              <a:rPr sz="3250" spc="4" dirty="0" smtClean="0">
                <a:latin typeface="Rockwell"/>
                <a:cs typeface="Rockwell"/>
              </a:rPr>
              <a:t>h</a:t>
            </a:r>
            <a:r>
              <a:rPr sz="3250" spc="0" dirty="0" smtClean="0">
                <a:latin typeface="Rockwell"/>
                <a:cs typeface="Rockwell"/>
              </a:rPr>
              <a:t>,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ser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pene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apa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ar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7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aksana</a:t>
            </a:r>
            <a:r>
              <a:rPr sz="3250" spc="4" dirty="0" smtClean="0">
                <a:latin typeface="Rockwell"/>
                <a:cs typeface="Rockwell"/>
              </a:rPr>
              <a:t>ka</a:t>
            </a:r>
            <a:r>
              <a:rPr sz="3250" spc="-4" dirty="0" smtClean="0">
                <a:latin typeface="Rockwell"/>
                <a:cs typeface="Rockwell"/>
              </a:rPr>
              <a:t>nny</a:t>
            </a:r>
            <a:r>
              <a:rPr sz="3250" spc="0" dirty="0" smtClean="0">
                <a:latin typeface="Rockwell"/>
                <a:cs typeface="Rockwell"/>
              </a:rPr>
              <a:t>a,</a:t>
            </a:r>
            <a:r>
              <a:rPr sz="3250" spc="292" dirty="0" smtClean="0">
                <a:latin typeface="Rockwell"/>
                <a:cs typeface="Rockwell"/>
              </a:rPr>
              <a:t> </a:t>
            </a:r>
            <a:r>
              <a:rPr sz="3250" spc="4" dirty="0" smtClean="0">
                <a:latin typeface="Rockwell"/>
                <a:cs typeface="Rockwell"/>
              </a:rPr>
              <a:t>y</a:t>
            </a: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0" dirty="0" smtClean="0">
                <a:latin typeface="Rockwell"/>
                <a:cs typeface="Rockwell"/>
              </a:rPr>
              <a:t>g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bua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1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o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mp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4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ii</a:t>
            </a:r>
            <a:r>
              <a:rPr sz="3250" spc="-4" dirty="0" smtClean="0">
                <a:latin typeface="Rockwell"/>
                <a:cs typeface="Rockwell"/>
              </a:rPr>
              <a:t>mp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-15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en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ka</a:t>
            </a:r>
            <a:r>
              <a:rPr sz="3250" spc="0" dirty="0" smtClean="0">
                <a:latin typeface="Rockwell"/>
                <a:cs typeface="Rockwell"/>
              </a:rPr>
              <a:t>n </a:t>
            </a:r>
            <a:r>
              <a:rPr sz="3250" spc="-4" dirty="0" smtClean="0">
                <a:latin typeface="Rockwell"/>
                <a:cs typeface="Rockwell"/>
              </a:rPr>
              <a:t>o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uru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3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9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ara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4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10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sua</a:t>
            </a:r>
            <a:r>
              <a:rPr sz="3250" spc="0" dirty="0" smtClean="0">
                <a:latin typeface="Rockwell"/>
                <a:cs typeface="Rockwell"/>
              </a:rPr>
              <a:t>tu</a:t>
            </a:r>
            <a:r>
              <a:rPr sz="3250" spc="9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organ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, </a:t>
            </a:r>
            <a:r>
              <a:rPr sz="3250" spc="-4" dirty="0" smtClean="0">
                <a:latin typeface="Rockwell"/>
                <a:cs typeface="Rockwell"/>
              </a:rPr>
              <a:t>un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103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en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apa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76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ua</a:t>
            </a:r>
            <a:r>
              <a:rPr sz="3250" spc="10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01472" y="1302124"/>
            <a:ext cx="893114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K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r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kter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k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M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aj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men </a:t>
            </a:r>
            <a:r>
              <a:rPr sz="4100" b="1" spc="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tegi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2016" y="2459236"/>
            <a:ext cx="356673" cy="12537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1.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248"/>
              </a:spcBef>
            </a:pPr>
            <a:r>
              <a:rPr sz="2650" spc="0" dirty="0" smtClean="0">
                <a:latin typeface="Rockwell"/>
                <a:cs typeface="Rockwell"/>
              </a:rPr>
              <a:t>2.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405"/>
              </a:spcBef>
            </a:pPr>
            <a:r>
              <a:rPr sz="2650" spc="0" dirty="0" smtClean="0">
                <a:latin typeface="Rockwell"/>
                <a:cs typeface="Rockwell"/>
              </a:rPr>
              <a:t>3.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87983" y="2459236"/>
            <a:ext cx="8751646" cy="3684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052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Be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0" baseline="1071" dirty="0" smtClean="0">
                <a:latin typeface="Rockwell"/>
                <a:cs typeface="Rockwell"/>
              </a:rPr>
              <a:t>o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9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as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r>
              <a:rPr sz="3975" spc="14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mas</a:t>
            </a:r>
            <a:r>
              <a:rPr sz="3975" spc="0" baseline="1071" dirty="0" smtClean="0">
                <a:latin typeface="Rockwell"/>
                <a:cs typeface="Rockwell"/>
              </a:rPr>
              <a:t>a 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pa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ct val="97859"/>
              </a:lnSpc>
              <a:spcBef>
                <a:spcPts val="248"/>
              </a:spcBef>
            </a:pPr>
            <a:r>
              <a:rPr sz="2650" spc="0" dirty="0" smtClean="0">
                <a:latin typeface="Rockwell"/>
                <a:cs typeface="Rockwell"/>
              </a:rPr>
              <a:t>Be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-9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ga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4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is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ko</a:t>
            </a:r>
            <a:r>
              <a:rPr sz="2650" spc="-4" dirty="0" smtClean="0">
                <a:latin typeface="Rockwell"/>
                <a:cs typeface="Rockwell"/>
              </a:rPr>
              <a:t>mp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0" dirty="0" smtClean="0">
                <a:latin typeface="Rockwell"/>
                <a:cs typeface="Rockwell"/>
              </a:rPr>
              <a:t>eks</a:t>
            </a:r>
            <a:endParaRPr sz="2650">
              <a:latin typeface="Rockwell"/>
              <a:cs typeface="Rockwell"/>
            </a:endParaRPr>
          </a:p>
          <a:p>
            <a:pPr marL="12700" marR="591003">
              <a:lnSpc>
                <a:spcPts val="3111"/>
              </a:lnSpc>
              <a:spcBef>
                <a:spcPts val="594"/>
              </a:spcBef>
            </a:pPr>
            <a:r>
              <a:rPr sz="2650" spc="-4" dirty="0" smtClean="0">
                <a:latin typeface="Rockwell"/>
                <a:cs typeface="Rockwell"/>
              </a:rPr>
              <a:t>K</a:t>
            </a:r>
            <a:r>
              <a:rPr sz="2650" spc="0" dirty="0" smtClean="0">
                <a:latin typeface="Rockwell"/>
                <a:cs typeface="Rockwell"/>
              </a:rPr>
              <a:t>eb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n ke</a:t>
            </a:r>
            <a:r>
              <a:rPr sz="2650" spc="-4" dirty="0" smtClean="0">
                <a:latin typeface="Rockwell"/>
                <a:cs typeface="Rockwell"/>
              </a:rPr>
              <a:t>j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asa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uga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r>
              <a:rPr sz="2650" spc="-4" dirty="0" smtClean="0">
                <a:latin typeface="Rockwell"/>
                <a:cs typeface="Rockwell"/>
              </a:rPr>
              <a:t>sa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 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gg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endParaRPr sz="2650">
              <a:latin typeface="Rockwell"/>
              <a:cs typeface="Rockwell"/>
            </a:endParaRPr>
          </a:p>
          <a:p>
            <a:pPr marL="12700" marR="591003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ru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te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ad</a:t>
            </a:r>
            <a:r>
              <a:rPr sz="2650" spc="1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, k</a:t>
            </a:r>
            <a:r>
              <a:rPr sz="2650" spc="-4" dirty="0" smtClean="0">
                <a:latin typeface="Rockwell"/>
                <a:cs typeface="Rockwell"/>
              </a:rPr>
              <a:t>ada</a:t>
            </a:r>
            <a:r>
              <a:rPr sz="2650" spc="0" dirty="0" smtClean="0">
                <a:latin typeface="Rockwell"/>
                <a:cs typeface="Rockwell"/>
              </a:rPr>
              <a:t>ng b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s</a:t>
            </a:r>
            <a:r>
              <a:rPr sz="2650" spc="-4" dirty="0" smtClean="0">
                <a:latin typeface="Rockwell"/>
                <a:cs typeface="Rockwell"/>
              </a:rPr>
              <a:t>-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s t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4" dirty="0" smtClean="0">
                <a:latin typeface="Rockwell"/>
                <a:cs typeface="Rockwell"/>
              </a:rPr>
              <a:t>g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endParaRPr sz="2650">
              <a:latin typeface="Rockwell"/>
              <a:cs typeface="Rockwell"/>
            </a:endParaRPr>
          </a:p>
          <a:p>
            <a:pPr marL="12700" marR="591003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ad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k 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s</a:t>
            </a:r>
            <a:endParaRPr sz="2650">
              <a:latin typeface="Rockwell"/>
              <a:cs typeface="Rockwell"/>
            </a:endParaRPr>
          </a:p>
          <a:p>
            <a:pPr marL="12700" marR="787639">
              <a:lnSpc>
                <a:spcPts val="2870"/>
              </a:lnSpc>
              <a:spcBef>
                <a:spcPts val="555"/>
              </a:spcBef>
            </a:pPr>
            <a:r>
              <a:rPr sz="2650" spc="0" dirty="0" smtClean="0">
                <a:latin typeface="Rockwell"/>
                <a:cs typeface="Rockwell"/>
              </a:rPr>
              <a:t>P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es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4" dirty="0" smtClean="0">
                <a:latin typeface="Rockwell"/>
                <a:cs typeface="Rockwell"/>
              </a:rPr>
              <a:t>ij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-9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k te</a:t>
            </a:r>
            <a:r>
              <a:rPr sz="2650" spc="-4" dirty="0" smtClean="0">
                <a:latin typeface="Rockwell"/>
                <a:cs typeface="Rockwell"/>
              </a:rPr>
              <a:t>rp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sa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dar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kt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v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r>
              <a:rPr sz="2650" spc="-4" dirty="0" smtClean="0">
                <a:latin typeface="Rockwell"/>
                <a:cs typeface="Rockwell"/>
              </a:rPr>
              <a:t>ma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l</a:t>
            </a:r>
            <a:r>
              <a:rPr sz="2650" spc="19" dirty="0" smtClean="0">
                <a:latin typeface="Rockwell"/>
                <a:cs typeface="Rockwell"/>
              </a:rPr>
              <a:t> 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nn</a:t>
            </a:r>
            <a:r>
              <a:rPr sz="2650" spc="-4" dirty="0" smtClean="0">
                <a:latin typeface="Rockwell"/>
                <a:cs typeface="Rockwell"/>
              </a:rPr>
              <a:t>y</a:t>
            </a:r>
            <a:r>
              <a:rPr sz="2650" spc="0" dirty="0" smtClean="0">
                <a:latin typeface="Rockwell"/>
                <a:cs typeface="Rockwell"/>
              </a:rPr>
              <a:t>a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ct val="97859"/>
              </a:lnSpc>
              <a:spcBef>
                <a:spcPts val="291"/>
              </a:spcBef>
            </a:pPr>
            <a:r>
              <a:rPr sz="2650" spc="-4" dirty="0" smtClean="0">
                <a:latin typeface="Rockwell"/>
                <a:cs typeface="Rockwell"/>
              </a:rPr>
              <a:t>Ad</a:t>
            </a:r>
            <a:r>
              <a:rPr sz="2650" spc="0" dirty="0" smtClean="0">
                <a:latin typeface="Rockwell"/>
                <a:cs typeface="Rockwell"/>
              </a:rPr>
              <a:t>a</a:t>
            </a:r>
            <a:r>
              <a:rPr sz="2650" spc="-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arg</a:t>
            </a:r>
            <a:r>
              <a:rPr sz="2650" spc="9" dirty="0" smtClean="0">
                <a:latin typeface="Rockwell"/>
                <a:cs typeface="Rockwell"/>
              </a:rPr>
              <a:t>e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9" dirty="0" smtClean="0">
                <a:latin typeface="Rockwell"/>
                <a:cs typeface="Rockwell"/>
              </a:rPr>
              <a:t>w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ktu </a:t>
            </a:r>
            <a:r>
              <a:rPr sz="2650" spc="4" dirty="0" smtClean="0">
                <a:latin typeface="Rockwell"/>
                <a:cs typeface="Rockwell"/>
              </a:rPr>
              <a:t>y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s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390"/>
              </a:spcBef>
            </a:pPr>
            <a:r>
              <a:rPr sz="2650" spc="-9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-9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kh</a:t>
            </a:r>
            <a:r>
              <a:rPr sz="2650" spc="-19" dirty="0" smtClean="0">
                <a:latin typeface="Rockwell"/>
                <a:cs typeface="Rockwell"/>
              </a:rPr>
              <a:t>u</a:t>
            </a:r>
            <a:r>
              <a:rPr sz="2650" spc="-4" dirty="0" smtClean="0">
                <a:latin typeface="Rockwell"/>
                <a:cs typeface="Rockwell"/>
              </a:rPr>
              <a:t>su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r>
              <a:rPr sz="2650" spc="-4" dirty="0" smtClean="0">
                <a:latin typeface="Rockwell"/>
                <a:cs typeface="Rockwell"/>
              </a:rPr>
              <a:t>pa</a:t>
            </a:r>
            <a:r>
              <a:rPr sz="2650" spc="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a </a:t>
            </a:r>
            <a:r>
              <a:rPr sz="2650" spc="-4" dirty="0" smtClean="0">
                <a:latin typeface="Rockwell"/>
                <a:cs typeface="Rockwell"/>
              </a:rPr>
              <a:t>ma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pu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ca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2016" y="4525780"/>
            <a:ext cx="356673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4.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2016" y="5336548"/>
            <a:ext cx="356673" cy="8072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5.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248"/>
              </a:spcBef>
            </a:pPr>
            <a:r>
              <a:rPr sz="2650" spc="0" dirty="0" smtClean="0">
                <a:latin typeface="Rockwell"/>
                <a:cs typeface="Rockwell"/>
              </a:rPr>
              <a:t>6.</a:t>
            </a:r>
            <a:endParaRPr sz="26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071371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256791" y="1353940"/>
            <a:ext cx="762050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9" dirty="0" smtClean="0">
                <a:latin typeface="Rockwell"/>
                <a:cs typeface="Rockwell"/>
              </a:rPr>
              <a:t>M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4" dirty="0" smtClean="0">
                <a:latin typeface="Rockwell"/>
                <a:cs typeface="Rockwell"/>
              </a:rPr>
              <a:t>f</a:t>
            </a:r>
            <a:r>
              <a:rPr sz="4100" b="1" spc="-4" dirty="0" smtClean="0">
                <a:latin typeface="Rockwell"/>
                <a:cs typeface="Rockwell"/>
              </a:rPr>
              <a:t>aa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9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M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aj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men </a:t>
            </a:r>
            <a:r>
              <a:rPr sz="4100" b="1" spc="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tegi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3248" y="2552677"/>
            <a:ext cx="436118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1.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8087" y="2552677"/>
            <a:ext cx="8246848" cy="36433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004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Pemah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ma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9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eb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96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7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69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vi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endParaRPr sz="3250">
              <a:latin typeface="Rockwell"/>
              <a:cs typeface="Rockwell"/>
            </a:endParaRPr>
          </a:p>
          <a:p>
            <a:pPr marL="12700" marR="60004">
              <a:lnSpc>
                <a:spcPct val="97859"/>
              </a:lnSpc>
            </a:pP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eg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14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perusah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n.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100893"/>
              </a:lnSpc>
              <a:spcBef>
                <a:spcPts val="899"/>
              </a:spcBef>
            </a:pPr>
            <a:r>
              <a:rPr sz="3250" spc="-4" dirty="0" smtClean="0">
                <a:latin typeface="Rockwell"/>
                <a:cs typeface="Rockwell"/>
              </a:rPr>
              <a:t>Foku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9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eb</a:t>
            </a:r>
            <a:r>
              <a:rPr sz="3250" spc="0" dirty="0" smtClean="0">
                <a:latin typeface="Rockwell"/>
                <a:cs typeface="Rockwell"/>
              </a:rPr>
              <a:t>ih</a:t>
            </a:r>
            <a:r>
              <a:rPr sz="3250" spc="9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8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erha</a:t>
            </a:r>
            <a:r>
              <a:rPr sz="3250" spc="-14" dirty="0" smtClean="0">
                <a:latin typeface="Rockwell"/>
                <a:cs typeface="Rockwell"/>
              </a:rPr>
              <a:t>d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p</a:t>
            </a:r>
            <a:r>
              <a:rPr sz="3250" spc="14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ap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6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 </a:t>
            </a:r>
            <a:r>
              <a:rPr sz="3250" spc="-4" dirty="0" smtClean="0">
                <a:latin typeface="Rockwell"/>
                <a:cs typeface="Rockwell"/>
              </a:rPr>
              <a:t>se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ar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0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eg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12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</a:t>
            </a:r>
            <a:r>
              <a:rPr sz="3250" spc="-1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man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13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15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g.</a:t>
            </a:r>
            <a:endParaRPr sz="3250">
              <a:latin typeface="Rockwell"/>
              <a:cs typeface="Rockwell"/>
            </a:endParaRPr>
          </a:p>
          <a:p>
            <a:pPr marL="12700" marR="369076">
              <a:lnSpc>
                <a:spcPct val="100893"/>
              </a:lnSpc>
              <a:spcBef>
                <a:spcPts val="793"/>
              </a:spcBef>
            </a:pPr>
            <a:r>
              <a:rPr sz="3250" spc="-4" dirty="0" smtClean="0">
                <a:latin typeface="Rockwell"/>
                <a:cs typeface="Rockwell"/>
              </a:rPr>
              <a:t>Pemah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ma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9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eb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9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</a:t>
            </a:r>
            <a:r>
              <a:rPr sz="3250" spc="0" dirty="0" smtClean="0">
                <a:latin typeface="Rockwell"/>
                <a:cs typeface="Rockwell"/>
              </a:rPr>
              <a:t>ik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1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erhad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p </a:t>
            </a:r>
            <a:r>
              <a:rPr sz="3250" spc="-4" dirty="0" smtClean="0">
                <a:latin typeface="Rockwell"/>
                <a:cs typeface="Rockwell"/>
              </a:rPr>
              <a:t>perub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ha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3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ngkunga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perus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haa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 l</a:t>
            </a:r>
            <a:r>
              <a:rPr sz="3250" spc="-4" dirty="0" smtClean="0">
                <a:latin typeface="Rockwell"/>
                <a:cs typeface="Rockwell"/>
              </a:rPr>
              <a:t>eb</a:t>
            </a:r>
            <a:r>
              <a:rPr sz="3250" spc="0" dirty="0" smtClean="0">
                <a:latin typeface="Rockwell"/>
                <a:cs typeface="Rockwell"/>
              </a:rPr>
              <a:t>ih</a:t>
            </a:r>
            <a:r>
              <a:rPr sz="3250" spc="9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15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pa</a:t>
            </a:r>
            <a:r>
              <a:rPr sz="3250" spc="4" dirty="0" smtClean="0">
                <a:latin typeface="Rockwell"/>
                <a:cs typeface="Rockwell"/>
              </a:rPr>
              <a:t>t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3248" y="3653005"/>
            <a:ext cx="436118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2.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3248" y="4753333"/>
            <a:ext cx="436118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3.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60680" y="1101063"/>
            <a:ext cx="9688228" cy="8834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b="1" spc="-4" dirty="0" smtClean="0">
                <a:latin typeface="Rockwell"/>
                <a:cs typeface="Rockwell"/>
              </a:rPr>
              <a:t>Fakt</a:t>
            </a:r>
            <a:r>
              <a:rPr sz="3050" b="1" spc="0" dirty="0" smtClean="0">
                <a:latin typeface="Rockwell"/>
                <a:cs typeface="Rockwell"/>
              </a:rPr>
              <a:t>or</a:t>
            </a:r>
            <a:r>
              <a:rPr sz="3050" b="1" spc="9" dirty="0" smtClean="0">
                <a:latin typeface="Rockwell"/>
                <a:cs typeface="Rockwell"/>
              </a:rPr>
              <a:t> </a:t>
            </a:r>
            <a:r>
              <a:rPr sz="3050" b="1" spc="0" dirty="0" smtClean="0">
                <a:latin typeface="Rockwell"/>
                <a:cs typeface="Rockwell"/>
              </a:rPr>
              <a:t>Y</a:t>
            </a:r>
            <a:r>
              <a:rPr sz="3050" b="1" spc="-4" dirty="0" smtClean="0">
                <a:latin typeface="Rockwell"/>
                <a:cs typeface="Rockwell"/>
              </a:rPr>
              <a:t>an</a:t>
            </a:r>
            <a:r>
              <a:rPr sz="3050" b="1" spc="0" dirty="0" smtClean="0">
                <a:latin typeface="Rockwell"/>
                <a:cs typeface="Rockwell"/>
              </a:rPr>
              <a:t>g Perlu</a:t>
            </a:r>
            <a:r>
              <a:rPr sz="3050" b="1" spc="9" dirty="0" smtClean="0">
                <a:latin typeface="Rockwell"/>
                <a:cs typeface="Rockwell"/>
              </a:rPr>
              <a:t> </a:t>
            </a:r>
            <a:r>
              <a:rPr sz="3050" b="1" spc="-4" dirty="0" smtClean="0">
                <a:latin typeface="Rockwell"/>
                <a:cs typeface="Rockwell"/>
              </a:rPr>
              <a:t>D</a:t>
            </a:r>
            <a:r>
              <a:rPr sz="3050" b="1" spc="0" dirty="0" smtClean="0">
                <a:latin typeface="Rockwell"/>
                <a:cs typeface="Rockwell"/>
              </a:rPr>
              <a:t>i</a:t>
            </a:r>
            <a:r>
              <a:rPr sz="3050" b="1" spc="-4" dirty="0" smtClean="0">
                <a:latin typeface="Rockwell"/>
                <a:cs typeface="Rockwell"/>
              </a:rPr>
              <a:t>p</a:t>
            </a:r>
            <a:r>
              <a:rPr sz="3050" b="1" spc="0" dirty="0" smtClean="0">
                <a:latin typeface="Rockwell"/>
                <a:cs typeface="Rockwell"/>
              </a:rPr>
              <a:t>er</a:t>
            </a:r>
            <a:r>
              <a:rPr sz="3050" b="1" spc="-4" dirty="0" smtClean="0">
                <a:latin typeface="Rockwell"/>
                <a:cs typeface="Rockwell"/>
              </a:rPr>
              <a:t>hat</a:t>
            </a:r>
            <a:r>
              <a:rPr sz="3050" b="1" spc="0" dirty="0" smtClean="0">
                <a:latin typeface="Rockwell"/>
                <a:cs typeface="Rockwell"/>
              </a:rPr>
              <a:t>i</a:t>
            </a:r>
            <a:r>
              <a:rPr sz="3050" b="1" spc="-4" dirty="0" smtClean="0">
                <a:latin typeface="Rockwell"/>
                <a:cs typeface="Rockwell"/>
              </a:rPr>
              <a:t>ka</a:t>
            </a:r>
            <a:r>
              <a:rPr sz="3050" b="1" spc="0" dirty="0" smtClean="0">
                <a:latin typeface="Rockwell"/>
                <a:cs typeface="Rockwell"/>
              </a:rPr>
              <a:t>n</a:t>
            </a:r>
            <a:r>
              <a:rPr sz="3050" b="1" spc="9" dirty="0" smtClean="0">
                <a:latin typeface="Rockwell"/>
                <a:cs typeface="Rockwell"/>
              </a:rPr>
              <a:t> </a:t>
            </a:r>
            <a:r>
              <a:rPr sz="3050" b="1" spc="0" dirty="0" smtClean="0">
                <a:latin typeface="Rockwell"/>
                <a:cs typeface="Rockwell"/>
              </a:rPr>
              <a:t>Oleh M</a:t>
            </a:r>
            <a:r>
              <a:rPr sz="3050" b="1" spc="-4" dirty="0" smtClean="0">
                <a:latin typeface="Rockwell"/>
                <a:cs typeface="Rockwell"/>
              </a:rPr>
              <a:t>ana</a:t>
            </a:r>
            <a:r>
              <a:rPr sz="3050" b="1" spc="0" dirty="0" smtClean="0">
                <a:latin typeface="Rockwell"/>
                <a:cs typeface="Rockwell"/>
              </a:rPr>
              <a:t>jemen</a:t>
            </a:r>
            <a:endParaRPr sz="3050">
              <a:latin typeface="Rockwell"/>
              <a:cs typeface="Rockwell"/>
            </a:endParaRPr>
          </a:p>
          <a:p>
            <a:pPr marL="2566923" marR="637">
              <a:lnSpc>
                <a:spcPct val="97859"/>
              </a:lnSpc>
            </a:pPr>
            <a:r>
              <a:rPr sz="3050" b="1" spc="0" dirty="0" smtClean="0">
                <a:latin typeface="Rockwell"/>
                <a:cs typeface="Rockwell"/>
              </a:rPr>
              <a:t>P</a:t>
            </a:r>
            <a:r>
              <a:rPr sz="3050" b="1" spc="-4" dirty="0" smtClean="0">
                <a:latin typeface="Rockwell"/>
                <a:cs typeface="Rockwell"/>
              </a:rPr>
              <a:t>unca</a:t>
            </a:r>
            <a:r>
              <a:rPr sz="3050" b="1" spc="0" dirty="0" smtClean="0">
                <a:latin typeface="Rockwell"/>
                <a:cs typeface="Rockwell"/>
              </a:rPr>
              <a:t>k </a:t>
            </a:r>
            <a:r>
              <a:rPr sz="3050" b="1" spc="-4" dirty="0" smtClean="0">
                <a:latin typeface="Rockwell"/>
                <a:cs typeface="Rockwell"/>
              </a:rPr>
              <a:t>da</a:t>
            </a:r>
            <a:r>
              <a:rPr sz="3050" b="1" spc="0" dirty="0" smtClean="0">
                <a:latin typeface="Rockwell"/>
                <a:cs typeface="Rockwell"/>
              </a:rPr>
              <a:t>l</a:t>
            </a:r>
            <a:r>
              <a:rPr sz="3050" b="1" spc="-4" dirty="0" smtClean="0">
                <a:latin typeface="Rockwell"/>
                <a:cs typeface="Rockwell"/>
              </a:rPr>
              <a:t>a</a:t>
            </a:r>
            <a:r>
              <a:rPr sz="3050" b="1" spc="0" dirty="0" smtClean="0">
                <a:latin typeface="Rockwell"/>
                <a:cs typeface="Rockwell"/>
              </a:rPr>
              <a:t>m</a:t>
            </a:r>
            <a:r>
              <a:rPr sz="3050" b="1" spc="9" dirty="0" smtClean="0">
                <a:latin typeface="Rockwell"/>
                <a:cs typeface="Rockwell"/>
              </a:rPr>
              <a:t> </a:t>
            </a:r>
            <a:r>
              <a:rPr sz="3050" b="1" spc="0" dirty="0" smtClean="0">
                <a:latin typeface="Rockwell"/>
                <a:cs typeface="Rockwell"/>
              </a:rPr>
              <a:t>Mer</a:t>
            </a:r>
            <a:r>
              <a:rPr sz="3050" b="1" spc="-4" dirty="0" smtClean="0">
                <a:latin typeface="Rockwell"/>
                <a:cs typeface="Rockwell"/>
              </a:rPr>
              <a:t>u</a:t>
            </a:r>
            <a:r>
              <a:rPr sz="3050" b="1" spc="0" dirty="0" smtClean="0">
                <a:latin typeface="Rockwell"/>
                <a:cs typeface="Rockwell"/>
              </a:rPr>
              <a:t>m</a:t>
            </a:r>
            <a:r>
              <a:rPr sz="3050" b="1" spc="-4" dirty="0" smtClean="0">
                <a:latin typeface="Rockwell"/>
                <a:cs typeface="Rockwell"/>
              </a:rPr>
              <a:t>u</a:t>
            </a:r>
            <a:r>
              <a:rPr sz="3050" b="1" spc="0" dirty="0" smtClean="0">
                <a:latin typeface="Rockwell"/>
                <a:cs typeface="Rockwell"/>
              </a:rPr>
              <a:t>s</a:t>
            </a:r>
            <a:r>
              <a:rPr sz="3050" b="1" spc="-4" dirty="0" smtClean="0">
                <a:latin typeface="Rockwell"/>
                <a:cs typeface="Rockwell"/>
              </a:rPr>
              <a:t>ka</a:t>
            </a:r>
            <a:r>
              <a:rPr sz="3050" b="1" spc="0" dirty="0" smtClean="0">
                <a:latin typeface="Rockwell"/>
                <a:cs typeface="Rockwell"/>
              </a:rPr>
              <a:t>n</a:t>
            </a:r>
            <a:r>
              <a:rPr sz="3050" b="1" spc="9" dirty="0" smtClean="0">
                <a:latin typeface="Rockwell"/>
                <a:cs typeface="Rockwell"/>
              </a:rPr>
              <a:t> </a:t>
            </a:r>
            <a:r>
              <a:rPr sz="3050" b="1" spc="0" dirty="0" smtClean="0">
                <a:latin typeface="Rockwell"/>
                <a:cs typeface="Rockwell"/>
              </a:rPr>
              <a:t>S</a:t>
            </a:r>
            <a:r>
              <a:rPr sz="3050" b="1" spc="-4" dirty="0" smtClean="0">
                <a:latin typeface="Rockwell"/>
                <a:cs typeface="Rockwell"/>
              </a:rPr>
              <a:t>t</a:t>
            </a:r>
            <a:r>
              <a:rPr sz="3050" b="1" spc="0" dirty="0" smtClean="0">
                <a:latin typeface="Rockwell"/>
                <a:cs typeface="Rockwell"/>
              </a:rPr>
              <a:t>r</a:t>
            </a:r>
            <a:r>
              <a:rPr sz="3050" b="1" spc="-4" dirty="0" smtClean="0">
                <a:latin typeface="Rockwell"/>
                <a:cs typeface="Rockwell"/>
              </a:rPr>
              <a:t>at</a:t>
            </a:r>
            <a:r>
              <a:rPr sz="3050" b="1" spc="0" dirty="0" smtClean="0">
                <a:latin typeface="Rockwell"/>
                <a:cs typeface="Rockwell"/>
              </a:rPr>
              <a:t>e</a:t>
            </a:r>
            <a:r>
              <a:rPr sz="3050" b="1" spc="-4" dirty="0" smtClean="0">
                <a:latin typeface="Rockwell"/>
                <a:cs typeface="Rockwell"/>
              </a:rPr>
              <a:t>g</a:t>
            </a:r>
            <a:r>
              <a:rPr sz="3050" b="1" spc="0" dirty="0" smtClean="0">
                <a:latin typeface="Rockwell"/>
                <a:cs typeface="Rockwell"/>
              </a:rPr>
              <a:t>i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2955" y="2608332"/>
            <a:ext cx="348007" cy="787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4" baseline="1113" dirty="0" smtClean="0">
                <a:latin typeface="Rockwell"/>
                <a:cs typeface="Rockwell"/>
              </a:rPr>
              <a:t>1</a:t>
            </a:r>
            <a:r>
              <a:rPr sz="3825" spc="0" baseline="1113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287"/>
              </a:spcBef>
            </a:pPr>
            <a:r>
              <a:rPr sz="2550" spc="4" dirty="0" smtClean="0">
                <a:latin typeface="Rockwell"/>
                <a:cs typeface="Rockwell"/>
              </a:rPr>
              <a:t>2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3475" y="2608332"/>
            <a:ext cx="4179454" cy="36647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4345">
              <a:lnSpc>
                <a:spcPts val="2760"/>
              </a:lnSpc>
              <a:spcBef>
                <a:spcPts val="138"/>
              </a:spcBef>
            </a:pPr>
            <a:r>
              <a:rPr sz="3825" spc="-4" baseline="1113" dirty="0" smtClean="0">
                <a:latin typeface="Rockwell"/>
                <a:cs typeface="Rockwell"/>
              </a:rPr>
              <a:t>M</a:t>
            </a:r>
            <a:r>
              <a:rPr sz="3825" spc="4" baseline="1113" dirty="0" smtClean="0">
                <a:latin typeface="Rockwell"/>
                <a:cs typeface="Rockwell"/>
              </a:rPr>
              <a:t>e</a:t>
            </a:r>
            <a:r>
              <a:rPr sz="3825" spc="-4" baseline="1113" dirty="0" smtClean="0">
                <a:latin typeface="Rockwell"/>
                <a:cs typeface="Rockwell"/>
              </a:rPr>
              <a:t>n</a:t>
            </a:r>
            <a:r>
              <a:rPr sz="3825" spc="4" baseline="1113" dirty="0" smtClean="0">
                <a:latin typeface="Rockwell"/>
                <a:cs typeface="Rockwell"/>
              </a:rPr>
              <a:t>e</a:t>
            </a:r>
            <a:r>
              <a:rPr sz="3825" spc="-4" baseline="1113" dirty="0" smtClean="0">
                <a:latin typeface="Rockwell"/>
                <a:cs typeface="Rockwell"/>
              </a:rPr>
              <a:t>n</a:t>
            </a:r>
            <a:r>
              <a:rPr sz="3825" spc="0" baseline="1113" dirty="0" smtClean="0">
                <a:latin typeface="Rockwell"/>
                <a:cs typeface="Rockwell"/>
              </a:rPr>
              <a:t>t</a:t>
            </a:r>
            <a:r>
              <a:rPr sz="3825" spc="9" baseline="1113" dirty="0" smtClean="0">
                <a:latin typeface="Rockwell"/>
                <a:cs typeface="Rockwell"/>
              </a:rPr>
              <a:t>u</a:t>
            </a:r>
            <a:r>
              <a:rPr sz="3825" spc="4" baseline="1113" dirty="0" smtClean="0">
                <a:latin typeface="Rockwell"/>
                <a:cs typeface="Rockwell"/>
              </a:rPr>
              <a:t>k</a:t>
            </a:r>
            <a:r>
              <a:rPr sz="3825" spc="-4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n</a:t>
            </a:r>
            <a:r>
              <a:rPr sz="3825" spc="160" baseline="1113" dirty="0" smtClean="0">
                <a:latin typeface="Rockwell"/>
                <a:cs typeface="Rockwell"/>
              </a:rPr>
              <a:t> </a:t>
            </a:r>
            <a:r>
              <a:rPr sz="3825" spc="4" baseline="1113" dirty="0" smtClean="0">
                <a:latin typeface="Rockwell"/>
                <a:cs typeface="Rockwell"/>
              </a:rPr>
              <a:t>v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-9" baseline="1113" dirty="0" smtClean="0">
                <a:latin typeface="Rockwell"/>
                <a:cs typeface="Rockwell"/>
              </a:rPr>
              <a:t>s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60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d</a:t>
            </a:r>
            <a:r>
              <a:rPr sz="3825" spc="9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n</a:t>
            </a:r>
            <a:r>
              <a:rPr sz="3825" spc="44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m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-10" baseline="1113" dirty="0" smtClean="0">
                <a:latin typeface="Rockwell"/>
                <a:cs typeface="Rockwell"/>
              </a:rPr>
              <a:t>s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endParaRPr sz="2550">
              <a:latin typeface="Rockwell"/>
              <a:cs typeface="Rockwell"/>
            </a:endParaRPr>
          </a:p>
          <a:p>
            <a:pPr marL="12700" marR="352494">
              <a:lnSpc>
                <a:spcPts val="2800"/>
              </a:lnSpc>
              <a:spcBef>
                <a:spcPts val="599"/>
              </a:spcBef>
            </a:pP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4" dirty="0" smtClean="0">
                <a:latin typeface="Rockwell"/>
                <a:cs typeface="Rockwell"/>
              </a:rPr>
              <a:t>g</a:t>
            </a:r>
            <a:r>
              <a:rPr sz="2550" spc="-4" dirty="0" smtClean="0">
                <a:latin typeface="Rockwell"/>
                <a:cs typeface="Rockwell"/>
              </a:rPr>
              <a:t>em</a:t>
            </a:r>
            <a:r>
              <a:rPr sz="2550" spc="9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4" dirty="0" smtClean="0">
                <a:latin typeface="Rockwell"/>
                <a:cs typeface="Rockwell"/>
              </a:rPr>
              <a:t>g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222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15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file </a:t>
            </a:r>
            <a:r>
              <a:rPr sz="2550" spc="-4" dirty="0" smtClean="0">
                <a:latin typeface="Rockwell"/>
                <a:cs typeface="Rockwell"/>
              </a:rPr>
              <a:t>pe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10" dirty="0" smtClean="0">
                <a:latin typeface="Rockwell"/>
                <a:cs typeface="Rockwell"/>
              </a:rPr>
              <a:t>u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h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  <a:spcBef>
                <a:spcPts val="294"/>
              </a:spcBef>
            </a:pP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4" dirty="0" smtClean="0">
                <a:latin typeface="Rockwell"/>
                <a:cs typeface="Rockwell"/>
              </a:rPr>
              <a:t>en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na</a:t>
            </a:r>
            <a:r>
              <a:rPr sz="2550" spc="14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47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4" dirty="0" smtClean="0">
                <a:latin typeface="Rockwell"/>
                <a:cs typeface="Rockwell"/>
              </a:rPr>
              <a:t>o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k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  <a:spcBef>
                <a:spcPts val="419"/>
              </a:spcBef>
            </a:pPr>
            <a:r>
              <a:rPr sz="2550" spc="-4" dirty="0" smtClean="0">
                <a:latin typeface="Rockwell"/>
                <a:cs typeface="Rockwell"/>
              </a:rPr>
              <a:t>Ana</a:t>
            </a:r>
            <a:r>
              <a:rPr sz="2550" spc="0" dirty="0" smtClean="0">
                <a:latin typeface="Rockwell"/>
                <a:cs typeface="Rockwell"/>
              </a:rPr>
              <a:t>li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s</a:t>
            </a:r>
            <a:r>
              <a:rPr sz="2550" spc="9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-4" dirty="0" smtClean="0">
                <a:latin typeface="Rockwell"/>
                <a:cs typeface="Rockwell"/>
              </a:rPr>
              <a:t>ua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  <a:spcBef>
                <a:spcPts val="419"/>
              </a:spcBef>
            </a:pP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ng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4" dirty="0" smtClean="0">
                <a:latin typeface="Rockwell"/>
                <a:cs typeface="Rockwell"/>
              </a:rPr>
              <a:t>den</a:t>
            </a:r>
            <a:r>
              <a:rPr sz="2550" spc="0" dirty="0" smtClean="0">
                <a:latin typeface="Rockwell"/>
                <a:cs typeface="Rockwell"/>
              </a:rPr>
              <a:t>ti</a:t>
            </a:r>
            <a:r>
              <a:rPr sz="2550" spc="-9" dirty="0" smtClean="0">
                <a:latin typeface="Rockwell"/>
                <a:cs typeface="Rockwell"/>
              </a:rPr>
              <a:t>f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ka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232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ap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endParaRPr sz="2550">
              <a:latin typeface="Rockwell"/>
              <a:cs typeface="Rockwell"/>
            </a:endParaRPr>
          </a:p>
          <a:p>
            <a:pPr marL="12700" marR="44345">
              <a:lnSpc>
                <a:spcPts val="2375"/>
              </a:lnSpc>
              <a:spcBef>
                <a:spcPts val="537"/>
              </a:spcBef>
            </a:pPr>
            <a:r>
              <a:rPr sz="3825" spc="-4" baseline="2226" dirty="0" smtClean="0">
                <a:latin typeface="Rockwell"/>
                <a:cs typeface="Rockwell"/>
              </a:rPr>
              <a:t>p</a:t>
            </a:r>
            <a:r>
              <a:rPr sz="3825" spc="0" baseline="2226" dirty="0" smtClean="0">
                <a:latin typeface="Rockwell"/>
                <a:cs typeface="Rockwell"/>
              </a:rPr>
              <a:t>ili</a:t>
            </a:r>
            <a:r>
              <a:rPr sz="3825" spc="-4" baseline="2226" dirty="0" smtClean="0">
                <a:latin typeface="Rockwell"/>
                <a:cs typeface="Rockwell"/>
              </a:rPr>
              <a:t>ha</a:t>
            </a:r>
            <a:r>
              <a:rPr sz="3825" spc="0" baseline="2226" dirty="0" smtClean="0">
                <a:latin typeface="Rockwell"/>
                <a:cs typeface="Rockwell"/>
              </a:rPr>
              <a:t>n</a:t>
            </a:r>
            <a:endParaRPr sz="2550">
              <a:latin typeface="Rockwell"/>
              <a:cs typeface="Rockwell"/>
            </a:endParaRPr>
          </a:p>
          <a:p>
            <a:pPr marL="12700" marR="44345">
              <a:lnSpc>
                <a:spcPct val="97859"/>
              </a:lnSpc>
              <a:spcBef>
                <a:spcPts val="291"/>
              </a:spcBef>
            </a:pPr>
            <a:r>
              <a:rPr sz="2550" spc="-4" dirty="0" smtClean="0">
                <a:latin typeface="Rockwell"/>
                <a:cs typeface="Rockwell"/>
              </a:rPr>
              <a:t>Mem</a:t>
            </a:r>
            <a:r>
              <a:rPr sz="2550" spc="0" dirty="0" smtClean="0">
                <a:latin typeface="Rockwell"/>
                <a:cs typeface="Rockwell"/>
              </a:rPr>
              <a:t>ilih</a:t>
            </a:r>
            <a:r>
              <a:rPr sz="2550" spc="110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p</a:t>
            </a:r>
            <a:r>
              <a:rPr sz="2550" spc="0" dirty="0" smtClean="0">
                <a:latin typeface="Rockwell"/>
                <a:cs typeface="Rockwell"/>
              </a:rPr>
              <a:t>ili</a:t>
            </a:r>
            <a:r>
              <a:rPr sz="2550" spc="-4" dirty="0" smtClean="0">
                <a:latin typeface="Rockwell"/>
                <a:cs typeface="Rockwell"/>
              </a:rPr>
              <a:t>ha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00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ya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63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4" dirty="0" smtClean="0">
                <a:latin typeface="Rockwell"/>
                <a:cs typeface="Rockwell"/>
              </a:rPr>
              <a:t>p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endParaRPr sz="2550">
              <a:latin typeface="Rockwell"/>
              <a:cs typeface="Rockwell"/>
            </a:endParaRPr>
          </a:p>
          <a:p>
            <a:pPr marL="12700" marR="44345">
              <a:lnSpc>
                <a:spcPct val="97859"/>
              </a:lnSpc>
              <a:spcBef>
                <a:spcPts val="425"/>
              </a:spcBef>
            </a:pPr>
            <a:r>
              <a:rPr sz="2550" spc="-4" dirty="0" smtClean="0">
                <a:latin typeface="Rockwell"/>
                <a:cs typeface="Rockwell"/>
              </a:rPr>
              <a:t>Sa</a:t>
            </a:r>
            <a:r>
              <a:rPr sz="2550" spc="4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05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j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4" dirty="0" smtClean="0">
                <a:latin typeface="Rockwell"/>
                <a:cs typeface="Rockwell"/>
              </a:rPr>
              <a:t>g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10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pan</a:t>
            </a:r>
            <a:r>
              <a:rPr sz="2550" spc="15" dirty="0" smtClean="0">
                <a:latin typeface="Rockwell"/>
                <a:cs typeface="Rockwell"/>
              </a:rPr>
              <a:t>j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08879" y="2608332"/>
            <a:ext cx="348007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4" baseline="1113" dirty="0" smtClean="0">
                <a:latin typeface="Rockwell"/>
                <a:cs typeface="Rockwell"/>
              </a:rPr>
              <a:t>8</a:t>
            </a:r>
            <a:r>
              <a:rPr sz="3825" spc="0" baseline="1113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01132" y="2608332"/>
            <a:ext cx="4268501" cy="1142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-4" baseline="1113" dirty="0" smtClean="0">
                <a:latin typeface="Rockwell"/>
                <a:cs typeface="Rockwell"/>
              </a:rPr>
              <a:t>Me</a:t>
            </a:r>
            <a:r>
              <a:rPr sz="3825" spc="4" baseline="1113" dirty="0" smtClean="0">
                <a:latin typeface="Rockwell"/>
                <a:cs typeface="Rockwell"/>
              </a:rPr>
              <a:t>mp</a:t>
            </a:r>
            <a:r>
              <a:rPr sz="3825" spc="-4" baseline="1113" dirty="0" smtClean="0">
                <a:latin typeface="Rockwell"/>
                <a:cs typeface="Rockwell"/>
              </a:rPr>
              <a:t>e</a:t>
            </a:r>
            <a:r>
              <a:rPr sz="3825" spc="0" baseline="1113" dirty="0" smtClean="0">
                <a:latin typeface="Rockwell"/>
                <a:cs typeface="Rockwell"/>
              </a:rPr>
              <a:t>r</a:t>
            </a:r>
            <a:r>
              <a:rPr sz="3825" spc="4" baseline="1113" dirty="0" smtClean="0">
                <a:latin typeface="Rockwell"/>
                <a:cs typeface="Rockwell"/>
              </a:rPr>
              <a:t>h</a:t>
            </a:r>
            <a:r>
              <a:rPr sz="3825" spc="-4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ti</a:t>
            </a:r>
            <a:r>
              <a:rPr sz="3825" spc="-4" baseline="1113" dirty="0" smtClean="0">
                <a:latin typeface="Rockwell"/>
                <a:cs typeface="Rockwell"/>
              </a:rPr>
              <a:t>ka</a:t>
            </a:r>
            <a:r>
              <a:rPr sz="3825" spc="0" baseline="1113" dirty="0" smtClean="0">
                <a:latin typeface="Rockwell"/>
                <a:cs typeface="Rockwell"/>
              </a:rPr>
              <a:t>n</a:t>
            </a:r>
            <a:r>
              <a:rPr sz="3825" spc="211" baseline="1113" dirty="0" smtClean="0">
                <a:latin typeface="Rockwell"/>
                <a:cs typeface="Rockwell"/>
              </a:rPr>
              <a:t> </a:t>
            </a:r>
            <a:r>
              <a:rPr sz="3825" spc="4" baseline="1113" dirty="0" smtClean="0">
                <a:latin typeface="Rockwell"/>
                <a:cs typeface="Rockwell"/>
              </a:rPr>
              <a:t>pe</a:t>
            </a:r>
            <a:r>
              <a:rPr sz="3825" spc="-4" baseline="1113" dirty="0" smtClean="0">
                <a:latin typeface="Rockwell"/>
                <a:cs typeface="Rockwell"/>
              </a:rPr>
              <a:t>n</a:t>
            </a:r>
            <a:r>
              <a:rPr sz="3825" spc="0" baseline="1113" dirty="0" smtClean="0">
                <a:latin typeface="Rockwell"/>
                <a:cs typeface="Rockwell"/>
              </a:rPr>
              <a:t>ti</a:t>
            </a:r>
            <a:r>
              <a:rPr sz="3825" spc="-4" baseline="1113" dirty="0" smtClean="0">
                <a:latin typeface="Rockwell"/>
                <a:cs typeface="Rockwell"/>
              </a:rPr>
              <a:t>n</a:t>
            </a:r>
            <a:r>
              <a:rPr sz="3825" spc="4" baseline="1113" dirty="0" smtClean="0">
                <a:latin typeface="Rockwell"/>
                <a:cs typeface="Rockwell"/>
              </a:rPr>
              <a:t>g</a:t>
            </a:r>
            <a:r>
              <a:rPr sz="3825" spc="-4" baseline="1113" dirty="0" smtClean="0">
                <a:latin typeface="Rockwell"/>
                <a:cs typeface="Rockwell"/>
              </a:rPr>
              <a:t>n</a:t>
            </a:r>
            <a:r>
              <a:rPr sz="3825" spc="10" baseline="1113" dirty="0" smtClean="0">
                <a:latin typeface="Rockwell"/>
                <a:cs typeface="Rockwell"/>
              </a:rPr>
              <a:t>y</a:t>
            </a:r>
            <a:r>
              <a:rPr sz="3825" spc="0" baseline="1113" dirty="0" smtClean="0">
                <a:latin typeface="Rockwell"/>
                <a:cs typeface="Rockwell"/>
              </a:rPr>
              <a:t>a</a:t>
            </a:r>
            <a:endParaRPr sz="2550">
              <a:latin typeface="Rockwell"/>
              <a:cs typeface="Rockwell"/>
            </a:endParaRPr>
          </a:p>
          <a:p>
            <a:pPr marL="12700" marR="49149">
              <a:lnSpc>
                <a:spcPts val="2795"/>
              </a:lnSpc>
              <a:spcBef>
                <a:spcPts val="1"/>
              </a:spcBef>
            </a:pP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4" dirty="0" smtClean="0">
                <a:latin typeface="Rockwell"/>
                <a:cs typeface="Rockwell"/>
              </a:rPr>
              <a:t>p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li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endParaRPr sz="2550">
              <a:latin typeface="Rockwell"/>
              <a:cs typeface="Rockwell"/>
            </a:endParaRPr>
          </a:p>
          <a:p>
            <a:pPr marL="12700" marR="49149">
              <a:lnSpc>
                <a:spcPct val="97859"/>
              </a:lnSpc>
              <a:spcBef>
                <a:spcPts val="285"/>
              </a:spcBef>
            </a:pPr>
            <a:r>
              <a:rPr sz="2550" spc="-4" dirty="0" smtClean="0">
                <a:latin typeface="Rockwell"/>
                <a:cs typeface="Rockwell"/>
              </a:rPr>
              <a:t>Sum</a:t>
            </a:r>
            <a:r>
              <a:rPr sz="2550" spc="9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111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day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67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10" dirty="0" smtClean="0">
                <a:latin typeface="Rockwell"/>
                <a:cs typeface="Rockwell"/>
              </a:rPr>
              <a:t>u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ia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08879" y="3397764"/>
            <a:ext cx="348007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4" baseline="1113" dirty="0" smtClean="0">
                <a:latin typeface="Rockwell"/>
                <a:cs typeface="Rockwell"/>
              </a:rPr>
              <a:t>9</a:t>
            </a:r>
            <a:r>
              <a:rPr sz="3825" spc="0" baseline="1113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955" y="3830580"/>
            <a:ext cx="348007" cy="12202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4" baseline="1113" dirty="0" smtClean="0">
                <a:latin typeface="Rockwell"/>
                <a:cs typeface="Rockwell"/>
              </a:rPr>
              <a:t>3</a:t>
            </a:r>
            <a:r>
              <a:rPr sz="3825" spc="0" baseline="1113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287"/>
              </a:spcBef>
            </a:pPr>
            <a:r>
              <a:rPr sz="2550" spc="4" dirty="0" smtClean="0">
                <a:latin typeface="Rockwell"/>
                <a:cs typeface="Rockwell"/>
              </a:rPr>
              <a:t>4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  <a:p>
            <a:pPr marL="12700" marR="0">
              <a:lnSpc>
                <a:spcPct val="97859"/>
              </a:lnSpc>
              <a:spcBef>
                <a:spcPts val="409"/>
              </a:spcBef>
            </a:pPr>
            <a:r>
              <a:rPr sz="2550" spc="4" dirty="0" smtClean="0">
                <a:latin typeface="Rockwell"/>
                <a:cs typeface="Rockwell"/>
              </a:rPr>
              <a:t>5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08879" y="3830580"/>
            <a:ext cx="4490621" cy="27975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9149">
              <a:lnSpc>
                <a:spcPts val="2760"/>
              </a:lnSpc>
              <a:spcBef>
                <a:spcPts val="138"/>
              </a:spcBef>
            </a:pPr>
            <a:r>
              <a:rPr sz="3825" spc="4" baseline="1113" dirty="0" smtClean="0">
                <a:latin typeface="Rockwell"/>
                <a:cs typeface="Rockwell"/>
              </a:rPr>
              <a:t>1</a:t>
            </a:r>
            <a:r>
              <a:rPr sz="3825" spc="-9" baseline="1113" dirty="0" smtClean="0">
                <a:latin typeface="Rockwell"/>
                <a:cs typeface="Rockwell"/>
              </a:rPr>
              <a:t>0</a:t>
            </a:r>
            <a:r>
              <a:rPr sz="3825" spc="0" baseline="1113" dirty="0" smtClean="0">
                <a:latin typeface="Rockwell"/>
                <a:cs typeface="Rockwell"/>
              </a:rPr>
              <a:t>.</a:t>
            </a:r>
            <a:r>
              <a:rPr sz="3825" spc="-304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T</a:t>
            </a:r>
            <a:r>
              <a:rPr sz="3825" spc="4" baseline="1113" dirty="0" smtClean="0">
                <a:latin typeface="Rockwell"/>
                <a:cs typeface="Rockwell"/>
              </a:rPr>
              <a:t>ek</a:t>
            </a:r>
            <a:r>
              <a:rPr sz="3825" spc="-4" baseline="1113" dirty="0" smtClean="0">
                <a:latin typeface="Rockwell"/>
                <a:cs typeface="Rockwell"/>
              </a:rPr>
              <a:t>no</a:t>
            </a:r>
            <a:r>
              <a:rPr sz="3825" spc="15" baseline="1113" dirty="0" smtClean="0">
                <a:latin typeface="Rockwell"/>
                <a:cs typeface="Rockwell"/>
              </a:rPr>
              <a:t>l</a:t>
            </a:r>
            <a:r>
              <a:rPr sz="3825" spc="-4" baseline="1113" dirty="0" smtClean="0">
                <a:latin typeface="Rockwell"/>
                <a:cs typeface="Rockwell"/>
              </a:rPr>
              <a:t>og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endParaRPr sz="2550">
              <a:latin typeface="Rockwell"/>
              <a:cs typeface="Rockwell"/>
            </a:endParaRPr>
          </a:p>
          <a:p>
            <a:pPr marL="504952" marR="117933" indent="-492252">
              <a:lnSpc>
                <a:spcPts val="2780"/>
              </a:lnSpc>
              <a:spcBef>
                <a:spcPts val="614"/>
              </a:spcBef>
            </a:pPr>
            <a:r>
              <a:rPr sz="2550" spc="4" dirty="0" smtClean="0">
                <a:latin typeface="Rockwell"/>
                <a:cs typeface="Rockwell"/>
              </a:rPr>
              <a:t>1</a:t>
            </a:r>
            <a:r>
              <a:rPr sz="2550" spc="-9" dirty="0" smtClean="0">
                <a:latin typeface="Rockwell"/>
                <a:cs typeface="Rockwell"/>
              </a:rPr>
              <a:t>1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r>
              <a:rPr sz="2550" spc="-304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en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0" dirty="0" smtClean="0">
                <a:latin typeface="Rockwell"/>
                <a:cs typeface="Rockwell"/>
              </a:rPr>
              <a:t>,</a:t>
            </a:r>
            <a:r>
              <a:rPr sz="2550" spc="103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ti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0" dirty="0" smtClean="0">
                <a:latin typeface="Rockwell"/>
                <a:cs typeface="Rockwell"/>
              </a:rPr>
              <a:t>e,</a:t>
            </a:r>
            <a:r>
              <a:rPr sz="2550" spc="67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58" dirty="0" smtClean="0">
                <a:latin typeface="Rockwell"/>
                <a:cs typeface="Rockwell"/>
              </a:rPr>
              <a:t> 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t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uk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r 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endParaRPr sz="2550">
              <a:latin typeface="Rockwell"/>
              <a:cs typeface="Rockwell"/>
            </a:endParaRPr>
          </a:p>
          <a:p>
            <a:pPr marL="504952" marR="45883" indent="-492252">
              <a:lnSpc>
                <a:spcPts val="2800"/>
              </a:lnSpc>
              <a:spcBef>
                <a:spcPts val="624"/>
              </a:spcBef>
            </a:pPr>
            <a:r>
              <a:rPr sz="2550" spc="4" dirty="0" smtClean="0">
                <a:latin typeface="Rockwell"/>
                <a:cs typeface="Rockwell"/>
              </a:rPr>
              <a:t>1</a:t>
            </a:r>
            <a:r>
              <a:rPr sz="2550" spc="-9" dirty="0" smtClean="0">
                <a:latin typeface="Rockwell"/>
                <a:cs typeface="Rockwell"/>
              </a:rPr>
              <a:t>2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r>
              <a:rPr sz="2550" spc="-30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nc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66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ua</a:t>
            </a:r>
            <a:r>
              <a:rPr sz="2550" spc="0" dirty="0" smtClean="0">
                <a:latin typeface="Rockwell"/>
                <a:cs typeface="Rockwell"/>
              </a:rPr>
              <a:t>tu</a:t>
            </a:r>
            <a:r>
              <a:rPr sz="2550" spc="91" dirty="0" smtClean="0">
                <a:latin typeface="Rockwell"/>
                <a:cs typeface="Rockwell"/>
              </a:rPr>
              <a:t> 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m 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4" dirty="0" smtClean="0">
                <a:latin typeface="Rockwell"/>
                <a:cs typeface="Rockwell"/>
              </a:rPr>
              <a:t>g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w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4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endParaRPr sz="2550">
              <a:latin typeface="Rockwell"/>
              <a:cs typeface="Rockwell"/>
            </a:endParaRPr>
          </a:p>
          <a:p>
            <a:pPr marL="12700" marR="34982">
              <a:lnSpc>
                <a:spcPct val="97859"/>
              </a:lnSpc>
              <a:spcBef>
                <a:spcPts val="294"/>
              </a:spcBef>
            </a:pPr>
            <a:r>
              <a:rPr sz="2550" spc="4" dirty="0" smtClean="0">
                <a:latin typeface="Rockwell"/>
                <a:cs typeface="Rockwell"/>
              </a:rPr>
              <a:t>1</a:t>
            </a:r>
            <a:r>
              <a:rPr sz="2550" spc="-9" dirty="0" smtClean="0">
                <a:latin typeface="Rockwell"/>
                <a:cs typeface="Rockwell"/>
              </a:rPr>
              <a:t>3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r>
              <a:rPr sz="2550" spc="-30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il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37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ha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p</a:t>
            </a:r>
            <a:r>
              <a:rPr sz="2550" spc="131" dirty="0" smtClean="0">
                <a:latin typeface="Rockwell"/>
                <a:cs typeface="Rockwell"/>
              </a:rPr>
              <a:t> 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m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425"/>
              </a:spcBef>
            </a:pPr>
            <a:r>
              <a:rPr sz="2550" spc="4" dirty="0" smtClean="0">
                <a:latin typeface="Rockwell"/>
                <a:cs typeface="Rockwell"/>
              </a:rPr>
              <a:t>1</a:t>
            </a:r>
            <a:r>
              <a:rPr sz="2550" spc="-9" dirty="0" smtClean="0">
                <a:latin typeface="Rockwell"/>
                <a:cs typeface="Rockwell"/>
              </a:rPr>
              <a:t>4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r>
              <a:rPr sz="2550" spc="-30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nc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66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4" dirty="0" smtClean="0">
                <a:latin typeface="Rockwell"/>
                <a:cs typeface="Rockwell"/>
              </a:rPr>
              <a:t>m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90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lik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5485644"/>
            <a:ext cx="348007" cy="787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4" baseline="1113" dirty="0" smtClean="0">
                <a:latin typeface="Rockwell"/>
                <a:cs typeface="Rockwell"/>
              </a:rPr>
              <a:t>6</a:t>
            </a:r>
            <a:r>
              <a:rPr sz="3825" spc="0" baseline="1113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  <a:p>
            <a:pPr marL="12700" marR="0">
              <a:lnSpc>
                <a:spcPct val="97859"/>
              </a:lnSpc>
              <a:spcBef>
                <a:spcPts val="287"/>
              </a:spcBef>
            </a:pPr>
            <a:r>
              <a:rPr sz="2550" spc="4" dirty="0" smtClean="0">
                <a:latin typeface="Rockwell"/>
                <a:cs typeface="Rockwell"/>
              </a:rPr>
              <a:t>7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831083" y="1302124"/>
            <a:ext cx="4472877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Ta</a:t>
            </a:r>
            <a:r>
              <a:rPr sz="4100" b="1" spc="-9" dirty="0" smtClean="0">
                <a:latin typeface="Rockwell"/>
                <a:cs typeface="Rockwell"/>
              </a:rPr>
              <a:t>h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9" dirty="0" smtClean="0">
                <a:latin typeface="Rockwell"/>
                <a:cs typeface="Rockwell"/>
              </a:rPr>
              <a:t> </a:t>
            </a: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te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spc="0" dirty="0" smtClean="0">
                <a:latin typeface="Rockwell"/>
                <a:cs typeface="Rockwell"/>
              </a:rPr>
              <a:t>i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2384815"/>
            <a:ext cx="390276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b="1" spc="-4" baseline="1051" dirty="0" smtClean="0">
                <a:latin typeface="Rockwell"/>
                <a:cs typeface="Rockwell"/>
              </a:rPr>
              <a:t>1</a:t>
            </a:r>
            <a:r>
              <a:rPr sz="4050" b="1" spc="0" baseline="1051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6563" y="2384815"/>
            <a:ext cx="8844068" cy="41843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90"/>
              </a:lnSpc>
              <a:spcBef>
                <a:spcPts val="190"/>
              </a:spcBef>
            </a:pPr>
            <a:r>
              <a:rPr sz="2700" b="1" spc="-9" dirty="0" smtClean="0">
                <a:latin typeface="Rockwell"/>
                <a:cs typeface="Rockwell"/>
              </a:rPr>
              <a:t>P</a:t>
            </a:r>
            <a:r>
              <a:rPr sz="2700" b="1" spc="-4" dirty="0" smtClean="0">
                <a:latin typeface="Rockwell"/>
                <a:cs typeface="Rockwell"/>
              </a:rPr>
              <a:t>e</a:t>
            </a:r>
            <a:r>
              <a:rPr sz="2700" b="1" spc="0" dirty="0" smtClean="0">
                <a:latin typeface="Rockwell"/>
                <a:cs typeface="Rockwell"/>
              </a:rPr>
              <a:t>rumu</a:t>
            </a:r>
            <a:r>
              <a:rPr sz="2700" b="1" spc="-9" dirty="0" smtClean="0">
                <a:latin typeface="Rockwell"/>
                <a:cs typeface="Rockwell"/>
              </a:rPr>
              <a:t>s</a:t>
            </a:r>
            <a:r>
              <a:rPr sz="2700" b="1" spc="-4" dirty="0" smtClean="0">
                <a:latin typeface="Rockwell"/>
                <a:cs typeface="Rockwell"/>
              </a:rPr>
              <a:t>a</a:t>
            </a:r>
            <a:r>
              <a:rPr sz="2700" b="1" spc="0" dirty="0" smtClean="0">
                <a:latin typeface="Rockwell"/>
                <a:cs typeface="Rockwell"/>
              </a:rPr>
              <a:t>n</a:t>
            </a:r>
            <a:r>
              <a:rPr sz="2700" b="1" spc="152" dirty="0" smtClean="0">
                <a:latin typeface="Rockwell"/>
                <a:cs typeface="Rockwell"/>
              </a:rPr>
              <a:t> </a:t>
            </a:r>
            <a:r>
              <a:rPr sz="2700" b="1" spc="-9" dirty="0" smtClean="0">
                <a:latin typeface="Rockwell"/>
                <a:cs typeface="Rockwell"/>
              </a:rPr>
              <a:t>S</a:t>
            </a:r>
            <a:r>
              <a:rPr sz="2700" b="1" spc="-4" dirty="0" smtClean="0">
                <a:latin typeface="Rockwell"/>
                <a:cs typeface="Rockwell"/>
              </a:rPr>
              <a:t>t</a:t>
            </a:r>
            <a:r>
              <a:rPr sz="2700" b="1" spc="0" dirty="0" smtClean="0">
                <a:latin typeface="Rockwell"/>
                <a:cs typeface="Rockwell"/>
              </a:rPr>
              <a:t>r</a:t>
            </a:r>
            <a:r>
              <a:rPr sz="2700" b="1" spc="-4" dirty="0" smtClean="0">
                <a:latin typeface="Rockwell"/>
                <a:cs typeface="Rockwell"/>
              </a:rPr>
              <a:t>at</a:t>
            </a:r>
            <a:r>
              <a:rPr sz="2700" b="1" spc="4" dirty="0" smtClean="0">
                <a:latin typeface="Rockwell"/>
                <a:cs typeface="Rockwell"/>
              </a:rPr>
              <a:t>e</a:t>
            </a:r>
            <a:r>
              <a:rPr sz="2700" b="1" spc="0" dirty="0" smtClean="0">
                <a:latin typeface="Rockwell"/>
                <a:cs typeface="Rockwell"/>
              </a:rPr>
              <a:t>gi</a:t>
            </a:r>
            <a:r>
              <a:rPr sz="2700" b="1" spc="10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:</a:t>
            </a:r>
            <a:r>
              <a:rPr sz="2700" spc="-4" dirty="0" smtClean="0">
                <a:latin typeface="Rockwell"/>
                <a:cs typeface="Rockwell"/>
              </a:rPr>
              <a:t>Pen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22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enc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125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0" dirty="0" smtClean="0">
                <a:latin typeface="Rockwell"/>
                <a:cs typeface="Rockwell"/>
              </a:rPr>
              <a:t>a 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j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126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nt</a:t>
            </a:r>
            <a:r>
              <a:rPr sz="2700" spc="0" dirty="0" smtClean="0">
                <a:latin typeface="Rockwell"/>
                <a:cs typeface="Rockwell"/>
              </a:rPr>
              <a:t>uk</a:t>
            </a:r>
            <a:r>
              <a:rPr sz="2700" spc="79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neje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56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efekt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0" dirty="0" smtClean="0">
                <a:latin typeface="Rockwell"/>
                <a:cs typeface="Rockwell"/>
              </a:rPr>
              <a:t>f</a:t>
            </a:r>
            <a:r>
              <a:rPr sz="2700" spc="87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ri</a:t>
            </a:r>
            <a:r>
              <a:rPr sz="2700" spc="65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ke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mp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61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c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26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lin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n,</a:t>
            </a:r>
            <a:r>
              <a:rPr sz="2700" spc="15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il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t</a:t>
            </a:r>
            <a:r>
              <a:rPr sz="2700" spc="88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ri</a:t>
            </a:r>
            <a:r>
              <a:rPr sz="2700" spc="60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-10" dirty="0" smtClean="0">
                <a:latin typeface="Rockwell"/>
                <a:cs typeface="Rockwell"/>
              </a:rPr>
              <a:t>m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rus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  <a:p>
            <a:pPr marL="12700" marR="508416">
              <a:lnSpc>
                <a:spcPts val="2600"/>
              </a:lnSpc>
              <a:spcBef>
                <a:spcPts val="247"/>
              </a:spcBef>
            </a:pPr>
            <a:r>
              <a:rPr sz="2700" b="1" spc="0" dirty="0" smtClean="0">
                <a:latin typeface="Rockwell"/>
                <a:cs typeface="Rockwell"/>
              </a:rPr>
              <a:t>Imp</a:t>
            </a:r>
            <a:r>
              <a:rPr sz="2700" b="1" spc="-4" dirty="0" smtClean="0">
                <a:latin typeface="Rockwell"/>
                <a:cs typeface="Rockwell"/>
              </a:rPr>
              <a:t>le</a:t>
            </a:r>
            <a:r>
              <a:rPr sz="2700" b="1" spc="-14" dirty="0" smtClean="0">
                <a:latin typeface="Rockwell"/>
                <a:cs typeface="Rockwell"/>
              </a:rPr>
              <a:t>m</a:t>
            </a:r>
            <a:r>
              <a:rPr sz="2700" b="1" spc="-4" dirty="0" smtClean="0">
                <a:latin typeface="Rockwell"/>
                <a:cs typeface="Rockwell"/>
              </a:rPr>
              <a:t>e</a:t>
            </a:r>
            <a:r>
              <a:rPr sz="2700" b="1" spc="0" dirty="0" smtClean="0">
                <a:latin typeface="Rockwell"/>
                <a:cs typeface="Rockwell"/>
              </a:rPr>
              <a:t>n</a:t>
            </a:r>
            <a:r>
              <a:rPr sz="2700" b="1" spc="-4" dirty="0" smtClean="0">
                <a:latin typeface="Rockwell"/>
                <a:cs typeface="Rockwell"/>
              </a:rPr>
              <a:t>ta</a:t>
            </a:r>
            <a:r>
              <a:rPr sz="2700" b="1" spc="0" dirty="0" smtClean="0">
                <a:latin typeface="Rockwell"/>
                <a:cs typeface="Rockwell"/>
              </a:rPr>
              <a:t>si</a:t>
            </a:r>
            <a:r>
              <a:rPr sz="2700" b="1" spc="187" dirty="0" smtClean="0">
                <a:latin typeface="Rockwell"/>
                <a:cs typeface="Rockwell"/>
              </a:rPr>
              <a:t> </a:t>
            </a:r>
            <a:r>
              <a:rPr sz="2700" b="1" spc="-9" dirty="0" smtClean="0">
                <a:latin typeface="Rockwell"/>
                <a:cs typeface="Rockwell"/>
              </a:rPr>
              <a:t>S</a:t>
            </a:r>
            <a:r>
              <a:rPr sz="2700" b="1" spc="-4" dirty="0" smtClean="0">
                <a:latin typeface="Rockwell"/>
                <a:cs typeface="Rockwell"/>
              </a:rPr>
              <a:t>t</a:t>
            </a:r>
            <a:r>
              <a:rPr sz="2700" b="1" spc="0" dirty="0" smtClean="0">
                <a:latin typeface="Rockwell"/>
                <a:cs typeface="Rockwell"/>
              </a:rPr>
              <a:t>r</a:t>
            </a:r>
            <a:r>
              <a:rPr sz="2700" b="1" spc="-4" dirty="0" smtClean="0">
                <a:latin typeface="Rockwell"/>
                <a:cs typeface="Rockwell"/>
              </a:rPr>
              <a:t>ate</a:t>
            </a:r>
            <a:r>
              <a:rPr sz="2700" b="1" spc="0" dirty="0" smtClean="0">
                <a:latin typeface="Rockwell"/>
                <a:cs typeface="Rockwell"/>
              </a:rPr>
              <a:t>gi</a:t>
            </a:r>
            <a:r>
              <a:rPr sz="2700" b="1" spc="10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: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90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10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na</a:t>
            </a:r>
            <a:r>
              <a:rPr sz="2700" spc="-4" dirty="0" smtClean="0">
                <a:latin typeface="Rockwell"/>
                <a:cs typeface="Rockwell"/>
              </a:rPr>
              <a:t>je</a:t>
            </a:r>
            <a:r>
              <a:rPr sz="2700" spc="-10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ew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9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74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14" dirty="0" smtClean="0">
                <a:latin typeface="Rockwell"/>
                <a:cs typeface="Rockwell"/>
              </a:rPr>
              <a:t>r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gi</a:t>
            </a:r>
            <a:r>
              <a:rPr sz="2700" spc="104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46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ij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ya</a:t>
            </a:r>
            <a:r>
              <a:rPr sz="2700" spc="18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endParaRPr sz="2700">
              <a:latin typeface="Rockwell"/>
              <a:cs typeface="Rockwell"/>
            </a:endParaRPr>
          </a:p>
          <a:p>
            <a:pPr marL="12700" marR="3117">
              <a:lnSpc>
                <a:spcPts val="2620"/>
              </a:lnSpc>
              <a:spcBef>
                <a:spcPts val="1"/>
              </a:spcBef>
            </a:pPr>
            <a:r>
              <a:rPr sz="2700" spc="-4" dirty="0" smtClean="0">
                <a:latin typeface="Rockwell"/>
                <a:cs typeface="Rockwell"/>
              </a:rPr>
              <a:t>tin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12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0" dirty="0" smtClean="0">
                <a:latin typeface="Rockwell"/>
                <a:cs typeface="Rockwell"/>
              </a:rPr>
              <a:t>ui</a:t>
            </a:r>
            <a:r>
              <a:rPr sz="2700" spc="13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9" dirty="0" smtClean="0">
                <a:latin typeface="Rockwell"/>
                <a:cs typeface="Rockwell"/>
              </a:rPr>
              <a:t>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20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pr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gr</a:t>
            </a:r>
            <a:r>
              <a:rPr sz="2700" spc="-9" dirty="0" smtClean="0">
                <a:latin typeface="Rockwell"/>
                <a:cs typeface="Rockwell"/>
              </a:rPr>
              <a:t>am</a:t>
            </a:r>
            <a:r>
              <a:rPr sz="2700" spc="0" dirty="0" smtClean="0">
                <a:latin typeface="Rockwell"/>
                <a:cs typeface="Rockwell"/>
              </a:rPr>
              <a:t>,</a:t>
            </a:r>
            <a:r>
              <a:rPr sz="2700" spc="132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gg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, 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46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pr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dur</a:t>
            </a:r>
            <a:endParaRPr sz="2700">
              <a:latin typeface="Rockwell"/>
              <a:cs typeface="Rockwell"/>
            </a:endParaRPr>
          </a:p>
          <a:p>
            <a:pPr marL="12700" marR="98629">
              <a:lnSpc>
                <a:spcPts val="3190"/>
              </a:lnSpc>
              <a:spcBef>
                <a:spcPts val="507"/>
              </a:spcBef>
            </a:pPr>
            <a:r>
              <a:rPr sz="2700" b="1" spc="-9" dirty="0" smtClean="0">
                <a:latin typeface="Rockwell"/>
                <a:cs typeface="Rockwell"/>
              </a:rPr>
              <a:t>E</a:t>
            </a:r>
            <a:r>
              <a:rPr sz="2700" b="1" spc="-4" dirty="0" smtClean="0">
                <a:latin typeface="Rockwell"/>
                <a:cs typeface="Rockwell"/>
              </a:rPr>
              <a:t>val</a:t>
            </a:r>
            <a:r>
              <a:rPr sz="2700" b="1" spc="0" dirty="0" smtClean="0">
                <a:latin typeface="Rockwell"/>
                <a:cs typeface="Rockwell"/>
              </a:rPr>
              <a:t>u</a:t>
            </a:r>
            <a:r>
              <a:rPr sz="2700" b="1" spc="-4" dirty="0" smtClean="0">
                <a:latin typeface="Rockwell"/>
                <a:cs typeface="Rockwell"/>
              </a:rPr>
              <a:t>a</a:t>
            </a:r>
            <a:r>
              <a:rPr sz="2700" b="1" spc="0" dirty="0" smtClean="0">
                <a:latin typeface="Rockwell"/>
                <a:cs typeface="Rockwell"/>
              </a:rPr>
              <a:t>si</a:t>
            </a:r>
            <a:r>
              <a:rPr sz="2700" b="1" spc="129" dirty="0" smtClean="0">
                <a:latin typeface="Rockwell"/>
                <a:cs typeface="Rockwell"/>
              </a:rPr>
              <a:t> </a:t>
            </a:r>
            <a:r>
              <a:rPr sz="2700" b="1" spc="0" dirty="0" smtClean="0">
                <a:latin typeface="Rockwell"/>
                <a:cs typeface="Rockwell"/>
              </a:rPr>
              <a:t>d</a:t>
            </a:r>
            <a:r>
              <a:rPr sz="2700" b="1" spc="-4" dirty="0" smtClean="0">
                <a:latin typeface="Rockwell"/>
                <a:cs typeface="Rockwell"/>
              </a:rPr>
              <a:t>a</a:t>
            </a:r>
            <a:r>
              <a:rPr sz="2700" b="1" spc="0" dirty="0" smtClean="0">
                <a:latin typeface="Rockwell"/>
                <a:cs typeface="Rockwell"/>
              </a:rPr>
              <a:t>n</a:t>
            </a:r>
            <a:r>
              <a:rPr sz="2700" b="1" spc="49" dirty="0" smtClean="0">
                <a:latin typeface="Rockwell"/>
                <a:cs typeface="Rockwell"/>
              </a:rPr>
              <a:t> </a:t>
            </a:r>
            <a:r>
              <a:rPr sz="2700" b="1" spc="-9" dirty="0" smtClean="0">
                <a:latin typeface="Rockwell"/>
                <a:cs typeface="Rockwell"/>
              </a:rPr>
              <a:t>P</a:t>
            </a:r>
            <a:r>
              <a:rPr sz="2700" b="1" spc="-4" dirty="0" smtClean="0">
                <a:latin typeface="Rockwell"/>
                <a:cs typeface="Rockwell"/>
              </a:rPr>
              <a:t>e</a:t>
            </a:r>
            <a:r>
              <a:rPr sz="2700" b="1" spc="0" dirty="0" smtClean="0">
                <a:latin typeface="Rockwell"/>
                <a:cs typeface="Rockwell"/>
              </a:rPr>
              <a:t>ng</a:t>
            </a:r>
            <a:r>
              <a:rPr sz="2700" b="1" spc="-4" dirty="0" smtClean="0">
                <a:latin typeface="Rockwell"/>
                <a:cs typeface="Rockwell"/>
              </a:rPr>
              <a:t>e</a:t>
            </a:r>
            <a:r>
              <a:rPr sz="2700" b="1" spc="0" dirty="0" smtClean="0">
                <a:latin typeface="Rockwell"/>
                <a:cs typeface="Rockwell"/>
              </a:rPr>
              <a:t>nd</a:t>
            </a:r>
            <a:r>
              <a:rPr sz="2700" b="1" spc="-4" dirty="0" smtClean="0">
                <a:latin typeface="Rockwell"/>
                <a:cs typeface="Rockwell"/>
              </a:rPr>
              <a:t>ali</a:t>
            </a:r>
            <a:r>
              <a:rPr sz="2700" b="1" spc="4" dirty="0" smtClean="0">
                <a:latin typeface="Rockwell"/>
                <a:cs typeface="Rockwell"/>
              </a:rPr>
              <a:t>a</a:t>
            </a:r>
            <a:r>
              <a:rPr sz="2700" b="1" spc="0" dirty="0" smtClean="0">
                <a:latin typeface="Rockwell"/>
                <a:cs typeface="Rockwell"/>
              </a:rPr>
              <a:t>n</a:t>
            </a:r>
            <a:r>
              <a:rPr sz="2700" b="1" spc="18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: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90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0" dirty="0" smtClean="0">
                <a:latin typeface="Rockwell"/>
                <a:cs typeface="Rockwell"/>
              </a:rPr>
              <a:t>ui</a:t>
            </a:r>
            <a:r>
              <a:rPr sz="2700" spc="106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ktivi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10" dirty="0" smtClean="0">
                <a:latin typeface="Rockwell"/>
                <a:cs typeface="Rockwell"/>
              </a:rPr>
              <a:t>s</a:t>
            </a:r>
            <a:r>
              <a:rPr sz="2700" spc="0" dirty="0" smtClean="0">
                <a:latin typeface="Rockwell"/>
                <a:cs typeface="Rockwell"/>
              </a:rPr>
              <a:t>- </a:t>
            </a:r>
            <a:endParaRPr sz="2700">
              <a:latin typeface="Rockwell"/>
              <a:cs typeface="Rockwell"/>
            </a:endParaRPr>
          </a:p>
          <a:p>
            <a:pPr marL="12700" marR="98629">
              <a:lnSpc>
                <a:spcPts val="3170"/>
              </a:lnSpc>
            </a:pP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ivi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13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rus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54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46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0" dirty="0" smtClean="0">
                <a:latin typeface="Rockwell"/>
                <a:cs typeface="Rockwell"/>
              </a:rPr>
              <a:t>l</a:t>
            </a:r>
            <a:r>
              <a:rPr sz="2700" spc="62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kine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4" dirty="0" smtClean="0">
                <a:latin typeface="Rockwell"/>
                <a:cs typeface="Rockwell"/>
              </a:rPr>
              <a:t>j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97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61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10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oni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r </a:t>
            </a:r>
            <a:endParaRPr sz="2700">
              <a:latin typeface="Rockwell"/>
              <a:cs typeface="Rockwell"/>
            </a:endParaRPr>
          </a:p>
          <a:p>
            <a:pPr marL="12700" marR="98629">
              <a:lnSpc>
                <a:spcPts val="3170"/>
              </a:lnSpc>
            </a:pPr>
            <a:r>
              <a:rPr sz="2700" spc="-4" dirty="0" smtClean="0">
                <a:latin typeface="Rockwell"/>
                <a:cs typeface="Rockwell"/>
              </a:rPr>
              <a:t>ke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0" dirty="0" smtClean="0">
                <a:latin typeface="Rockwell"/>
                <a:cs typeface="Rockwell"/>
              </a:rPr>
              <a:t>ud</a:t>
            </a:r>
            <a:r>
              <a:rPr sz="2700" spc="4" dirty="0" smtClean="0">
                <a:latin typeface="Rockwell"/>
                <a:cs typeface="Rockwell"/>
              </a:rPr>
              <a:t>ia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33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kine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10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su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ggu</a:t>
            </a:r>
            <a:r>
              <a:rPr sz="2700" spc="-4" dirty="0" smtClean="0">
                <a:latin typeface="Rockwell"/>
                <a:cs typeface="Rockwell"/>
              </a:rPr>
              <a:t>hn</a:t>
            </a:r>
            <a:r>
              <a:rPr sz="2700" spc="0" dirty="0" smtClean="0">
                <a:latin typeface="Rockwell"/>
                <a:cs typeface="Rockwell"/>
              </a:rPr>
              <a:t>ya</a:t>
            </a:r>
            <a:r>
              <a:rPr sz="2700" spc="180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9" dirty="0" smtClean="0">
                <a:latin typeface="Rockwell"/>
                <a:cs typeface="Rockwell"/>
              </a:rPr>
              <a:t>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4" dirty="0" smtClean="0">
                <a:latin typeface="Rockwell"/>
                <a:cs typeface="Rockwell"/>
              </a:rPr>
              <a:t>ka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endParaRPr sz="2700">
              <a:latin typeface="Rockwell"/>
              <a:cs typeface="Rockwell"/>
            </a:endParaRPr>
          </a:p>
          <a:p>
            <a:pPr marL="12700" marR="98629">
              <a:lnSpc>
                <a:spcPts val="3170"/>
              </a:lnSpc>
            </a:pP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ine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97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y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71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iin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ink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3794515"/>
            <a:ext cx="390276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b="1" spc="-4" baseline="1051" dirty="0" smtClean="0">
                <a:latin typeface="Rockwell"/>
                <a:cs typeface="Rockwell"/>
              </a:rPr>
              <a:t>2</a:t>
            </a:r>
            <a:r>
              <a:rPr sz="4050" b="1" spc="0" baseline="1051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5204215"/>
            <a:ext cx="390276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b="1" spc="-4" baseline="1051" dirty="0" smtClean="0">
                <a:latin typeface="Rockwell"/>
                <a:cs typeface="Rockwell"/>
              </a:rPr>
              <a:t>3</a:t>
            </a:r>
            <a:r>
              <a:rPr sz="4050" b="1" spc="0" baseline="1051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782316" y="1302124"/>
            <a:ext cx="4570813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Ta</a:t>
            </a:r>
            <a:r>
              <a:rPr sz="4100" b="1" spc="-9" dirty="0" smtClean="0">
                <a:latin typeface="Rockwell"/>
                <a:cs typeface="Rockwell"/>
              </a:rPr>
              <a:t>h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9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4" dirty="0" smtClean="0">
                <a:latin typeface="Rockwell"/>
                <a:cs typeface="Rockwell"/>
              </a:rPr>
              <a:t>l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1723" y="2149864"/>
            <a:ext cx="3225087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b="1" spc="-4" baseline="1071" dirty="0" smtClean="0">
                <a:latin typeface="Rockwell"/>
                <a:cs typeface="Rockwell"/>
              </a:rPr>
              <a:t>An</a:t>
            </a:r>
            <a:r>
              <a:rPr sz="3975" b="1" spc="0" baseline="1071" dirty="0" smtClean="0">
                <a:latin typeface="Rockwell"/>
                <a:cs typeface="Rockwell"/>
              </a:rPr>
              <a:t>a</a:t>
            </a:r>
            <a:r>
              <a:rPr sz="3975" b="1" spc="-4" baseline="1071" dirty="0" smtClean="0">
                <a:latin typeface="Rockwell"/>
                <a:cs typeface="Rockwell"/>
              </a:rPr>
              <a:t>li</a:t>
            </a:r>
            <a:r>
              <a:rPr sz="3975" b="1" spc="14" baseline="1071" dirty="0" smtClean="0">
                <a:latin typeface="Rockwell"/>
                <a:cs typeface="Rockwell"/>
              </a:rPr>
              <a:t>s</a:t>
            </a:r>
            <a:r>
              <a:rPr sz="3975" b="1" spc="-4" baseline="1071" dirty="0" smtClean="0">
                <a:latin typeface="Rockwell"/>
                <a:cs typeface="Rockwell"/>
              </a:rPr>
              <a:t>i</a:t>
            </a:r>
            <a:r>
              <a:rPr sz="3975" b="1" spc="0" baseline="1071" dirty="0" smtClean="0">
                <a:latin typeface="Rockwell"/>
                <a:cs typeface="Rockwell"/>
              </a:rPr>
              <a:t>s </a:t>
            </a:r>
            <a:r>
              <a:rPr sz="3975" b="1" spc="-9" baseline="1071" dirty="0" smtClean="0">
                <a:latin typeface="Rockwell"/>
                <a:cs typeface="Rockwell"/>
              </a:rPr>
              <a:t>E</a:t>
            </a:r>
            <a:r>
              <a:rPr sz="3975" b="1" spc="0" baseline="1071" dirty="0" smtClean="0">
                <a:latin typeface="Rockwell"/>
                <a:cs typeface="Rockwell"/>
              </a:rPr>
              <a:t>kste</a:t>
            </a:r>
            <a:r>
              <a:rPr sz="3975" b="1" spc="-4" baseline="1071" dirty="0" smtClean="0">
                <a:latin typeface="Rockwell"/>
                <a:cs typeface="Rockwell"/>
              </a:rPr>
              <a:t>rn</a:t>
            </a:r>
            <a:r>
              <a:rPr sz="3975" b="1" spc="0" baseline="1071" dirty="0" smtClean="0">
                <a:latin typeface="Rockwell"/>
                <a:cs typeface="Rockwell"/>
              </a:rPr>
              <a:t>al;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2553594"/>
            <a:ext cx="19402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2243" y="2555248"/>
            <a:ext cx="9071332" cy="40853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1"/>
              </a:lnSpc>
              <a:spcBef>
                <a:spcPts val="180"/>
              </a:spcBef>
            </a:pPr>
            <a:r>
              <a:rPr sz="2650" b="1" spc="0" dirty="0" smtClean="0">
                <a:latin typeface="Rockwell"/>
                <a:cs typeface="Rockwell"/>
              </a:rPr>
              <a:t>L</a:t>
            </a:r>
            <a:r>
              <a:rPr sz="2650" b="1" spc="-4" dirty="0" smtClean="0">
                <a:latin typeface="Rockwell"/>
                <a:cs typeface="Rockwell"/>
              </a:rPr>
              <a:t>ing</a:t>
            </a:r>
            <a:r>
              <a:rPr sz="2650" b="1" spc="0" dirty="0" smtClean="0">
                <a:latin typeface="Rockwell"/>
                <a:cs typeface="Rockwell"/>
              </a:rPr>
              <a:t>k</a:t>
            </a:r>
            <a:r>
              <a:rPr sz="2650" b="1" spc="-4" dirty="0" smtClean="0">
                <a:latin typeface="Rockwell"/>
                <a:cs typeface="Rockwell"/>
              </a:rPr>
              <a:t>u</a:t>
            </a:r>
            <a:r>
              <a:rPr sz="2650" b="1" spc="4" dirty="0" smtClean="0">
                <a:latin typeface="Rockwell"/>
                <a:cs typeface="Rockwell"/>
              </a:rPr>
              <a:t>n</a:t>
            </a:r>
            <a:r>
              <a:rPr sz="2650" b="1" spc="-4" dirty="0" smtClean="0">
                <a:latin typeface="Rockwell"/>
                <a:cs typeface="Rockwell"/>
              </a:rPr>
              <a:t>g</a:t>
            </a:r>
            <a:r>
              <a:rPr sz="2650" b="1" spc="0" dirty="0" smtClean="0">
                <a:latin typeface="Rockwell"/>
                <a:cs typeface="Rockwell"/>
              </a:rPr>
              <a:t>an</a:t>
            </a:r>
            <a:r>
              <a:rPr sz="2650" b="1" spc="-9" dirty="0" smtClean="0">
                <a:latin typeface="Rockwell"/>
                <a:cs typeface="Rockwell"/>
              </a:rPr>
              <a:t> </a:t>
            </a:r>
            <a:r>
              <a:rPr sz="2650" b="1" spc="0" dirty="0" smtClean="0">
                <a:latin typeface="Rockwell"/>
                <a:cs typeface="Rockwell"/>
              </a:rPr>
              <a:t>ekste</a:t>
            </a:r>
            <a:r>
              <a:rPr sz="2650" b="1" spc="-4" dirty="0" smtClean="0">
                <a:latin typeface="Rockwell"/>
                <a:cs typeface="Rockwell"/>
              </a:rPr>
              <a:t>rn</a:t>
            </a:r>
            <a:r>
              <a:rPr sz="2650" b="1" spc="0" dirty="0" smtClean="0">
                <a:latin typeface="Rockwell"/>
                <a:cs typeface="Rockwell"/>
              </a:rPr>
              <a:t>al </a:t>
            </a:r>
            <a:r>
              <a:rPr sz="2650" spc="0" dirty="0" smtClean="0">
                <a:latin typeface="Rockwell"/>
                <a:cs typeface="Rockwell"/>
              </a:rPr>
              <a:t>: T</a:t>
            </a:r>
            <a:r>
              <a:rPr sz="2650" spc="-9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rd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dar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v</a:t>
            </a:r>
            <a:r>
              <a:rPr sz="2650" spc="-4" dirty="0" smtClean="0">
                <a:latin typeface="Rockwell"/>
                <a:cs typeface="Rockwell"/>
              </a:rPr>
              <a:t>ar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be</a:t>
            </a:r>
            <a:r>
              <a:rPr sz="2650" spc="19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-</a:t>
            </a:r>
            <a:r>
              <a:rPr sz="2650" spc="0" dirty="0" smtClean="0">
                <a:latin typeface="Rockwell"/>
                <a:cs typeface="Rockwell"/>
              </a:rPr>
              <a:t>v</a:t>
            </a:r>
            <a:r>
              <a:rPr sz="2650" spc="-4" dirty="0" smtClean="0">
                <a:latin typeface="Rockwell"/>
                <a:cs typeface="Rockwell"/>
              </a:rPr>
              <a:t>ar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bel 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ts val="3113"/>
              </a:lnSpc>
            </a:pPr>
            <a:r>
              <a:rPr sz="2650" spc="0" dirty="0" smtClean="0">
                <a:latin typeface="Rockwell"/>
                <a:cs typeface="Rockwell"/>
              </a:rPr>
              <a:t>(</a:t>
            </a:r>
            <a:r>
              <a:rPr sz="2650" i="1" spc="-4" dirty="0" smtClean="0">
                <a:latin typeface="Rockwell"/>
                <a:cs typeface="Rockwell"/>
              </a:rPr>
              <a:t>k</a:t>
            </a:r>
            <a:r>
              <a:rPr sz="2650" i="1" spc="0" dirty="0" smtClean="0">
                <a:latin typeface="Rockwell"/>
                <a:cs typeface="Rockwell"/>
              </a:rPr>
              <a:t>e</a:t>
            </a:r>
            <a:r>
              <a:rPr sz="2650" i="1" spc="-4" dirty="0" smtClean="0">
                <a:latin typeface="Rockwell"/>
                <a:cs typeface="Rockwell"/>
              </a:rPr>
              <a:t>s</a:t>
            </a:r>
            <a:r>
              <a:rPr sz="2650" i="1" spc="0" dirty="0" smtClean="0">
                <a:latin typeface="Rockwell"/>
                <a:cs typeface="Rockwell"/>
              </a:rPr>
              <a:t>e</a:t>
            </a:r>
            <a:r>
              <a:rPr sz="2650" i="1" spc="9" dirty="0" smtClean="0">
                <a:latin typeface="Rockwell"/>
                <a:cs typeface="Rockwell"/>
              </a:rPr>
              <a:t>m</a:t>
            </a:r>
            <a:r>
              <a:rPr sz="2650" i="1" spc="-9" dirty="0" smtClean="0">
                <a:latin typeface="Rockwell"/>
                <a:cs typeface="Rockwell"/>
              </a:rPr>
              <a:t>p</a:t>
            </a:r>
            <a:r>
              <a:rPr sz="2650" i="1" spc="4" dirty="0" smtClean="0">
                <a:latin typeface="Rockwell"/>
                <a:cs typeface="Rockwell"/>
              </a:rPr>
              <a:t>at</a:t>
            </a:r>
            <a:r>
              <a:rPr sz="2650" i="1" spc="-4" dirty="0" smtClean="0">
                <a:latin typeface="Rockwell"/>
                <a:cs typeface="Rockwell"/>
              </a:rPr>
              <a:t>a</a:t>
            </a:r>
            <a:r>
              <a:rPr sz="2650" i="1" spc="0" dirty="0" smtClean="0">
                <a:latin typeface="Rockwell"/>
                <a:cs typeface="Rockwell"/>
              </a:rPr>
              <a:t>n</a:t>
            </a:r>
            <a:r>
              <a:rPr sz="2650" i="1" spc="9" dirty="0" smtClean="0">
                <a:latin typeface="Rockwell"/>
                <a:cs typeface="Rockwell"/>
              </a:rPr>
              <a:t> </a:t>
            </a:r>
            <a:r>
              <a:rPr sz="2650" i="1" spc="-9" dirty="0" smtClean="0">
                <a:latin typeface="Rockwell"/>
                <a:cs typeface="Rockwell"/>
              </a:rPr>
              <a:t>d</a:t>
            </a:r>
            <a:r>
              <a:rPr sz="2650" i="1" spc="4" dirty="0" smtClean="0">
                <a:latin typeface="Rockwell"/>
                <a:cs typeface="Rockwell"/>
              </a:rPr>
              <a:t>a</a:t>
            </a:r>
            <a:r>
              <a:rPr sz="2650" i="1" spc="0" dirty="0" smtClean="0">
                <a:latin typeface="Rockwell"/>
                <a:cs typeface="Rockwell"/>
              </a:rPr>
              <a:t>n </a:t>
            </a:r>
            <a:r>
              <a:rPr sz="2650" i="1" spc="4" dirty="0" smtClean="0">
                <a:latin typeface="Rockwell"/>
                <a:cs typeface="Rockwell"/>
              </a:rPr>
              <a:t>a</a:t>
            </a:r>
            <a:r>
              <a:rPr sz="2650" i="1" spc="0" dirty="0" smtClean="0">
                <a:latin typeface="Rockwell"/>
                <a:cs typeface="Rockwell"/>
              </a:rPr>
              <a:t>n</a:t>
            </a:r>
            <a:r>
              <a:rPr sz="2650" i="1" spc="4" dirty="0" smtClean="0">
                <a:latin typeface="Rockwell"/>
                <a:cs typeface="Rockwell"/>
              </a:rPr>
              <a:t>c</a:t>
            </a:r>
            <a:r>
              <a:rPr sz="2650" i="1" spc="-4" dirty="0" smtClean="0">
                <a:latin typeface="Rockwell"/>
                <a:cs typeface="Rockwell"/>
              </a:rPr>
              <a:t>a</a:t>
            </a:r>
            <a:r>
              <a:rPr sz="2650" i="1" spc="0" dirty="0" smtClean="0">
                <a:latin typeface="Rockwell"/>
                <a:cs typeface="Rockwell"/>
              </a:rPr>
              <a:t>m</a:t>
            </a:r>
            <a:r>
              <a:rPr sz="2650" i="1" spc="-4" dirty="0" smtClean="0">
                <a:latin typeface="Rockwell"/>
                <a:cs typeface="Rockwell"/>
              </a:rPr>
              <a:t>a</a:t>
            </a:r>
            <a:r>
              <a:rPr sz="2650" i="1" spc="4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)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be</a:t>
            </a:r>
            <a:r>
              <a:rPr sz="2650" spc="-4" dirty="0" smtClean="0">
                <a:latin typeface="Rockwell"/>
                <a:cs typeface="Rockwell"/>
              </a:rPr>
              <a:t>rad</a:t>
            </a:r>
            <a:r>
              <a:rPr sz="2650" spc="0" dirty="0" smtClean="0">
                <a:latin typeface="Rockwell"/>
                <a:cs typeface="Rockwell"/>
              </a:rPr>
              <a:t>a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r o</a:t>
            </a:r>
            <a:r>
              <a:rPr sz="2650" spc="-4" dirty="0" smtClean="0">
                <a:latin typeface="Rockwell"/>
                <a:cs typeface="Rockwell"/>
              </a:rPr>
              <a:t>rga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sas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n 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k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car</a:t>
            </a:r>
            <a:r>
              <a:rPr sz="2650" spc="0" dirty="0" smtClean="0">
                <a:latin typeface="Rockwell"/>
                <a:cs typeface="Rockwell"/>
              </a:rPr>
              <a:t>a kh</a:t>
            </a:r>
            <a:r>
              <a:rPr sz="2650" spc="-4" dirty="0" smtClean="0">
                <a:latin typeface="Rockwell"/>
                <a:cs typeface="Rockwell"/>
              </a:rPr>
              <a:t>usu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a 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m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9" dirty="0" smtClean="0">
                <a:latin typeface="Rockwell"/>
                <a:cs typeface="Rockwell"/>
              </a:rPr>
              <a:t>e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4" dirty="0" smtClean="0">
                <a:latin typeface="Rockwell"/>
                <a:cs typeface="Rockwell"/>
              </a:rPr>
              <a:t>li</a:t>
            </a:r>
            <a:r>
              <a:rPr sz="2650" spc="-1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ka 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ek </a:t>
            </a:r>
            <a:r>
              <a:rPr sz="2650" spc="-14" dirty="0" smtClean="0">
                <a:latin typeface="Rockwell"/>
                <a:cs typeface="Rockwell"/>
              </a:rPr>
              <a:t>d</a:t>
            </a:r>
            <a:r>
              <a:rPr sz="2650" spc="-4" dirty="0" smtClean="0">
                <a:latin typeface="Rockwell"/>
                <a:cs typeface="Rockwell"/>
              </a:rPr>
              <a:t>ar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r>
              <a:rPr sz="2650" spc="-4" dirty="0" smtClean="0">
                <a:latin typeface="Rockwell"/>
                <a:cs typeface="Rockwell"/>
              </a:rPr>
              <a:t>ma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pu</a:t>
            </a:r>
            <a:r>
              <a:rPr sz="2650" spc="-9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ca</a:t>
            </a:r>
            <a:r>
              <a:rPr sz="2650" spc="0" dirty="0" smtClean="0">
                <a:latin typeface="Rockwell"/>
                <a:cs typeface="Rockwell"/>
              </a:rPr>
              <a:t>k.</a:t>
            </a:r>
            <a:endParaRPr sz="2650">
              <a:latin typeface="Rockwell"/>
              <a:cs typeface="Rockwell"/>
            </a:endParaRPr>
          </a:p>
          <a:p>
            <a:pPr marL="12700" marR="355368">
              <a:lnSpc>
                <a:spcPts val="2540"/>
              </a:lnSpc>
              <a:spcBef>
                <a:spcPts val="227"/>
              </a:spcBef>
            </a:pPr>
            <a:r>
              <a:rPr sz="2650" b="1" spc="0" dirty="0" smtClean="0">
                <a:latin typeface="Rockwell"/>
                <a:cs typeface="Rockwell"/>
              </a:rPr>
              <a:t>L</a:t>
            </a:r>
            <a:r>
              <a:rPr sz="2650" b="1" spc="-4" dirty="0" smtClean="0">
                <a:latin typeface="Rockwell"/>
                <a:cs typeface="Rockwell"/>
              </a:rPr>
              <a:t>ing</a:t>
            </a:r>
            <a:r>
              <a:rPr sz="2650" b="1" spc="0" dirty="0" smtClean="0">
                <a:latin typeface="Rockwell"/>
                <a:cs typeface="Rockwell"/>
              </a:rPr>
              <a:t>k</a:t>
            </a:r>
            <a:r>
              <a:rPr sz="2650" b="1" spc="-4" dirty="0" smtClean="0">
                <a:latin typeface="Rockwell"/>
                <a:cs typeface="Rockwell"/>
              </a:rPr>
              <a:t>u</a:t>
            </a:r>
            <a:r>
              <a:rPr sz="2650" b="1" spc="4" dirty="0" smtClean="0">
                <a:latin typeface="Rockwell"/>
                <a:cs typeface="Rockwell"/>
              </a:rPr>
              <a:t>n</a:t>
            </a:r>
            <a:r>
              <a:rPr sz="2650" b="1" spc="-4" dirty="0" smtClean="0">
                <a:latin typeface="Rockwell"/>
                <a:cs typeface="Rockwell"/>
              </a:rPr>
              <a:t>g</a:t>
            </a:r>
            <a:r>
              <a:rPr sz="2650" b="1" spc="0" dirty="0" smtClean="0">
                <a:latin typeface="Rockwell"/>
                <a:cs typeface="Rockwell"/>
              </a:rPr>
              <a:t>an</a:t>
            </a:r>
            <a:r>
              <a:rPr sz="2650" b="1" spc="-9" dirty="0" smtClean="0">
                <a:latin typeface="Rockwell"/>
                <a:cs typeface="Rockwell"/>
              </a:rPr>
              <a:t> </a:t>
            </a:r>
            <a:r>
              <a:rPr sz="2650" b="1" spc="0" dirty="0" smtClean="0">
                <a:latin typeface="Rockwell"/>
                <a:cs typeface="Rockwell"/>
              </a:rPr>
              <a:t>Ke</a:t>
            </a:r>
            <a:r>
              <a:rPr sz="2650" b="1" spc="-4" dirty="0" smtClean="0">
                <a:latin typeface="Rockwell"/>
                <a:cs typeface="Rockwell"/>
              </a:rPr>
              <a:t>rj</a:t>
            </a:r>
            <a:r>
              <a:rPr sz="2650" b="1" spc="0" dirty="0" smtClean="0">
                <a:latin typeface="Rockwell"/>
                <a:cs typeface="Rockwell"/>
              </a:rPr>
              <a:t>a </a:t>
            </a:r>
            <a:r>
              <a:rPr sz="2650" spc="0" dirty="0" smtClean="0">
                <a:latin typeface="Rockwell"/>
                <a:cs typeface="Rockwell"/>
              </a:rPr>
              <a:t>: Te</a:t>
            </a:r>
            <a:r>
              <a:rPr sz="2650" spc="-4" dirty="0" smtClean="0">
                <a:latin typeface="Rockwell"/>
                <a:cs typeface="Rockwell"/>
              </a:rPr>
              <a:t>rd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dar</a:t>
            </a:r>
            <a:r>
              <a:rPr sz="2650" spc="0" dirty="0" smtClean="0">
                <a:latin typeface="Rockwell"/>
                <a:cs typeface="Rockwell"/>
              </a:rPr>
              <a:t>i e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9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-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9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en 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u 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u ke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9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mp</a:t>
            </a:r>
            <a:r>
              <a:rPr sz="2650" spc="0" dirty="0" smtClean="0">
                <a:latin typeface="Rockwell"/>
                <a:cs typeface="Rockwell"/>
              </a:rPr>
              <a:t>ok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car</a:t>
            </a:r>
            <a:r>
              <a:rPr sz="2650" spc="0" dirty="0" smtClean="0">
                <a:latin typeface="Rockwell"/>
                <a:cs typeface="Rockwell"/>
              </a:rPr>
              <a:t>a </a:t>
            </a:r>
            <a:r>
              <a:rPr sz="2650" spc="1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gsu</a:t>
            </a:r>
            <a:r>
              <a:rPr sz="2650" spc="0" dirty="0" smtClean="0">
                <a:latin typeface="Rockwell"/>
                <a:cs typeface="Rockwell"/>
              </a:rPr>
              <a:t>ng be</a:t>
            </a:r>
            <a:r>
              <a:rPr sz="2650" spc="-4" dirty="0" smtClean="0">
                <a:latin typeface="Rockwell"/>
                <a:cs typeface="Rockwell"/>
              </a:rPr>
              <a:t>rp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-14" dirty="0" smtClean="0">
                <a:latin typeface="Rockwell"/>
                <a:cs typeface="Rockwell"/>
              </a:rPr>
              <a:t>a</a:t>
            </a:r>
            <a:r>
              <a:rPr sz="2650" spc="-4" dirty="0" smtClean="0">
                <a:latin typeface="Rockwell"/>
                <a:cs typeface="Rockwell"/>
              </a:rPr>
              <a:t>ru</a:t>
            </a:r>
            <a:r>
              <a:rPr sz="2650" spc="0" dirty="0" smtClean="0">
                <a:latin typeface="Rockwell"/>
                <a:cs typeface="Rockwell"/>
              </a:rPr>
              <a:t>h 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u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garu</a:t>
            </a:r>
            <a:r>
              <a:rPr sz="2650" spc="0" dirty="0" smtClean="0">
                <a:latin typeface="Rockwell"/>
                <a:cs typeface="Rockwell"/>
              </a:rPr>
              <a:t>hi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9" dirty="0" smtClean="0">
                <a:latin typeface="Rockwell"/>
                <a:cs typeface="Rockwell"/>
              </a:rPr>
              <a:t>e</a:t>
            </a:r>
            <a:r>
              <a:rPr sz="2650" spc="0" dirty="0" smtClean="0">
                <a:latin typeface="Rockwell"/>
                <a:cs typeface="Rockwell"/>
              </a:rPr>
              <a:t>h </a:t>
            </a:r>
            <a:r>
              <a:rPr sz="2650" spc="-9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ras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-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ras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a o</a:t>
            </a:r>
            <a:r>
              <a:rPr sz="2650" spc="-4" dirty="0" smtClean="0">
                <a:latin typeface="Rockwell"/>
                <a:cs typeface="Rockwell"/>
              </a:rPr>
              <a:t>rga</a:t>
            </a:r>
            <a:r>
              <a:rPr sz="2650" spc="9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sas</a:t>
            </a:r>
            <a:r>
              <a:rPr sz="2650" spc="9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.</a:t>
            </a:r>
            <a:endParaRPr sz="2650">
              <a:latin typeface="Rockwell"/>
              <a:cs typeface="Rockwell"/>
            </a:endParaRPr>
          </a:p>
          <a:p>
            <a:pPr marL="12700" marR="274758">
              <a:lnSpc>
                <a:spcPts val="3131"/>
              </a:lnSpc>
              <a:spcBef>
                <a:spcPts val="504"/>
              </a:spcBef>
            </a:pPr>
            <a:r>
              <a:rPr sz="2650" b="1" spc="0" dirty="0" smtClean="0">
                <a:latin typeface="Rockwell"/>
                <a:cs typeface="Rockwell"/>
              </a:rPr>
              <a:t>L</a:t>
            </a:r>
            <a:r>
              <a:rPr sz="2650" b="1" spc="-4" dirty="0" smtClean="0">
                <a:latin typeface="Rockwell"/>
                <a:cs typeface="Rockwell"/>
              </a:rPr>
              <a:t>ing</a:t>
            </a:r>
            <a:r>
              <a:rPr sz="2650" b="1" spc="0" dirty="0" smtClean="0">
                <a:latin typeface="Rockwell"/>
                <a:cs typeface="Rockwell"/>
              </a:rPr>
              <a:t>k</a:t>
            </a:r>
            <a:r>
              <a:rPr sz="2650" b="1" spc="-4" dirty="0" smtClean="0">
                <a:latin typeface="Rockwell"/>
                <a:cs typeface="Rockwell"/>
              </a:rPr>
              <a:t>u</a:t>
            </a:r>
            <a:r>
              <a:rPr sz="2650" b="1" spc="4" dirty="0" smtClean="0">
                <a:latin typeface="Rockwell"/>
                <a:cs typeface="Rockwell"/>
              </a:rPr>
              <a:t>n</a:t>
            </a:r>
            <a:r>
              <a:rPr sz="2650" b="1" spc="-4" dirty="0" smtClean="0">
                <a:latin typeface="Rockwell"/>
                <a:cs typeface="Rockwell"/>
              </a:rPr>
              <a:t>g</a:t>
            </a:r>
            <a:r>
              <a:rPr sz="2650" b="1" spc="0" dirty="0" smtClean="0">
                <a:latin typeface="Rockwell"/>
                <a:cs typeface="Rockwell"/>
              </a:rPr>
              <a:t>an</a:t>
            </a:r>
            <a:r>
              <a:rPr sz="2650" b="1" spc="-9" dirty="0" smtClean="0">
                <a:latin typeface="Rockwell"/>
                <a:cs typeface="Rockwell"/>
              </a:rPr>
              <a:t> </a:t>
            </a:r>
            <a:r>
              <a:rPr sz="2650" b="1" spc="-4" dirty="0" smtClean="0">
                <a:latin typeface="Rockwell"/>
                <a:cs typeface="Rockwell"/>
              </a:rPr>
              <a:t>S</a:t>
            </a:r>
            <a:r>
              <a:rPr sz="2650" b="1" spc="0" dirty="0" smtClean="0">
                <a:latin typeface="Rockwell"/>
                <a:cs typeface="Rockwell"/>
              </a:rPr>
              <a:t>os</a:t>
            </a:r>
            <a:r>
              <a:rPr sz="2650" b="1" spc="-4" dirty="0" smtClean="0">
                <a:latin typeface="Rockwell"/>
                <a:cs typeface="Rockwell"/>
              </a:rPr>
              <a:t>i</a:t>
            </a:r>
            <a:r>
              <a:rPr sz="2650" b="1" spc="0" dirty="0" smtClean="0">
                <a:latin typeface="Rockwell"/>
                <a:cs typeface="Rockwell"/>
              </a:rPr>
              <a:t>al </a:t>
            </a:r>
            <a:r>
              <a:rPr sz="2650" spc="0" dirty="0" smtClean="0">
                <a:latin typeface="Rockwell"/>
                <a:cs typeface="Rockwell"/>
              </a:rPr>
              <a:t>: Te</a:t>
            </a:r>
            <a:r>
              <a:rPr sz="2650" spc="-4" dirty="0" smtClean="0">
                <a:latin typeface="Rockwell"/>
                <a:cs typeface="Rockwell"/>
              </a:rPr>
              <a:t>rd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dar</a:t>
            </a:r>
            <a:r>
              <a:rPr sz="2650" spc="0" dirty="0" smtClean="0">
                <a:latin typeface="Rockwell"/>
                <a:cs typeface="Rockwell"/>
              </a:rPr>
              <a:t>i ke</a:t>
            </a:r>
            <a:r>
              <a:rPr sz="2650" spc="-9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ua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4" dirty="0" smtClean="0">
                <a:latin typeface="Rockwell"/>
                <a:cs typeface="Rockwell"/>
              </a:rPr>
              <a:t>m</a:t>
            </a:r>
            <a:r>
              <a:rPr sz="2650" spc="-4" dirty="0" smtClean="0">
                <a:latin typeface="Rockwell"/>
                <a:cs typeface="Rockwell"/>
              </a:rPr>
              <a:t>um</a:t>
            </a:r>
            <a:r>
              <a:rPr sz="2650" spc="0" dirty="0" smtClean="0">
                <a:latin typeface="Rockwell"/>
                <a:cs typeface="Rockwell"/>
              </a:rPr>
              <a:t>- </a:t>
            </a:r>
            <a:endParaRPr sz="2650">
              <a:latin typeface="Rockwell"/>
              <a:cs typeface="Rockwell"/>
            </a:endParaRPr>
          </a:p>
          <a:p>
            <a:pPr marL="12700" marR="274758">
              <a:lnSpc>
                <a:spcPts val="3111"/>
              </a:lnSpc>
            </a:pPr>
            <a:r>
              <a:rPr sz="2650" spc="0" dirty="0" smtClean="0">
                <a:latin typeface="Rockwell"/>
                <a:cs typeface="Rockwell"/>
              </a:rPr>
              <a:t>kek</a:t>
            </a:r>
            <a:r>
              <a:rPr sz="2650" spc="-4" dirty="0" smtClean="0">
                <a:latin typeface="Rockwell"/>
                <a:cs typeface="Rockwell"/>
              </a:rPr>
              <a:t>ua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tu 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k be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u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gsu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ga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endParaRPr sz="2650">
              <a:latin typeface="Rockwell"/>
              <a:cs typeface="Rockwell"/>
            </a:endParaRPr>
          </a:p>
          <a:p>
            <a:pPr marL="12700" marR="274758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kt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v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19" dirty="0" smtClean="0">
                <a:latin typeface="Rockwell"/>
                <a:cs typeface="Rockwell"/>
              </a:rPr>
              <a:t>s</a:t>
            </a:r>
            <a:r>
              <a:rPr sz="2650" spc="-4" dirty="0" smtClean="0">
                <a:latin typeface="Rockwell"/>
                <a:cs typeface="Rockwell"/>
              </a:rPr>
              <a:t>-a</a:t>
            </a:r>
            <a:r>
              <a:rPr sz="2650" spc="0" dirty="0" smtClean="0">
                <a:latin typeface="Rockwell"/>
                <a:cs typeface="Rockwell"/>
              </a:rPr>
              <a:t>kt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v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s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ja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ka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ek o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-14" dirty="0" smtClean="0">
                <a:latin typeface="Rockwell"/>
                <a:cs typeface="Rockwell"/>
              </a:rPr>
              <a:t>g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sas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9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ap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dapa</a:t>
            </a:r>
            <a:r>
              <a:rPr sz="2650" spc="0" dirty="0" smtClean="0">
                <a:latin typeface="Rockwell"/>
                <a:cs typeface="Rockwell"/>
              </a:rPr>
              <a:t>t </a:t>
            </a:r>
            <a:endParaRPr sz="2650">
              <a:latin typeface="Rockwell"/>
              <a:cs typeface="Rockwell"/>
            </a:endParaRPr>
          </a:p>
          <a:p>
            <a:pPr marL="12700" marR="274758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mp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garu</a:t>
            </a:r>
            <a:r>
              <a:rPr sz="2650" spc="0" dirty="0" smtClean="0">
                <a:latin typeface="Rockwell"/>
                <a:cs typeface="Rockwell"/>
              </a:rPr>
              <a:t>hi</a:t>
            </a:r>
            <a:r>
              <a:rPr sz="2650" spc="4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ke</a:t>
            </a:r>
            <a:r>
              <a:rPr sz="2650" spc="-4" dirty="0" smtClean="0">
                <a:latin typeface="Rockwell"/>
                <a:cs typeface="Rockwell"/>
              </a:rPr>
              <a:t>pu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usa</a:t>
            </a:r>
            <a:r>
              <a:rPr sz="2650" spc="4" dirty="0" smtClean="0">
                <a:latin typeface="Rockwell"/>
                <a:cs typeface="Rockwell"/>
              </a:rPr>
              <a:t>n-</a:t>
            </a:r>
            <a:r>
              <a:rPr sz="2650" spc="0" dirty="0" smtClean="0">
                <a:latin typeface="Rockwell"/>
                <a:cs typeface="Rockwell"/>
              </a:rPr>
              <a:t>ke</a:t>
            </a:r>
            <a:r>
              <a:rPr sz="2650" spc="-4" dirty="0" smtClean="0">
                <a:latin typeface="Rockwell"/>
                <a:cs typeface="Rockwell"/>
              </a:rPr>
              <a:t>pu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usa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ka </a:t>
            </a:r>
            <a:endParaRPr sz="2650">
              <a:latin typeface="Rockwell"/>
              <a:cs typeface="Rockwell"/>
            </a:endParaRPr>
          </a:p>
          <a:p>
            <a:pPr marL="12700" marR="274758">
              <a:lnSpc>
                <a:spcPts val="3111"/>
              </a:lnSpc>
            </a:pPr>
            <a:r>
              <a:rPr sz="2650" spc="-4" dirty="0" smtClean="0">
                <a:latin typeface="Rockwell"/>
                <a:cs typeface="Rockwell"/>
              </a:rPr>
              <a:t>pa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4" dirty="0" smtClean="0">
                <a:latin typeface="Rockwell"/>
                <a:cs typeface="Rockwell"/>
              </a:rPr>
              <a:t>j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ng 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3929766"/>
            <a:ext cx="19402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4981326"/>
            <a:ext cx="194025" cy="36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782316" y="1303648"/>
            <a:ext cx="4570813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Ta</a:t>
            </a:r>
            <a:r>
              <a:rPr sz="4100" b="1" spc="-9" dirty="0" smtClean="0">
                <a:latin typeface="Rockwell"/>
                <a:cs typeface="Rockwell"/>
              </a:rPr>
              <a:t>h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9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4" dirty="0" smtClean="0">
                <a:latin typeface="Rockwell"/>
                <a:cs typeface="Rockwell"/>
              </a:rPr>
              <a:t>l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1723" y="2220948"/>
            <a:ext cx="3351992" cy="406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latin typeface="Rockwell"/>
                <a:cs typeface="Rockwell"/>
              </a:rPr>
              <a:t>A</a:t>
            </a:r>
            <a:r>
              <a:rPr sz="3000" b="1" spc="-4" dirty="0" smtClean="0">
                <a:latin typeface="Rockwell"/>
                <a:cs typeface="Rockwell"/>
              </a:rPr>
              <a:t>n</a:t>
            </a:r>
            <a:r>
              <a:rPr sz="3000" b="1" spc="0" dirty="0" smtClean="0">
                <a:latin typeface="Rockwell"/>
                <a:cs typeface="Rockwell"/>
              </a:rPr>
              <a:t>a</a:t>
            </a:r>
            <a:r>
              <a:rPr sz="3000" b="1" spc="4" dirty="0" smtClean="0">
                <a:latin typeface="Rockwell"/>
                <a:cs typeface="Rockwell"/>
              </a:rPr>
              <a:t>li</a:t>
            </a:r>
            <a:r>
              <a:rPr sz="3000" b="1" spc="-4" dirty="0" smtClean="0">
                <a:latin typeface="Rockwell"/>
                <a:cs typeface="Rockwell"/>
              </a:rPr>
              <a:t>s</a:t>
            </a:r>
            <a:r>
              <a:rPr sz="3000" b="1" spc="4" dirty="0" smtClean="0">
                <a:latin typeface="Rockwell"/>
                <a:cs typeface="Rockwell"/>
              </a:rPr>
              <a:t>i</a:t>
            </a:r>
            <a:r>
              <a:rPr sz="3000" b="1" spc="0" dirty="0" smtClean="0">
                <a:latin typeface="Rockwell"/>
                <a:cs typeface="Rockwell"/>
              </a:rPr>
              <a:t>s I</a:t>
            </a:r>
            <a:r>
              <a:rPr sz="3000" b="1" spc="-4" dirty="0" smtClean="0">
                <a:latin typeface="Rockwell"/>
                <a:cs typeface="Rockwell"/>
              </a:rPr>
              <a:t>n</a:t>
            </a:r>
            <a:r>
              <a:rPr sz="3000" b="1" spc="0" dirty="0" smtClean="0">
                <a:latin typeface="Rockwell"/>
                <a:cs typeface="Rockwell"/>
              </a:rPr>
              <a:t>t</a:t>
            </a:r>
            <a:r>
              <a:rPr sz="3000" b="1" spc="-4" dirty="0" smtClean="0">
                <a:latin typeface="Rockwell"/>
                <a:cs typeface="Rockwell"/>
              </a:rPr>
              <a:t>ern</a:t>
            </a:r>
            <a:r>
              <a:rPr sz="3000" b="1" spc="9" dirty="0" smtClean="0">
                <a:latin typeface="Rockwell"/>
                <a:cs typeface="Rockwell"/>
              </a:rPr>
              <a:t>a</a:t>
            </a:r>
            <a:r>
              <a:rPr sz="3000" b="1" spc="4" dirty="0" smtClean="0">
                <a:latin typeface="Rockwell"/>
                <a:cs typeface="Rockwell"/>
              </a:rPr>
              <a:t>l</a:t>
            </a:r>
            <a:r>
              <a:rPr sz="3000" b="1" spc="0" dirty="0" smtClean="0">
                <a:latin typeface="Rockwell"/>
                <a:cs typeface="Rockwell"/>
              </a:rPr>
              <a:t>;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2769241"/>
            <a:ext cx="216153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65"/>
              </a:lnSpc>
              <a:spcBef>
                <a:spcPts val="158"/>
              </a:spcBef>
            </a:pPr>
            <a:r>
              <a:rPr sz="3000" spc="0" dirty="0" smtClean="0"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2243" y="2771112"/>
            <a:ext cx="9080700" cy="3795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4412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latin typeface="Rockwell"/>
                <a:cs typeface="Rockwell"/>
              </a:rPr>
              <a:t>St</a:t>
            </a:r>
            <a:r>
              <a:rPr sz="3000" b="1" spc="-4" dirty="0" smtClean="0">
                <a:latin typeface="Rockwell"/>
                <a:cs typeface="Rockwell"/>
              </a:rPr>
              <a:t>ru</a:t>
            </a:r>
            <a:r>
              <a:rPr sz="3000" b="1" spc="-9" dirty="0" smtClean="0">
                <a:latin typeface="Rockwell"/>
                <a:cs typeface="Rockwell"/>
              </a:rPr>
              <a:t>k</a:t>
            </a:r>
            <a:r>
              <a:rPr sz="3000" b="1" spc="0" dirty="0" smtClean="0">
                <a:latin typeface="Rockwell"/>
                <a:cs typeface="Rockwell"/>
              </a:rPr>
              <a:t>t</a:t>
            </a:r>
            <a:r>
              <a:rPr sz="3000" b="1" spc="-4" dirty="0" smtClean="0">
                <a:latin typeface="Rockwell"/>
                <a:cs typeface="Rockwell"/>
              </a:rPr>
              <a:t>u</a:t>
            </a:r>
            <a:r>
              <a:rPr sz="3000" b="1" spc="9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: 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uah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c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ai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3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endParaRPr sz="3000">
              <a:latin typeface="Rockwell"/>
              <a:cs typeface="Rockwell"/>
            </a:endParaRPr>
          </a:p>
          <a:p>
            <a:pPr marL="12700" marR="1804320">
              <a:lnSpc>
                <a:spcPct val="100012"/>
              </a:lnSpc>
            </a:pP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org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rken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ko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0" dirty="0" smtClean="0">
                <a:latin typeface="Rockwell"/>
                <a:cs typeface="Rockwell"/>
              </a:rPr>
              <a:t>, w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w</a:t>
            </a:r>
            <a:r>
              <a:rPr sz="3000" spc="-4" dirty="0" smtClean="0">
                <a:latin typeface="Rockwell"/>
                <a:cs typeface="Rockwell"/>
              </a:rPr>
              <a:t>en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ert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us</a:t>
            </a:r>
            <a:r>
              <a:rPr sz="3000" spc="2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ker</a:t>
            </a:r>
            <a:r>
              <a:rPr sz="3000" spc="0" dirty="0" smtClean="0">
                <a:latin typeface="Rockwell"/>
                <a:cs typeface="Rockwell"/>
              </a:rPr>
              <a:t>j</a:t>
            </a:r>
            <a:r>
              <a:rPr sz="3000" spc="4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  <a:p>
            <a:pPr marL="12700" marR="170586">
              <a:lnSpc>
                <a:spcPct val="100208"/>
              </a:lnSpc>
              <a:spcBef>
                <a:spcPts val="731"/>
              </a:spcBef>
            </a:pPr>
            <a:r>
              <a:rPr sz="3000" b="1" spc="0" dirty="0" smtClean="0">
                <a:latin typeface="Rockwell"/>
                <a:cs typeface="Rockwell"/>
              </a:rPr>
              <a:t>B</a:t>
            </a:r>
            <a:r>
              <a:rPr sz="3000" b="1" spc="-4" dirty="0" smtClean="0">
                <a:latin typeface="Rockwell"/>
                <a:cs typeface="Rockwell"/>
              </a:rPr>
              <a:t>ud</a:t>
            </a:r>
            <a:r>
              <a:rPr sz="3000" b="1" spc="0" dirty="0" smtClean="0">
                <a:latin typeface="Rockwell"/>
                <a:cs typeface="Rockwell"/>
              </a:rPr>
              <a:t>ay</a:t>
            </a:r>
            <a:r>
              <a:rPr sz="3000" b="1" spc="4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: </a:t>
            </a:r>
            <a:r>
              <a:rPr sz="3000" spc="-4" dirty="0" smtClean="0">
                <a:latin typeface="Rockwell"/>
                <a:cs typeface="Rockwell"/>
              </a:rPr>
              <a:t>Po</a:t>
            </a:r>
            <a:r>
              <a:rPr sz="3000" spc="0" dirty="0" smtClean="0">
                <a:latin typeface="Rockwell"/>
                <a:cs typeface="Rockwell"/>
              </a:rPr>
              <a:t>la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ke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,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pengh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ila</a:t>
            </a:r>
            <a:r>
              <a:rPr sz="3000" spc="4" dirty="0" smtClean="0">
                <a:latin typeface="Rockwell"/>
                <a:cs typeface="Rockwell"/>
              </a:rPr>
              <a:t>i</a:t>
            </a:r>
            <a:r>
              <a:rPr sz="3000" spc="0" dirty="0" smtClean="0">
                <a:latin typeface="Rockwell"/>
                <a:cs typeface="Rockwell"/>
              </a:rPr>
              <a:t>- 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ilai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h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ngg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org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 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au </a:t>
            </a:r>
            <a:r>
              <a:rPr sz="3000" spc="-4" dirty="0" smtClean="0">
                <a:latin typeface="Rockwell"/>
                <a:cs typeface="Rockwell"/>
              </a:rPr>
              <a:t>per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aa</a:t>
            </a:r>
            <a:r>
              <a:rPr sz="3000" spc="9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ct val="100012"/>
              </a:lnSpc>
              <a:spcBef>
                <a:spcPts val="724"/>
              </a:spcBef>
            </a:pPr>
            <a:r>
              <a:rPr sz="3000" b="1" spc="0" dirty="0" smtClean="0">
                <a:latin typeface="Rockwell"/>
                <a:cs typeface="Rockwell"/>
              </a:rPr>
              <a:t>S</a:t>
            </a:r>
            <a:r>
              <a:rPr sz="3000" b="1" spc="-4" dirty="0" smtClean="0">
                <a:latin typeface="Rockwell"/>
                <a:cs typeface="Rockwell"/>
              </a:rPr>
              <a:t>u</a:t>
            </a:r>
            <a:r>
              <a:rPr sz="3000" b="1" spc="0" dirty="0" smtClean="0">
                <a:latin typeface="Rockwell"/>
                <a:cs typeface="Rockwell"/>
              </a:rPr>
              <a:t>m</a:t>
            </a:r>
            <a:r>
              <a:rPr sz="3000" b="1" spc="-4" dirty="0" smtClean="0">
                <a:latin typeface="Rockwell"/>
                <a:cs typeface="Rockwell"/>
              </a:rPr>
              <a:t>be</a:t>
            </a:r>
            <a:r>
              <a:rPr sz="3000" b="1" spc="0" dirty="0" smtClean="0">
                <a:latin typeface="Rockwell"/>
                <a:cs typeface="Rockwell"/>
              </a:rPr>
              <a:t>r</a:t>
            </a:r>
            <a:r>
              <a:rPr sz="3000" b="1" spc="14" dirty="0" smtClean="0">
                <a:latin typeface="Rockwell"/>
                <a:cs typeface="Rockwell"/>
              </a:rPr>
              <a:t> </a:t>
            </a:r>
            <a:r>
              <a:rPr sz="3000" b="1" spc="-9" dirty="0" smtClean="0">
                <a:latin typeface="Rockwell"/>
                <a:cs typeface="Rockwell"/>
              </a:rPr>
              <a:t>D</a:t>
            </a:r>
            <a:r>
              <a:rPr sz="3000" b="1" spc="0" dirty="0" smtClean="0">
                <a:latin typeface="Rockwell"/>
                <a:cs typeface="Rockwell"/>
              </a:rPr>
              <a:t>aya</a:t>
            </a:r>
            <a:r>
              <a:rPr sz="3000" b="1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: </a:t>
            </a:r>
            <a:r>
              <a:rPr sz="3000" spc="-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t ya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mer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u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pr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ja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org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4235329"/>
            <a:ext cx="216153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65"/>
              </a:lnSpc>
              <a:spcBef>
                <a:spcPts val="158"/>
              </a:spcBef>
            </a:pPr>
            <a:r>
              <a:rPr sz="3000" spc="0" dirty="0" smtClean="0"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5701417"/>
            <a:ext cx="216153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65"/>
              </a:lnSpc>
              <a:spcBef>
                <a:spcPts val="158"/>
              </a:spcBef>
            </a:pPr>
            <a:r>
              <a:rPr sz="3000" spc="0" dirty="0" smtClean="0"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61847" y="1300889"/>
            <a:ext cx="9002794" cy="4947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95"/>
              </a:lnSpc>
              <a:spcBef>
                <a:spcPts val="194"/>
              </a:spcBef>
            </a:pPr>
            <a:r>
              <a:rPr sz="3700" b="1" spc="-4" dirty="0" smtClean="0">
                <a:latin typeface="Rockwell"/>
                <a:cs typeface="Rockwell"/>
              </a:rPr>
              <a:t>A</a:t>
            </a:r>
            <a:r>
              <a:rPr sz="3700" b="1" spc="0" dirty="0" smtClean="0">
                <a:latin typeface="Rockwell"/>
                <a:cs typeface="Rockwell"/>
              </a:rPr>
              <a:t>nalisis</a:t>
            </a:r>
            <a:r>
              <a:rPr sz="3700" b="1" spc="-9" dirty="0" smtClean="0">
                <a:latin typeface="Rockwell"/>
                <a:cs typeface="Rockwell"/>
              </a:rPr>
              <a:t> </a:t>
            </a:r>
            <a:r>
              <a:rPr sz="3700" b="1" spc="-4" dirty="0" smtClean="0">
                <a:latin typeface="Rockwell"/>
                <a:cs typeface="Rockwell"/>
              </a:rPr>
              <a:t>L</a:t>
            </a:r>
            <a:r>
              <a:rPr sz="3700" b="1" spc="0" dirty="0" smtClean="0">
                <a:latin typeface="Rockwell"/>
                <a:cs typeface="Rockwell"/>
              </a:rPr>
              <a:t>ebih </a:t>
            </a:r>
            <a:r>
              <a:rPr sz="3700" b="1" spc="-4" dirty="0" smtClean="0">
                <a:latin typeface="Rockwell"/>
                <a:cs typeface="Rockwell"/>
              </a:rPr>
              <a:t>L</a:t>
            </a:r>
            <a:r>
              <a:rPr sz="3700" b="1" spc="0" dirty="0" smtClean="0">
                <a:latin typeface="Rockwell"/>
                <a:cs typeface="Rockwell"/>
              </a:rPr>
              <a:t>anjut (</a:t>
            </a:r>
            <a:r>
              <a:rPr sz="3700" b="1" spc="-4" dirty="0" smtClean="0">
                <a:latin typeface="Rockwell"/>
                <a:cs typeface="Rockwell"/>
              </a:rPr>
              <a:t>S</a:t>
            </a:r>
            <a:r>
              <a:rPr sz="3700" b="1" spc="4" dirty="0" smtClean="0">
                <a:latin typeface="Rockwell"/>
                <a:cs typeface="Rockwell"/>
              </a:rPr>
              <a:t>W</a:t>
            </a:r>
            <a:r>
              <a:rPr sz="3700" b="1" spc="-4" dirty="0" smtClean="0">
                <a:latin typeface="Rockwell"/>
                <a:cs typeface="Rockwell"/>
              </a:rPr>
              <a:t>O</a:t>
            </a:r>
            <a:r>
              <a:rPr sz="3700" b="1" spc="0" dirty="0" smtClean="0">
                <a:latin typeface="Rockwell"/>
                <a:cs typeface="Rockwell"/>
              </a:rPr>
              <a:t>T </a:t>
            </a:r>
            <a:r>
              <a:rPr sz="3700" b="1" spc="-4" dirty="0" smtClean="0">
                <a:latin typeface="Rockwell"/>
                <a:cs typeface="Rockwell"/>
              </a:rPr>
              <a:t>A</a:t>
            </a:r>
            <a:r>
              <a:rPr sz="3700" b="1" spc="0" dirty="0" smtClean="0">
                <a:latin typeface="Rockwell"/>
                <a:cs typeface="Rockwell"/>
              </a:rPr>
              <a:t>nal</a:t>
            </a:r>
            <a:r>
              <a:rPr sz="3700" b="1" spc="-4" dirty="0" smtClean="0">
                <a:latin typeface="Rockwell"/>
                <a:cs typeface="Rockwell"/>
              </a:rPr>
              <a:t>y</a:t>
            </a:r>
            <a:r>
              <a:rPr sz="3700" b="1" spc="0" dirty="0" smtClean="0">
                <a:latin typeface="Rockwell"/>
                <a:cs typeface="Rockwell"/>
              </a:rPr>
              <a:t>sis)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3248" y="2310864"/>
            <a:ext cx="8285961" cy="2056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150">
              <a:lnSpc>
                <a:spcPts val="3200"/>
              </a:lnSpc>
              <a:spcBef>
                <a:spcPts val="160"/>
              </a:spcBef>
            </a:pPr>
            <a:r>
              <a:rPr sz="3000" b="1" spc="0" dirty="0" smtClean="0">
                <a:latin typeface="Rockwell"/>
                <a:cs typeface="Rockwell"/>
              </a:rPr>
              <a:t>A</a:t>
            </a:r>
            <a:r>
              <a:rPr sz="3000" b="1" spc="-4" dirty="0" smtClean="0">
                <a:latin typeface="Rockwell"/>
                <a:cs typeface="Rockwell"/>
              </a:rPr>
              <a:t>n</a:t>
            </a:r>
            <a:r>
              <a:rPr sz="3000" b="1" spc="0" dirty="0" smtClean="0">
                <a:latin typeface="Rockwell"/>
                <a:cs typeface="Rockwell"/>
              </a:rPr>
              <a:t>a</a:t>
            </a:r>
            <a:r>
              <a:rPr sz="3000" b="1" spc="4" dirty="0" smtClean="0">
                <a:latin typeface="Rockwell"/>
                <a:cs typeface="Rockwell"/>
              </a:rPr>
              <a:t>li</a:t>
            </a:r>
            <a:r>
              <a:rPr sz="3000" b="1" spc="-4" dirty="0" smtClean="0">
                <a:latin typeface="Rockwell"/>
                <a:cs typeface="Rockwell"/>
              </a:rPr>
              <a:t>s</a:t>
            </a:r>
            <a:r>
              <a:rPr sz="3000" b="1" spc="4" dirty="0" smtClean="0">
                <a:latin typeface="Rockwell"/>
                <a:cs typeface="Rockwell"/>
              </a:rPr>
              <a:t>i</a:t>
            </a:r>
            <a:r>
              <a:rPr sz="3000" b="1" spc="0" dirty="0" smtClean="0">
                <a:latin typeface="Rockwell"/>
                <a:cs typeface="Rockwell"/>
              </a:rPr>
              <a:t>s SWOT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alah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et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e 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erenc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aan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2"/>
              </a:spcBef>
            </a:pP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tr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eg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is</a:t>
            </a:r>
            <a:r>
              <a:rPr sz="3000" spc="29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uk 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eng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v</a:t>
            </a:r>
            <a:r>
              <a:rPr sz="3000" spc="0" dirty="0" smtClean="0">
                <a:latin typeface="Rockwell"/>
                <a:cs typeface="Rockwell"/>
              </a:rPr>
              <a:t>alua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250"/>
              </a:lnSpc>
            </a:pPr>
            <a:r>
              <a:rPr sz="3000" spc="-4" dirty="0" smtClean="0">
                <a:latin typeface="Rockwell"/>
                <a:cs typeface="Rockwell"/>
              </a:rPr>
              <a:t>kek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(</a:t>
            </a:r>
            <a:r>
              <a:rPr sz="3000" i="1" spc="0" dirty="0" smtClean="0">
                <a:latin typeface="Rockwell"/>
                <a:cs typeface="Rockwell"/>
              </a:rPr>
              <a:t>stren</a:t>
            </a:r>
            <a:r>
              <a:rPr sz="3000" i="1" spc="-4" dirty="0" smtClean="0">
                <a:latin typeface="Rockwell"/>
                <a:cs typeface="Rockwell"/>
              </a:rPr>
              <a:t>g</a:t>
            </a:r>
            <a:r>
              <a:rPr sz="3000" i="1" spc="0" dirty="0" smtClean="0">
                <a:latin typeface="Rockwell"/>
                <a:cs typeface="Rockwell"/>
              </a:rPr>
              <a:t>th</a:t>
            </a:r>
            <a:r>
              <a:rPr sz="3000" i="1" spc="9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),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ke</a:t>
            </a:r>
            <a:r>
              <a:rPr sz="3000" spc="-9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em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an (</a:t>
            </a:r>
            <a:r>
              <a:rPr sz="3000" i="1" spc="-4" dirty="0" smtClean="0">
                <a:latin typeface="Rockwell"/>
                <a:cs typeface="Rockwell"/>
              </a:rPr>
              <a:t>w</a:t>
            </a:r>
            <a:r>
              <a:rPr sz="3000" i="1" spc="0" dirty="0" smtClean="0">
                <a:latin typeface="Rockwell"/>
                <a:cs typeface="Rockwell"/>
              </a:rPr>
              <a:t>ea</a:t>
            </a:r>
            <a:r>
              <a:rPr sz="3000" i="1" spc="-4" dirty="0" smtClean="0">
                <a:latin typeface="Rockwell"/>
                <a:cs typeface="Rockwell"/>
              </a:rPr>
              <a:t>k</a:t>
            </a:r>
            <a:r>
              <a:rPr sz="3000" i="1" spc="0" dirty="0" smtClean="0">
                <a:latin typeface="Rockwell"/>
                <a:cs typeface="Rockwell"/>
              </a:rPr>
              <a:t>n</a:t>
            </a:r>
            <a:r>
              <a:rPr sz="3000" i="1" spc="9" dirty="0" smtClean="0">
                <a:latin typeface="Rockwell"/>
                <a:cs typeface="Rockwell"/>
              </a:rPr>
              <a:t>e</a:t>
            </a:r>
            <a:r>
              <a:rPr sz="3000" i="1" spc="0" dirty="0" smtClean="0">
                <a:latin typeface="Rockwell"/>
                <a:cs typeface="Rockwell"/>
              </a:rPr>
              <a:t>sse</a:t>
            </a:r>
            <a:r>
              <a:rPr sz="3000" i="1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),</a:t>
            </a:r>
            <a:endParaRPr sz="3000">
              <a:latin typeface="Rockwell"/>
              <a:cs typeface="Rockwell"/>
            </a:endParaRPr>
          </a:p>
          <a:p>
            <a:pPr marL="12700" marR="28784">
              <a:lnSpc>
                <a:spcPts val="3240"/>
              </a:lnSpc>
            </a:pP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0" dirty="0" smtClean="0">
                <a:latin typeface="Rockwell"/>
                <a:cs typeface="Rockwell"/>
              </a:rPr>
              <a:t>lua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(</a:t>
            </a:r>
            <a:r>
              <a:rPr sz="3000" i="1" spc="0" dirty="0" smtClean="0">
                <a:latin typeface="Rockwell"/>
                <a:cs typeface="Rockwell"/>
              </a:rPr>
              <a:t>o</a:t>
            </a:r>
            <a:r>
              <a:rPr sz="3000" i="1" spc="-4" dirty="0" smtClean="0">
                <a:latin typeface="Rockwell"/>
                <a:cs typeface="Rockwell"/>
              </a:rPr>
              <a:t>pp</a:t>
            </a:r>
            <a:r>
              <a:rPr sz="3000" i="1" spc="0" dirty="0" smtClean="0">
                <a:latin typeface="Rockwell"/>
                <a:cs typeface="Rockwell"/>
              </a:rPr>
              <a:t>ort</a:t>
            </a:r>
            <a:r>
              <a:rPr sz="3000" i="1" spc="9" dirty="0" smtClean="0">
                <a:latin typeface="Rockwell"/>
                <a:cs typeface="Rockwell"/>
              </a:rPr>
              <a:t>u</a:t>
            </a:r>
            <a:r>
              <a:rPr sz="3000" i="1" spc="0" dirty="0" smtClean="0">
                <a:latin typeface="Rockwell"/>
                <a:cs typeface="Rockwell"/>
              </a:rPr>
              <a:t>n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t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e</a:t>
            </a:r>
            <a:r>
              <a:rPr sz="3000" i="1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),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a</a:t>
            </a:r>
            <a:r>
              <a:rPr sz="3000" spc="-4" dirty="0" smtClean="0">
                <a:latin typeface="Rockwell"/>
                <a:cs typeface="Rockwell"/>
              </a:rPr>
              <a:t>nc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an (</a:t>
            </a:r>
            <a:r>
              <a:rPr sz="3000" i="1" spc="0" dirty="0" smtClean="0">
                <a:latin typeface="Rockwell"/>
                <a:cs typeface="Rockwell"/>
              </a:rPr>
              <a:t>threat</a:t>
            </a:r>
            <a:r>
              <a:rPr sz="3000" i="1" spc="9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)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0"/>
              </a:spcBef>
            </a:pP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ua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o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y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k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ua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pek</a:t>
            </a:r>
            <a:r>
              <a:rPr sz="3000" spc="0" dirty="0" smtClean="0">
                <a:latin typeface="Rockwell"/>
                <a:cs typeface="Rockwell"/>
              </a:rPr>
              <a:t>ula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03995" y="3548352"/>
            <a:ext cx="1166261" cy="406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alam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3248" y="4970244"/>
            <a:ext cx="8559130" cy="12308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-4" dirty="0" smtClean="0">
                <a:latin typeface="Rockwell"/>
                <a:cs typeface="Rockwell"/>
              </a:rPr>
              <a:t>Ke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t fa</a:t>
            </a:r>
            <a:r>
              <a:rPr sz="3000" spc="-4" dirty="0" smtClean="0">
                <a:latin typeface="Rockwell"/>
                <a:cs typeface="Rockwell"/>
              </a:rPr>
              <a:t>kto</a:t>
            </a:r>
            <a:r>
              <a:rPr sz="3000" spc="0" dirty="0" smtClean="0">
                <a:latin typeface="Rockwell"/>
                <a:cs typeface="Rockwell"/>
              </a:rPr>
              <a:t>r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ulah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ent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-4" dirty="0" smtClean="0">
                <a:latin typeface="Rockwell"/>
                <a:cs typeface="Rockwell"/>
              </a:rPr>
              <a:t>ron</a:t>
            </a:r>
            <a:r>
              <a:rPr sz="3000" spc="0" dirty="0" smtClean="0">
                <a:latin typeface="Rockwell"/>
                <a:cs typeface="Rockwell"/>
              </a:rPr>
              <a:t>im</a:t>
            </a:r>
            <a:endParaRPr sz="3000">
              <a:latin typeface="Rockwell"/>
              <a:cs typeface="Rockwell"/>
            </a:endParaRPr>
          </a:p>
          <a:p>
            <a:pPr marL="12700" marR="1130">
              <a:lnSpc>
                <a:spcPts val="3250"/>
              </a:lnSpc>
              <a:spcBef>
                <a:spcPts val="2"/>
              </a:spcBef>
            </a:pP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W</a:t>
            </a:r>
            <a:r>
              <a:rPr sz="3000" spc="-9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T </a:t>
            </a:r>
            <a:r>
              <a:rPr sz="3000" spc="4" dirty="0" smtClean="0">
                <a:latin typeface="Rockwell"/>
                <a:cs typeface="Rockwell"/>
              </a:rPr>
              <a:t>(</a:t>
            </a:r>
            <a:r>
              <a:rPr sz="3000" i="1" spc="9" dirty="0" smtClean="0">
                <a:latin typeface="Rockwell"/>
                <a:cs typeface="Rockwell"/>
              </a:rPr>
              <a:t>s</a:t>
            </a:r>
            <a:r>
              <a:rPr sz="3000" i="1" spc="0" dirty="0" smtClean="0">
                <a:latin typeface="Rockwell"/>
                <a:cs typeface="Rockwell"/>
              </a:rPr>
              <a:t>tren</a:t>
            </a:r>
            <a:r>
              <a:rPr sz="3000" i="1" spc="-4" dirty="0" smtClean="0">
                <a:latin typeface="Rockwell"/>
                <a:cs typeface="Rockwell"/>
              </a:rPr>
              <a:t>g</a:t>
            </a:r>
            <a:r>
              <a:rPr sz="3000" i="1" spc="0" dirty="0" smtClean="0">
                <a:latin typeface="Rockwell"/>
                <a:cs typeface="Rockwell"/>
              </a:rPr>
              <a:t>th</a:t>
            </a:r>
            <a:r>
              <a:rPr sz="3000" i="1" spc="9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i="1" spc="-4" dirty="0" smtClean="0">
                <a:latin typeface="Rockwell"/>
                <a:cs typeface="Rockwell"/>
              </a:rPr>
              <a:t>w</a:t>
            </a:r>
            <a:r>
              <a:rPr sz="3000" i="1" spc="0" dirty="0" smtClean="0">
                <a:latin typeface="Rockwell"/>
                <a:cs typeface="Rockwell"/>
              </a:rPr>
              <a:t>ea</a:t>
            </a:r>
            <a:r>
              <a:rPr sz="3000" i="1" spc="-4" dirty="0" smtClean="0">
                <a:latin typeface="Rockwell"/>
                <a:cs typeface="Rockwell"/>
              </a:rPr>
              <a:t>k</a:t>
            </a:r>
            <a:r>
              <a:rPr sz="3000" i="1" spc="0" dirty="0" smtClean="0">
                <a:latin typeface="Rockwell"/>
                <a:cs typeface="Rockwell"/>
              </a:rPr>
              <a:t>n</a:t>
            </a:r>
            <a:r>
              <a:rPr sz="3000" i="1" spc="9" dirty="0" smtClean="0">
                <a:latin typeface="Rockwell"/>
                <a:cs typeface="Rockwell"/>
              </a:rPr>
              <a:t>e</a:t>
            </a:r>
            <a:r>
              <a:rPr sz="3000" i="1" spc="0" dirty="0" smtClean="0">
                <a:latin typeface="Rockwell"/>
                <a:cs typeface="Rockwell"/>
              </a:rPr>
              <a:t>sse</a:t>
            </a:r>
            <a:r>
              <a:rPr sz="3000" i="1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i="1" spc="0" dirty="0" smtClean="0">
                <a:latin typeface="Rockwell"/>
                <a:cs typeface="Rockwell"/>
              </a:rPr>
              <a:t>o</a:t>
            </a:r>
            <a:r>
              <a:rPr sz="3000" i="1" spc="-4" dirty="0" smtClean="0">
                <a:latin typeface="Rockwell"/>
                <a:cs typeface="Rockwell"/>
              </a:rPr>
              <a:t>pp</a:t>
            </a:r>
            <a:r>
              <a:rPr sz="3000" i="1" spc="0" dirty="0" smtClean="0">
                <a:latin typeface="Rockwell"/>
                <a:cs typeface="Rockwell"/>
              </a:rPr>
              <a:t>ortun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t</a:t>
            </a:r>
            <a:r>
              <a:rPr sz="3000" i="1" spc="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e</a:t>
            </a:r>
            <a:r>
              <a:rPr sz="3000" i="1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</a:pPr>
            <a:r>
              <a:rPr sz="3000" i="1" spc="0" dirty="0" smtClean="0">
                <a:latin typeface="Rockwell"/>
                <a:cs typeface="Rockwell"/>
              </a:rPr>
              <a:t>threat</a:t>
            </a:r>
            <a:r>
              <a:rPr sz="3000" i="1" spc="9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) 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16683" y="1300889"/>
            <a:ext cx="6293593" cy="4947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95"/>
              </a:lnSpc>
              <a:spcBef>
                <a:spcPts val="194"/>
              </a:spcBef>
            </a:pPr>
            <a:r>
              <a:rPr sz="3700" b="1" spc="-9" dirty="0" smtClean="0">
                <a:latin typeface="Rockwell"/>
                <a:cs typeface="Rockwell"/>
              </a:rPr>
              <a:t>C</a:t>
            </a:r>
            <a:r>
              <a:rPr sz="3700" b="1" spc="0" dirty="0" smtClean="0">
                <a:latin typeface="Rockwell"/>
                <a:cs typeface="Rockwell"/>
              </a:rPr>
              <a:t>onto</a:t>
            </a:r>
            <a:r>
              <a:rPr sz="3700" b="1" spc="9" dirty="0" smtClean="0">
                <a:latin typeface="Rockwell"/>
                <a:cs typeface="Rockwell"/>
              </a:rPr>
              <a:t>h</a:t>
            </a:r>
            <a:r>
              <a:rPr sz="3700" b="1" spc="0" dirty="0" smtClean="0">
                <a:latin typeface="Rockwell"/>
                <a:cs typeface="Rockwell"/>
              </a:rPr>
              <a:t>; </a:t>
            </a:r>
            <a:r>
              <a:rPr sz="3700" b="1" spc="-4" dirty="0" smtClean="0">
                <a:latin typeface="Rockwell"/>
                <a:cs typeface="Rockwell"/>
              </a:rPr>
              <a:t>S</a:t>
            </a:r>
            <a:r>
              <a:rPr sz="3700" b="1" spc="4" dirty="0" smtClean="0">
                <a:latin typeface="Rockwell"/>
                <a:cs typeface="Rockwell"/>
              </a:rPr>
              <a:t>W</a:t>
            </a:r>
            <a:r>
              <a:rPr sz="3700" b="1" spc="-4" dirty="0" smtClean="0">
                <a:latin typeface="Rockwell"/>
                <a:cs typeface="Rockwell"/>
              </a:rPr>
              <a:t>O</a:t>
            </a:r>
            <a:r>
              <a:rPr sz="3700" b="1" spc="0" dirty="0" smtClean="0">
                <a:latin typeface="Rockwell"/>
                <a:cs typeface="Rockwell"/>
              </a:rPr>
              <a:t>T </a:t>
            </a:r>
            <a:r>
              <a:rPr sz="3700" b="1" spc="-4" dirty="0" smtClean="0">
                <a:latin typeface="Rockwell"/>
                <a:cs typeface="Rockwell"/>
              </a:rPr>
              <a:t>T</a:t>
            </a:r>
            <a:r>
              <a:rPr sz="3700" b="1" spc="9" dirty="0" smtClean="0">
                <a:latin typeface="Rockwell"/>
                <a:cs typeface="Rockwell"/>
              </a:rPr>
              <a:t>o</a:t>
            </a:r>
            <a:r>
              <a:rPr sz="3700" b="1" spc="-4" dirty="0" smtClean="0">
                <a:latin typeface="Rockwell"/>
                <a:cs typeface="Rockwell"/>
              </a:rPr>
              <a:t>k</a:t>
            </a:r>
            <a:r>
              <a:rPr sz="3700" b="1" spc="0" dirty="0" smtClean="0">
                <a:latin typeface="Rockwell"/>
                <a:cs typeface="Rockwell"/>
              </a:rPr>
              <a:t>o </a:t>
            </a:r>
            <a:r>
              <a:rPr sz="3700" b="1" spc="-4" dirty="0" smtClean="0">
                <a:latin typeface="Rockwell"/>
                <a:cs typeface="Rockwell"/>
              </a:rPr>
              <a:t>B</a:t>
            </a:r>
            <a:r>
              <a:rPr sz="3700" b="1" spc="0" dirty="0" smtClean="0">
                <a:latin typeface="Rockwell"/>
                <a:cs typeface="Rockwell"/>
              </a:rPr>
              <a:t>agus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3539" y="2265688"/>
            <a:ext cx="5209008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b="1" i="1" spc="0" baseline="1071" dirty="0" smtClean="0">
                <a:latin typeface="Rockwell"/>
                <a:cs typeface="Rockwell"/>
              </a:rPr>
              <a:t>S</a:t>
            </a:r>
            <a:r>
              <a:rPr sz="3975" b="1" i="1" spc="4" baseline="1071" dirty="0" smtClean="0">
                <a:latin typeface="Rockwell"/>
                <a:cs typeface="Rockwell"/>
              </a:rPr>
              <a:t>t</a:t>
            </a:r>
            <a:r>
              <a:rPr sz="3975" b="1" i="1" spc="-4" baseline="1071" dirty="0" smtClean="0">
                <a:latin typeface="Rockwell"/>
                <a:cs typeface="Rockwell"/>
              </a:rPr>
              <a:t>r</a:t>
            </a:r>
            <a:r>
              <a:rPr sz="3975" b="1" i="1" spc="0" baseline="1071" dirty="0" smtClean="0">
                <a:latin typeface="Rockwell"/>
                <a:cs typeface="Rockwell"/>
              </a:rPr>
              <a:t>e</a:t>
            </a:r>
            <a:r>
              <a:rPr sz="3975" b="1" i="1" spc="4" baseline="1071" dirty="0" smtClean="0">
                <a:latin typeface="Rockwell"/>
                <a:cs typeface="Rockwell"/>
              </a:rPr>
              <a:t>n</a:t>
            </a:r>
            <a:r>
              <a:rPr sz="3975" b="1" i="1" spc="-9" baseline="1071" dirty="0" smtClean="0">
                <a:latin typeface="Rockwell"/>
                <a:cs typeface="Rockwell"/>
              </a:rPr>
              <a:t>g</a:t>
            </a:r>
            <a:r>
              <a:rPr sz="3975" b="1" i="1" spc="4" baseline="1071" dirty="0" smtClean="0">
                <a:latin typeface="Rockwell"/>
                <a:cs typeface="Rockwell"/>
              </a:rPr>
              <a:t>t</a:t>
            </a:r>
            <a:r>
              <a:rPr sz="3975" b="1" i="1" spc="0" baseline="1071" dirty="0" smtClean="0">
                <a:latin typeface="Rockwell"/>
                <a:cs typeface="Rockwell"/>
              </a:rPr>
              <a:t>h </a:t>
            </a:r>
            <a:r>
              <a:rPr sz="3975" b="1" spc="9" baseline="1071" dirty="0" smtClean="0">
                <a:latin typeface="Rockwell"/>
                <a:cs typeface="Rockwell"/>
              </a:rPr>
              <a:t>(</a:t>
            </a:r>
            <a:r>
              <a:rPr sz="3975" b="1" spc="0" baseline="1071" dirty="0" smtClean="0">
                <a:latin typeface="Rockwell"/>
                <a:cs typeface="Rockwell"/>
              </a:rPr>
              <a:t>ke</a:t>
            </a:r>
            <a:r>
              <a:rPr sz="3975" b="1" spc="-4" baseline="1071" dirty="0" smtClean="0">
                <a:latin typeface="Rockwell"/>
                <a:cs typeface="Rockwell"/>
              </a:rPr>
              <a:t>l</a:t>
            </a:r>
            <a:r>
              <a:rPr sz="3975" b="1" spc="0" baseline="1071" dirty="0" smtClean="0">
                <a:latin typeface="Rockwell"/>
                <a:cs typeface="Rockwell"/>
              </a:rPr>
              <a:t>e</a:t>
            </a:r>
            <a:r>
              <a:rPr sz="3975" b="1" spc="-4" baseline="1071" dirty="0" smtClean="0">
                <a:latin typeface="Rockwell"/>
                <a:cs typeface="Rockwell"/>
              </a:rPr>
              <a:t>bih</a:t>
            </a:r>
            <a:r>
              <a:rPr sz="3975" b="1" spc="0" baseline="1071" dirty="0" smtClean="0">
                <a:latin typeface="Rockwell"/>
                <a:cs typeface="Rockwell"/>
              </a:rPr>
              <a:t>an</a:t>
            </a:r>
            <a:r>
              <a:rPr sz="3975" b="1" spc="-9" baseline="1071" dirty="0" smtClean="0">
                <a:latin typeface="Rockwell"/>
                <a:cs typeface="Rockwell"/>
              </a:rPr>
              <a:t> </a:t>
            </a:r>
            <a:r>
              <a:rPr sz="3975" b="1" spc="-4" baseline="1071" dirty="0" smtClean="0">
                <a:latin typeface="Rockwell"/>
                <a:cs typeface="Rockwell"/>
              </a:rPr>
              <a:t>/</a:t>
            </a:r>
            <a:r>
              <a:rPr sz="3975" b="1" spc="0" baseline="1071" dirty="0" smtClean="0">
                <a:latin typeface="Rockwell"/>
                <a:cs typeface="Rockwell"/>
              </a:rPr>
              <a:t>kek</a:t>
            </a:r>
            <a:r>
              <a:rPr sz="3975" b="1" spc="-4" baseline="1071" dirty="0" smtClean="0">
                <a:latin typeface="Rockwell"/>
                <a:cs typeface="Rockwell"/>
              </a:rPr>
              <a:t>u</a:t>
            </a:r>
            <a:r>
              <a:rPr sz="3975" b="1" spc="-9" baseline="1071" dirty="0" smtClean="0">
                <a:latin typeface="Rockwell"/>
                <a:cs typeface="Rockwell"/>
              </a:rPr>
              <a:t>a</a:t>
            </a:r>
            <a:r>
              <a:rPr sz="3975" b="1" spc="0" baseline="1071" dirty="0" smtClean="0">
                <a:latin typeface="Rockwell"/>
                <a:cs typeface="Rockwell"/>
              </a:rPr>
              <a:t>ta</a:t>
            </a:r>
            <a:r>
              <a:rPr sz="3975" b="1" spc="-4" baseline="1071" dirty="0" smtClean="0">
                <a:latin typeface="Rockwell"/>
                <a:cs typeface="Rockwell"/>
              </a:rPr>
              <a:t>n</a:t>
            </a:r>
            <a:r>
              <a:rPr sz="3975" b="1" spc="0" baseline="1071" dirty="0" smtClean="0">
                <a:latin typeface="Rockwell"/>
                <a:cs typeface="Rockwell"/>
              </a:rPr>
              <a:t>)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3539" y="2712220"/>
            <a:ext cx="356673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1.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55039" y="2712220"/>
            <a:ext cx="8761856" cy="36037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To</a:t>
            </a:r>
            <a:r>
              <a:rPr sz="3975" spc="-9" baseline="1071" dirty="0" smtClean="0">
                <a:latin typeface="Rockwell"/>
                <a:cs typeface="Rockwell"/>
              </a:rPr>
              <a:t>k</a:t>
            </a:r>
            <a:r>
              <a:rPr sz="3975" spc="0" baseline="1071" dirty="0" smtClean="0">
                <a:latin typeface="Rockwell"/>
                <a:cs typeface="Rockwell"/>
              </a:rPr>
              <a:t>o b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-14" baseline="1071" dirty="0" smtClean="0">
                <a:latin typeface="Rockwell"/>
                <a:cs typeface="Rockwell"/>
              </a:rPr>
              <a:t>g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s </a:t>
            </a:r>
            <a:r>
              <a:rPr sz="3975" spc="-4" baseline="1071" dirty="0" smtClean="0">
                <a:latin typeface="Rockwell"/>
                <a:cs typeface="Rockwell"/>
              </a:rPr>
              <a:t>sa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ga</a:t>
            </a: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14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muda</a:t>
            </a:r>
            <a:r>
              <a:rPr sz="3975" spc="0" baseline="1071" dirty="0" smtClean="0">
                <a:latin typeface="Rockwell"/>
                <a:cs typeface="Rockwell"/>
              </a:rPr>
              <a:t>h 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14" baseline="1071" dirty="0" smtClean="0">
                <a:latin typeface="Rockwell"/>
                <a:cs typeface="Rockwell"/>
              </a:rPr>
              <a:t>i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es 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m h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l</a:t>
            </a:r>
            <a:r>
              <a:rPr sz="3975" spc="4" baseline="1071" dirty="0" smtClean="0">
                <a:latin typeface="Rockwell"/>
                <a:cs typeface="Rockwell"/>
              </a:rPr>
              <a:t> m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4" baseline="1071" dirty="0" smtClean="0">
                <a:latin typeface="Rockwell"/>
                <a:cs typeface="Rockwell"/>
              </a:rPr>
              <a:t>f</a:t>
            </a: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14" baseline="1071" dirty="0" smtClean="0">
                <a:latin typeface="Rockwell"/>
                <a:cs typeface="Rockwell"/>
              </a:rPr>
              <a:t>r</a:t>
            </a:r>
            <a:r>
              <a:rPr sz="3975" spc="0" baseline="1071" dirty="0" smtClean="0">
                <a:latin typeface="Rockwell"/>
                <a:cs typeface="Rockwell"/>
              </a:rPr>
              <a:t>,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ts val="2870"/>
              </a:lnSpc>
              <a:spcBef>
                <a:spcPts val="1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4" baseline="1071" dirty="0" smtClean="0">
                <a:latin typeface="Rockwell"/>
                <a:cs typeface="Rockwell"/>
              </a:rPr>
              <a:t>j</a:t>
            </a:r>
            <a:r>
              <a:rPr sz="3975" spc="-4" baseline="1071" dirty="0" smtClean="0">
                <a:latin typeface="Rockwell"/>
                <a:cs typeface="Rockwell"/>
              </a:rPr>
              <a:t>ua</a:t>
            </a:r>
            <a:r>
              <a:rPr sz="3975" spc="0" baseline="1071" dirty="0" smtClean="0">
                <a:latin typeface="Rockwell"/>
                <a:cs typeface="Rockwell"/>
              </a:rPr>
              <a:t>l</a:t>
            </a:r>
            <a:r>
              <a:rPr sz="3975" spc="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(</a:t>
            </a:r>
            <a:r>
              <a:rPr sz="3975" i="1" spc="0" baseline="1071" dirty="0" smtClean="0">
                <a:latin typeface="Rockwell"/>
                <a:cs typeface="Rockwell"/>
              </a:rPr>
              <a:t>mem</a:t>
            </a:r>
            <a:r>
              <a:rPr sz="3975" i="1" spc="-4" baseline="1071" dirty="0" smtClean="0">
                <a:latin typeface="Rockwell"/>
                <a:cs typeface="Rockwell"/>
              </a:rPr>
              <a:t>asa</a:t>
            </a:r>
            <a:r>
              <a:rPr sz="3975" i="1" spc="9" baseline="1071" dirty="0" smtClean="0">
                <a:latin typeface="Rockwell"/>
                <a:cs typeface="Rockwell"/>
              </a:rPr>
              <a:t>n</a:t>
            </a:r>
            <a:r>
              <a:rPr sz="3975" i="1" spc="0" baseline="1071" dirty="0" smtClean="0">
                <a:latin typeface="Rockwell"/>
                <a:cs typeface="Rockwell"/>
              </a:rPr>
              <a:t>g i</a:t>
            </a:r>
            <a:r>
              <a:rPr sz="3975" i="1" spc="-4" baseline="1071" dirty="0" smtClean="0">
                <a:latin typeface="Rockwell"/>
                <a:cs typeface="Rockwell"/>
              </a:rPr>
              <a:t>k</a:t>
            </a:r>
            <a:r>
              <a:rPr sz="3975" i="1" spc="0" baseline="1071" dirty="0" smtClean="0">
                <a:latin typeface="Rockwell"/>
                <a:cs typeface="Rockwell"/>
              </a:rPr>
              <a:t>l</a:t>
            </a:r>
            <a:r>
              <a:rPr sz="3975" i="1" spc="-4" baseline="1071" dirty="0" smtClean="0">
                <a:latin typeface="Rockwell"/>
                <a:cs typeface="Rockwell"/>
              </a:rPr>
              <a:t>a</a:t>
            </a:r>
            <a:r>
              <a:rPr sz="3975" i="1" spc="0" baseline="1071" dirty="0" smtClean="0">
                <a:latin typeface="Rockwell"/>
                <a:cs typeface="Rockwell"/>
              </a:rPr>
              <a:t>n</a:t>
            </a:r>
            <a:r>
              <a:rPr sz="3975" spc="0" baseline="1071" dirty="0" smtClean="0">
                <a:latin typeface="Rockwell"/>
                <a:cs typeface="Rockwell"/>
              </a:rPr>
              <a:t>) 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14" baseline="1071" dirty="0" smtClean="0">
                <a:latin typeface="Rockwell"/>
                <a:cs typeface="Rockwell"/>
              </a:rPr>
              <a:t>t</a:t>
            </a:r>
            <a:r>
              <a:rPr sz="3975" spc="-4" baseline="1071" dirty="0" smtClean="0">
                <a:latin typeface="Rockwell"/>
                <a:cs typeface="Rockwell"/>
              </a:rPr>
              <a:t>aupu</a:t>
            </a:r>
            <a:r>
              <a:rPr sz="3975" spc="0" baseline="1071" dirty="0" smtClean="0">
                <a:latin typeface="Rockwell"/>
                <a:cs typeface="Rockwell"/>
              </a:rPr>
              <a:t>n 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9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be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1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.</a:t>
            </a:r>
            <a:endParaRPr sz="2650">
              <a:latin typeface="Rockwell"/>
              <a:cs typeface="Rockwell"/>
            </a:endParaRPr>
          </a:p>
          <a:p>
            <a:pPr marL="12700" marR="454004">
              <a:lnSpc>
                <a:spcPts val="2870"/>
              </a:lnSpc>
              <a:spcBef>
                <a:spcPts val="614"/>
              </a:spcBef>
            </a:pPr>
            <a:r>
              <a:rPr sz="2650" spc="-4" dirty="0" smtClean="0">
                <a:latin typeface="Rockwell"/>
                <a:cs typeface="Rockwell"/>
              </a:rPr>
              <a:t>Gampa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mu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i </a:t>
            </a:r>
            <a:r>
              <a:rPr sz="2650" i="1" spc="-4" dirty="0" smtClean="0">
                <a:latin typeface="Rockwell"/>
                <a:cs typeface="Rockwell"/>
              </a:rPr>
              <a:t>s</a:t>
            </a:r>
            <a:r>
              <a:rPr sz="2650" i="1" spc="0" dirty="0" smtClean="0">
                <a:latin typeface="Rockwell"/>
                <a:cs typeface="Rockwell"/>
              </a:rPr>
              <a:t>e</a:t>
            </a:r>
            <a:r>
              <a:rPr sz="2650" i="1" spc="-4" dirty="0" smtClean="0">
                <a:latin typeface="Rockwell"/>
                <a:cs typeface="Rockwell"/>
              </a:rPr>
              <a:t>a</a:t>
            </a:r>
            <a:r>
              <a:rPr sz="2650" i="1" spc="4" dirty="0" smtClean="0">
                <a:latin typeface="Rockwell"/>
                <a:cs typeface="Rockwell"/>
              </a:rPr>
              <a:t>rc</a:t>
            </a:r>
            <a:r>
              <a:rPr sz="2650" i="1" spc="0" dirty="0" smtClean="0">
                <a:latin typeface="Rockwell"/>
                <a:cs typeface="Rockwell"/>
              </a:rPr>
              <a:t>h e</a:t>
            </a:r>
            <a:r>
              <a:rPr sz="2650" i="1" spc="9" dirty="0" smtClean="0">
                <a:latin typeface="Rockwell"/>
                <a:cs typeface="Rockwell"/>
              </a:rPr>
              <a:t>n</a:t>
            </a:r>
            <a:r>
              <a:rPr sz="2650" i="1" spc="-9" dirty="0" smtClean="0">
                <a:latin typeface="Rockwell"/>
                <a:cs typeface="Rockwell"/>
              </a:rPr>
              <a:t>g</a:t>
            </a:r>
            <a:r>
              <a:rPr sz="2650" i="1" spc="0" dirty="0" smtClean="0">
                <a:latin typeface="Rockwell"/>
                <a:cs typeface="Rockwell"/>
              </a:rPr>
              <a:t>in</a:t>
            </a:r>
            <a:r>
              <a:rPr sz="2650" i="1" spc="4" dirty="0" smtClean="0">
                <a:latin typeface="Rockwell"/>
                <a:cs typeface="Rockwell"/>
              </a:rPr>
              <a:t>e</a:t>
            </a:r>
            <a:r>
              <a:rPr sz="2650" spc="0" dirty="0" smtClean="0">
                <a:latin typeface="Rockwell"/>
                <a:cs typeface="Rockwell"/>
              </a:rPr>
              <a:t>(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4" dirty="0" smtClean="0">
                <a:latin typeface="Rockwell"/>
                <a:cs typeface="Rockwell"/>
              </a:rPr>
              <a:t>ili</a:t>
            </a:r>
            <a:r>
              <a:rPr sz="2650" spc="0" dirty="0" smtClean="0">
                <a:latin typeface="Rockwell"/>
                <a:cs typeface="Rockwell"/>
              </a:rPr>
              <a:t>ki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pag</a:t>
            </a:r>
            <a:r>
              <a:rPr sz="2650" spc="0" dirty="0" smtClean="0">
                <a:latin typeface="Rockwell"/>
                <a:cs typeface="Rockwell"/>
              </a:rPr>
              <a:t>e </a:t>
            </a:r>
            <a:r>
              <a:rPr sz="2650" spc="-4" dirty="0" smtClean="0">
                <a:latin typeface="Rockwell"/>
                <a:cs typeface="Rockwell"/>
              </a:rPr>
              <a:t>ra</a:t>
            </a:r>
            <a:r>
              <a:rPr sz="2650" spc="0" dirty="0" smtClean="0">
                <a:latin typeface="Rockwell"/>
                <a:cs typeface="Rockwell"/>
              </a:rPr>
              <a:t>nk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t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gg</a:t>
            </a:r>
            <a:r>
              <a:rPr sz="2650" spc="1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)</a:t>
            </a:r>
            <a:endParaRPr sz="2650">
              <a:latin typeface="Rockwell"/>
              <a:cs typeface="Rockwell"/>
            </a:endParaRPr>
          </a:p>
          <a:p>
            <a:pPr marL="12700" marR="205160">
              <a:lnSpc>
                <a:spcPts val="2880"/>
              </a:lnSpc>
              <a:spcBef>
                <a:spcPts val="626"/>
              </a:spcBef>
            </a:pP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amp</a:t>
            </a:r>
            <a:r>
              <a:rPr sz="2650" spc="4" dirty="0" smtClean="0">
                <a:latin typeface="Rockwell"/>
                <a:cs typeface="Rockwell"/>
              </a:rPr>
              <a:t>il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n </a:t>
            </a:r>
            <a:r>
              <a:rPr sz="2650" i="1" spc="4" dirty="0" smtClean="0">
                <a:latin typeface="Rockwell"/>
                <a:cs typeface="Rockwell"/>
              </a:rPr>
              <a:t>t</a:t>
            </a:r>
            <a:r>
              <a:rPr sz="2650" i="1" spc="-4" dirty="0" smtClean="0">
                <a:latin typeface="Rockwell"/>
                <a:cs typeface="Rockwell"/>
              </a:rPr>
              <a:t>oo</a:t>
            </a:r>
            <a:r>
              <a:rPr sz="2650" i="1" spc="0" dirty="0" smtClean="0">
                <a:latin typeface="Rockwell"/>
                <a:cs typeface="Rockwell"/>
              </a:rPr>
              <a:t>l</a:t>
            </a:r>
            <a:r>
              <a:rPr sz="2650" i="1" spc="9" dirty="0" smtClean="0">
                <a:latin typeface="Rockwell"/>
                <a:cs typeface="Rockwell"/>
              </a:rPr>
              <a:t>b</a:t>
            </a:r>
            <a:r>
              <a:rPr sz="2650" i="1" spc="-4" dirty="0" smtClean="0">
                <a:latin typeface="Rockwell"/>
                <a:cs typeface="Rockwell"/>
              </a:rPr>
              <a:t>a</a:t>
            </a:r>
            <a:r>
              <a:rPr sz="2650" i="1" spc="0" dirty="0" smtClean="0">
                <a:latin typeface="Rockwell"/>
                <a:cs typeface="Rockwell"/>
              </a:rPr>
              <a:t>r</a:t>
            </a:r>
            <a:r>
              <a:rPr sz="2650" i="1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ya</a:t>
            </a:r>
            <a:r>
              <a:rPr sz="2650" spc="0" dirty="0" smtClean="0">
                <a:latin typeface="Rockwell"/>
                <a:cs typeface="Rockwell"/>
              </a:rPr>
              <a:t>ng </a:t>
            </a:r>
            <a:r>
              <a:rPr sz="2650" spc="4" dirty="0" smtClean="0">
                <a:latin typeface="Rockwell"/>
                <a:cs typeface="Rockwell"/>
              </a:rPr>
              <a:t>m</a:t>
            </a:r>
            <a:r>
              <a:rPr sz="2650" spc="-4" dirty="0" smtClean="0">
                <a:latin typeface="Rockwell"/>
                <a:cs typeface="Rockwell"/>
              </a:rPr>
              <a:t>uda</a:t>
            </a:r>
            <a:r>
              <a:rPr sz="2650" spc="0" dirty="0" smtClean="0">
                <a:latin typeface="Rockwell"/>
                <a:cs typeface="Rockwell"/>
              </a:rPr>
              <a:t>h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am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mu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dar</a:t>
            </a:r>
            <a:r>
              <a:rPr sz="2650" spc="0" dirty="0" smtClean="0">
                <a:latin typeface="Rockwell"/>
                <a:cs typeface="Rockwell"/>
              </a:rPr>
              <a:t>i k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-14" dirty="0" smtClean="0">
                <a:latin typeface="Rockwell"/>
                <a:cs typeface="Rockwell"/>
              </a:rPr>
              <a:t>s</a:t>
            </a:r>
            <a:r>
              <a:rPr sz="2650" spc="-4" dirty="0" smtClean="0">
                <a:latin typeface="Rockwell"/>
                <a:cs typeface="Rockwell"/>
              </a:rPr>
              <a:t>ampa</a:t>
            </a:r>
            <a:r>
              <a:rPr sz="2650" spc="0" dirty="0" smtClean="0">
                <a:latin typeface="Rockwell"/>
                <a:cs typeface="Rockwell"/>
              </a:rPr>
              <a:t>i kete</a:t>
            </a:r>
            <a:r>
              <a:rPr sz="2650" spc="-4" dirty="0" smtClean="0">
                <a:latin typeface="Rockwell"/>
                <a:cs typeface="Rockwell"/>
              </a:rPr>
              <a:t>ra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ga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0" dirty="0" smtClean="0">
                <a:latin typeface="Rockwell"/>
                <a:cs typeface="Rockwell"/>
              </a:rPr>
              <a:t>et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l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-9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y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.</a:t>
            </a:r>
            <a:endParaRPr sz="2650">
              <a:latin typeface="Rockwell"/>
              <a:cs typeface="Rockwell"/>
            </a:endParaRPr>
          </a:p>
          <a:p>
            <a:pPr marL="12700" marR="124792">
              <a:lnSpc>
                <a:spcPts val="2880"/>
              </a:lnSpc>
              <a:spcBef>
                <a:spcPts val="623"/>
              </a:spcBef>
            </a:pP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-4" dirty="0" smtClean="0">
                <a:latin typeface="Rockwell"/>
                <a:cs typeface="Rockwell"/>
              </a:rPr>
              <a:t>amp</a:t>
            </a:r>
            <a:r>
              <a:rPr sz="2650" spc="4" dirty="0" smtClean="0">
                <a:latin typeface="Rockwell"/>
                <a:cs typeface="Rockwell"/>
              </a:rPr>
              <a:t>il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9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,</a:t>
            </a:r>
            <a:r>
              <a:rPr sz="2650" spc="-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t</a:t>
            </a:r>
            <a:r>
              <a:rPr sz="2650" spc="9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;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9" dirty="0" smtClean="0">
                <a:latin typeface="Rockwell"/>
                <a:cs typeface="Rockwell"/>
              </a:rPr>
              <a:t>w</a:t>
            </a:r>
            <a:r>
              <a:rPr sz="2650" spc="-4" dirty="0" smtClean="0">
                <a:latin typeface="Rockwell"/>
                <a:cs typeface="Rockwell"/>
              </a:rPr>
              <a:t>ar</a:t>
            </a:r>
            <a:r>
              <a:rPr sz="2650" spc="0" dirty="0" smtClean="0">
                <a:latin typeface="Rockwell"/>
                <a:cs typeface="Rockwell"/>
              </a:rPr>
              <a:t>n</a:t>
            </a:r>
            <a:r>
              <a:rPr sz="2650" spc="-4" dirty="0" smtClean="0">
                <a:latin typeface="Rockwell"/>
                <a:cs typeface="Rockwell"/>
              </a:rPr>
              <a:t>aa</a:t>
            </a:r>
            <a:r>
              <a:rPr sz="2650" spc="9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, </a:t>
            </a:r>
            <a:r>
              <a:rPr sz="2650" spc="4" dirty="0" smtClean="0">
                <a:latin typeface="Rockwell"/>
                <a:cs typeface="Rockwell"/>
              </a:rPr>
              <a:t>f</a:t>
            </a:r>
            <a:r>
              <a:rPr sz="2650" spc="-9" dirty="0" smtClean="0">
                <a:latin typeface="Rockwell"/>
                <a:cs typeface="Rockwell"/>
              </a:rPr>
              <a:t>o</a:t>
            </a:r>
            <a:r>
              <a:rPr sz="2650" spc="0" dirty="0" smtClean="0">
                <a:latin typeface="Rockwell"/>
                <a:cs typeface="Rockwell"/>
              </a:rPr>
              <a:t>nt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da</a:t>
            </a:r>
            <a:r>
              <a:rPr sz="2650" spc="0" dirty="0" smtClean="0">
                <a:latin typeface="Rockwell"/>
                <a:cs typeface="Rockwell"/>
              </a:rPr>
              <a:t>n 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ta 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0" dirty="0" smtClean="0">
                <a:latin typeface="Rockwell"/>
                <a:cs typeface="Rockwell"/>
              </a:rPr>
              <a:t>et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suda</a:t>
            </a:r>
            <a:r>
              <a:rPr sz="2650" spc="0" dirty="0" smtClean="0">
                <a:latin typeface="Rockwell"/>
                <a:cs typeface="Rockwell"/>
              </a:rPr>
              <a:t>h b</a:t>
            </a:r>
            <a:r>
              <a:rPr sz="2650" spc="-4" dirty="0" smtClean="0">
                <a:latin typeface="Rockwell"/>
                <a:cs typeface="Rockwell"/>
              </a:rPr>
              <a:t>agu</a:t>
            </a:r>
            <a:r>
              <a:rPr sz="2650" spc="0" dirty="0" smtClean="0">
                <a:latin typeface="Rockwell"/>
                <a:cs typeface="Rockwell"/>
              </a:rPr>
              <a:t>s </a:t>
            </a:r>
            <a:r>
              <a:rPr sz="2650" spc="-4" dirty="0" smtClean="0">
                <a:latin typeface="Rockwell"/>
                <a:cs typeface="Rockwell"/>
              </a:rPr>
              <a:t>d</a:t>
            </a:r>
            <a:r>
              <a:rPr sz="2650" spc="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n te</a:t>
            </a:r>
            <a:r>
              <a:rPr sz="2650" spc="-4" dirty="0" smtClean="0">
                <a:latin typeface="Rockwell"/>
                <a:cs typeface="Rockwell"/>
              </a:rPr>
              <a:t>pa</a:t>
            </a:r>
            <a:r>
              <a:rPr sz="2650" spc="9" dirty="0" smtClean="0">
                <a:latin typeface="Rockwell"/>
                <a:cs typeface="Rockwell"/>
              </a:rPr>
              <a:t>t</a:t>
            </a:r>
            <a:r>
              <a:rPr sz="2650" spc="0" dirty="0" smtClean="0">
                <a:latin typeface="Rockwell"/>
                <a:cs typeface="Rockwell"/>
              </a:rPr>
              <a:t>.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ct val="97859"/>
              </a:lnSpc>
              <a:spcBef>
                <a:spcPts val="276"/>
              </a:spcBef>
            </a:pPr>
            <a:r>
              <a:rPr sz="2650" spc="-4" dirty="0" smtClean="0">
                <a:latin typeface="Rockwell"/>
                <a:cs typeface="Rockwell"/>
              </a:rPr>
              <a:t>K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suda</a:t>
            </a:r>
            <a:r>
              <a:rPr sz="2650" spc="0" dirty="0" smtClean="0">
                <a:latin typeface="Rockwell"/>
                <a:cs typeface="Rockwell"/>
              </a:rPr>
              <a:t>h 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4" dirty="0" smtClean="0">
                <a:latin typeface="Rockwell"/>
                <a:cs typeface="Rockwell"/>
              </a:rPr>
              <a:t>ili</a:t>
            </a:r>
            <a:r>
              <a:rPr sz="2650" spc="-9" dirty="0" smtClean="0">
                <a:latin typeface="Rockwell"/>
                <a:cs typeface="Rockwell"/>
              </a:rPr>
              <a:t>k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14" dirty="0" smtClean="0">
                <a:latin typeface="Rockwell"/>
                <a:cs typeface="Rockwell"/>
              </a:rPr>
              <a:t> </a:t>
            </a:r>
            <a:r>
              <a:rPr sz="2650" spc="-4" dirty="0" smtClean="0">
                <a:latin typeface="Rockwell"/>
                <a:cs typeface="Rockwell"/>
              </a:rPr>
              <a:t>ap</a:t>
            </a:r>
            <a:r>
              <a:rPr sz="2650" spc="4" dirty="0" smtClean="0">
                <a:latin typeface="Rockwell"/>
                <a:cs typeface="Rockwell"/>
              </a:rPr>
              <a:t>li</a:t>
            </a:r>
            <a:r>
              <a:rPr sz="2650" spc="0" dirty="0" smtClean="0">
                <a:latin typeface="Rockwell"/>
                <a:cs typeface="Rockwell"/>
              </a:rPr>
              <a:t>k</a:t>
            </a:r>
            <a:r>
              <a:rPr sz="2650" spc="-4" dirty="0" smtClean="0">
                <a:latin typeface="Rockwell"/>
                <a:cs typeface="Rockwell"/>
              </a:rPr>
              <a:t>as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r>
              <a:rPr sz="2650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be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0" dirty="0" smtClean="0">
                <a:latin typeface="Rockwell"/>
                <a:cs typeface="Rockwell"/>
              </a:rPr>
              <a:t>b</a:t>
            </a:r>
            <a:r>
              <a:rPr sz="2650" spc="-4" dirty="0" smtClean="0">
                <a:latin typeface="Rockwell"/>
                <a:cs typeface="Rockwell"/>
              </a:rPr>
              <a:t>as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s</a:t>
            </a:r>
            <a:r>
              <a:rPr sz="2650" spc="-9" dirty="0" smtClean="0">
                <a:latin typeface="Rockwell"/>
                <a:cs typeface="Rockwell"/>
              </a:rPr>
              <a:t> M</a:t>
            </a:r>
            <a:r>
              <a:rPr sz="2650" spc="0" dirty="0" smtClean="0">
                <a:latin typeface="Rockwell"/>
                <a:cs typeface="Rockwell"/>
              </a:rPr>
              <a:t>ob</a:t>
            </a:r>
            <a:r>
              <a:rPr sz="2650" spc="4" dirty="0" smtClean="0">
                <a:latin typeface="Rockwell"/>
                <a:cs typeface="Rockwell"/>
              </a:rPr>
              <a:t>il</a:t>
            </a:r>
            <a:r>
              <a:rPr sz="2650" spc="-9" dirty="0" smtClean="0">
                <a:latin typeface="Rockwell"/>
                <a:cs typeface="Rockwell"/>
              </a:rPr>
              <a:t>e</a:t>
            </a:r>
            <a:r>
              <a:rPr sz="2650" spc="0" dirty="0" smtClean="0">
                <a:latin typeface="Rockwell"/>
                <a:cs typeface="Rockwell"/>
              </a:rPr>
              <a:t>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3539" y="3522987"/>
            <a:ext cx="356673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2.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3539" y="4332232"/>
            <a:ext cx="356673" cy="36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3.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3539" y="5143000"/>
            <a:ext cx="356673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4.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3539" y="5953768"/>
            <a:ext cx="356673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5.</a:t>
            </a:r>
            <a:endParaRPr sz="26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270508" y="1283293"/>
            <a:ext cx="7600550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0" dirty="0" smtClean="0">
                <a:latin typeface="Rockwell"/>
                <a:cs typeface="Rockwell"/>
              </a:rPr>
              <a:t>C</a:t>
            </a:r>
            <a:r>
              <a:rPr sz="4450" b="1" spc="-4" dirty="0" smtClean="0">
                <a:latin typeface="Rockwell"/>
                <a:cs typeface="Rockwell"/>
              </a:rPr>
              <a:t>o</a:t>
            </a:r>
            <a:r>
              <a:rPr sz="4450" b="1" spc="0" dirty="0" smtClean="0">
                <a:latin typeface="Rockwell"/>
                <a:cs typeface="Rockwell"/>
              </a:rPr>
              <a:t>n</a:t>
            </a:r>
            <a:r>
              <a:rPr sz="4450" b="1" spc="4" dirty="0" smtClean="0">
                <a:latin typeface="Rockwell"/>
                <a:cs typeface="Rockwell"/>
              </a:rPr>
              <a:t>t</a:t>
            </a:r>
            <a:r>
              <a:rPr sz="4450" b="1" spc="-4" dirty="0" smtClean="0">
                <a:latin typeface="Rockwell"/>
                <a:cs typeface="Rockwell"/>
              </a:rPr>
              <a:t>o</a:t>
            </a:r>
            <a:r>
              <a:rPr sz="4450" b="1" spc="4" dirty="0" smtClean="0">
                <a:latin typeface="Rockwell"/>
                <a:cs typeface="Rockwell"/>
              </a:rPr>
              <a:t>h</a:t>
            </a:r>
            <a:r>
              <a:rPr sz="4450" b="1" spc="0" dirty="0" smtClean="0">
                <a:latin typeface="Rockwell"/>
                <a:cs typeface="Rockwell"/>
              </a:rPr>
              <a:t>; S</a:t>
            </a:r>
            <a:r>
              <a:rPr sz="4450" b="1" spc="-9" dirty="0" smtClean="0">
                <a:latin typeface="Rockwell"/>
                <a:cs typeface="Rockwell"/>
              </a:rPr>
              <a:t>W</a:t>
            </a:r>
            <a:r>
              <a:rPr sz="4450" b="1" spc="0" dirty="0" smtClean="0">
                <a:latin typeface="Rockwell"/>
                <a:cs typeface="Rockwell"/>
              </a:rPr>
              <a:t>OT</a:t>
            </a:r>
            <a:r>
              <a:rPr sz="4450" b="1" spc="14" dirty="0" smtClean="0">
                <a:latin typeface="Rockwell"/>
                <a:cs typeface="Rockwell"/>
              </a:rPr>
              <a:t> </a:t>
            </a:r>
            <a:r>
              <a:rPr sz="4450" b="1" spc="0" dirty="0" smtClean="0">
                <a:latin typeface="Rockwell"/>
                <a:cs typeface="Rockwell"/>
              </a:rPr>
              <a:t>Toko</a:t>
            </a:r>
            <a:r>
              <a:rPr sz="4450" b="1" spc="19" dirty="0" smtClean="0">
                <a:latin typeface="Rockwell"/>
                <a:cs typeface="Rockwell"/>
              </a:rPr>
              <a:t> </a:t>
            </a:r>
            <a:r>
              <a:rPr sz="4450" b="1" spc="0" dirty="0" smtClean="0">
                <a:latin typeface="Rockwell"/>
                <a:cs typeface="Rockwell"/>
              </a:rPr>
              <a:t>Ba</a:t>
            </a:r>
            <a:r>
              <a:rPr sz="4450" b="1" spc="9" dirty="0" smtClean="0">
                <a:latin typeface="Rockwell"/>
                <a:cs typeface="Rockwell"/>
              </a:rPr>
              <a:t>g</a:t>
            </a:r>
            <a:r>
              <a:rPr sz="4450" b="1" spc="0" dirty="0" smtClean="0">
                <a:latin typeface="Rockwell"/>
                <a:cs typeface="Rockwell"/>
              </a:rPr>
              <a:t>us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2780256"/>
            <a:ext cx="4759954" cy="4063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i="1" spc="-4" dirty="0" smtClean="0">
                <a:latin typeface="Rockwell"/>
                <a:cs typeface="Rockwell"/>
              </a:rPr>
              <a:t>W</a:t>
            </a:r>
            <a:r>
              <a:rPr sz="3000" b="1" i="1" spc="0" dirty="0" smtClean="0">
                <a:latin typeface="Rockwell"/>
                <a:cs typeface="Rockwell"/>
              </a:rPr>
              <a:t>e</a:t>
            </a:r>
            <a:r>
              <a:rPr sz="3000" b="1" i="1" spc="-4" dirty="0" smtClean="0">
                <a:latin typeface="Rockwell"/>
                <a:cs typeface="Rockwell"/>
              </a:rPr>
              <a:t>akn</a:t>
            </a:r>
            <a:r>
              <a:rPr sz="3000" b="1" i="1" spc="9" dirty="0" smtClean="0">
                <a:latin typeface="Rockwell"/>
                <a:cs typeface="Rockwell"/>
              </a:rPr>
              <a:t>e</a:t>
            </a:r>
            <a:r>
              <a:rPr sz="3000" b="1" i="1" spc="0" dirty="0" smtClean="0">
                <a:latin typeface="Rockwell"/>
                <a:cs typeface="Rockwell"/>
              </a:rPr>
              <a:t>sses</a:t>
            </a:r>
            <a:r>
              <a:rPr sz="3000" b="1" i="1" spc="19" dirty="0" smtClean="0">
                <a:latin typeface="Rockwell"/>
                <a:cs typeface="Rockwell"/>
              </a:rPr>
              <a:t> </a:t>
            </a:r>
            <a:r>
              <a:rPr sz="3000" b="1" spc="0" dirty="0" smtClean="0">
                <a:latin typeface="Rockwell"/>
                <a:cs typeface="Rockwell"/>
              </a:rPr>
              <a:t>(</a:t>
            </a:r>
            <a:r>
              <a:rPr sz="3000" b="1" spc="-9" dirty="0" smtClean="0">
                <a:latin typeface="Rockwell"/>
                <a:cs typeface="Rockwell"/>
              </a:rPr>
              <a:t>k</a:t>
            </a:r>
            <a:r>
              <a:rPr sz="3000" b="1" spc="-4" dirty="0" smtClean="0">
                <a:latin typeface="Rockwell"/>
                <a:cs typeface="Rockwell"/>
              </a:rPr>
              <a:t>e</a:t>
            </a:r>
            <a:r>
              <a:rPr sz="3000" b="1" spc="4" dirty="0" smtClean="0">
                <a:latin typeface="Rockwell"/>
                <a:cs typeface="Rockwell"/>
              </a:rPr>
              <a:t>l</a:t>
            </a:r>
            <a:r>
              <a:rPr sz="3000" b="1" spc="-4" dirty="0" smtClean="0">
                <a:latin typeface="Rockwell"/>
                <a:cs typeface="Rockwell"/>
              </a:rPr>
              <a:t>e</a:t>
            </a:r>
            <a:r>
              <a:rPr sz="3000" b="1" spc="0" dirty="0" smtClean="0">
                <a:latin typeface="Rockwell"/>
                <a:cs typeface="Rockwell"/>
              </a:rPr>
              <a:t>ma</a:t>
            </a:r>
            <a:r>
              <a:rPr sz="3000" b="1" spc="-4" dirty="0" smtClean="0">
                <a:latin typeface="Rockwell"/>
                <a:cs typeface="Rockwell"/>
              </a:rPr>
              <a:t>h</a:t>
            </a:r>
            <a:r>
              <a:rPr sz="3000" b="1" spc="9" dirty="0" smtClean="0">
                <a:latin typeface="Rockwell"/>
                <a:cs typeface="Rockwell"/>
              </a:rPr>
              <a:t>a</a:t>
            </a:r>
            <a:r>
              <a:rPr sz="3000" b="1" spc="0" dirty="0" smtClean="0">
                <a:latin typeface="Rockwell"/>
                <a:cs typeface="Rockwell"/>
              </a:rPr>
              <a:t>n)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1723" y="3284700"/>
            <a:ext cx="398998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-9" dirty="0" smtClean="0">
                <a:latin typeface="Rockwell"/>
                <a:cs typeface="Rockwell"/>
              </a:rPr>
              <a:t>1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56563" y="3284700"/>
            <a:ext cx="8329870" cy="25613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-4" dirty="0" smtClean="0">
                <a:latin typeface="Rockwell"/>
                <a:cs typeface="Rockwell"/>
              </a:rPr>
              <a:t>Tok</a:t>
            </a:r>
            <a:r>
              <a:rPr sz="3000" spc="0" dirty="0" smtClean="0">
                <a:latin typeface="Rockwell"/>
                <a:cs typeface="Rockwell"/>
              </a:rPr>
              <a:t>o B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us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aat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ih 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gg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2"/>
              </a:spcBef>
            </a:pPr>
            <a:r>
              <a:rPr sz="3000" spc="0" dirty="0" smtClean="0">
                <a:latin typeface="Rockwell"/>
                <a:cs typeface="Rockwell"/>
              </a:rPr>
              <a:t>Ba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ndo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eh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w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e 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lum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</a:pP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i="1" spc="-4" dirty="0" smtClean="0">
                <a:latin typeface="Rockwell"/>
                <a:cs typeface="Rockwell"/>
              </a:rPr>
              <a:t>g</a:t>
            </a:r>
            <a:r>
              <a:rPr sz="3000" i="1" spc="0" dirty="0" smtClean="0">
                <a:latin typeface="Rockwell"/>
                <a:cs typeface="Rockwell"/>
              </a:rPr>
              <a:t>o</a:t>
            </a:r>
            <a:r>
              <a:rPr sz="3000" i="1" spc="9" dirty="0" smtClean="0">
                <a:latin typeface="Rockwell"/>
                <a:cs typeface="Rockwell"/>
              </a:rPr>
              <a:t> 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nternas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on</a:t>
            </a:r>
            <a:r>
              <a:rPr sz="3000" i="1" spc="9" dirty="0" smtClean="0">
                <a:latin typeface="Rockwell"/>
                <a:cs typeface="Rockwell"/>
              </a:rPr>
              <a:t>a</a:t>
            </a:r>
            <a:r>
              <a:rPr sz="3000" i="1" spc="14" dirty="0" smtClean="0">
                <a:latin typeface="Rockwell"/>
                <a:cs typeface="Rockwell"/>
              </a:rPr>
              <a:t>l</a:t>
            </a:r>
            <a:r>
              <a:rPr sz="3000" i="1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  <a:p>
            <a:pPr marL="12700" marR="544078">
              <a:lnSpc>
                <a:spcPts val="3250"/>
              </a:lnSpc>
              <a:spcBef>
                <a:spcPts val="686"/>
              </a:spcBef>
            </a:pPr>
            <a:r>
              <a:rPr sz="3000" spc="0" dirty="0" smtClean="0">
                <a:latin typeface="Rockwell"/>
                <a:cs typeface="Rockwell"/>
              </a:rPr>
              <a:t>Sa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awan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pen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uan, 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ren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ua 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orm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at </a:t>
            </a:r>
            <a:r>
              <a:rPr sz="3000" spc="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li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deng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spc="0" dirty="0" smtClean="0">
                <a:latin typeface="Rockwell"/>
                <a:cs typeface="Rockwell"/>
              </a:rPr>
              <a:t>at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h </a:t>
            </a:r>
            <a:r>
              <a:rPr sz="3000" spc="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gr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4613628"/>
            <a:ext cx="398998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-9" dirty="0" smtClean="0">
                <a:latin typeface="Rockwell"/>
                <a:cs typeface="Rockwell"/>
              </a:rPr>
              <a:t>2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70508" y="1283293"/>
            <a:ext cx="5728612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0" dirty="0" smtClean="0">
                <a:latin typeface="Rockwell"/>
                <a:cs typeface="Rockwell"/>
              </a:rPr>
              <a:t>C</a:t>
            </a:r>
            <a:r>
              <a:rPr sz="4450" b="1" spc="-4" dirty="0" smtClean="0">
                <a:latin typeface="Rockwell"/>
                <a:cs typeface="Rockwell"/>
              </a:rPr>
              <a:t>o</a:t>
            </a:r>
            <a:r>
              <a:rPr sz="4450" b="1" spc="0" dirty="0" smtClean="0">
                <a:latin typeface="Rockwell"/>
                <a:cs typeface="Rockwell"/>
              </a:rPr>
              <a:t>n</a:t>
            </a:r>
            <a:r>
              <a:rPr sz="4450" b="1" spc="4" dirty="0" smtClean="0">
                <a:latin typeface="Rockwell"/>
                <a:cs typeface="Rockwell"/>
              </a:rPr>
              <a:t>t</a:t>
            </a:r>
            <a:r>
              <a:rPr sz="4450" b="1" spc="-4" dirty="0" smtClean="0">
                <a:latin typeface="Rockwell"/>
                <a:cs typeface="Rockwell"/>
              </a:rPr>
              <a:t>o</a:t>
            </a:r>
            <a:r>
              <a:rPr sz="4450" b="1" spc="4" dirty="0" smtClean="0">
                <a:latin typeface="Rockwell"/>
                <a:cs typeface="Rockwell"/>
              </a:rPr>
              <a:t>h</a:t>
            </a:r>
            <a:r>
              <a:rPr sz="4450" b="1" spc="0" dirty="0" smtClean="0">
                <a:latin typeface="Rockwell"/>
                <a:cs typeface="Rockwell"/>
              </a:rPr>
              <a:t>; S</a:t>
            </a:r>
            <a:r>
              <a:rPr sz="4450" b="1" spc="-9" dirty="0" smtClean="0">
                <a:latin typeface="Rockwell"/>
                <a:cs typeface="Rockwell"/>
              </a:rPr>
              <a:t>W</a:t>
            </a:r>
            <a:r>
              <a:rPr sz="4450" b="1" spc="0" dirty="0" smtClean="0">
                <a:latin typeface="Rockwell"/>
                <a:cs typeface="Rockwell"/>
              </a:rPr>
              <a:t>OT</a:t>
            </a:r>
            <a:r>
              <a:rPr sz="4450" b="1" spc="14" dirty="0" smtClean="0">
                <a:latin typeface="Rockwell"/>
                <a:cs typeface="Rockwell"/>
              </a:rPr>
              <a:t> </a:t>
            </a:r>
            <a:r>
              <a:rPr sz="4450" b="1" spc="0" dirty="0" smtClean="0">
                <a:latin typeface="Rockwell"/>
                <a:cs typeface="Rockwell"/>
              </a:rPr>
              <a:t>Toko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32752" y="1283293"/>
            <a:ext cx="1838306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0" dirty="0" smtClean="0">
                <a:latin typeface="Rockwell"/>
                <a:cs typeface="Rockwell"/>
              </a:rPr>
              <a:t>Ba</a:t>
            </a:r>
            <a:r>
              <a:rPr sz="4450" b="1" spc="9" dirty="0" smtClean="0">
                <a:latin typeface="Rockwell"/>
                <a:cs typeface="Rockwell"/>
              </a:rPr>
              <a:t>g</a:t>
            </a:r>
            <a:r>
              <a:rPr sz="4450" b="1" spc="0" dirty="0" smtClean="0">
                <a:latin typeface="Rockwell"/>
                <a:cs typeface="Rockwell"/>
              </a:rPr>
              <a:t>us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2562324"/>
            <a:ext cx="4488682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b="1" i="1" spc="0" dirty="0" smtClean="0">
                <a:latin typeface="Rockwell"/>
                <a:cs typeface="Rockwell"/>
              </a:rPr>
              <a:t>O</a:t>
            </a:r>
            <a:r>
              <a:rPr sz="3000" b="1" i="1" spc="-4" dirty="0" smtClean="0">
                <a:latin typeface="Rockwell"/>
                <a:cs typeface="Rockwell"/>
              </a:rPr>
              <a:t>ppor</a:t>
            </a:r>
            <a:r>
              <a:rPr sz="3000" b="1" i="1" spc="4" dirty="0" smtClean="0">
                <a:latin typeface="Rockwell"/>
                <a:cs typeface="Rockwell"/>
              </a:rPr>
              <a:t>tu</a:t>
            </a:r>
            <a:r>
              <a:rPr sz="3000" b="1" i="1" spc="-4" dirty="0" smtClean="0">
                <a:latin typeface="Rockwell"/>
                <a:cs typeface="Rockwell"/>
              </a:rPr>
              <a:t>n</a:t>
            </a:r>
            <a:r>
              <a:rPr sz="3000" b="1" i="1" spc="4" dirty="0" smtClean="0">
                <a:latin typeface="Rockwell"/>
                <a:cs typeface="Rockwell"/>
              </a:rPr>
              <a:t>i</a:t>
            </a:r>
            <a:r>
              <a:rPr sz="3000" b="1" i="1" spc="-4" dirty="0" smtClean="0">
                <a:latin typeface="Rockwell"/>
                <a:cs typeface="Rockwell"/>
              </a:rPr>
              <a:t>ti</a:t>
            </a:r>
            <a:r>
              <a:rPr sz="3000" b="1" i="1" spc="0" dirty="0" smtClean="0">
                <a:latin typeface="Rockwell"/>
                <a:cs typeface="Rockwell"/>
              </a:rPr>
              <a:t>es </a:t>
            </a:r>
            <a:r>
              <a:rPr sz="3000" b="1" spc="0" dirty="0" smtClean="0">
                <a:latin typeface="Rockwell"/>
                <a:cs typeface="Rockwell"/>
              </a:rPr>
              <a:t>(</a:t>
            </a:r>
            <a:r>
              <a:rPr sz="3000" b="1" spc="4" dirty="0" smtClean="0">
                <a:latin typeface="Rockwell"/>
                <a:cs typeface="Rockwell"/>
              </a:rPr>
              <a:t>p</a:t>
            </a:r>
            <a:r>
              <a:rPr sz="3000" b="1" spc="-4" dirty="0" smtClean="0">
                <a:latin typeface="Rockwell"/>
                <a:cs typeface="Rockwell"/>
              </a:rPr>
              <a:t>e</a:t>
            </a:r>
            <a:r>
              <a:rPr sz="3000" b="1" spc="4" dirty="0" smtClean="0">
                <a:latin typeface="Rockwell"/>
                <a:cs typeface="Rockwell"/>
              </a:rPr>
              <a:t>l</a:t>
            </a:r>
            <a:r>
              <a:rPr sz="3000" b="1" spc="-4" dirty="0" smtClean="0">
                <a:latin typeface="Rockwell"/>
                <a:cs typeface="Rockwell"/>
              </a:rPr>
              <a:t>u</a:t>
            </a:r>
            <a:r>
              <a:rPr sz="3000" b="1" spc="0" dirty="0" smtClean="0">
                <a:latin typeface="Rockwell"/>
                <a:cs typeface="Rockwell"/>
              </a:rPr>
              <a:t>a</a:t>
            </a:r>
            <a:r>
              <a:rPr sz="3000" b="1" spc="-4" dirty="0" smtClean="0">
                <a:latin typeface="Rockwell"/>
                <a:cs typeface="Rockwell"/>
              </a:rPr>
              <a:t>ng</a:t>
            </a:r>
            <a:r>
              <a:rPr sz="3000" b="1" spc="0" dirty="0" smtClean="0">
                <a:latin typeface="Rockwell"/>
                <a:cs typeface="Rockwell"/>
              </a:rPr>
              <a:t>)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1723" y="3477902"/>
            <a:ext cx="216153" cy="9108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65"/>
              </a:lnSpc>
              <a:spcBef>
                <a:spcPts val="158"/>
              </a:spcBef>
            </a:pPr>
            <a:r>
              <a:rPr sz="3000" spc="0" dirty="0" smtClean="0"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364"/>
              </a:spcBef>
            </a:pPr>
            <a:r>
              <a:rPr sz="3000" spc="0" dirty="0" smtClean="0"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56563" y="3479772"/>
            <a:ext cx="8722902" cy="30657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4412">
              <a:lnSpc>
                <a:spcPts val="3200"/>
              </a:lnSpc>
              <a:spcBef>
                <a:spcPts val="160"/>
              </a:spcBef>
            </a:pPr>
            <a:r>
              <a:rPr sz="3000" spc="-4" dirty="0" smtClean="0">
                <a:latin typeface="Rockwell"/>
                <a:cs typeface="Rockwell"/>
              </a:rPr>
              <a:t>J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h 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-4" dirty="0" smtClean="0">
                <a:latin typeface="Rockwell"/>
                <a:cs typeface="Rockwell"/>
              </a:rPr>
              <a:t>end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Ind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es</a:t>
            </a:r>
            <a:r>
              <a:rPr sz="3000" spc="0" dirty="0" smtClean="0">
                <a:latin typeface="Rockwell"/>
                <a:cs typeface="Rockwell"/>
              </a:rPr>
              <a:t>ia.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  <a:spcBef>
                <a:spcPts val="510"/>
              </a:spcBef>
            </a:pP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em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in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hn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uk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orm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si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rn</a:t>
            </a:r>
            <a:r>
              <a:rPr sz="3000" spc="0" dirty="0" smtClean="0">
                <a:latin typeface="Rockwell"/>
                <a:cs typeface="Rockwell"/>
              </a:rPr>
              <a:t>a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l-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al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kon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ah 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-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in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ah;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epe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4" dirty="0" smtClean="0">
                <a:latin typeface="Rockwell"/>
                <a:cs typeface="Rockwell"/>
              </a:rPr>
              <a:t>i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mo</a:t>
            </a:r>
            <a:r>
              <a:rPr sz="3000" spc="4" dirty="0" smtClean="0">
                <a:latin typeface="Rockwell"/>
                <a:cs typeface="Rockwell"/>
              </a:rPr>
              <a:t>de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,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wifi (</a:t>
            </a:r>
            <a:r>
              <a:rPr sz="3000" spc="-4" dirty="0" smtClean="0">
                <a:latin typeface="Rockwell"/>
                <a:cs typeface="Rockwell"/>
              </a:rPr>
              <a:t>ho</a:t>
            </a:r>
            <a:r>
              <a:rPr sz="3000" spc="4" dirty="0" smtClean="0">
                <a:latin typeface="Rockwell"/>
                <a:cs typeface="Rockwell"/>
              </a:rPr>
              <a:t>ts</a:t>
            </a:r>
            <a:r>
              <a:rPr sz="3000" spc="-4" dirty="0" smtClean="0">
                <a:latin typeface="Rockwell"/>
                <a:cs typeface="Rockwell"/>
              </a:rPr>
              <a:t>pot</a:t>
            </a:r>
            <a:r>
              <a:rPr sz="3000" spc="0" dirty="0" smtClean="0">
                <a:latin typeface="Rockwell"/>
                <a:cs typeface="Rockwell"/>
              </a:rPr>
              <a:t>)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ll.</a:t>
            </a:r>
            <a:endParaRPr sz="3000">
              <a:latin typeface="Rockwell"/>
              <a:cs typeface="Rockwell"/>
            </a:endParaRPr>
          </a:p>
          <a:p>
            <a:pPr marL="12700" marR="54412">
              <a:lnSpc>
                <a:spcPct val="97859"/>
              </a:lnSpc>
              <a:spcBef>
                <a:spcPts val="227"/>
              </a:spcBef>
            </a:pPr>
            <a:r>
              <a:rPr sz="3000" spc="0" dirty="0" smtClean="0">
                <a:latin typeface="Rockwell"/>
                <a:cs typeface="Rockwell"/>
              </a:rPr>
              <a:t>Sifat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uk </a:t>
            </a:r>
            <a:r>
              <a:rPr sz="3000" spc="4" dirty="0" smtClean="0">
                <a:latin typeface="Rockwell"/>
                <a:cs typeface="Rockwell"/>
              </a:rPr>
              <a:t>In</a:t>
            </a:r>
            <a:r>
              <a:rPr sz="3000" spc="-4" dirty="0" smtClean="0">
                <a:latin typeface="Rockwell"/>
                <a:cs typeface="Rockwell"/>
              </a:rPr>
              <a:t>done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mn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2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ih</a:t>
            </a:r>
            <a:endParaRPr sz="3000">
              <a:latin typeface="Rockwell"/>
              <a:cs typeface="Rockwell"/>
            </a:endParaRPr>
          </a:p>
          <a:p>
            <a:pPr marL="12700" marR="54412">
              <a:lnSpc>
                <a:spcPts val="3250"/>
              </a:lnSpc>
              <a:spcBef>
                <a:spcPts val="162"/>
              </a:spcBef>
            </a:pPr>
            <a:r>
              <a:rPr sz="3000" spc="-4" dirty="0" smtClean="0">
                <a:latin typeface="Rockwell"/>
                <a:cs typeface="Rockwell"/>
              </a:rPr>
              <a:t>Kon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e 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5724278"/>
            <a:ext cx="216153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65"/>
              </a:lnSpc>
              <a:spcBef>
                <a:spcPts val="158"/>
              </a:spcBef>
            </a:pPr>
            <a:r>
              <a:rPr sz="3000" spc="0" dirty="0" smtClean="0">
                <a:latin typeface="Arial"/>
                <a:cs typeface="Arial"/>
              </a:rPr>
              <a:t>•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70508" y="1283293"/>
            <a:ext cx="5728612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0" dirty="0" smtClean="0">
                <a:latin typeface="Rockwell"/>
                <a:cs typeface="Rockwell"/>
              </a:rPr>
              <a:t>C</a:t>
            </a:r>
            <a:r>
              <a:rPr sz="4450" b="1" spc="-4" dirty="0" smtClean="0">
                <a:latin typeface="Rockwell"/>
                <a:cs typeface="Rockwell"/>
              </a:rPr>
              <a:t>o</a:t>
            </a:r>
            <a:r>
              <a:rPr sz="4450" b="1" spc="0" dirty="0" smtClean="0">
                <a:latin typeface="Rockwell"/>
                <a:cs typeface="Rockwell"/>
              </a:rPr>
              <a:t>n</a:t>
            </a:r>
            <a:r>
              <a:rPr sz="4450" b="1" spc="4" dirty="0" smtClean="0">
                <a:latin typeface="Rockwell"/>
                <a:cs typeface="Rockwell"/>
              </a:rPr>
              <a:t>t</a:t>
            </a:r>
            <a:r>
              <a:rPr sz="4450" b="1" spc="-4" dirty="0" smtClean="0">
                <a:latin typeface="Rockwell"/>
                <a:cs typeface="Rockwell"/>
              </a:rPr>
              <a:t>o</a:t>
            </a:r>
            <a:r>
              <a:rPr sz="4450" b="1" spc="4" dirty="0" smtClean="0">
                <a:latin typeface="Rockwell"/>
                <a:cs typeface="Rockwell"/>
              </a:rPr>
              <a:t>h</a:t>
            </a:r>
            <a:r>
              <a:rPr sz="4450" b="1" spc="0" dirty="0" smtClean="0">
                <a:latin typeface="Rockwell"/>
                <a:cs typeface="Rockwell"/>
              </a:rPr>
              <a:t>; S</a:t>
            </a:r>
            <a:r>
              <a:rPr sz="4450" b="1" spc="-9" dirty="0" smtClean="0">
                <a:latin typeface="Rockwell"/>
                <a:cs typeface="Rockwell"/>
              </a:rPr>
              <a:t>W</a:t>
            </a:r>
            <a:r>
              <a:rPr sz="4450" b="1" spc="0" dirty="0" smtClean="0">
                <a:latin typeface="Rockwell"/>
                <a:cs typeface="Rockwell"/>
              </a:rPr>
              <a:t>OT</a:t>
            </a:r>
            <a:r>
              <a:rPr sz="4450" b="1" spc="14" dirty="0" smtClean="0">
                <a:latin typeface="Rockwell"/>
                <a:cs typeface="Rockwell"/>
              </a:rPr>
              <a:t> </a:t>
            </a:r>
            <a:r>
              <a:rPr sz="4450" b="1" spc="0" dirty="0" smtClean="0">
                <a:latin typeface="Rockwell"/>
                <a:cs typeface="Rockwell"/>
              </a:rPr>
              <a:t>Toko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32752" y="1283293"/>
            <a:ext cx="1838306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0" dirty="0" smtClean="0">
                <a:latin typeface="Rockwell"/>
                <a:cs typeface="Rockwell"/>
              </a:rPr>
              <a:t>Ba</a:t>
            </a:r>
            <a:r>
              <a:rPr sz="4450" b="1" spc="9" dirty="0" smtClean="0">
                <a:latin typeface="Rockwell"/>
                <a:cs typeface="Rockwell"/>
              </a:rPr>
              <a:t>g</a:t>
            </a:r>
            <a:r>
              <a:rPr sz="4450" b="1" spc="0" dirty="0" smtClean="0">
                <a:latin typeface="Rockwell"/>
                <a:cs typeface="Rockwell"/>
              </a:rPr>
              <a:t>us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2600" y="2503909"/>
            <a:ext cx="3697531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b="1" i="1" spc="0" dirty="0" smtClean="0">
                <a:latin typeface="Rockwell"/>
                <a:cs typeface="Rockwell"/>
              </a:rPr>
              <a:t>T</a:t>
            </a:r>
            <a:r>
              <a:rPr sz="3250" b="1" i="1" spc="-4" dirty="0" smtClean="0">
                <a:latin typeface="Rockwell"/>
                <a:cs typeface="Rockwell"/>
              </a:rPr>
              <a:t>hrea</a:t>
            </a:r>
            <a:r>
              <a:rPr sz="3250" b="1" i="1" spc="0" dirty="0" smtClean="0">
                <a:latin typeface="Rockwell"/>
                <a:cs typeface="Rockwell"/>
              </a:rPr>
              <a:t>t</a:t>
            </a:r>
            <a:r>
              <a:rPr sz="3250" b="1" i="1" spc="102" dirty="0" smtClean="0">
                <a:latin typeface="Rockwell"/>
                <a:cs typeface="Rockwell"/>
              </a:rPr>
              <a:t> </a:t>
            </a:r>
            <a:r>
              <a:rPr sz="3250" b="1" spc="-4" dirty="0" smtClean="0">
                <a:latin typeface="Rockwell"/>
                <a:cs typeface="Rockwell"/>
              </a:rPr>
              <a:t>(</a:t>
            </a:r>
            <a:r>
              <a:rPr sz="3250" b="1" spc="0" dirty="0" smtClean="0">
                <a:latin typeface="Rockwell"/>
                <a:cs typeface="Rockwell"/>
              </a:rPr>
              <a:t>a</a:t>
            </a:r>
            <a:r>
              <a:rPr sz="3250" b="1" spc="-4" dirty="0" smtClean="0">
                <a:latin typeface="Rockwell"/>
                <a:cs typeface="Rockwell"/>
              </a:rPr>
              <a:t>nc</a:t>
            </a:r>
            <a:r>
              <a:rPr sz="3250" b="1" spc="-10" dirty="0" smtClean="0">
                <a:latin typeface="Rockwell"/>
                <a:cs typeface="Rockwell"/>
              </a:rPr>
              <a:t>a</a:t>
            </a:r>
            <a:r>
              <a:rPr sz="3250" b="1" spc="-20" dirty="0" smtClean="0">
                <a:latin typeface="Rockwell"/>
                <a:cs typeface="Rockwell"/>
              </a:rPr>
              <a:t>m</a:t>
            </a:r>
            <a:r>
              <a:rPr sz="3250" b="1" spc="0" dirty="0" smtClean="0">
                <a:latin typeface="Rockwell"/>
                <a:cs typeface="Rockwell"/>
              </a:rPr>
              <a:t>a</a:t>
            </a:r>
            <a:r>
              <a:rPr sz="3250" b="1" spc="-10" dirty="0" smtClean="0">
                <a:latin typeface="Rockwell"/>
                <a:cs typeface="Rockwell"/>
              </a:rPr>
              <a:t>n</a:t>
            </a:r>
            <a:r>
              <a:rPr sz="3250" b="1" spc="0" dirty="0" smtClean="0">
                <a:latin typeface="Rockwell"/>
                <a:cs typeface="Rockwell"/>
              </a:rPr>
              <a:t>)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2600" y="3602714"/>
            <a:ext cx="436118" cy="944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1.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5"/>
              </a:lnSpc>
              <a:spcBef>
                <a:spcPts val="146"/>
              </a:spcBef>
            </a:pPr>
            <a:r>
              <a:rPr sz="3250" spc="0" dirty="0" smtClean="0">
                <a:latin typeface="Rockwell"/>
                <a:cs typeface="Rockwell"/>
              </a:rPr>
              <a:t>2.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40383" y="3602714"/>
            <a:ext cx="5979526" cy="944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ama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5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dar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penyed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5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815"/>
              </a:lnSpc>
              <a:spcBef>
                <a:spcPts val="146"/>
              </a:spcBef>
            </a:pP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ama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5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dar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par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78" dirty="0" smtClean="0">
                <a:latin typeface="Rockwell"/>
                <a:cs typeface="Rockwell"/>
              </a:rPr>
              <a:t> </a:t>
            </a:r>
            <a:r>
              <a:rPr sz="3250" i="1" spc="-4" dirty="0" smtClean="0">
                <a:latin typeface="Rockwell"/>
                <a:cs typeface="Rockwell"/>
              </a:rPr>
              <a:t>ha</a:t>
            </a:r>
            <a:r>
              <a:rPr sz="3250" i="1" spc="0" dirty="0" smtClean="0">
                <a:latin typeface="Rockwell"/>
                <a:cs typeface="Rockwell"/>
              </a:rPr>
              <a:t>ck</a:t>
            </a:r>
            <a:r>
              <a:rPr sz="3250" i="1" spc="-15" dirty="0" smtClean="0">
                <a:latin typeface="Rockwell"/>
                <a:cs typeface="Rockwell"/>
              </a:rPr>
              <a:t>e</a:t>
            </a:r>
            <a:r>
              <a:rPr sz="3250" i="1" spc="10" dirty="0" smtClean="0">
                <a:latin typeface="Rockwell"/>
                <a:cs typeface="Rockwell"/>
              </a:rPr>
              <a:t>r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37323" y="3602714"/>
            <a:ext cx="1376611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-10" dirty="0" smtClean="0">
                <a:latin typeface="Rockwell"/>
                <a:cs typeface="Rockwell"/>
              </a:rPr>
              <a:t>t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5772" y="1276216"/>
            <a:ext cx="8702376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Si</a:t>
            </a:r>
            <a:r>
              <a:rPr sz="4100" b="1" spc="0" dirty="0" smtClean="0">
                <a:latin typeface="Rockwell"/>
                <a:cs typeface="Rockwell"/>
              </a:rPr>
              <a:t>mp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-4" dirty="0" smtClean="0">
                <a:latin typeface="Rockwell"/>
                <a:cs typeface="Rockwell"/>
              </a:rPr>
              <a:t>l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 </a:t>
            </a:r>
            <a:r>
              <a:rPr sz="4100" b="1" spc="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tr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tegi 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-4" dirty="0" smtClean="0">
                <a:latin typeface="Rockwell"/>
                <a:cs typeface="Rockwell"/>
              </a:rPr>
              <a:t>al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m 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spc="0" dirty="0" smtClean="0">
                <a:latin typeface="Rockwell"/>
                <a:cs typeface="Rockwell"/>
              </a:rPr>
              <a:t>B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sn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2361156"/>
            <a:ext cx="9246191" cy="12308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150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ete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h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te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9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teg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-</a:t>
            </a:r>
            <a:r>
              <a:rPr sz="3000" spc="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ne</a:t>
            </a:r>
            <a:r>
              <a:rPr sz="3000" spc="4" dirty="0" smtClean="0">
                <a:latin typeface="Rockwell"/>
                <a:cs typeface="Rockwell"/>
              </a:rPr>
              <a:t>ss</a:t>
            </a:r>
            <a:r>
              <a:rPr sz="3000" spc="0" dirty="0" smtClean="0">
                <a:latin typeface="Rockwell"/>
                <a:cs typeface="Rockwell"/>
              </a:rPr>
              <a:t>,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2"/>
              </a:spcBef>
            </a:pP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t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0" dirty="0" smtClean="0">
                <a:latin typeface="Rockwell"/>
                <a:cs typeface="Rockwell"/>
              </a:rPr>
              <a:t>ul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9" dirty="0" smtClean="0">
                <a:latin typeface="Rockwell"/>
                <a:cs typeface="Rockwell"/>
              </a:rPr>
              <a:t>w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240"/>
              </a:lnSpc>
            </a:pP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/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te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-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ne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yai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14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;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4194528"/>
            <a:ext cx="9392903" cy="2056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teg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2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at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h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-4" dirty="0" smtClean="0">
                <a:latin typeface="Rockwell"/>
                <a:cs typeface="Rockwell"/>
              </a:rPr>
              <a:t>eg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2"/>
              </a:spcBef>
            </a:pP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end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4" dirty="0" smtClean="0">
                <a:latin typeface="Rockwell"/>
                <a:cs typeface="Rockwell"/>
              </a:rPr>
              <a:t>i</a:t>
            </a:r>
            <a:r>
              <a:rPr sz="3000" spc="0" dirty="0" smtClean="0">
                <a:latin typeface="Rockwell"/>
                <a:cs typeface="Rockwell"/>
              </a:rPr>
              <a:t>. 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Na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m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un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alam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000" spc="14" dirty="0" smtClean="0">
                <a:solidFill>
                  <a:srgbClr val="FF0000"/>
                </a:solidFill>
                <a:latin typeface="Rockwell"/>
                <a:cs typeface="Rockwell"/>
              </a:rPr>
              <a:t>-</a:t>
            </a:r>
            <a:r>
              <a:rPr sz="3000" spc="-9" dirty="0" smtClean="0">
                <a:solidFill>
                  <a:srgbClr val="FF0000"/>
                </a:solidFill>
                <a:latin typeface="Rockwell"/>
                <a:cs typeface="Rockwell"/>
              </a:rPr>
              <a:t>b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u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ne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29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tr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g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-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</a:pP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tr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eg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000" spc="14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-9" dirty="0" smtClean="0">
                <a:solidFill>
                  <a:srgbClr val="FF0000"/>
                </a:solidFill>
                <a:latin typeface="Rockwell"/>
                <a:cs typeface="Rockwell"/>
              </a:rPr>
              <a:t>b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is</a:t>
            </a:r>
            <a:r>
              <a:rPr sz="3000" spc="14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000" spc="-9" dirty="0" smtClean="0">
                <a:solidFill>
                  <a:srgbClr val="FF0000"/>
                </a:solidFill>
                <a:latin typeface="Rockwell"/>
                <a:cs typeface="Rockwell"/>
              </a:rPr>
              <a:t>b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u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3000" spc="14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ng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t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pen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g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u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h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000" spc="19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ert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</a:pP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t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ke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m</a:t>
            </a:r>
            <a:r>
              <a:rPr sz="3000" spc="-9" dirty="0" smtClean="0">
                <a:solidFill>
                  <a:srgbClr val="FF0000"/>
                </a:solidFill>
                <a:latin typeface="Rockwell"/>
                <a:cs typeface="Rockwell"/>
              </a:rPr>
              <a:t>b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gk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an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ng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an a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ya</a:t>
            </a:r>
            <a:r>
              <a:rPr sz="3000" spc="19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ngg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u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9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0"/>
              </a:spcBef>
            </a:pP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an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000" spc="4" dirty="0" smtClean="0">
                <a:solidFill>
                  <a:srgbClr val="FF0000"/>
                </a:solidFill>
                <a:latin typeface="Rockwell"/>
                <a:cs typeface="Rockwell"/>
              </a:rPr>
              <a:t>em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faa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3000" spc="0" dirty="0" smtClean="0">
                <a:solidFill>
                  <a:srgbClr val="FF0000"/>
                </a:solidFill>
                <a:latin typeface="Rockwell"/>
                <a:cs typeface="Rockwell"/>
              </a:rPr>
              <a:t>an</a:t>
            </a:r>
            <a:r>
              <a:rPr sz="3000" spc="29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000" spc="-4" dirty="0" smtClean="0">
                <a:solidFill>
                  <a:srgbClr val="FF0000"/>
                </a:solidFill>
                <a:latin typeface="Rockwell"/>
                <a:cs typeface="Rockwell"/>
              </a:rPr>
              <a:t>IT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3049016" y="1257385"/>
            <a:ext cx="4040337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0" dirty="0" smtClean="0">
                <a:latin typeface="Rockwell"/>
                <a:cs typeface="Rockwell"/>
              </a:rPr>
              <a:t>T</a:t>
            </a:r>
            <a:r>
              <a:rPr sz="4450" b="1" spc="-4" dirty="0" smtClean="0">
                <a:latin typeface="Rockwell"/>
                <a:cs typeface="Rockwell"/>
              </a:rPr>
              <a:t>o</a:t>
            </a:r>
            <a:r>
              <a:rPr sz="4450" b="1" spc="0" dirty="0" smtClean="0">
                <a:latin typeface="Rockwell"/>
                <a:cs typeface="Rockwell"/>
              </a:rPr>
              <a:t>p</a:t>
            </a:r>
            <a:r>
              <a:rPr sz="4450" b="1" spc="9" dirty="0" smtClean="0">
                <a:latin typeface="Rockwell"/>
                <a:cs typeface="Rockwell"/>
              </a:rPr>
              <a:t>i</a:t>
            </a:r>
            <a:r>
              <a:rPr sz="4450" b="1" spc="0" dirty="0" smtClean="0">
                <a:latin typeface="Rockwell"/>
                <a:cs typeface="Rockwell"/>
              </a:rPr>
              <a:t>k</a:t>
            </a:r>
            <a:r>
              <a:rPr sz="4450" b="1" spc="14" dirty="0" smtClean="0">
                <a:latin typeface="Rockwell"/>
                <a:cs typeface="Rockwell"/>
              </a:rPr>
              <a:t> </a:t>
            </a:r>
            <a:r>
              <a:rPr sz="4450" b="1" spc="-9" dirty="0" smtClean="0">
                <a:latin typeface="Rockwell"/>
                <a:cs typeface="Rockwell"/>
              </a:rPr>
              <a:t>D</a:t>
            </a:r>
            <a:r>
              <a:rPr sz="4450" b="1" spc="0" dirty="0" smtClean="0">
                <a:latin typeface="Rockwell"/>
                <a:cs typeface="Rockwell"/>
              </a:rPr>
              <a:t>is</a:t>
            </a:r>
            <a:r>
              <a:rPr sz="4450" b="1" spc="-9" dirty="0" smtClean="0">
                <a:latin typeface="Rockwell"/>
                <a:cs typeface="Rockwell"/>
              </a:rPr>
              <a:t>k</a:t>
            </a:r>
            <a:r>
              <a:rPr sz="4450" b="1" spc="0" dirty="0" smtClean="0">
                <a:latin typeface="Rockwell"/>
                <a:cs typeface="Rockwell"/>
              </a:rPr>
              <a:t>usi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2955" y="2488144"/>
            <a:ext cx="234465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54"/>
              </a:lnSpc>
              <a:spcBef>
                <a:spcPts val="172"/>
              </a:spcBef>
            </a:pPr>
            <a:r>
              <a:rPr sz="3250" spc="0" dirty="0" smtClean="0">
                <a:latin typeface="Arial"/>
                <a:cs typeface="Arial"/>
              </a:rPr>
              <a:t>•</a:t>
            </a:r>
            <a:endParaRPr sz="3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3475" y="2490194"/>
            <a:ext cx="9167236" cy="26939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636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Cob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9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Ana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12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denga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menggunak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40"/>
              </a:lnSpc>
              <a:spcBef>
                <a:spcPts val="2"/>
              </a:spcBef>
            </a:pPr>
            <a:r>
              <a:rPr sz="3250" spc="-4" dirty="0" smtClean="0">
                <a:latin typeface="Rockwell"/>
                <a:cs typeface="Rockwell"/>
              </a:rPr>
              <a:t>Ana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13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-14" dirty="0" smtClean="0">
                <a:latin typeface="Rockwell"/>
                <a:cs typeface="Rockwell"/>
              </a:rPr>
              <a:t>W</a:t>
            </a:r>
            <a:r>
              <a:rPr sz="3250" spc="0" dirty="0" smtClean="0">
                <a:latin typeface="Rockwell"/>
                <a:cs typeface="Rockwell"/>
              </a:rPr>
              <a:t>OT</a:t>
            </a:r>
            <a:r>
              <a:rPr sz="3250" spc="9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Keber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daa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20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</a:t>
            </a:r>
            <a:r>
              <a:rPr sz="3250" spc="4" dirty="0" smtClean="0">
                <a:latin typeface="Rockwell"/>
                <a:cs typeface="Rockwell"/>
              </a:rPr>
              <a:t>u</a:t>
            </a:r>
            <a:r>
              <a:rPr sz="3250" spc="-4" dirty="0" smtClean="0">
                <a:latin typeface="Rockwell"/>
                <a:cs typeface="Rockwell"/>
              </a:rPr>
              <a:t>sa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0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Pasa</a:t>
            </a:r>
            <a:r>
              <a:rPr sz="3250" spc="0" dirty="0" smtClean="0">
                <a:latin typeface="Rockwell"/>
                <a:cs typeface="Rockwell"/>
              </a:rPr>
              <a:t>r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40"/>
              </a:lnSpc>
            </a:pPr>
            <a:r>
              <a:rPr sz="3250" spc="-4" dirty="0" smtClean="0">
                <a:latin typeface="Rockwell"/>
                <a:cs typeface="Rockwell"/>
              </a:rPr>
              <a:t>Trad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9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ona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18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6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daer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50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Bi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3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(</a:t>
            </a:r>
            <a:r>
              <a:rPr sz="3250" spc="-4" dirty="0" smtClean="0">
                <a:latin typeface="Rockwell"/>
                <a:cs typeface="Rockwell"/>
              </a:rPr>
              <a:t>Pasa</a:t>
            </a:r>
            <a:r>
              <a:rPr sz="3250" spc="0" dirty="0" smtClean="0">
                <a:latin typeface="Rockwell"/>
                <a:cs typeface="Rockwell"/>
              </a:rPr>
              <a:t>r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50"/>
              </a:lnSpc>
              <a:spcBef>
                <a:spcPts val="0"/>
              </a:spcBef>
            </a:pPr>
            <a:r>
              <a:rPr sz="3250" spc="-4" dirty="0" smtClean="0">
                <a:latin typeface="Rockwell"/>
                <a:cs typeface="Rockwell"/>
              </a:rPr>
              <a:t>TAV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P</a:t>
            </a:r>
            <a:r>
              <a:rPr sz="3250" spc="0" dirty="0" smtClean="0">
                <a:latin typeface="Rockwell"/>
                <a:cs typeface="Rockwell"/>
              </a:rPr>
              <a:t>),</a:t>
            </a:r>
            <a:r>
              <a:rPr sz="3250" spc="11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denga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ompo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162" dirty="0" smtClean="0">
                <a:latin typeface="Rockwell"/>
                <a:cs typeface="Rockwell"/>
              </a:rPr>
              <a:t> </a:t>
            </a:r>
            <a:r>
              <a:rPr sz="3250" spc="-19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nd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-10" dirty="0" smtClean="0">
                <a:latin typeface="Rockwell"/>
                <a:cs typeface="Rockwell"/>
              </a:rPr>
              <a:t>g</a:t>
            </a:r>
            <a:r>
              <a:rPr sz="3250" spc="0" dirty="0" smtClean="0">
                <a:latin typeface="Rockwell"/>
                <a:cs typeface="Rockwell"/>
              </a:rPr>
              <a:t>-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540"/>
              </a:lnSpc>
            </a:pPr>
            <a:r>
              <a:rPr sz="3250" spc="-4" dirty="0" smtClean="0">
                <a:latin typeface="Rockwell"/>
                <a:cs typeface="Rockwell"/>
              </a:rPr>
              <a:t>mas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ng</a:t>
            </a:r>
            <a:r>
              <a:rPr sz="3250" spc="0" dirty="0" smtClean="0">
                <a:latin typeface="Rockwell"/>
                <a:cs typeface="Rockwell"/>
              </a:rPr>
              <a:t>..</a:t>
            </a:r>
            <a:r>
              <a:rPr sz="3250" spc="-4" dirty="0" smtClean="0">
                <a:latin typeface="Rockwell"/>
                <a:cs typeface="Rockwell"/>
              </a:rPr>
              <a:t>Kemud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29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bua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9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m</a:t>
            </a:r>
            <a:r>
              <a:rPr sz="3250" spc="-15" dirty="0" smtClean="0">
                <a:latin typeface="Rockwell"/>
                <a:cs typeface="Rockwell"/>
              </a:rPr>
              <a:t>p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0" dirty="0" smtClean="0">
                <a:latin typeface="Rockwell"/>
                <a:cs typeface="Rockwell"/>
              </a:rPr>
              <a:t>/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pu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usa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50"/>
              </a:lnSpc>
              <a:spcBef>
                <a:spcPts val="0"/>
              </a:spcBef>
            </a:pPr>
            <a:r>
              <a:rPr sz="3250" spc="-4" dirty="0" smtClean="0">
                <a:latin typeface="Rockwell"/>
                <a:cs typeface="Rockwell"/>
              </a:rPr>
              <a:t>dar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Ana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126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15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rsebu</a:t>
            </a:r>
            <a:r>
              <a:rPr sz="3250" spc="10" dirty="0" smtClean="0">
                <a:latin typeface="Rockwell"/>
                <a:cs typeface="Rockwell"/>
              </a:rPr>
              <a:t>t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2955" y="5837895"/>
            <a:ext cx="234465" cy="4429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54"/>
              </a:lnSpc>
              <a:spcBef>
                <a:spcPts val="172"/>
              </a:spcBef>
            </a:pPr>
            <a:r>
              <a:rPr sz="3250" spc="0" dirty="0" smtClean="0">
                <a:latin typeface="Arial"/>
                <a:cs typeface="Arial"/>
              </a:rPr>
              <a:t>•</a:t>
            </a:r>
            <a:endParaRPr sz="32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33475" y="5839945"/>
            <a:ext cx="6756710" cy="4429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Ker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ak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4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Seka</a:t>
            </a:r>
            <a:r>
              <a:rPr sz="3250" spc="4" dirty="0" smtClean="0">
                <a:latin typeface="Rockwell"/>
                <a:cs typeface="Rockwell"/>
              </a:rPr>
              <a:t>r</a:t>
            </a: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15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Ku</a:t>
            </a:r>
            <a:r>
              <a:rPr sz="3250" spc="-15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pu</a:t>
            </a:r>
            <a:r>
              <a:rPr sz="3250" spc="4" dirty="0" smtClean="0">
                <a:latin typeface="Rockwell"/>
                <a:cs typeface="Rockwell"/>
              </a:rPr>
              <a:t>l</a:t>
            </a:r>
            <a:r>
              <a:rPr sz="3250" spc="0" dirty="0" smtClean="0">
                <a:latin typeface="Rockwell"/>
                <a:cs typeface="Rockwell"/>
              </a:rPr>
              <a:t>!!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841751" y="1130893"/>
            <a:ext cx="4456792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0" dirty="0" smtClean="0">
                <a:latin typeface="Rockwell"/>
                <a:cs typeface="Rockwell"/>
              </a:rPr>
              <a:t>Tugas M</a:t>
            </a:r>
            <a:r>
              <a:rPr sz="4450" b="1" spc="4" dirty="0" smtClean="0">
                <a:latin typeface="Rockwell"/>
                <a:cs typeface="Rockwell"/>
              </a:rPr>
              <a:t>a</a:t>
            </a:r>
            <a:r>
              <a:rPr sz="4450" b="1" spc="0" dirty="0" smtClean="0">
                <a:latin typeface="Rockwell"/>
                <a:cs typeface="Rockwell"/>
              </a:rPr>
              <a:t>ndir</a:t>
            </a:r>
            <a:r>
              <a:rPr sz="4450" b="1" spc="-4" dirty="0" smtClean="0">
                <a:latin typeface="Rockwell"/>
                <a:cs typeface="Rockwell"/>
              </a:rPr>
              <a:t>i</a:t>
            </a:r>
            <a:r>
              <a:rPr sz="4450" b="1" spc="0" dirty="0" smtClean="0">
                <a:latin typeface="Rockwell"/>
                <a:cs typeface="Rockwell"/>
              </a:rPr>
              <a:t>;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1139" y="2268688"/>
            <a:ext cx="234465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54"/>
              </a:lnSpc>
              <a:spcBef>
                <a:spcPts val="172"/>
              </a:spcBef>
            </a:pPr>
            <a:r>
              <a:rPr sz="3250" spc="0" dirty="0" smtClean="0">
                <a:latin typeface="Arial"/>
                <a:cs typeface="Arial"/>
              </a:rPr>
              <a:t>•</a:t>
            </a:r>
            <a:endParaRPr sz="32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1659" y="2270738"/>
            <a:ext cx="7064733" cy="17947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0051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Cob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9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Ana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12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denga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Ana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50"/>
              </a:lnSpc>
              <a:spcBef>
                <a:spcPts val="3"/>
              </a:spcBef>
            </a:pPr>
            <a:r>
              <a:rPr sz="3250" spc="-4" dirty="0" smtClean="0">
                <a:latin typeface="Rockwell"/>
                <a:cs typeface="Rockwell"/>
              </a:rPr>
              <a:t>bua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9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Tok</a:t>
            </a:r>
            <a:r>
              <a:rPr sz="3250" spc="0" dirty="0" smtClean="0">
                <a:latin typeface="Rockwell"/>
                <a:cs typeface="Rockwell"/>
              </a:rPr>
              <a:t>o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O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ne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2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9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sa</a:t>
            </a:r>
            <a:r>
              <a:rPr sz="3250" spc="0" dirty="0" smtClean="0">
                <a:latin typeface="Rockwell"/>
                <a:cs typeface="Rockwell"/>
              </a:rPr>
              <a:t>tu</a:t>
            </a:r>
            <a:r>
              <a:rPr sz="3250" spc="60" dirty="0" smtClean="0">
                <a:latin typeface="Rockwell"/>
                <a:cs typeface="Rockwell"/>
              </a:rPr>
              <a:t> </a:t>
            </a:r>
            <a:r>
              <a:rPr sz="3250" spc="-15" dirty="0" smtClean="0">
                <a:latin typeface="Rockwell"/>
                <a:cs typeface="Rockwell"/>
              </a:rPr>
              <a:t>b</a:t>
            </a:r>
            <a:r>
              <a:rPr sz="3250" spc="-4" dirty="0" smtClean="0">
                <a:latin typeface="Rockwell"/>
                <a:cs typeface="Rockwell"/>
              </a:rPr>
              <a:t>ua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40"/>
              </a:lnSpc>
            </a:pP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ua</a:t>
            </a:r>
            <a:r>
              <a:rPr sz="3250" spc="0" dirty="0" smtClean="0">
                <a:latin typeface="Rockwell"/>
                <a:cs typeface="Rockwell"/>
              </a:rPr>
              <a:t>r</a:t>
            </a:r>
            <a:r>
              <a:rPr sz="3250" spc="8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-1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ger</a:t>
            </a:r>
            <a:r>
              <a:rPr sz="3250" spc="0" dirty="0" smtClean="0">
                <a:latin typeface="Rockwell"/>
                <a:cs typeface="Rockwell"/>
              </a:rPr>
              <a:t>i,</a:t>
            </a:r>
            <a:r>
              <a:rPr sz="3250" spc="12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dar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dan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12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15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ode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550"/>
              </a:lnSpc>
              <a:spcBef>
                <a:spcPts val="0"/>
              </a:spcBef>
            </a:pPr>
            <a:r>
              <a:rPr sz="3250" spc="-4" dirty="0" smtClean="0">
                <a:latin typeface="Rockwell"/>
                <a:cs typeface="Rockwell"/>
              </a:rPr>
              <a:t>sa</a:t>
            </a:r>
            <a:r>
              <a:rPr sz="3250" spc="0" dirty="0" smtClean="0">
                <a:latin typeface="Rockwell"/>
                <a:cs typeface="Rockwell"/>
              </a:rPr>
              <a:t>ja</a:t>
            </a:r>
            <a:r>
              <a:rPr sz="3250" spc="6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</a:t>
            </a:r>
            <a:r>
              <a:rPr sz="3250" spc="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men</a:t>
            </a:r>
            <a:r>
              <a:rPr sz="3250" spc="-14" dirty="0" smtClean="0">
                <a:latin typeface="Rockwell"/>
                <a:cs typeface="Rockwell"/>
              </a:rPr>
              <a:t>u</a:t>
            </a:r>
            <a:r>
              <a:rPr sz="3250" spc="-4" dirty="0" smtClean="0">
                <a:latin typeface="Rockwell"/>
                <a:cs typeface="Rockwell"/>
              </a:rPr>
              <a:t>ru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4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</a:t>
            </a:r>
            <a:r>
              <a:rPr sz="3250" spc="-1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7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suda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1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</a:t>
            </a:r>
            <a:r>
              <a:rPr sz="3250" spc="0" dirty="0" smtClean="0">
                <a:latin typeface="Rockwell"/>
                <a:cs typeface="Rockwell"/>
              </a:rPr>
              <a:t>ik.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89011" y="2270738"/>
            <a:ext cx="2276885" cy="13436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7752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-14" dirty="0" smtClean="0">
                <a:latin typeface="Rockwell"/>
                <a:cs typeface="Rockwell"/>
              </a:rPr>
              <a:t>W</a:t>
            </a:r>
            <a:r>
              <a:rPr sz="3250" spc="0" dirty="0" smtClean="0">
                <a:latin typeface="Rockwell"/>
                <a:cs typeface="Rockwell"/>
              </a:rPr>
              <a:t>O</a:t>
            </a:r>
            <a:r>
              <a:rPr sz="3250" spc="-4" dirty="0" smtClean="0">
                <a:latin typeface="Rockwell"/>
                <a:cs typeface="Rockwell"/>
              </a:rPr>
              <a:t>T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0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du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50"/>
              </a:lnSpc>
              <a:spcBef>
                <a:spcPts val="3"/>
              </a:spcBef>
            </a:pPr>
            <a:r>
              <a:rPr sz="3250" spc="-9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o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9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30988" marR="62636">
              <a:lnSpc>
                <a:spcPts val="3535"/>
              </a:lnSpc>
            </a:pP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19" dirty="0" smtClean="0">
                <a:latin typeface="Rockwell"/>
                <a:cs typeface="Rockwell"/>
              </a:rPr>
              <a:t>s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9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ap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1139" y="4486107"/>
            <a:ext cx="234465" cy="4429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54"/>
              </a:lnSpc>
              <a:spcBef>
                <a:spcPts val="172"/>
              </a:spcBef>
            </a:pPr>
            <a:r>
              <a:rPr sz="3250" spc="0" dirty="0" smtClean="0">
                <a:latin typeface="Arial"/>
                <a:cs typeface="Arial"/>
              </a:rPr>
              <a:t>•</a:t>
            </a:r>
            <a:endParaRPr sz="32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81659" y="4488157"/>
            <a:ext cx="8953897" cy="22428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636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Tuga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9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bua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20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d</a:t>
            </a:r>
            <a:r>
              <a:rPr sz="3250" spc="-4" dirty="0" smtClean="0">
                <a:latin typeface="Rockwell"/>
                <a:cs typeface="Rockwell"/>
              </a:rPr>
              <a:t>enga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-19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kara</a:t>
            </a:r>
            <a:r>
              <a:rPr sz="3250" spc="4" dirty="0" smtClean="0">
                <a:latin typeface="Rockwell"/>
                <a:cs typeface="Rockwell"/>
              </a:rPr>
              <a:t>n</a:t>
            </a:r>
            <a:r>
              <a:rPr sz="3250" spc="-4" dirty="0" smtClean="0">
                <a:latin typeface="Rockwell"/>
                <a:cs typeface="Rockwell"/>
              </a:rPr>
              <a:t>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40"/>
              </a:lnSpc>
              <a:spcBef>
                <a:spcPts val="2"/>
              </a:spcBef>
            </a:pPr>
            <a:r>
              <a:rPr sz="3250" spc="0" dirty="0" smtClean="0">
                <a:latin typeface="Rockwell"/>
                <a:cs typeface="Rockwell"/>
              </a:rPr>
              <a:t>il</a:t>
            </a:r>
            <a:r>
              <a:rPr sz="3250" spc="-4" dirty="0" smtClean="0">
                <a:latin typeface="Rockwell"/>
                <a:cs typeface="Rockwell"/>
              </a:rPr>
              <a:t>m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0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</a:t>
            </a:r>
            <a:r>
              <a:rPr sz="3250" spc="0" dirty="0" smtClean="0">
                <a:latin typeface="Rockwell"/>
                <a:cs typeface="Rockwell"/>
              </a:rPr>
              <a:t>ik</a:t>
            </a:r>
            <a:r>
              <a:rPr sz="3250" spc="8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kem</a:t>
            </a:r>
            <a:r>
              <a:rPr sz="3250" spc="-14" dirty="0" smtClean="0">
                <a:latin typeface="Rockwell"/>
                <a:cs typeface="Rockwell"/>
              </a:rPr>
              <a:t>u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5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r</a:t>
            </a:r>
            <a:r>
              <a:rPr sz="3250" spc="0" dirty="0" smtClean="0">
                <a:latin typeface="Rockwell"/>
                <a:cs typeface="Rockwell"/>
              </a:rPr>
              <a:t>im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15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40"/>
              </a:lnSpc>
            </a:pPr>
            <a:r>
              <a:rPr sz="3250" spc="-4" dirty="0" smtClean="0">
                <a:latin typeface="Rockwell"/>
                <a:cs typeface="Rockwell"/>
              </a:rPr>
              <a:t>ema</a:t>
            </a:r>
            <a:r>
              <a:rPr sz="3250" spc="0" dirty="0" smtClean="0">
                <a:latin typeface="Rockwell"/>
                <a:cs typeface="Rockwell"/>
              </a:rPr>
              <a:t>il</a:t>
            </a:r>
            <a:r>
              <a:rPr sz="3250" spc="9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suda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0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it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-1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pa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105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amba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550"/>
              </a:lnSpc>
              <a:spcBef>
                <a:spcPts val="0"/>
              </a:spcBef>
            </a:pPr>
            <a:r>
              <a:rPr sz="3250" spc="-4" dirty="0" smtClean="0">
                <a:latin typeface="Rockwell"/>
                <a:cs typeface="Rockwell"/>
              </a:rPr>
              <a:t>sa</a:t>
            </a:r>
            <a:r>
              <a:rPr sz="3250" spc="0" dirty="0" smtClean="0">
                <a:latin typeface="Rockwell"/>
                <a:cs typeface="Rockwell"/>
              </a:rPr>
              <a:t>tu</a:t>
            </a:r>
            <a:r>
              <a:rPr sz="3250" spc="7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har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7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sebe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14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</a:t>
            </a:r>
            <a:r>
              <a:rPr sz="3250" spc="-14" dirty="0" smtClean="0">
                <a:latin typeface="Rockwell"/>
                <a:cs typeface="Rockwell"/>
              </a:rPr>
              <a:t>r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1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mua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7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b</a:t>
            </a:r>
            <a:r>
              <a:rPr sz="3250" spc="-4" dirty="0" smtClean="0">
                <a:latin typeface="Rockwell"/>
                <a:cs typeface="Rockwell"/>
              </a:rPr>
              <a:t>er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ku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ny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8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pad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ts val="3535"/>
              </a:lnSpc>
            </a:pP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6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1</a:t>
            </a:r>
            <a:r>
              <a:rPr sz="3250" spc="0" dirty="0" smtClean="0">
                <a:latin typeface="Rockwell"/>
                <a:cs typeface="Rockwell"/>
              </a:rPr>
              <a:t>7</a:t>
            </a:r>
            <a:r>
              <a:rPr sz="3250" spc="-14" dirty="0" smtClean="0">
                <a:latin typeface="Rockwell"/>
                <a:cs typeface="Rockwell"/>
              </a:rPr>
              <a:t>:</a:t>
            </a:r>
            <a:r>
              <a:rPr sz="3250" spc="0" dirty="0" smtClean="0">
                <a:latin typeface="Rockwell"/>
                <a:cs typeface="Rockwell"/>
              </a:rPr>
              <a:t>00</a:t>
            </a:r>
            <a:r>
              <a:rPr sz="3250" spc="7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W</a:t>
            </a:r>
            <a:r>
              <a:rPr sz="3250" spc="-10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B.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1031</Words>
  <Application>Microsoft Office PowerPoint</Application>
  <PresentationFormat>Custom</PresentationFormat>
  <Paragraphs>208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FAJAR</cp:lastModifiedBy>
  <cp:revision>3</cp:revision>
  <dcterms:modified xsi:type="dcterms:W3CDTF">2018-01-24T08:15:01Z</dcterms:modified>
</cp:coreProperties>
</file>