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72" r:id="rId9"/>
    <p:sldId id="273" r:id="rId10"/>
    <p:sldId id="263" r:id="rId11"/>
    <p:sldId id="264" r:id="rId12"/>
    <p:sldId id="265" r:id="rId13"/>
    <p:sldId id="267" r:id="rId14"/>
    <p:sldId id="266" r:id="rId15"/>
    <p:sldId id="268" r:id="rId16"/>
    <p:sldId id="269" r:id="rId17"/>
    <p:sldId id="270" r:id="rId18"/>
    <p:sldId id="271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588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2B0E8-ED68-491D-BF26-DB36FB7E785B}" type="datetimeFigureOut">
              <a:rPr lang="en-US" smtClean="0"/>
              <a:t>3/14/2019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8C936-88BA-418C-B745-185578FDB22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2B0E8-ED68-491D-BF26-DB36FB7E785B}" type="datetimeFigureOut">
              <a:rPr lang="en-US" smtClean="0"/>
              <a:t>3/14/2019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8C936-88BA-418C-B745-185578FDB22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2B0E8-ED68-491D-BF26-DB36FB7E785B}" type="datetimeFigureOut">
              <a:rPr lang="en-US" smtClean="0"/>
              <a:t>3/14/2019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8C936-88BA-418C-B745-185578FDB22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2B0E8-ED68-491D-BF26-DB36FB7E785B}" type="datetimeFigureOut">
              <a:rPr lang="en-US" smtClean="0"/>
              <a:t>3/14/2019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8C936-88BA-418C-B745-185578FDB22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2B0E8-ED68-491D-BF26-DB36FB7E785B}" type="datetimeFigureOut">
              <a:rPr lang="en-US" smtClean="0"/>
              <a:t>3/14/2019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8C936-88BA-418C-B745-185578FDB22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2B0E8-ED68-491D-BF26-DB36FB7E785B}" type="datetimeFigureOut">
              <a:rPr lang="en-US" smtClean="0"/>
              <a:t>3/14/2019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8C936-88BA-418C-B745-185578FDB22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2B0E8-ED68-491D-BF26-DB36FB7E785B}" type="datetimeFigureOut">
              <a:rPr lang="en-US" smtClean="0"/>
              <a:t>3/14/2019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8C936-88BA-418C-B745-185578FDB22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2B0E8-ED68-491D-BF26-DB36FB7E785B}" type="datetimeFigureOut">
              <a:rPr lang="en-US" smtClean="0"/>
              <a:t>3/14/2019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8C936-88BA-418C-B745-185578FDB22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2B0E8-ED68-491D-BF26-DB36FB7E785B}" type="datetimeFigureOut">
              <a:rPr lang="en-US" smtClean="0"/>
              <a:t>3/14/2019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8C936-88BA-418C-B745-185578FDB22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2B0E8-ED68-491D-BF26-DB36FB7E785B}" type="datetimeFigureOut">
              <a:rPr lang="en-US" smtClean="0"/>
              <a:t>3/14/2019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8C936-88BA-418C-B745-185578FDB22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2B0E8-ED68-491D-BF26-DB36FB7E785B}" type="datetimeFigureOut">
              <a:rPr lang="en-US" smtClean="0"/>
              <a:t>3/14/2019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18C936-88BA-418C-B745-185578FDB22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42B0E8-ED68-491D-BF26-DB36FB7E785B}" type="datetimeFigureOut">
              <a:rPr lang="en-US" smtClean="0"/>
              <a:t>3/14/2019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18C936-88BA-418C-B745-185578FDB220}" type="slidenum">
              <a:rPr lang="en-US" smtClean="0"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/>
              <a:t>HAKIKAT DAN KONSEP PERSPEKTIF GLOBAL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err="1"/>
              <a:t>HAKIKAT</a:t>
            </a:r>
            <a:r>
              <a:rPr lang="en-US" b="1" dirty="0"/>
              <a:t> DAN </a:t>
            </a:r>
            <a:r>
              <a:rPr lang="en-US" b="1" dirty="0" err="1"/>
              <a:t>KONSEP</a:t>
            </a:r>
            <a:r>
              <a:rPr lang="en-US" b="1" dirty="0"/>
              <a:t> </a:t>
            </a:r>
            <a:r>
              <a:rPr lang="en-US" b="1" dirty="0" err="1"/>
              <a:t>PERSPEKTIF</a:t>
            </a:r>
            <a:r>
              <a:rPr lang="en-US" b="1" dirty="0"/>
              <a:t>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Perspektif</a:t>
            </a:r>
            <a:r>
              <a:rPr lang="en-US" dirty="0"/>
              <a:t> global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cara</a:t>
            </a:r>
            <a:r>
              <a:rPr lang="en-US" dirty="0"/>
              <a:t> </a:t>
            </a:r>
            <a:r>
              <a:rPr lang="en-US" dirty="0" err="1"/>
              <a:t>pandang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cara</a:t>
            </a:r>
            <a:r>
              <a:rPr lang="en-US" dirty="0"/>
              <a:t> </a:t>
            </a:r>
            <a:r>
              <a:rPr lang="en-US" dirty="0" err="1"/>
              <a:t>berpikir</a:t>
            </a:r>
            <a:r>
              <a:rPr lang="en-US" dirty="0"/>
              <a:t> </a:t>
            </a:r>
            <a:r>
              <a:rPr lang="en-US" dirty="0" err="1"/>
              <a:t>terhadap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masalah</a:t>
            </a:r>
            <a:r>
              <a:rPr lang="en-US" dirty="0"/>
              <a:t>, </a:t>
            </a:r>
            <a:r>
              <a:rPr lang="en-US" dirty="0" err="1"/>
              <a:t>kejadian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kegiatan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sudut</a:t>
            </a:r>
            <a:r>
              <a:rPr lang="en-US" dirty="0"/>
              <a:t> </a:t>
            </a:r>
            <a:r>
              <a:rPr lang="en-US" dirty="0" err="1"/>
              <a:t>kepentingan</a:t>
            </a:r>
            <a:r>
              <a:rPr lang="en-US" dirty="0"/>
              <a:t> global, </a:t>
            </a:r>
            <a:r>
              <a:rPr lang="en-US" dirty="0" err="1"/>
              <a:t>yaitu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sisi</a:t>
            </a:r>
            <a:r>
              <a:rPr lang="en-US" dirty="0"/>
              <a:t> </a:t>
            </a:r>
            <a:r>
              <a:rPr lang="en-US" dirty="0" err="1"/>
              <a:t>kepentingan</a:t>
            </a:r>
            <a:r>
              <a:rPr lang="en-US" dirty="0"/>
              <a:t> </a:t>
            </a:r>
            <a:r>
              <a:rPr lang="en-US" dirty="0" err="1"/>
              <a:t>dunia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internasional</a:t>
            </a:r>
            <a:r>
              <a:rPr lang="en-US" dirty="0"/>
              <a:t>.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dicerminkan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motto “ think globally, act locally “</a:t>
            </a:r>
            <a:endParaRPr lang="en-US" dirty="0" smtClean="0"/>
          </a:p>
          <a:p>
            <a:r>
              <a:rPr lang="en-US" dirty="0"/>
              <a:t>·         </a:t>
            </a:r>
            <a:r>
              <a:rPr lang="en-US" dirty="0" err="1"/>
              <a:t>Perspektif</a:t>
            </a:r>
            <a:r>
              <a:rPr lang="en-US" dirty="0"/>
              <a:t> global </a:t>
            </a:r>
            <a:r>
              <a:rPr lang="en-US" dirty="0" err="1"/>
              <a:t>berkaitan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istilah</a:t>
            </a:r>
            <a:r>
              <a:rPr lang="en-US" dirty="0"/>
              <a:t> GLOBAL, </a:t>
            </a:r>
            <a:r>
              <a:rPr lang="en-US" dirty="0" err="1"/>
              <a:t>GLOBALISASI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PENDIDIKAN</a:t>
            </a:r>
            <a:r>
              <a:rPr lang="en-US" dirty="0"/>
              <a:t> GLOBAL.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Global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-      </a:t>
            </a:r>
            <a:r>
              <a:rPr lang="en-US" dirty="0" err="1"/>
              <a:t>Menurut</a:t>
            </a:r>
            <a:r>
              <a:rPr lang="en-US" dirty="0"/>
              <a:t> </a:t>
            </a:r>
            <a:r>
              <a:rPr lang="en-US" dirty="0" err="1"/>
              <a:t>kamus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Inggris</a:t>
            </a:r>
            <a:r>
              <a:rPr lang="en-US" dirty="0"/>
              <a:t> Longman Dictionary of Contemporary English, global </a:t>
            </a:r>
            <a:r>
              <a:rPr lang="en-US" dirty="0" err="1"/>
              <a:t>berarti</a:t>
            </a:r>
            <a:r>
              <a:rPr lang="en-US" dirty="0"/>
              <a:t> “ concerning the whole art “ </a:t>
            </a:r>
            <a:r>
              <a:rPr lang="en-US" dirty="0" err="1"/>
              <a:t>yaitu</a:t>
            </a:r>
            <a:r>
              <a:rPr lang="en-US" dirty="0"/>
              <a:t> </a:t>
            </a:r>
            <a:r>
              <a:rPr lang="en-US" dirty="0" err="1"/>
              <a:t>sesuatu</a:t>
            </a:r>
            <a:r>
              <a:rPr lang="en-US" dirty="0"/>
              <a:t> </a:t>
            </a:r>
            <a:r>
              <a:rPr lang="en-US" dirty="0" err="1"/>
              <a:t>hal</a:t>
            </a:r>
            <a:r>
              <a:rPr lang="en-US" dirty="0"/>
              <a:t> yang </a:t>
            </a:r>
            <a:r>
              <a:rPr lang="en-US" dirty="0" err="1"/>
              <a:t>berkaitan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dunia</a:t>
            </a:r>
            <a:r>
              <a:rPr lang="en-US" dirty="0"/>
              <a:t>, </a:t>
            </a:r>
            <a:r>
              <a:rPr lang="en-US" dirty="0" err="1"/>
              <a:t>internasional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seluruh</a:t>
            </a:r>
            <a:r>
              <a:rPr lang="en-US" dirty="0"/>
              <a:t> </a:t>
            </a:r>
            <a:r>
              <a:rPr lang="en-US" dirty="0" err="1"/>
              <a:t>jagat</a:t>
            </a:r>
            <a:r>
              <a:rPr lang="en-US" dirty="0"/>
              <a:t> </a:t>
            </a:r>
            <a:r>
              <a:rPr lang="en-US" dirty="0" err="1"/>
              <a:t>raya</a:t>
            </a:r>
            <a:r>
              <a:rPr lang="en-US" dirty="0"/>
              <a:t>.</a:t>
            </a:r>
            <a:endParaRPr lang="en-US" dirty="0" smtClean="0"/>
          </a:p>
          <a:p>
            <a:r>
              <a:rPr lang="en-US" dirty="0"/>
              <a:t>-      </a:t>
            </a:r>
            <a:r>
              <a:rPr lang="en-US" dirty="0" err="1"/>
              <a:t>Isu</a:t>
            </a:r>
            <a:r>
              <a:rPr lang="en-US" dirty="0"/>
              <a:t> global </a:t>
            </a:r>
            <a:r>
              <a:rPr lang="en-US" dirty="0" err="1"/>
              <a:t>berkaitan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masalah</a:t>
            </a:r>
            <a:r>
              <a:rPr lang="en-US" dirty="0"/>
              <a:t>, </a:t>
            </a:r>
            <a:r>
              <a:rPr lang="en-US" dirty="0" err="1"/>
              <a:t>kejadian</a:t>
            </a:r>
            <a:r>
              <a:rPr lang="en-US" dirty="0"/>
              <a:t>, </a:t>
            </a:r>
            <a:r>
              <a:rPr lang="en-US" dirty="0" err="1"/>
              <a:t>kegiatan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sikap</a:t>
            </a:r>
            <a:r>
              <a:rPr lang="en-US" dirty="0"/>
              <a:t> yang </a:t>
            </a:r>
            <a:r>
              <a:rPr lang="en-US" dirty="0" err="1"/>
              <a:t>pengaruhnya</a:t>
            </a:r>
            <a:r>
              <a:rPr lang="en-US" dirty="0"/>
              <a:t> </a:t>
            </a:r>
            <a:r>
              <a:rPr lang="en-US" dirty="0" err="1"/>
              <a:t>terhadap</a:t>
            </a:r>
            <a:r>
              <a:rPr lang="en-US" dirty="0"/>
              <a:t> </a:t>
            </a:r>
            <a:r>
              <a:rPr lang="en-US" dirty="0" err="1"/>
              <a:t>seluruh</a:t>
            </a:r>
            <a:r>
              <a:rPr lang="en-US" dirty="0"/>
              <a:t> </a:t>
            </a:r>
            <a:r>
              <a:rPr lang="en-US" dirty="0" err="1"/>
              <a:t>dunia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internasional</a:t>
            </a:r>
            <a:r>
              <a:rPr lang="en-US" dirty="0"/>
              <a:t>.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Globalisasi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err="1"/>
              <a:t>Globalisasi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proses</a:t>
            </a:r>
            <a:r>
              <a:rPr lang="en-US" dirty="0"/>
              <a:t> </a:t>
            </a:r>
            <a:r>
              <a:rPr lang="en-US" dirty="0" err="1"/>
              <a:t>dimana</a:t>
            </a:r>
            <a:r>
              <a:rPr lang="en-US" dirty="0"/>
              <a:t> </a:t>
            </a:r>
            <a:r>
              <a:rPr lang="en-US" dirty="0" err="1"/>
              <a:t>kejadian</a:t>
            </a:r>
            <a:r>
              <a:rPr lang="en-US" dirty="0"/>
              <a:t>, </a:t>
            </a:r>
            <a:r>
              <a:rPr lang="en-US" dirty="0" err="1"/>
              <a:t>keputusan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kegiatan</a:t>
            </a:r>
            <a:r>
              <a:rPr lang="en-US" dirty="0"/>
              <a:t> </a:t>
            </a:r>
            <a:r>
              <a:rPr lang="en-US" dirty="0" err="1"/>
              <a:t>disalah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bagian</a:t>
            </a:r>
            <a:r>
              <a:rPr lang="en-US" dirty="0"/>
              <a:t> </a:t>
            </a:r>
            <a:r>
              <a:rPr lang="en-US" dirty="0" err="1"/>
              <a:t>dunia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konsekuensi</a:t>
            </a:r>
            <a:r>
              <a:rPr lang="en-US" dirty="0"/>
              <a:t>, </a:t>
            </a:r>
            <a:r>
              <a:rPr lang="en-US" dirty="0" err="1"/>
              <a:t>bagi</a:t>
            </a:r>
            <a:r>
              <a:rPr lang="en-US" dirty="0"/>
              <a:t> </a:t>
            </a:r>
            <a:r>
              <a:rPr lang="en-US" dirty="0" err="1"/>
              <a:t>individu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masyarakat</a:t>
            </a:r>
            <a:r>
              <a:rPr lang="en-US" dirty="0"/>
              <a:t> </a:t>
            </a:r>
            <a:r>
              <a:rPr lang="en-US" dirty="0" err="1"/>
              <a:t>di</a:t>
            </a:r>
            <a:r>
              <a:rPr lang="en-US" dirty="0"/>
              <a:t> </a:t>
            </a:r>
            <a:r>
              <a:rPr lang="en-US" dirty="0" err="1"/>
              <a:t>daerah</a:t>
            </a:r>
            <a:r>
              <a:rPr lang="en-US" dirty="0"/>
              <a:t> lain</a:t>
            </a:r>
          </a:p>
          <a:p>
            <a:r>
              <a:rPr lang="en-US" dirty="0"/>
              <a:t>-      </a:t>
            </a:r>
            <a:r>
              <a:rPr lang="en-US" dirty="0" err="1"/>
              <a:t>Menurut</a:t>
            </a:r>
            <a:r>
              <a:rPr lang="en-US" dirty="0"/>
              <a:t> </a:t>
            </a:r>
            <a:r>
              <a:rPr lang="en-US" dirty="0" err="1"/>
              <a:t>Hamijoyo</a:t>
            </a:r>
            <a:r>
              <a:rPr lang="en-US" dirty="0"/>
              <a:t> ( </a:t>
            </a:r>
            <a:r>
              <a:rPr lang="en-US" dirty="0" err="1"/>
              <a:t>Mimbar</a:t>
            </a:r>
            <a:r>
              <a:rPr lang="en-US" dirty="0"/>
              <a:t> 1990 ) </a:t>
            </a:r>
            <a:r>
              <a:rPr lang="en-US" dirty="0" err="1"/>
              <a:t>ciri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globalisasi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:</a:t>
            </a:r>
            <a:endParaRPr lang="en-US" dirty="0" smtClean="0"/>
          </a:p>
          <a:p>
            <a:r>
              <a:rPr lang="en-US" dirty="0"/>
              <a:t>1.     </a:t>
            </a:r>
            <a:r>
              <a:rPr lang="en-US" dirty="0" err="1"/>
              <a:t>Globalisasi</a:t>
            </a:r>
            <a:r>
              <a:rPr lang="en-US" dirty="0"/>
              <a:t> </a:t>
            </a:r>
            <a:r>
              <a:rPr lang="en-US" dirty="0" err="1"/>
              <a:t>perlu</a:t>
            </a:r>
            <a:r>
              <a:rPr lang="en-US" dirty="0"/>
              <a:t> </a:t>
            </a:r>
            <a:r>
              <a:rPr lang="en-US" dirty="0" err="1"/>
              <a:t>didukung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kecepatan</a:t>
            </a:r>
            <a:r>
              <a:rPr lang="en-US" dirty="0"/>
              <a:t> </a:t>
            </a:r>
            <a:r>
              <a:rPr lang="en-US" dirty="0" err="1"/>
              <a:t>informasi</a:t>
            </a:r>
            <a:r>
              <a:rPr lang="en-US" dirty="0"/>
              <a:t>, </a:t>
            </a:r>
            <a:r>
              <a:rPr lang="en-US" dirty="0" err="1"/>
              <a:t>kecanggihan</a:t>
            </a:r>
            <a:r>
              <a:rPr lang="en-US" dirty="0"/>
              <a:t> </a:t>
            </a:r>
            <a:r>
              <a:rPr lang="en-US" dirty="0" err="1"/>
              <a:t>teknologi</a:t>
            </a:r>
            <a:r>
              <a:rPr lang="en-US" dirty="0"/>
              <a:t>, </a:t>
            </a:r>
            <a:r>
              <a:rPr lang="en-US" dirty="0" err="1"/>
              <a:t>transportasi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komunikasi</a:t>
            </a:r>
            <a:r>
              <a:rPr lang="en-US" dirty="0"/>
              <a:t> yang </a:t>
            </a:r>
            <a:r>
              <a:rPr lang="en-US" dirty="0" err="1"/>
              <a:t>diperkuat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tatanan</a:t>
            </a:r>
            <a:r>
              <a:rPr lang="en-US" dirty="0"/>
              <a:t> </a:t>
            </a:r>
            <a:r>
              <a:rPr lang="en-US" dirty="0" err="1"/>
              <a:t>organisasi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manajemen</a:t>
            </a:r>
            <a:r>
              <a:rPr lang="en-US" dirty="0"/>
              <a:t> yang </a:t>
            </a:r>
            <a:r>
              <a:rPr lang="en-US" dirty="0" err="1"/>
              <a:t>tangguh</a:t>
            </a:r>
            <a:endParaRPr lang="en-US" dirty="0" smtClean="0"/>
          </a:p>
          <a:p>
            <a:r>
              <a:rPr lang="en-US" dirty="0"/>
              <a:t>2.    </a:t>
            </a:r>
            <a:r>
              <a:rPr lang="en-US" dirty="0" err="1"/>
              <a:t>Globalisasi</a:t>
            </a:r>
            <a:r>
              <a:rPr lang="en-US" dirty="0"/>
              <a:t> </a:t>
            </a:r>
            <a:r>
              <a:rPr lang="en-US" dirty="0" err="1"/>
              <a:t>telah</a:t>
            </a:r>
            <a:r>
              <a:rPr lang="en-US" dirty="0"/>
              <a:t> </a:t>
            </a:r>
            <a:r>
              <a:rPr lang="en-US" dirty="0" err="1"/>
              <a:t>melampaui</a:t>
            </a:r>
            <a:r>
              <a:rPr lang="en-US" dirty="0"/>
              <a:t> </a:t>
            </a:r>
            <a:r>
              <a:rPr lang="en-US" dirty="0" err="1"/>
              <a:t>batas</a:t>
            </a:r>
            <a:r>
              <a:rPr lang="en-US" dirty="0"/>
              <a:t> </a:t>
            </a:r>
            <a:r>
              <a:rPr lang="en-US" dirty="0" err="1"/>
              <a:t>tradisional</a:t>
            </a:r>
            <a:r>
              <a:rPr lang="en-US" dirty="0"/>
              <a:t> </a:t>
            </a:r>
            <a:r>
              <a:rPr lang="en-US" dirty="0" err="1"/>
              <a:t>geopolitik</a:t>
            </a:r>
            <a:endParaRPr lang="en-US" dirty="0" smtClean="0"/>
          </a:p>
          <a:p>
            <a:r>
              <a:rPr lang="en-US" dirty="0"/>
              <a:t>3.    </a:t>
            </a:r>
            <a:r>
              <a:rPr lang="en-US" dirty="0" err="1"/>
              <a:t>Adanya</a:t>
            </a:r>
            <a:r>
              <a:rPr lang="en-US" dirty="0"/>
              <a:t> </a:t>
            </a:r>
            <a:r>
              <a:rPr lang="en-US" dirty="0" err="1"/>
              <a:t>saling</a:t>
            </a:r>
            <a:r>
              <a:rPr lang="en-US" dirty="0"/>
              <a:t> </a:t>
            </a:r>
            <a:r>
              <a:rPr lang="en-US" dirty="0" err="1"/>
              <a:t>ketergantungan</a:t>
            </a:r>
            <a:r>
              <a:rPr lang="en-US" dirty="0"/>
              <a:t> </a:t>
            </a:r>
            <a:r>
              <a:rPr lang="en-US" dirty="0" err="1"/>
              <a:t>antarnegara</a:t>
            </a:r>
            <a:endParaRPr lang="en-US" dirty="0" smtClean="0"/>
          </a:p>
          <a:p>
            <a:r>
              <a:rPr lang="en-US" dirty="0"/>
              <a:t>4.    </a:t>
            </a:r>
            <a:r>
              <a:rPr lang="en-US" dirty="0" err="1"/>
              <a:t>Pendidikan</a:t>
            </a:r>
            <a:r>
              <a:rPr lang="en-US" dirty="0"/>
              <a:t>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bagian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globalisasi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Ciri</a:t>
            </a:r>
            <a:r>
              <a:rPr lang="en-US" dirty="0" smtClean="0"/>
              <a:t> </a:t>
            </a:r>
            <a:r>
              <a:rPr lang="en-US" dirty="0" err="1" smtClean="0"/>
              <a:t>globalisasi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err="1"/>
              <a:t>Adanya</a:t>
            </a:r>
            <a:r>
              <a:rPr lang="en-US" dirty="0"/>
              <a:t> era </a:t>
            </a:r>
            <a:r>
              <a:rPr lang="en-US" dirty="0" err="1"/>
              <a:t>masyarakat</a:t>
            </a:r>
            <a:r>
              <a:rPr lang="en-US" dirty="0"/>
              <a:t> </a:t>
            </a:r>
            <a:r>
              <a:rPr lang="en-US" dirty="0" err="1"/>
              <a:t>terbuka</a:t>
            </a:r>
            <a:r>
              <a:rPr lang="en-US" dirty="0"/>
              <a:t>, </a:t>
            </a:r>
            <a:r>
              <a:rPr lang="en-US" dirty="0" err="1"/>
              <a:t>yakni</a:t>
            </a:r>
            <a:r>
              <a:rPr lang="en-US" dirty="0"/>
              <a:t> :</a:t>
            </a:r>
            <a:endParaRPr lang="en-US" dirty="0" smtClean="0"/>
          </a:p>
          <a:p>
            <a:pPr lvl="0"/>
            <a:r>
              <a:rPr lang="en-US" dirty="0"/>
              <a:t>1.    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bidang</a:t>
            </a:r>
            <a:r>
              <a:rPr lang="en-US" dirty="0"/>
              <a:t> </a:t>
            </a:r>
            <a:r>
              <a:rPr lang="en-US" dirty="0" err="1"/>
              <a:t>ekonomi</a:t>
            </a:r>
            <a:r>
              <a:rPr lang="en-US" dirty="0"/>
              <a:t>, </a:t>
            </a:r>
            <a:r>
              <a:rPr lang="en-US" dirty="0" err="1"/>
              <a:t>ditandai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adanya</a:t>
            </a:r>
            <a:r>
              <a:rPr lang="en-US" dirty="0"/>
              <a:t> </a:t>
            </a:r>
            <a:r>
              <a:rPr lang="en-US" dirty="0" err="1"/>
              <a:t>pasar</a:t>
            </a:r>
            <a:r>
              <a:rPr lang="en-US" dirty="0"/>
              <a:t> </a:t>
            </a:r>
            <a:r>
              <a:rPr lang="en-US" dirty="0" err="1"/>
              <a:t>bebas</a:t>
            </a:r>
            <a:r>
              <a:rPr lang="en-US" dirty="0"/>
              <a:t>, yang </a:t>
            </a:r>
            <a:r>
              <a:rPr lang="en-US" dirty="0" err="1"/>
              <a:t>menuntut</a:t>
            </a:r>
            <a:r>
              <a:rPr lang="en-US" dirty="0"/>
              <a:t> </a:t>
            </a:r>
            <a:r>
              <a:rPr lang="en-US" dirty="0" err="1"/>
              <a:t>kemampuan</a:t>
            </a:r>
            <a:r>
              <a:rPr lang="en-US" dirty="0"/>
              <a:t>, </a:t>
            </a:r>
            <a:r>
              <a:rPr lang="en-US" dirty="0" err="1"/>
              <a:t>kreasi</a:t>
            </a:r>
            <a:r>
              <a:rPr lang="en-US" dirty="0"/>
              <a:t> yang </a:t>
            </a:r>
            <a:r>
              <a:rPr lang="en-US" dirty="0" err="1"/>
              <a:t>menghasilkan</a:t>
            </a:r>
            <a:r>
              <a:rPr lang="en-US" dirty="0"/>
              <a:t> </a:t>
            </a:r>
            <a:r>
              <a:rPr lang="en-US" dirty="0" err="1"/>
              <a:t>produk</a:t>
            </a:r>
            <a:r>
              <a:rPr lang="en-US" dirty="0"/>
              <a:t> – </a:t>
            </a:r>
            <a:r>
              <a:rPr lang="en-US" dirty="0" err="1"/>
              <a:t>produk</a:t>
            </a:r>
            <a:r>
              <a:rPr lang="en-US" dirty="0"/>
              <a:t> </a:t>
            </a:r>
            <a:r>
              <a:rPr lang="en-US" dirty="0" err="1"/>
              <a:t>berkualitas</a:t>
            </a:r>
            <a:r>
              <a:rPr lang="en-US" dirty="0"/>
              <a:t> </a:t>
            </a:r>
            <a:r>
              <a:rPr lang="en-US" dirty="0" err="1"/>
              <a:t>tinggi</a:t>
            </a:r>
            <a:endParaRPr lang="en-US" dirty="0" smtClean="0"/>
          </a:p>
          <a:p>
            <a:pPr lvl="0"/>
            <a:r>
              <a:rPr lang="en-US" dirty="0"/>
              <a:t>2.   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bidang</a:t>
            </a:r>
            <a:r>
              <a:rPr lang="en-US" dirty="0"/>
              <a:t> </a:t>
            </a:r>
            <a:r>
              <a:rPr lang="en-US" dirty="0" err="1"/>
              <a:t>politik</a:t>
            </a:r>
            <a:r>
              <a:rPr lang="en-US" dirty="0"/>
              <a:t>, </a:t>
            </a:r>
            <a:r>
              <a:rPr lang="en-US" dirty="0" err="1"/>
              <a:t>ditandai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berkembangnya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dirty="0" err="1"/>
              <a:t>demokrasi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masyarakat</a:t>
            </a:r>
            <a:r>
              <a:rPr lang="en-US" dirty="0"/>
              <a:t> </a:t>
            </a:r>
            <a:r>
              <a:rPr lang="en-US" dirty="0" err="1"/>
              <a:t>dimana</a:t>
            </a:r>
            <a:r>
              <a:rPr lang="en-US" dirty="0"/>
              <a:t> </a:t>
            </a:r>
            <a:r>
              <a:rPr lang="en-US" dirty="0" err="1"/>
              <a:t>setiap</a:t>
            </a:r>
            <a:r>
              <a:rPr lang="en-US" dirty="0"/>
              <a:t> </a:t>
            </a:r>
            <a:r>
              <a:rPr lang="en-US" dirty="0" err="1"/>
              <a:t>anggotanya</a:t>
            </a:r>
            <a:r>
              <a:rPr lang="en-US" dirty="0"/>
              <a:t> </a:t>
            </a:r>
            <a:r>
              <a:rPr lang="en-US" dirty="0" err="1"/>
              <a:t>ikut</a:t>
            </a:r>
            <a:r>
              <a:rPr lang="en-US" dirty="0"/>
              <a:t> </a:t>
            </a:r>
            <a:r>
              <a:rPr lang="en-US" dirty="0" err="1"/>
              <a:t>aktif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kehidupan</a:t>
            </a:r>
            <a:r>
              <a:rPr lang="en-US" dirty="0"/>
              <a:t> </a:t>
            </a:r>
            <a:r>
              <a:rPr lang="en-US" dirty="0" err="1"/>
              <a:t>bersama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menciptakan</a:t>
            </a:r>
            <a:r>
              <a:rPr lang="en-US" dirty="0"/>
              <a:t> </a:t>
            </a:r>
            <a:r>
              <a:rPr lang="en-US" dirty="0" err="1"/>
              <a:t>kehidupan</a:t>
            </a:r>
            <a:r>
              <a:rPr lang="en-US" dirty="0"/>
              <a:t> </a:t>
            </a:r>
            <a:r>
              <a:rPr lang="en-US" dirty="0" err="1"/>
              <a:t>bersama</a:t>
            </a:r>
            <a:r>
              <a:rPr lang="en-US" dirty="0"/>
              <a:t> yang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baik</a:t>
            </a:r>
            <a:r>
              <a:rPr lang="en-US" dirty="0"/>
              <a:t>.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Dampak</a:t>
            </a:r>
            <a:r>
              <a:rPr lang="en-US" dirty="0" smtClean="0"/>
              <a:t> </a:t>
            </a:r>
            <a:r>
              <a:rPr lang="en-US" dirty="0" err="1" smtClean="0"/>
              <a:t>positif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globalisasi</a:t>
            </a:r>
            <a:r>
              <a:rPr lang="en-US" dirty="0" smtClean="0"/>
              <a:t>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1</a:t>
            </a:r>
            <a:r>
              <a:rPr lang="en-US" dirty="0"/>
              <a:t>.     </a:t>
            </a:r>
            <a:r>
              <a:rPr lang="en-US" dirty="0" err="1"/>
              <a:t>Munculnya</a:t>
            </a:r>
            <a:r>
              <a:rPr lang="en-US" dirty="0"/>
              <a:t> </a:t>
            </a:r>
            <a:r>
              <a:rPr lang="en-US" dirty="0" err="1"/>
              <a:t>masyarakat</a:t>
            </a:r>
            <a:r>
              <a:rPr lang="en-US" dirty="0"/>
              <a:t> </a:t>
            </a:r>
            <a:r>
              <a:rPr lang="en-US" dirty="0" err="1"/>
              <a:t>megakompetensi</a:t>
            </a:r>
            <a:endParaRPr lang="en-US" dirty="0" smtClean="0"/>
          </a:p>
          <a:p>
            <a:r>
              <a:rPr lang="en-US" dirty="0"/>
              <a:t>2.    </a:t>
            </a:r>
            <a:r>
              <a:rPr lang="en-US" dirty="0" err="1"/>
              <a:t>Masyarakat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dinamis</a:t>
            </a:r>
            <a:r>
              <a:rPr lang="en-US" dirty="0"/>
              <a:t>, </a:t>
            </a:r>
            <a:r>
              <a:rPr lang="en-US" dirty="0" err="1"/>
              <a:t>aktif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kreatif</a:t>
            </a:r>
            <a:endParaRPr lang="en-US" dirty="0" smtClean="0"/>
          </a:p>
          <a:p>
            <a:r>
              <a:rPr lang="en-US" dirty="0"/>
              <a:t>-      </a:t>
            </a:r>
            <a:r>
              <a:rPr lang="en-US" dirty="0" err="1"/>
              <a:t>Dampak</a:t>
            </a:r>
            <a:r>
              <a:rPr lang="en-US" dirty="0"/>
              <a:t> </a:t>
            </a:r>
            <a:r>
              <a:rPr lang="en-US" dirty="0" err="1"/>
              <a:t>negatif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globalisasi</a:t>
            </a:r>
            <a:r>
              <a:rPr lang="en-US" dirty="0"/>
              <a:t> : </a:t>
            </a:r>
            <a:r>
              <a:rPr lang="en-US" dirty="0" err="1"/>
              <a:t>Melahirkan</a:t>
            </a:r>
            <a:r>
              <a:rPr lang="en-US" dirty="0"/>
              <a:t> </a:t>
            </a:r>
            <a:r>
              <a:rPr lang="en-US" dirty="0" err="1"/>
              <a:t>budaya</a:t>
            </a:r>
            <a:r>
              <a:rPr lang="en-US" dirty="0"/>
              <a:t> global </a:t>
            </a:r>
            <a:r>
              <a:rPr lang="en-US" dirty="0" err="1"/>
              <a:t>sehingga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ancaman</a:t>
            </a:r>
            <a:r>
              <a:rPr lang="en-US" dirty="0"/>
              <a:t> </a:t>
            </a:r>
            <a:r>
              <a:rPr lang="en-US" dirty="0" err="1"/>
              <a:t>bagi</a:t>
            </a:r>
            <a:r>
              <a:rPr lang="en-US" dirty="0"/>
              <a:t> </a:t>
            </a:r>
            <a:r>
              <a:rPr lang="en-US" dirty="0" err="1"/>
              <a:t>budaya</a:t>
            </a:r>
            <a:r>
              <a:rPr lang="en-US" dirty="0"/>
              <a:t> </a:t>
            </a:r>
            <a:r>
              <a:rPr lang="en-US" dirty="0" err="1"/>
              <a:t>lokal</a:t>
            </a:r>
            <a:r>
              <a:rPr lang="en-US" dirty="0"/>
              <a:t> ( </a:t>
            </a:r>
            <a:r>
              <a:rPr lang="en-US" dirty="0" err="1"/>
              <a:t>sikap</a:t>
            </a:r>
            <a:r>
              <a:rPr lang="en-US" dirty="0"/>
              <a:t> </a:t>
            </a:r>
            <a:r>
              <a:rPr lang="en-US" dirty="0" err="1"/>
              <a:t>westernisasi</a:t>
            </a:r>
            <a:r>
              <a:rPr lang="en-US" dirty="0"/>
              <a:t> / </a:t>
            </a:r>
            <a:r>
              <a:rPr lang="en-US" dirty="0" err="1"/>
              <a:t>kebarat</a:t>
            </a:r>
            <a:r>
              <a:rPr lang="en-US" dirty="0"/>
              <a:t> – </a:t>
            </a:r>
            <a:r>
              <a:rPr lang="en-US" dirty="0" err="1"/>
              <a:t>baratan</a:t>
            </a:r>
            <a:r>
              <a:rPr lang="en-US" dirty="0"/>
              <a:t> )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c.    </a:t>
            </a:r>
            <a:r>
              <a:rPr lang="en-US" dirty="0" err="1"/>
              <a:t>Pendidikan</a:t>
            </a:r>
            <a:r>
              <a:rPr lang="en-US" dirty="0"/>
              <a:t> </a:t>
            </a:r>
            <a:r>
              <a:rPr lang="en-US" dirty="0" smtClean="0"/>
              <a:t>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/>
              <a:t>   </a:t>
            </a:r>
            <a:r>
              <a:rPr lang="en-US" dirty="0" err="1"/>
              <a:t>Pendidikan</a:t>
            </a:r>
            <a:r>
              <a:rPr lang="en-US" dirty="0"/>
              <a:t> global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upaya</a:t>
            </a:r>
            <a:r>
              <a:rPr lang="en-US" dirty="0"/>
              <a:t> </a:t>
            </a:r>
            <a:r>
              <a:rPr lang="en-US" dirty="0" err="1"/>
              <a:t>sistematis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membentuk</a:t>
            </a:r>
            <a:r>
              <a:rPr lang="en-US" dirty="0"/>
              <a:t> </a:t>
            </a:r>
            <a:r>
              <a:rPr lang="en-US" dirty="0" err="1"/>
              <a:t>wawasan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perspektif</a:t>
            </a:r>
            <a:r>
              <a:rPr lang="en-US" dirty="0"/>
              <a:t> </a:t>
            </a:r>
            <a:r>
              <a:rPr lang="en-US" dirty="0" err="1"/>
              <a:t>para</a:t>
            </a:r>
            <a:r>
              <a:rPr lang="en-US" dirty="0"/>
              <a:t> </a:t>
            </a:r>
            <a:r>
              <a:rPr lang="en-US" dirty="0" err="1"/>
              <a:t>siswa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bekal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menghadapi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memecahkan</a:t>
            </a:r>
            <a:r>
              <a:rPr lang="en-US" dirty="0"/>
              <a:t> </a:t>
            </a:r>
            <a:r>
              <a:rPr lang="en-US" dirty="0" err="1"/>
              <a:t>masalah</a:t>
            </a:r>
            <a:r>
              <a:rPr lang="en-US" dirty="0"/>
              <a:t> global</a:t>
            </a:r>
            <a:endParaRPr lang="en-US" dirty="0" smtClean="0"/>
          </a:p>
          <a:p>
            <a:r>
              <a:rPr lang="en-US" dirty="0"/>
              <a:t>-      </a:t>
            </a:r>
            <a:r>
              <a:rPr lang="en-US" dirty="0" err="1"/>
              <a:t>Menurut</a:t>
            </a:r>
            <a:r>
              <a:rPr lang="en-US" dirty="0"/>
              <a:t> </a:t>
            </a:r>
            <a:r>
              <a:rPr lang="en-US" dirty="0" err="1"/>
              <a:t>Hoopes</a:t>
            </a:r>
            <a:r>
              <a:rPr lang="en-US" dirty="0"/>
              <a:t> ( 1997 ), </a:t>
            </a:r>
            <a:r>
              <a:rPr lang="en-US" dirty="0" err="1"/>
              <a:t>pendidikan</a:t>
            </a:r>
            <a:r>
              <a:rPr lang="en-US" dirty="0"/>
              <a:t> global </a:t>
            </a:r>
            <a:r>
              <a:rPr lang="en-US" dirty="0" err="1"/>
              <a:t>memiliki</a:t>
            </a:r>
            <a:r>
              <a:rPr lang="en-US" dirty="0"/>
              <a:t> 3 </a:t>
            </a:r>
            <a:r>
              <a:rPr lang="en-US" dirty="0" err="1"/>
              <a:t>tujuan</a:t>
            </a:r>
            <a:r>
              <a:rPr lang="en-US" dirty="0"/>
              <a:t> </a:t>
            </a:r>
            <a:r>
              <a:rPr lang="en-US" dirty="0" err="1"/>
              <a:t>yaitu</a:t>
            </a:r>
            <a:r>
              <a:rPr lang="en-US" dirty="0"/>
              <a:t> :</a:t>
            </a:r>
            <a:endParaRPr lang="en-US" dirty="0" smtClean="0"/>
          </a:p>
          <a:p>
            <a:r>
              <a:rPr lang="en-US" dirty="0"/>
              <a:t>1.     </a:t>
            </a:r>
            <a:r>
              <a:rPr lang="en-US" dirty="0" err="1"/>
              <a:t>Memberikan</a:t>
            </a:r>
            <a:r>
              <a:rPr lang="en-US" dirty="0"/>
              <a:t> </a:t>
            </a:r>
            <a:r>
              <a:rPr lang="en-US" dirty="0" err="1"/>
              <a:t>pengalaman</a:t>
            </a:r>
            <a:r>
              <a:rPr lang="en-US" dirty="0"/>
              <a:t> yang </a:t>
            </a:r>
            <a:r>
              <a:rPr lang="en-US" dirty="0" err="1"/>
              <a:t>mengurangi</a:t>
            </a:r>
            <a:r>
              <a:rPr lang="en-US" dirty="0"/>
              <a:t> rasa </a:t>
            </a:r>
            <a:r>
              <a:rPr lang="en-US" dirty="0" err="1"/>
              <a:t>kedaerahan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kesukuan</a:t>
            </a:r>
            <a:r>
              <a:rPr lang="en-US" dirty="0"/>
              <a:t>.</a:t>
            </a:r>
            <a:endParaRPr lang="en-US" dirty="0" smtClean="0"/>
          </a:p>
          <a:p>
            <a:r>
              <a:rPr lang="en-US" dirty="0"/>
              <a:t>2.    </a:t>
            </a:r>
            <a:r>
              <a:rPr lang="en-US" dirty="0" err="1"/>
              <a:t>Memberikan</a:t>
            </a:r>
            <a:r>
              <a:rPr lang="en-US" dirty="0"/>
              <a:t> </a:t>
            </a:r>
            <a:r>
              <a:rPr lang="en-US" dirty="0" err="1"/>
              <a:t>pengalaman</a:t>
            </a:r>
            <a:r>
              <a:rPr lang="en-US" dirty="0"/>
              <a:t> yang </a:t>
            </a:r>
            <a:r>
              <a:rPr lang="en-US" dirty="0" err="1"/>
              <a:t>mempersiapkan</a:t>
            </a:r>
            <a:r>
              <a:rPr lang="en-US" dirty="0"/>
              <a:t> </a:t>
            </a:r>
            <a:r>
              <a:rPr lang="en-US" dirty="0" err="1"/>
              <a:t>siswa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mendekatkan</a:t>
            </a:r>
            <a:r>
              <a:rPr lang="en-US" dirty="0"/>
              <a:t> </a:t>
            </a:r>
            <a:r>
              <a:rPr lang="en-US" dirty="0" err="1"/>
              <a:t>diri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keragaman</a:t>
            </a:r>
            <a:r>
              <a:rPr lang="en-US" dirty="0"/>
              <a:t> global</a:t>
            </a:r>
            <a:endParaRPr lang="en-US" dirty="0" smtClean="0"/>
          </a:p>
          <a:p>
            <a:r>
              <a:rPr lang="en-US" dirty="0"/>
              <a:t>3.    </a:t>
            </a:r>
            <a:r>
              <a:rPr lang="en-US" dirty="0" err="1"/>
              <a:t>Memberikan</a:t>
            </a:r>
            <a:r>
              <a:rPr lang="en-US" dirty="0"/>
              <a:t> </a:t>
            </a:r>
            <a:r>
              <a:rPr lang="en-US" dirty="0" err="1"/>
              <a:t>pengalaman</a:t>
            </a:r>
            <a:r>
              <a:rPr lang="en-US" dirty="0"/>
              <a:t> </a:t>
            </a:r>
            <a:r>
              <a:rPr lang="en-US" dirty="0" err="1"/>
              <a:t>tentang</a:t>
            </a:r>
            <a:r>
              <a:rPr lang="en-US" dirty="0"/>
              <a:t> </a:t>
            </a:r>
            <a:r>
              <a:rPr lang="en-US" dirty="0" err="1"/>
              <a:t>mengajar</a:t>
            </a:r>
            <a:r>
              <a:rPr lang="en-US" dirty="0"/>
              <a:t> </a:t>
            </a:r>
            <a:r>
              <a:rPr lang="en-US" dirty="0" err="1"/>
              <a:t>siswa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berpikir</a:t>
            </a:r>
            <a:r>
              <a:rPr lang="en-US" dirty="0"/>
              <a:t> </a:t>
            </a:r>
            <a:r>
              <a:rPr lang="en-US" dirty="0" err="1"/>
              <a:t>tentang</a:t>
            </a:r>
            <a:r>
              <a:rPr lang="en-US" dirty="0"/>
              <a:t> </a:t>
            </a:r>
            <a:r>
              <a:rPr lang="en-US" dirty="0" err="1"/>
              <a:t>mereka</a:t>
            </a:r>
            <a:r>
              <a:rPr lang="en-US" dirty="0"/>
              <a:t> </a:t>
            </a:r>
            <a:r>
              <a:rPr lang="en-US" dirty="0" err="1"/>
              <a:t>sendiri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individu</a:t>
            </a:r>
            <a:r>
              <a:rPr lang="en-US" dirty="0"/>
              <a:t>,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warga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negara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anggota</a:t>
            </a:r>
            <a:r>
              <a:rPr lang="en-US" dirty="0"/>
              <a:t> </a:t>
            </a:r>
            <a:r>
              <a:rPr lang="en-US" dirty="0" err="1"/>
              <a:t>masyarakat</a:t>
            </a:r>
            <a:r>
              <a:rPr lang="en-US" dirty="0"/>
              <a:t> </a:t>
            </a:r>
            <a:r>
              <a:rPr lang="en-US" dirty="0" err="1"/>
              <a:t>manusia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keseluruhan</a:t>
            </a:r>
            <a:r>
              <a:rPr lang="en-US" dirty="0"/>
              <a:t> ( global citizen )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6252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4865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sv-SE" dirty="0"/>
              <a:t>DIMENSI, MANFAAT, TUJUAN, DAN MASALAH PERSPEKTIF GLOBAL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6196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/>
              <a:t>Tujuan</a:t>
            </a:r>
            <a:r>
              <a:rPr lang="en-US" dirty="0"/>
              <a:t> </a:t>
            </a:r>
            <a:r>
              <a:rPr lang="en-US" dirty="0" err="1"/>
              <a:t>diberikannya</a:t>
            </a:r>
            <a:r>
              <a:rPr lang="en-US" dirty="0"/>
              <a:t> </a:t>
            </a:r>
            <a:r>
              <a:rPr lang="en-US" dirty="0" err="1"/>
              <a:t>perspektif</a:t>
            </a:r>
            <a:r>
              <a:rPr lang="en-US" dirty="0"/>
              <a:t> global ( </a:t>
            </a:r>
            <a:r>
              <a:rPr lang="en-US" dirty="0" err="1"/>
              <a:t>Marryfield</a:t>
            </a:r>
            <a:r>
              <a:rPr lang="en-US" dirty="0"/>
              <a:t>, 1997 ) </a:t>
            </a:r>
            <a:r>
              <a:rPr lang="en-US" dirty="0" err="1"/>
              <a:t>adalah</a:t>
            </a:r>
            <a:r>
              <a:rPr lang="en-US" dirty="0"/>
              <a:t> 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1.     </a:t>
            </a:r>
            <a:r>
              <a:rPr lang="en-US" dirty="0" err="1"/>
              <a:t>Mendorong</a:t>
            </a:r>
            <a:r>
              <a:rPr lang="en-US" dirty="0"/>
              <a:t> </a:t>
            </a:r>
            <a:r>
              <a:rPr lang="en-US" dirty="0" err="1"/>
              <a:t>mahasiswa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mempelajari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banyak</a:t>
            </a:r>
            <a:r>
              <a:rPr lang="en-US" dirty="0"/>
              <a:t> </a:t>
            </a:r>
            <a:r>
              <a:rPr lang="en-US" dirty="0" err="1"/>
              <a:t>tentang</a:t>
            </a:r>
            <a:r>
              <a:rPr lang="en-US" dirty="0"/>
              <a:t> </a:t>
            </a:r>
            <a:r>
              <a:rPr lang="en-US" dirty="0" err="1"/>
              <a:t>materi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masalah</a:t>
            </a:r>
            <a:r>
              <a:rPr lang="en-US" dirty="0"/>
              <a:t> yang </a:t>
            </a:r>
            <a:r>
              <a:rPr lang="en-US" dirty="0" err="1"/>
              <a:t>berkaitan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masalah</a:t>
            </a:r>
            <a:r>
              <a:rPr lang="en-US" dirty="0"/>
              <a:t> global</a:t>
            </a:r>
          </a:p>
          <a:p>
            <a:r>
              <a:rPr lang="en-US" dirty="0"/>
              <a:t>2.    </a:t>
            </a:r>
            <a:r>
              <a:rPr lang="en-US" dirty="0" err="1"/>
              <a:t>Mendorong</a:t>
            </a:r>
            <a:r>
              <a:rPr lang="en-US" dirty="0"/>
              <a:t> para guru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mempelajari</a:t>
            </a:r>
            <a:r>
              <a:rPr lang="en-US" dirty="0"/>
              <a:t> </a:t>
            </a:r>
            <a:r>
              <a:rPr lang="en-US" dirty="0" err="1"/>
              <a:t>masalah</a:t>
            </a:r>
            <a:r>
              <a:rPr lang="en-US" dirty="0"/>
              <a:t> yang </a:t>
            </a:r>
            <a:r>
              <a:rPr lang="en-US" dirty="0" err="1"/>
              <a:t>berkaitan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masalah</a:t>
            </a:r>
            <a:r>
              <a:rPr lang="en-US" dirty="0"/>
              <a:t> </a:t>
            </a:r>
            <a:r>
              <a:rPr lang="en-US" dirty="0" err="1"/>
              <a:t>lintas</a:t>
            </a:r>
            <a:r>
              <a:rPr lang="en-US" dirty="0"/>
              <a:t> </a:t>
            </a:r>
            <a:r>
              <a:rPr lang="en-US" dirty="0" err="1"/>
              <a:t>budaya</a:t>
            </a:r>
            <a:endParaRPr lang="en-US" dirty="0"/>
          </a:p>
          <a:p>
            <a:r>
              <a:rPr lang="en-US" dirty="0"/>
              <a:t>3.    </a:t>
            </a:r>
            <a:r>
              <a:rPr lang="en-US" dirty="0" err="1"/>
              <a:t>Mengembangkan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memahami</a:t>
            </a:r>
            <a:r>
              <a:rPr lang="en-US" dirty="0"/>
              <a:t> </a:t>
            </a:r>
            <a:r>
              <a:rPr lang="en-US" dirty="0" err="1"/>
              <a:t>makna</a:t>
            </a:r>
            <a:r>
              <a:rPr lang="en-US" dirty="0"/>
              <a:t> </a:t>
            </a:r>
            <a:r>
              <a:rPr lang="en-US" dirty="0" err="1"/>
              <a:t>perspektif</a:t>
            </a:r>
            <a:r>
              <a:rPr lang="en-US" dirty="0"/>
              <a:t> global </a:t>
            </a:r>
            <a:r>
              <a:rPr lang="en-US" dirty="0" err="1"/>
              <a:t>baik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kehidupan</a:t>
            </a:r>
            <a:r>
              <a:rPr lang="en-US" dirty="0"/>
              <a:t> </a:t>
            </a:r>
            <a:r>
              <a:rPr lang="en-US" dirty="0" err="1"/>
              <a:t>sehari</a:t>
            </a:r>
            <a:r>
              <a:rPr lang="en-US" dirty="0"/>
              <a:t> – </a:t>
            </a:r>
            <a:r>
              <a:rPr lang="en-US" dirty="0" err="1"/>
              <a:t>hari</a:t>
            </a:r>
            <a:r>
              <a:rPr lang="en-US" dirty="0"/>
              <a:t>  </a:t>
            </a:r>
            <a:r>
              <a:rPr lang="en-US" dirty="0" err="1"/>
              <a:t>maupun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pengembangan</a:t>
            </a:r>
            <a:r>
              <a:rPr lang="en-US" dirty="0"/>
              <a:t> </a:t>
            </a:r>
            <a:r>
              <a:rPr lang="en-US" dirty="0" err="1"/>
              <a:t>profesinya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8711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Peran</a:t>
            </a:r>
            <a:r>
              <a:rPr lang="en-US" dirty="0" smtClean="0"/>
              <a:t> Guru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1. </a:t>
            </a:r>
            <a:r>
              <a:rPr lang="en-US" dirty="0" err="1" smtClean="0"/>
              <a:t>Memberikan</a:t>
            </a:r>
            <a:r>
              <a:rPr lang="en-US" dirty="0" smtClean="0"/>
              <a:t> </a:t>
            </a:r>
            <a:r>
              <a:rPr lang="en-US" dirty="0" err="1"/>
              <a:t>bekal</a:t>
            </a:r>
            <a:r>
              <a:rPr lang="en-US" dirty="0"/>
              <a:t> </a:t>
            </a:r>
            <a:r>
              <a:rPr lang="en-US" dirty="0" err="1"/>
              <a:t>pengetahuan</a:t>
            </a:r>
            <a:r>
              <a:rPr lang="en-US" dirty="0"/>
              <a:t> </a:t>
            </a:r>
            <a:r>
              <a:rPr lang="en-US" dirty="0" err="1"/>
              <a:t>kepada</a:t>
            </a:r>
            <a:r>
              <a:rPr lang="en-US" dirty="0"/>
              <a:t> </a:t>
            </a:r>
            <a:r>
              <a:rPr lang="en-US" dirty="0" err="1"/>
              <a:t>siswa</a:t>
            </a:r>
            <a:r>
              <a:rPr lang="en-US" dirty="0"/>
              <a:t> </a:t>
            </a:r>
            <a:r>
              <a:rPr lang="en-US" dirty="0" err="1"/>
              <a:t>tentang</a:t>
            </a:r>
            <a:r>
              <a:rPr lang="en-US" dirty="0"/>
              <a:t> </a:t>
            </a:r>
            <a:r>
              <a:rPr lang="en-US" dirty="0" err="1"/>
              <a:t>pentingnya</a:t>
            </a:r>
            <a:r>
              <a:rPr lang="en-US" dirty="0"/>
              <a:t> </a:t>
            </a:r>
            <a:r>
              <a:rPr lang="en-US" dirty="0" err="1"/>
              <a:t>pengetahuan</a:t>
            </a:r>
            <a:r>
              <a:rPr lang="en-US" dirty="0"/>
              <a:t> global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memahami</a:t>
            </a:r>
            <a:r>
              <a:rPr lang="en-US" dirty="0"/>
              <a:t> </a:t>
            </a:r>
            <a:r>
              <a:rPr lang="en-US" dirty="0" err="1"/>
              <a:t>masalah</a:t>
            </a:r>
            <a:r>
              <a:rPr lang="en-US" dirty="0"/>
              <a:t> – </a:t>
            </a:r>
            <a:r>
              <a:rPr lang="en-US" dirty="0" err="1"/>
              <a:t>masalah</a:t>
            </a:r>
            <a:r>
              <a:rPr lang="en-US" dirty="0"/>
              <a:t> </a:t>
            </a:r>
            <a:r>
              <a:rPr lang="en-US" dirty="0" err="1"/>
              <a:t>dunia</a:t>
            </a:r>
            <a:endParaRPr lang="en-US" dirty="0"/>
          </a:p>
          <a:p>
            <a:r>
              <a:rPr lang="en-US" dirty="0"/>
              <a:t>2.    </a:t>
            </a:r>
            <a:r>
              <a:rPr lang="en-US" dirty="0" err="1"/>
              <a:t>Meningkatkan</a:t>
            </a:r>
            <a:r>
              <a:rPr lang="en-US" dirty="0"/>
              <a:t> </a:t>
            </a:r>
            <a:r>
              <a:rPr lang="en-US" dirty="0" err="1"/>
              <a:t>kesadaraan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wawasan</a:t>
            </a:r>
            <a:r>
              <a:rPr lang="en-US" dirty="0"/>
              <a:t> </a:t>
            </a:r>
            <a:r>
              <a:rPr lang="en-US" dirty="0" err="1"/>
              <a:t>anak</a:t>
            </a:r>
            <a:r>
              <a:rPr lang="en-US" dirty="0"/>
              <a:t> </a:t>
            </a:r>
            <a:r>
              <a:rPr lang="en-US" dirty="0" err="1"/>
              <a:t>didik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landasan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melakukan</a:t>
            </a:r>
            <a:r>
              <a:rPr lang="en-US" dirty="0"/>
              <a:t> </a:t>
            </a:r>
            <a:r>
              <a:rPr lang="en-US" dirty="0" err="1"/>
              <a:t>tindakan</a:t>
            </a:r>
            <a:r>
              <a:rPr lang="en-US" dirty="0"/>
              <a:t> yang </a:t>
            </a:r>
            <a:r>
              <a:rPr lang="en-US" dirty="0" err="1"/>
              <a:t>berdampak</a:t>
            </a:r>
            <a:r>
              <a:rPr lang="en-US" dirty="0"/>
              <a:t> global</a:t>
            </a:r>
          </a:p>
          <a:p>
            <a:r>
              <a:rPr lang="en-US" dirty="0"/>
              <a:t>3.    </a:t>
            </a:r>
            <a:r>
              <a:rPr lang="en-US" dirty="0" err="1"/>
              <a:t>Memberikan</a:t>
            </a:r>
            <a:r>
              <a:rPr lang="en-US" dirty="0"/>
              <a:t> </a:t>
            </a:r>
            <a:r>
              <a:rPr lang="en-US" dirty="0" err="1"/>
              <a:t>contoh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teladan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aktivitas</a:t>
            </a:r>
            <a:r>
              <a:rPr lang="en-US" dirty="0"/>
              <a:t> </a:t>
            </a:r>
            <a:r>
              <a:rPr lang="en-US" dirty="0" err="1"/>
              <a:t>sehari</a:t>
            </a:r>
            <a:r>
              <a:rPr lang="en-US" dirty="0"/>
              <a:t> – </a:t>
            </a:r>
            <a:r>
              <a:rPr lang="en-US" dirty="0" err="1"/>
              <a:t>hari</a:t>
            </a:r>
            <a:r>
              <a:rPr lang="en-US" dirty="0"/>
              <a:t>, yang </a:t>
            </a:r>
            <a:r>
              <a:rPr lang="en-US" dirty="0" err="1"/>
              <a:t>mempunyai</a:t>
            </a:r>
            <a:r>
              <a:rPr lang="en-US" dirty="0"/>
              <a:t> </a:t>
            </a:r>
            <a:r>
              <a:rPr lang="en-US" dirty="0" err="1"/>
              <a:t>pengaruh</a:t>
            </a:r>
            <a:r>
              <a:rPr lang="en-US" dirty="0"/>
              <a:t> </a:t>
            </a:r>
            <a:r>
              <a:rPr lang="en-US" dirty="0" err="1"/>
              <a:t>terhadap</a:t>
            </a:r>
            <a:r>
              <a:rPr lang="en-US" dirty="0"/>
              <a:t> </a:t>
            </a:r>
            <a:r>
              <a:rPr lang="en-US" dirty="0" err="1"/>
              <a:t>masalah</a:t>
            </a:r>
            <a:r>
              <a:rPr lang="en-US" dirty="0"/>
              <a:t> global</a:t>
            </a:r>
          </a:p>
        </p:txBody>
      </p:sp>
    </p:spTree>
    <p:extLst>
      <p:ext uri="{BB962C8B-B14F-4D97-AF65-F5344CB8AC3E}">
        <p14:creationId xmlns:p14="http://schemas.microsoft.com/office/powerpoint/2010/main" val="2486812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/>
              <a:t>Contoh</a:t>
            </a:r>
            <a:r>
              <a:rPr lang="en-US" dirty="0"/>
              <a:t> </a:t>
            </a:r>
            <a:r>
              <a:rPr lang="en-US" dirty="0" err="1"/>
              <a:t>bidang</a:t>
            </a:r>
            <a:r>
              <a:rPr lang="en-US" dirty="0"/>
              <a:t> IPS yang </a:t>
            </a:r>
            <a:r>
              <a:rPr lang="en-US" dirty="0" err="1"/>
              <a:t>berkaitan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masalah</a:t>
            </a:r>
            <a:r>
              <a:rPr lang="en-US" dirty="0"/>
              <a:t> </a:t>
            </a:r>
            <a:r>
              <a:rPr lang="en-US" dirty="0" err="1"/>
              <a:t>globalisasi</a:t>
            </a:r>
            <a:r>
              <a:rPr lang="en-US" dirty="0"/>
              <a:t> :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5062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Ekonomi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48640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dirty="0"/>
              <a:t>-      Model – model </a:t>
            </a:r>
            <a:r>
              <a:rPr lang="en-US" dirty="0" err="1"/>
              <a:t>kerja</a:t>
            </a:r>
            <a:r>
              <a:rPr lang="en-US" dirty="0"/>
              <a:t> </a:t>
            </a:r>
            <a:r>
              <a:rPr lang="en-US" dirty="0" err="1"/>
              <a:t>sama</a:t>
            </a:r>
            <a:r>
              <a:rPr lang="en-US" dirty="0"/>
              <a:t> </a:t>
            </a:r>
            <a:r>
              <a:rPr lang="en-US" dirty="0" err="1"/>
              <a:t>ekonomi</a:t>
            </a:r>
            <a:r>
              <a:rPr lang="en-US" dirty="0"/>
              <a:t> </a:t>
            </a:r>
            <a:r>
              <a:rPr lang="en-US" dirty="0" err="1"/>
              <a:t>menurut</a:t>
            </a:r>
            <a:r>
              <a:rPr lang="en-US" dirty="0"/>
              <a:t> </a:t>
            </a:r>
            <a:r>
              <a:rPr lang="en-US" dirty="0" err="1"/>
              <a:t>Kuang</a:t>
            </a:r>
            <a:r>
              <a:rPr lang="en-US" dirty="0"/>
              <a:t>-Sheng-</a:t>
            </a:r>
            <a:r>
              <a:rPr lang="en-US" dirty="0" err="1"/>
              <a:t>Siao</a:t>
            </a:r>
            <a:r>
              <a:rPr lang="en-US" dirty="0"/>
              <a:t> ( </a:t>
            </a:r>
            <a:r>
              <a:rPr lang="en-US" dirty="0" err="1"/>
              <a:t>Susanto</a:t>
            </a:r>
            <a:r>
              <a:rPr lang="en-US" dirty="0"/>
              <a:t>, 1997 ) :</a:t>
            </a:r>
          </a:p>
          <a:p>
            <a:pPr marL="0" indent="0">
              <a:buNone/>
            </a:pPr>
            <a:r>
              <a:rPr lang="en-US" dirty="0"/>
              <a:t>1.     Zona </a:t>
            </a:r>
            <a:r>
              <a:rPr lang="en-US" dirty="0" err="1"/>
              <a:t>Perdagangan</a:t>
            </a:r>
            <a:r>
              <a:rPr lang="en-US" dirty="0"/>
              <a:t> </a:t>
            </a:r>
            <a:r>
              <a:rPr lang="en-US" dirty="0" err="1"/>
              <a:t>Bebas</a:t>
            </a:r>
            <a:r>
              <a:rPr lang="en-US" dirty="0"/>
              <a:t>, </a:t>
            </a:r>
            <a:r>
              <a:rPr lang="en-US" dirty="0" err="1"/>
              <a:t>daerah</a:t>
            </a:r>
            <a:r>
              <a:rPr lang="en-US" dirty="0"/>
              <a:t> </a:t>
            </a:r>
            <a:r>
              <a:rPr lang="en-US" dirty="0" err="1"/>
              <a:t>dimana</a:t>
            </a:r>
            <a:r>
              <a:rPr lang="en-US" dirty="0"/>
              <a:t> </a:t>
            </a:r>
            <a:r>
              <a:rPr lang="en-US" dirty="0" err="1"/>
              <a:t>penurunan</a:t>
            </a:r>
            <a:r>
              <a:rPr lang="en-US" dirty="0"/>
              <a:t> </a:t>
            </a:r>
            <a:r>
              <a:rPr lang="en-US" dirty="0" err="1"/>
              <a:t>tarif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berbagai</a:t>
            </a:r>
            <a:r>
              <a:rPr lang="en-US" dirty="0"/>
              <a:t> </a:t>
            </a:r>
            <a:r>
              <a:rPr lang="en-US" dirty="0" err="1"/>
              <a:t>hambatan</a:t>
            </a:r>
            <a:r>
              <a:rPr lang="en-US" dirty="0"/>
              <a:t> </a:t>
            </a:r>
            <a:r>
              <a:rPr lang="en-US" dirty="0" err="1"/>
              <a:t>diturunkan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bersama</a:t>
            </a:r>
            <a:r>
              <a:rPr lang="en-US" dirty="0"/>
              <a:t> </a:t>
            </a:r>
            <a:r>
              <a:rPr lang="en-US" dirty="0" err="1"/>
              <a:t>supaya</a:t>
            </a:r>
            <a:r>
              <a:rPr lang="en-US" dirty="0"/>
              <a:t> </a:t>
            </a:r>
            <a:r>
              <a:rPr lang="en-US" dirty="0" err="1"/>
              <a:t>arus</a:t>
            </a:r>
            <a:r>
              <a:rPr lang="en-US" dirty="0"/>
              <a:t> </a:t>
            </a:r>
            <a:r>
              <a:rPr lang="en-US" dirty="0" err="1"/>
              <a:t>omoditas</a:t>
            </a:r>
            <a:r>
              <a:rPr lang="en-US" dirty="0"/>
              <a:t> </a:t>
            </a:r>
            <a:r>
              <a:rPr lang="en-US" dirty="0" err="1"/>
              <a:t>barang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jasa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bergerak</a:t>
            </a:r>
            <a:r>
              <a:rPr lang="en-US" dirty="0"/>
              <a:t> </a:t>
            </a:r>
            <a:r>
              <a:rPr lang="en-US" dirty="0" err="1"/>
              <a:t>bebas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2.    </a:t>
            </a:r>
            <a:r>
              <a:rPr lang="en-US" dirty="0" err="1"/>
              <a:t>Persetujuan</a:t>
            </a:r>
            <a:r>
              <a:rPr lang="en-US" dirty="0"/>
              <a:t> </a:t>
            </a:r>
            <a:r>
              <a:rPr lang="en-US" dirty="0" err="1"/>
              <a:t>tarif</a:t>
            </a:r>
            <a:r>
              <a:rPr lang="en-US" dirty="0"/>
              <a:t>, </a:t>
            </a:r>
            <a:r>
              <a:rPr lang="en-US" dirty="0" err="1"/>
              <a:t>pembentukan</a:t>
            </a:r>
            <a:r>
              <a:rPr lang="en-US" dirty="0"/>
              <a:t> </a:t>
            </a:r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tarif</a:t>
            </a:r>
            <a:r>
              <a:rPr lang="en-US" dirty="0"/>
              <a:t> yang </a:t>
            </a:r>
            <a:r>
              <a:rPr lang="en-US" dirty="0" err="1"/>
              <a:t>sama</a:t>
            </a:r>
            <a:r>
              <a:rPr lang="en-US" dirty="0"/>
              <a:t> </a:t>
            </a:r>
            <a:r>
              <a:rPr lang="en-US" dirty="0" err="1"/>
              <a:t>dipakai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mengeliminasi</a:t>
            </a:r>
            <a:r>
              <a:rPr lang="en-US" dirty="0"/>
              <a:t> </a:t>
            </a:r>
            <a:r>
              <a:rPr lang="en-US" dirty="0" err="1"/>
              <a:t>kompetensi</a:t>
            </a:r>
            <a:r>
              <a:rPr lang="en-US" dirty="0"/>
              <a:t> intra regional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mendukung</a:t>
            </a:r>
            <a:r>
              <a:rPr lang="en-US" dirty="0"/>
              <a:t> </a:t>
            </a:r>
            <a:r>
              <a:rPr lang="en-US" dirty="0" err="1"/>
              <a:t>usaha</a:t>
            </a:r>
            <a:r>
              <a:rPr lang="en-US" dirty="0"/>
              <a:t> </a:t>
            </a:r>
            <a:r>
              <a:rPr lang="en-US" dirty="0" err="1"/>
              <a:t>kerja</a:t>
            </a:r>
            <a:r>
              <a:rPr lang="en-US" dirty="0"/>
              <a:t> </a:t>
            </a:r>
            <a:r>
              <a:rPr lang="en-US" dirty="0" err="1"/>
              <a:t>sama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menghadapi</a:t>
            </a:r>
            <a:r>
              <a:rPr lang="en-US" dirty="0"/>
              <a:t> </a:t>
            </a:r>
            <a:r>
              <a:rPr lang="en-US" dirty="0" err="1"/>
              <a:t>tantangan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3.    </a:t>
            </a:r>
            <a:r>
              <a:rPr lang="en-US" dirty="0" err="1"/>
              <a:t>Pasar</a:t>
            </a:r>
            <a:r>
              <a:rPr lang="en-US" dirty="0"/>
              <a:t> </a:t>
            </a:r>
            <a:r>
              <a:rPr lang="en-US" dirty="0" err="1"/>
              <a:t>bersama</a:t>
            </a:r>
            <a:r>
              <a:rPr lang="en-US" dirty="0"/>
              <a:t>, </a:t>
            </a:r>
            <a:r>
              <a:rPr lang="en-US" dirty="0" err="1"/>
              <a:t>selain</a:t>
            </a:r>
            <a:r>
              <a:rPr lang="en-US" dirty="0"/>
              <a:t> </a:t>
            </a:r>
            <a:r>
              <a:rPr lang="en-US" dirty="0" err="1"/>
              <a:t>arus</a:t>
            </a:r>
            <a:r>
              <a:rPr lang="en-US" dirty="0"/>
              <a:t> </a:t>
            </a:r>
            <a:r>
              <a:rPr lang="en-US" dirty="0" err="1"/>
              <a:t>bebas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komoditas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jasa</a:t>
            </a:r>
            <a:r>
              <a:rPr lang="en-US" dirty="0"/>
              <a:t>, </a:t>
            </a:r>
            <a:r>
              <a:rPr lang="en-US" dirty="0" err="1"/>
              <a:t>bahan</a:t>
            </a:r>
            <a:r>
              <a:rPr lang="en-US" dirty="0"/>
              <a:t> </a:t>
            </a:r>
            <a:r>
              <a:rPr lang="en-US" dirty="0" err="1"/>
              <a:t>baku</a:t>
            </a:r>
            <a:r>
              <a:rPr lang="en-US" dirty="0"/>
              <a:t> </a:t>
            </a:r>
            <a:r>
              <a:rPr lang="en-US" dirty="0" err="1"/>
              <a:t>produk</a:t>
            </a:r>
            <a:r>
              <a:rPr lang="en-US" dirty="0"/>
              <a:t>, </a:t>
            </a:r>
            <a:r>
              <a:rPr lang="en-US" dirty="0" err="1"/>
              <a:t>tenaga</a:t>
            </a:r>
            <a:r>
              <a:rPr lang="en-US" dirty="0"/>
              <a:t> </a:t>
            </a:r>
            <a:r>
              <a:rPr lang="en-US" dirty="0" err="1"/>
              <a:t>kerja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modal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ditransfer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bebas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4.    </a:t>
            </a:r>
            <a:r>
              <a:rPr lang="en-US" dirty="0" err="1"/>
              <a:t>Aliansi</a:t>
            </a:r>
            <a:r>
              <a:rPr lang="en-US" dirty="0"/>
              <a:t> </a:t>
            </a:r>
            <a:r>
              <a:rPr lang="en-US" dirty="0" err="1"/>
              <a:t>ekonomi</a:t>
            </a:r>
            <a:r>
              <a:rPr lang="en-US" dirty="0"/>
              <a:t>, </a:t>
            </a:r>
            <a:r>
              <a:rPr lang="en-US" dirty="0" err="1"/>
              <a:t>harmonisai</a:t>
            </a:r>
            <a:r>
              <a:rPr lang="en-US" dirty="0"/>
              <a:t> total </a:t>
            </a:r>
            <a:r>
              <a:rPr lang="en-US" dirty="0" err="1"/>
              <a:t>didalam</a:t>
            </a:r>
            <a:r>
              <a:rPr lang="en-US" dirty="0"/>
              <a:t> </a:t>
            </a:r>
            <a:r>
              <a:rPr lang="en-US" dirty="0" err="1"/>
              <a:t>kesejahteraan</a:t>
            </a:r>
            <a:r>
              <a:rPr lang="en-US" dirty="0"/>
              <a:t> </a:t>
            </a:r>
            <a:r>
              <a:rPr lang="en-US" dirty="0" err="1"/>
              <a:t>sosial</a:t>
            </a:r>
            <a:r>
              <a:rPr lang="en-US" dirty="0"/>
              <a:t>, </a:t>
            </a:r>
            <a:r>
              <a:rPr lang="en-US" dirty="0" err="1"/>
              <a:t>transportasi</a:t>
            </a:r>
            <a:r>
              <a:rPr lang="en-US" dirty="0"/>
              <a:t>, </a:t>
            </a:r>
            <a:r>
              <a:rPr lang="en-US" dirty="0" err="1"/>
              <a:t>moneter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kebijakan</a:t>
            </a:r>
            <a:r>
              <a:rPr lang="en-US" dirty="0"/>
              <a:t> </a:t>
            </a:r>
            <a:r>
              <a:rPr lang="en-US" dirty="0" err="1"/>
              <a:t>ekonomi</a:t>
            </a:r>
            <a:r>
              <a:rPr lang="en-US" dirty="0"/>
              <a:t> </a:t>
            </a:r>
            <a:r>
              <a:rPr lang="en-US" dirty="0" err="1"/>
              <a:t>nasional</a:t>
            </a:r>
            <a:r>
              <a:rPr lang="en-US" dirty="0"/>
              <a:t> </a:t>
            </a:r>
            <a:r>
              <a:rPr lang="en-US" dirty="0" err="1"/>
              <a:t>lainnya</a:t>
            </a:r>
            <a:r>
              <a:rPr lang="en-US" dirty="0"/>
              <a:t>.</a:t>
            </a:r>
          </a:p>
          <a:p>
            <a:pPr marL="0" indent="0">
              <a:buNone/>
            </a:pPr>
            <a:r>
              <a:rPr lang="en-US" dirty="0"/>
              <a:t>5.    </a:t>
            </a:r>
            <a:r>
              <a:rPr lang="en-US" dirty="0" err="1"/>
              <a:t>Integrasi</a:t>
            </a:r>
            <a:r>
              <a:rPr lang="en-US" dirty="0"/>
              <a:t> </a:t>
            </a:r>
            <a:r>
              <a:rPr lang="en-US" dirty="0" err="1"/>
              <a:t>ekonomi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penuh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-      </a:t>
            </a:r>
            <a:r>
              <a:rPr lang="en-US" dirty="0" err="1"/>
              <a:t>Bentuk</a:t>
            </a:r>
            <a:r>
              <a:rPr lang="en-US" dirty="0"/>
              <a:t> – </a:t>
            </a:r>
            <a:r>
              <a:rPr lang="en-US" dirty="0" err="1"/>
              <a:t>bentuk</a:t>
            </a:r>
            <a:r>
              <a:rPr lang="en-US" dirty="0"/>
              <a:t> </a:t>
            </a:r>
            <a:r>
              <a:rPr lang="en-US" dirty="0" err="1"/>
              <a:t>kerja</a:t>
            </a:r>
            <a:r>
              <a:rPr lang="en-US" dirty="0"/>
              <a:t> </a:t>
            </a:r>
            <a:r>
              <a:rPr lang="en-US" dirty="0" err="1"/>
              <a:t>sama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bidang</a:t>
            </a:r>
            <a:r>
              <a:rPr lang="en-US" dirty="0"/>
              <a:t> </a:t>
            </a:r>
            <a:r>
              <a:rPr lang="en-US" dirty="0" err="1"/>
              <a:t>ekonomi</a:t>
            </a:r>
            <a:r>
              <a:rPr lang="en-US" dirty="0"/>
              <a:t> :</a:t>
            </a:r>
          </a:p>
          <a:p>
            <a:pPr marL="0" indent="0">
              <a:buNone/>
            </a:pPr>
            <a:r>
              <a:rPr lang="en-US" dirty="0"/>
              <a:t>1.     </a:t>
            </a:r>
            <a:r>
              <a:rPr lang="en-US" dirty="0" err="1"/>
              <a:t>Asean</a:t>
            </a:r>
            <a:r>
              <a:rPr lang="en-US" dirty="0"/>
              <a:t> Free Trade Areas ( AFTA ); </a:t>
            </a:r>
            <a:r>
              <a:rPr lang="en-US" dirty="0" err="1"/>
              <a:t>kerja</a:t>
            </a:r>
            <a:r>
              <a:rPr lang="en-US" dirty="0"/>
              <a:t> </a:t>
            </a:r>
            <a:r>
              <a:rPr lang="en-US" dirty="0" err="1"/>
              <a:t>sama</a:t>
            </a:r>
            <a:r>
              <a:rPr lang="en-US" dirty="0"/>
              <a:t> regional Asia Tenggara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rangka</a:t>
            </a:r>
            <a:r>
              <a:rPr lang="en-US" dirty="0"/>
              <a:t> </a:t>
            </a:r>
            <a:r>
              <a:rPr lang="en-US" dirty="0" err="1"/>
              <a:t>perdagangan</a:t>
            </a:r>
            <a:r>
              <a:rPr lang="en-US" dirty="0"/>
              <a:t> </a:t>
            </a:r>
            <a:r>
              <a:rPr lang="en-US" dirty="0" err="1"/>
              <a:t>bebas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2.    Asian </a:t>
            </a:r>
            <a:r>
              <a:rPr lang="en-US" dirty="0" err="1"/>
              <a:t>Pasific</a:t>
            </a:r>
            <a:r>
              <a:rPr lang="en-US" dirty="0"/>
              <a:t> Economic Cooperation ( APEC ); </a:t>
            </a:r>
            <a:r>
              <a:rPr lang="en-US" dirty="0" err="1"/>
              <a:t>kerja</a:t>
            </a:r>
            <a:r>
              <a:rPr lang="en-US" dirty="0"/>
              <a:t> </a:t>
            </a:r>
            <a:r>
              <a:rPr lang="en-US" dirty="0" err="1"/>
              <a:t>sama</a:t>
            </a:r>
            <a:r>
              <a:rPr lang="en-US" dirty="0"/>
              <a:t> </a:t>
            </a:r>
            <a:r>
              <a:rPr lang="en-US" dirty="0" err="1"/>
              <a:t>antarnegara</a:t>
            </a:r>
            <a:r>
              <a:rPr lang="en-US" dirty="0"/>
              <a:t> </a:t>
            </a:r>
            <a:r>
              <a:rPr lang="en-US" dirty="0" err="1"/>
              <a:t>pasifik</a:t>
            </a:r>
            <a:r>
              <a:rPr lang="en-US" dirty="0"/>
              <a:t> </a:t>
            </a:r>
            <a:r>
              <a:rPr lang="en-US" dirty="0" err="1"/>
              <a:t>termasuk</a:t>
            </a:r>
            <a:r>
              <a:rPr lang="en-US" dirty="0"/>
              <a:t> </a:t>
            </a:r>
            <a:r>
              <a:rPr lang="en-US" dirty="0" err="1"/>
              <a:t>Kanada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Amerika</a:t>
            </a:r>
          </a:p>
        </p:txBody>
      </p:sp>
    </p:spTree>
    <p:extLst>
      <p:ext uri="{BB962C8B-B14F-4D97-AF65-F5344CB8AC3E}">
        <p14:creationId xmlns:p14="http://schemas.microsoft.com/office/powerpoint/2010/main" val="3648482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Geografi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-      Di era </a:t>
            </a:r>
            <a:r>
              <a:rPr lang="en-US" dirty="0" err="1"/>
              <a:t>globalisasi</a:t>
            </a:r>
            <a:r>
              <a:rPr lang="en-US" dirty="0"/>
              <a:t> </a:t>
            </a:r>
            <a:r>
              <a:rPr lang="en-US" dirty="0" err="1"/>
              <a:t>hubungan</a:t>
            </a:r>
            <a:r>
              <a:rPr lang="en-US" dirty="0"/>
              <a:t> </a:t>
            </a:r>
            <a:r>
              <a:rPr lang="en-US" dirty="0" err="1"/>
              <a:t>antara</a:t>
            </a:r>
            <a:r>
              <a:rPr lang="en-US" dirty="0"/>
              <a:t> </a:t>
            </a:r>
            <a:r>
              <a:rPr lang="en-US" dirty="0" err="1"/>
              <a:t>negara</a:t>
            </a:r>
            <a:r>
              <a:rPr lang="en-US" dirty="0"/>
              <a:t> yang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lainnya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terbatas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batas</a:t>
            </a:r>
            <a:r>
              <a:rPr lang="en-US" dirty="0"/>
              <a:t> </a:t>
            </a:r>
            <a:r>
              <a:rPr lang="en-US" dirty="0" err="1"/>
              <a:t>wilayah</a:t>
            </a:r>
            <a:r>
              <a:rPr lang="en-US" dirty="0"/>
              <a:t> </a:t>
            </a:r>
            <a:r>
              <a:rPr lang="en-US" dirty="0" err="1"/>
              <a:t>geografis</a:t>
            </a:r>
            <a:r>
              <a:rPr lang="en-US" dirty="0"/>
              <a:t>, </a:t>
            </a:r>
            <a:r>
              <a:rPr lang="en-US" dirty="0" err="1"/>
              <a:t>batas</a:t>
            </a:r>
            <a:r>
              <a:rPr lang="en-US" dirty="0"/>
              <a:t> </a:t>
            </a:r>
            <a:r>
              <a:rPr lang="en-US" dirty="0" err="1"/>
              <a:t>negara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batas</a:t>
            </a:r>
            <a:r>
              <a:rPr lang="en-US" dirty="0"/>
              <a:t> </a:t>
            </a:r>
            <a:r>
              <a:rPr lang="en-US" dirty="0" err="1"/>
              <a:t>administrasi</a:t>
            </a:r>
            <a:r>
              <a:rPr lang="en-US" dirty="0"/>
              <a:t> </a:t>
            </a:r>
            <a:r>
              <a:rPr lang="en-US" dirty="0" err="1"/>
              <a:t>sebab</a:t>
            </a:r>
            <a:r>
              <a:rPr lang="en-US" dirty="0"/>
              <a:t> </a:t>
            </a:r>
            <a:r>
              <a:rPr lang="en-US" dirty="0" err="1"/>
              <a:t>globalisasi</a:t>
            </a:r>
            <a:r>
              <a:rPr lang="en-US" dirty="0"/>
              <a:t>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penduniaan</a:t>
            </a:r>
            <a:r>
              <a:rPr lang="en-US" dirty="0"/>
              <a:t> </a:t>
            </a:r>
            <a:r>
              <a:rPr lang="en-US" dirty="0" err="1"/>
              <a:t>tanpa</a:t>
            </a:r>
            <a:r>
              <a:rPr lang="en-US" dirty="0"/>
              <a:t> </a:t>
            </a:r>
            <a:r>
              <a:rPr lang="en-US" dirty="0" err="1"/>
              <a:t>tapal</a:t>
            </a:r>
            <a:r>
              <a:rPr lang="en-US" dirty="0"/>
              <a:t> </a:t>
            </a:r>
            <a:r>
              <a:rPr lang="en-US" dirty="0" err="1"/>
              <a:t>batas</a:t>
            </a:r>
            <a:endParaRPr lang="en-US" dirty="0"/>
          </a:p>
          <a:p>
            <a:r>
              <a:rPr lang="en-US" dirty="0"/>
              <a:t>-      </a:t>
            </a:r>
            <a:r>
              <a:rPr lang="en-US" dirty="0" err="1"/>
              <a:t>Contoh</a:t>
            </a:r>
            <a:r>
              <a:rPr lang="en-US" dirty="0"/>
              <a:t> </a:t>
            </a:r>
            <a:r>
              <a:rPr lang="en-US" dirty="0" err="1"/>
              <a:t>masalah</a:t>
            </a:r>
            <a:r>
              <a:rPr lang="en-US" dirty="0"/>
              <a:t> global </a:t>
            </a:r>
            <a:r>
              <a:rPr lang="en-US" dirty="0" err="1"/>
              <a:t>berdasarkan</a:t>
            </a:r>
            <a:r>
              <a:rPr lang="en-US" dirty="0"/>
              <a:t> </a:t>
            </a:r>
            <a:r>
              <a:rPr lang="en-US" dirty="0" err="1"/>
              <a:t>tinjauan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bidang</a:t>
            </a:r>
            <a:r>
              <a:rPr lang="en-US" dirty="0"/>
              <a:t> </a:t>
            </a:r>
            <a:r>
              <a:rPr lang="en-US" dirty="0" err="1"/>
              <a:t>geografi</a:t>
            </a:r>
            <a:r>
              <a:rPr lang="en-US" dirty="0"/>
              <a:t> : </a:t>
            </a:r>
            <a:r>
              <a:rPr lang="en-US" dirty="0" err="1"/>
              <a:t>pengaruh</a:t>
            </a:r>
            <a:r>
              <a:rPr lang="en-US" dirty="0"/>
              <a:t> </a:t>
            </a:r>
            <a:r>
              <a:rPr lang="en-US" dirty="0" err="1"/>
              <a:t>kebakaran</a:t>
            </a:r>
            <a:r>
              <a:rPr lang="en-US" dirty="0"/>
              <a:t> </a:t>
            </a:r>
            <a:r>
              <a:rPr lang="en-US" dirty="0" err="1"/>
              <a:t>hutan</a:t>
            </a:r>
            <a:r>
              <a:rPr lang="en-US" dirty="0"/>
              <a:t> </a:t>
            </a:r>
            <a:r>
              <a:rPr lang="en-US" dirty="0" err="1"/>
              <a:t>terhadap</a:t>
            </a:r>
            <a:r>
              <a:rPr lang="en-US" dirty="0"/>
              <a:t> </a:t>
            </a:r>
            <a:r>
              <a:rPr lang="en-US" dirty="0" err="1"/>
              <a:t>negara</a:t>
            </a:r>
            <a:r>
              <a:rPr lang="en-US" dirty="0"/>
              <a:t> – </a:t>
            </a:r>
            <a:r>
              <a:rPr lang="en-US" dirty="0" err="1"/>
              <a:t>negara</a:t>
            </a:r>
            <a:r>
              <a:rPr lang="en-US" dirty="0"/>
              <a:t> </a:t>
            </a:r>
            <a:r>
              <a:rPr lang="en-US" dirty="0" err="1"/>
              <a:t>tetangga</a:t>
            </a:r>
            <a:r>
              <a:rPr lang="en-US" dirty="0"/>
              <a:t> ASEAN, </a:t>
            </a:r>
            <a:r>
              <a:rPr lang="en-US" dirty="0" err="1"/>
              <a:t>Pembuangan</a:t>
            </a:r>
            <a:r>
              <a:rPr lang="en-US" dirty="0"/>
              <a:t> </a:t>
            </a:r>
            <a:r>
              <a:rPr lang="en-US" dirty="0" err="1"/>
              <a:t>limbah</a:t>
            </a:r>
            <a:r>
              <a:rPr lang="en-US" dirty="0"/>
              <a:t> </a:t>
            </a:r>
            <a:r>
              <a:rPr lang="en-US" dirty="0" err="1"/>
              <a:t>beracun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limbah</a:t>
            </a:r>
            <a:r>
              <a:rPr lang="en-US" dirty="0"/>
              <a:t> </a:t>
            </a:r>
            <a:r>
              <a:rPr lang="en-US" dirty="0" err="1"/>
              <a:t>nuklir</a:t>
            </a:r>
            <a:r>
              <a:rPr lang="en-US" dirty="0"/>
              <a:t>, </a:t>
            </a:r>
            <a:r>
              <a:rPr lang="en-US" dirty="0" err="1"/>
              <a:t>kekayaan</a:t>
            </a:r>
            <a:r>
              <a:rPr lang="en-US" dirty="0"/>
              <a:t> </a:t>
            </a:r>
            <a:r>
              <a:rPr lang="en-US" dirty="0" err="1"/>
              <a:t>alam</a:t>
            </a:r>
            <a:r>
              <a:rPr lang="en-US" dirty="0"/>
              <a:t>, global warming, </a:t>
            </a:r>
            <a:r>
              <a:rPr lang="en-US" dirty="0" err="1"/>
              <a:t>dll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6534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PKN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-      </a:t>
            </a:r>
            <a:r>
              <a:rPr lang="en-US" dirty="0" err="1"/>
              <a:t>Hubungan</a:t>
            </a:r>
            <a:r>
              <a:rPr lang="en-US" dirty="0"/>
              <a:t> </a:t>
            </a:r>
            <a:r>
              <a:rPr lang="en-US" dirty="0" err="1"/>
              <a:t>masalah</a:t>
            </a:r>
            <a:r>
              <a:rPr lang="en-US" dirty="0"/>
              <a:t> </a:t>
            </a:r>
            <a:r>
              <a:rPr lang="en-US" dirty="0" err="1"/>
              <a:t>globalisasi</a:t>
            </a:r>
            <a:r>
              <a:rPr lang="en-US" dirty="0"/>
              <a:t> yang </a:t>
            </a:r>
            <a:r>
              <a:rPr lang="en-US" dirty="0" err="1"/>
              <a:t>berkaitan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bidang</a:t>
            </a:r>
            <a:r>
              <a:rPr lang="en-US" dirty="0"/>
              <a:t> </a:t>
            </a:r>
            <a:r>
              <a:rPr lang="en-US" dirty="0" err="1"/>
              <a:t>studi</a:t>
            </a:r>
            <a:r>
              <a:rPr lang="en-US" dirty="0"/>
              <a:t> </a:t>
            </a:r>
            <a:r>
              <a:rPr lang="en-US" dirty="0" err="1"/>
              <a:t>PPKn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seputar</a:t>
            </a:r>
            <a:r>
              <a:rPr lang="en-US" dirty="0"/>
              <a:t> </a:t>
            </a:r>
            <a:r>
              <a:rPr lang="en-US" dirty="0" err="1"/>
              <a:t>masalah</a:t>
            </a:r>
            <a:r>
              <a:rPr lang="en-US" dirty="0"/>
              <a:t> </a:t>
            </a:r>
            <a:r>
              <a:rPr lang="en-US" dirty="0" err="1"/>
              <a:t>ilmu</a:t>
            </a:r>
            <a:r>
              <a:rPr lang="en-US" dirty="0"/>
              <a:t> </a:t>
            </a:r>
            <a:r>
              <a:rPr lang="en-US" dirty="0" err="1"/>
              <a:t>politik</a:t>
            </a:r>
            <a:r>
              <a:rPr lang="en-US" dirty="0"/>
              <a:t>, </a:t>
            </a:r>
            <a:r>
              <a:rPr lang="en-US" dirty="0" err="1"/>
              <a:t>hukum</a:t>
            </a:r>
            <a:r>
              <a:rPr lang="en-US" dirty="0"/>
              <a:t>, </a:t>
            </a:r>
            <a:r>
              <a:rPr lang="en-US" dirty="0" err="1"/>
              <a:t>kenegaraan</a:t>
            </a:r>
            <a:r>
              <a:rPr lang="en-US" dirty="0"/>
              <a:t>, </a:t>
            </a:r>
            <a:r>
              <a:rPr lang="en-US" dirty="0" err="1"/>
              <a:t>demokrasi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hak</a:t>
            </a:r>
            <a:r>
              <a:rPr lang="en-US" dirty="0"/>
              <a:t> </a:t>
            </a:r>
            <a:r>
              <a:rPr lang="en-US" dirty="0" err="1"/>
              <a:t>asasi</a:t>
            </a:r>
            <a:r>
              <a:rPr lang="en-US" dirty="0"/>
              <a:t> </a:t>
            </a:r>
            <a:r>
              <a:rPr lang="en-US" dirty="0" err="1"/>
              <a:t>manusia</a:t>
            </a:r>
            <a:r>
              <a:rPr lang="en-US" dirty="0"/>
              <a:t>.</a:t>
            </a:r>
          </a:p>
          <a:p>
            <a:r>
              <a:rPr lang="en-US" dirty="0"/>
              <a:t>-      </a:t>
            </a:r>
            <a:r>
              <a:rPr lang="en-US" dirty="0" err="1"/>
              <a:t>Terjadinya</a:t>
            </a:r>
            <a:r>
              <a:rPr lang="en-US" dirty="0"/>
              <a:t> </a:t>
            </a:r>
            <a:r>
              <a:rPr lang="en-US" dirty="0" err="1"/>
              <a:t>pergeseran</a:t>
            </a:r>
            <a:r>
              <a:rPr lang="en-US" dirty="0"/>
              <a:t> </a:t>
            </a:r>
            <a:r>
              <a:rPr lang="en-US" dirty="0" err="1"/>
              <a:t>peran</a:t>
            </a:r>
            <a:r>
              <a:rPr lang="en-US" dirty="0"/>
              <a:t> </a:t>
            </a:r>
            <a:r>
              <a:rPr lang="en-US" dirty="0" err="1"/>
              <a:t>negara</a:t>
            </a:r>
            <a:r>
              <a:rPr lang="en-US" dirty="0"/>
              <a:t> di era </a:t>
            </a:r>
            <a:r>
              <a:rPr lang="en-US" dirty="0" err="1"/>
              <a:t>globalisali</a:t>
            </a:r>
            <a:r>
              <a:rPr lang="en-US" dirty="0"/>
              <a:t>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timbulnya</a:t>
            </a:r>
            <a:r>
              <a:rPr lang="en-US" dirty="0"/>
              <a:t> </a:t>
            </a:r>
            <a:r>
              <a:rPr lang="en-US" dirty="0" err="1"/>
              <a:t>arus</a:t>
            </a:r>
            <a:r>
              <a:rPr lang="en-US" dirty="0"/>
              <a:t> </a:t>
            </a:r>
            <a:r>
              <a:rPr lang="en-US" dirty="0" err="1"/>
              <a:t>sirkulasi</a:t>
            </a:r>
            <a:r>
              <a:rPr lang="en-US" dirty="0"/>
              <a:t> ( </a:t>
            </a:r>
            <a:r>
              <a:rPr lang="en-US" dirty="0" err="1"/>
              <a:t>Investmen</a:t>
            </a:r>
            <a:r>
              <a:rPr lang="en-US" dirty="0"/>
              <a:t>, Industry, Information Technology, </a:t>
            </a:r>
            <a:r>
              <a:rPr lang="en-US" dirty="0" err="1"/>
              <a:t>dan</a:t>
            </a:r>
            <a:r>
              <a:rPr lang="en-US" dirty="0"/>
              <a:t> Individual Consumer 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2986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Sejarah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Budaya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29200"/>
          </a:xfrm>
        </p:spPr>
        <p:txBody>
          <a:bodyPr>
            <a:normAutofit fontScale="70000" lnSpcReduction="20000"/>
          </a:bodyPr>
          <a:lstStyle/>
          <a:p>
            <a:r>
              <a:rPr lang="en-US" dirty="0"/>
              <a:t>1.     </a:t>
            </a:r>
            <a:r>
              <a:rPr lang="en-US" dirty="0" err="1"/>
              <a:t>Membentuk</a:t>
            </a:r>
            <a:r>
              <a:rPr lang="en-US" dirty="0"/>
              <a:t> </a:t>
            </a:r>
            <a:r>
              <a:rPr lang="en-US" dirty="0" err="1"/>
              <a:t>wawasan</a:t>
            </a:r>
            <a:r>
              <a:rPr lang="en-US" dirty="0"/>
              <a:t> </a:t>
            </a:r>
            <a:r>
              <a:rPr lang="en-US" dirty="0" err="1"/>
              <a:t>kebangsaan</a:t>
            </a:r>
            <a:r>
              <a:rPr lang="en-US" dirty="0"/>
              <a:t> ( nation character building )</a:t>
            </a:r>
          </a:p>
          <a:p>
            <a:r>
              <a:rPr lang="en-US" dirty="0" err="1"/>
              <a:t>Pendidikan</a:t>
            </a:r>
            <a:r>
              <a:rPr lang="en-US" dirty="0"/>
              <a:t> </a:t>
            </a:r>
            <a:r>
              <a:rPr lang="en-US" dirty="0" err="1"/>
              <a:t>diarahkan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:</a:t>
            </a:r>
          </a:p>
          <a:p>
            <a:r>
              <a:rPr lang="en-US" dirty="0"/>
              <a:t>a.    </a:t>
            </a:r>
            <a:r>
              <a:rPr lang="en-US" dirty="0" err="1"/>
              <a:t>Memperluas</a:t>
            </a:r>
            <a:r>
              <a:rPr lang="en-US" dirty="0"/>
              <a:t> </a:t>
            </a:r>
            <a:r>
              <a:rPr lang="en-US" dirty="0" err="1"/>
              <a:t>wawasan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persepsi</a:t>
            </a:r>
            <a:r>
              <a:rPr lang="en-US" dirty="0"/>
              <a:t> </a:t>
            </a:r>
            <a:r>
              <a:rPr lang="en-US" dirty="0" err="1"/>
              <a:t>anak</a:t>
            </a:r>
            <a:r>
              <a:rPr lang="en-US" dirty="0"/>
              <a:t> </a:t>
            </a:r>
            <a:r>
              <a:rPr lang="en-US" dirty="0" err="1"/>
              <a:t>didik</a:t>
            </a:r>
            <a:r>
              <a:rPr lang="en-US" dirty="0"/>
              <a:t> yang </a:t>
            </a:r>
            <a:r>
              <a:rPr lang="en-US" dirty="0" err="1"/>
              <a:t>berkaitan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permasalahan</a:t>
            </a:r>
            <a:r>
              <a:rPr lang="en-US" dirty="0"/>
              <a:t> global</a:t>
            </a:r>
          </a:p>
          <a:p>
            <a:r>
              <a:rPr lang="en-US" dirty="0"/>
              <a:t>b.    </a:t>
            </a:r>
            <a:r>
              <a:rPr lang="en-US" dirty="0" err="1"/>
              <a:t>Meningkatkan</a:t>
            </a:r>
            <a:r>
              <a:rPr lang="en-US" dirty="0"/>
              <a:t> </a:t>
            </a:r>
            <a:r>
              <a:rPr lang="en-US" dirty="0" err="1"/>
              <a:t>kesadaran</a:t>
            </a:r>
            <a:r>
              <a:rPr lang="en-US" dirty="0"/>
              <a:t> </a:t>
            </a:r>
            <a:r>
              <a:rPr lang="en-US" dirty="0" err="1"/>
              <a:t>anak</a:t>
            </a:r>
            <a:r>
              <a:rPr lang="en-US" dirty="0"/>
              <a:t> </a:t>
            </a:r>
            <a:r>
              <a:rPr lang="en-US" dirty="0" err="1"/>
              <a:t>didik</a:t>
            </a:r>
            <a:r>
              <a:rPr lang="en-US" dirty="0"/>
              <a:t> </a:t>
            </a:r>
            <a:r>
              <a:rPr lang="en-US" dirty="0" err="1"/>
              <a:t>kita</a:t>
            </a:r>
            <a:r>
              <a:rPr lang="en-US" dirty="0"/>
              <a:t>,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mereka</a:t>
            </a:r>
            <a:r>
              <a:rPr lang="en-US" dirty="0"/>
              <a:t> </a:t>
            </a:r>
            <a:r>
              <a:rPr lang="en-US" dirty="0" err="1"/>
              <a:t>bukn</a:t>
            </a:r>
            <a:r>
              <a:rPr lang="en-US" dirty="0"/>
              <a:t> </a:t>
            </a:r>
            <a:r>
              <a:rPr lang="en-US" dirty="0" err="1"/>
              <a:t>saja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warga</a:t>
            </a:r>
            <a:r>
              <a:rPr lang="en-US" dirty="0"/>
              <a:t> </a:t>
            </a:r>
            <a:r>
              <a:rPr lang="en-US" dirty="0" err="1"/>
              <a:t>negara</a:t>
            </a:r>
            <a:r>
              <a:rPr lang="en-US" dirty="0"/>
              <a:t> Indonesia </a:t>
            </a:r>
            <a:r>
              <a:rPr lang="en-US" dirty="0" err="1"/>
              <a:t>tetapi</a:t>
            </a:r>
            <a:r>
              <a:rPr lang="en-US" dirty="0"/>
              <a:t> </a:t>
            </a:r>
            <a:r>
              <a:rPr lang="en-US" dirty="0" err="1"/>
              <a:t>juga</a:t>
            </a:r>
            <a:r>
              <a:rPr lang="en-US" dirty="0"/>
              <a:t> </a:t>
            </a:r>
            <a:r>
              <a:rPr lang="en-US" dirty="0" err="1"/>
              <a:t>warga</a:t>
            </a:r>
            <a:r>
              <a:rPr lang="en-US" dirty="0"/>
              <a:t> </a:t>
            </a:r>
            <a:r>
              <a:rPr lang="en-US" dirty="0" err="1"/>
              <a:t>dunia</a:t>
            </a:r>
            <a:endParaRPr lang="en-US" dirty="0"/>
          </a:p>
          <a:p>
            <a:r>
              <a:rPr lang="en-US" dirty="0"/>
              <a:t>c.    </a:t>
            </a:r>
            <a:r>
              <a:rPr lang="en-US" dirty="0" err="1"/>
              <a:t>Memberikan</a:t>
            </a:r>
            <a:r>
              <a:rPr lang="en-US" dirty="0"/>
              <a:t> </a:t>
            </a:r>
            <a:r>
              <a:rPr lang="en-US" dirty="0" err="1"/>
              <a:t>wawasan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mengkaji</a:t>
            </a:r>
            <a:r>
              <a:rPr lang="en-US" dirty="0"/>
              <a:t> </a:t>
            </a:r>
            <a:r>
              <a:rPr lang="en-US" dirty="0" err="1"/>
              <a:t>ulang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budaya</a:t>
            </a:r>
            <a:r>
              <a:rPr lang="en-US" dirty="0"/>
              <a:t> yang </a:t>
            </a:r>
            <a:r>
              <a:rPr lang="en-US" dirty="0" err="1"/>
              <a:t>ada</a:t>
            </a:r>
            <a:endParaRPr lang="en-US" dirty="0"/>
          </a:p>
          <a:p>
            <a:r>
              <a:rPr lang="en-US" dirty="0" smtClean="0"/>
              <a:t>2</a:t>
            </a:r>
            <a:r>
              <a:rPr lang="en-US" dirty="0"/>
              <a:t>.    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kaitannya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dirty="0" err="1"/>
              <a:t>budaya</a:t>
            </a:r>
            <a:endParaRPr lang="en-US" dirty="0"/>
          </a:p>
          <a:p>
            <a:r>
              <a:rPr lang="en-US" dirty="0" err="1"/>
              <a:t>Anak</a:t>
            </a:r>
            <a:r>
              <a:rPr lang="en-US" dirty="0"/>
              <a:t> </a:t>
            </a:r>
            <a:r>
              <a:rPr lang="en-US" dirty="0" err="1"/>
              <a:t>didik</a:t>
            </a:r>
            <a:r>
              <a:rPr lang="en-US" dirty="0"/>
              <a:t> </a:t>
            </a:r>
            <a:r>
              <a:rPr lang="en-US" dirty="0" err="1"/>
              <a:t>perlu</a:t>
            </a:r>
            <a:r>
              <a:rPr lang="en-US" dirty="0"/>
              <a:t> </a:t>
            </a:r>
            <a:r>
              <a:rPr lang="en-US" dirty="0" err="1"/>
              <a:t>dibekali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pemahaman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pengetahuan</a:t>
            </a:r>
            <a:r>
              <a:rPr lang="en-US" dirty="0"/>
              <a:t> yang </a:t>
            </a:r>
            <a:r>
              <a:rPr lang="en-US" dirty="0" err="1"/>
              <a:t>cukup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menyeleksi</a:t>
            </a:r>
            <a:r>
              <a:rPr lang="en-US" dirty="0"/>
              <a:t> </a:t>
            </a:r>
            <a:r>
              <a:rPr lang="en-US" dirty="0" err="1"/>
              <a:t>budaya</a:t>
            </a:r>
            <a:r>
              <a:rPr lang="en-US" dirty="0"/>
              <a:t> </a:t>
            </a:r>
            <a:r>
              <a:rPr lang="en-US" dirty="0" err="1"/>
              <a:t>luar</a:t>
            </a:r>
            <a:r>
              <a:rPr lang="en-US" dirty="0"/>
              <a:t> yang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sesuai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budaya</a:t>
            </a:r>
            <a:r>
              <a:rPr lang="en-US" dirty="0"/>
              <a:t> </a:t>
            </a:r>
            <a:r>
              <a:rPr lang="en-US" dirty="0" err="1"/>
              <a:t>kita</a:t>
            </a:r>
            <a:r>
              <a:rPr lang="en-US" dirty="0"/>
              <a:t>.</a:t>
            </a:r>
          </a:p>
          <a:p>
            <a:r>
              <a:rPr lang="en-US" dirty="0"/>
              <a:t>3.    </a:t>
            </a:r>
            <a:r>
              <a:rPr lang="en-US" dirty="0" err="1"/>
              <a:t>Memonitor</a:t>
            </a:r>
            <a:r>
              <a:rPr lang="en-US" dirty="0"/>
              <a:t> </a:t>
            </a:r>
            <a:r>
              <a:rPr lang="en-US" dirty="0" err="1"/>
              <a:t>aktivitas</a:t>
            </a:r>
            <a:r>
              <a:rPr lang="en-US" dirty="0"/>
              <a:t> </a:t>
            </a:r>
            <a:r>
              <a:rPr lang="en-US" dirty="0" err="1"/>
              <a:t>penggunaan</a:t>
            </a:r>
            <a:r>
              <a:rPr lang="en-US" dirty="0"/>
              <a:t> internet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1815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Manfaat</a:t>
            </a:r>
            <a:r>
              <a:rPr lang="en-US" dirty="0" smtClean="0"/>
              <a:t> </a:t>
            </a:r>
            <a:r>
              <a:rPr lang="en-US" dirty="0" err="1" smtClean="0"/>
              <a:t>mempelajari</a:t>
            </a:r>
            <a:r>
              <a:rPr lang="en-US" dirty="0" smtClean="0"/>
              <a:t> </a:t>
            </a:r>
            <a:r>
              <a:rPr lang="en-US" dirty="0" err="1" smtClean="0"/>
              <a:t>perspektif</a:t>
            </a:r>
            <a:r>
              <a:rPr lang="en-US" dirty="0" smtClean="0"/>
              <a:t> global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1.     </a:t>
            </a:r>
            <a:r>
              <a:rPr lang="en-US" dirty="0" err="1"/>
              <a:t>Meningkatkan</a:t>
            </a:r>
            <a:r>
              <a:rPr lang="en-US" dirty="0"/>
              <a:t> </a:t>
            </a:r>
            <a:r>
              <a:rPr lang="en-US" dirty="0" err="1"/>
              <a:t>wawasan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kesadaran</a:t>
            </a:r>
            <a:r>
              <a:rPr lang="en-US" dirty="0"/>
              <a:t> para guru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bahkan</a:t>
            </a:r>
            <a:r>
              <a:rPr lang="en-US" dirty="0"/>
              <a:t> </a:t>
            </a:r>
            <a:r>
              <a:rPr lang="en-US" dirty="0" err="1"/>
              <a:t>siswa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kita</a:t>
            </a:r>
            <a:r>
              <a:rPr lang="en-US" dirty="0"/>
              <a:t> </a:t>
            </a:r>
            <a:r>
              <a:rPr lang="en-US" dirty="0" err="1"/>
              <a:t>bukan</a:t>
            </a:r>
            <a:r>
              <a:rPr lang="en-US" dirty="0"/>
              <a:t> </a:t>
            </a:r>
            <a:r>
              <a:rPr lang="en-US" dirty="0" err="1"/>
              <a:t>saja</a:t>
            </a:r>
            <a:r>
              <a:rPr lang="en-US" dirty="0"/>
              <a:t> </a:t>
            </a:r>
            <a:r>
              <a:rPr lang="en-US" dirty="0" err="1"/>
              <a:t>warga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negara</a:t>
            </a:r>
            <a:r>
              <a:rPr lang="en-US" dirty="0"/>
              <a:t> </a:t>
            </a:r>
            <a:r>
              <a:rPr lang="en-US" dirty="0" err="1"/>
              <a:t>melainkan</a:t>
            </a:r>
            <a:r>
              <a:rPr lang="en-US" dirty="0"/>
              <a:t> </a:t>
            </a:r>
            <a:r>
              <a:rPr lang="en-US" dirty="0" err="1"/>
              <a:t>warga</a:t>
            </a:r>
            <a:r>
              <a:rPr lang="en-US" dirty="0"/>
              <a:t> </a:t>
            </a:r>
            <a:r>
              <a:rPr lang="en-US" dirty="0" err="1"/>
              <a:t>dunia</a:t>
            </a:r>
            <a:endParaRPr lang="en-US" dirty="0"/>
          </a:p>
          <a:p>
            <a:r>
              <a:rPr lang="en-US" dirty="0"/>
              <a:t>2.    </a:t>
            </a:r>
            <a:r>
              <a:rPr lang="en-US" dirty="0" err="1"/>
              <a:t>Menambah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memperluas</a:t>
            </a:r>
            <a:r>
              <a:rPr lang="en-US" dirty="0"/>
              <a:t> </a:t>
            </a:r>
            <a:r>
              <a:rPr lang="en-US" dirty="0" err="1"/>
              <a:t>pengetahuan</a:t>
            </a:r>
            <a:r>
              <a:rPr lang="en-US" dirty="0"/>
              <a:t> </a:t>
            </a:r>
            <a:r>
              <a:rPr lang="en-US" dirty="0" err="1"/>
              <a:t>kita</a:t>
            </a:r>
            <a:r>
              <a:rPr lang="en-US" dirty="0"/>
              <a:t> ten tang </a:t>
            </a:r>
            <a:r>
              <a:rPr lang="en-US" dirty="0" err="1"/>
              <a:t>dunia</a:t>
            </a:r>
            <a:r>
              <a:rPr lang="en-US" dirty="0"/>
              <a:t> </a:t>
            </a:r>
            <a:r>
              <a:rPr lang="en-US" dirty="0" err="1"/>
              <a:t>sehingga</a:t>
            </a:r>
            <a:r>
              <a:rPr lang="en-US" dirty="0"/>
              <a:t> </a:t>
            </a:r>
            <a:r>
              <a:rPr lang="en-US" dirty="0" err="1"/>
              <a:t>kita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mengikuti</a:t>
            </a:r>
            <a:r>
              <a:rPr lang="en-US" dirty="0"/>
              <a:t> </a:t>
            </a:r>
            <a:r>
              <a:rPr lang="en-US" dirty="0" err="1"/>
              <a:t>perkembangan</a:t>
            </a:r>
            <a:r>
              <a:rPr lang="en-US" dirty="0"/>
              <a:t> </a:t>
            </a:r>
            <a:r>
              <a:rPr lang="en-US" dirty="0" err="1"/>
              <a:t>dunia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berbagai</a:t>
            </a:r>
            <a:r>
              <a:rPr lang="en-US" dirty="0"/>
              <a:t> </a:t>
            </a:r>
            <a:r>
              <a:rPr lang="en-US" dirty="0" err="1"/>
              <a:t>aspek</a:t>
            </a:r>
            <a:r>
              <a:rPr lang="en-US" dirty="0"/>
              <a:t>, </a:t>
            </a:r>
            <a:r>
              <a:rPr lang="en-US" dirty="0" err="1"/>
              <a:t>terutama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perkembangan</a:t>
            </a:r>
            <a:r>
              <a:rPr lang="en-US" dirty="0"/>
              <a:t> IPTEK</a:t>
            </a:r>
          </a:p>
          <a:p>
            <a:r>
              <a:rPr lang="en-US" dirty="0"/>
              <a:t>3.    </a:t>
            </a:r>
            <a:r>
              <a:rPr lang="en-US" dirty="0" err="1"/>
              <a:t>Mengkondisikan</a:t>
            </a:r>
            <a:r>
              <a:rPr lang="en-US" dirty="0"/>
              <a:t> para </a:t>
            </a:r>
            <a:r>
              <a:rPr lang="en-US" dirty="0" err="1"/>
              <a:t>mahasiswa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berpikir</a:t>
            </a:r>
            <a:r>
              <a:rPr lang="en-US" dirty="0"/>
              <a:t> integral </a:t>
            </a:r>
            <a:r>
              <a:rPr lang="en-US" dirty="0" err="1"/>
              <a:t>bukan</a:t>
            </a:r>
            <a:r>
              <a:rPr lang="en-US" dirty="0"/>
              <a:t> general </a:t>
            </a:r>
            <a:r>
              <a:rPr lang="en-US" dirty="0" err="1"/>
              <a:t>sehingga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gejala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masalah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ditanggulangi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berbagai</a:t>
            </a:r>
            <a:r>
              <a:rPr lang="en-US" dirty="0"/>
              <a:t> </a:t>
            </a:r>
            <a:r>
              <a:rPr lang="en-US" dirty="0" err="1"/>
              <a:t>aspek</a:t>
            </a:r>
            <a:endParaRPr lang="en-US" dirty="0"/>
          </a:p>
          <a:p>
            <a:r>
              <a:rPr lang="en-US" dirty="0"/>
              <a:t>4.    </a:t>
            </a:r>
            <a:r>
              <a:rPr lang="en-US" dirty="0" err="1"/>
              <a:t>Melatih</a:t>
            </a:r>
            <a:r>
              <a:rPr lang="en-US" dirty="0"/>
              <a:t> </a:t>
            </a:r>
            <a:r>
              <a:rPr lang="en-US" dirty="0" err="1"/>
              <a:t>kepekaan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kepedulian</a:t>
            </a:r>
            <a:r>
              <a:rPr lang="en-US" dirty="0"/>
              <a:t> </a:t>
            </a:r>
            <a:r>
              <a:rPr lang="en-US" dirty="0" err="1"/>
              <a:t>mahasiswa</a:t>
            </a:r>
            <a:r>
              <a:rPr lang="en-US" dirty="0"/>
              <a:t> </a:t>
            </a:r>
            <a:r>
              <a:rPr lang="en-US" dirty="0" err="1"/>
              <a:t>terhadap</a:t>
            </a:r>
            <a:r>
              <a:rPr lang="en-US" dirty="0"/>
              <a:t> </a:t>
            </a:r>
            <a:r>
              <a:rPr lang="en-US" dirty="0" err="1"/>
              <a:t>perkembangan</a:t>
            </a:r>
            <a:r>
              <a:rPr lang="en-US" dirty="0"/>
              <a:t> </a:t>
            </a:r>
            <a:r>
              <a:rPr lang="en-US" dirty="0" err="1"/>
              <a:t>dunia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segala</a:t>
            </a:r>
            <a:r>
              <a:rPr lang="en-US" dirty="0"/>
              <a:t> </a:t>
            </a:r>
            <a:r>
              <a:rPr lang="en-US" dirty="0" err="1" smtClean="0"/>
              <a:t>aspeknya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5963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410</Words>
  <Application>Microsoft Office PowerPoint</Application>
  <PresentationFormat>On-screen Show (4:3)</PresentationFormat>
  <Paragraphs>68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1" baseType="lpstr">
      <vt:lpstr>Arial</vt:lpstr>
      <vt:lpstr>Calibri</vt:lpstr>
      <vt:lpstr>Office Theme</vt:lpstr>
      <vt:lpstr>HAKIKAT DAN KONSEP PERSPEKTIF GLOBAL</vt:lpstr>
      <vt:lpstr>HAKIKAT DAN KONSEP PERSPEKTIF GLOBAL</vt:lpstr>
      <vt:lpstr>Global </vt:lpstr>
      <vt:lpstr>Globalisasi </vt:lpstr>
      <vt:lpstr>Ciri globalisasi </vt:lpstr>
      <vt:lpstr>Dampak positif dari globalisasi :</vt:lpstr>
      <vt:lpstr>c.    Pendidikan global</vt:lpstr>
      <vt:lpstr>PowerPoint Presentation</vt:lpstr>
      <vt:lpstr>PowerPoint Presentation</vt:lpstr>
      <vt:lpstr>DIMENSI, MANFAAT, TUJUAN, DAN MASALAH PERSPEKTIF GLOBAL</vt:lpstr>
      <vt:lpstr>Tujuan diberikannya perspektif global ( Marryfield, 1997 ) adalah :</vt:lpstr>
      <vt:lpstr>Peran Guru</vt:lpstr>
      <vt:lpstr>Contoh bidang IPS yang berkaitan dengan masalah globalisasi :</vt:lpstr>
      <vt:lpstr>Ekonomi </vt:lpstr>
      <vt:lpstr>Geografi</vt:lpstr>
      <vt:lpstr>PKN</vt:lpstr>
      <vt:lpstr>Sejarah dan Budaya</vt:lpstr>
      <vt:lpstr>Manfaat mempelajari perspektif global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HAKIKAT DAN KONSEP PERSPEKTIF GLOBAL</dc:title>
  <dc:creator>upgris</dc:creator>
  <cp:lastModifiedBy>Muhajir</cp:lastModifiedBy>
  <cp:revision>4</cp:revision>
  <dcterms:created xsi:type="dcterms:W3CDTF">2019-02-21T06:46:14Z</dcterms:created>
  <dcterms:modified xsi:type="dcterms:W3CDTF">2019-03-14T08:42:34Z</dcterms:modified>
</cp:coreProperties>
</file>