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7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Contoh membuat Uraian Pekerjaan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9654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062"/>
            <a:ext cx="8127423" cy="650193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690255" y="2175164"/>
            <a:ext cx="4308763" cy="4253345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369959" y="2274838"/>
            <a:ext cx="41253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Contoh Pekerjaan Pondasi yang di shade ungu</a:t>
            </a:r>
          </a:p>
          <a:p>
            <a:endParaRPr lang="id-ID" dirty="0"/>
          </a:p>
          <a:p>
            <a:r>
              <a:rPr lang="id-ID" dirty="0" smtClean="0"/>
              <a:t>Pekerjaan apa saja yang sekiranya perlu dilakukan untuk bisa membuat pondasi lajur dan sloof tersebut?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9697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062"/>
            <a:ext cx="8127423" cy="650193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90255" y="2175164"/>
            <a:ext cx="4308763" cy="4253345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170057" y="5210629"/>
            <a:ext cx="1480457" cy="14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387194" y="4884057"/>
            <a:ext cx="1480457" cy="14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7101568" y="4071258"/>
            <a:ext cx="1480457" cy="14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874267" y="3011716"/>
            <a:ext cx="1480457" cy="14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949044" y="2590803"/>
            <a:ext cx="1480457" cy="145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650514" y="2438400"/>
            <a:ext cx="174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TANAH URUG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2992" y="2807732"/>
            <a:ext cx="174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r>
              <a:rPr lang="id-ID" dirty="0" smtClean="0"/>
              <a:t>LOOF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50514" y="3901106"/>
            <a:ext cx="174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Pas Batu Kali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46820" y="4535270"/>
            <a:ext cx="324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Pas Batu Kosong/ Aanstamping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9246" y="5077101"/>
            <a:ext cx="174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Pasir urug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3539" y="5676205"/>
            <a:ext cx="514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Untuk mengerjakan Ini semua, tentu saja pada awalnya membutuhkan pekerjaan </a:t>
            </a:r>
            <a:r>
              <a:rPr lang="id-ID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GALIAN</a:t>
            </a:r>
          </a:p>
        </p:txBody>
      </p:sp>
    </p:spTree>
    <p:extLst>
      <p:ext uri="{BB962C8B-B14F-4D97-AF65-F5344CB8AC3E}">
        <p14:creationId xmlns:p14="http://schemas.microsoft.com/office/powerpoint/2010/main" val="3376298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Uraian Pekerjaan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965641"/>
              </p:ext>
            </p:extLst>
          </p:nvPr>
        </p:nvGraphicFramePr>
        <p:xfrm>
          <a:off x="2380341" y="2124529"/>
          <a:ext cx="7794172" cy="4174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576"/>
                <a:gridCol w="5664082"/>
                <a:gridCol w="1471514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Uraian Pekerjaan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Satuan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Pekerjaan Pondasi Lajur</a:t>
                      </a:r>
                      <a:endParaRPr lang="id-ID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Galian tanah biasa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Pasir Urug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dirty="0" smtClean="0"/>
                        <a:t>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Aanstamping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</a:t>
                      </a:r>
                      <a:endParaRPr lang="id-ID" dirty="0"/>
                    </a:p>
                  </a:txBody>
                  <a:tcPr/>
                </a:tc>
              </a:tr>
              <a:tr h="390071">
                <a:tc>
                  <a:txBody>
                    <a:bodyPr/>
                    <a:lstStyle/>
                    <a:p>
                      <a:r>
                        <a:rPr lang="id-ID" dirty="0" smtClean="0"/>
                        <a:t>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Pas.</a:t>
                      </a:r>
                      <a:r>
                        <a:rPr lang="id-ID" baseline="0" dirty="0" smtClean="0"/>
                        <a:t> Batu kali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Sloof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 atau m’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Urugan tanah kembali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8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Urugan Tanah Baru </a:t>
                      </a:r>
                    </a:p>
                    <a:p>
                      <a:r>
                        <a:rPr lang="id-ID" dirty="0" smtClean="0">
                          <a:solidFill>
                            <a:srgbClr val="FF0000"/>
                          </a:solidFill>
                        </a:rPr>
                        <a:t>(bila tanah asli tidak baik kualitasnya atau harus</a:t>
                      </a:r>
                      <a:r>
                        <a:rPr lang="id-ID" baseline="0" dirty="0" smtClean="0">
                          <a:solidFill>
                            <a:srgbClr val="FF0000"/>
                          </a:solidFill>
                        </a:rPr>
                        <a:t> ada peninggian tanah sehingga tanah asli yang digali tidak cukup volumenya</a:t>
                      </a:r>
                      <a:r>
                        <a:rPr lang="id-ID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id-ID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m3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0135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117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Contoh membuat Uraian Pekerjaan</vt:lpstr>
      <vt:lpstr>PowerPoint Presentation</vt:lpstr>
      <vt:lpstr>PowerPoint Presentation</vt:lpstr>
      <vt:lpstr>Uraian Pekerjaan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Contoh membuat Uraian Pekerjaan</dc:title>
  <dc:creator>User</dc:creator>
  <cp:lastModifiedBy>User</cp:lastModifiedBy>
  <cp:revision>2</cp:revision>
  <dcterms:created xsi:type="dcterms:W3CDTF">2020-03-17T07:02:00Z</dcterms:created>
  <dcterms:modified xsi:type="dcterms:W3CDTF">2020-03-17T07:20:06Z</dcterms:modified>
</cp:coreProperties>
</file>