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153B7-E935-4D10-AAA0-DD335B3E8A23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D5CF4-1172-4A93-B882-D01C8C877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b. </a:t>
            </a:r>
            <a:r>
              <a:rPr lang="en-US" dirty="0" err="1" smtClean="0"/>
              <a:t>Pemilihan</a:t>
            </a:r>
            <a:r>
              <a:rPr lang="en-US" dirty="0" smtClean="0"/>
              <a:t> Media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keberhasilan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media yang </a:t>
            </a:r>
            <a:r>
              <a:rPr lang="en-US" dirty="0" err="1" smtClean="0"/>
              <a:t>tepat</a:t>
            </a:r>
            <a:r>
              <a:rPr lang="en-US" dirty="0" smtClean="0"/>
              <a:t>. Media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visual, </a:t>
            </a:r>
            <a:r>
              <a:rPr lang="en-US" dirty="0" err="1" smtClean="0"/>
              <a:t>tulisan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audio </a:t>
            </a:r>
            <a:r>
              <a:rPr lang="en-US" dirty="0" err="1" smtClean="0"/>
              <a:t>dll</a:t>
            </a:r>
            <a:r>
              <a:rPr lang="en-US" dirty="0" smtClean="0"/>
              <a:t>. Kita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keduanya</a:t>
            </a:r>
            <a:r>
              <a:rPr lang="en-US" dirty="0" smtClean="0"/>
              <a:t>. </a:t>
            </a:r>
            <a:r>
              <a:rPr lang="en-US" dirty="0" err="1" smtClean="0"/>
              <a:t>Pemilihan</a:t>
            </a:r>
            <a:r>
              <a:rPr lang="en-US" dirty="0" smtClean="0"/>
              <a:t> media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sampaikan</a:t>
            </a:r>
            <a:r>
              <a:rPr lang="en-US" dirty="0" smtClean="0"/>
              <a:t>. </a:t>
            </a:r>
            <a:r>
              <a:rPr lang="en-US" dirty="0" err="1" smtClean="0"/>
              <a:t>Setiap</a:t>
            </a:r>
            <a:r>
              <a:rPr lang="en-US" dirty="0" smtClean="0"/>
              <a:t> media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kekurangan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.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radio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dengarkan</a:t>
            </a:r>
            <a:r>
              <a:rPr lang="en-US" dirty="0" smtClean="0"/>
              <a:t> </a:t>
            </a:r>
            <a:r>
              <a:rPr lang="en-US" dirty="0" err="1" smtClean="0"/>
              <a:t>sambil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sambil</a:t>
            </a:r>
            <a:r>
              <a:rPr lang="en-US" dirty="0" smtClean="0"/>
              <a:t> </a:t>
            </a:r>
            <a:r>
              <a:rPr lang="en-US" dirty="0" err="1" smtClean="0"/>
              <a:t>nyetir</a:t>
            </a:r>
            <a:r>
              <a:rPr lang="en-US" dirty="0" smtClean="0"/>
              <a:t>,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disampaikan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koran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dokumentasinya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dibuka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,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audio-visual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c. </a:t>
            </a:r>
            <a:r>
              <a:rPr lang="en-US" dirty="0" err="1" smtClean="0"/>
              <a:t>Pengka</a:t>
            </a:r>
            <a:r>
              <a:rPr lang="id-ID" dirty="0" smtClean="0"/>
              <a:t>j</a:t>
            </a:r>
            <a:r>
              <a:rPr lang="en-US" dirty="0" err="1" smtClean="0"/>
              <a:t>ian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tekhnik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diambil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tekhnik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, </a:t>
            </a:r>
            <a:r>
              <a:rPr lang="en-US" dirty="0" err="1" smtClean="0"/>
              <a:t>tekhnik</a:t>
            </a:r>
            <a:r>
              <a:rPr lang="en-US" dirty="0" smtClean="0"/>
              <a:t> </a:t>
            </a:r>
            <a:r>
              <a:rPr lang="en-US" dirty="0" err="1" smtClean="0"/>
              <a:t>persuasi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tekhnik</a:t>
            </a:r>
            <a:r>
              <a:rPr lang="en-US" dirty="0" smtClean="0"/>
              <a:t> </a:t>
            </a:r>
            <a:r>
              <a:rPr lang="en-US" dirty="0" err="1" smtClean="0"/>
              <a:t>interuksi</a:t>
            </a:r>
            <a:r>
              <a:rPr lang="en-US" dirty="0" smtClean="0"/>
              <a:t>.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id-ID" smtClean="0"/>
              <a:t>di</a:t>
            </a:r>
            <a:r>
              <a:rPr lang="en-US" smtClean="0"/>
              <a:t> </a:t>
            </a:r>
            <a:r>
              <a:rPr lang="en-US" dirty="0" err="1" smtClean="0"/>
              <a:t>sampaikan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simbul</a:t>
            </a:r>
            <a:r>
              <a:rPr lang="en-US" dirty="0" smtClean="0"/>
              <a:t> yang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macam-macam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d. </a:t>
            </a:r>
            <a:r>
              <a:rPr lang="en-US" dirty="0" err="1" smtClean="0"/>
              <a:t>Peranan</a:t>
            </a:r>
            <a:r>
              <a:rPr lang="en-US" dirty="0" smtClean="0"/>
              <a:t> </a:t>
            </a:r>
            <a:r>
              <a:rPr lang="en-US" dirty="0" err="1" smtClean="0"/>
              <a:t>komonikator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endParaRPr lang="en-US" dirty="0" smtClean="0"/>
          </a:p>
          <a:p>
            <a:r>
              <a:rPr lang="en-US" dirty="0" err="1" smtClean="0"/>
              <a:t>Kredibilitas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komonikator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menghadapi</a:t>
            </a:r>
            <a:r>
              <a:rPr lang="en-US" dirty="0" smtClean="0"/>
              <a:t> </a:t>
            </a:r>
            <a:r>
              <a:rPr lang="en-US" dirty="0" err="1" smtClean="0"/>
              <a:t>komonikan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empatik</a:t>
            </a:r>
            <a:r>
              <a:rPr lang="en-US" dirty="0" smtClean="0"/>
              <a:t>,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merasakan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dirasakan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lawan</a:t>
            </a:r>
            <a:r>
              <a:rPr lang="en-US" dirty="0" smtClean="0"/>
              <a:t> </a:t>
            </a:r>
            <a:r>
              <a:rPr lang="en-US" dirty="0" err="1" smtClean="0"/>
              <a:t>biacaranya</a:t>
            </a:r>
            <a:r>
              <a:rPr lang="en-US" dirty="0" smtClean="0"/>
              <a:t>. Kita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komonikan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bingung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sedih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gembira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194</Words>
  <Application>Microsoft Office PowerPoint</Application>
  <PresentationFormat>On-screen Show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Lanjutan strategi komunikasi</vt:lpstr>
      <vt:lpstr>b. Pemilihan Media Komunikasi</vt:lpstr>
      <vt:lpstr>c. Pengkajian Tujuan Pesan Komunikasi</vt:lpstr>
      <vt:lpstr>d. Peranan komonikator dalam komunikasi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Lanjutan strategi komunikasi</dc:title>
  <dc:creator>win7</dc:creator>
  <cp:lastModifiedBy>Muhajir</cp:lastModifiedBy>
  <cp:revision>6</cp:revision>
  <dcterms:created xsi:type="dcterms:W3CDTF">2014-11-04T19:33:43Z</dcterms:created>
  <dcterms:modified xsi:type="dcterms:W3CDTF">2016-10-11T07:33:31Z</dcterms:modified>
</cp:coreProperties>
</file>