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7F6FA60-943F-457F-80E8-631514F57182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C893126-DBB6-4E8B-9AE5-D06946F73A1B}">
      <dgm:prSet phldrT="[Text]" custT="1"/>
      <dgm:spPr>
        <a:solidFill>
          <a:srgbClr val="FFC000"/>
        </a:solidFill>
      </dgm:spPr>
      <dgm:t>
        <a:bodyPr/>
        <a:lstStyle/>
        <a:p>
          <a:r>
            <a:rPr lang="en-US" sz="3200" dirty="0" err="1" smtClean="0">
              <a:solidFill>
                <a:schemeClr val="bg1"/>
              </a:solidFill>
              <a:latin typeface="Berlin Sans FB" panose="020E0602020502020306" pitchFamily="34" charset="0"/>
            </a:rPr>
            <a:t>Keterampilan</a:t>
          </a:r>
          <a:r>
            <a:rPr lang="en-US" sz="3200" dirty="0" smtClean="0">
              <a:solidFill>
                <a:schemeClr val="bg1"/>
              </a:solidFill>
              <a:latin typeface="Berlin Sans FB" panose="020E0602020502020306" pitchFamily="34" charset="0"/>
            </a:rPr>
            <a:t> </a:t>
          </a:r>
          <a:r>
            <a:rPr lang="en-US" sz="3200" dirty="0" err="1" smtClean="0">
              <a:solidFill>
                <a:schemeClr val="bg1"/>
              </a:solidFill>
              <a:latin typeface="Berlin Sans FB" panose="020E0602020502020306" pitchFamily="34" charset="0"/>
            </a:rPr>
            <a:t>Bertanya</a:t>
          </a:r>
          <a:r>
            <a:rPr lang="en-US" sz="3200" dirty="0" smtClean="0">
              <a:solidFill>
                <a:schemeClr val="bg1"/>
              </a:solidFill>
              <a:latin typeface="Berlin Sans FB" panose="020E0602020502020306" pitchFamily="34" charset="0"/>
            </a:rPr>
            <a:t> </a:t>
          </a:r>
          <a:r>
            <a:rPr lang="en-US" sz="3200" dirty="0" err="1" smtClean="0">
              <a:solidFill>
                <a:schemeClr val="bg1"/>
              </a:solidFill>
              <a:latin typeface="Berlin Sans FB" panose="020E0602020502020306" pitchFamily="34" charset="0"/>
            </a:rPr>
            <a:t>Dasar</a:t>
          </a:r>
          <a:endParaRPr lang="en-US" sz="3200" dirty="0">
            <a:solidFill>
              <a:schemeClr val="bg1"/>
            </a:solidFill>
            <a:latin typeface="Berlin Sans FB" panose="020E0602020502020306" pitchFamily="34" charset="0"/>
          </a:endParaRPr>
        </a:p>
      </dgm:t>
    </dgm:pt>
    <dgm:pt modelId="{F3CE6D83-83BD-4CC6-B8B2-D66152E72DB8}" type="parTrans" cxnId="{C2AB8C3B-24EB-4571-B02A-4FCB3DDA402B}">
      <dgm:prSet/>
      <dgm:spPr/>
      <dgm:t>
        <a:bodyPr/>
        <a:lstStyle/>
        <a:p>
          <a:endParaRPr lang="en-US"/>
        </a:p>
      </dgm:t>
    </dgm:pt>
    <dgm:pt modelId="{8316F2DA-4054-4379-A874-DD7E91392478}" type="sibTrans" cxnId="{C2AB8C3B-24EB-4571-B02A-4FCB3DDA402B}">
      <dgm:prSet/>
      <dgm:spPr/>
      <dgm:t>
        <a:bodyPr/>
        <a:lstStyle/>
        <a:p>
          <a:endParaRPr lang="en-US"/>
        </a:p>
      </dgm:t>
    </dgm:pt>
    <dgm:pt modelId="{EC4CC5DC-823B-40CD-A98D-2EDF3E28CC52}">
      <dgm:prSet phldrT="[Text]" custT="1"/>
      <dgm:spPr>
        <a:solidFill>
          <a:srgbClr val="FFC000"/>
        </a:solidFill>
      </dgm:spPr>
      <dgm:t>
        <a:bodyPr/>
        <a:lstStyle/>
        <a:p>
          <a:r>
            <a:rPr lang="en-US" sz="3200" dirty="0" err="1" smtClean="0">
              <a:solidFill>
                <a:schemeClr val="bg1"/>
              </a:solidFill>
              <a:latin typeface="Berlin Sans FB" panose="020E0602020502020306" pitchFamily="34" charset="0"/>
            </a:rPr>
            <a:t>Keterampilan</a:t>
          </a:r>
          <a:r>
            <a:rPr lang="en-US" sz="3200" dirty="0" smtClean="0">
              <a:solidFill>
                <a:schemeClr val="bg1"/>
              </a:solidFill>
              <a:latin typeface="Berlin Sans FB" panose="020E0602020502020306" pitchFamily="34" charset="0"/>
            </a:rPr>
            <a:t> </a:t>
          </a:r>
          <a:r>
            <a:rPr lang="en-US" sz="3200" dirty="0" err="1" smtClean="0">
              <a:solidFill>
                <a:schemeClr val="bg1"/>
              </a:solidFill>
              <a:latin typeface="Berlin Sans FB" panose="020E0602020502020306" pitchFamily="34" charset="0"/>
            </a:rPr>
            <a:t>Bertanya</a:t>
          </a:r>
          <a:r>
            <a:rPr lang="en-US" sz="3200" dirty="0" smtClean="0">
              <a:solidFill>
                <a:schemeClr val="bg1"/>
              </a:solidFill>
              <a:latin typeface="Berlin Sans FB" panose="020E0602020502020306" pitchFamily="34" charset="0"/>
            </a:rPr>
            <a:t> </a:t>
          </a:r>
          <a:r>
            <a:rPr lang="en-US" sz="3200" dirty="0" err="1" smtClean="0">
              <a:solidFill>
                <a:schemeClr val="bg1"/>
              </a:solidFill>
              <a:latin typeface="Berlin Sans FB" panose="020E0602020502020306" pitchFamily="34" charset="0"/>
            </a:rPr>
            <a:t>Lanjutan</a:t>
          </a:r>
          <a:endParaRPr lang="en-US" sz="3200" dirty="0">
            <a:solidFill>
              <a:schemeClr val="bg1"/>
            </a:solidFill>
            <a:latin typeface="Berlin Sans FB" panose="020E0602020502020306" pitchFamily="34" charset="0"/>
          </a:endParaRPr>
        </a:p>
      </dgm:t>
    </dgm:pt>
    <dgm:pt modelId="{69B0CBCF-5F04-4C91-B300-07AE866BA285}" type="parTrans" cxnId="{CD6FB14F-A0C5-46F2-A3CA-6C9413D84A1B}">
      <dgm:prSet/>
      <dgm:spPr/>
      <dgm:t>
        <a:bodyPr/>
        <a:lstStyle/>
        <a:p>
          <a:endParaRPr lang="en-US"/>
        </a:p>
      </dgm:t>
    </dgm:pt>
    <dgm:pt modelId="{C89E6939-135D-4C40-B544-39A3EEDEF591}" type="sibTrans" cxnId="{CD6FB14F-A0C5-46F2-A3CA-6C9413D84A1B}">
      <dgm:prSet/>
      <dgm:spPr/>
      <dgm:t>
        <a:bodyPr/>
        <a:lstStyle/>
        <a:p>
          <a:endParaRPr lang="en-US"/>
        </a:p>
      </dgm:t>
    </dgm:pt>
    <dgm:pt modelId="{482F4F8C-A5E2-4C63-966F-D70D59AB59D0}" type="pres">
      <dgm:prSet presAssocID="{E7F6FA60-943F-457F-80E8-631514F57182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F1BF434-1E8D-43ED-81C9-055D129E9834}" type="pres">
      <dgm:prSet presAssocID="{9C893126-DBB6-4E8B-9AE5-D06946F73A1B}" presName="root1" presStyleCnt="0"/>
      <dgm:spPr/>
    </dgm:pt>
    <dgm:pt modelId="{EC56862C-BBFF-47F5-8150-98144752FC41}" type="pres">
      <dgm:prSet presAssocID="{9C893126-DBB6-4E8B-9AE5-D06946F73A1B}" presName="LevelOneTextNode" presStyleLbl="node0" presStyleIdx="0" presStyleCnt="2" custLinFactNeighborX="-57519" custLinFactNeighborY="9070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787B11B-868A-46EA-8D33-3DFA2AE66794}" type="pres">
      <dgm:prSet presAssocID="{9C893126-DBB6-4E8B-9AE5-D06946F73A1B}" presName="level2hierChild" presStyleCnt="0"/>
      <dgm:spPr/>
    </dgm:pt>
    <dgm:pt modelId="{326CC7CF-B85E-4436-BE7C-9830C9D70133}" type="pres">
      <dgm:prSet presAssocID="{EC4CC5DC-823B-40CD-A98D-2EDF3E28CC52}" presName="root1" presStyleCnt="0"/>
      <dgm:spPr/>
    </dgm:pt>
    <dgm:pt modelId="{23C2AB62-54AA-4736-B3A5-FA34BBCCE4C0}" type="pres">
      <dgm:prSet presAssocID="{EC4CC5DC-823B-40CD-A98D-2EDF3E28CC52}" presName="LevelOneTextNode" presStyleLbl="node0" presStyleIdx="1" presStyleCnt="2" custLinFactNeighborX="46444" custLinFactNeighborY="-2368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9BC1FD4-FCF6-4CB2-B9D7-AF9D21057FD2}" type="pres">
      <dgm:prSet presAssocID="{EC4CC5DC-823B-40CD-A98D-2EDF3E28CC52}" presName="level2hierChild" presStyleCnt="0"/>
      <dgm:spPr/>
    </dgm:pt>
  </dgm:ptLst>
  <dgm:cxnLst>
    <dgm:cxn modelId="{C2AB8C3B-24EB-4571-B02A-4FCB3DDA402B}" srcId="{E7F6FA60-943F-457F-80E8-631514F57182}" destId="{9C893126-DBB6-4E8B-9AE5-D06946F73A1B}" srcOrd="0" destOrd="0" parTransId="{F3CE6D83-83BD-4CC6-B8B2-D66152E72DB8}" sibTransId="{8316F2DA-4054-4379-A874-DD7E91392478}"/>
    <dgm:cxn modelId="{D209E595-AFA4-4A03-940F-0DBF47CB2E0D}" type="presOf" srcId="{EC4CC5DC-823B-40CD-A98D-2EDF3E28CC52}" destId="{23C2AB62-54AA-4736-B3A5-FA34BBCCE4C0}" srcOrd="0" destOrd="0" presId="urn:microsoft.com/office/officeart/2005/8/layout/hierarchy2"/>
    <dgm:cxn modelId="{CD6FB14F-A0C5-46F2-A3CA-6C9413D84A1B}" srcId="{E7F6FA60-943F-457F-80E8-631514F57182}" destId="{EC4CC5DC-823B-40CD-A98D-2EDF3E28CC52}" srcOrd="1" destOrd="0" parTransId="{69B0CBCF-5F04-4C91-B300-07AE866BA285}" sibTransId="{C89E6939-135D-4C40-B544-39A3EEDEF591}"/>
    <dgm:cxn modelId="{7D2B22C9-21D3-4B21-A5AA-D64C45A5A936}" type="presOf" srcId="{E7F6FA60-943F-457F-80E8-631514F57182}" destId="{482F4F8C-A5E2-4C63-966F-D70D59AB59D0}" srcOrd="0" destOrd="0" presId="urn:microsoft.com/office/officeart/2005/8/layout/hierarchy2"/>
    <dgm:cxn modelId="{698CEEDD-7E43-4809-B1E3-4E66310D81C6}" type="presOf" srcId="{9C893126-DBB6-4E8B-9AE5-D06946F73A1B}" destId="{EC56862C-BBFF-47F5-8150-98144752FC41}" srcOrd="0" destOrd="0" presId="urn:microsoft.com/office/officeart/2005/8/layout/hierarchy2"/>
    <dgm:cxn modelId="{C4928AA4-D860-41B8-BA9C-EF72A1AAB6BB}" type="presParOf" srcId="{482F4F8C-A5E2-4C63-966F-D70D59AB59D0}" destId="{8F1BF434-1E8D-43ED-81C9-055D129E9834}" srcOrd="0" destOrd="0" presId="urn:microsoft.com/office/officeart/2005/8/layout/hierarchy2"/>
    <dgm:cxn modelId="{09A0B52A-9621-449D-8A4A-FAF6753BFF65}" type="presParOf" srcId="{8F1BF434-1E8D-43ED-81C9-055D129E9834}" destId="{EC56862C-BBFF-47F5-8150-98144752FC41}" srcOrd="0" destOrd="0" presId="urn:microsoft.com/office/officeart/2005/8/layout/hierarchy2"/>
    <dgm:cxn modelId="{9E702DF6-A551-439A-806D-54D68E05C5CA}" type="presParOf" srcId="{8F1BF434-1E8D-43ED-81C9-055D129E9834}" destId="{F787B11B-868A-46EA-8D33-3DFA2AE66794}" srcOrd="1" destOrd="0" presId="urn:microsoft.com/office/officeart/2005/8/layout/hierarchy2"/>
    <dgm:cxn modelId="{52C6725C-E675-4860-BB0A-5668EA3D9CA4}" type="presParOf" srcId="{482F4F8C-A5E2-4C63-966F-D70D59AB59D0}" destId="{326CC7CF-B85E-4436-BE7C-9830C9D70133}" srcOrd="1" destOrd="0" presId="urn:microsoft.com/office/officeart/2005/8/layout/hierarchy2"/>
    <dgm:cxn modelId="{760FCE21-8E40-48F2-8DCD-415FC7989779}" type="presParOf" srcId="{326CC7CF-B85E-4436-BE7C-9830C9D70133}" destId="{23C2AB62-54AA-4736-B3A5-FA34BBCCE4C0}" srcOrd="0" destOrd="0" presId="urn:microsoft.com/office/officeart/2005/8/layout/hierarchy2"/>
    <dgm:cxn modelId="{4378C731-CE93-42CE-9503-1264552249C2}" type="presParOf" srcId="{326CC7CF-B85E-4436-BE7C-9830C9D70133}" destId="{F9BC1FD4-FCF6-4CB2-B9D7-AF9D21057FD2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2E329EB-2BF7-4CB9-A502-E41C8E32BE64}" type="doc">
      <dgm:prSet loTypeId="urn:microsoft.com/office/officeart/2005/8/layout/hierarchy2" loCatId="hierarchy" qsTypeId="urn:microsoft.com/office/officeart/2005/8/quickstyle/simple5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8AD82ADA-9714-4EA0-ACBA-543D136923C8}">
      <dgm:prSet phldrT="[Text]" custT="1"/>
      <dgm:spPr/>
      <dgm:t>
        <a:bodyPr/>
        <a:lstStyle/>
        <a:p>
          <a:r>
            <a:rPr lang="en-US" sz="3200" b="1" dirty="0" err="1" smtClean="0">
              <a:latin typeface="Arial Narrow" panose="020B0606020202030204" pitchFamily="34" charset="0"/>
            </a:rPr>
            <a:t>Jenis</a:t>
          </a:r>
          <a:r>
            <a:rPr lang="en-US" sz="3200" b="1" dirty="0" smtClean="0">
              <a:latin typeface="Arial Narrow" panose="020B0606020202030204" pitchFamily="34" charset="0"/>
            </a:rPr>
            <a:t> </a:t>
          </a:r>
          <a:r>
            <a:rPr lang="en-US" sz="3200" b="1" dirty="0" err="1" smtClean="0">
              <a:latin typeface="Arial Narrow" panose="020B0606020202030204" pitchFamily="34" charset="0"/>
            </a:rPr>
            <a:t>penguatan</a:t>
          </a:r>
          <a:endParaRPr lang="en-US" sz="3200" b="1" dirty="0">
            <a:latin typeface="Arial Narrow" panose="020B0606020202030204" pitchFamily="34" charset="0"/>
          </a:endParaRPr>
        </a:p>
      </dgm:t>
    </dgm:pt>
    <dgm:pt modelId="{2F7A6C92-3B9A-4B38-981C-E977CD8A4145}" type="parTrans" cxnId="{E82F3B82-1137-453E-A893-92189D772DEF}">
      <dgm:prSet/>
      <dgm:spPr/>
      <dgm:t>
        <a:bodyPr/>
        <a:lstStyle/>
        <a:p>
          <a:endParaRPr lang="en-US"/>
        </a:p>
      </dgm:t>
    </dgm:pt>
    <dgm:pt modelId="{45549CBB-C8E4-486B-B140-DCE274370B3E}" type="sibTrans" cxnId="{E82F3B82-1137-453E-A893-92189D772DEF}">
      <dgm:prSet/>
      <dgm:spPr/>
      <dgm:t>
        <a:bodyPr/>
        <a:lstStyle/>
        <a:p>
          <a:endParaRPr lang="en-US"/>
        </a:p>
      </dgm:t>
    </dgm:pt>
    <dgm:pt modelId="{024E12AC-8B35-4661-B63A-D6A230736E99}">
      <dgm:prSet phldrT="[Text]" custT="1"/>
      <dgm:spPr/>
      <dgm:t>
        <a:bodyPr/>
        <a:lstStyle/>
        <a:p>
          <a:r>
            <a:rPr lang="en-US" sz="3200" b="1" dirty="0" err="1" smtClean="0">
              <a:latin typeface="Arial Narrow" panose="020B0606020202030204" pitchFamily="34" charset="0"/>
            </a:rPr>
            <a:t>Penguatan</a:t>
          </a:r>
          <a:r>
            <a:rPr lang="en-US" sz="3200" b="1" dirty="0" smtClean="0">
              <a:latin typeface="Arial Narrow" panose="020B0606020202030204" pitchFamily="34" charset="0"/>
            </a:rPr>
            <a:t> verbal</a:t>
          </a:r>
          <a:endParaRPr lang="en-US" sz="3200" b="1" dirty="0">
            <a:latin typeface="Arial Narrow" panose="020B0606020202030204" pitchFamily="34" charset="0"/>
          </a:endParaRPr>
        </a:p>
      </dgm:t>
    </dgm:pt>
    <dgm:pt modelId="{B2CAF51C-67E9-4C65-A10C-351591531DAD}" type="parTrans" cxnId="{3879E34A-83E5-474C-AB3A-F5B28CFD9748}">
      <dgm:prSet/>
      <dgm:spPr/>
      <dgm:t>
        <a:bodyPr/>
        <a:lstStyle/>
        <a:p>
          <a:endParaRPr lang="en-US"/>
        </a:p>
      </dgm:t>
    </dgm:pt>
    <dgm:pt modelId="{3DFF9CA1-27E0-46C7-A340-627722EC6675}" type="sibTrans" cxnId="{3879E34A-83E5-474C-AB3A-F5B28CFD9748}">
      <dgm:prSet/>
      <dgm:spPr/>
      <dgm:t>
        <a:bodyPr/>
        <a:lstStyle/>
        <a:p>
          <a:endParaRPr lang="en-US"/>
        </a:p>
      </dgm:t>
    </dgm:pt>
    <dgm:pt modelId="{85016AA5-EBFA-4C06-84F9-4636561B30C0}">
      <dgm:prSet phldrT="[Text]" custT="1"/>
      <dgm:spPr/>
      <dgm:t>
        <a:bodyPr/>
        <a:lstStyle/>
        <a:p>
          <a:r>
            <a:rPr lang="en-US" sz="3200" b="1" dirty="0" err="1" smtClean="0">
              <a:latin typeface="Arial Narrow" panose="020B0606020202030204" pitchFamily="34" charset="0"/>
            </a:rPr>
            <a:t>Penguatan</a:t>
          </a:r>
          <a:r>
            <a:rPr lang="en-US" sz="3200" b="1" dirty="0" smtClean="0">
              <a:latin typeface="Arial Narrow" panose="020B0606020202030204" pitchFamily="34" charset="0"/>
            </a:rPr>
            <a:t> non verbal</a:t>
          </a:r>
          <a:endParaRPr lang="en-US" sz="3200" b="1" dirty="0">
            <a:latin typeface="Arial Narrow" panose="020B0606020202030204" pitchFamily="34" charset="0"/>
          </a:endParaRPr>
        </a:p>
      </dgm:t>
    </dgm:pt>
    <dgm:pt modelId="{79DEEE40-096B-4E76-B295-25148CEE612F}" type="parTrans" cxnId="{6270D265-2EDC-4B95-997E-0022A752FBA8}">
      <dgm:prSet/>
      <dgm:spPr/>
      <dgm:t>
        <a:bodyPr/>
        <a:lstStyle/>
        <a:p>
          <a:endParaRPr lang="en-US"/>
        </a:p>
      </dgm:t>
    </dgm:pt>
    <dgm:pt modelId="{213E683A-5CD5-47FC-9471-C147F343B83F}" type="sibTrans" cxnId="{6270D265-2EDC-4B95-997E-0022A752FBA8}">
      <dgm:prSet/>
      <dgm:spPr/>
      <dgm:t>
        <a:bodyPr/>
        <a:lstStyle/>
        <a:p>
          <a:endParaRPr lang="en-US"/>
        </a:p>
      </dgm:t>
    </dgm:pt>
    <dgm:pt modelId="{519DC8BA-6EB5-453A-8CB8-6642CBFF96F6}" type="pres">
      <dgm:prSet presAssocID="{62E329EB-2BF7-4CB9-A502-E41C8E32BE64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CB6816E-B345-4423-A4BF-2E5A8F6DF7F1}" type="pres">
      <dgm:prSet presAssocID="{8AD82ADA-9714-4EA0-ACBA-543D136923C8}" presName="root1" presStyleCnt="0"/>
      <dgm:spPr/>
    </dgm:pt>
    <dgm:pt modelId="{04C70930-03F7-48A7-9BE0-F735F9491D01}" type="pres">
      <dgm:prSet presAssocID="{8AD82ADA-9714-4EA0-ACBA-543D136923C8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6FB5011-3358-4884-A35F-4DFE84AB60CE}" type="pres">
      <dgm:prSet presAssocID="{8AD82ADA-9714-4EA0-ACBA-543D136923C8}" presName="level2hierChild" presStyleCnt="0"/>
      <dgm:spPr/>
    </dgm:pt>
    <dgm:pt modelId="{476799F0-7030-44BB-B3C8-6045C87E1CA8}" type="pres">
      <dgm:prSet presAssocID="{B2CAF51C-67E9-4C65-A10C-351591531DAD}" presName="conn2-1" presStyleLbl="parChTrans1D2" presStyleIdx="0" presStyleCnt="2"/>
      <dgm:spPr/>
      <dgm:t>
        <a:bodyPr/>
        <a:lstStyle/>
        <a:p>
          <a:endParaRPr lang="en-US"/>
        </a:p>
      </dgm:t>
    </dgm:pt>
    <dgm:pt modelId="{D18C866F-1B95-4860-9541-59A1CB401B0D}" type="pres">
      <dgm:prSet presAssocID="{B2CAF51C-67E9-4C65-A10C-351591531DAD}" presName="connTx" presStyleLbl="parChTrans1D2" presStyleIdx="0" presStyleCnt="2"/>
      <dgm:spPr/>
      <dgm:t>
        <a:bodyPr/>
        <a:lstStyle/>
        <a:p>
          <a:endParaRPr lang="en-US"/>
        </a:p>
      </dgm:t>
    </dgm:pt>
    <dgm:pt modelId="{C78021D0-762C-49AD-96A4-4828E461373F}" type="pres">
      <dgm:prSet presAssocID="{024E12AC-8B35-4661-B63A-D6A230736E99}" presName="root2" presStyleCnt="0"/>
      <dgm:spPr/>
    </dgm:pt>
    <dgm:pt modelId="{C35D05A3-F528-4DFC-89FE-2F592FCB63D8}" type="pres">
      <dgm:prSet presAssocID="{024E12AC-8B35-4661-B63A-D6A230736E99}" presName="LevelTwoTextNode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71F4CE7-D40B-41DD-B883-D4ADFD3F1EF1}" type="pres">
      <dgm:prSet presAssocID="{024E12AC-8B35-4661-B63A-D6A230736E99}" presName="level3hierChild" presStyleCnt="0"/>
      <dgm:spPr/>
    </dgm:pt>
    <dgm:pt modelId="{B1E14DF1-09E4-499C-9AE7-C98C5BB69982}" type="pres">
      <dgm:prSet presAssocID="{79DEEE40-096B-4E76-B295-25148CEE612F}" presName="conn2-1" presStyleLbl="parChTrans1D2" presStyleIdx="1" presStyleCnt="2"/>
      <dgm:spPr/>
      <dgm:t>
        <a:bodyPr/>
        <a:lstStyle/>
        <a:p>
          <a:endParaRPr lang="en-US"/>
        </a:p>
      </dgm:t>
    </dgm:pt>
    <dgm:pt modelId="{84EF2441-5FD5-4E82-BC9F-42FA85572B4A}" type="pres">
      <dgm:prSet presAssocID="{79DEEE40-096B-4E76-B295-25148CEE612F}" presName="connTx" presStyleLbl="parChTrans1D2" presStyleIdx="1" presStyleCnt="2"/>
      <dgm:spPr/>
      <dgm:t>
        <a:bodyPr/>
        <a:lstStyle/>
        <a:p>
          <a:endParaRPr lang="en-US"/>
        </a:p>
      </dgm:t>
    </dgm:pt>
    <dgm:pt modelId="{5BA6EED1-2519-4120-A94A-093F4144C623}" type="pres">
      <dgm:prSet presAssocID="{85016AA5-EBFA-4C06-84F9-4636561B30C0}" presName="root2" presStyleCnt="0"/>
      <dgm:spPr/>
    </dgm:pt>
    <dgm:pt modelId="{A225F702-57F3-4C72-8585-A1367702B3C3}" type="pres">
      <dgm:prSet presAssocID="{85016AA5-EBFA-4C06-84F9-4636561B30C0}" presName="LevelTwoTextNode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35DB4C5-D8E7-4D95-9613-ED33E6BA99D3}" type="pres">
      <dgm:prSet presAssocID="{85016AA5-EBFA-4C06-84F9-4636561B30C0}" presName="level3hierChild" presStyleCnt="0"/>
      <dgm:spPr/>
    </dgm:pt>
  </dgm:ptLst>
  <dgm:cxnLst>
    <dgm:cxn modelId="{3879E34A-83E5-474C-AB3A-F5B28CFD9748}" srcId="{8AD82ADA-9714-4EA0-ACBA-543D136923C8}" destId="{024E12AC-8B35-4661-B63A-D6A230736E99}" srcOrd="0" destOrd="0" parTransId="{B2CAF51C-67E9-4C65-A10C-351591531DAD}" sibTransId="{3DFF9CA1-27E0-46C7-A340-627722EC6675}"/>
    <dgm:cxn modelId="{B4F7DED1-56BE-4F22-BBC8-F1D959B3A737}" type="presOf" srcId="{8AD82ADA-9714-4EA0-ACBA-543D136923C8}" destId="{04C70930-03F7-48A7-9BE0-F735F9491D01}" srcOrd="0" destOrd="0" presId="urn:microsoft.com/office/officeart/2005/8/layout/hierarchy2"/>
    <dgm:cxn modelId="{F91DBAF3-D5B1-41B6-B672-E483E5DB9663}" type="presOf" srcId="{62E329EB-2BF7-4CB9-A502-E41C8E32BE64}" destId="{519DC8BA-6EB5-453A-8CB8-6642CBFF96F6}" srcOrd="0" destOrd="0" presId="urn:microsoft.com/office/officeart/2005/8/layout/hierarchy2"/>
    <dgm:cxn modelId="{78CDA235-AB89-454C-B207-52823BA94C9D}" type="presOf" srcId="{B2CAF51C-67E9-4C65-A10C-351591531DAD}" destId="{D18C866F-1B95-4860-9541-59A1CB401B0D}" srcOrd="1" destOrd="0" presId="urn:microsoft.com/office/officeart/2005/8/layout/hierarchy2"/>
    <dgm:cxn modelId="{19A60904-11E6-4C97-B339-8C068E022771}" type="presOf" srcId="{B2CAF51C-67E9-4C65-A10C-351591531DAD}" destId="{476799F0-7030-44BB-B3C8-6045C87E1CA8}" srcOrd="0" destOrd="0" presId="urn:microsoft.com/office/officeart/2005/8/layout/hierarchy2"/>
    <dgm:cxn modelId="{E82F3B82-1137-453E-A893-92189D772DEF}" srcId="{62E329EB-2BF7-4CB9-A502-E41C8E32BE64}" destId="{8AD82ADA-9714-4EA0-ACBA-543D136923C8}" srcOrd="0" destOrd="0" parTransId="{2F7A6C92-3B9A-4B38-981C-E977CD8A4145}" sibTransId="{45549CBB-C8E4-486B-B140-DCE274370B3E}"/>
    <dgm:cxn modelId="{36E10A85-49F8-4CA2-B060-473375D793A1}" type="presOf" srcId="{79DEEE40-096B-4E76-B295-25148CEE612F}" destId="{84EF2441-5FD5-4E82-BC9F-42FA85572B4A}" srcOrd="1" destOrd="0" presId="urn:microsoft.com/office/officeart/2005/8/layout/hierarchy2"/>
    <dgm:cxn modelId="{BB01BCD5-C31B-45FF-9EFE-5F964FA96D66}" type="presOf" srcId="{85016AA5-EBFA-4C06-84F9-4636561B30C0}" destId="{A225F702-57F3-4C72-8585-A1367702B3C3}" srcOrd="0" destOrd="0" presId="urn:microsoft.com/office/officeart/2005/8/layout/hierarchy2"/>
    <dgm:cxn modelId="{6270D265-2EDC-4B95-997E-0022A752FBA8}" srcId="{8AD82ADA-9714-4EA0-ACBA-543D136923C8}" destId="{85016AA5-EBFA-4C06-84F9-4636561B30C0}" srcOrd="1" destOrd="0" parTransId="{79DEEE40-096B-4E76-B295-25148CEE612F}" sibTransId="{213E683A-5CD5-47FC-9471-C147F343B83F}"/>
    <dgm:cxn modelId="{8F442EB5-907B-48C7-B108-9C61EF0B999E}" type="presOf" srcId="{79DEEE40-096B-4E76-B295-25148CEE612F}" destId="{B1E14DF1-09E4-499C-9AE7-C98C5BB69982}" srcOrd="0" destOrd="0" presId="urn:microsoft.com/office/officeart/2005/8/layout/hierarchy2"/>
    <dgm:cxn modelId="{7F9CF132-5FEE-4699-B0FB-5BE97EECA65E}" type="presOf" srcId="{024E12AC-8B35-4661-B63A-D6A230736E99}" destId="{C35D05A3-F528-4DFC-89FE-2F592FCB63D8}" srcOrd="0" destOrd="0" presId="urn:microsoft.com/office/officeart/2005/8/layout/hierarchy2"/>
    <dgm:cxn modelId="{435DD9EE-608E-40DE-AF95-25C59F7A32D2}" type="presParOf" srcId="{519DC8BA-6EB5-453A-8CB8-6642CBFF96F6}" destId="{8CB6816E-B345-4423-A4BF-2E5A8F6DF7F1}" srcOrd="0" destOrd="0" presId="urn:microsoft.com/office/officeart/2005/8/layout/hierarchy2"/>
    <dgm:cxn modelId="{19FFE933-FA84-411B-A831-D81AEC4A6540}" type="presParOf" srcId="{8CB6816E-B345-4423-A4BF-2E5A8F6DF7F1}" destId="{04C70930-03F7-48A7-9BE0-F735F9491D01}" srcOrd="0" destOrd="0" presId="urn:microsoft.com/office/officeart/2005/8/layout/hierarchy2"/>
    <dgm:cxn modelId="{266FFC3E-B29E-4C7E-A765-11E47C5B18CF}" type="presParOf" srcId="{8CB6816E-B345-4423-A4BF-2E5A8F6DF7F1}" destId="{66FB5011-3358-4884-A35F-4DFE84AB60CE}" srcOrd="1" destOrd="0" presId="urn:microsoft.com/office/officeart/2005/8/layout/hierarchy2"/>
    <dgm:cxn modelId="{C562C7FA-630E-44E7-AD14-1573473F646E}" type="presParOf" srcId="{66FB5011-3358-4884-A35F-4DFE84AB60CE}" destId="{476799F0-7030-44BB-B3C8-6045C87E1CA8}" srcOrd="0" destOrd="0" presId="urn:microsoft.com/office/officeart/2005/8/layout/hierarchy2"/>
    <dgm:cxn modelId="{93190686-6BA7-4290-9C35-6F0EF96337BD}" type="presParOf" srcId="{476799F0-7030-44BB-B3C8-6045C87E1CA8}" destId="{D18C866F-1B95-4860-9541-59A1CB401B0D}" srcOrd="0" destOrd="0" presId="urn:microsoft.com/office/officeart/2005/8/layout/hierarchy2"/>
    <dgm:cxn modelId="{4F5BBB67-5CD3-4136-9EFC-FF196F7C5106}" type="presParOf" srcId="{66FB5011-3358-4884-A35F-4DFE84AB60CE}" destId="{C78021D0-762C-49AD-96A4-4828E461373F}" srcOrd="1" destOrd="0" presId="urn:microsoft.com/office/officeart/2005/8/layout/hierarchy2"/>
    <dgm:cxn modelId="{D0587BFA-51C4-4EE2-B26B-8AD710D1AD1A}" type="presParOf" srcId="{C78021D0-762C-49AD-96A4-4828E461373F}" destId="{C35D05A3-F528-4DFC-89FE-2F592FCB63D8}" srcOrd="0" destOrd="0" presId="urn:microsoft.com/office/officeart/2005/8/layout/hierarchy2"/>
    <dgm:cxn modelId="{F5E1FB2C-2899-4A78-AB94-0C793B15A174}" type="presParOf" srcId="{C78021D0-762C-49AD-96A4-4828E461373F}" destId="{E71F4CE7-D40B-41DD-B883-D4ADFD3F1EF1}" srcOrd="1" destOrd="0" presId="urn:microsoft.com/office/officeart/2005/8/layout/hierarchy2"/>
    <dgm:cxn modelId="{983FE189-1D3D-4A93-8190-AE8C8BFA1942}" type="presParOf" srcId="{66FB5011-3358-4884-A35F-4DFE84AB60CE}" destId="{B1E14DF1-09E4-499C-9AE7-C98C5BB69982}" srcOrd="2" destOrd="0" presId="urn:microsoft.com/office/officeart/2005/8/layout/hierarchy2"/>
    <dgm:cxn modelId="{C98D2D42-9870-4BAE-BFE4-E393CDFC9EC4}" type="presParOf" srcId="{B1E14DF1-09E4-499C-9AE7-C98C5BB69982}" destId="{84EF2441-5FD5-4E82-BC9F-42FA85572B4A}" srcOrd="0" destOrd="0" presId="urn:microsoft.com/office/officeart/2005/8/layout/hierarchy2"/>
    <dgm:cxn modelId="{F729216B-FAD2-485B-B356-956B52576878}" type="presParOf" srcId="{66FB5011-3358-4884-A35F-4DFE84AB60CE}" destId="{5BA6EED1-2519-4120-A94A-093F4144C623}" srcOrd="3" destOrd="0" presId="urn:microsoft.com/office/officeart/2005/8/layout/hierarchy2"/>
    <dgm:cxn modelId="{2333138B-C727-49FF-9B7E-EEB011A075DF}" type="presParOf" srcId="{5BA6EED1-2519-4120-A94A-093F4144C623}" destId="{A225F702-57F3-4C72-8585-A1367702B3C3}" srcOrd="0" destOrd="0" presId="urn:microsoft.com/office/officeart/2005/8/layout/hierarchy2"/>
    <dgm:cxn modelId="{53766335-4AE6-4C85-882D-8A0E98700B62}" type="presParOf" srcId="{5BA6EED1-2519-4120-A94A-093F4144C623}" destId="{135DB4C5-D8E7-4D95-9613-ED33E6BA99D3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40E75CF-C613-4CCB-9775-70DA3D479AED}" type="doc">
      <dgm:prSet loTypeId="urn:microsoft.com/office/officeart/2005/8/layout/vList2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A2EE4307-B065-4D2B-B97F-4243F3B61AC0}">
      <dgm:prSet phldrT="[Text]"/>
      <dgm:spPr/>
      <dgm:t>
        <a:bodyPr/>
        <a:lstStyle/>
        <a:p>
          <a:r>
            <a:rPr lang="en-US" dirty="0" smtClean="0">
              <a:solidFill>
                <a:schemeClr val="tx1"/>
              </a:solidFill>
            </a:rPr>
            <a:t>1. </a:t>
          </a:r>
          <a:r>
            <a:rPr lang="en-US" dirty="0" err="1" smtClean="0">
              <a:solidFill>
                <a:schemeClr val="tx1"/>
              </a:solidFill>
            </a:rPr>
            <a:t>Merencanakan</a:t>
          </a:r>
          <a:r>
            <a:rPr lang="en-US" dirty="0" smtClean="0">
              <a:solidFill>
                <a:schemeClr val="tx1"/>
              </a:solidFill>
            </a:rPr>
            <a:t> </a:t>
          </a:r>
          <a:endParaRPr lang="en-US" dirty="0">
            <a:solidFill>
              <a:schemeClr val="tx1"/>
            </a:solidFill>
          </a:endParaRPr>
        </a:p>
      </dgm:t>
    </dgm:pt>
    <dgm:pt modelId="{254A5DC6-42B8-4531-9214-F62FB1CFD959}" type="parTrans" cxnId="{828CDB59-8830-488A-A9DA-704D9C0C5798}">
      <dgm:prSet/>
      <dgm:spPr/>
      <dgm:t>
        <a:bodyPr/>
        <a:lstStyle/>
        <a:p>
          <a:endParaRPr lang="en-US"/>
        </a:p>
      </dgm:t>
    </dgm:pt>
    <dgm:pt modelId="{958317B5-A9DD-4B1E-8A9C-B08C177CB579}" type="sibTrans" cxnId="{828CDB59-8830-488A-A9DA-704D9C0C5798}">
      <dgm:prSet/>
      <dgm:spPr/>
      <dgm:t>
        <a:bodyPr/>
        <a:lstStyle/>
        <a:p>
          <a:endParaRPr lang="en-US"/>
        </a:p>
      </dgm:t>
    </dgm:pt>
    <dgm:pt modelId="{1438FFCD-C9A1-4AB5-B5FF-1BCED615A8FA}">
      <dgm:prSet phldrT="[Text]"/>
      <dgm:spPr/>
      <dgm:t>
        <a:bodyPr/>
        <a:lstStyle/>
        <a:p>
          <a:r>
            <a:rPr lang="en-US" dirty="0" smtClean="0">
              <a:solidFill>
                <a:schemeClr val="bg1"/>
              </a:solidFill>
            </a:rPr>
            <a:t>2. </a:t>
          </a:r>
          <a:r>
            <a:rPr lang="id-ID" dirty="0" smtClean="0">
              <a:solidFill>
                <a:schemeClr val="bg1"/>
              </a:solidFill>
            </a:rPr>
            <a:t>Penyajian suatu penjelasan </a:t>
          </a:r>
          <a:endParaRPr lang="en-US" dirty="0">
            <a:solidFill>
              <a:schemeClr val="bg1"/>
            </a:solidFill>
          </a:endParaRPr>
        </a:p>
      </dgm:t>
    </dgm:pt>
    <dgm:pt modelId="{2BC9523B-F4F2-42DF-A24A-4D8AEA46A935}" type="parTrans" cxnId="{30608DE5-7427-41FD-95B5-19FA25C514A3}">
      <dgm:prSet/>
      <dgm:spPr/>
      <dgm:t>
        <a:bodyPr/>
        <a:lstStyle/>
        <a:p>
          <a:endParaRPr lang="en-US"/>
        </a:p>
      </dgm:t>
    </dgm:pt>
    <dgm:pt modelId="{AAB80003-1328-4479-B826-C00722009E10}" type="sibTrans" cxnId="{30608DE5-7427-41FD-95B5-19FA25C514A3}">
      <dgm:prSet/>
      <dgm:spPr/>
      <dgm:t>
        <a:bodyPr/>
        <a:lstStyle/>
        <a:p>
          <a:endParaRPr lang="en-US"/>
        </a:p>
      </dgm:t>
    </dgm:pt>
    <dgm:pt modelId="{BF586B8D-CD02-444A-AE2F-30D803AF3D24}">
      <dgm:prSet phldrT="[Text]"/>
      <dgm:spPr/>
      <dgm:t>
        <a:bodyPr/>
        <a:lstStyle/>
        <a:p>
          <a:r>
            <a:rPr lang="id-ID" dirty="0" smtClean="0"/>
            <a:t>Kejelasan </a:t>
          </a:r>
          <a:endParaRPr lang="en-US" dirty="0"/>
        </a:p>
      </dgm:t>
    </dgm:pt>
    <dgm:pt modelId="{EA73D5AD-50FA-4D68-8068-4DC20C3D9D26}" type="parTrans" cxnId="{7BB9C422-1280-439E-A880-46D1F68B4D46}">
      <dgm:prSet/>
      <dgm:spPr/>
      <dgm:t>
        <a:bodyPr/>
        <a:lstStyle/>
        <a:p>
          <a:endParaRPr lang="en-US"/>
        </a:p>
      </dgm:t>
    </dgm:pt>
    <dgm:pt modelId="{C4C3A810-A14F-4F75-BED3-F23C49E69B98}" type="sibTrans" cxnId="{7BB9C422-1280-439E-A880-46D1F68B4D46}">
      <dgm:prSet/>
      <dgm:spPr/>
      <dgm:t>
        <a:bodyPr/>
        <a:lstStyle/>
        <a:p>
          <a:endParaRPr lang="en-US"/>
        </a:p>
      </dgm:t>
    </dgm:pt>
    <dgm:pt modelId="{99702C99-2DAC-4704-8416-1B35B0FBF592}">
      <dgm:prSet phldrT="[Text]"/>
      <dgm:spPr/>
      <dgm:t>
        <a:bodyPr/>
        <a:lstStyle/>
        <a:p>
          <a:r>
            <a:rPr lang="id-ID" dirty="0" smtClean="0"/>
            <a:t>Penggunaan contoh dan ilustrasi </a:t>
          </a:r>
          <a:endParaRPr lang="en-US" dirty="0"/>
        </a:p>
      </dgm:t>
    </dgm:pt>
    <dgm:pt modelId="{16159954-AF85-4D2C-9AD2-B77DE3DCC49F}" type="parTrans" cxnId="{AEC27730-B7C0-4EE8-8F7D-AEE27FDF8F5A}">
      <dgm:prSet/>
      <dgm:spPr/>
      <dgm:t>
        <a:bodyPr/>
        <a:lstStyle/>
        <a:p>
          <a:endParaRPr lang="en-US"/>
        </a:p>
      </dgm:t>
    </dgm:pt>
    <dgm:pt modelId="{EB55626B-8E30-4644-96BA-F3AE85D86F5B}" type="sibTrans" cxnId="{AEC27730-B7C0-4EE8-8F7D-AEE27FDF8F5A}">
      <dgm:prSet/>
      <dgm:spPr/>
      <dgm:t>
        <a:bodyPr/>
        <a:lstStyle/>
        <a:p>
          <a:endParaRPr lang="en-US"/>
        </a:p>
      </dgm:t>
    </dgm:pt>
    <dgm:pt modelId="{240529D7-6350-4759-AF09-34F7617BA015}">
      <dgm:prSet phldrT="[Text]"/>
      <dgm:spPr/>
      <dgm:t>
        <a:bodyPr/>
        <a:lstStyle/>
        <a:p>
          <a:r>
            <a:rPr lang="id-ID" dirty="0" smtClean="0"/>
            <a:t>Pemberian tekanan </a:t>
          </a:r>
          <a:endParaRPr lang="en-US" dirty="0"/>
        </a:p>
      </dgm:t>
    </dgm:pt>
    <dgm:pt modelId="{C1370BA2-AE9A-4436-BB1E-A202B8C2A025}" type="parTrans" cxnId="{3D7ED0FA-BF75-47B8-A828-C9589E86EAAE}">
      <dgm:prSet/>
      <dgm:spPr/>
      <dgm:t>
        <a:bodyPr/>
        <a:lstStyle/>
        <a:p>
          <a:endParaRPr lang="en-US"/>
        </a:p>
      </dgm:t>
    </dgm:pt>
    <dgm:pt modelId="{C21BFCAA-039B-4353-9EE9-636494A26BD8}" type="sibTrans" cxnId="{3D7ED0FA-BF75-47B8-A828-C9589E86EAAE}">
      <dgm:prSet/>
      <dgm:spPr/>
      <dgm:t>
        <a:bodyPr/>
        <a:lstStyle/>
        <a:p>
          <a:endParaRPr lang="en-US"/>
        </a:p>
      </dgm:t>
    </dgm:pt>
    <dgm:pt modelId="{1CA181F6-02F0-43D7-BCCF-DBD7DE1A6B66}">
      <dgm:prSet phldrT="[Text]"/>
      <dgm:spPr/>
      <dgm:t>
        <a:bodyPr/>
        <a:lstStyle/>
        <a:p>
          <a:r>
            <a:rPr lang="id-ID" dirty="0" smtClean="0"/>
            <a:t>Penggunaan balikan </a:t>
          </a:r>
          <a:endParaRPr lang="en-US" dirty="0"/>
        </a:p>
      </dgm:t>
    </dgm:pt>
    <dgm:pt modelId="{9C918415-F5B3-48DA-9F42-1F19B5C79C14}" type="parTrans" cxnId="{91CEF7CE-AFF1-4A33-B2A5-ABF601A48A9A}">
      <dgm:prSet/>
      <dgm:spPr/>
      <dgm:t>
        <a:bodyPr/>
        <a:lstStyle/>
        <a:p>
          <a:endParaRPr lang="en-US"/>
        </a:p>
      </dgm:t>
    </dgm:pt>
    <dgm:pt modelId="{D972C516-9ED7-4419-85CF-697A21A3E00F}" type="sibTrans" cxnId="{91CEF7CE-AFF1-4A33-B2A5-ABF601A48A9A}">
      <dgm:prSet/>
      <dgm:spPr/>
      <dgm:t>
        <a:bodyPr/>
        <a:lstStyle/>
        <a:p>
          <a:endParaRPr lang="en-US"/>
        </a:p>
      </dgm:t>
    </dgm:pt>
    <dgm:pt modelId="{D942F772-6B78-4CCA-A368-0EAEFCC9C318}" type="pres">
      <dgm:prSet presAssocID="{740E75CF-C613-4CCB-9775-70DA3D479AE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A2F04F6-7940-4666-AAAB-8506D5EC6D5D}" type="pres">
      <dgm:prSet presAssocID="{A2EE4307-B065-4D2B-B97F-4243F3B61AC0}" presName="parentText" presStyleLbl="node1" presStyleIdx="0" presStyleCnt="2" custScaleX="60721" custLinFactNeighborX="-16026" custLinFactNeighborY="-2577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C651D54-89BC-4233-85B3-1FF4B1E40FE0}" type="pres">
      <dgm:prSet presAssocID="{958317B5-A9DD-4B1E-8A9C-B08C177CB579}" presName="spacer" presStyleCnt="0"/>
      <dgm:spPr/>
    </dgm:pt>
    <dgm:pt modelId="{77445D86-0470-4464-81A6-E8775C4216C1}" type="pres">
      <dgm:prSet presAssocID="{1438FFCD-C9A1-4AB5-B5FF-1BCED615A8FA}" presName="parentText" presStyleLbl="node1" presStyleIdx="1" presStyleCnt="2" custScaleX="60988" custLinFactNeighborX="-16022" custLinFactNeighborY="-121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86E7E4-71BB-457C-AA45-C7A4C5E72C41}" type="pres">
      <dgm:prSet presAssocID="{1438FFCD-C9A1-4AB5-B5FF-1BCED615A8FA}" presName="childText" presStyleLbl="revTx" presStyleIdx="0" presStyleCnt="1" custScaleX="81873" custLinFactNeighborX="-1" custLinFactNeighborY="4597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BB9C422-1280-439E-A880-46D1F68B4D46}" srcId="{1438FFCD-C9A1-4AB5-B5FF-1BCED615A8FA}" destId="{BF586B8D-CD02-444A-AE2F-30D803AF3D24}" srcOrd="0" destOrd="0" parTransId="{EA73D5AD-50FA-4D68-8068-4DC20C3D9D26}" sibTransId="{C4C3A810-A14F-4F75-BED3-F23C49E69B98}"/>
    <dgm:cxn modelId="{CE4BB019-BA75-4AAA-997D-7782F2CF30C3}" type="presOf" srcId="{1438FFCD-C9A1-4AB5-B5FF-1BCED615A8FA}" destId="{77445D86-0470-4464-81A6-E8775C4216C1}" srcOrd="0" destOrd="0" presId="urn:microsoft.com/office/officeart/2005/8/layout/vList2"/>
    <dgm:cxn modelId="{AEC27730-B7C0-4EE8-8F7D-AEE27FDF8F5A}" srcId="{1438FFCD-C9A1-4AB5-B5FF-1BCED615A8FA}" destId="{99702C99-2DAC-4704-8416-1B35B0FBF592}" srcOrd="1" destOrd="0" parTransId="{16159954-AF85-4D2C-9AD2-B77DE3DCC49F}" sibTransId="{EB55626B-8E30-4644-96BA-F3AE85D86F5B}"/>
    <dgm:cxn modelId="{DDF6752A-31C8-4F15-B487-7F1E09B0C378}" type="presOf" srcId="{99702C99-2DAC-4704-8416-1B35B0FBF592}" destId="{2686E7E4-71BB-457C-AA45-C7A4C5E72C41}" srcOrd="0" destOrd="1" presId="urn:microsoft.com/office/officeart/2005/8/layout/vList2"/>
    <dgm:cxn modelId="{58CB3FD0-1070-4846-9966-87603E7D038A}" type="presOf" srcId="{740E75CF-C613-4CCB-9775-70DA3D479AED}" destId="{D942F772-6B78-4CCA-A368-0EAEFCC9C318}" srcOrd="0" destOrd="0" presId="urn:microsoft.com/office/officeart/2005/8/layout/vList2"/>
    <dgm:cxn modelId="{91CEF7CE-AFF1-4A33-B2A5-ABF601A48A9A}" srcId="{1438FFCD-C9A1-4AB5-B5FF-1BCED615A8FA}" destId="{1CA181F6-02F0-43D7-BCCF-DBD7DE1A6B66}" srcOrd="3" destOrd="0" parTransId="{9C918415-F5B3-48DA-9F42-1F19B5C79C14}" sibTransId="{D972C516-9ED7-4419-85CF-697A21A3E00F}"/>
    <dgm:cxn modelId="{3D7ED0FA-BF75-47B8-A828-C9589E86EAAE}" srcId="{1438FFCD-C9A1-4AB5-B5FF-1BCED615A8FA}" destId="{240529D7-6350-4759-AF09-34F7617BA015}" srcOrd="2" destOrd="0" parTransId="{C1370BA2-AE9A-4436-BB1E-A202B8C2A025}" sibTransId="{C21BFCAA-039B-4353-9EE9-636494A26BD8}"/>
    <dgm:cxn modelId="{EEF1E9B8-369C-4C0D-A117-A51D85456F48}" type="presOf" srcId="{A2EE4307-B065-4D2B-B97F-4243F3B61AC0}" destId="{DA2F04F6-7940-4666-AAAB-8506D5EC6D5D}" srcOrd="0" destOrd="0" presId="urn:microsoft.com/office/officeart/2005/8/layout/vList2"/>
    <dgm:cxn modelId="{13803AD7-E0C3-451F-8E4F-0818E1E49962}" type="presOf" srcId="{240529D7-6350-4759-AF09-34F7617BA015}" destId="{2686E7E4-71BB-457C-AA45-C7A4C5E72C41}" srcOrd="0" destOrd="2" presId="urn:microsoft.com/office/officeart/2005/8/layout/vList2"/>
    <dgm:cxn modelId="{828CDB59-8830-488A-A9DA-704D9C0C5798}" srcId="{740E75CF-C613-4CCB-9775-70DA3D479AED}" destId="{A2EE4307-B065-4D2B-B97F-4243F3B61AC0}" srcOrd="0" destOrd="0" parTransId="{254A5DC6-42B8-4531-9214-F62FB1CFD959}" sibTransId="{958317B5-A9DD-4B1E-8A9C-B08C177CB579}"/>
    <dgm:cxn modelId="{30608DE5-7427-41FD-95B5-19FA25C514A3}" srcId="{740E75CF-C613-4CCB-9775-70DA3D479AED}" destId="{1438FFCD-C9A1-4AB5-B5FF-1BCED615A8FA}" srcOrd="1" destOrd="0" parTransId="{2BC9523B-F4F2-42DF-A24A-4D8AEA46A935}" sibTransId="{AAB80003-1328-4479-B826-C00722009E10}"/>
    <dgm:cxn modelId="{0FF9171D-4049-4758-B23C-E7BDA21CA65F}" type="presOf" srcId="{BF586B8D-CD02-444A-AE2F-30D803AF3D24}" destId="{2686E7E4-71BB-457C-AA45-C7A4C5E72C41}" srcOrd="0" destOrd="0" presId="urn:microsoft.com/office/officeart/2005/8/layout/vList2"/>
    <dgm:cxn modelId="{D9C1C08F-B25A-422C-8DA1-17FF9BD6D3F5}" type="presOf" srcId="{1CA181F6-02F0-43D7-BCCF-DBD7DE1A6B66}" destId="{2686E7E4-71BB-457C-AA45-C7A4C5E72C41}" srcOrd="0" destOrd="3" presId="urn:microsoft.com/office/officeart/2005/8/layout/vList2"/>
    <dgm:cxn modelId="{ABA52682-E26F-4AFD-BC2C-1BAEC0DED44C}" type="presParOf" srcId="{D942F772-6B78-4CCA-A368-0EAEFCC9C318}" destId="{DA2F04F6-7940-4666-AAAB-8506D5EC6D5D}" srcOrd="0" destOrd="0" presId="urn:microsoft.com/office/officeart/2005/8/layout/vList2"/>
    <dgm:cxn modelId="{3D1E4B9C-AAF0-487D-9816-5CA942154957}" type="presParOf" srcId="{D942F772-6B78-4CCA-A368-0EAEFCC9C318}" destId="{DC651D54-89BC-4233-85B3-1FF4B1E40FE0}" srcOrd="1" destOrd="0" presId="urn:microsoft.com/office/officeart/2005/8/layout/vList2"/>
    <dgm:cxn modelId="{85860D33-0AF5-48FF-A5C6-53ACFA7F44CE}" type="presParOf" srcId="{D942F772-6B78-4CCA-A368-0EAEFCC9C318}" destId="{77445D86-0470-4464-81A6-E8775C4216C1}" srcOrd="2" destOrd="0" presId="urn:microsoft.com/office/officeart/2005/8/layout/vList2"/>
    <dgm:cxn modelId="{3BB64096-7299-447E-A753-1DEBFADD2FB7}" type="presParOf" srcId="{D942F772-6B78-4CCA-A368-0EAEFCC9C318}" destId="{2686E7E4-71BB-457C-AA45-C7A4C5E72C41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9FA3911-FF28-4F0B-BD99-E95D64DD2B75}" type="doc">
      <dgm:prSet loTypeId="urn:microsoft.com/office/officeart/2005/8/layout/hierarchy6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9D70A57-C5FD-4633-A5AD-3E60AF6D1CA1}">
      <dgm:prSet phldrT="[Text]" custT="1"/>
      <dgm:spPr>
        <a:solidFill>
          <a:srgbClr val="92D050"/>
        </a:solidFill>
      </dgm:spPr>
      <dgm:t>
        <a:bodyPr/>
        <a:lstStyle/>
        <a:p>
          <a:r>
            <a:rPr lang="en-US" sz="2400" dirty="0" err="1" smtClean="0">
              <a:solidFill>
                <a:schemeClr val="bg1"/>
              </a:solidFill>
            </a:rPr>
            <a:t>Prinsip</a:t>
          </a:r>
          <a:r>
            <a:rPr lang="en-US" sz="2400" dirty="0" smtClean="0">
              <a:solidFill>
                <a:schemeClr val="bg1"/>
              </a:solidFill>
            </a:rPr>
            <a:t> </a:t>
          </a:r>
          <a:endParaRPr lang="en-US" sz="2400" dirty="0">
            <a:solidFill>
              <a:schemeClr val="bg1"/>
            </a:solidFill>
          </a:endParaRPr>
        </a:p>
      </dgm:t>
    </dgm:pt>
    <dgm:pt modelId="{060DF2D8-D4B9-46FA-8720-563A3A7532E9}" type="parTrans" cxnId="{7C4A62D2-CA45-49D9-93F2-6DE3EBEF4E55}">
      <dgm:prSet/>
      <dgm:spPr/>
      <dgm:t>
        <a:bodyPr/>
        <a:lstStyle/>
        <a:p>
          <a:endParaRPr lang="en-US"/>
        </a:p>
      </dgm:t>
    </dgm:pt>
    <dgm:pt modelId="{0628CB44-5ADF-4579-8C0F-47800FA0D8B7}" type="sibTrans" cxnId="{7C4A62D2-CA45-49D9-93F2-6DE3EBEF4E55}">
      <dgm:prSet/>
      <dgm:spPr/>
      <dgm:t>
        <a:bodyPr/>
        <a:lstStyle/>
        <a:p>
          <a:endParaRPr lang="en-US"/>
        </a:p>
      </dgm:t>
    </dgm:pt>
    <dgm:pt modelId="{F28A9515-6F0D-435B-BE58-94AC7D9CC494}">
      <dgm:prSet phldrT="[Text]" custT="1"/>
      <dgm:spPr>
        <a:solidFill>
          <a:srgbClr val="92D050"/>
        </a:solidFill>
      </dgm:spPr>
      <dgm:t>
        <a:bodyPr/>
        <a:lstStyle/>
        <a:p>
          <a:r>
            <a:rPr lang="en-US" sz="2400" dirty="0" err="1" smtClean="0">
              <a:solidFill>
                <a:schemeClr val="bg1"/>
              </a:solidFill>
            </a:rPr>
            <a:t>Bermakna</a:t>
          </a:r>
          <a:endParaRPr lang="en-US" sz="2400" dirty="0">
            <a:solidFill>
              <a:schemeClr val="bg1"/>
            </a:solidFill>
          </a:endParaRPr>
        </a:p>
      </dgm:t>
    </dgm:pt>
    <dgm:pt modelId="{A4C6586B-7596-45E9-B712-91A0969681E7}" type="parTrans" cxnId="{4A881244-CA1D-49E1-B3FC-7C500F765EBC}">
      <dgm:prSet/>
      <dgm:spPr>
        <a:solidFill>
          <a:schemeClr val="accent3">
            <a:lumMod val="60000"/>
            <a:lumOff val="40000"/>
          </a:schemeClr>
        </a:solidFill>
        <a:ln>
          <a:solidFill>
            <a:srgbClr val="FFFF00"/>
          </a:solidFill>
        </a:ln>
      </dgm:spPr>
      <dgm:t>
        <a:bodyPr/>
        <a:lstStyle/>
        <a:p>
          <a:endParaRPr lang="en-US"/>
        </a:p>
      </dgm:t>
    </dgm:pt>
    <dgm:pt modelId="{76FF1CE5-1E99-4F88-8D35-E825F30B4AB0}" type="sibTrans" cxnId="{4A881244-CA1D-49E1-B3FC-7C500F765EBC}">
      <dgm:prSet/>
      <dgm:spPr/>
      <dgm:t>
        <a:bodyPr/>
        <a:lstStyle/>
        <a:p>
          <a:endParaRPr lang="en-US"/>
        </a:p>
      </dgm:t>
    </dgm:pt>
    <dgm:pt modelId="{83F6F373-A525-415A-8E18-D15FBD7521E1}">
      <dgm:prSet phldrT="[Text]" custT="1"/>
      <dgm:spPr>
        <a:solidFill>
          <a:srgbClr val="92D050"/>
        </a:solidFill>
      </dgm:spPr>
      <dgm:t>
        <a:bodyPr/>
        <a:lstStyle/>
        <a:p>
          <a:r>
            <a:rPr lang="en-US" sz="2400" dirty="0" err="1" smtClean="0">
              <a:solidFill>
                <a:schemeClr val="bg1"/>
              </a:solidFill>
            </a:rPr>
            <a:t>Kontinu</a:t>
          </a:r>
          <a:r>
            <a:rPr lang="en-US" sz="2400" dirty="0" smtClean="0">
              <a:solidFill>
                <a:schemeClr val="bg1"/>
              </a:solidFill>
            </a:rPr>
            <a:t> (</a:t>
          </a:r>
          <a:r>
            <a:rPr lang="en-US" sz="2400" dirty="0" err="1" smtClean="0">
              <a:solidFill>
                <a:schemeClr val="bg1"/>
              </a:solidFill>
            </a:rPr>
            <a:t>Berkesinambungan</a:t>
          </a:r>
          <a:r>
            <a:rPr lang="en-US" sz="2400" dirty="0" smtClean="0">
              <a:solidFill>
                <a:schemeClr val="bg1"/>
              </a:solidFill>
            </a:rPr>
            <a:t> )</a:t>
          </a:r>
          <a:endParaRPr lang="en-US" sz="2400" dirty="0">
            <a:solidFill>
              <a:schemeClr val="bg1"/>
            </a:solidFill>
          </a:endParaRPr>
        </a:p>
      </dgm:t>
    </dgm:pt>
    <dgm:pt modelId="{7C37C300-DF6B-4F35-A743-86009F377594}" type="parTrans" cxnId="{2051CB53-649A-4490-8F5F-4431C1832FFF}">
      <dgm:prSet/>
      <dgm:spPr>
        <a:solidFill>
          <a:schemeClr val="accent3">
            <a:lumMod val="60000"/>
            <a:lumOff val="40000"/>
          </a:schemeClr>
        </a:solidFill>
        <a:ln>
          <a:solidFill>
            <a:srgbClr val="FFFF00"/>
          </a:solidFill>
        </a:ln>
      </dgm:spPr>
      <dgm:t>
        <a:bodyPr/>
        <a:lstStyle/>
        <a:p>
          <a:endParaRPr lang="en-US"/>
        </a:p>
      </dgm:t>
    </dgm:pt>
    <dgm:pt modelId="{8DF62254-7108-40A4-A9BE-A5C3E206AD92}" type="sibTrans" cxnId="{2051CB53-649A-4490-8F5F-4431C1832FFF}">
      <dgm:prSet/>
      <dgm:spPr/>
      <dgm:t>
        <a:bodyPr/>
        <a:lstStyle/>
        <a:p>
          <a:endParaRPr lang="en-US"/>
        </a:p>
      </dgm:t>
    </dgm:pt>
    <dgm:pt modelId="{32841720-45A9-4F09-93BE-9CF4990BD4E6}">
      <dgm:prSet phldrT="[Text]" custT="1"/>
      <dgm:spPr>
        <a:solidFill>
          <a:srgbClr val="92D050"/>
        </a:solidFill>
      </dgm:spPr>
      <dgm:t>
        <a:bodyPr/>
        <a:lstStyle/>
        <a:p>
          <a:r>
            <a:rPr lang="en-US" sz="2400" dirty="0" err="1" smtClean="0">
              <a:solidFill>
                <a:schemeClr val="bg1"/>
              </a:solidFill>
            </a:rPr>
            <a:t>Fleksibel</a:t>
          </a:r>
          <a:r>
            <a:rPr lang="en-US" sz="2400" dirty="0" smtClean="0">
              <a:solidFill>
                <a:schemeClr val="bg1"/>
              </a:solidFill>
            </a:rPr>
            <a:t> (</a:t>
          </a:r>
          <a:r>
            <a:rPr lang="en-US" sz="2400" dirty="0" err="1" smtClean="0">
              <a:solidFill>
                <a:schemeClr val="bg1"/>
              </a:solidFill>
            </a:rPr>
            <a:t>Luwes</a:t>
          </a:r>
          <a:r>
            <a:rPr lang="en-US" sz="2400" dirty="0" smtClean="0">
              <a:solidFill>
                <a:schemeClr val="bg1"/>
              </a:solidFill>
            </a:rPr>
            <a:t>)</a:t>
          </a:r>
          <a:endParaRPr lang="en-US" sz="2400" dirty="0">
            <a:solidFill>
              <a:schemeClr val="bg1"/>
            </a:solidFill>
          </a:endParaRPr>
        </a:p>
      </dgm:t>
    </dgm:pt>
    <dgm:pt modelId="{14BE28C7-475A-4FCB-A505-E757EA088D14}" type="parTrans" cxnId="{9969E2D1-48E1-4EFA-9070-7BD1243BC870}">
      <dgm:prSet/>
      <dgm:spPr/>
      <dgm:t>
        <a:bodyPr/>
        <a:lstStyle/>
        <a:p>
          <a:endParaRPr lang="en-US"/>
        </a:p>
      </dgm:t>
    </dgm:pt>
    <dgm:pt modelId="{F733FD64-0CAC-40ED-A82D-877CD301D63F}" type="sibTrans" cxnId="{9969E2D1-48E1-4EFA-9070-7BD1243BC870}">
      <dgm:prSet/>
      <dgm:spPr/>
      <dgm:t>
        <a:bodyPr/>
        <a:lstStyle/>
        <a:p>
          <a:endParaRPr lang="en-US"/>
        </a:p>
      </dgm:t>
    </dgm:pt>
    <dgm:pt modelId="{128F90A0-0E75-41B5-9246-9A2C29387A97}">
      <dgm:prSet phldrT="[Text]" custT="1"/>
      <dgm:spPr>
        <a:solidFill>
          <a:srgbClr val="92D050"/>
        </a:solidFill>
      </dgm:spPr>
      <dgm:t>
        <a:bodyPr/>
        <a:lstStyle/>
        <a:p>
          <a:r>
            <a:rPr lang="en-US" sz="2400" dirty="0" err="1" smtClean="0">
              <a:solidFill>
                <a:schemeClr val="bg1"/>
              </a:solidFill>
            </a:rPr>
            <a:t>Antusiasme</a:t>
          </a:r>
          <a:r>
            <a:rPr lang="en-US" sz="2400" dirty="0" smtClean="0">
              <a:solidFill>
                <a:schemeClr val="bg1"/>
              </a:solidFill>
            </a:rPr>
            <a:t> </a:t>
          </a:r>
          <a:r>
            <a:rPr lang="en-US" sz="2400" dirty="0" err="1" smtClean="0">
              <a:solidFill>
                <a:schemeClr val="bg1"/>
              </a:solidFill>
            </a:rPr>
            <a:t>dan</a:t>
          </a:r>
          <a:r>
            <a:rPr lang="en-US" sz="2400" dirty="0" smtClean="0">
              <a:solidFill>
                <a:schemeClr val="bg1"/>
              </a:solidFill>
            </a:rPr>
            <a:t> </a:t>
          </a:r>
          <a:r>
            <a:rPr lang="en-US" sz="2400" dirty="0" err="1" smtClean="0">
              <a:solidFill>
                <a:schemeClr val="bg1"/>
              </a:solidFill>
            </a:rPr>
            <a:t>Kehangatan</a:t>
          </a:r>
          <a:endParaRPr lang="en-US" sz="2400" dirty="0">
            <a:solidFill>
              <a:schemeClr val="bg1"/>
            </a:solidFill>
          </a:endParaRPr>
        </a:p>
      </dgm:t>
    </dgm:pt>
    <dgm:pt modelId="{6B8A780C-B4DC-4190-96C2-BFFED2FF7DE7}" type="parTrans" cxnId="{AA1A6C94-B74A-4316-A471-47FD6616D622}">
      <dgm:prSet/>
      <dgm:spPr>
        <a:solidFill>
          <a:schemeClr val="accent3">
            <a:lumMod val="60000"/>
            <a:lumOff val="40000"/>
          </a:schemeClr>
        </a:solidFill>
        <a:ln>
          <a:solidFill>
            <a:srgbClr val="FFFF00"/>
          </a:solidFill>
        </a:ln>
      </dgm:spPr>
      <dgm:t>
        <a:bodyPr/>
        <a:lstStyle/>
        <a:p>
          <a:endParaRPr lang="en-US"/>
        </a:p>
      </dgm:t>
    </dgm:pt>
    <dgm:pt modelId="{15EA8054-1D35-4D40-B4C6-416CBA2EF203}" type="sibTrans" cxnId="{AA1A6C94-B74A-4316-A471-47FD6616D622}">
      <dgm:prSet/>
      <dgm:spPr/>
      <dgm:t>
        <a:bodyPr/>
        <a:lstStyle/>
        <a:p>
          <a:endParaRPr lang="en-US"/>
        </a:p>
      </dgm:t>
    </dgm:pt>
    <dgm:pt modelId="{59396D95-84FB-47AB-BED1-A5733A9D359A}" type="pres">
      <dgm:prSet presAssocID="{79FA3911-FF28-4F0B-BD99-E95D64DD2B75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6B19803-FDA4-41E7-A9DB-6E38B2E2CDB4}" type="pres">
      <dgm:prSet presAssocID="{79FA3911-FF28-4F0B-BD99-E95D64DD2B75}" presName="hierFlow" presStyleCnt="0"/>
      <dgm:spPr/>
    </dgm:pt>
    <dgm:pt modelId="{B3725930-3FDB-486E-95C0-46F63FDCE019}" type="pres">
      <dgm:prSet presAssocID="{79FA3911-FF28-4F0B-BD99-E95D64DD2B75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018CCD6B-35E6-4EDA-ACEF-AC2A42E6AA75}" type="pres">
      <dgm:prSet presAssocID="{A9D70A57-C5FD-4633-A5AD-3E60AF6D1CA1}" presName="Name14" presStyleCnt="0"/>
      <dgm:spPr/>
    </dgm:pt>
    <dgm:pt modelId="{05B3FF24-1205-45F9-AAC6-CAA6F96F957C}" type="pres">
      <dgm:prSet presAssocID="{A9D70A57-C5FD-4633-A5AD-3E60AF6D1CA1}" presName="level1Shape" presStyleLbl="node0" presStyleIdx="0" presStyleCnt="1" custScaleX="15904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741B35E-BFE6-4F7E-B8B0-A1A0D6D4EAAD}" type="pres">
      <dgm:prSet presAssocID="{A9D70A57-C5FD-4633-A5AD-3E60AF6D1CA1}" presName="hierChild2" presStyleCnt="0"/>
      <dgm:spPr/>
    </dgm:pt>
    <dgm:pt modelId="{759A4BC1-8F66-4609-A994-918AFD64B60F}" type="pres">
      <dgm:prSet presAssocID="{A4C6586B-7596-45E9-B712-91A0969681E7}" presName="Name19" presStyleLbl="parChTrans1D2" presStyleIdx="0" presStyleCnt="4"/>
      <dgm:spPr/>
      <dgm:t>
        <a:bodyPr/>
        <a:lstStyle/>
        <a:p>
          <a:endParaRPr lang="en-US"/>
        </a:p>
      </dgm:t>
    </dgm:pt>
    <dgm:pt modelId="{4636F098-357E-44A8-86F5-EBCD9EF42312}" type="pres">
      <dgm:prSet presAssocID="{F28A9515-6F0D-435B-BE58-94AC7D9CC494}" presName="Name21" presStyleCnt="0"/>
      <dgm:spPr/>
    </dgm:pt>
    <dgm:pt modelId="{12806711-5DDB-430C-A305-3D7760730EDF}" type="pres">
      <dgm:prSet presAssocID="{F28A9515-6F0D-435B-BE58-94AC7D9CC494}" presName="level2Shape" presStyleLbl="node2" presStyleIdx="0" presStyleCnt="4" custScaleX="159046"/>
      <dgm:spPr/>
      <dgm:t>
        <a:bodyPr/>
        <a:lstStyle/>
        <a:p>
          <a:endParaRPr lang="en-US"/>
        </a:p>
      </dgm:t>
    </dgm:pt>
    <dgm:pt modelId="{5B8DC99D-79C8-4D65-A540-B8730835731B}" type="pres">
      <dgm:prSet presAssocID="{F28A9515-6F0D-435B-BE58-94AC7D9CC494}" presName="hierChild3" presStyleCnt="0"/>
      <dgm:spPr/>
    </dgm:pt>
    <dgm:pt modelId="{CFFC0A4F-EF73-41CD-B97A-64176AEEDA8C}" type="pres">
      <dgm:prSet presAssocID="{7C37C300-DF6B-4F35-A743-86009F377594}" presName="Name19" presStyleLbl="parChTrans1D2" presStyleIdx="1" presStyleCnt="4"/>
      <dgm:spPr/>
      <dgm:t>
        <a:bodyPr/>
        <a:lstStyle/>
        <a:p>
          <a:endParaRPr lang="en-US"/>
        </a:p>
      </dgm:t>
    </dgm:pt>
    <dgm:pt modelId="{0ACA459A-B946-42DA-907F-958903DE7A9A}" type="pres">
      <dgm:prSet presAssocID="{83F6F373-A525-415A-8E18-D15FBD7521E1}" presName="Name21" presStyleCnt="0"/>
      <dgm:spPr/>
    </dgm:pt>
    <dgm:pt modelId="{2A701E79-C8CE-435A-8030-83873C404F60}" type="pres">
      <dgm:prSet presAssocID="{83F6F373-A525-415A-8E18-D15FBD7521E1}" presName="level2Shape" presStyleLbl="node2" presStyleIdx="1" presStyleCnt="4" custScaleX="209247"/>
      <dgm:spPr/>
      <dgm:t>
        <a:bodyPr/>
        <a:lstStyle/>
        <a:p>
          <a:endParaRPr lang="en-US"/>
        </a:p>
      </dgm:t>
    </dgm:pt>
    <dgm:pt modelId="{17427ED2-74F1-4176-A612-0D334B60B22C}" type="pres">
      <dgm:prSet presAssocID="{83F6F373-A525-415A-8E18-D15FBD7521E1}" presName="hierChild3" presStyleCnt="0"/>
      <dgm:spPr/>
    </dgm:pt>
    <dgm:pt modelId="{242E8783-6828-4D87-8ED2-35167C0B2ECC}" type="pres">
      <dgm:prSet presAssocID="{14BE28C7-475A-4FCB-A505-E757EA088D14}" presName="Name19" presStyleLbl="parChTrans1D2" presStyleIdx="2" presStyleCnt="4"/>
      <dgm:spPr/>
      <dgm:t>
        <a:bodyPr/>
        <a:lstStyle/>
        <a:p>
          <a:endParaRPr lang="en-US"/>
        </a:p>
      </dgm:t>
    </dgm:pt>
    <dgm:pt modelId="{A9455D7D-09FB-4BAA-94D5-AA0AC1608554}" type="pres">
      <dgm:prSet presAssocID="{32841720-45A9-4F09-93BE-9CF4990BD4E6}" presName="Name21" presStyleCnt="0"/>
      <dgm:spPr/>
    </dgm:pt>
    <dgm:pt modelId="{C5F72A6A-7708-4851-A96D-4B024AEC5B3B}" type="pres">
      <dgm:prSet presAssocID="{32841720-45A9-4F09-93BE-9CF4990BD4E6}" presName="level2Shape" presStyleLbl="node2" presStyleIdx="2" presStyleCnt="4" custScaleX="159046"/>
      <dgm:spPr/>
      <dgm:t>
        <a:bodyPr/>
        <a:lstStyle/>
        <a:p>
          <a:endParaRPr lang="en-US"/>
        </a:p>
      </dgm:t>
    </dgm:pt>
    <dgm:pt modelId="{13DF7446-148B-480A-B777-F584C76F7BBC}" type="pres">
      <dgm:prSet presAssocID="{32841720-45A9-4F09-93BE-9CF4990BD4E6}" presName="hierChild3" presStyleCnt="0"/>
      <dgm:spPr/>
    </dgm:pt>
    <dgm:pt modelId="{6CA7690E-C077-4C9A-B2E2-B45C99B08000}" type="pres">
      <dgm:prSet presAssocID="{6B8A780C-B4DC-4190-96C2-BFFED2FF7DE7}" presName="Name19" presStyleLbl="parChTrans1D2" presStyleIdx="3" presStyleCnt="4"/>
      <dgm:spPr/>
      <dgm:t>
        <a:bodyPr/>
        <a:lstStyle/>
        <a:p>
          <a:endParaRPr lang="en-US"/>
        </a:p>
      </dgm:t>
    </dgm:pt>
    <dgm:pt modelId="{7D3C3DE3-8D7D-466F-827A-C8EDF5B56085}" type="pres">
      <dgm:prSet presAssocID="{128F90A0-0E75-41B5-9246-9A2C29387A97}" presName="Name21" presStyleCnt="0"/>
      <dgm:spPr/>
    </dgm:pt>
    <dgm:pt modelId="{8BAC46B9-4F26-469D-81B4-189DD1820E85}" type="pres">
      <dgm:prSet presAssocID="{128F90A0-0E75-41B5-9246-9A2C29387A97}" presName="level2Shape" presStyleLbl="node2" presStyleIdx="3" presStyleCnt="4" custScaleX="159046"/>
      <dgm:spPr/>
      <dgm:t>
        <a:bodyPr/>
        <a:lstStyle/>
        <a:p>
          <a:endParaRPr lang="en-US"/>
        </a:p>
      </dgm:t>
    </dgm:pt>
    <dgm:pt modelId="{46C12DA3-6EF3-4FCB-9A4E-C44474034F28}" type="pres">
      <dgm:prSet presAssocID="{128F90A0-0E75-41B5-9246-9A2C29387A97}" presName="hierChild3" presStyleCnt="0"/>
      <dgm:spPr/>
    </dgm:pt>
    <dgm:pt modelId="{4B827737-F9F8-4302-A934-84A128AAE5D8}" type="pres">
      <dgm:prSet presAssocID="{79FA3911-FF28-4F0B-BD99-E95D64DD2B75}" presName="bgShapesFlow" presStyleCnt="0"/>
      <dgm:spPr/>
    </dgm:pt>
  </dgm:ptLst>
  <dgm:cxnLst>
    <dgm:cxn modelId="{F82702C9-19B8-4D72-8407-3FD67D282193}" type="presOf" srcId="{7C37C300-DF6B-4F35-A743-86009F377594}" destId="{CFFC0A4F-EF73-41CD-B97A-64176AEEDA8C}" srcOrd="0" destOrd="0" presId="urn:microsoft.com/office/officeart/2005/8/layout/hierarchy6"/>
    <dgm:cxn modelId="{2051CB53-649A-4490-8F5F-4431C1832FFF}" srcId="{A9D70A57-C5FD-4633-A5AD-3E60AF6D1CA1}" destId="{83F6F373-A525-415A-8E18-D15FBD7521E1}" srcOrd="1" destOrd="0" parTransId="{7C37C300-DF6B-4F35-A743-86009F377594}" sibTransId="{8DF62254-7108-40A4-A9BE-A5C3E206AD92}"/>
    <dgm:cxn modelId="{7C4A62D2-CA45-49D9-93F2-6DE3EBEF4E55}" srcId="{79FA3911-FF28-4F0B-BD99-E95D64DD2B75}" destId="{A9D70A57-C5FD-4633-A5AD-3E60AF6D1CA1}" srcOrd="0" destOrd="0" parTransId="{060DF2D8-D4B9-46FA-8720-563A3A7532E9}" sibTransId="{0628CB44-5ADF-4579-8C0F-47800FA0D8B7}"/>
    <dgm:cxn modelId="{EFE1307D-681C-4D20-9680-18A1EE8ED3C4}" type="presOf" srcId="{6B8A780C-B4DC-4190-96C2-BFFED2FF7DE7}" destId="{6CA7690E-C077-4C9A-B2E2-B45C99B08000}" srcOrd="0" destOrd="0" presId="urn:microsoft.com/office/officeart/2005/8/layout/hierarchy6"/>
    <dgm:cxn modelId="{AD5397C8-12A1-4D26-91C6-3A0852BDE0CA}" type="presOf" srcId="{32841720-45A9-4F09-93BE-9CF4990BD4E6}" destId="{C5F72A6A-7708-4851-A96D-4B024AEC5B3B}" srcOrd="0" destOrd="0" presId="urn:microsoft.com/office/officeart/2005/8/layout/hierarchy6"/>
    <dgm:cxn modelId="{219E1672-0F08-4D7D-A77A-EE2AAD6F53FB}" type="presOf" srcId="{83F6F373-A525-415A-8E18-D15FBD7521E1}" destId="{2A701E79-C8CE-435A-8030-83873C404F60}" srcOrd="0" destOrd="0" presId="urn:microsoft.com/office/officeart/2005/8/layout/hierarchy6"/>
    <dgm:cxn modelId="{AA1A6C94-B74A-4316-A471-47FD6616D622}" srcId="{A9D70A57-C5FD-4633-A5AD-3E60AF6D1CA1}" destId="{128F90A0-0E75-41B5-9246-9A2C29387A97}" srcOrd="3" destOrd="0" parTransId="{6B8A780C-B4DC-4190-96C2-BFFED2FF7DE7}" sibTransId="{15EA8054-1D35-4D40-B4C6-416CBA2EF203}"/>
    <dgm:cxn modelId="{F048CA71-8CD3-4175-88BC-D4735141E08E}" type="presOf" srcId="{79FA3911-FF28-4F0B-BD99-E95D64DD2B75}" destId="{59396D95-84FB-47AB-BED1-A5733A9D359A}" srcOrd="0" destOrd="0" presId="urn:microsoft.com/office/officeart/2005/8/layout/hierarchy6"/>
    <dgm:cxn modelId="{DFE0C1D3-DE99-48A3-A351-DA2102407E49}" type="presOf" srcId="{14BE28C7-475A-4FCB-A505-E757EA088D14}" destId="{242E8783-6828-4D87-8ED2-35167C0B2ECC}" srcOrd="0" destOrd="0" presId="urn:microsoft.com/office/officeart/2005/8/layout/hierarchy6"/>
    <dgm:cxn modelId="{9AB635F3-C90D-4778-96DB-F989981E69C1}" type="presOf" srcId="{A9D70A57-C5FD-4633-A5AD-3E60AF6D1CA1}" destId="{05B3FF24-1205-45F9-AAC6-CAA6F96F957C}" srcOrd="0" destOrd="0" presId="urn:microsoft.com/office/officeart/2005/8/layout/hierarchy6"/>
    <dgm:cxn modelId="{1D32CDA5-F31A-4EC0-B00C-57BA4E018C99}" type="presOf" srcId="{A4C6586B-7596-45E9-B712-91A0969681E7}" destId="{759A4BC1-8F66-4609-A994-918AFD64B60F}" srcOrd="0" destOrd="0" presId="urn:microsoft.com/office/officeart/2005/8/layout/hierarchy6"/>
    <dgm:cxn modelId="{4A881244-CA1D-49E1-B3FC-7C500F765EBC}" srcId="{A9D70A57-C5FD-4633-A5AD-3E60AF6D1CA1}" destId="{F28A9515-6F0D-435B-BE58-94AC7D9CC494}" srcOrd="0" destOrd="0" parTransId="{A4C6586B-7596-45E9-B712-91A0969681E7}" sibTransId="{76FF1CE5-1E99-4F88-8D35-E825F30B4AB0}"/>
    <dgm:cxn modelId="{9969E2D1-48E1-4EFA-9070-7BD1243BC870}" srcId="{A9D70A57-C5FD-4633-A5AD-3E60AF6D1CA1}" destId="{32841720-45A9-4F09-93BE-9CF4990BD4E6}" srcOrd="2" destOrd="0" parTransId="{14BE28C7-475A-4FCB-A505-E757EA088D14}" sibTransId="{F733FD64-0CAC-40ED-A82D-877CD301D63F}"/>
    <dgm:cxn modelId="{9852D767-F87B-4D83-B1D3-46D748AE77B7}" type="presOf" srcId="{128F90A0-0E75-41B5-9246-9A2C29387A97}" destId="{8BAC46B9-4F26-469D-81B4-189DD1820E85}" srcOrd="0" destOrd="0" presId="urn:microsoft.com/office/officeart/2005/8/layout/hierarchy6"/>
    <dgm:cxn modelId="{E8D70610-2928-4BDD-93FC-2FD965111070}" type="presOf" srcId="{F28A9515-6F0D-435B-BE58-94AC7D9CC494}" destId="{12806711-5DDB-430C-A305-3D7760730EDF}" srcOrd="0" destOrd="0" presId="urn:microsoft.com/office/officeart/2005/8/layout/hierarchy6"/>
    <dgm:cxn modelId="{E1A4B5D0-3136-430F-B23D-304D1FD2E5EB}" type="presParOf" srcId="{59396D95-84FB-47AB-BED1-A5733A9D359A}" destId="{C6B19803-FDA4-41E7-A9DB-6E38B2E2CDB4}" srcOrd="0" destOrd="0" presId="urn:microsoft.com/office/officeart/2005/8/layout/hierarchy6"/>
    <dgm:cxn modelId="{BC9EBECC-04BE-48F1-A9E3-11C2C0C9B434}" type="presParOf" srcId="{C6B19803-FDA4-41E7-A9DB-6E38B2E2CDB4}" destId="{B3725930-3FDB-486E-95C0-46F63FDCE019}" srcOrd="0" destOrd="0" presId="urn:microsoft.com/office/officeart/2005/8/layout/hierarchy6"/>
    <dgm:cxn modelId="{2125ECEC-874A-407B-88B1-ED6803E9BE08}" type="presParOf" srcId="{B3725930-3FDB-486E-95C0-46F63FDCE019}" destId="{018CCD6B-35E6-4EDA-ACEF-AC2A42E6AA75}" srcOrd="0" destOrd="0" presId="urn:microsoft.com/office/officeart/2005/8/layout/hierarchy6"/>
    <dgm:cxn modelId="{71365CF0-5403-4FE0-8BB0-809B62BF3299}" type="presParOf" srcId="{018CCD6B-35E6-4EDA-ACEF-AC2A42E6AA75}" destId="{05B3FF24-1205-45F9-AAC6-CAA6F96F957C}" srcOrd="0" destOrd="0" presId="urn:microsoft.com/office/officeart/2005/8/layout/hierarchy6"/>
    <dgm:cxn modelId="{740A976D-0ED0-4150-B67D-CD27A23171F5}" type="presParOf" srcId="{018CCD6B-35E6-4EDA-ACEF-AC2A42E6AA75}" destId="{A741B35E-BFE6-4F7E-B8B0-A1A0D6D4EAAD}" srcOrd="1" destOrd="0" presId="urn:microsoft.com/office/officeart/2005/8/layout/hierarchy6"/>
    <dgm:cxn modelId="{6F3CC97A-A128-4DFA-8F6A-96CCB52F3271}" type="presParOf" srcId="{A741B35E-BFE6-4F7E-B8B0-A1A0D6D4EAAD}" destId="{759A4BC1-8F66-4609-A994-918AFD64B60F}" srcOrd="0" destOrd="0" presId="urn:microsoft.com/office/officeart/2005/8/layout/hierarchy6"/>
    <dgm:cxn modelId="{CE90E5FB-3834-454A-A040-E65FE80EC331}" type="presParOf" srcId="{A741B35E-BFE6-4F7E-B8B0-A1A0D6D4EAAD}" destId="{4636F098-357E-44A8-86F5-EBCD9EF42312}" srcOrd="1" destOrd="0" presId="urn:microsoft.com/office/officeart/2005/8/layout/hierarchy6"/>
    <dgm:cxn modelId="{9B36EFCF-61B6-4D73-809A-44753264C41A}" type="presParOf" srcId="{4636F098-357E-44A8-86F5-EBCD9EF42312}" destId="{12806711-5DDB-430C-A305-3D7760730EDF}" srcOrd="0" destOrd="0" presId="urn:microsoft.com/office/officeart/2005/8/layout/hierarchy6"/>
    <dgm:cxn modelId="{DE596C96-F4E5-4015-9BED-E0FE333F6948}" type="presParOf" srcId="{4636F098-357E-44A8-86F5-EBCD9EF42312}" destId="{5B8DC99D-79C8-4D65-A540-B8730835731B}" srcOrd="1" destOrd="0" presId="urn:microsoft.com/office/officeart/2005/8/layout/hierarchy6"/>
    <dgm:cxn modelId="{81A042E2-ADA8-4939-86D7-0200CF0BA26D}" type="presParOf" srcId="{A741B35E-BFE6-4F7E-B8B0-A1A0D6D4EAAD}" destId="{CFFC0A4F-EF73-41CD-B97A-64176AEEDA8C}" srcOrd="2" destOrd="0" presId="urn:microsoft.com/office/officeart/2005/8/layout/hierarchy6"/>
    <dgm:cxn modelId="{23530CB6-7D63-47F3-8BC4-77600AD85733}" type="presParOf" srcId="{A741B35E-BFE6-4F7E-B8B0-A1A0D6D4EAAD}" destId="{0ACA459A-B946-42DA-907F-958903DE7A9A}" srcOrd="3" destOrd="0" presId="urn:microsoft.com/office/officeart/2005/8/layout/hierarchy6"/>
    <dgm:cxn modelId="{9530652E-EBF3-4CE3-B367-D4B08D9D466C}" type="presParOf" srcId="{0ACA459A-B946-42DA-907F-958903DE7A9A}" destId="{2A701E79-C8CE-435A-8030-83873C404F60}" srcOrd="0" destOrd="0" presId="urn:microsoft.com/office/officeart/2005/8/layout/hierarchy6"/>
    <dgm:cxn modelId="{09EDBD89-086D-497B-8F24-8286D386442D}" type="presParOf" srcId="{0ACA459A-B946-42DA-907F-958903DE7A9A}" destId="{17427ED2-74F1-4176-A612-0D334B60B22C}" srcOrd="1" destOrd="0" presId="urn:microsoft.com/office/officeart/2005/8/layout/hierarchy6"/>
    <dgm:cxn modelId="{1EA3B2EA-125B-4B0E-8BFF-E89F6BE3B238}" type="presParOf" srcId="{A741B35E-BFE6-4F7E-B8B0-A1A0D6D4EAAD}" destId="{242E8783-6828-4D87-8ED2-35167C0B2ECC}" srcOrd="4" destOrd="0" presId="urn:microsoft.com/office/officeart/2005/8/layout/hierarchy6"/>
    <dgm:cxn modelId="{3243B4A7-7EF5-4E0B-9CE6-05C4F632198D}" type="presParOf" srcId="{A741B35E-BFE6-4F7E-B8B0-A1A0D6D4EAAD}" destId="{A9455D7D-09FB-4BAA-94D5-AA0AC1608554}" srcOrd="5" destOrd="0" presId="urn:microsoft.com/office/officeart/2005/8/layout/hierarchy6"/>
    <dgm:cxn modelId="{ADDBEA08-91C2-4AE0-BF9D-FF68823FFFBC}" type="presParOf" srcId="{A9455D7D-09FB-4BAA-94D5-AA0AC1608554}" destId="{C5F72A6A-7708-4851-A96D-4B024AEC5B3B}" srcOrd="0" destOrd="0" presId="urn:microsoft.com/office/officeart/2005/8/layout/hierarchy6"/>
    <dgm:cxn modelId="{E8E9C059-423B-46EE-A56F-313DE2BE54D8}" type="presParOf" srcId="{A9455D7D-09FB-4BAA-94D5-AA0AC1608554}" destId="{13DF7446-148B-480A-B777-F584C76F7BBC}" srcOrd="1" destOrd="0" presId="urn:microsoft.com/office/officeart/2005/8/layout/hierarchy6"/>
    <dgm:cxn modelId="{209F6816-5873-44B9-95C3-9EBABDF0B164}" type="presParOf" srcId="{A741B35E-BFE6-4F7E-B8B0-A1A0D6D4EAAD}" destId="{6CA7690E-C077-4C9A-B2E2-B45C99B08000}" srcOrd="6" destOrd="0" presId="urn:microsoft.com/office/officeart/2005/8/layout/hierarchy6"/>
    <dgm:cxn modelId="{D29C2CFA-4A7C-41A3-A705-5F9D19D7DCAD}" type="presParOf" srcId="{A741B35E-BFE6-4F7E-B8B0-A1A0D6D4EAAD}" destId="{7D3C3DE3-8D7D-466F-827A-C8EDF5B56085}" srcOrd="7" destOrd="0" presId="urn:microsoft.com/office/officeart/2005/8/layout/hierarchy6"/>
    <dgm:cxn modelId="{9B036B4D-4AD2-4DD8-8A4A-A12D45FE44E0}" type="presParOf" srcId="{7D3C3DE3-8D7D-466F-827A-C8EDF5B56085}" destId="{8BAC46B9-4F26-469D-81B4-189DD1820E85}" srcOrd="0" destOrd="0" presId="urn:microsoft.com/office/officeart/2005/8/layout/hierarchy6"/>
    <dgm:cxn modelId="{91959DD7-0EDB-4BEE-92EF-A5A1CAAF084C}" type="presParOf" srcId="{7D3C3DE3-8D7D-466F-827A-C8EDF5B56085}" destId="{46C12DA3-6EF3-4FCB-9A4E-C44474034F28}" srcOrd="1" destOrd="0" presId="urn:microsoft.com/office/officeart/2005/8/layout/hierarchy6"/>
    <dgm:cxn modelId="{386E904B-838C-4635-8931-9FCB15D4C7C4}" type="presParOf" srcId="{59396D95-84FB-47AB-BED1-A5733A9D359A}" destId="{4B827737-F9F8-4302-A934-84A128AAE5D8}" srcOrd="1" destOrd="0" presId="urn:microsoft.com/office/officeart/2005/8/layout/hierarchy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C56862C-BBFF-47F5-8150-98144752FC41}">
      <dsp:nvSpPr>
        <dsp:cNvPr id="0" name=""/>
        <dsp:cNvSpPr/>
      </dsp:nvSpPr>
      <dsp:spPr>
        <a:xfrm>
          <a:off x="548119" y="1956109"/>
          <a:ext cx="4310128" cy="2155064"/>
        </a:xfrm>
        <a:prstGeom prst="roundRect">
          <a:avLst>
            <a:gd name="adj" fmla="val 10000"/>
          </a:avLst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err="1" smtClean="0">
              <a:solidFill>
                <a:schemeClr val="bg1"/>
              </a:solidFill>
              <a:latin typeface="Berlin Sans FB" panose="020E0602020502020306" pitchFamily="34" charset="0"/>
            </a:rPr>
            <a:t>Keterampilan</a:t>
          </a:r>
          <a:r>
            <a:rPr lang="en-US" sz="3200" kern="1200" dirty="0" smtClean="0">
              <a:solidFill>
                <a:schemeClr val="bg1"/>
              </a:solidFill>
              <a:latin typeface="Berlin Sans FB" panose="020E0602020502020306" pitchFamily="34" charset="0"/>
            </a:rPr>
            <a:t> </a:t>
          </a:r>
          <a:r>
            <a:rPr lang="en-US" sz="3200" kern="1200" dirty="0" err="1" smtClean="0">
              <a:solidFill>
                <a:schemeClr val="bg1"/>
              </a:solidFill>
              <a:latin typeface="Berlin Sans FB" panose="020E0602020502020306" pitchFamily="34" charset="0"/>
            </a:rPr>
            <a:t>Bertanya</a:t>
          </a:r>
          <a:r>
            <a:rPr lang="en-US" sz="3200" kern="1200" dirty="0" smtClean="0">
              <a:solidFill>
                <a:schemeClr val="bg1"/>
              </a:solidFill>
              <a:latin typeface="Berlin Sans FB" panose="020E0602020502020306" pitchFamily="34" charset="0"/>
            </a:rPr>
            <a:t> </a:t>
          </a:r>
          <a:r>
            <a:rPr lang="en-US" sz="3200" kern="1200" dirty="0" err="1" smtClean="0">
              <a:solidFill>
                <a:schemeClr val="bg1"/>
              </a:solidFill>
              <a:latin typeface="Berlin Sans FB" panose="020E0602020502020306" pitchFamily="34" charset="0"/>
            </a:rPr>
            <a:t>Dasar</a:t>
          </a:r>
          <a:endParaRPr lang="en-US" sz="3200" kern="1200" dirty="0">
            <a:solidFill>
              <a:schemeClr val="bg1"/>
            </a:solidFill>
            <a:latin typeface="Berlin Sans FB" panose="020E0602020502020306" pitchFamily="34" charset="0"/>
          </a:endParaRPr>
        </a:p>
      </dsp:txBody>
      <dsp:txXfrm>
        <a:off x="611239" y="2019229"/>
        <a:ext cx="4183888" cy="2028824"/>
      </dsp:txXfrm>
    </dsp:sp>
    <dsp:sp modelId="{23C2AB62-54AA-4736-B3A5-FA34BBCCE4C0}">
      <dsp:nvSpPr>
        <dsp:cNvPr id="0" name=""/>
        <dsp:cNvSpPr/>
      </dsp:nvSpPr>
      <dsp:spPr>
        <a:xfrm>
          <a:off x="5029058" y="1969190"/>
          <a:ext cx="4310128" cy="2155064"/>
        </a:xfrm>
        <a:prstGeom prst="roundRect">
          <a:avLst>
            <a:gd name="adj" fmla="val 10000"/>
          </a:avLst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err="1" smtClean="0">
              <a:solidFill>
                <a:schemeClr val="bg1"/>
              </a:solidFill>
              <a:latin typeface="Berlin Sans FB" panose="020E0602020502020306" pitchFamily="34" charset="0"/>
            </a:rPr>
            <a:t>Keterampilan</a:t>
          </a:r>
          <a:r>
            <a:rPr lang="en-US" sz="3200" kern="1200" dirty="0" smtClean="0">
              <a:solidFill>
                <a:schemeClr val="bg1"/>
              </a:solidFill>
              <a:latin typeface="Berlin Sans FB" panose="020E0602020502020306" pitchFamily="34" charset="0"/>
            </a:rPr>
            <a:t> </a:t>
          </a:r>
          <a:r>
            <a:rPr lang="en-US" sz="3200" kern="1200" dirty="0" err="1" smtClean="0">
              <a:solidFill>
                <a:schemeClr val="bg1"/>
              </a:solidFill>
              <a:latin typeface="Berlin Sans FB" panose="020E0602020502020306" pitchFamily="34" charset="0"/>
            </a:rPr>
            <a:t>Bertanya</a:t>
          </a:r>
          <a:r>
            <a:rPr lang="en-US" sz="3200" kern="1200" dirty="0" smtClean="0">
              <a:solidFill>
                <a:schemeClr val="bg1"/>
              </a:solidFill>
              <a:latin typeface="Berlin Sans FB" panose="020E0602020502020306" pitchFamily="34" charset="0"/>
            </a:rPr>
            <a:t> </a:t>
          </a:r>
          <a:r>
            <a:rPr lang="en-US" sz="3200" kern="1200" dirty="0" err="1" smtClean="0">
              <a:solidFill>
                <a:schemeClr val="bg1"/>
              </a:solidFill>
              <a:latin typeface="Berlin Sans FB" panose="020E0602020502020306" pitchFamily="34" charset="0"/>
            </a:rPr>
            <a:t>Lanjutan</a:t>
          </a:r>
          <a:endParaRPr lang="en-US" sz="3200" kern="1200" dirty="0">
            <a:solidFill>
              <a:schemeClr val="bg1"/>
            </a:solidFill>
            <a:latin typeface="Berlin Sans FB" panose="020E0602020502020306" pitchFamily="34" charset="0"/>
          </a:endParaRPr>
        </a:p>
      </dsp:txBody>
      <dsp:txXfrm>
        <a:off x="5092178" y="2032310"/>
        <a:ext cx="4183888" cy="202882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4C70930-03F7-48A7-9BE0-F735F9491D01}">
      <dsp:nvSpPr>
        <dsp:cNvPr id="0" name=""/>
        <dsp:cNvSpPr/>
      </dsp:nvSpPr>
      <dsp:spPr>
        <a:xfrm>
          <a:off x="255640" y="739708"/>
          <a:ext cx="2570081" cy="128504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85000"/>
                <a:shade val="98000"/>
                <a:satMod val="110000"/>
                <a:lumMod val="103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85000"/>
                <a:satMod val="105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0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88900" dist="2794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err="1" smtClean="0">
              <a:latin typeface="Arial Narrow" panose="020B0606020202030204" pitchFamily="34" charset="0"/>
            </a:rPr>
            <a:t>Jenis</a:t>
          </a:r>
          <a:r>
            <a:rPr lang="en-US" sz="3200" b="1" kern="1200" dirty="0" smtClean="0">
              <a:latin typeface="Arial Narrow" panose="020B0606020202030204" pitchFamily="34" charset="0"/>
            </a:rPr>
            <a:t> </a:t>
          </a:r>
          <a:r>
            <a:rPr lang="en-US" sz="3200" b="1" kern="1200" dirty="0" err="1" smtClean="0">
              <a:latin typeface="Arial Narrow" panose="020B0606020202030204" pitchFamily="34" charset="0"/>
            </a:rPr>
            <a:t>penguatan</a:t>
          </a:r>
          <a:endParaRPr lang="en-US" sz="3200" b="1" kern="1200" dirty="0">
            <a:latin typeface="Arial Narrow" panose="020B0606020202030204" pitchFamily="34" charset="0"/>
          </a:endParaRPr>
        </a:p>
      </dsp:txBody>
      <dsp:txXfrm>
        <a:off x="293278" y="777346"/>
        <a:ext cx="2494805" cy="1209764"/>
      </dsp:txXfrm>
    </dsp:sp>
    <dsp:sp modelId="{476799F0-7030-44BB-B3C8-6045C87E1CA8}">
      <dsp:nvSpPr>
        <dsp:cNvPr id="0" name=""/>
        <dsp:cNvSpPr/>
      </dsp:nvSpPr>
      <dsp:spPr>
        <a:xfrm rot="19457599">
          <a:off x="2706724" y="970943"/>
          <a:ext cx="1266025" cy="83671"/>
        </a:xfrm>
        <a:custGeom>
          <a:avLst/>
          <a:gdLst/>
          <a:ahLst/>
          <a:cxnLst/>
          <a:rect l="0" t="0" r="0" b="0"/>
          <a:pathLst>
            <a:path>
              <a:moveTo>
                <a:pt x="0" y="41835"/>
              </a:moveTo>
              <a:lnTo>
                <a:pt x="1266025" y="41835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308086" y="981128"/>
        <a:ext cx="63301" cy="63301"/>
      </dsp:txXfrm>
    </dsp:sp>
    <dsp:sp modelId="{C35D05A3-F528-4DFC-89FE-2F592FCB63D8}">
      <dsp:nvSpPr>
        <dsp:cNvPr id="0" name=""/>
        <dsp:cNvSpPr/>
      </dsp:nvSpPr>
      <dsp:spPr>
        <a:xfrm>
          <a:off x="3853753" y="809"/>
          <a:ext cx="2570081" cy="128504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85000"/>
                <a:shade val="98000"/>
                <a:satMod val="110000"/>
                <a:lumMod val="103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hade val="85000"/>
                <a:satMod val="105000"/>
                <a:lum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60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88900" dist="2794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err="1" smtClean="0">
              <a:latin typeface="Arial Narrow" panose="020B0606020202030204" pitchFamily="34" charset="0"/>
            </a:rPr>
            <a:t>Penguatan</a:t>
          </a:r>
          <a:r>
            <a:rPr lang="en-US" sz="3200" b="1" kern="1200" dirty="0" smtClean="0">
              <a:latin typeface="Arial Narrow" panose="020B0606020202030204" pitchFamily="34" charset="0"/>
            </a:rPr>
            <a:t> verbal</a:t>
          </a:r>
          <a:endParaRPr lang="en-US" sz="3200" b="1" kern="1200" dirty="0">
            <a:latin typeface="Arial Narrow" panose="020B0606020202030204" pitchFamily="34" charset="0"/>
          </a:endParaRPr>
        </a:p>
      </dsp:txBody>
      <dsp:txXfrm>
        <a:off x="3891391" y="38447"/>
        <a:ext cx="2494805" cy="1209764"/>
      </dsp:txXfrm>
    </dsp:sp>
    <dsp:sp modelId="{B1E14DF1-09E4-499C-9AE7-C98C5BB69982}">
      <dsp:nvSpPr>
        <dsp:cNvPr id="0" name=""/>
        <dsp:cNvSpPr/>
      </dsp:nvSpPr>
      <dsp:spPr>
        <a:xfrm rot="2142401">
          <a:off x="2706724" y="1709841"/>
          <a:ext cx="1266025" cy="83671"/>
        </a:xfrm>
        <a:custGeom>
          <a:avLst/>
          <a:gdLst/>
          <a:ahLst/>
          <a:cxnLst/>
          <a:rect l="0" t="0" r="0" b="0"/>
          <a:pathLst>
            <a:path>
              <a:moveTo>
                <a:pt x="0" y="41835"/>
              </a:moveTo>
              <a:lnTo>
                <a:pt x="1266025" y="41835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308086" y="1720027"/>
        <a:ext cx="63301" cy="63301"/>
      </dsp:txXfrm>
    </dsp:sp>
    <dsp:sp modelId="{A225F702-57F3-4C72-8585-A1367702B3C3}">
      <dsp:nvSpPr>
        <dsp:cNvPr id="0" name=""/>
        <dsp:cNvSpPr/>
      </dsp:nvSpPr>
      <dsp:spPr>
        <a:xfrm>
          <a:off x="3853753" y="1478606"/>
          <a:ext cx="2570081" cy="128504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85000"/>
                <a:shade val="98000"/>
                <a:satMod val="110000"/>
                <a:lumMod val="103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hade val="85000"/>
                <a:satMod val="105000"/>
                <a:lum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60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88900" dist="2794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err="1" smtClean="0">
              <a:latin typeface="Arial Narrow" panose="020B0606020202030204" pitchFamily="34" charset="0"/>
            </a:rPr>
            <a:t>Penguatan</a:t>
          </a:r>
          <a:r>
            <a:rPr lang="en-US" sz="3200" b="1" kern="1200" dirty="0" smtClean="0">
              <a:latin typeface="Arial Narrow" panose="020B0606020202030204" pitchFamily="34" charset="0"/>
            </a:rPr>
            <a:t> non verbal</a:t>
          </a:r>
          <a:endParaRPr lang="en-US" sz="3200" b="1" kern="1200" dirty="0">
            <a:latin typeface="Arial Narrow" panose="020B0606020202030204" pitchFamily="34" charset="0"/>
          </a:endParaRPr>
        </a:p>
      </dsp:txBody>
      <dsp:txXfrm>
        <a:off x="3891391" y="1516244"/>
        <a:ext cx="2494805" cy="120976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2F04F6-7940-4666-AAAB-8506D5EC6D5D}">
      <dsp:nvSpPr>
        <dsp:cNvPr id="0" name=""/>
        <dsp:cNvSpPr/>
      </dsp:nvSpPr>
      <dsp:spPr>
        <a:xfrm>
          <a:off x="353536" y="9543"/>
          <a:ext cx="5940798" cy="105534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>
              <a:solidFill>
                <a:schemeClr val="tx1"/>
              </a:solidFill>
            </a:rPr>
            <a:t>1. </a:t>
          </a:r>
          <a:r>
            <a:rPr lang="en-US" sz="3600" kern="1200" dirty="0" err="1" smtClean="0">
              <a:solidFill>
                <a:schemeClr val="tx1"/>
              </a:solidFill>
            </a:rPr>
            <a:t>Merencanakan</a:t>
          </a:r>
          <a:r>
            <a:rPr lang="en-US" sz="3600" kern="1200" dirty="0" smtClean="0">
              <a:solidFill>
                <a:schemeClr val="tx1"/>
              </a:solidFill>
            </a:rPr>
            <a:t> </a:t>
          </a:r>
          <a:endParaRPr lang="en-US" sz="3600" kern="1200" dirty="0">
            <a:solidFill>
              <a:schemeClr val="tx1"/>
            </a:solidFill>
          </a:endParaRPr>
        </a:p>
      </dsp:txBody>
      <dsp:txXfrm>
        <a:off x="405053" y="61060"/>
        <a:ext cx="5837764" cy="952306"/>
      </dsp:txXfrm>
    </dsp:sp>
    <dsp:sp modelId="{77445D86-0470-4464-81A6-E8775C4216C1}">
      <dsp:nvSpPr>
        <dsp:cNvPr id="0" name=""/>
        <dsp:cNvSpPr/>
      </dsp:nvSpPr>
      <dsp:spPr>
        <a:xfrm>
          <a:off x="340866" y="1195513"/>
          <a:ext cx="5966921" cy="105534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>
              <a:solidFill>
                <a:schemeClr val="bg1"/>
              </a:solidFill>
            </a:rPr>
            <a:t>2. </a:t>
          </a:r>
          <a:r>
            <a:rPr lang="id-ID" sz="3600" kern="1200" dirty="0" smtClean="0">
              <a:solidFill>
                <a:schemeClr val="bg1"/>
              </a:solidFill>
            </a:rPr>
            <a:t>Penyajian suatu penjelasan </a:t>
          </a:r>
          <a:endParaRPr lang="en-US" sz="3600" kern="1200" dirty="0">
            <a:solidFill>
              <a:schemeClr val="bg1"/>
            </a:solidFill>
          </a:endParaRPr>
        </a:p>
      </dsp:txBody>
      <dsp:txXfrm>
        <a:off x="392383" y="1247030"/>
        <a:ext cx="5863887" cy="952306"/>
      </dsp:txXfrm>
    </dsp:sp>
    <dsp:sp modelId="{2686E7E4-71BB-457C-AA45-C7A4C5E72C41}">
      <dsp:nvSpPr>
        <dsp:cNvPr id="0" name=""/>
        <dsp:cNvSpPr/>
      </dsp:nvSpPr>
      <dsp:spPr>
        <a:xfrm>
          <a:off x="886653" y="2321803"/>
          <a:ext cx="8010260" cy="23680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0634" tIns="45720" rIns="256032" bIns="45720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id-ID" sz="2800" kern="1200" dirty="0" smtClean="0"/>
            <a:t>Kejelasan </a:t>
          </a:r>
          <a:endParaRPr lang="en-US" sz="2800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id-ID" sz="2800" kern="1200" dirty="0" smtClean="0"/>
            <a:t>Penggunaan contoh dan ilustrasi </a:t>
          </a:r>
          <a:endParaRPr lang="en-US" sz="2800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id-ID" sz="2800" kern="1200" dirty="0" smtClean="0"/>
            <a:t>Pemberian tekanan </a:t>
          </a:r>
          <a:endParaRPr lang="en-US" sz="2800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id-ID" sz="2800" kern="1200" dirty="0" smtClean="0"/>
            <a:t>Penggunaan balikan </a:t>
          </a:r>
          <a:endParaRPr lang="en-US" sz="2800" kern="1200" dirty="0"/>
        </a:p>
      </dsp:txBody>
      <dsp:txXfrm>
        <a:off x="886653" y="2321803"/>
        <a:ext cx="8010260" cy="236808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B3FF24-1205-45F9-AAC6-CAA6F96F957C}">
      <dsp:nvSpPr>
        <dsp:cNvPr id="0" name=""/>
        <dsp:cNvSpPr/>
      </dsp:nvSpPr>
      <dsp:spPr>
        <a:xfrm>
          <a:off x="4610176" y="288810"/>
          <a:ext cx="2372208" cy="994348"/>
        </a:xfrm>
        <a:prstGeom prst="roundRect">
          <a:avLst>
            <a:gd name="adj" fmla="val 10000"/>
          </a:avLst>
        </a:prstGeom>
        <a:solidFill>
          <a:srgbClr val="92D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>
              <a:solidFill>
                <a:schemeClr val="bg1"/>
              </a:solidFill>
            </a:rPr>
            <a:t>Prinsip</a:t>
          </a:r>
          <a:r>
            <a:rPr lang="en-US" sz="2400" kern="1200" dirty="0" smtClean="0">
              <a:solidFill>
                <a:schemeClr val="bg1"/>
              </a:solidFill>
            </a:rPr>
            <a:t> </a:t>
          </a:r>
          <a:endParaRPr lang="en-US" sz="2400" kern="1200" dirty="0">
            <a:solidFill>
              <a:schemeClr val="bg1"/>
            </a:solidFill>
          </a:endParaRPr>
        </a:p>
      </dsp:txBody>
      <dsp:txXfrm>
        <a:off x="4639299" y="317933"/>
        <a:ext cx="2313962" cy="936102"/>
      </dsp:txXfrm>
    </dsp:sp>
    <dsp:sp modelId="{759A4BC1-8F66-4609-A994-918AFD64B60F}">
      <dsp:nvSpPr>
        <dsp:cNvPr id="0" name=""/>
        <dsp:cNvSpPr/>
      </dsp:nvSpPr>
      <dsp:spPr>
        <a:xfrm>
          <a:off x="1192402" y="1283159"/>
          <a:ext cx="4603877" cy="397739"/>
        </a:xfrm>
        <a:custGeom>
          <a:avLst/>
          <a:gdLst/>
          <a:ahLst/>
          <a:cxnLst/>
          <a:rect l="0" t="0" r="0" b="0"/>
          <a:pathLst>
            <a:path>
              <a:moveTo>
                <a:pt x="4603877" y="0"/>
              </a:moveTo>
              <a:lnTo>
                <a:pt x="4603877" y="198869"/>
              </a:lnTo>
              <a:lnTo>
                <a:pt x="0" y="198869"/>
              </a:lnTo>
              <a:lnTo>
                <a:pt x="0" y="397739"/>
              </a:lnTo>
            </a:path>
          </a:pathLst>
        </a:custGeom>
        <a:noFill/>
        <a:ln w="12700" cap="flat" cmpd="sng" algn="ctr">
          <a:solidFill>
            <a:srgbClr val="FFFF0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2806711-5DDB-430C-A305-3D7760730EDF}">
      <dsp:nvSpPr>
        <dsp:cNvPr id="0" name=""/>
        <dsp:cNvSpPr/>
      </dsp:nvSpPr>
      <dsp:spPr>
        <a:xfrm>
          <a:off x="6298" y="1680899"/>
          <a:ext cx="2372208" cy="994348"/>
        </a:xfrm>
        <a:prstGeom prst="roundRect">
          <a:avLst>
            <a:gd name="adj" fmla="val 10000"/>
          </a:avLst>
        </a:prstGeom>
        <a:solidFill>
          <a:srgbClr val="92D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>
              <a:solidFill>
                <a:schemeClr val="bg1"/>
              </a:solidFill>
            </a:rPr>
            <a:t>Bermakna</a:t>
          </a:r>
          <a:endParaRPr lang="en-US" sz="2400" kern="1200" dirty="0">
            <a:solidFill>
              <a:schemeClr val="bg1"/>
            </a:solidFill>
          </a:endParaRPr>
        </a:p>
      </dsp:txBody>
      <dsp:txXfrm>
        <a:off x="35421" y="1710022"/>
        <a:ext cx="2313962" cy="936102"/>
      </dsp:txXfrm>
    </dsp:sp>
    <dsp:sp modelId="{CFFC0A4F-EF73-41CD-B97A-64176AEEDA8C}">
      <dsp:nvSpPr>
        <dsp:cNvPr id="0" name=""/>
        <dsp:cNvSpPr/>
      </dsp:nvSpPr>
      <dsp:spPr>
        <a:xfrm>
          <a:off x="4386447" y="1283159"/>
          <a:ext cx="1409832" cy="397739"/>
        </a:xfrm>
        <a:custGeom>
          <a:avLst/>
          <a:gdLst/>
          <a:ahLst/>
          <a:cxnLst/>
          <a:rect l="0" t="0" r="0" b="0"/>
          <a:pathLst>
            <a:path>
              <a:moveTo>
                <a:pt x="1409832" y="0"/>
              </a:moveTo>
              <a:lnTo>
                <a:pt x="1409832" y="198869"/>
              </a:lnTo>
              <a:lnTo>
                <a:pt x="0" y="198869"/>
              </a:lnTo>
              <a:lnTo>
                <a:pt x="0" y="397739"/>
              </a:lnTo>
            </a:path>
          </a:pathLst>
        </a:custGeom>
        <a:noFill/>
        <a:ln w="12700" cap="flat" cmpd="sng" algn="ctr">
          <a:solidFill>
            <a:srgbClr val="FFFF0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A701E79-C8CE-435A-8030-83873C404F60}">
      <dsp:nvSpPr>
        <dsp:cNvPr id="0" name=""/>
        <dsp:cNvSpPr/>
      </dsp:nvSpPr>
      <dsp:spPr>
        <a:xfrm>
          <a:off x="2825963" y="1680899"/>
          <a:ext cx="3120967" cy="994348"/>
        </a:xfrm>
        <a:prstGeom prst="roundRect">
          <a:avLst>
            <a:gd name="adj" fmla="val 10000"/>
          </a:avLst>
        </a:prstGeom>
        <a:solidFill>
          <a:srgbClr val="92D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>
              <a:solidFill>
                <a:schemeClr val="bg1"/>
              </a:solidFill>
            </a:rPr>
            <a:t>Kontinu</a:t>
          </a:r>
          <a:r>
            <a:rPr lang="en-US" sz="2400" kern="1200" dirty="0" smtClean="0">
              <a:solidFill>
                <a:schemeClr val="bg1"/>
              </a:solidFill>
            </a:rPr>
            <a:t> (</a:t>
          </a:r>
          <a:r>
            <a:rPr lang="en-US" sz="2400" kern="1200" dirty="0" err="1" smtClean="0">
              <a:solidFill>
                <a:schemeClr val="bg1"/>
              </a:solidFill>
            </a:rPr>
            <a:t>Berkesinambungan</a:t>
          </a:r>
          <a:r>
            <a:rPr lang="en-US" sz="2400" kern="1200" dirty="0" smtClean="0">
              <a:solidFill>
                <a:schemeClr val="bg1"/>
              </a:solidFill>
            </a:rPr>
            <a:t> )</a:t>
          </a:r>
          <a:endParaRPr lang="en-US" sz="2400" kern="1200" dirty="0">
            <a:solidFill>
              <a:schemeClr val="bg1"/>
            </a:solidFill>
          </a:endParaRPr>
        </a:p>
      </dsp:txBody>
      <dsp:txXfrm>
        <a:off x="2855086" y="1710022"/>
        <a:ext cx="3062721" cy="936102"/>
      </dsp:txXfrm>
    </dsp:sp>
    <dsp:sp modelId="{242E8783-6828-4D87-8ED2-35167C0B2ECC}">
      <dsp:nvSpPr>
        <dsp:cNvPr id="0" name=""/>
        <dsp:cNvSpPr/>
      </dsp:nvSpPr>
      <dsp:spPr>
        <a:xfrm>
          <a:off x="5796280" y="1283159"/>
          <a:ext cx="1784212" cy="39773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8869"/>
              </a:lnTo>
              <a:lnTo>
                <a:pt x="1784212" y="198869"/>
              </a:lnTo>
              <a:lnTo>
                <a:pt x="1784212" y="39773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F72A6A-7708-4851-A96D-4B024AEC5B3B}">
      <dsp:nvSpPr>
        <dsp:cNvPr id="0" name=""/>
        <dsp:cNvSpPr/>
      </dsp:nvSpPr>
      <dsp:spPr>
        <a:xfrm>
          <a:off x="6394388" y="1680899"/>
          <a:ext cx="2372208" cy="994348"/>
        </a:xfrm>
        <a:prstGeom prst="roundRect">
          <a:avLst>
            <a:gd name="adj" fmla="val 10000"/>
          </a:avLst>
        </a:prstGeom>
        <a:solidFill>
          <a:srgbClr val="92D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>
              <a:solidFill>
                <a:schemeClr val="bg1"/>
              </a:solidFill>
            </a:rPr>
            <a:t>Fleksibel</a:t>
          </a:r>
          <a:r>
            <a:rPr lang="en-US" sz="2400" kern="1200" dirty="0" smtClean="0">
              <a:solidFill>
                <a:schemeClr val="bg1"/>
              </a:solidFill>
            </a:rPr>
            <a:t> (</a:t>
          </a:r>
          <a:r>
            <a:rPr lang="en-US" sz="2400" kern="1200" dirty="0" err="1" smtClean="0">
              <a:solidFill>
                <a:schemeClr val="bg1"/>
              </a:solidFill>
            </a:rPr>
            <a:t>Luwes</a:t>
          </a:r>
          <a:r>
            <a:rPr lang="en-US" sz="2400" kern="1200" dirty="0" smtClean="0">
              <a:solidFill>
                <a:schemeClr val="bg1"/>
              </a:solidFill>
            </a:rPr>
            <a:t>)</a:t>
          </a:r>
          <a:endParaRPr lang="en-US" sz="2400" kern="1200" dirty="0">
            <a:solidFill>
              <a:schemeClr val="bg1"/>
            </a:solidFill>
          </a:endParaRPr>
        </a:p>
      </dsp:txBody>
      <dsp:txXfrm>
        <a:off x="6423511" y="1710022"/>
        <a:ext cx="2313962" cy="936102"/>
      </dsp:txXfrm>
    </dsp:sp>
    <dsp:sp modelId="{6CA7690E-C077-4C9A-B2E2-B45C99B08000}">
      <dsp:nvSpPr>
        <dsp:cNvPr id="0" name=""/>
        <dsp:cNvSpPr/>
      </dsp:nvSpPr>
      <dsp:spPr>
        <a:xfrm>
          <a:off x="5796280" y="1283159"/>
          <a:ext cx="4603877" cy="39773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8869"/>
              </a:lnTo>
              <a:lnTo>
                <a:pt x="4603877" y="198869"/>
              </a:lnTo>
              <a:lnTo>
                <a:pt x="4603877" y="397739"/>
              </a:lnTo>
            </a:path>
          </a:pathLst>
        </a:custGeom>
        <a:noFill/>
        <a:ln w="12700" cap="flat" cmpd="sng" algn="ctr">
          <a:solidFill>
            <a:srgbClr val="FFFF0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BAC46B9-4F26-469D-81B4-189DD1820E85}">
      <dsp:nvSpPr>
        <dsp:cNvPr id="0" name=""/>
        <dsp:cNvSpPr/>
      </dsp:nvSpPr>
      <dsp:spPr>
        <a:xfrm>
          <a:off x="9214054" y="1680899"/>
          <a:ext cx="2372208" cy="994348"/>
        </a:xfrm>
        <a:prstGeom prst="roundRect">
          <a:avLst>
            <a:gd name="adj" fmla="val 10000"/>
          </a:avLst>
        </a:prstGeom>
        <a:solidFill>
          <a:srgbClr val="92D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>
              <a:solidFill>
                <a:schemeClr val="bg1"/>
              </a:solidFill>
            </a:rPr>
            <a:t>Antusiasme</a:t>
          </a:r>
          <a:r>
            <a:rPr lang="en-US" sz="2400" kern="1200" dirty="0" smtClean="0">
              <a:solidFill>
                <a:schemeClr val="bg1"/>
              </a:solidFill>
            </a:rPr>
            <a:t> </a:t>
          </a:r>
          <a:r>
            <a:rPr lang="en-US" sz="2400" kern="1200" dirty="0" err="1" smtClean="0">
              <a:solidFill>
                <a:schemeClr val="bg1"/>
              </a:solidFill>
            </a:rPr>
            <a:t>dan</a:t>
          </a:r>
          <a:r>
            <a:rPr lang="en-US" sz="2400" kern="1200" dirty="0" smtClean="0">
              <a:solidFill>
                <a:schemeClr val="bg1"/>
              </a:solidFill>
            </a:rPr>
            <a:t> </a:t>
          </a:r>
          <a:r>
            <a:rPr lang="en-US" sz="2400" kern="1200" dirty="0" err="1" smtClean="0">
              <a:solidFill>
                <a:schemeClr val="bg1"/>
              </a:solidFill>
            </a:rPr>
            <a:t>Kehangatan</a:t>
          </a:r>
          <a:endParaRPr lang="en-US" sz="2400" kern="1200" dirty="0">
            <a:solidFill>
              <a:schemeClr val="bg1"/>
            </a:solidFill>
          </a:endParaRPr>
        </a:p>
      </dsp:txBody>
      <dsp:txXfrm>
        <a:off x="9243177" y="1710022"/>
        <a:ext cx="2313962" cy="93610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6">
  <dgm:title val=""/>
  <dgm:desc val=""/>
  <dgm:catLst>
    <dgm:cat type="hierarchy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>
      <dgm:param type="vertAlign" val="mid"/>
      <dgm:param type="horzAlign" val="ctr"/>
    </dgm:alg>
    <dgm:shape xmlns:r="http://schemas.openxmlformats.org/officeDocument/2006/relationships" r:blip="">
      <dgm:adjLst/>
    </dgm:shape>
    <dgm:presOf/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 refType="w" fact="0.3"/>
              <dgm:constr type="t" for="ch" forName="hierFlow"/>
              <dgm:constr type="r" for="ch" forName="hierFlow" refType="w" fact="0.98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/>
              <dgm:constr type="r" for="ch" forName="hierFlow" refType="w" fact="0.7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w" for="des" forName="level1Shape" refType="w"/>
          <dgm:constr type="h" for="des" forName="level1Shape" refType="w" refFor="des" refForName="level1Shape" fact="0.66667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h" refFor="des" refForName="level1Shape" op="equ" fact="0.4"/>
          <dgm:constr type="sibSp" for="des" forName="hierChild1" refType="w" refFor="des" refForName="level1Shape" op="equ" fact="0.3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h" refFor="des" refForName="level1Shape" op="equ"/>
          <dgm:constr type="userB" for="des" refType="sp" refFor="des" op="equ"/>
          <dgm:constr type="h" for="des" forName="firstBuf" refType="h" refFor="des" refForName="level1Shape" fact="0.1"/>
        </dgm:constrLst>
      </dgm:else>
    </dgm:choose>
    <dgm:ruleLst/>
    <dgm:layoutNode name="hierFlow">
      <dgm:alg type="lin">
        <dgm:param type="linDir" val="fromT"/>
        <dgm:param type="nodeVertAlign" val="t"/>
        <dgm:param type="vertAlign" val="t"/>
        <dgm:param type="nodeHorzAlign" val="ctr"/>
        <dgm:param type="fallback" val="2D"/>
      </dgm:alg>
      <dgm:shape xmlns:r="http://schemas.openxmlformats.org/officeDocument/2006/relationships" r:blip="">
        <dgm:adjLst/>
      </dgm:shape>
      <dgm:presOf/>
      <dgm:constrLst/>
      <dgm:ruleLst/>
      <dgm:choose name="Name6">
        <dgm:if name="Name7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8"/>
      </dgm:choose>
      <dgm:layoutNode name="hierChild1">
        <dgm:varLst>
          <dgm:chPref val="1"/>
          <dgm:animOne val="branch"/>
          <dgm:animLvl val="lvl"/>
        </dgm:varLst>
        <dgm:choose name="Name9">
          <dgm:if name="Name10" func="var" arg="dir" op="equ" val="norm">
            <dgm:alg type="hierChild">
              <dgm:param type="linDir" val="fromL"/>
              <dgm:param type="vertAlign" val="t"/>
            </dgm:alg>
          </dgm:if>
          <dgm:else name="Name11">
            <dgm:alg type="hierChild">
              <dgm:param type="linDir" val="fromR"/>
              <dgm:param type="vertAlign" val="t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primFontSz" for="des" ptType="node" op="equ"/>
        </dgm:constrLst>
        <dgm:ruleLst/>
        <dgm:forEach name="Name12" axis="ch" cnt="3">
          <dgm:forEach name="Name13" axis="self" ptType="node">
            <dgm:layoutNode name="Name14">
              <dgm:alg type="hierRoot"/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primFontSz" val="65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15">
                  <dgm:if name="Name16" func="var" arg="dir" op="equ" val="norm">
                    <dgm:alg type="hierChild">
                      <dgm:param type="linDir" val="fromL"/>
                    </dgm:alg>
                  </dgm:if>
                  <dgm:else name="Name17">
                    <dgm:alg type="hierChild">
                      <dgm:param type="linDir" val="from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18" axis="self" ptType="parTrans" cnt="1">
                    <dgm:layoutNode name="Name19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</dgm:alg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1"/>
                        <dgm:constr type="begPad"/>
                        <dgm:constr type="endPad"/>
                      </dgm:constrLst>
                      <dgm:ruleLst/>
                    </dgm:layoutNode>
                  </dgm:forEach>
                  <dgm:forEach name="Name20" axis="self" ptType="node">
                    <dgm:layoutNode name="Name21">
                      <dgm:alg type="hierRoot"/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primFontSz" val="65"/>
                          <dgm:constr type="tMarg" refType="primFontSz" fact="0.3"/>
                          <dgm:constr type="bMarg" refType="primFontSz" fact="0.3"/>
                          <dgm:constr type="lMarg" refType="primFontSz" fact="0.3"/>
                          <dgm:constr type="r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22">
                          <dgm:if name="Name23" func="var" arg="dir" op="equ" val="norm">
                            <dgm:alg type="hierChild">
                              <dgm:param type="linDir" val="fromL"/>
                            </dgm:alg>
                          </dgm:if>
                          <dgm:else name="Name24">
                            <dgm:alg type="hierChild">
                              <dgm:param type="linDir" val="from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25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alg type="lin">
        <dgm:param type="linDir" val="fromT"/>
        <dgm:param type="nodeVertAlign" val="t"/>
        <dgm:param type="vertAlign" val="t"/>
        <dgm:param type="nodeHorzAlign" val="ctr"/>
      </dgm:alg>
      <dgm:shape xmlns:r="http://schemas.openxmlformats.org/officeDocument/2006/relationships" r:blip="">
        <dgm:adjLst/>
      </dgm:shape>
      <dgm:presOf/>
      <dgm:constrLst>
        <dgm:constr type="userB"/>
        <dgm:constr type="w" for="ch" forName="rectComp" refType="w"/>
        <dgm:constr type="h" for="ch" forName="rectComp" refType="h"/>
        <dgm:constr type="w" for="des" forName="bgRect" refType="w"/>
        <dgm:constr type="primFontSz" for="des" forName="bgRectTx" op="equ"/>
      </dgm:constrLst>
      <dgm:ruleLst/>
      <dgm:forEach name="Name26" axis="ch" ptType="node" st="2">
        <dgm:layoutNode name="rectComp">
          <dgm:alg type="composite">
            <dgm:param type="vertAlign" val="t"/>
            <dgm:param type="horzAlign" val="ctr"/>
          </dgm:alg>
          <dgm:shape xmlns:r="http://schemas.openxmlformats.org/officeDocument/2006/relationships" r:blip="">
            <dgm:adjLst/>
          </dgm:shape>
          <dgm:presOf/>
          <dgm:choose name="Name27">
            <dgm:if name="Name28" func="var" arg="dir" op="equ" val="norm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l" for="ch" forName="bgRectTx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if>
            <dgm:else name="Name29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r" for="ch" forName="bgRectTx" refType="w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else>
          </dgm:choose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presOf axis="desOrSelf" ptType="node"/>
            <dgm:shape xmlns:r="http://schemas.openxmlformats.org/officeDocument/2006/relationships" type="rect" r:blip="" zOrderOff="-999" hideGeom="1">
              <dgm:adjLst/>
            </dgm:shape>
            <dgm:constrLst>
              <dgm:constr type="primFontSz" val="65"/>
            </dgm:constrLst>
            <dgm:ruleLst>
              <dgm:rule type="primFontSz" val="5" fact="NaN" max="NaN"/>
            </dgm:ruleLst>
          </dgm:layoutNode>
        </dgm:layoutNode>
        <dgm:choose name="Name30">
          <dgm:if name="Name31" axis="self" ptType="node" func="revPos" op="gte" val="2">
            <dgm:layoutNode name="spComp">
              <dgm:alg type="composite">
                <dgm:param type="vertAlign" val="t"/>
                <dgm:param type="horzAlign" val="ctr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vSp"/>
                <dgm:constr type="t" for="ch" forName="vSp"/>
                <dgm:constr type="h" for="ch" forName="vSp" refType="userB"/>
                <dgm:constr type="hOff" for="ch" forName="vSp" refType="userA" fact="-0.2"/>
              </dgm:constrLst>
              <dgm:ruleLst/>
              <dgm:layoutNode name="v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32"/>
        </dgm:choos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5759" y="2166364"/>
            <a:ext cx="11471565" cy="1739347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6000" spc="15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996250"/>
            <a:ext cx="9144000" cy="1309255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F287F-5BEF-413E-8D15-6AC39CECC61B}" type="datetimeFigureOut">
              <a:rPr lang="en-US" smtClean="0"/>
              <a:t>3/21/2018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8E7DD-2D3B-4BB8-9713-FC66BD4E4A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63482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F287F-5BEF-413E-8D15-6AC39CECC61B}" type="datetimeFigureOut">
              <a:rPr lang="en-US" smtClean="0"/>
              <a:t>3/21/2018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8E7DD-2D3B-4BB8-9713-FC66BD4E4A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31752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191" y="2208879"/>
            <a:ext cx="10515600" cy="16764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6000" b="0" spc="150" baseline="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3191" y="4010334"/>
            <a:ext cx="10515600" cy="1174639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24F287F-5BEF-413E-8D15-6AC39CECC61B}" type="datetimeFigureOut">
              <a:rPr lang="en-US" smtClean="0"/>
              <a:t>3/21/2018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068E7DD-2D3B-4BB8-9713-FC66BD4E4A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819854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05344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0391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F287F-5BEF-413E-8D15-6AC39CECC61B}" type="datetimeFigureOut">
              <a:rPr lang="en-US" smtClean="0"/>
              <a:t>3/21/2018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8E7DD-2D3B-4BB8-9713-FC66BD4E4A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17897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7008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07008" y="2656566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31230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31230" y="2656564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F287F-5BEF-413E-8D15-6AC39CECC61B}" type="datetimeFigureOut">
              <a:rPr lang="en-US" smtClean="0"/>
              <a:t>3/21/2018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8E7DD-2D3B-4BB8-9713-FC66BD4E4A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5389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F287F-5BEF-413E-8D15-6AC39CECC61B}" type="datetimeFigureOut">
              <a:rPr lang="en-US" smtClean="0"/>
              <a:t>3/21/2018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8E7DD-2D3B-4BB8-9713-FC66BD4E4A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69329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F287F-5BEF-413E-8D15-6AC39CECC61B}" type="datetimeFigureOut">
              <a:rPr lang="en-US" smtClean="0"/>
              <a:t>3/21/2018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8E7DD-2D3B-4BB8-9713-FC66BD4E4A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83544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7008" y="2120054"/>
            <a:ext cx="6126480" cy="4114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89023" y="2147486"/>
            <a:ext cx="3200400" cy="343231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F287F-5BEF-413E-8D15-6AC39CECC61B}" type="datetimeFigureOut">
              <a:rPr lang="en-US" smtClean="0"/>
              <a:t>3/21/2018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8E7DD-2D3B-4BB8-9713-FC66BD4E4A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63802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0160" y="2211494"/>
            <a:ext cx="6126480" cy="393192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32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90688" y="2150621"/>
            <a:ext cx="3200400" cy="342900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F287F-5BEF-413E-8D15-6AC39CECC61B}" type="datetimeFigureOut">
              <a:rPr lang="en-US" smtClean="0"/>
              <a:t>3/21/2018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8E7DD-2D3B-4BB8-9713-FC66BD4E4A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06928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F287F-5BEF-413E-8D15-6AC39CECC61B}" type="datetimeFigureOut">
              <a:rPr lang="en-US" smtClean="0"/>
              <a:t>3/21/2018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8E7DD-2D3B-4BB8-9713-FC66BD4E4A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0966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19312" y="0"/>
            <a:ext cx="27432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0624" y="274638"/>
            <a:ext cx="2402380" cy="58975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274638"/>
            <a:ext cx="7973291" cy="5897562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422854"/>
            <a:ext cx="2743196" cy="365125"/>
          </a:xfrm>
        </p:spPr>
        <p:txBody>
          <a:bodyPr/>
          <a:lstStyle/>
          <a:p>
            <a:fld id="{724F287F-5BEF-413E-8D15-6AC39CECC61B}" type="datetimeFigureOut">
              <a:rPr lang="en-US" smtClean="0"/>
              <a:t>3/21/2018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776135" y="6422854"/>
            <a:ext cx="4279669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3048" y="6422854"/>
            <a:ext cx="879759" cy="365125"/>
          </a:xfrm>
        </p:spPr>
        <p:txBody>
          <a:bodyPr/>
          <a:lstStyle/>
          <a:p>
            <a:fld id="{A068E7DD-2D3B-4BB8-9713-FC66BD4E4A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75982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83" y="176109"/>
            <a:ext cx="12188952" cy="16459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02919" y="284176"/>
            <a:ext cx="9784080" cy="1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2919" y="2011680"/>
            <a:ext cx="9784080" cy="42062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02266" y="6422854"/>
            <a:ext cx="3000894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724F287F-5BEF-413E-8D15-6AC39CECC61B}" type="datetimeFigureOut">
              <a:rPr lang="en-US" smtClean="0"/>
              <a:t>3/21/2018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96471" y="6422854"/>
            <a:ext cx="50444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8927" y="6422854"/>
            <a:ext cx="946264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fld id="{A068E7DD-2D3B-4BB8-9713-FC66BD4E4A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795846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tx1"/>
        </a:buClr>
        <a:buFont typeface="Wingdings" pitchFamily="2" charset="2"/>
        <a:buChar char="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400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686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846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718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29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8062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6.wmf"/><Relationship Id="rId4" Type="http://schemas.openxmlformats.org/officeDocument/2006/relationships/oleObject" Target="../embeddings/oleObject1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0217" y="2140238"/>
            <a:ext cx="11471565" cy="1739347"/>
          </a:xfrm>
        </p:spPr>
        <p:txBody>
          <a:bodyPr/>
          <a:lstStyle/>
          <a:p>
            <a:r>
              <a:rPr lang="en-US" dirty="0" smtClean="0">
                <a:latin typeface="Berlin Sans FB" panose="020E0602020502020306" pitchFamily="34" charset="0"/>
              </a:rPr>
              <a:t>KETERAMPILAN DASAR MENGAJAR</a:t>
            </a:r>
            <a:endParaRPr lang="en-US" dirty="0">
              <a:latin typeface="Berlin Sans FB" panose="020E0602020502020306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3999" y="4362010"/>
            <a:ext cx="9144000" cy="1309255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800" dirty="0" smtClean="0">
                <a:latin typeface="Aharoni" panose="02010803020104030203" pitchFamily="2" charset="-79"/>
                <a:cs typeface="Aharoni" panose="02010803020104030203" pitchFamily="2" charset="-79"/>
              </a:rPr>
              <a:t>MIRA AZIZAH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en-US" sz="2800" dirty="0" smtClean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800" dirty="0" smtClean="0">
                <a:latin typeface="Aharoni" panose="02010803020104030203" pitchFamily="2" charset="-79"/>
                <a:cs typeface="Aharoni" panose="02010803020104030203" pitchFamily="2" charset="-79"/>
              </a:rPr>
              <a:t>UNIVERSITAS PGRI SEMARANG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800" dirty="0" smtClean="0">
                <a:latin typeface="Aharoni" panose="02010803020104030203" pitchFamily="2" charset="-79"/>
                <a:cs typeface="Aharoni" panose="02010803020104030203" pitchFamily="2" charset="-79"/>
              </a:rPr>
              <a:t>2018</a:t>
            </a:r>
            <a:endParaRPr lang="en-US" sz="28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109967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 smtClean="0"/>
              <a:t>Keterampilan</a:t>
            </a:r>
            <a:r>
              <a:rPr lang="en-US" dirty="0" smtClean="0"/>
              <a:t> </a:t>
            </a:r>
            <a:r>
              <a:rPr lang="en-US" dirty="0" err="1" smtClean="0"/>
              <a:t>dasar</a:t>
            </a:r>
            <a:r>
              <a:rPr lang="en-US" dirty="0" smtClean="0"/>
              <a:t> </a:t>
            </a:r>
            <a:r>
              <a:rPr lang="en-US" dirty="0" err="1" smtClean="0"/>
              <a:t>mengajar</a:t>
            </a:r>
            <a:r>
              <a:rPr lang="en-US" dirty="0" smtClean="0"/>
              <a:t> (teaching Skills)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32811" y="2011680"/>
            <a:ext cx="6923315" cy="4637314"/>
          </a:xfrm>
        </p:spPr>
        <p:txBody>
          <a:bodyPr>
            <a:normAutofit/>
          </a:bodyPr>
          <a:lstStyle/>
          <a:p>
            <a:r>
              <a:rPr lang="en-US" sz="3600" dirty="0" smtClean="0">
                <a:latin typeface="Berlin Sans FB" panose="020E0602020502020306" pitchFamily="34" charset="0"/>
              </a:rPr>
              <a:t>KETERAMPILAN DASAR MENGAJAR: </a:t>
            </a:r>
          </a:p>
          <a:p>
            <a:pPr marL="0" indent="0" algn="just">
              <a:buNone/>
            </a:pPr>
            <a:r>
              <a:rPr lang="en-US" sz="3600" dirty="0" err="1" smtClean="0">
                <a:latin typeface="Berlin Sans FB" panose="020E0602020502020306" pitchFamily="34" charset="0"/>
              </a:rPr>
              <a:t>Bentuk-bentuk</a:t>
            </a:r>
            <a:r>
              <a:rPr lang="en-US" sz="3600" dirty="0" smtClean="0">
                <a:latin typeface="Berlin Sans FB" panose="020E0602020502020306" pitchFamily="34" charset="0"/>
              </a:rPr>
              <a:t> </a:t>
            </a:r>
            <a:r>
              <a:rPr lang="en-US" sz="3600" dirty="0" err="1" smtClean="0">
                <a:latin typeface="Berlin Sans FB" panose="020E0602020502020306" pitchFamily="34" charset="0"/>
              </a:rPr>
              <a:t>perilaku</a:t>
            </a:r>
            <a:r>
              <a:rPr lang="en-US" sz="3600" dirty="0" smtClean="0">
                <a:latin typeface="Berlin Sans FB" panose="020E0602020502020306" pitchFamily="34" charset="0"/>
              </a:rPr>
              <a:t> yang </a:t>
            </a:r>
            <a:r>
              <a:rPr lang="en-US" sz="3600" dirty="0" err="1" smtClean="0">
                <a:latin typeface="Berlin Sans FB" panose="020E0602020502020306" pitchFamily="34" charset="0"/>
              </a:rPr>
              <a:t>bersifat</a:t>
            </a:r>
            <a:r>
              <a:rPr lang="en-US" sz="3600" dirty="0" smtClean="0">
                <a:latin typeface="Berlin Sans FB" panose="020E0602020502020306" pitchFamily="34" charset="0"/>
              </a:rPr>
              <a:t> </a:t>
            </a:r>
            <a:r>
              <a:rPr lang="en-US" sz="3600" dirty="0" err="1" smtClean="0">
                <a:latin typeface="Berlin Sans FB" panose="020E0602020502020306" pitchFamily="34" charset="0"/>
              </a:rPr>
              <a:t>mendasar</a:t>
            </a:r>
            <a:r>
              <a:rPr lang="en-US" sz="3600" dirty="0" smtClean="0">
                <a:latin typeface="Berlin Sans FB" panose="020E0602020502020306" pitchFamily="34" charset="0"/>
              </a:rPr>
              <a:t> </a:t>
            </a:r>
            <a:r>
              <a:rPr lang="en-US" sz="3600" dirty="0" err="1" smtClean="0">
                <a:latin typeface="Berlin Sans FB" panose="020E0602020502020306" pitchFamily="34" charset="0"/>
              </a:rPr>
              <a:t>dan</a:t>
            </a:r>
            <a:r>
              <a:rPr lang="en-US" sz="3600" dirty="0" smtClean="0">
                <a:latin typeface="Berlin Sans FB" panose="020E0602020502020306" pitchFamily="34" charset="0"/>
              </a:rPr>
              <a:t> </a:t>
            </a:r>
            <a:r>
              <a:rPr lang="en-US" sz="3600" dirty="0" err="1" smtClean="0">
                <a:latin typeface="Berlin Sans FB" panose="020E0602020502020306" pitchFamily="34" charset="0"/>
              </a:rPr>
              <a:t>khusus</a:t>
            </a:r>
            <a:r>
              <a:rPr lang="en-US" sz="3600" dirty="0" smtClean="0">
                <a:latin typeface="Berlin Sans FB" panose="020E0602020502020306" pitchFamily="34" charset="0"/>
              </a:rPr>
              <a:t> yang </a:t>
            </a:r>
            <a:r>
              <a:rPr lang="en-US" sz="3600" dirty="0" err="1" smtClean="0">
                <a:latin typeface="Berlin Sans FB" panose="020E0602020502020306" pitchFamily="34" charset="0"/>
              </a:rPr>
              <a:t>harus</a:t>
            </a:r>
            <a:r>
              <a:rPr lang="en-US" sz="3600" dirty="0" smtClean="0">
                <a:latin typeface="Berlin Sans FB" panose="020E0602020502020306" pitchFamily="34" charset="0"/>
              </a:rPr>
              <a:t> </a:t>
            </a:r>
            <a:r>
              <a:rPr lang="en-US" sz="3600" dirty="0" err="1" smtClean="0">
                <a:latin typeface="Berlin Sans FB" panose="020E0602020502020306" pitchFamily="34" charset="0"/>
              </a:rPr>
              <a:t>dimiliki</a:t>
            </a:r>
            <a:r>
              <a:rPr lang="en-US" sz="3600" dirty="0" smtClean="0">
                <a:latin typeface="Berlin Sans FB" panose="020E0602020502020306" pitchFamily="34" charset="0"/>
              </a:rPr>
              <a:t> guru </a:t>
            </a:r>
            <a:r>
              <a:rPr lang="en-US" sz="3600" dirty="0" err="1" smtClean="0">
                <a:latin typeface="Berlin Sans FB" panose="020E0602020502020306" pitchFamily="34" charset="0"/>
              </a:rPr>
              <a:t>sebagai</a:t>
            </a:r>
            <a:r>
              <a:rPr lang="en-US" sz="3600" dirty="0" smtClean="0">
                <a:latin typeface="Berlin Sans FB" panose="020E0602020502020306" pitchFamily="34" charset="0"/>
              </a:rPr>
              <a:t> modal </a:t>
            </a:r>
            <a:r>
              <a:rPr lang="en-US" sz="3600" dirty="0" err="1" smtClean="0">
                <a:latin typeface="Berlin Sans FB" panose="020E0602020502020306" pitchFamily="34" charset="0"/>
              </a:rPr>
              <a:t>awal</a:t>
            </a:r>
            <a:r>
              <a:rPr lang="en-US" sz="3600" dirty="0" smtClean="0">
                <a:latin typeface="Berlin Sans FB" panose="020E0602020502020306" pitchFamily="34" charset="0"/>
              </a:rPr>
              <a:t> </a:t>
            </a:r>
            <a:r>
              <a:rPr lang="en-US" sz="3600" dirty="0" err="1" smtClean="0">
                <a:latin typeface="Berlin Sans FB" panose="020E0602020502020306" pitchFamily="34" charset="0"/>
              </a:rPr>
              <a:t>melaksanakan</a:t>
            </a:r>
            <a:r>
              <a:rPr lang="en-US" sz="3600" dirty="0" smtClean="0">
                <a:latin typeface="Berlin Sans FB" panose="020E0602020502020306" pitchFamily="34" charset="0"/>
              </a:rPr>
              <a:t> </a:t>
            </a:r>
            <a:r>
              <a:rPr lang="en-US" sz="3600" dirty="0" err="1" smtClean="0">
                <a:latin typeface="Berlin Sans FB" panose="020E0602020502020306" pitchFamily="34" charset="0"/>
              </a:rPr>
              <a:t>tugas-tugas</a:t>
            </a:r>
            <a:r>
              <a:rPr lang="en-US" sz="3600" dirty="0" smtClean="0">
                <a:latin typeface="Berlin Sans FB" panose="020E0602020502020306" pitchFamily="34" charset="0"/>
              </a:rPr>
              <a:t> </a:t>
            </a:r>
            <a:r>
              <a:rPr lang="en-US" sz="3600" dirty="0" err="1" smtClean="0">
                <a:latin typeface="Berlin Sans FB" panose="020E0602020502020306" pitchFamily="34" charset="0"/>
              </a:rPr>
              <a:t>pembelajaran</a:t>
            </a:r>
            <a:r>
              <a:rPr lang="en-US" sz="3600" dirty="0" smtClean="0">
                <a:latin typeface="Berlin Sans FB" panose="020E0602020502020306" pitchFamily="34" charset="0"/>
              </a:rPr>
              <a:t> </a:t>
            </a:r>
            <a:r>
              <a:rPr lang="en-US" sz="3600" dirty="0" err="1" smtClean="0">
                <a:latin typeface="Berlin Sans FB" panose="020E0602020502020306" pitchFamily="34" charset="0"/>
              </a:rPr>
              <a:t>secara</a:t>
            </a:r>
            <a:r>
              <a:rPr lang="en-US" sz="3600" dirty="0" smtClean="0">
                <a:latin typeface="Berlin Sans FB" panose="020E0602020502020306" pitchFamily="34" charset="0"/>
              </a:rPr>
              <a:t> </a:t>
            </a:r>
            <a:r>
              <a:rPr lang="en-US" sz="3600" dirty="0" err="1" smtClean="0">
                <a:latin typeface="Berlin Sans FB" panose="020E0602020502020306" pitchFamily="34" charset="0"/>
              </a:rPr>
              <a:t>terencana</a:t>
            </a:r>
            <a:r>
              <a:rPr lang="en-US" sz="3600" dirty="0" smtClean="0">
                <a:latin typeface="Berlin Sans FB" panose="020E0602020502020306" pitchFamily="34" charset="0"/>
              </a:rPr>
              <a:t> </a:t>
            </a:r>
            <a:r>
              <a:rPr lang="en-US" sz="3600" dirty="0" err="1" smtClean="0">
                <a:latin typeface="Berlin Sans FB" panose="020E0602020502020306" pitchFamily="34" charset="0"/>
              </a:rPr>
              <a:t>dan</a:t>
            </a:r>
            <a:r>
              <a:rPr lang="en-US" sz="3600" dirty="0" smtClean="0">
                <a:latin typeface="Berlin Sans FB" panose="020E0602020502020306" pitchFamily="34" charset="0"/>
              </a:rPr>
              <a:t> professional.</a:t>
            </a:r>
            <a:endParaRPr lang="en-US" sz="3600" dirty="0">
              <a:latin typeface="Berlin Sans FB" panose="020E0602020502020306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069" y="2103120"/>
            <a:ext cx="4120786" cy="4428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8974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own Arrow Callout 4"/>
          <p:cNvSpPr/>
          <p:nvPr/>
        </p:nvSpPr>
        <p:spPr>
          <a:xfrm>
            <a:off x="1045029" y="1894114"/>
            <a:ext cx="10189028" cy="1920240"/>
          </a:xfrm>
          <a:prstGeom prst="downArrowCallou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 smtClean="0"/>
              <a:t>Keterampilan</a:t>
            </a:r>
            <a:r>
              <a:rPr lang="en-US" dirty="0" smtClean="0"/>
              <a:t> </a:t>
            </a:r>
            <a:r>
              <a:rPr lang="en-US" dirty="0" err="1" smtClean="0"/>
              <a:t>bertanya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011680"/>
            <a:ext cx="9784080" cy="1084217"/>
          </a:xfrm>
        </p:spPr>
        <p:txBody>
          <a:bodyPr>
            <a:normAutofit fontScale="92500"/>
          </a:bodyPr>
          <a:lstStyle/>
          <a:p>
            <a:pPr algn="just"/>
            <a:r>
              <a:rPr lang="id-ID" sz="3200" dirty="0" smtClean="0">
                <a:latin typeface="Berlin Sans FB" panose="020E0602020502020306" pitchFamily="34" charset="0"/>
              </a:rPr>
              <a:t>Keterampilan </a:t>
            </a:r>
            <a:r>
              <a:rPr lang="id-ID" sz="3200" dirty="0">
                <a:latin typeface="Berlin Sans FB" panose="020E0602020502020306" pitchFamily="34" charset="0"/>
              </a:rPr>
              <a:t>bertanya merupakan </a:t>
            </a:r>
            <a:r>
              <a:rPr lang="en-US" sz="3200" dirty="0" err="1">
                <a:latin typeface="Berlin Sans FB" panose="020E0602020502020306" pitchFamily="34" charset="0"/>
              </a:rPr>
              <a:t>kemampuan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smtClean="0">
                <a:latin typeface="Berlin Sans FB" panose="020E0602020502020306" pitchFamily="34" charset="0"/>
              </a:rPr>
              <a:t>guru </a:t>
            </a:r>
            <a:r>
              <a:rPr lang="en-US" sz="3200" dirty="0" err="1">
                <a:latin typeface="Berlin Sans FB" panose="020E0602020502020306" pitchFamily="34" charset="0"/>
              </a:rPr>
              <a:t>dalam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meminta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keterangan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atau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penjelasan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dari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 smtClean="0">
                <a:latin typeface="Berlin Sans FB" panose="020E0602020502020306" pitchFamily="34" charset="0"/>
              </a:rPr>
              <a:t>siswa</a:t>
            </a:r>
            <a:r>
              <a:rPr lang="en-US" sz="3200" dirty="0" smtClean="0">
                <a:latin typeface="Berlin Sans FB" panose="020E0602020502020306" pitchFamily="34" charset="0"/>
              </a:rPr>
              <a:t>.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161398997"/>
              </p:ext>
            </p:extLst>
          </p:nvPr>
        </p:nvGraphicFramePr>
        <p:xfrm>
          <a:off x="1202919" y="1792936"/>
          <a:ext cx="10364653" cy="46361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193968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39633" y="1907178"/>
            <a:ext cx="5473338" cy="4833257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14350" indent="-514350">
              <a:buFont typeface="+mj-lt"/>
              <a:buAutoNum type="arabicPeriod"/>
            </a:pPr>
            <a:r>
              <a:rPr lang="id-ID" sz="3200" b="1" dirty="0">
                <a:latin typeface="Arial Narrow" panose="020B0606020202030204" pitchFamily="34" charset="0"/>
              </a:rPr>
              <a:t>Jelas dan singkat</a:t>
            </a:r>
            <a:endParaRPr lang="en-US" sz="3200" dirty="0">
              <a:latin typeface="Arial Narrow" panose="020B0606020202030204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id-ID" sz="3200" b="1" dirty="0">
                <a:latin typeface="Arial Narrow" panose="020B0606020202030204" pitchFamily="34" charset="0"/>
              </a:rPr>
              <a:t>Pemberian acuan</a:t>
            </a:r>
            <a:endParaRPr lang="en-US" sz="3200" dirty="0">
              <a:latin typeface="Arial Narrow" panose="020B0606020202030204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id-ID" sz="3200" b="1" dirty="0">
                <a:latin typeface="Arial Narrow" panose="020B0606020202030204" pitchFamily="34" charset="0"/>
              </a:rPr>
              <a:t>Pemusatan</a:t>
            </a:r>
            <a:endParaRPr lang="en-US" sz="3200" dirty="0">
              <a:latin typeface="Arial Narrow" panose="020B0606020202030204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id-ID" sz="3200" b="1" dirty="0">
                <a:latin typeface="Arial Narrow" panose="020B0606020202030204" pitchFamily="34" charset="0"/>
              </a:rPr>
              <a:t>Pemindahan giliran</a:t>
            </a:r>
            <a:endParaRPr lang="en-US" sz="3200" dirty="0">
              <a:latin typeface="Arial Narrow" panose="020B0606020202030204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id-ID" sz="3200" b="1" dirty="0">
                <a:latin typeface="Arial Narrow" panose="020B0606020202030204" pitchFamily="34" charset="0"/>
              </a:rPr>
              <a:t>Penyebaran</a:t>
            </a:r>
            <a:endParaRPr lang="en-US" sz="3200" dirty="0">
              <a:latin typeface="Arial Narrow" panose="020B0606020202030204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id-ID" sz="3200" b="1" dirty="0">
                <a:latin typeface="Arial Narrow" panose="020B0606020202030204" pitchFamily="34" charset="0"/>
              </a:rPr>
              <a:t>Pemberian waktu berpikir</a:t>
            </a:r>
            <a:endParaRPr lang="en-US" sz="3200" dirty="0">
              <a:latin typeface="Arial Narrow" panose="020B0606020202030204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id-ID" sz="3200" b="1" dirty="0">
                <a:latin typeface="Arial Narrow" panose="020B0606020202030204" pitchFamily="34" charset="0"/>
              </a:rPr>
              <a:t>Pemberian tuntunan</a:t>
            </a:r>
            <a:endParaRPr lang="en-US" sz="3200" dirty="0">
              <a:latin typeface="Arial Narrow" panose="020B0606020202030204" pitchFamily="34" charset="0"/>
            </a:endParaRPr>
          </a:p>
          <a:p>
            <a:pPr marL="514350" indent="-514350">
              <a:buFont typeface="+mj-lt"/>
              <a:buAutoNum type="arabicPeriod"/>
            </a:pPr>
            <a:endParaRPr lang="en-US" sz="3200" dirty="0">
              <a:latin typeface="Arial Narrow" panose="020B0606020202030204" pitchFamily="34" charset="0"/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104379" y="587827"/>
            <a:ext cx="3460521" cy="1009165"/>
          </a:xfrm>
        </p:spPr>
        <p:txBody>
          <a:bodyPr>
            <a:normAutofit fontScale="90000"/>
          </a:bodyPr>
          <a:lstStyle/>
          <a:p>
            <a:r>
              <a:rPr lang="en-US" sz="3200" b="1" dirty="0" err="1" smtClean="0"/>
              <a:t>Keterampilan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Bertanya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Dasar</a:t>
            </a:r>
            <a:endParaRPr lang="en-US" sz="3200" b="1" dirty="0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7344070" y="705394"/>
            <a:ext cx="3654855" cy="10319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 err="1" smtClean="0"/>
              <a:t>Keterampilan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Bertanya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Lanjutan</a:t>
            </a:r>
            <a:endParaRPr lang="en-US" sz="3200" b="1" dirty="0"/>
          </a:p>
        </p:txBody>
      </p:sp>
      <p:sp>
        <p:nvSpPr>
          <p:cNvPr id="8" name="Rectangle 7"/>
          <p:cNvSpPr/>
          <p:nvPr/>
        </p:nvSpPr>
        <p:spPr>
          <a:xfrm>
            <a:off x="6204857" y="1907177"/>
            <a:ext cx="5612673" cy="483325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14350" indent="-514350">
              <a:buFont typeface="+mj-lt"/>
              <a:buAutoNum type="arabicPeriod"/>
            </a:pPr>
            <a:r>
              <a:rPr lang="id-ID" sz="3200" b="1" dirty="0">
                <a:solidFill>
                  <a:schemeClr val="bg1"/>
                </a:solidFill>
                <a:latin typeface="Arial Narrow" panose="020B0606020202030204" pitchFamily="34" charset="0"/>
              </a:rPr>
              <a:t>Pengubahan tuntunan tingkat kognitif</a:t>
            </a:r>
            <a:endParaRPr lang="en-US" sz="3200" dirty="0">
              <a:solidFill>
                <a:schemeClr val="bg1"/>
              </a:solidFill>
              <a:latin typeface="Arial Narrow" panose="020B0606020202030204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id-ID" sz="3200" b="1" dirty="0">
                <a:solidFill>
                  <a:schemeClr val="bg1"/>
                </a:solidFill>
                <a:latin typeface="Arial Narrow" panose="020B0606020202030204" pitchFamily="34" charset="0"/>
              </a:rPr>
              <a:t>Pengaturan urutan pertanyaan </a:t>
            </a:r>
            <a:endParaRPr lang="en-US" sz="3200" dirty="0">
              <a:solidFill>
                <a:schemeClr val="bg1"/>
              </a:solidFill>
              <a:latin typeface="Arial Narrow" panose="020B0606020202030204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id-ID" sz="3200" b="1" dirty="0">
                <a:solidFill>
                  <a:schemeClr val="bg1"/>
                </a:solidFill>
                <a:latin typeface="Arial Narrow" panose="020B0606020202030204" pitchFamily="34" charset="0"/>
              </a:rPr>
              <a:t>Pertanyaan pelacak</a:t>
            </a:r>
            <a:endParaRPr lang="en-US" sz="3200" dirty="0">
              <a:solidFill>
                <a:schemeClr val="bg1"/>
              </a:solidFill>
              <a:latin typeface="Arial Narrow" panose="020B0606020202030204" pitchFamily="34" charset="0"/>
            </a:endParaRPr>
          </a:p>
          <a:p>
            <a:pPr marL="514350" indent="-514350">
              <a:buFont typeface="+mj-lt"/>
              <a:buAutoNum type="arabicPeriod"/>
            </a:pPr>
            <a:endParaRPr lang="en-US" sz="3200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45938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02919" y="297239"/>
            <a:ext cx="9784080" cy="1508760"/>
          </a:xfrm>
        </p:spPr>
        <p:txBody>
          <a:bodyPr/>
          <a:lstStyle/>
          <a:p>
            <a:pPr algn="ctr"/>
            <a:r>
              <a:rPr lang="en-US" dirty="0" err="1" smtClean="0"/>
              <a:t>Tujuan</a:t>
            </a:r>
            <a:r>
              <a:rPr lang="en-US" dirty="0" smtClean="0"/>
              <a:t> </a:t>
            </a:r>
            <a:r>
              <a:rPr lang="en-US" dirty="0" err="1" smtClean="0"/>
              <a:t>keterampilan</a:t>
            </a:r>
            <a:r>
              <a:rPr lang="en-US" dirty="0" smtClean="0"/>
              <a:t> </a:t>
            </a:r>
            <a:r>
              <a:rPr lang="en-US" dirty="0" err="1" smtClean="0"/>
              <a:t>bertanya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2444" y="2222348"/>
            <a:ext cx="8178485" cy="4206240"/>
          </a:xfrm>
        </p:spPr>
        <p:txBody>
          <a:bodyPr>
            <a:normAutofit/>
          </a:bodyPr>
          <a:lstStyle/>
          <a:p>
            <a:r>
              <a:rPr lang="en-US" sz="3200" dirty="0" err="1">
                <a:latin typeface="Berlin Sans FB" panose="020E0602020502020306" pitchFamily="34" charset="0"/>
              </a:rPr>
              <a:t>Menimbulkan</a:t>
            </a:r>
            <a:r>
              <a:rPr lang="en-US" sz="3200" dirty="0">
                <a:latin typeface="Berlin Sans FB" panose="020E0602020502020306" pitchFamily="34" charset="0"/>
              </a:rPr>
              <a:t> rasa </a:t>
            </a:r>
            <a:r>
              <a:rPr lang="en-US" sz="3200" dirty="0" err="1">
                <a:latin typeface="Berlin Sans FB" panose="020E0602020502020306" pitchFamily="34" charset="0"/>
              </a:rPr>
              <a:t>ingin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tahu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siswa</a:t>
            </a:r>
            <a:endParaRPr lang="en-US" sz="3200" dirty="0">
              <a:latin typeface="Berlin Sans FB" panose="020E0602020502020306" pitchFamily="34" charset="0"/>
            </a:endParaRPr>
          </a:p>
          <a:p>
            <a:r>
              <a:rPr lang="en-US" sz="3200" dirty="0" err="1" smtClean="0">
                <a:latin typeface="Berlin Sans FB" panose="020E0602020502020306" pitchFamily="34" charset="0"/>
              </a:rPr>
              <a:t>Merangsang</a:t>
            </a:r>
            <a:r>
              <a:rPr lang="en-US" sz="3200" dirty="0" smtClean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fungsi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berfikir</a:t>
            </a:r>
            <a:endParaRPr lang="en-US" sz="3200" dirty="0">
              <a:latin typeface="Berlin Sans FB" panose="020E0602020502020306" pitchFamily="34" charset="0"/>
            </a:endParaRPr>
          </a:p>
          <a:p>
            <a:r>
              <a:rPr lang="en-US" sz="3200" dirty="0" err="1" smtClean="0">
                <a:latin typeface="Berlin Sans FB" panose="020E0602020502020306" pitchFamily="34" charset="0"/>
              </a:rPr>
              <a:t>Mengembangan</a:t>
            </a:r>
            <a:r>
              <a:rPr lang="en-US" sz="3200" dirty="0" smtClean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keterampilan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berfikir</a:t>
            </a:r>
            <a:endParaRPr lang="en-US" sz="3200" dirty="0">
              <a:latin typeface="Berlin Sans FB" panose="020E0602020502020306" pitchFamily="34" charset="0"/>
            </a:endParaRPr>
          </a:p>
          <a:p>
            <a:r>
              <a:rPr lang="en-US" sz="3200" dirty="0" err="1" smtClean="0">
                <a:latin typeface="Berlin Sans FB" panose="020E0602020502020306" pitchFamily="34" charset="0"/>
              </a:rPr>
              <a:t>Memfokuskan</a:t>
            </a:r>
            <a:r>
              <a:rPr lang="en-US" sz="3200" dirty="0" smtClean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perhatian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siswa</a:t>
            </a:r>
            <a:endParaRPr lang="en-US" sz="3200" dirty="0">
              <a:latin typeface="Berlin Sans FB" panose="020E0602020502020306" pitchFamily="34" charset="0"/>
            </a:endParaRPr>
          </a:p>
          <a:p>
            <a:r>
              <a:rPr lang="en-US" sz="3200" dirty="0" err="1" smtClean="0">
                <a:latin typeface="Berlin Sans FB" panose="020E0602020502020306" pitchFamily="34" charset="0"/>
              </a:rPr>
              <a:t>Mendiagnosis</a:t>
            </a:r>
            <a:r>
              <a:rPr lang="en-US" sz="3200" dirty="0" smtClean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kesulitan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belajar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siswa</a:t>
            </a:r>
            <a:endParaRPr lang="en-US" sz="3200" dirty="0">
              <a:latin typeface="Berlin Sans FB" panose="020E0602020502020306" pitchFamily="34" charset="0"/>
            </a:endParaRPr>
          </a:p>
          <a:p>
            <a:r>
              <a:rPr lang="en-US" sz="3200" dirty="0" err="1" smtClean="0">
                <a:latin typeface="Berlin Sans FB" panose="020E0602020502020306" pitchFamily="34" charset="0"/>
              </a:rPr>
              <a:t>Mengkomnikasikan</a:t>
            </a:r>
            <a:r>
              <a:rPr lang="en-US" sz="3200" dirty="0" smtClean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harapan</a:t>
            </a:r>
            <a:r>
              <a:rPr lang="en-US" sz="3200" dirty="0">
                <a:latin typeface="Berlin Sans FB" panose="020E0602020502020306" pitchFamily="34" charset="0"/>
              </a:rPr>
              <a:t> yang di </a:t>
            </a:r>
            <a:r>
              <a:rPr lang="en-US" sz="3200" dirty="0" err="1">
                <a:latin typeface="Berlin Sans FB" panose="020E0602020502020306" pitchFamily="34" charset="0"/>
              </a:rPr>
              <a:t>inginkan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oleh</a:t>
            </a:r>
            <a:r>
              <a:rPr lang="en-US" sz="3200" dirty="0">
                <a:latin typeface="Berlin Sans FB" panose="020E0602020502020306" pitchFamily="34" charset="0"/>
              </a:rPr>
              <a:t> guru </a:t>
            </a:r>
            <a:r>
              <a:rPr lang="en-US" sz="3200" dirty="0" err="1">
                <a:latin typeface="Berlin Sans FB" panose="020E0602020502020306" pitchFamily="34" charset="0"/>
              </a:rPr>
              <a:t>dari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siswanya</a:t>
            </a:r>
            <a:endParaRPr lang="en-US" sz="3200" dirty="0">
              <a:latin typeface="Berlin Sans FB" panose="020E0602020502020306" pitchFamily="34" charset="0"/>
            </a:endParaRPr>
          </a:p>
          <a:p>
            <a:endParaRPr lang="en-US" sz="3200" dirty="0">
              <a:latin typeface="Berlin Sans FB" panose="020E0602020502020306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72490"/>
            <a:ext cx="4624250" cy="48855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874019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2495006"/>
            <a:ext cx="5512525" cy="276932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d-ID" dirty="0"/>
              <a:t>KETERAMPILAN MEMBERI PENGUATAN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9818" y="2842834"/>
            <a:ext cx="4911633" cy="2173304"/>
          </a:xfrm>
        </p:spPr>
        <p:txBody>
          <a:bodyPr>
            <a:normAutofit lnSpcReduction="10000"/>
          </a:bodyPr>
          <a:lstStyle/>
          <a:p>
            <a:pPr algn="just"/>
            <a:r>
              <a:rPr lang="en-US" sz="3200" dirty="0" err="1">
                <a:solidFill>
                  <a:schemeClr val="bg1"/>
                </a:solidFill>
              </a:rPr>
              <a:t>Penguatan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adalah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respons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terhadap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suatu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perilaku</a:t>
            </a:r>
            <a:r>
              <a:rPr lang="en-US" sz="3200" dirty="0">
                <a:solidFill>
                  <a:schemeClr val="bg1"/>
                </a:solidFill>
              </a:rPr>
              <a:t> yang </a:t>
            </a:r>
            <a:r>
              <a:rPr lang="en-US" sz="3200" dirty="0" err="1">
                <a:solidFill>
                  <a:schemeClr val="bg1"/>
                </a:solidFill>
              </a:rPr>
              <a:t>dapat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meningkatkan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kemungkinan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berulangnya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kembali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perilaku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itu</a:t>
            </a:r>
            <a:r>
              <a:rPr lang="en-US" sz="3200" dirty="0">
                <a:solidFill>
                  <a:schemeClr val="bg1"/>
                </a:solidFill>
              </a:rPr>
              <a:t>.</a:t>
            </a: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727412566"/>
              </p:ext>
            </p:extLst>
          </p:nvPr>
        </p:nvGraphicFramePr>
        <p:xfrm>
          <a:off x="5512525" y="2395371"/>
          <a:ext cx="6679475" cy="27644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0745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2377440"/>
            <a:ext cx="12192000" cy="313508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 smtClean="0"/>
              <a:t>hal-hal</a:t>
            </a:r>
            <a:r>
              <a:rPr lang="en-US" dirty="0" smtClean="0"/>
              <a:t> yang </a:t>
            </a:r>
            <a:r>
              <a:rPr lang="en-US" dirty="0" err="1" smtClean="0"/>
              <a:t>perlu</a:t>
            </a:r>
            <a:r>
              <a:rPr lang="en-US" dirty="0" smtClean="0"/>
              <a:t> </a:t>
            </a:r>
            <a:r>
              <a:rPr lang="en-US" dirty="0" err="1" smtClean="0"/>
              <a:t>diperhatikan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penggunaan</a:t>
            </a:r>
            <a:r>
              <a:rPr lang="en-US" dirty="0" smtClean="0"/>
              <a:t> </a:t>
            </a:r>
            <a:r>
              <a:rPr lang="en-US" dirty="0" err="1" smtClean="0"/>
              <a:t>penguatan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16629" y="2651761"/>
            <a:ext cx="8570370" cy="2625634"/>
          </a:xfrm>
        </p:spPr>
        <p:txBody>
          <a:bodyPr>
            <a:normAutofit/>
          </a:bodyPr>
          <a:lstStyle/>
          <a:p>
            <a:pPr algn="just"/>
            <a:r>
              <a:rPr lang="id-ID" sz="3200" dirty="0">
                <a:solidFill>
                  <a:schemeClr val="bg1"/>
                </a:solidFill>
                <a:latin typeface="Berlin Sans FB" panose="020E0602020502020306" pitchFamily="34" charset="0"/>
              </a:rPr>
              <a:t>Penguatan kepada pribadi </a:t>
            </a:r>
            <a:r>
              <a:rPr lang="id-ID" sz="3200" dirty="0" smtClean="0">
                <a:solidFill>
                  <a:schemeClr val="bg1"/>
                </a:solidFill>
                <a:latin typeface="Berlin Sans FB" panose="020E0602020502020306" pitchFamily="34" charset="0"/>
              </a:rPr>
              <a:t>tertentu</a:t>
            </a:r>
            <a:endParaRPr lang="en-US" sz="3200" dirty="0" smtClean="0">
              <a:solidFill>
                <a:schemeClr val="bg1"/>
              </a:solidFill>
              <a:latin typeface="Berlin Sans FB" panose="020E0602020502020306" pitchFamily="34" charset="0"/>
            </a:endParaRPr>
          </a:p>
          <a:p>
            <a:pPr algn="just"/>
            <a:r>
              <a:rPr lang="id-ID" sz="3200" dirty="0">
                <a:solidFill>
                  <a:schemeClr val="bg1"/>
                </a:solidFill>
                <a:latin typeface="Berlin Sans FB" panose="020E0602020502020306" pitchFamily="34" charset="0"/>
              </a:rPr>
              <a:t>Penguatan kepada </a:t>
            </a:r>
            <a:r>
              <a:rPr lang="id-ID" sz="3200" dirty="0" smtClean="0">
                <a:solidFill>
                  <a:schemeClr val="bg1"/>
                </a:solidFill>
                <a:latin typeface="Berlin Sans FB" panose="020E0602020502020306" pitchFamily="34" charset="0"/>
              </a:rPr>
              <a:t>kelompok</a:t>
            </a:r>
            <a:endParaRPr lang="en-US" sz="3200" dirty="0" smtClean="0">
              <a:solidFill>
                <a:schemeClr val="bg1"/>
              </a:solidFill>
              <a:latin typeface="Berlin Sans FB" panose="020E0602020502020306" pitchFamily="34" charset="0"/>
            </a:endParaRPr>
          </a:p>
          <a:p>
            <a:pPr algn="just"/>
            <a:r>
              <a:rPr lang="id-ID" sz="3200" dirty="0">
                <a:solidFill>
                  <a:schemeClr val="bg1"/>
                </a:solidFill>
                <a:latin typeface="Berlin Sans FB" panose="020E0602020502020306" pitchFamily="34" charset="0"/>
              </a:rPr>
              <a:t>Pemberian penguatan dengan </a:t>
            </a:r>
            <a:r>
              <a:rPr lang="id-ID" sz="3200" dirty="0" smtClean="0">
                <a:solidFill>
                  <a:schemeClr val="bg1"/>
                </a:solidFill>
                <a:latin typeface="Berlin Sans FB" panose="020E0602020502020306" pitchFamily="34" charset="0"/>
              </a:rPr>
              <a:t>segera</a:t>
            </a:r>
            <a:endParaRPr lang="en-US" sz="3200" dirty="0" smtClean="0">
              <a:solidFill>
                <a:schemeClr val="bg1"/>
              </a:solidFill>
              <a:latin typeface="Berlin Sans FB" panose="020E0602020502020306" pitchFamily="34" charset="0"/>
            </a:endParaRPr>
          </a:p>
          <a:p>
            <a:pPr algn="just"/>
            <a:r>
              <a:rPr lang="id-ID" sz="3200" dirty="0">
                <a:solidFill>
                  <a:schemeClr val="bg1"/>
                </a:solidFill>
                <a:latin typeface="Berlin Sans FB" panose="020E0602020502020306" pitchFamily="34" charset="0"/>
              </a:rPr>
              <a:t>Variasi bentuk penguatan</a:t>
            </a:r>
            <a:endParaRPr lang="en-US" sz="3200" dirty="0">
              <a:solidFill>
                <a:schemeClr val="bg1"/>
              </a:solidFill>
              <a:latin typeface="Berlin Sans FB" panose="020E06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91011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 smtClean="0"/>
              <a:t>Keterampilan</a:t>
            </a:r>
            <a:r>
              <a:rPr lang="en-US" dirty="0" smtClean="0"/>
              <a:t> </a:t>
            </a:r>
            <a:r>
              <a:rPr lang="en-US" dirty="0" err="1" smtClean="0"/>
              <a:t>mengadakan</a:t>
            </a:r>
            <a:r>
              <a:rPr lang="en-US" dirty="0" smtClean="0"/>
              <a:t> </a:t>
            </a:r>
            <a:r>
              <a:rPr lang="en-US" dirty="0" err="1" smtClean="0"/>
              <a:t>variasi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377440"/>
            <a:ext cx="9784080" cy="42062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d-ID" sz="3200" dirty="0">
                <a:solidFill>
                  <a:srgbClr val="FFC000"/>
                </a:solidFill>
                <a:latin typeface="Berlin Sans FB" panose="020E0602020502020306" pitchFamily="34" charset="0"/>
              </a:rPr>
              <a:t>Komponen-komponen </a:t>
            </a:r>
            <a:r>
              <a:rPr lang="id-ID" sz="3200" dirty="0" smtClean="0">
                <a:solidFill>
                  <a:srgbClr val="FFC000"/>
                </a:solidFill>
                <a:latin typeface="Berlin Sans FB" panose="020E0602020502020306" pitchFamily="34" charset="0"/>
              </a:rPr>
              <a:t>keterampilan </a:t>
            </a:r>
            <a:r>
              <a:rPr lang="id-ID" sz="3200" dirty="0">
                <a:solidFill>
                  <a:srgbClr val="FFC000"/>
                </a:solidFill>
                <a:latin typeface="Berlin Sans FB" panose="020E0602020502020306" pitchFamily="34" charset="0"/>
              </a:rPr>
              <a:t>dasar mengajar mengadakan variasi </a:t>
            </a:r>
            <a:r>
              <a:rPr lang="id-ID" sz="3200" dirty="0" smtClean="0">
                <a:solidFill>
                  <a:srgbClr val="FFC000"/>
                </a:solidFill>
                <a:latin typeface="Berlin Sans FB" panose="020E0602020502020306" pitchFamily="34" charset="0"/>
              </a:rPr>
              <a:t>meliputi</a:t>
            </a:r>
            <a:r>
              <a:rPr lang="en-US" sz="3200" dirty="0" smtClean="0">
                <a:solidFill>
                  <a:srgbClr val="FFC000"/>
                </a:solidFill>
                <a:latin typeface="Berlin Sans FB" panose="020E0602020502020306" pitchFamily="34" charset="0"/>
              </a:rPr>
              <a:t>:</a:t>
            </a:r>
          </a:p>
          <a:p>
            <a:r>
              <a:rPr lang="id-ID" sz="3200" dirty="0" smtClean="0">
                <a:latin typeface="Berlin Sans FB" panose="020E0602020502020306" pitchFamily="34" charset="0"/>
              </a:rPr>
              <a:t>Variasi </a:t>
            </a:r>
            <a:r>
              <a:rPr lang="id-ID" sz="3200" dirty="0">
                <a:latin typeface="Berlin Sans FB" panose="020E0602020502020306" pitchFamily="34" charset="0"/>
              </a:rPr>
              <a:t>dalam gaya mengajar</a:t>
            </a:r>
            <a:endParaRPr lang="en-US" sz="3200" dirty="0">
              <a:latin typeface="Berlin Sans FB" panose="020E0602020502020306" pitchFamily="34" charset="0"/>
            </a:endParaRPr>
          </a:p>
          <a:p>
            <a:r>
              <a:rPr lang="id-ID" sz="3200" dirty="0">
                <a:latin typeface="Berlin Sans FB" panose="020E0602020502020306" pitchFamily="34" charset="0"/>
              </a:rPr>
              <a:t>Variasi Dalam Menggunakan Media Pembelajaran</a:t>
            </a:r>
            <a:endParaRPr lang="en-US" sz="3200" dirty="0">
              <a:latin typeface="Berlin Sans FB" panose="020E0602020502020306" pitchFamily="34" charset="0"/>
            </a:endParaRPr>
          </a:p>
          <a:p>
            <a:r>
              <a:rPr lang="id-ID" sz="3200" dirty="0">
                <a:latin typeface="Berlin Sans FB" panose="020E0602020502020306" pitchFamily="34" charset="0"/>
              </a:rPr>
              <a:t>Variasi Pola Interaksi dan Kegiatan </a:t>
            </a:r>
            <a:r>
              <a:rPr lang="id-ID" sz="3200" dirty="0" smtClean="0">
                <a:latin typeface="Berlin Sans FB" panose="020E0602020502020306" pitchFamily="34" charset="0"/>
              </a:rPr>
              <a:t>Siswa</a:t>
            </a:r>
            <a:endParaRPr lang="en-US" sz="3200" dirty="0" smtClean="0">
              <a:latin typeface="Berlin Sans FB" panose="020E0602020502020306" pitchFamily="34" charset="0"/>
            </a:endParaRPr>
          </a:p>
          <a:p>
            <a:endParaRPr lang="en-US" sz="3200" dirty="0" smtClean="0">
              <a:latin typeface="Berlin Sans FB" panose="020E0602020502020306" pitchFamily="34" charset="0"/>
            </a:endParaRPr>
          </a:p>
          <a:p>
            <a:endParaRPr lang="en-US" sz="3200" dirty="0">
              <a:latin typeface="Berlin Sans FB" panose="020E06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12044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d-ID" dirty="0" smtClean="0"/>
              <a:t>KET</a:t>
            </a:r>
            <a:r>
              <a:rPr lang="en-US" dirty="0" smtClean="0"/>
              <a:t>e</a:t>
            </a:r>
            <a:r>
              <a:rPr lang="id-ID" dirty="0" smtClean="0"/>
              <a:t>RAMPILAN </a:t>
            </a:r>
            <a:r>
              <a:rPr lang="id-ID" dirty="0"/>
              <a:t>MENJELASKAN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3326" y="2011680"/>
            <a:ext cx="11234057" cy="4206240"/>
          </a:xfrm>
        </p:spPr>
        <p:txBody>
          <a:bodyPr>
            <a:normAutofit/>
          </a:bodyPr>
          <a:lstStyle/>
          <a:p>
            <a:pPr algn="just"/>
            <a:r>
              <a:rPr lang="en-US" sz="3200" dirty="0" err="1" smtClean="0">
                <a:solidFill>
                  <a:srgbClr val="FFC000"/>
                </a:solidFill>
                <a:latin typeface="Berlin Sans FB" panose="020E0602020502020306" pitchFamily="34" charset="0"/>
              </a:rPr>
              <a:t>Keterampilan</a:t>
            </a:r>
            <a:r>
              <a:rPr lang="en-US" sz="3200" dirty="0" smtClean="0">
                <a:solidFill>
                  <a:srgbClr val="FFC000"/>
                </a:solidFill>
                <a:latin typeface="Berlin Sans FB" panose="020E0602020502020306" pitchFamily="34" charset="0"/>
              </a:rPr>
              <a:t> </a:t>
            </a:r>
            <a:r>
              <a:rPr lang="en-US" sz="3200" dirty="0" err="1" smtClean="0">
                <a:solidFill>
                  <a:srgbClr val="FFC000"/>
                </a:solidFill>
                <a:latin typeface="Berlin Sans FB" panose="020E0602020502020306" pitchFamily="34" charset="0"/>
              </a:rPr>
              <a:t>menjelaskan</a:t>
            </a:r>
            <a:r>
              <a:rPr lang="en-US" sz="3200" dirty="0" smtClean="0">
                <a:solidFill>
                  <a:srgbClr val="FFC000"/>
                </a:solidFill>
                <a:latin typeface="Berlin Sans FB" panose="020E0602020502020306" pitchFamily="34" charset="0"/>
              </a:rPr>
              <a:t>: </a:t>
            </a:r>
            <a:r>
              <a:rPr lang="en-US" sz="3200" dirty="0" err="1" smtClean="0">
                <a:solidFill>
                  <a:srgbClr val="FFC000"/>
                </a:solidFill>
                <a:latin typeface="Berlin Sans FB" panose="020E0602020502020306" pitchFamily="34" charset="0"/>
              </a:rPr>
              <a:t>penyajian</a:t>
            </a:r>
            <a:r>
              <a:rPr lang="en-US" sz="3200" dirty="0" smtClean="0">
                <a:solidFill>
                  <a:srgbClr val="FFC000"/>
                </a:solidFill>
                <a:latin typeface="Berlin Sans FB" panose="020E0602020502020306" pitchFamily="34" charset="0"/>
              </a:rPr>
              <a:t> </a:t>
            </a:r>
            <a:r>
              <a:rPr lang="en-US" sz="3200" dirty="0" err="1" smtClean="0">
                <a:solidFill>
                  <a:srgbClr val="FFC000"/>
                </a:solidFill>
                <a:latin typeface="Berlin Sans FB" panose="020E0602020502020306" pitchFamily="34" charset="0"/>
              </a:rPr>
              <a:t>informasi</a:t>
            </a:r>
            <a:r>
              <a:rPr lang="en-US" sz="3200" dirty="0" smtClean="0">
                <a:solidFill>
                  <a:srgbClr val="FFC000"/>
                </a:solidFill>
                <a:latin typeface="Berlin Sans FB" panose="020E0602020502020306" pitchFamily="34" charset="0"/>
              </a:rPr>
              <a:t> </a:t>
            </a:r>
            <a:r>
              <a:rPr lang="en-US" sz="3200" dirty="0" err="1" smtClean="0">
                <a:solidFill>
                  <a:srgbClr val="FFC000"/>
                </a:solidFill>
                <a:latin typeface="Berlin Sans FB" panose="020E0602020502020306" pitchFamily="34" charset="0"/>
              </a:rPr>
              <a:t>secara</a:t>
            </a:r>
            <a:r>
              <a:rPr lang="en-US" sz="3200" dirty="0" smtClean="0">
                <a:solidFill>
                  <a:srgbClr val="FFC000"/>
                </a:solidFill>
                <a:latin typeface="Berlin Sans FB" panose="020E0602020502020306" pitchFamily="34" charset="0"/>
              </a:rPr>
              <a:t> </a:t>
            </a:r>
            <a:r>
              <a:rPr lang="en-US" sz="3200" dirty="0" err="1" smtClean="0">
                <a:solidFill>
                  <a:srgbClr val="FFC000"/>
                </a:solidFill>
                <a:latin typeface="Berlin Sans FB" panose="020E0602020502020306" pitchFamily="34" charset="0"/>
              </a:rPr>
              <a:t>lisan</a:t>
            </a:r>
            <a:r>
              <a:rPr lang="en-US" sz="3200" dirty="0" smtClean="0">
                <a:solidFill>
                  <a:srgbClr val="FFC000"/>
                </a:solidFill>
                <a:latin typeface="Berlin Sans FB" panose="020E0602020502020306" pitchFamily="34" charset="0"/>
              </a:rPr>
              <a:t> yang </a:t>
            </a:r>
            <a:r>
              <a:rPr lang="en-US" sz="3200" dirty="0" err="1" smtClean="0">
                <a:solidFill>
                  <a:srgbClr val="FFC000"/>
                </a:solidFill>
                <a:latin typeface="Berlin Sans FB" panose="020E0602020502020306" pitchFamily="34" charset="0"/>
              </a:rPr>
              <a:t>diorganisir</a:t>
            </a:r>
            <a:r>
              <a:rPr lang="en-US" sz="3200" dirty="0" smtClean="0">
                <a:solidFill>
                  <a:srgbClr val="FFC000"/>
                </a:solidFill>
                <a:latin typeface="Berlin Sans FB" panose="020E0602020502020306" pitchFamily="34" charset="0"/>
              </a:rPr>
              <a:t> </a:t>
            </a:r>
            <a:r>
              <a:rPr lang="en-US" sz="3200" dirty="0" err="1" smtClean="0">
                <a:solidFill>
                  <a:srgbClr val="FFC000"/>
                </a:solidFill>
                <a:latin typeface="Berlin Sans FB" panose="020E0602020502020306" pitchFamily="34" charset="0"/>
              </a:rPr>
              <a:t>secara</a:t>
            </a:r>
            <a:r>
              <a:rPr lang="en-US" sz="3200" dirty="0" smtClean="0">
                <a:solidFill>
                  <a:srgbClr val="FFC000"/>
                </a:solidFill>
                <a:latin typeface="Berlin Sans FB" panose="020E0602020502020306" pitchFamily="34" charset="0"/>
              </a:rPr>
              <a:t> </a:t>
            </a:r>
            <a:r>
              <a:rPr lang="en-US" sz="3200" dirty="0" err="1" smtClean="0">
                <a:solidFill>
                  <a:srgbClr val="FFC000"/>
                </a:solidFill>
                <a:latin typeface="Berlin Sans FB" panose="020E0602020502020306" pitchFamily="34" charset="0"/>
              </a:rPr>
              <a:t>sistematis</a:t>
            </a:r>
            <a:r>
              <a:rPr lang="en-US" sz="3200" dirty="0" smtClean="0">
                <a:solidFill>
                  <a:srgbClr val="FFC000"/>
                </a:solidFill>
                <a:latin typeface="Berlin Sans FB" panose="020E0602020502020306" pitchFamily="34" charset="0"/>
              </a:rPr>
              <a:t> </a:t>
            </a:r>
            <a:r>
              <a:rPr lang="en-US" sz="3200" dirty="0" err="1" smtClean="0">
                <a:solidFill>
                  <a:srgbClr val="FFC000"/>
                </a:solidFill>
                <a:latin typeface="Berlin Sans FB" panose="020E0602020502020306" pitchFamily="34" charset="0"/>
              </a:rPr>
              <a:t>sehingga</a:t>
            </a:r>
            <a:r>
              <a:rPr lang="en-US" sz="3200" dirty="0" smtClean="0">
                <a:solidFill>
                  <a:srgbClr val="FFC000"/>
                </a:solidFill>
                <a:latin typeface="Berlin Sans FB" panose="020E0602020502020306" pitchFamily="34" charset="0"/>
              </a:rPr>
              <a:t> </a:t>
            </a:r>
            <a:r>
              <a:rPr lang="en-US" sz="3200" dirty="0" err="1" smtClean="0">
                <a:solidFill>
                  <a:srgbClr val="FFC000"/>
                </a:solidFill>
                <a:latin typeface="Berlin Sans FB" panose="020E0602020502020306" pitchFamily="34" charset="0"/>
              </a:rPr>
              <a:t>tercapai</a:t>
            </a:r>
            <a:r>
              <a:rPr lang="en-US" sz="3200" dirty="0" smtClean="0">
                <a:solidFill>
                  <a:srgbClr val="FFC000"/>
                </a:solidFill>
                <a:latin typeface="Berlin Sans FB" panose="020E0602020502020306" pitchFamily="34" charset="0"/>
              </a:rPr>
              <a:t> </a:t>
            </a:r>
            <a:r>
              <a:rPr lang="en-US" sz="3200" dirty="0" err="1" smtClean="0">
                <a:solidFill>
                  <a:srgbClr val="FFC000"/>
                </a:solidFill>
                <a:latin typeface="Berlin Sans FB" panose="020E0602020502020306" pitchFamily="34" charset="0"/>
              </a:rPr>
              <a:t>suatu</a:t>
            </a:r>
            <a:r>
              <a:rPr lang="en-US" sz="3200" dirty="0" smtClean="0">
                <a:solidFill>
                  <a:srgbClr val="FFC000"/>
                </a:solidFill>
                <a:latin typeface="Berlin Sans FB" panose="020E0602020502020306" pitchFamily="34" charset="0"/>
              </a:rPr>
              <a:t> </a:t>
            </a:r>
            <a:r>
              <a:rPr lang="en-US" sz="3200" dirty="0" err="1" smtClean="0">
                <a:solidFill>
                  <a:srgbClr val="FFC000"/>
                </a:solidFill>
                <a:latin typeface="Berlin Sans FB" panose="020E0602020502020306" pitchFamily="34" charset="0"/>
              </a:rPr>
              <a:t>pemahaman</a:t>
            </a:r>
            <a:r>
              <a:rPr lang="en-US" sz="3200" dirty="0" smtClean="0">
                <a:solidFill>
                  <a:srgbClr val="FFC000"/>
                </a:solidFill>
                <a:latin typeface="Berlin Sans FB" panose="020E0602020502020306" pitchFamily="34" charset="0"/>
              </a:rPr>
              <a:t> yang </a:t>
            </a:r>
            <a:r>
              <a:rPr lang="en-US" sz="3200" dirty="0" err="1" smtClean="0">
                <a:solidFill>
                  <a:srgbClr val="FFC000"/>
                </a:solidFill>
                <a:latin typeface="Berlin Sans FB" panose="020E0602020502020306" pitchFamily="34" charset="0"/>
              </a:rPr>
              <a:t>diinginkan</a:t>
            </a:r>
            <a:r>
              <a:rPr lang="en-US" sz="3200" dirty="0" smtClean="0">
                <a:solidFill>
                  <a:srgbClr val="FFC000"/>
                </a:solidFill>
                <a:latin typeface="Berlin Sans FB" panose="020E0602020502020306" pitchFamily="34" charset="0"/>
              </a:rPr>
              <a:t>.</a:t>
            </a:r>
          </a:p>
          <a:p>
            <a:pPr algn="just"/>
            <a:r>
              <a:rPr lang="id-ID" sz="3200" dirty="0">
                <a:latin typeface="Berlin Sans FB" panose="020E0602020502020306" pitchFamily="34" charset="0"/>
              </a:rPr>
              <a:t>Penyampaian informasi </a:t>
            </a:r>
            <a:r>
              <a:rPr lang="en-US" sz="3200" dirty="0" err="1" smtClean="0">
                <a:latin typeface="Berlin Sans FB" panose="020E0602020502020306" pitchFamily="34" charset="0"/>
              </a:rPr>
              <a:t>direncanakan</a:t>
            </a:r>
            <a:r>
              <a:rPr lang="en-US" sz="3200" dirty="0" smtClean="0">
                <a:latin typeface="Berlin Sans FB" panose="020E0602020502020306" pitchFamily="34" charset="0"/>
              </a:rPr>
              <a:t> </a:t>
            </a:r>
            <a:r>
              <a:rPr lang="id-ID" sz="3200" dirty="0" smtClean="0">
                <a:latin typeface="Berlin Sans FB" panose="020E0602020502020306" pitchFamily="34" charset="0"/>
              </a:rPr>
              <a:t>dengan </a:t>
            </a:r>
            <a:r>
              <a:rPr lang="id-ID" sz="3200" dirty="0">
                <a:latin typeface="Berlin Sans FB" panose="020E0602020502020306" pitchFamily="34" charset="0"/>
              </a:rPr>
              <a:t>baik dan disajikan dengan urutan yang sesuai dengan tujuan yang diinginkan merupakan ciri utama kegiatan menjelaskan.</a:t>
            </a:r>
            <a:endParaRPr lang="en-US" sz="3200" dirty="0">
              <a:latin typeface="Berlin Sans FB" panose="020E06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28163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d-ID" dirty="0"/>
              <a:t>Komponen-komponen Keterampilan Menjelaskan </a:t>
            </a: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2109594"/>
              </p:ext>
            </p:extLst>
          </p:nvPr>
        </p:nvGraphicFramePr>
        <p:xfrm>
          <a:off x="1203325" y="2011362"/>
          <a:ext cx="9783763" cy="46898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948754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Keterampilan</a:t>
            </a:r>
            <a:r>
              <a:rPr lang="en-US" dirty="0" smtClean="0"/>
              <a:t> </a:t>
            </a:r>
            <a:r>
              <a:rPr lang="en-US" dirty="0" err="1" smtClean="0"/>
              <a:t>membuka</a:t>
            </a:r>
            <a:r>
              <a:rPr lang="en-US" dirty="0" smtClean="0"/>
              <a:t> </a:t>
            </a:r>
            <a:r>
              <a:rPr lang="en-US" dirty="0" err="1" smtClean="0"/>
              <a:t>pelajaran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8639" y="2011680"/>
            <a:ext cx="10998927" cy="4206240"/>
          </a:xfrm>
        </p:spPr>
        <p:txBody>
          <a:bodyPr>
            <a:normAutofit/>
          </a:bodyPr>
          <a:lstStyle/>
          <a:p>
            <a:pPr algn="just"/>
            <a:r>
              <a:rPr lang="en-US" sz="2800" dirty="0" err="1">
                <a:latin typeface="Berlin Sans FB" panose="020E0602020502020306" pitchFamily="34" charset="0"/>
              </a:rPr>
              <a:t>Membukan</a:t>
            </a:r>
            <a:r>
              <a:rPr lang="en-US" sz="2800" dirty="0">
                <a:latin typeface="Berlin Sans FB" panose="020E0602020502020306" pitchFamily="34" charset="0"/>
              </a:rPr>
              <a:t> </a:t>
            </a:r>
            <a:r>
              <a:rPr lang="en-US" sz="2800" dirty="0" err="1">
                <a:latin typeface="Berlin Sans FB" panose="020E0602020502020306" pitchFamily="34" charset="0"/>
              </a:rPr>
              <a:t>pelajaran</a:t>
            </a:r>
            <a:r>
              <a:rPr lang="en-US" sz="2800" dirty="0">
                <a:latin typeface="Berlin Sans FB" panose="020E0602020502020306" pitchFamily="34" charset="0"/>
              </a:rPr>
              <a:t> (set induction), </a:t>
            </a:r>
            <a:r>
              <a:rPr lang="en-US" sz="2800" dirty="0" err="1">
                <a:latin typeface="Berlin Sans FB" panose="020E0602020502020306" pitchFamily="34" charset="0"/>
              </a:rPr>
              <a:t>adalah</a:t>
            </a:r>
            <a:r>
              <a:rPr lang="en-US" sz="2800" dirty="0">
                <a:latin typeface="Berlin Sans FB" panose="020E0602020502020306" pitchFamily="34" charset="0"/>
              </a:rPr>
              <a:t> </a:t>
            </a:r>
            <a:r>
              <a:rPr lang="en-US" sz="2800" dirty="0" err="1">
                <a:latin typeface="Berlin Sans FB" panose="020E0602020502020306" pitchFamily="34" charset="0"/>
              </a:rPr>
              <a:t>aktivitas</a:t>
            </a:r>
            <a:r>
              <a:rPr lang="en-US" sz="2800" dirty="0">
                <a:latin typeface="Berlin Sans FB" panose="020E0602020502020306" pitchFamily="34" charset="0"/>
              </a:rPr>
              <a:t> yang </a:t>
            </a:r>
            <a:r>
              <a:rPr lang="en-US" sz="2800" dirty="0" err="1">
                <a:latin typeface="Berlin Sans FB" panose="020E0602020502020306" pitchFamily="34" charset="0"/>
              </a:rPr>
              <a:t>dilakukan</a:t>
            </a:r>
            <a:r>
              <a:rPr lang="en-US" sz="2800" dirty="0">
                <a:latin typeface="Berlin Sans FB" panose="020E0602020502020306" pitchFamily="34" charset="0"/>
              </a:rPr>
              <a:t> guru </a:t>
            </a:r>
            <a:r>
              <a:rPr lang="en-US" sz="2800" dirty="0" err="1">
                <a:latin typeface="Berlin Sans FB" panose="020E0602020502020306" pitchFamily="34" charset="0"/>
              </a:rPr>
              <a:t>untuk</a:t>
            </a:r>
            <a:r>
              <a:rPr lang="en-US" sz="2800" dirty="0">
                <a:latin typeface="Berlin Sans FB" panose="020E0602020502020306" pitchFamily="34" charset="0"/>
              </a:rPr>
              <a:t> </a:t>
            </a:r>
            <a:r>
              <a:rPr lang="en-US" sz="2800" dirty="0" err="1">
                <a:latin typeface="Berlin Sans FB" panose="020E0602020502020306" pitchFamily="34" charset="0"/>
              </a:rPr>
              <a:t>menciptakan</a:t>
            </a:r>
            <a:r>
              <a:rPr lang="en-US" sz="2800" dirty="0">
                <a:latin typeface="Berlin Sans FB" panose="020E0602020502020306" pitchFamily="34" charset="0"/>
              </a:rPr>
              <a:t> </a:t>
            </a:r>
            <a:r>
              <a:rPr lang="en-US" sz="2800" dirty="0" err="1">
                <a:latin typeface="Berlin Sans FB" panose="020E0602020502020306" pitchFamily="34" charset="0"/>
              </a:rPr>
              <a:t>kondisi</a:t>
            </a:r>
            <a:r>
              <a:rPr lang="en-US" sz="2800" dirty="0">
                <a:latin typeface="Berlin Sans FB" panose="020E0602020502020306" pitchFamily="34" charset="0"/>
              </a:rPr>
              <a:t> </a:t>
            </a:r>
            <a:r>
              <a:rPr lang="en-US" sz="2800" dirty="0" err="1">
                <a:latin typeface="Berlin Sans FB" panose="020E0602020502020306" pitchFamily="34" charset="0"/>
              </a:rPr>
              <a:t>siap</a:t>
            </a:r>
            <a:r>
              <a:rPr lang="en-US" sz="2800" dirty="0">
                <a:latin typeface="Berlin Sans FB" panose="020E0602020502020306" pitchFamily="34" charset="0"/>
              </a:rPr>
              <a:t> mental, </a:t>
            </a:r>
            <a:r>
              <a:rPr lang="en-US" sz="2800" dirty="0" err="1">
                <a:latin typeface="Berlin Sans FB" panose="020E0602020502020306" pitchFamily="34" charset="0"/>
              </a:rPr>
              <a:t>menumbuhkan</a:t>
            </a:r>
            <a:r>
              <a:rPr lang="en-US" sz="2800" dirty="0">
                <a:latin typeface="Berlin Sans FB" panose="020E0602020502020306" pitchFamily="34" charset="0"/>
              </a:rPr>
              <a:t> </a:t>
            </a:r>
            <a:r>
              <a:rPr lang="en-US" sz="2800" dirty="0" err="1">
                <a:latin typeface="Berlin Sans FB" panose="020E0602020502020306" pitchFamily="34" charset="0"/>
              </a:rPr>
              <a:t>perhatian</a:t>
            </a:r>
            <a:r>
              <a:rPr lang="en-US" sz="2800" dirty="0">
                <a:latin typeface="Berlin Sans FB" panose="020E0602020502020306" pitchFamily="34" charset="0"/>
              </a:rPr>
              <a:t> </a:t>
            </a:r>
            <a:r>
              <a:rPr lang="en-US" sz="2800" dirty="0" err="1">
                <a:latin typeface="Berlin Sans FB" panose="020E0602020502020306" pitchFamily="34" charset="0"/>
              </a:rPr>
              <a:t>serta</a:t>
            </a:r>
            <a:r>
              <a:rPr lang="en-US" sz="2800" dirty="0">
                <a:latin typeface="Berlin Sans FB" panose="020E0602020502020306" pitchFamily="34" charset="0"/>
              </a:rPr>
              <a:t> </a:t>
            </a:r>
            <a:r>
              <a:rPr lang="en-US" sz="2800" dirty="0" err="1">
                <a:latin typeface="Berlin Sans FB" panose="020E0602020502020306" pitchFamily="34" charset="0"/>
              </a:rPr>
              <a:t>meningkatkan</a:t>
            </a:r>
            <a:r>
              <a:rPr lang="en-US" sz="2800" dirty="0">
                <a:latin typeface="Berlin Sans FB" panose="020E0602020502020306" pitchFamily="34" charset="0"/>
              </a:rPr>
              <a:t> </a:t>
            </a:r>
            <a:r>
              <a:rPr lang="en-US" sz="2800" dirty="0" err="1">
                <a:latin typeface="Berlin Sans FB" panose="020E0602020502020306" pitchFamily="34" charset="0"/>
              </a:rPr>
              <a:t>motivasi</a:t>
            </a:r>
            <a:r>
              <a:rPr lang="en-US" sz="2800" dirty="0">
                <a:latin typeface="Berlin Sans FB" panose="020E0602020502020306" pitchFamily="34" charset="0"/>
              </a:rPr>
              <a:t> </a:t>
            </a:r>
            <a:r>
              <a:rPr lang="en-US" sz="2800" dirty="0" err="1">
                <a:latin typeface="Berlin Sans FB" panose="020E0602020502020306" pitchFamily="34" charset="0"/>
              </a:rPr>
              <a:t>siswa</a:t>
            </a:r>
            <a:r>
              <a:rPr lang="en-US" sz="2800" dirty="0">
                <a:latin typeface="Berlin Sans FB" panose="020E0602020502020306" pitchFamily="34" charset="0"/>
              </a:rPr>
              <a:t> agar </a:t>
            </a:r>
            <a:r>
              <a:rPr lang="en-US" sz="2800" dirty="0" err="1">
                <a:latin typeface="Berlin Sans FB" panose="020E0602020502020306" pitchFamily="34" charset="0"/>
              </a:rPr>
              <a:t>terpusat</a:t>
            </a:r>
            <a:r>
              <a:rPr lang="en-US" sz="2800" dirty="0">
                <a:latin typeface="Berlin Sans FB" panose="020E0602020502020306" pitchFamily="34" charset="0"/>
              </a:rPr>
              <a:t> </a:t>
            </a:r>
            <a:r>
              <a:rPr lang="en-US" sz="2800" dirty="0" err="1">
                <a:latin typeface="Berlin Sans FB" panose="020E0602020502020306" pitchFamily="34" charset="0"/>
              </a:rPr>
              <a:t>pada</a:t>
            </a:r>
            <a:r>
              <a:rPr lang="en-US" sz="2800" dirty="0">
                <a:latin typeface="Berlin Sans FB" panose="020E0602020502020306" pitchFamily="34" charset="0"/>
              </a:rPr>
              <a:t> </a:t>
            </a:r>
            <a:r>
              <a:rPr lang="en-US" sz="2800" dirty="0" err="1">
                <a:latin typeface="Berlin Sans FB" panose="020E0602020502020306" pitchFamily="34" charset="0"/>
              </a:rPr>
              <a:t>kegiatan</a:t>
            </a:r>
            <a:r>
              <a:rPr lang="en-US" sz="2800" dirty="0">
                <a:latin typeface="Berlin Sans FB" panose="020E0602020502020306" pitchFamily="34" charset="0"/>
              </a:rPr>
              <a:t> </a:t>
            </a:r>
            <a:r>
              <a:rPr lang="en-US" sz="2800" dirty="0" err="1">
                <a:latin typeface="Berlin Sans FB" panose="020E0602020502020306" pitchFamily="34" charset="0"/>
              </a:rPr>
              <a:t>belajar</a:t>
            </a:r>
            <a:r>
              <a:rPr lang="en-US" sz="2800" dirty="0">
                <a:latin typeface="Berlin Sans FB" panose="020E0602020502020306" pitchFamily="34" charset="0"/>
              </a:rPr>
              <a:t> yang </a:t>
            </a:r>
            <a:r>
              <a:rPr lang="en-US" sz="2800" dirty="0" err="1" smtClean="0">
                <a:latin typeface="Berlin Sans FB" panose="020E0602020502020306" pitchFamily="34" charset="0"/>
              </a:rPr>
              <a:t>dilakukan</a:t>
            </a:r>
            <a:r>
              <a:rPr lang="en-US" sz="2800" dirty="0" smtClean="0">
                <a:latin typeface="Berlin Sans FB" panose="020E0602020502020306" pitchFamily="34" charset="0"/>
              </a:rPr>
              <a:t>.</a:t>
            </a:r>
            <a:endParaRPr lang="en-US" sz="2800" dirty="0">
              <a:latin typeface="Berlin Sans FB" panose="020E0602020502020306" pitchFamily="34" charset="0"/>
            </a:endParaRP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138494290"/>
              </p:ext>
            </p:extLst>
          </p:nvPr>
        </p:nvGraphicFramePr>
        <p:xfrm>
          <a:off x="251821" y="3893941"/>
          <a:ext cx="11592561" cy="29640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283418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2377440"/>
            <a:ext cx="12191999" cy="3592286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02918" y="329837"/>
            <a:ext cx="9784080" cy="1508760"/>
          </a:xfrm>
        </p:spPr>
        <p:txBody>
          <a:bodyPr/>
          <a:lstStyle/>
          <a:p>
            <a:r>
              <a:rPr lang="en-US" dirty="0" err="1" smtClean="0"/>
              <a:t>Keterampilan</a:t>
            </a:r>
            <a:r>
              <a:rPr lang="en-US" dirty="0" smtClean="0"/>
              <a:t> </a:t>
            </a:r>
            <a:r>
              <a:rPr lang="en-US" dirty="0" err="1" smtClean="0"/>
              <a:t>menutup</a:t>
            </a:r>
            <a:r>
              <a:rPr lang="en-US" dirty="0" smtClean="0"/>
              <a:t> </a:t>
            </a:r>
            <a:r>
              <a:rPr lang="en-US" dirty="0" err="1" smtClean="0"/>
              <a:t>pelajaran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8113" y="2808514"/>
            <a:ext cx="11573691" cy="4206240"/>
          </a:xfrm>
        </p:spPr>
        <p:txBody>
          <a:bodyPr>
            <a:normAutofit/>
          </a:bodyPr>
          <a:lstStyle/>
          <a:p>
            <a:pPr algn="just"/>
            <a:r>
              <a:rPr lang="en-US" sz="3200" dirty="0" err="1">
                <a:solidFill>
                  <a:schemeClr val="bg1"/>
                </a:solidFill>
                <a:latin typeface="Berlin Sans FB" panose="020E0602020502020306" pitchFamily="34" charset="0"/>
              </a:rPr>
              <a:t>Kegiatan</a:t>
            </a:r>
            <a:r>
              <a:rPr lang="en-US" sz="3200" dirty="0">
                <a:solidFill>
                  <a:schemeClr val="bg1"/>
                </a:solidFill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Berlin Sans FB" panose="020E0602020502020306" pitchFamily="34" charset="0"/>
              </a:rPr>
              <a:t>menutup</a:t>
            </a:r>
            <a:r>
              <a:rPr lang="en-US" sz="3200" dirty="0">
                <a:solidFill>
                  <a:schemeClr val="bg1"/>
                </a:solidFill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Berlin Sans FB" panose="020E0602020502020306" pitchFamily="34" charset="0"/>
              </a:rPr>
              <a:t>pelajaran</a:t>
            </a:r>
            <a:r>
              <a:rPr lang="en-US" sz="3200" dirty="0">
                <a:solidFill>
                  <a:schemeClr val="bg1"/>
                </a:solidFill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Berlin Sans FB" panose="020E0602020502020306" pitchFamily="34" charset="0"/>
              </a:rPr>
              <a:t>adalah</a:t>
            </a:r>
            <a:r>
              <a:rPr lang="en-US" sz="3200" dirty="0">
                <a:solidFill>
                  <a:schemeClr val="bg1"/>
                </a:solidFill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Berlin Sans FB" panose="020E0602020502020306" pitchFamily="34" charset="0"/>
              </a:rPr>
              <a:t>kegiatan</a:t>
            </a:r>
            <a:r>
              <a:rPr lang="en-US" sz="3200" dirty="0">
                <a:solidFill>
                  <a:schemeClr val="bg1"/>
                </a:solidFill>
                <a:latin typeface="Berlin Sans FB" panose="020E0602020502020306" pitchFamily="34" charset="0"/>
              </a:rPr>
              <a:t> yang </a:t>
            </a:r>
            <a:r>
              <a:rPr lang="en-US" sz="3200" dirty="0" err="1">
                <a:solidFill>
                  <a:schemeClr val="bg1"/>
                </a:solidFill>
                <a:latin typeface="Berlin Sans FB" panose="020E0602020502020306" pitchFamily="34" charset="0"/>
              </a:rPr>
              <a:t>dilakukan</a:t>
            </a:r>
            <a:r>
              <a:rPr lang="en-US" sz="3200" dirty="0">
                <a:solidFill>
                  <a:schemeClr val="bg1"/>
                </a:solidFill>
                <a:latin typeface="Berlin Sans FB" panose="020E0602020502020306" pitchFamily="34" charset="0"/>
              </a:rPr>
              <a:t> guru </a:t>
            </a:r>
            <a:r>
              <a:rPr lang="en-US" sz="3200" dirty="0" err="1">
                <a:solidFill>
                  <a:schemeClr val="bg1"/>
                </a:solidFill>
                <a:latin typeface="Berlin Sans FB" panose="020E0602020502020306" pitchFamily="34" charset="0"/>
              </a:rPr>
              <a:t>untuk</a:t>
            </a:r>
            <a:r>
              <a:rPr lang="en-US" sz="3200" dirty="0">
                <a:solidFill>
                  <a:schemeClr val="bg1"/>
                </a:solidFill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Berlin Sans FB" panose="020E0602020502020306" pitchFamily="34" charset="0"/>
              </a:rPr>
              <a:t>mengakhiri</a:t>
            </a:r>
            <a:r>
              <a:rPr lang="en-US" sz="3200" dirty="0">
                <a:solidFill>
                  <a:schemeClr val="bg1"/>
                </a:solidFill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Berlin Sans FB" panose="020E0602020502020306" pitchFamily="34" charset="0"/>
              </a:rPr>
              <a:t>kegiatan</a:t>
            </a:r>
            <a:r>
              <a:rPr lang="en-US" sz="3200" dirty="0">
                <a:solidFill>
                  <a:schemeClr val="bg1"/>
                </a:solidFill>
                <a:latin typeface="Berlin Sans FB" panose="020E0602020502020306" pitchFamily="34" charset="0"/>
              </a:rPr>
              <a:t> inti </a:t>
            </a:r>
            <a:r>
              <a:rPr lang="en-US" sz="3200" dirty="0" err="1">
                <a:solidFill>
                  <a:schemeClr val="bg1"/>
                </a:solidFill>
                <a:latin typeface="Berlin Sans FB" panose="020E0602020502020306" pitchFamily="34" charset="0"/>
              </a:rPr>
              <a:t>pelajaran</a:t>
            </a:r>
            <a:r>
              <a:rPr lang="en-US" sz="3200" dirty="0">
                <a:solidFill>
                  <a:schemeClr val="bg1"/>
                </a:solidFill>
                <a:latin typeface="Berlin Sans FB" panose="020E0602020502020306" pitchFamily="34" charset="0"/>
              </a:rPr>
              <a:t>. Usaha </a:t>
            </a:r>
            <a:r>
              <a:rPr lang="en-US" sz="3200" dirty="0" err="1">
                <a:solidFill>
                  <a:schemeClr val="bg1"/>
                </a:solidFill>
                <a:latin typeface="Berlin Sans FB" panose="020E0602020502020306" pitchFamily="34" charset="0"/>
              </a:rPr>
              <a:t>menutup</a:t>
            </a:r>
            <a:r>
              <a:rPr lang="en-US" sz="3200" dirty="0">
                <a:solidFill>
                  <a:schemeClr val="bg1"/>
                </a:solidFill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Berlin Sans FB" panose="020E0602020502020306" pitchFamily="34" charset="0"/>
              </a:rPr>
              <a:t>pelajaran</a:t>
            </a:r>
            <a:r>
              <a:rPr lang="en-US" sz="3200" dirty="0">
                <a:solidFill>
                  <a:schemeClr val="bg1"/>
                </a:solidFill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Berlin Sans FB" panose="020E0602020502020306" pitchFamily="34" charset="0"/>
              </a:rPr>
              <a:t>tersebut</a:t>
            </a:r>
            <a:r>
              <a:rPr lang="en-US" sz="3200" dirty="0">
                <a:solidFill>
                  <a:schemeClr val="bg1"/>
                </a:solidFill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Berlin Sans FB" panose="020E0602020502020306" pitchFamily="34" charset="0"/>
              </a:rPr>
              <a:t>dimaksudkan</a:t>
            </a:r>
            <a:r>
              <a:rPr lang="en-US" sz="3200" dirty="0">
                <a:solidFill>
                  <a:schemeClr val="bg1"/>
                </a:solidFill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Berlin Sans FB" panose="020E0602020502020306" pitchFamily="34" charset="0"/>
              </a:rPr>
              <a:t>untuk</a:t>
            </a:r>
            <a:r>
              <a:rPr lang="en-US" sz="3200" dirty="0">
                <a:solidFill>
                  <a:schemeClr val="bg1"/>
                </a:solidFill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Berlin Sans FB" panose="020E0602020502020306" pitchFamily="34" charset="0"/>
              </a:rPr>
              <a:t>memberikan</a:t>
            </a:r>
            <a:r>
              <a:rPr lang="en-US" sz="3200" dirty="0">
                <a:solidFill>
                  <a:schemeClr val="bg1"/>
                </a:solidFill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Berlin Sans FB" panose="020E0602020502020306" pitchFamily="34" charset="0"/>
              </a:rPr>
              <a:t>gambaran</a:t>
            </a:r>
            <a:r>
              <a:rPr lang="en-US" sz="3200" dirty="0">
                <a:solidFill>
                  <a:schemeClr val="bg1"/>
                </a:solidFill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Berlin Sans FB" panose="020E0602020502020306" pitchFamily="34" charset="0"/>
              </a:rPr>
              <a:t>menyeluruh</a:t>
            </a:r>
            <a:r>
              <a:rPr lang="en-US" sz="3200" dirty="0">
                <a:solidFill>
                  <a:schemeClr val="bg1"/>
                </a:solidFill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Berlin Sans FB" panose="020E0602020502020306" pitchFamily="34" charset="0"/>
              </a:rPr>
              <a:t>tentang</a:t>
            </a:r>
            <a:r>
              <a:rPr lang="en-US" sz="3200" dirty="0">
                <a:solidFill>
                  <a:schemeClr val="bg1"/>
                </a:solidFill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Berlin Sans FB" panose="020E0602020502020306" pitchFamily="34" charset="0"/>
              </a:rPr>
              <a:t>apa</a:t>
            </a:r>
            <a:r>
              <a:rPr lang="en-US" sz="3200" dirty="0">
                <a:solidFill>
                  <a:schemeClr val="bg1"/>
                </a:solidFill>
                <a:latin typeface="Berlin Sans FB" panose="020E0602020502020306" pitchFamily="34" charset="0"/>
              </a:rPr>
              <a:t> yang </a:t>
            </a:r>
            <a:r>
              <a:rPr lang="en-US" sz="3200" dirty="0" err="1">
                <a:solidFill>
                  <a:schemeClr val="bg1"/>
                </a:solidFill>
                <a:latin typeface="Berlin Sans FB" panose="020E0602020502020306" pitchFamily="34" charset="0"/>
              </a:rPr>
              <a:t>telah</a:t>
            </a:r>
            <a:r>
              <a:rPr lang="en-US" sz="3200" dirty="0">
                <a:solidFill>
                  <a:schemeClr val="bg1"/>
                </a:solidFill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Berlin Sans FB" panose="020E0602020502020306" pitchFamily="34" charset="0"/>
              </a:rPr>
              <a:t>dipelajari</a:t>
            </a:r>
            <a:r>
              <a:rPr lang="en-US" sz="3200" dirty="0">
                <a:solidFill>
                  <a:schemeClr val="bg1"/>
                </a:solidFill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Berlin Sans FB" panose="020E0602020502020306" pitchFamily="34" charset="0"/>
              </a:rPr>
              <a:t>siswa</a:t>
            </a:r>
            <a:r>
              <a:rPr lang="en-US" sz="3200" dirty="0">
                <a:solidFill>
                  <a:schemeClr val="bg1"/>
                </a:solidFill>
                <a:latin typeface="Berlin Sans FB" panose="020E0602020502020306" pitchFamily="34" charset="0"/>
              </a:rPr>
              <a:t>, </a:t>
            </a:r>
            <a:r>
              <a:rPr lang="en-US" sz="3200" dirty="0" err="1">
                <a:solidFill>
                  <a:schemeClr val="bg1"/>
                </a:solidFill>
                <a:latin typeface="Berlin Sans FB" panose="020E0602020502020306" pitchFamily="34" charset="0"/>
              </a:rPr>
              <a:t>mengetahui</a:t>
            </a:r>
            <a:r>
              <a:rPr lang="en-US" sz="3200" dirty="0">
                <a:solidFill>
                  <a:schemeClr val="bg1"/>
                </a:solidFill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Berlin Sans FB" panose="020E0602020502020306" pitchFamily="34" charset="0"/>
              </a:rPr>
              <a:t>tingkat</a:t>
            </a:r>
            <a:r>
              <a:rPr lang="en-US" sz="3200" dirty="0">
                <a:solidFill>
                  <a:schemeClr val="bg1"/>
                </a:solidFill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Berlin Sans FB" panose="020E0602020502020306" pitchFamily="34" charset="0"/>
              </a:rPr>
              <a:t>pencapaian</a:t>
            </a:r>
            <a:r>
              <a:rPr lang="en-US" sz="3200" dirty="0">
                <a:solidFill>
                  <a:schemeClr val="bg1"/>
                </a:solidFill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Berlin Sans FB" panose="020E0602020502020306" pitchFamily="34" charset="0"/>
              </a:rPr>
              <a:t>siswa</a:t>
            </a:r>
            <a:r>
              <a:rPr lang="en-US" sz="3200" dirty="0">
                <a:solidFill>
                  <a:schemeClr val="bg1"/>
                </a:solidFill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Berlin Sans FB" panose="020E0602020502020306" pitchFamily="34" charset="0"/>
              </a:rPr>
              <a:t>dan</a:t>
            </a:r>
            <a:r>
              <a:rPr lang="en-US" sz="3200" dirty="0">
                <a:solidFill>
                  <a:schemeClr val="bg1"/>
                </a:solidFill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Berlin Sans FB" panose="020E0602020502020306" pitchFamily="34" charset="0"/>
              </a:rPr>
              <a:t>tingkat</a:t>
            </a:r>
            <a:r>
              <a:rPr lang="en-US" sz="3200" dirty="0">
                <a:solidFill>
                  <a:schemeClr val="bg1"/>
                </a:solidFill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Berlin Sans FB" panose="020E0602020502020306" pitchFamily="34" charset="0"/>
              </a:rPr>
              <a:t>keberhasilan</a:t>
            </a:r>
            <a:r>
              <a:rPr lang="en-US" sz="3200" dirty="0">
                <a:solidFill>
                  <a:schemeClr val="bg1"/>
                </a:solidFill>
                <a:latin typeface="Berlin Sans FB" panose="020E0602020502020306" pitchFamily="34" charset="0"/>
              </a:rPr>
              <a:t> guru </a:t>
            </a:r>
            <a:r>
              <a:rPr lang="en-US" sz="3200" dirty="0" err="1">
                <a:solidFill>
                  <a:schemeClr val="bg1"/>
                </a:solidFill>
                <a:latin typeface="Berlin Sans FB" panose="020E0602020502020306" pitchFamily="34" charset="0"/>
              </a:rPr>
              <a:t>dalam</a:t>
            </a:r>
            <a:r>
              <a:rPr lang="en-US" sz="3200" dirty="0">
                <a:solidFill>
                  <a:schemeClr val="bg1"/>
                </a:solidFill>
                <a:latin typeface="Berlin Sans FB" panose="020E0602020502020306" pitchFamily="34" charset="0"/>
              </a:rPr>
              <a:t> proses </a:t>
            </a:r>
            <a:r>
              <a:rPr lang="en-US" sz="3200" dirty="0" err="1">
                <a:solidFill>
                  <a:schemeClr val="bg1"/>
                </a:solidFill>
                <a:latin typeface="Berlin Sans FB" panose="020E0602020502020306" pitchFamily="34" charset="0"/>
              </a:rPr>
              <a:t>belajar</a:t>
            </a:r>
            <a:r>
              <a:rPr lang="en-US" sz="3200" dirty="0">
                <a:solidFill>
                  <a:schemeClr val="bg1"/>
                </a:solidFill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Berlin Sans FB" panose="020E0602020502020306" pitchFamily="34" charset="0"/>
              </a:rPr>
              <a:t>mengajar</a:t>
            </a:r>
            <a:r>
              <a:rPr lang="en-US" sz="3200" dirty="0">
                <a:solidFill>
                  <a:schemeClr val="bg1"/>
                </a:solidFill>
                <a:latin typeface="Berlin Sans FB" panose="020E0602020502020306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231057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/>
              <a:t>Keterampilan</a:t>
            </a:r>
            <a:r>
              <a:rPr lang="en-US" dirty="0"/>
              <a:t> </a:t>
            </a:r>
            <a:r>
              <a:rPr lang="en-US" dirty="0" err="1"/>
              <a:t>Membimbing</a:t>
            </a:r>
            <a:r>
              <a:rPr lang="en-US" dirty="0"/>
              <a:t> </a:t>
            </a:r>
            <a:r>
              <a:rPr lang="en-US" dirty="0" err="1"/>
              <a:t>Diskusi</a:t>
            </a:r>
            <a:r>
              <a:rPr lang="en-US" dirty="0"/>
              <a:t> </a:t>
            </a:r>
            <a:r>
              <a:rPr lang="en-US" dirty="0" err="1"/>
              <a:t>Kelompok</a:t>
            </a:r>
            <a:r>
              <a:rPr lang="en-US" dirty="0"/>
              <a:t> Kecil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233749"/>
            <a:ext cx="6087291" cy="4206240"/>
          </a:xfrm>
        </p:spPr>
        <p:txBody>
          <a:bodyPr>
            <a:normAutofit lnSpcReduction="10000"/>
          </a:bodyPr>
          <a:lstStyle/>
          <a:p>
            <a:pPr algn="just"/>
            <a:r>
              <a:rPr lang="en-US" sz="3200" dirty="0" err="1">
                <a:latin typeface="Berlin Sans FB" panose="020E0602020502020306" pitchFamily="34" charset="0"/>
              </a:rPr>
              <a:t>D</a:t>
            </a:r>
            <a:r>
              <a:rPr lang="en-US" sz="3200" dirty="0" err="1" smtClean="0">
                <a:latin typeface="Berlin Sans FB" panose="020E0602020502020306" pitchFamily="34" charset="0"/>
              </a:rPr>
              <a:t>iskusi</a:t>
            </a:r>
            <a:r>
              <a:rPr lang="en-US" sz="3200" dirty="0" smtClean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kelompok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kecil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adalah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peserta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didik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berdiskusi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dalam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kelompok-kelompok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kecil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smtClean="0">
                <a:latin typeface="Berlin Sans FB" panose="020E0602020502020306" pitchFamily="34" charset="0"/>
              </a:rPr>
              <a:t>(3-9 orang </a:t>
            </a:r>
            <a:r>
              <a:rPr lang="en-US" sz="3200" dirty="0" err="1" smtClean="0">
                <a:latin typeface="Berlin Sans FB" panose="020E0602020502020306" pitchFamily="34" charset="0"/>
              </a:rPr>
              <a:t>idealnya</a:t>
            </a:r>
            <a:r>
              <a:rPr lang="en-US" sz="3200" dirty="0" smtClean="0">
                <a:latin typeface="Berlin Sans FB" panose="020E0602020502020306" pitchFamily="34" charset="0"/>
              </a:rPr>
              <a:t> </a:t>
            </a:r>
            <a:r>
              <a:rPr lang="en-US" sz="3200" dirty="0">
                <a:latin typeface="Berlin Sans FB" panose="020E0602020502020306" pitchFamily="34" charset="0"/>
              </a:rPr>
              <a:t>5-9 </a:t>
            </a:r>
            <a:r>
              <a:rPr lang="en-US" sz="3200" dirty="0" smtClean="0">
                <a:latin typeface="Berlin Sans FB" panose="020E0602020502020306" pitchFamily="34" charset="0"/>
              </a:rPr>
              <a:t>orang) di </a:t>
            </a:r>
            <a:r>
              <a:rPr lang="en-US" sz="3200" dirty="0" err="1">
                <a:latin typeface="Berlin Sans FB" panose="020E0602020502020306" pitchFamily="34" charset="0"/>
              </a:rPr>
              <a:t>bawah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pembinaan</a:t>
            </a:r>
            <a:r>
              <a:rPr lang="en-US" sz="3200" dirty="0">
                <a:latin typeface="Berlin Sans FB" panose="020E0602020502020306" pitchFamily="34" charset="0"/>
              </a:rPr>
              <a:t> guru </a:t>
            </a:r>
            <a:r>
              <a:rPr lang="en-US" sz="3200" dirty="0" err="1">
                <a:latin typeface="Berlin Sans FB" panose="020E0602020502020306" pitchFamily="34" charset="0"/>
              </a:rPr>
              <a:t>atau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temannya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untuk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berbagi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informasi</a:t>
            </a:r>
            <a:r>
              <a:rPr lang="en-US" sz="3200" dirty="0">
                <a:latin typeface="Berlin Sans FB" panose="020E0602020502020306" pitchFamily="34" charset="0"/>
              </a:rPr>
              <a:t>, </a:t>
            </a:r>
            <a:r>
              <a:rPr lang="en-US" sz="3200" dirty="0" err="1">
                <a:latin typeface="Berlin Sans FB" panose="020E0602020502020306" pitchFamily="34" charset="0"/>
              </a:rPr>
              <a:t>pemecahan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masalah</a:t>
            </a:r>
            <a:r>
              <a:rPr lang="en-US" sz="3200" dirty="0">
                <a:latin typeface="Berlin Sans FB" panose="020E0602020502020306" pitchFamily="34" charset="0"/>
              </a:rPr>
              <a:t>, </a:t>
            </a:r>
            <a:r>
              <a:rPr lang="en-US" sz="3200" dirty="0" err="1">
                <a:latin typeface="Berlin Sans FB" panose="020E0602020502020306" pitchFamily="34" charset="0"/>
              </a:rPr>
              <a:t>atau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pengambilan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keputusan</a:t>
            </a:r>
            <a:r>
              <a:rPr lang="en-US" sz="3200" dirty="0">
                <a:latin typeface="Berlin Sans FB" panose="020E0602020502020306" pitchFamily="34" charset="0"/>
              </a:rPr>
              <a:t>, </a:t>
            </a:r>
            <a:r>
              <a:rPr lang="en-US" sz="3200" dirty="0" err="1">
                <a:latin typeface="Berlin Sans FB" panose="020E0602020502020306" pitchFamily="34" charset="0"/>
              </a:rPr>
              <a:t>dilaksanakan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dalam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suasana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terbuka</a:t>
            </a:r>
            <a:r>
              <a:rPr lang="en-US" sz="3200" dirty="0">
                <a:latin typeface="Berlin Sans FB" panose="020E0602020502020306" pitchFamily="34" charset="0"/>
              </a:rPr>
              <a:t>.</a:t>
            </a:r>
          </a:p>
          <a:p>
            <a:pPr algn="just"/>
            <a:endParaRPr lang="en-US" sz="3200" dirty="0">
              <a:latin typeface="Berlin Sans FB" panose="020E0602020502020306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7108" y="2233748"/>
            <a:ext cx="5934891" cy="39057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10498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 err="1"/>
              <a:t>Komponen</a:t>
            </a:r>
            <a:r>
              <a:rPr lang="en-US" dirty="0"/>
              <a:t> </a:t>
            </a:r>
            <a:r>
              <a:rPr lang="en-US" dirty="0" err="1"/>
              <a:t>keterampilan</a:t>
            </a:r>
            <a:r>
              <a:rPr lang="en-US" dirty="0"/>
              <a:t> </a:t>
            </a:r>
            <a:r>
              <a:rPr lang="en-US" dirty="0" err="1"/>
              <a:t>membimbing</a:t>
            </a:r>
            <a:r>
              <a:rPr lang="en-US" dirty="0"/>
              <a:t> </a:t>
            </a:r>
            <a:r>
              <a:rPr lang="en-US" dirty="0" err="1"/>
              <a:t>diskusi</a:t>
            </a:r>
            <a:r>
              <a:rPr lang="en-US" dirty="0"/>
              <a:t> </a:t>
            </a:r>
            <a:r>
              <a:rPr lang="en-US" dirty="0" err="1"/>
              <a:t>kelompok</a:t>
            </a:r>
            <a:r>
              <a:rPr lang="en-US" dirty="0"/>
              <a:t> </a:t>
            </a:r>
            <a:r>
              <a:rPr lang="en-US" dirty="0" err="1" smtClean="0"/>
              <a:t>kecil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 err="1">
                <a:latin typeface="Berlin Sans FB" panose="020E0602020502020306" pitchFamily="34" charset="0"/>
              </a:rPr>
              <a:t>Memusatkan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 smtClean="0">
                <a:latin typeface="Berlin Sans FB" panose="020E0602020502020306" pitchFamily="34" charset="0"/>
              </a:rPr>
              <a:t>perhatian</a:t>
            </a:r>
            <a:endParaRPr lang="en-US" sz="3200" dirty="0" smtClean="0">
              <a:latin typeface="Berlin Sans FB" panose="020E0602020502020306" pitchFamily="34" charset="0"/>
            </a:endParaRPr>
          </a:p>
          <a:p>
            <a:r>
              <a:rPr lang="en-US" sz="3200" dirty="0" err="1">
                <a:latin typeface="Berlin Sans FB" panose="020E0602020502020306" pitchFamily="34" charset="0"/>
              </a:rPr>
              <a:t>Memperjelas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 smtClean="0">
                <a:latin typeface="Berlin Sans FB" panose="020E0602020502020306" pitchFamily="34" charset="0"/>
              </a:rPr>
              <a:t>masalah</a:t>
            </a:r>
            <a:r>
              <a:rPr lang="en-US" sz="3200" dirty="0" smtClean="0">
                <a:latin typeface="Berlin Sans FB" panose="020E0602020502020306" pitchFamily="34" charset="0"/>
              </a:rPr>
              <a:t> </a:t>
            </a:r>
            <a:r>
              <a:rPr lang="en-US" sz="3200" dirty="0" err="1" smtClean="0">
                <a:latin typeface="Berlin Sans FB" panose="020E0602020502020306" pitchFamily="34" charset="0"/>
              </a:rPr>
              <a:t>dan</a:t>
            </a:r>
            <a:r>
              <a:rPr lang="en-US" sz="3200" dirty="0" smtClean="0">
                <a:latin typeface="Berlin Sans FB" panose="020E0602020502020306" pitchFamily="34" charset="0"/>
              </a:rPr>
              <a:t> </a:t>
            </a:r>
            <a:r>
              <a:rPr lang="en-US" sz="3200" dirty="0" err="1" smtClean="0">
                <a:latin typeface="Berlin Sans FB" panose="020E0602020502020306" pitchFamily="34" charset="0"/>
              </a:rPr>
              <a:t>memberikan</a:t>
            </a:r>
            <a:r>
              <a:rPr lang="en-US" sz="3200" dirty="0" smtClean="0">
                <a:latin typeface="Berlin Sans FB" panose="020E0602020502020306" pitchFamily="34" charset="0"/>
              </a:rPr>
              <a:t> </a:t>
            </a:r>
            <a:r>
              <a:rPr lang="en-US" sz="3200" dirty="0" err="1" smtClean="0">
                <a:latin typeface="Berlin Sans FB" panose="020E0602020502020306" pitchFamily="34" charset="0"/>
              </a:rPr>
              <a:t>urunan</a:t>
            </a:r>
            <a:endParaRPr lang="en-US" sz="3200" dirty="0" smtClean="0">
              <a:latin typeface="Berlin Sans FB" panose="020E0602020502020306" pitchFamily="34" charset="0"/>
            </a:endParaRPr>
          </a:p>
          <a:p>
            <a:r>
              <a:rPr lang="en-US" sz="3200" dirty="0" err="1">
                <a:latin typeface="Berlin Sans FB" panose="020E0602020502020306" pitchFamily="34" charset="0"/>
              </a:rPr>
              <a:t>Menganalisis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pandangan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 smtClean="0">
                <a:latin typeface="Berlin Sans FB" panose="020E0602020502020306" pitchFamily="34" charset="0"/>
              </a:rPr>
              <a:t>siswa</a:t>
            </a:r>
            <a:endParaRPr lang="en-US" sz="3200" dirty="0" smtClean="0">
              <a:latin typeface="Berlin Sans FB" panose="020E0602020502020306" pitchFamily="34" charset="0"/>
            </a:endParaRPr>
          </a:p>
          <a:p>
            <a:r>
              <a:rPr lang="en-US" sz="3200" dirty="0" err="1">
                <a:latin typeface="Berlin Sans FB" panose="020E0602020502020306" pitchFamily="34" charset="0"/>
              </a:rPr>
              <a:t>Meningkatkan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urunan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 smtClean="0">
                <a:latin typeface="Berlin Sans FB" panose="020E0602020502020306" pitchFamily="34" charset="0"/>
              </a:rPr>
              <a:t>siswa</a:t>
            </a:r>
            <a:endParaRPr lang="en-US" sz="3200" dirty="0" smtClean="0">
              <a:latin typeface="Berlin Sans FB" panose="020E0602020502020306" pitchFamily="34" charset="0"/>
            </a:endParaRPr>
          </a:p>
          <a:p>
            <a:r>
              <a:rPr lang="en-US" sz="3200" dirty="0" err="1">
                <a:latin typeface="Berlin Sans FB" panose="020E0602020502020306" pitchFamily="34" charset="0"/>
              </a:rPr>
              <a:t>Menyebarkan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kesempatan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untuk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berpartisipasi</a:t>
            </a:r>
            <a:endParaRPr lang="en-US" sz="3200" dirty="0">
              <a:latin typeface="Berlin Sans FB" panose="020E0602020502020306" pitchFamily="34" charset="0"/>
            </a:endParaRPr>
          </a:p>
          <a:p>
            <a:r>
              <a:rPr lang="en-US" sz="3200" dirty="0" err="1">
                <a:latin typeface="Berlin Sans FB" panose="020E0602020502020306" pitchFamily="34" charset="0"/>
              </a:rPr>
              <a:t>Menutup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diskusi</a:t>
            </a:r>
            <a:endParaRPr lang="en-US" sz="3200" dirty="0">
              <a:latin typeface="Berlin Sans FB" panose="020E06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67833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 smtClean="0"/>
              <a:t>Keterampilan</a:t>
            </a:r>
            <a:r>
              <a:rPr lang="en-US" dirty="0" smtClean="0"/>
              <a:t> </a:t>
            </a:r>
            <a:r>
              <a:rPr lang="en-US" dirty="0" err="1" smtClean="0"/>
              <a:t>mengelola</a:t>
            </a:r>
            <a:r>
              <a:rPr lang="en-US" dirty="0" smtClean="0"/>
              <a:t> </a:t>
            </a:r>
            <a:r>
              <a:rPr lang="en-US" dirty="0" err="1" smtClean="0"/>
              <a:t>kelas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82789" y="2338251"/>
            <a:ext cx="6209211" cy="3997233"/>
          </a:xfrm>
        </p:spPr>
        <p:txBody>
          <a:bodyPr>
            <a:normAutofit/>
          </a:bodyPr>
          <a:lstStyle/>
          <a:p>
            <a:r>
              <a:rPr lang="en-US" sz="3200" dirty="0" err="1">
                <a:latin typeface="Berlin Sans FB" panose="020E0602020502020306" pitchFamily="34" charset="0"/>
              </a:rPr>
              <a:t>Pengelolaan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kelas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merupakan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keterampilan</a:t>
            </a:r>
            <a:r>
              <a:rPr lang="en-US" sz="3200" dirty="0">
                <a:latin typeface="Berlin Sans FB" panose="020E0602020502020306" pitchFamily="34" charset="0"/>
              </a:rPr>
              <a:t> guru </a:t>
            </a:r>
            <a:r>
              <a:rPr lang="en-US" sz="3200" dirty="0" err="1">
                <a:latin typeface="Berlin Sans FB" panose="020E0602020502020306" pitchFamily="34" charset="0"/>
              </a:rPr>
              <a:t>untuk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menciptakan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dan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memelihara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kondisi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pembelajaran</a:t>
            </a:r>
            <a:r>
              <a:rPr lang="en-US" sz="3200" dirty="0">
                <a:latin typeface="Berlin Sans FB" panose="020E0602020502020306" pitchFamily="34" charset="0"/>
              </a:rPr>
              <a:t> yang </a:t>
            </a:r>
            <a:r>
              <a:rPr lang="en-US" sz="3200" dirty="0" err="1">
                <a:latin typeface="Berlin Sans FB" panose="020E0602020502020306" pitchFamily="34" charset="0"/>
              </a:rPr>
              <a:t>kondusif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dan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mengembalikannya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bila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terjadi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gangguan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dalam</a:t>
            </a:r>
            <a:r>
              <a:rPr lang="en-US" sz="3200" dirty="0">
                <a:latin typeface="Berlin Sans FB" panose="020E0602020502020306" pitchFamily="34" charset="0"/>
              </a:rPr>
              <a:t> proses </a:t>
            </a:r>
            <a:r>
              <a:rPr lang="en-US" sz="3200" dirty="0" err="1">
                <a:latin typeface="Berlin Sans FB" panose="020E0602020502020306" pitchFamily="34" charset="0"/>
              </a:rPr>
              <a:t>pembelajaran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tersebut</a:t>
            </a:r>
            <a:r>
              <a:rPr lang="en-US" sz="3200" dirty="0">
                <a:latin typeface="Berlin Sans FB" panose="020E0602020502020306" pitchFamily="34" charset="0"/>
              </a:rPr>
              <a:t>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014" y="2229939"/>
            <a:ext cx="5337266" cy="38546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579612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11680"/>
            <a:ext cx="11181805" cy="4206240"/>
          </a:xfrm>
        </p:spPr>
        <p:txBody>
          <a:bodyPr>
            <a:noAutofit/>
          </a:bodyPr>
          <a:lstStyle/>
          <a:p>
            <a:pPr marL="0" indent="0" fontAlgn="base">
              <a:buNone/>
            </a:pPr>
            <a:r>
              <a:rPr lang="en-US" sz="3200" dirty="0" err="1">
                <a:solidFill>
                  <a:srgbClr val="FFC000"/>
                </a:solidFill>
                <a:latin typeface="Berlin Sans FB" panose="020E0602020502020306" pitchFamily="34" charset="0"/>
              </a:rPr>
              <a:t>Beberapa</a:t>
            </a:r>
            <a:r>
              <a:rPr lang="en-US" sz="3200" dirty="0">
                <a:solidFill>
                  <a:srgbClr val="FFC000"/>
                </a:solidFill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solidFill>
                  <a:srgbClr val="FFC000"/>
                </a:solidFill>
                <a:latin typeface="Berlin Sans FB" panose="020E0602020502020306" pitchFamily="34" charset="0"/>
              </a:rPr>
              <a:t>prinsip</a:t>
            </a:r>
            <a:r>
              <a:rPr lang="en-US" sz="3200" dirty="0">
                <a:solidFill>
                  <a:srgbClr val="FFC000"/>
                </a:solidFill>
                <a:latin typeface="Berlin Sans FB" panose="020E0602020502020306" pitchFamily="34" charset="0"/>
              </a:rPr>
              <a:t> yang </a:t>
            </a:r>
            <a:r>
              <a:rPr lang="en-US" sz="3200" dirty="0" err="1">
                <a:solidFill>
                  <a:srgbClr val="FFC000"/>
                </a:solidFill>
                <a:latin typeface="Berlin Sans FB" panose="020E0602020502020306" pitchFamily="34" charset="0"/>
              </a:rPr>
              <a:t>harus</a:t>
            </a:r>
            <a:r>
              <a:rPr lang="en-US" sz="3200" dirty="0">
                <a:solidFill>
                  <a:srgbClr val="FFC000"/>
                </a:solidFill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solidFill>
                  <a:srgbClr val="FFC000"/>
                </a:solidFill>
                <a:latin typeface="Berlin Sans FB" panose="020E0602020502020306" pitchFamily="34" charset="0"/>
              </a:rPr>
              <a:t>diperhatikan</a:t>
            </a:r>
            <a:r>
              <a:rPr lang="en-US" sz="3200" dirty="0">
                <a:solidFill>
                  <a:srgbClr val="FFC000"/>
                </a:solidFill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solidFill>
                  <a:srgbClr val="FFC000"/>
                </a:solidFill>
                <a:latin typeface="Berlin Sans FB" panose="020E0602020502020306" pitchFamily="34" charset="0"/>
              </a:rPr>
              <a:t>dalam</a:t>
            </a:r>
            <a:r>
              <a:rPr lang="en-US" sz="3200" dirty="0">
                <a:solidFill>
                  <a:srgbClr val="FFC000"/>
                </a:solidFill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solidFill>
                  <a:srgbClr val="FFC000"/>
                </a:solidFill>
                <a:latin typeface="Berlin Sans FB" panose="020E0602020502020306" pitchFamily="34" charset="0"/>
              </a:rPr>
              <a:t>pengelolaan</a:t>
            </a:r>
            <a:r>
              <a:rPr lang="en-US" sz="3200" dirty="0">
                <a:solidFill>
                  <a:srgbClr val="FFC000"/>
                </a:solidFill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solidFill>
                  <a:srgbClr val="FFC000"/>
                </a:solidFill>
                <a:latin typeface="Berlin Sans FB" panose="020E0602020502020306" pitchFamily="34" charset="0"/>
              </a:rPr>
              <a:t>kelas</a:t>
            </a:r>
            <a:r>
              <a:rPr lang="en-US" sz="3200" dirty="0">
                <a:solidFill>
                  <a:srgbClr val="FFC000"/>
                </a:solidFill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solidFill>
                  <a:srgbClr val="FFC000"/>
                </a:solidFill>
                <a:latin typeface="Berlin Sans FB" panose="020E0602020502020306" pitchFamily="34" charset="0"/>
              </a:rPr>
              <a:t>adalah</a:t>
            </a:r>
            <a:r>
              <a:rPr lang="en-US" sz="3200" dirty="0">
                <a:solidFill>
                  <a:srgbClr val="FFC000"/>
                </a:solidFill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solidFill>
                  <a:srgbClr val="FFC000"/>
                </a:solidFill>
                <a:latin typeface="Berlin Sans FB" panose="020E0602020502020306" pitchFamily="34" charset="0"/>
              </a:rPr>
              <a:t>sebagai</a:t>
            </a:r>
            <a:r>
              <a:rPr lang="en-US" sz="3200" dirty="0">
                <a:solidFill>
                  <a:srgbClr val="FFC000"/>
                </a:solidFill>
                <a:latin typeface="Berlin Sans FB" panose="020E0602020502020306" pitchFamily="34" charset="0"/>
              </a:rPr>
              <a:t> </a:t>
            </a:r>
            <a:r>
              <a:rPr lang="en-US" sz="3200" dirty="0" err="1" smtClean="0">
                <a:solidFill>
                  <a:srgbClr val="FFC000"/>
                </a:solidFill>
                <a:latin typeface="Berlin Sans FB" panose="020E0602020502020306" pitchFamily="34" charset="0"/>
              </a:rPr>
              <a:t>berikut</a:t>
            </a:r>
            <a:r>
              <a:rPr lang="en-US" sz="3200" dirty="0" smtClean="0">
                <a:solidFill>
                  <a:srgbClr val="FFC000"/>
                </a:solidFill>
                <a:latin typeface="Berlin Sans FB" panose="020E0602020502020306" pitchFamily="34" charset="0"/>
              </a:rPr>
              <a:t> :</a:t>
            </a:r>
          </a:p>
          <a:p>
            <a:pPr fontAlgn="base"/>
            <a:r>
              <a:rPr lang="en-US" sz="3200" dirty="0" err="1" smtClean="0">
                <a:latin typeface="Berlin Sans FB" panose="020E0602020502020306" pitchFamily="34" charset="0"/>
              </a:rPr>
              <a:t>Tantangan</a:t>
            </a:r>
            <a:endParaRPr lang="en-US" sz="3200" dirty="0">
              <a:latin typeface="Berlin Sans FB" panose="020E0602020502020306" pitchFamily="34" charset="0"/>
            </a:endParaRPr>
          </a:p>
          <a:p>
            <a:pPr fontAlgn="base"/>
            <a:r>
              <a:rPr lang="en-US" sz="3200" dirty="0" err="1" smtClean="0">
                <a:latin typeface="Berlin Sans FB" panose="020E0602020502020306" pitchFamily="34" charset="0"/>
              </a:rPr>
              <a:t>Kehangatan</a:t>
            </a:r>
            <a:r>
              <a:rPr lang="en-US" sz="3200" dirty="0" smtClean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dan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keantusiasan</a:t>
            </a:r>
            <a:endParaRPr lang="en-US" sz="3200" dirty="0">
              <a:latin typeface="Berlin Sans FB" panose="020E0602020502020306" pitchFamily="34" charset="0"/>
            </a:endParaRPr>
          </a:p>
          <a:p>
            <a:pPr lvl="0" fontAlgn="base"/>
            <a:r>
              <a:rPr lang="en-US" sz="3200" dirty="0" err="1">
                <a:latin typeface="Berlin Sans FB" panose="020E0602020502020306" pitchFamily="34" charset="0"/>
              </a:rPr>
              <a:t>Bervariasi</a:t>
            </a:r>
            <a:endParaRPr lang="en-US" sz="3200" dirty="0">
              <a:latin typeface="Berlin Sans FB" panose="020E0602020502020306" pitchFamily="34" charset="0"/>
            </a:endParaRPr>
          </a:p>
          <a:p>
            <a:pPr lvl="0" fontAlgn="base"/>
            <a:r>
              <a:rPr lang="en-US" sz="3200" dirty="0" err="1">
                <a:latin typeface="Berlin Sans FB" panose="020E0602020502020306" pitchFamily="34" charset="0"/>
              </a:rPr>
              <a:t>Keluwesan</a:t>
            </a:r>
            <a:endParaRPr lang="en-US" sz="3200" dirty="0">
              <a:latin typeface="Berlin Sans FB" panose="020E0602020502020306" pitchFamily="34" charset="0"/>
            </a:endParaRPr>
          </a:p>
          <a:p>
            <a:pPr lvl="0" fontAlgn="base"/>
            <a:r>
              <a:rPr lang="en-US" sz="3200" dirty="0" err="1">
                <a:latin typeface="Berlin Sans FB" panose="020E0602020502020306" pitchFamily="34" charset="0"/>
              </a:rPr>
              <a:t>Penekanan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pada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hal-hal</a:t>
            </a:r>
            <a:r>
              <a:rPr lang="en-US" sz="3200" dirty="0">
                <a:latin typeface="Berlin Sans FB" panose="020E0602020502020306" pitchFamily="34" charset="0"/>
              </a:rPr>
              <a:t> yang </a:t>
            </a:r>
            <a:r>
              <a:rPr lang="en-US" sz="3200" dirty="0" err="1">
                <a:latin typeface="Berlin Sans FB" panose="020E0602020502020306" pitchFamily="34" charset="0"/>
              </a:rPr>
              <a:t>positif</a:t>
            </a:r>
            <a:endParaRPr lang="en-US" sz="3200" dirty="0">
              <a:latin typeface="Berlin Sans FB" panose="020E0602020502020306" pitchFamily="34" charset="0"/>
            </a:endParaRPr>
          </a:p>
          <a:p>
            <a:pPr lvl="0" fontAlgn="base"/>
            <a:r>
              <a:rPr lang="en-US" sz="3200" dirty="0" err="1">
                <a:latin typeface="Berlin Sans FB" panose="020E0602020502020306" pitchFamily="34" charset="0"/>
              </a:rPr>
              <a:t>Penanaman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disiplin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diri</a:t>
            </a:r>
            <a:endParaRPr lang="en-US" sz="3200" dirty="0">
              <a:latin typeface="Berlin Sans FB" panose="020E0602020502020306" pitchFamily="34" charset="0"/>
            </a:endParaRPr>
          </a:p>
          <a:p>
            <a:endParaRPr lang="en-US" sz="3200" dirty="0">
              <a:latin typeface="Berlin Sans FB" panose="020E06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14487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Keterampilan</a:t>
            </a:r>
            <a:r>
              <a:rPr lang="en-US" dirty="0"/>
              <a:t> </a:t>
            </a:r>
            <a:r>
              <a:rPr lang="en-US" dirty="0" err="1"/>
              <a:t>Mengajar</a:t>
            </a:r>
            <a:r>
              <a:rPr lang="en-US" dirty="0"/>
              <a:t> </a:t>
            </a:r>
            <a:r>
              <a:rPr lang="en-US" dirty="0" err="1"/>
              <a:t>Perseorangan</a:t>
            </a:r>
            <a:r>
              <a:rPr lang="en-US" dirty="0"/>
              <a:t> &amp; </a:t>
            </a:r>
            <a:r>
              <a:rPr lang="en-US" dirty="0" err="1"/>
              <a:t>Kelompok</a:t>
            </a:r>
            <a:r>
              <a:rPr lang="en-US" dirty="0"/>
              <a:t> </a:t>
            </a:r>
            <a:r>
              <a:rPr lang="en-US" dirty="0" smtClean="0"/>
              <a:t>Kecil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8457" y="2220686"/>
            <a:ext cx="10842172" cy="3997234"/>
          </a:xfrm>
        </p:spPr>
        <p:txBody>
          <a:bodyPr>
            <a:normAutofit/>
          </a:bodyPr>
          <a:lstStyle/>
          <a:p>
            <a:pPr algn="just"/>
            <a:r>
              <a:rPr lang="en-US" sz="3200" dirty="0" err="1">
                <a:solidFill>
                  <a:srgbClr val="FFC000"/>
                </a:solidFill>
                <a:latin typeface="Berlin Sans FB" panose="020E0602020502020306" pitchFamily="34" charset="0"/>
              </a:rPr>
              <a:t>Keterampilan</a:t>
            </a:r>
            <a:r>
              <a:rPr lang="en-US" sz="3200" dirty="0">
                <a:solidFill>
                  <a:srgbClr val="FFC000"/>
                </a:solidFill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solidFill>
                  <a:srgbClr val="FFC000"/>
                </a:solidFill>
                <a:latin typeface="Berlin Sans FB" panose="020E0602020502020306" pitchFamily="34" charset="0"/>
              </a:rPr>
              <a:t>dasar</a:t>
            </a:r>
            <a:r>
              <a:rPr lang="en-US" sz="3200" dirty="0">
                <a:solidFill>
                  <a:srgbClr val="FFC000"/>
                </a:solidFill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solidFill>
                  <a:srgbClr val="FFC000"/>
                </a:solidFill>
                <a:latin typeface="Berlin Sans FB" panose="020E0602020502020306" pitchFamily="34" charset="0"/>
              </a:rPr>
              <a:t>mengajar</a:t>
            </a:r>
            <a:r>
              <a:rPr lang="en-US" sz="3200" dirty="0">
                <a:solidFill>
                  <a:srgbClr val="FFC000"/>
                </a:solidFill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solidFill>
                  <a:srgbClr val="FFC000"/>
                </a:solidFill>
                <a:latin typeface="Berlin Sans FB" panose="020E0602020502020306" pitchFamily="34" charset="0"/>
              </a:rPr>
              <a:t>kelompok</a:t>
            </a:r>
            <a:r>
              <a:rPr lang="en-US" sz="3200" dirty="0">
                <a:solidFill>
                  <a:srgbClr val="FFC000"/>
                </a:solidFill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solidFill>
                  <a:srgbClr val="FFC000"/>
                </a:solidFill>
                <a:latin typeface="Berlin Sans FB" panose="020E0602020502020306" pitchFamily="34" charset="0"/>
              </a:rPr>
              <a:t>kecil</a:t>
            </a:r>
            <a:r>
              <a:rPr lang="en-US" sz="3200" dirty="0">
                <a:solidFill>
                  <a:srgbClr val="FFC000"/>
                </a:solidFill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solidFill>
                  <a:srgbClr val="FFC000"/>
                </a:solidFill>
                <a:latin typeface="Berlin Sans FB" panose="020E0602020502020306" pitchFamily="34" charset="0"/>
              </a:rPr>
              <a:t>dan</a:t>
            </a:r>
            <a:r>
              <a:rPr lang="en-US" sz="3200" dirty="0">
                <a:solidFill>
                  <a:srgbClr val="FFC000"/>
                </a:solidFill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solidFill>
                  <a:srgbClr val="FFC000"/>
                </a:solidFill>
                <a:latin typeface="Berlin Sans FB" panose="020E0602020502020306" pitchFamily="34" charset="0"/>
              </a:rPr>
              <a:t>perorangan</a:t>
            </a:r>
            <a:r>
              <a:rPr lang="en-US" sz="3200" dirty="0">
                <a:latin typeface="Berlin Sans FB" panose="020E0602020502020306" pitchFamily="34" charset="0"/>
              </a:rPr>
              <a:t> </a:t>
            </a:r>
            <a:r>
              <a:rPr lang="en-US" sz="3200" dirty="0" err="1">
                <a:latin typeface="Berlin Sans FB" panose="020E0602020502020306" pitchFamily="34" charset="0"/>
              </a:rPr>
              <a:t>merupakan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salah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satu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cara</a:t>
            </a:r>
            <a:r>
              <a:rPr lang="en-US" sz="3200" dirty="0">
                <a:latin typeface="Berlin Sans FB" panose="020E0602020502020306" pitchFamily="34" charset="0"/>
              </a:rPr>
              <a:t> yang </a:t>
            </a:r>
            <a:r>
              <a:rPr lang="en-US" sz="3200" dirty="0" err="1">
                <a:latin typeface="Berlin Sans FB" panose="020E0602020502020306" pitchFamily="34" charset="0"/>
              </a:rPr>
              <a:t>dapat</a:t>
            </a:r>
            <a:r>
              <a:rPr lang="en-US" sz="3200" dirty="0">
                <a:latin typeface="Berlin Sans FB" panose="020E0602020502020306" pitchFamily="34" charset="0"/>
              </a:rPr>
              <a:t> di </a:t>
            </a:r>
            <a:r>
              <a:rPr lang="en-US" sz="3200" dirty="0" err="1">
                <a:latin typeface="Berlin Sans FB" panose="020E0602020502020306" pitchFamily="34" charset="0"/>
              </a:rPr>
              <a:t>lakukan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untuk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dapat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memfasilitasi</a:t>
            </a:r>
            <a:r>
              <a:rPr lang="en-US" sz="3200" dirty="0">
                <a:latin typeface="Berlin Sans FB" panose="020E0602020502020306" pitchFamily="34" charset="0"/>
              </a:rPr>
              <a:t> system </a:t>
            </a:r>
            <a:r>
              <a:rPr lang="en-US" sz="3200" dirty="0" err="1">
                <a:latin typeface="Berlin Sans FB" panose="020E0602020502020306" pitchFamily="34" charset="0"/>
              </a:rPr>
              <a:t>pembelajaran</a:t>
            </a:r>
            <a:r>
              <a:rPr lang="en-US" sz="3200" dirty="0">
                <a:latin typeface="Berlin Sans FB" panose="020E0602020502020306" pitchFamily="34" charset="0"/>
              </a:rPr>
              <a:t> yang di </a:t>
            </a:r>
            <a:r>
              <a:rPr lang="en-US" sz="3200" dirty="0" err="1">
                <a:latin typeface="Berlin Sans FB" panose="020E0602020502020306" pitchFamily="34" charset="0"/>
              </a:rPr>
              <a:t>butuhkan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oleh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siswa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baik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secara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klasikal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maupun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individu</a:t>
            </a:r>
            <a:r>
              <a:rPr lang="en-US" sz="3200" dirty="0" smtClean="0">
                <a:latin typeface="Berlin Sans FB" panose="020E0602020502020306" pitchFamily="34" charset="0"/>
              </a:rPr>
              <a:t>.</a:t>
            </a:r>
          </a:p>
          <a:p>
            <a:pPr algn="just"/>
            <a:r>
              <a:rPr lang="en-US" sz="3200" dirty="0" err="1">
                <a:latin typeface="Berlin Sans FB" panose="020E0602020502020306" pitchFamily="34" charset="0"/>
              </a:rPr>
              <a:t>Secara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fisik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bentuk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pengajaran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ini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ialah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berjumlah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terbatas</a:t>
            </a:r>
            <a:r>
              <a:rPr lang="en-US" sz="3200" dirty="0">
                <a:latin typeface="Berlin Sans FB" panose="020E0602020502020306" pitchFamily="34" charset="0"/>
              </a:rPr>
              <a:t>, </a:t>
            </a:r>
            <a:r>
              <a:rPr lang="en-US" sz="3200" dirty="0" err="1">
                <a:latin typeface="Berlin Sans FB" panose="020E0602020502020306" pitchFamily="34" charset="0"/>
              </a:rPr>
              <a:t>yaitu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berkisar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antara</a:t>
            </a:r>
            <a:r>
              <a:rPr lang="en-US" sz="3200" dirty="0">
                <a:latin typeface="Berlin Sans FB" panose="020E0602020502020306" pitchFamily="34" charset="0"/>
              </a:rPr>
              <a:t> 3 – 8 orang </a:t>
            </a:r>
            <a:r>
              <a:rPr lang="en-US" sz="3200" dirty="0" err="1">
                <a:latin typeface="Berlin Sans FB" panose="020E0602020502020306" pitchFamily="34" charset="0"/>
              </a:rPr>
              <a:t>untuk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kelompok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kecil</a:t>
            </a:r>
            <a:r>
              <a:rPr lang="en-US" sz="3200" dirty="0">
                <a:latin typeface="Berlin Sans FB" panose="020E0602020502020306" pitchFamily="34" charset="0"/>
              </a:rPr>
              <a:t>, </a:t>
            </a:r>
            <a:r>
              <a:rPr lang="en-US" sz="3200" dirty="0" err="1">
                <a:latin typeface="Berlin Sans FB" panose="020E0602020502020306" pitchFamily="34" charset="0"/>
              </a:rPr>
              <a:t>dan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seorang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untuk</a:t>
            </a:r>
            <a:r>
              <a:rPr lang="en-US" sz="3200" dirty="0">
                <a:latin typeface="Berlin Sans FB" panose="020E0602020502020306" pitchFamily="34" charset="0"/>
              </a:rPr>
              <a:t> </a:t>
            </a:r>
            <a:r>
              <a:rPr lang="en-US" sz="3200" dirty="0" err="1">
                <a:latin typeface="Berlin Sans FB" panose="020E0602020502020306" pitchFamily="34" charset="0"/>
              </a:rPr>
              <a:t>perseorangan</a:t>
            </a:r>
            <a:r>
              <a:rPr lang="en-US" sz="3200" dirty="0">
                <a:latin typeface="Berlin Sans FB" panose="020E0602020502020306" pitchFamily="34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2203928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2325189"/>
            <a:ext cx="12192000" cy="340940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id-ID" dirty="0"/>
              <a:t>KOMPONEN-KOMPONEN KETERAMPILAN MENGAJAR KELOMPOK KECIL DAN </a:t>
            </a:r>
            <a:r>
              <a:rPr lang="id-ID" dirty="0" smtClean="0"/>
              <a:t>PERORANGAN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2919" y="2651760"/>
            <a:ext cx="9784080" cy="3566160"/>
          </a:xfrm>
        </p:spPr>
        <p:txBody>
          <a:bodyPr>
            <a:normAutofit/>
          </a:bodyPr>
          <a:lstStyle/>
          <a:p>
            <a:r>
              <a:rPr lang="id-ID" sz="3200" dirty="0">
                <a:solidFill>
                  <a:schemeClr val="bg1"/>
                </a:solidFill>
                <a:latin typeface="Berlin Sans FB" panose="020E0602020502020306" pitchFamily="34" charset="0"/>
              </a:rPr>
              <a:t>Keterampilan melakukan pendekatan secara pribadi</a:t>
            </a:r>
            <a:endParaRPr lang="en-US" sz="3200" dirty="0">
              <a:solidFill>
                <a:schemeClr val="bg1"/>
              </a:solidFill>
              <a:latin typeface="Berlin Sans FB" panose="020E0602020502020306" pitchFamily="34" charset="0"/>
            </a:endParaRPr>
          </a:p>
          <a:p>
            <a:r>
              <a:rPr lang="id-ID" sz="3200" dirty="0">
                <a:solidFill>
                  <a:schemeClr val="bg1"/>
                </a:solidFill>
                <a:latin typeface="Berlin Sans FB" panose="020E0602020502020306" pitchFamily="34" charset="0"/>
              </a:rPr>
              <a:t>Keterampilan mengorganisasi</a:t>
            </a:r>
            <a:endParaRPr lang="en-US" sz="3200" dirty="0">
              <a:solidFill>
                <a:schemeClr val="bg1"/>
              </a:solidFill>
              <a:latin typeface="Berlin Sans FB" panose="020E0602020502020306" pitchFamily="34" charset="0"/>
            </a:endParaRPr>
          </a:p>
          <a:p>
            <a:r>
              <a:rPr lang="id-ID" sz="3200" dirty="0">
                <a:solidFill>
                  <a:schemeClr val="bg1"/>
                </a:solidFill>
                <a:latin typeface="Berlin Sans FB" panose="020E0602020502020306" pitchFamily="34" charset="0"/>
              </a:rPr>
              <a:t>Keterampilan membimbing dan memudahkan belajar</a:t>
            </a:r>
            <a:endParaRPr lang="en-US" sz="3200" dirty="0">
              <a:solidFill>
                <a:schemeClr val="bg1"/>
              </a:solidFill>
              <a:latin typeface="Berlin Sans FB" panose="020E0602020502020306" pitchFamily="34" charset="0"/>
            </a:endParaRPr>
          </a:p>
          <a:p>
            <a:r>
              <a:rPr lang="id-ID" sz="3200" dirty="0">
                <a:solidFill>
                  <a:schemeClr val="bg1"/>
                </a:solidFill>
                <a:latin typeface="Berlin Sans FB" panose="020E0602020502020306" pitchFamily="34" charset="0"/>
              </a:rPr>
              <a:t>Keterampilan merencanakan dan melaksanakan kegiatan belajar </a:t>
            </a:r>
            <a:r>
              <a:rPr lang="id-ID" sz="3200" dirty="0" smtClean="0">
                <a:solidFill>
                  <a:schemeClr val="bg1"/>
                </a:solidFill>
                <a:latin typeface="Berlin Sans FB" panose="020E0602020502020306" pitchFamily="34" charset="0"/>
              </a:rPr>
              <a:t>mengajar</a:t>
            </a:r>
            <a:endParaRPr lang="en-US" sz="3200" dirty="0">
              <a:solidFill>
                <a:schemeClr val="bg1"/>
              </a:solidFill>
              <a:latin typeface="Berlin Sans FB" panose="020E06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077300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1638" y="2011363"/>
            <a:ext cx="8007137" cy="4206875"/>
          </a:xfrm>
        </p:spPr>
      </p:pic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91361161"/>
              </p:ext>
            </p:extLst>
          </p:nvPr>
        </p:nvGraphicFramePr>
        <p:xfrm>
          <a:off x="98425" y="98425"/>
          <a:ext cx="165100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name="Packager Shell Object" showAsIcon="1" r:id="rId4" imgW="1651320" imgH="685800" progId="Package">
                  <p:embed/>
                </p:oleObj>
              </mc:Choice>
              <mc:Fallback>
                <p:oleObj name="Packager Shell Object" showAsIcon="1" r:id="rId4" imgW="1651320" imgH="685800" progId="Packag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98425" y="98425"/>
                        <a:ext cx="1651000" cy="685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22551134"/>
              </p:ext>
            </p:extLst>
          </p:nvPr>
        </p:nvGraphicFramePr>
        <p:xfrm>
          <a:off x="98425" y="98425"/>
          <a:ext cx="165100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" name="Packager Shell Object" showAsIcon="1" r:id="rId6" imgW="1651320" imgH="685800" progId="Package">
                  <p:embed/>
                </p:oleObj>
              </mc:Choice>
              <mc:Fallback>
                <p:oleObj name="Packager Shell Object" showAsIcon="1" r:id="rId6" imgW="1651320" imgH="685800" progId="Packag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98425" y="98425"/>
                        <a:ext cx="1651000" cy="685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3802215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anded">
  <a:themeElements>
    <a:clrScheme name="Office 2007-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anded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nded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9792607F-9579-4224-82FF-9C88C3E1E53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TM03090430[[fn=Banded]]</Template>
  <TotalTime>289</TotalTime>
  <Words>510</Words>
  <Application>Microsoft Office PowerPoint</Application>
  <PresentationFormat>Widescreen</PresentationFormat>
  <Paragraphs>91</Paragraphs>
  <Slides>19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Aharoni</vt:lpstr>
      <vt:lpstr>Arial Narrow</vt:lpstr>
      <vt:lpstr>Berlin Sans FB</vt:lpstr>
      <vt:lpstr>Corbel</vt:lpstr>
      <vt:lpstr>Wingdings</vt:lpstr>
      <vt:lpstr>Banded</vt:lpstr>
      <vt:lpstr>Packager Shell Object</vt:lpstr>
      <vt:lpstr>KETERAMPILAN DASAR MENGAJAR</vt:lpstr>
      <vt:lpstr>Keterampilan dasar mengajar (teaching Skills)</vt:lpstr>
      <vt:lpstr>Keterampilan bertanya </vt:lpstr>
      <vt:lpstr>Keterampilan Bertanya Dasar</vt:lpstr>
      <vt:lpstr>Tujuan keterampilan bertanya</vt:lpstr>
      <vt:lpstr>KETERAMPILAN MEMBERI PENGUATAN</vt:lpstr>
      <vt:lpstr>hal-hal yang perlu diperhatikan dalam penggunaan penguatan</vt:lpstr>
      <vt:lpstr>Keterampilan mengadakan variasi</vt:lpstr>
      <vt:lpstr>KETeRAMPILAN MENJELASKAN </vt:lpstr>
      <vt:lpstr>Komponen-komponen Keterampilan Menjelaskan </vt:lpstr>
      <vt:lpstr>Keterampilan membuka pelajaran</vt:lpstr>
      <vt:lpstr>Keterampilan menutup pelajaran</vt:lpstr>
      <vt:lpstr>Keterampilan Membimbing Diskusi Kelompok Kecil</vt:lpstr>
      <vt:lpstr>Komponen keterampilan membimbing diskusi kelompok kecil</vt:lpstr>
      <vt:lpstr>Keterampilan mengelola kelas</vt:lpstr>
      <vt:lpstr>PowerPoint Presentation</vt:lpstr>
      <vt:lpstr>Keterampilan Mengajar Perseorangan &amp; Kelompok Kecil</vt:lpstr>
      <vt:lpstr>KOMPONEN-KOMPONEN KETERAMPILAN MENGAJAR KELOMPOK KECIL DAN PERORANGAN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KETERAMPILAN DASAR MENGAJAR</dc:title>
  <dc:creator>mira azizah</dc:creator>
  <cp:lastModifiedBy>mira azizah</cp:lastModifiedBy>
  <cp:revision>23</cp:revision>
  <dcterms:created xsi:type="dcterms:W3CDTF">2018-03-20T04:10:17Z</dcterms:created>
  <dcterms:modified xsi:type="dcterms:W3CDTF">2018-03-21T02:53:19Z</dcterms:modified>
</cp:coreProperties>
</file>