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2" r:id="rId5"/>
    <p:sldId id="260" r:id="rId6"/>
    <p:sldId id="261" r:id="rId7"/>
    <p:sldId id="259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8118E-AC0D-4EEC-A022-9FEE24A288E0}" type="datetimeFigureOut">
              <a:rPr lang="en-US" smtClean="0"/>
              <a:t>3/29/2020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9F39E-A580-417D-BF5D-C66CD54D3EF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8118E-AC0D-4EEC-A022-9FEE24A288E0}" type="datetimeFigureOut">
              <a:rPr lang="en-US" smtClean="0"/>
              <a:t>3/29/2020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9F39E-A580-417D-BF5D-C66CD54D3EF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8118E-AC0D-4EEC-A022-9FEE24A288E0}" type="datetimeFigureOut">
              <a:rPr lang="en-US" smtClean="0"/>
              <a:t>3/29/2020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9F39E-A580-417D-BF5D-C66CD54D3EF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8118E-AC0D-4EEC-A022-9FEE24A288E0}" type="datetimeFigureOut">
              <a:rPr lang="en-US" smtClean="0"/>
              <a:t>3/29/2020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9F39E-A580-417D-BF5D-C66CD54D3EF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8118E-AC0D-4EEC-A022-9FEE24A288E0}" type="datetimeFigureOut">
              <a:rPr lang="en-US" smtClean="0"/>
              <a:t>3/29/2020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9F39E-A580-417D-BF5D-C66CD54D3EF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8118E-AC0D-4EEC-A022-9FEE24A288E0}" type="datetimeFigureOut">
              <a:rPr lang="en-US" smtClean="0"/>
              <a:t>3/29/2020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9F39E-A580-417D-BF5D-C66CD54D3EF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8118E-AC0D-4EEC-A022-9FEE24A288E0}" type="datetimeFigureOut">
              <a:rPr lang="en-US" smtClean="0"/>
              <a:t>3/29/2020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9F39E-A580-417D-BF5D-C66CD54D3EF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8118E-AC0D-4EEC-A022-9FEE24A288E0}" type="datetimeFigureOut">
              <a:rPr lang="en-US" smtClean="0"/>
              <a:t>3/29/2020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9F39E-A580-417D-BF5D-C66CD54D3EF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8118E-AC0D-4EEC-A022-9FEE24A288E0}" type="datetimeFigureOut">
              <a:rPr lang="en-US" smtClean="0"/>
              <a:t>3/29/2020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9F39E-A580-417D-BF5D-C66CD54D3EF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8118E-AC0D-4EEC-A022-9FEE24A288E0}" type="datetimeFigureOut">
              <a:rPr lang="en-US" smtClean="0"/>
              <a:t>3/29/2020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9F39E-A580-417D-BF5D-C66CD54D3EF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8118E-AC0D-4EEC-A022-9FEE24A288E0}" type="datetimeFigureOut">
              <a:rPr lang="en-US" smtClean="0"/>
              <a:t>3/29/2020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9F39E-A580-417D-BF5D-C66CD54D3EF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68118E-AC0D-4EEC-A022-9FEE24A288E0}" type="datetimeFigureOut">
              <a:rPr lang="en-US" smtClean="0"/>
              <a:t>3/29/2020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F9F39E-A580-417D-BF5D-C66CD54D3EF1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Simple Future Tense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MKU BAHASA INGGRIS</a:t>
            </a:r>
          </a:p>
          <a:p>
            <a:r>
              <a:rPr lang="en-US" dirty="0" smtClean="0"/>
              <a:t>(2C)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34962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211763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The simple </a:t>
            </a:r>
            <a:r>
              <a:rPr lang="en-US" b="1" dirty="0" smtClean="0"/>
              <a:t>future tense</a:t>
            </a:r>
            <a:r>
              <a:rPr lang="en-US" dirty="0" smtClean="0"/>
              <a:t> is used for an action that will occur in the </a:t>
            </a:r>
            <a:r>
              <a:rPr lang="en-US" b="1" dirty="0" smtClean="0"/>
              <a:t>future</a:t>
            </a:r>
            <a:r>
              <a:rPr lang="en-US" dirty="0" smtClean="0"/>
              <a:t>. The </a:t>
            </a:r>
            <a:r>
              <a:rPr lang="en-US" b="1" dirty="0" smtClean="0"/>
              <a:t>future</a:t>
            </a:r>
            <a:r>
              <a:rPr lang="en-US" dirty="0" smtClean="0"/>
              <a:t> progressive </a:t>
            </a:r>
            <a:r>
              <a:rPr lang="en-US" b="1" dirty="0" smtClean="0"/>
              <a:t>tense</a:t>
            </a:r>
            <a:r>
              <a:rPr lang="en-US" dirty="0" smtClean="0"/>
              <a:t> is used for an ongoing action that will occur in the </a:t>
            </a:r>
            <a:r>
              <a:rPr lang="en-US" b="1" dirty="0" smtClean="0"/>
              <a:t>future</a:t>
            </a:r>
            <a:r>
              <a:rPr lang="en-US" dirty="0" smtClean="0"/>
              <a:t>. The </a:t>
            </a:r>
            <a:r>
              <a:rPr lang="en-US" b="1" dirty="0" smtClean="0"/>
              <a:t>future</a:t>
            </a:r>
            <a:r>
              <a:rPr lang="en-US" dirty="0" smtClean="0"/>
              <a:t> perfect </a:t>
            </a:r>
            <a:r>
              <a:rPr lang="en-US" b="1" dirty="0" smtClean="0"/>
              <a:t>tense</a:t>
            </a:r>
            <a:r>
              <a:rPr lang="en-US" dirty="0" smtClean="0"/>
              <a:t> is used to describe an action that will have been completed at some point in the </a:t>
            </a:r>
            <a:r>
              <a:rPr lang="en-US" b="1" dirty="0" smtClean="0"/>
              <a:t>future</a:t>
            </a:r>
            <a:r>
              <a:rPr lang="en-US" dirty="0" smtClean="0"/>
              <a:t>.</a:t>
            </a:r>
          </a:p>
          <a:p>
            <a:r>
              <a:rPr lang="en-US" dirty="0" smtClean="0"/>
              <a:t>Simple future tense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kalimat</a:t>
            </a:r>
            <a:r>
              <a:rPr lang="en-US" dirty="0" smtClean="0"/>
              <a:t> tenses yang </a:t>
            </a:r>
            <a:r>
              <a:rPr lang="en-US" dirty="0" err="1" smtClean="0"/>
              <a:t>digunakan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menunjukkan</a:t>
            </a:r>
            <a:r>
              <a:rPr lang="en-US" dirty="0" smtClean="0"/>
              <a:t> </a:t>
            </a:r>
            <a:r>
              <a:rPr lang="en-US" dirty="0" err="1" smtClean="0"/>
              <a:t>kejadian</a:t>
            </a:r>
            <a:r>
              <a:rPr lang="en-US" dirty="0" smtClean="0"/>
              <a:t> yang </a:t>
            </a:r>
            <a:r>
              <a:rPr lang="en-US" dirty="0" err="1" smtClean="0"/>
              <a:t>belum</a:t>
            </a:r>
            <a:r>
              <a:rPr lang="en-US" dirty="0" smtClean="0"/>
              <a:t> </a:t>
            </a:r>
            <a:r>
              <a:rPr lang="en-US" dirty="0" err="1" smtClean="0"/>
              <a:t>terjadi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terjadi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masa</a:t>
            </a:r>
            <a:r>
              <a:rPr lang="en-US" dirty="0" smtClean="0"/>
              <a:t> </a:t>
            </a:r>
            <a:r>
              <a:rPr lang="en-US" dirty="0" err="1" smtClean="0"/>
              <a:t>depan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berakhir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masa</a:t>
            </a:r>
            <a:r>
              <a:rPr lang="en-US" dirty="0" smtClean="0"/>
              <a:t> </a:t>
            </a:r>
            <a:r>
              <a:rPr lang="en-US" dirty="0" err="1" smtClean="0"/>
              <a:t>depan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2562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pic>
        <p:nvPicPr>
          <p:cNvPr id="4" name="Content Placeholder 3" descr="RUMUS SIMPLE FUTURE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1219200"/>
            <a:ext cx="8229600" cy="4797393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2562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pic>
        <p:nvPicPr>
          <p:cNvPr id="4" name="Content Placeholder 3" descr="The-Simple-Future-Tense-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33400" y="762000"/>
            <a:ext cx="7848600" cy="5791200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2562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pic>
        <p:nvPicPr>
          <p:cNvPr id="4" name="Content Placeholder 3" descr="future-tense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762000"/>
            <a:ext cx="8382000" cy="5364163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pic>
        <p:nvPicPr>
          <p:cNvPr id="4" name="Content Placeholder 3" descr="future-tense-be-going-to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8922" y="914400"/>
            <a:ext cx="8046156" cy="5211763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2562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pic>
        <p:nvPicPr>
          <p:cNvPr id="4" name="Content Placeholder 3" descr="simple future tense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68917" y="762000"/>
            <a:ext cx="7806166" cy="5364163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89</Words>
  <Application>Microsoft Office PowerPoint</Application>
  <PresentationFormat>On-screen Show (4:3)</PresentationFormat>
  <Paragraphs>5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Simple Future Tense</vt:lpstr>
      <vt:lpstr>Slide 2</vt:lpstr>
      <vt:lpstr>Slide 3</vt:lpstr>
      <vt:lpstr>Slide 4</vt:lpstr>
      <vt:lpstr>Slide 5</vt:lpstr>
      <vt:lpstr>Slide 6</vt:lpstr>
      <vt:lpstr>Slide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Simple Future Tense</dc:title>
  <dc:creator>USER</dc:creator>
  <cp:lastModifiedBy>USER</cp:lastModifiedBy>
  <cp:revision>1</cp:revision>
  <dcterms:created xsi:type="dcterms:W3CDTF">2020-03-29T08:11:41Z</dcterms:created>
  <dcterms:modified xsi:type="dcterms:W3CDTF">2020-03-29T08:21:06Z</dcterms:modified>
</cp:coreProperties>
</file>