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4" d="100"/>
          <a:sy n="54" d="100"/>
        </p:scale>
        <p:origin x="677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07C59923-B402-41A9-8BC5-1133726033AF}" type="datetimeFigureOut">
              <a:rPr lang="id-ID" smtClean="0"/>
              <a:t>04/09/2021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A3B8C-173C-4218-B825-60539E854789}" type="slidenum">
              <a:rPr lang="id-ID" smtClean="0"/>
              <a:t>‹#›</a:t>
            </a:fld>
            <a:endParaRPr lang="id-ID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3659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9923-B402-41A9-8BC5-1133726033AF}" type="datetimeFigureOut">
              <a:rPr lang="id-ID" smtClean="0"/>
              <a:t>04/09/2021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A3B8C-173C-4218-B825-60539E85478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82345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9923-B402-41A9-8BC5-1133726033AF}" type="datetimeFigureOut">
              <a:rPr lang="id-ID" smtClean="0"/>
              <a:t>04/09/2021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A3B8C-173C-4218-B825-60539E854789}" type="slidenum">
              <a:rPr lang="id-ID" smtClean="0"/>
              <a:t>‹#›</a:t>
            </a:fld>
            <a:endParaRPr lang="id-ID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1471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9923-B402-41A9-8BC5-1133726033AF}" type="datetimeFigureOut">
              <a:rPr lang="id-ID" smtClean="0"/>
              <a:t>04/09/2021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A3B8C-173C-4218-B825-60539E85478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45762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9923-B402-41A9-8BC5-1133726033AF}" type="datetimeFigureOut">
              <a:rPr lang="id-ID" smtClean="0"/>
              <a:t>04/09/2021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A3B8C-173C-4218-B825-60539E85478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45469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9923-B402-41A9-8BC5-1133726033AF}" type="datetimeFigureOut">
              <a:rPr lang="id-ID" smtClean="0"/>
              <a:t>04/09/2021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A3B8C-173C-4218-B825-60539E85478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426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9923-B402-41A9-8BC5-1133726033AF}" type="datetimeFigureOut">
              <a:rPr lang="id-ID" smtClean="0"/>
              <a:t>04/09/2021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A3B8C-173C-4218-B825-60539E85478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6654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9923-B402-41A9-8BC5-1133726033AF}" type="datetimeFigureOut">
              <a:rPr lang="id-ID" smtClean="0"/>
              <a:t>04/09/2021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A3B8C-173C-4218-B825-60539E85478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0407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9923-B402-41A9-8BC5-1133726033AF}" type="datetimeFigureOut">
              <a:rPr lang="id-ID" smtClean="0"/>
              <a:t>04/09/2021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A3B8C-173C-4218-B825-60539E854789}" type="slidenum">
              <a:rPr lang="id-ID" smtClean="0"/>
              <a:t>‹#›</a:t>
            </a:fld>
            <a:endParaRPr lang="id-ID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5877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9923-B402-41A9-8BC5-1133726033AF}" type="datetimeFigureOut">
              <a:rPr lang="id-ID" smtClean="0"/>
              <a:t>04/09/2021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A3B8C-173C-4218-B825-60539E85478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30738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9923-B402-41A9-8BC5-1133726033AF}" type="datetimeFigureOut">
              <a:rPr lang="id-ID" smtClean="0"/>
              <a:t>04/09/2021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A3B8C-173C-4218-B825-60539E854789}" type="slidenum">
              <a:rPr lang="id-ID" smtClean="0"/>
              <a:t>‹#›</a:t>
            </a:fld>
            <a:endParaRPr lang="id-ID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9064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7C59923-B402-41A9-8BC5-1133726033AF}" type="datetimeFigureOut">
              <a:rPr lang="id-ID" smtClean="0"/>
              <a:t>04/09/2021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B4A3B8C-173C-4218-B825-60539E854789}" type="slidenum">
              <a:rPr lang="id-ID" smtClean="0"/>
              <a:t>‹#›</a:t>
            </a:fld>
            <a:endParaRPr lang="id-ID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1733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b="1" dirty="0" smtClean="0"/>
              <a:t>MITIGASI BENCANA</a:t>
            </a:r>
            <a:endParaRPr lang="id-ID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dirty="0" smtClean="0"/>
              <a:t>UPGRIS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1490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88" y="357187"/>
            <a:ext cx="9753600" cy="551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09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198" y="341194"/>
            <a:ext cx="9376012" cy="623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94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015" y="409432"/>
            <a:ext cx="9348715" cy="612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58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750" y="286602"/>
            <a:ext cx="9626220" cy="631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02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113" y="504968"/>
            <a:ext cx="9476096" cy="603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26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169" y="286603"/>
            <a:ext cx="9394209" cy="640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55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871" y="232006"/>
            <a:ext cx="9407859" cy="635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3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579" y="313899"/>
            <a:ext cx="9462448" cy="6271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75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932" y="286604"/>
            <a:ext cx="9435152" cy="631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51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114" y="259307"/>
            <a:ext cx="9325970" cy="639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22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470" y="327544"/>
            <a:ext cx="10304058" cy="625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84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99" y="255893"/>
            <a:ext cx="9976513" cy="6383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231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639" y="163773"/>
            <a:ext cx="10372298" cy="648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803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95" y="382136"/>
            <a:ext cx="10413241" cy="6196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6937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57" y="204716"/>
            <a:ext cx="10399594" cy="645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0936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30" y="204716"/>
            <a:ext cx="10413242" cy="644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9166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047" y="218364"/>
            <a:ext cx="10454185" cy="6414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594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43" y="177420"/>
            <a:ext cx="10317708" cy="6387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8698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821" y="109182"/>
            <a:ext cx="10099343" cy="656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578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595" y="122830"/>
            <a:ext cx="9990160" cy="655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421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25" y="163772"/>
            <a:ext cx="10235821" cy="653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6893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04" y="191069"/>
            <a:ext cx="10426890" cy="648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002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05" y="136478"/>
            <a:ext cx="10345002" cy="6591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1299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05" y="177421"/>
            <a:ext cx="10385946" cy="655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5976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43" y="163773"/>
            <a:ext cx="10331356" cy="656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6487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161" y="177420"/>
            <a:ext cx="10426889" cy="650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4868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57" y="150125"/>
            <a:ext cx="10413241" cy="659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5427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52" y="109182"/>
            <a:ext cx="10399594" cy="656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5574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09" y="150124"/>
            <a:ext cx="10426890" cy="6550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7103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36478"/>
            <a:ext cx="10426890" cy="650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8321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53" y="122830"/>
            <a:ext cx="10385946" cy="656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2433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52" y="95534"/>
            <a:ext cx="10440538" cy="661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0150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52" y="122830"/>
            <a:ext cx="10426890" cy="6578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6524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57" y="163772"/>
            <a:ext cx="10454185" cy="6550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0198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52" y="95534"/>
            <a:ext cx="10399594" cy="661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3420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13" y="136478"/>
            <a:ext cx="10522423" cy="661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6984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" y="163772"/>
            <a:ext cx="10372299" cy="649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4749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877" y="150125"/>
            <a:ext cx="10208525" cy="657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8666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05" y="150125"/>
            <a:ext cx="10399594" cy="6496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6666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52" y="122830"/>
            <a:ext cx="10399594" cy="660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2343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04" y="191068"/>
            <a:ext cx="10413242" cy="650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4399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57" y="136478"/>
            <a:ext cx="10454185" cy="655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9266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04" y="136478"/>
            <a:ext cx="10413242" cy="649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1596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57" y="150124"/>
            <a:ext cx="10399593" cy="6523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9738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1" y="109182"/>
            <a:ext cx="10345002" cy="660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3957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57" y="136478"/>
            <a:ext cx="10426889" cy="650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9924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048" y="163773"/>
            <a:ext cx="10385946" cy="646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5218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09" y="177420"/>
            <a:ext cx="10454185" cy="650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9100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1" y="150125"/>
            <a:ext cx="10454184" cy="653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54589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" y="163772"/>
            <a:ext cx="10372299" cy="650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6030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1" y="177420"/>
            <a:ext cx="10358650" cy="650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12023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048" y="122830"/>
            <a:ext cx="10385946" cy="6578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18554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09" y="109182"/>
            <a:ext cx="10440537" cy="661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908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52" y="122830"/>
            <a:ext cx="10426890" cy="6591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515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57" y="163772"/>
            <a:ext cx="10467833" cy="6523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20633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1" y="191068"/>
            <a:ext cx="10372298" cy="655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67605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253" y="261866"/>
            <a:ext cx="10385947" cy="6469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2798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423</TotalTime>
  <Words>3</Words>
  <Application>Microsoft Office PowerPoint</Application>
  <PresentationFormat>Widescreen</PresentationFormat>
  <Paragraphs>2</Paragraphs>
  <Slides>58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2" baseType="lpstr">
      <vt:lpstr>Tw Cen MT</vt:lpstr>
      <vt:lpstr>Tw Cen MT Condensed</vt:lpstr>
      <vt:lpstr>Wingdings 3</vt:lpstr>
      <vt:lpstr>Integral</vt:lpstr>
      <vt:lpstr>MITIGASI BENCANA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MITIGASI BENCANA</dc:title>
  <dc:creator>User id</dc:creator>
  <cp:lastModifiedBy>ASUS</cp:lastModifiedBy>
  <cp:revision>13</cp:revision>
  <dcterms:created xsi:type="dcterms:W3CDTF">2017-09-07T05:45:52Z</dcterms:created>
  <dcterms:modified xsi:type="dcterms:W3CDTF">2021-09-04T07:15:14Z</dcterms:modified>
</cp:coreProperties>
</file>