
<file path=[Content_Types].xml><?xml version="1.0" encoding="utf-8"?>
<Types xmlns="http://schemas.openxmlformats.org/package/2006/content-types">
  <Default Extension="png" ContentType="image/png"/>
  <Default Extension="bin" ContentType="application/vnd.openxmlformats-officedocument.oleObject"/>
  <Default Extension="jpeg" ContentType="image/jpeg"/>
  <Default Extension="wmf" ContentType="image/x-wmf"/>
  <Default Extension="rels" ContentType="application/vnd.openxmlformats-package.relationships+xml"/>
  <Default Extension="xml" ContentType="application/xml"/>
  <Default Extension="vml" ContentType="application/vnd.openxmlformats-officedocument.vmlDrawin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70" r:id="rId3"/>
    <p:sldId id="271" r:id="rId4"/>
    <p:sldId id="272" r:id="rId5"/>
    <p:sldId id="273" r:id="rId6"/>
    <p:sldId id="257" r:id="rId7"/>
    <p:sldId id="258" r:id="rId8"/>
    <p:sldId id="259" r:id="rId9"/>
    <p:sldId id="260" r:id="rId10"/>
    <p:sldId id="261" r:id="rId11"/>
    <p:sldId id="265" r:id="rId12"/>
    <p:sldId id="263" r:id="rId13"/>
    <p:sldId id="266" r:id="rId14"/>
    <p:sldId id="267" r:id="rId15"/>
  </p:sldIdLst>
  <p:sldSz cx="9144000" cy="6858000" type="screen4x3"/>
  <p:notesSz cx="6858000" cy="9144000"/>
  <p:defaultTextStyle>
    <a:defPPr>
      <a:defRPr lang="id-ID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7" d="100"/>
          <a:sy n="67" d="100"/>
        </p:scale>
        <p:origin x="1392" y="54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2.wmf"/></Relationships>
</file>

<file path=ppt/drawings/_rels/vmlDrawing2.vml.rels><?xml version="1.0" encoding="UTF-8" standalone="yes"?>
<Relationships xmlns="http://schemas.openxmlformats.org/package/2006/relationships"><Relationship Id="rId1" Type="http://schemas.openxmlformats.org/officeDocument/2006/relationships/image" Target="../media/image5.wmf"/></Relationships>
</file>

<file path=ppt/drawings/_rels/vmlDrawing3.vml.rels><?xml version="1.0" encoding="UTF-8" standalone="yes"?>
<Relationships xmlns="http://schemas.openxmlformats.org/package/2006/relationships"><Relationship Id="rId1" Type="http://schemas.openxmlformats.org/officeDocument/2006/relationships/image" Target="../media/image2.wmf"/></Relationships>
</file>

<file path=ppt/drawings/_rels/vmlDrawing4.vml.rels><?xml version="1.0" encoding="UTF-8" standalone="yes"?>
<Relationships xmlns="http://schemas.openxmlformats.org/package/2006/relationships"><Relationship Id="rId8" Type="http://schemas.openxmlformats.org/officeDocument/2006/relationships/image" Target="../media/image16.wmf"/><Relationship Id="rId13" Type="http://schemas.openxmlformats.org/officeDocument/2006/relationships/image" Target="../media/image21.wmf"/><Relationship Id="rId18" Type="http://schemas.openxmlformats.org/officeDocument/2006/relationships/image" Target="../media/image26.wmf"/><Relationship Id="rId3" Type="http://schemas.openxmlformats.org/officeDocument/2006/relationships/image" Target="../media/image11.wmf"/><Relationship Id="rId7" Type="http://schemas.openxmlformats.org/officeDocument/2006/relationships/image" Target="../media/image15.wmf"/><Relationship Id="rId12" Type="http://schemas.openxmlformats.org/officeDocument/2006/relationships/image" Target="../media/image20.wmf"/><Relationship Id="rId17" Type="http://schemas.openxmlformats.org/officeDocument/2006/relationships/image" Target="../media/image25.wmf"/><Relationship Id="rId2" Type="http://schemas.openxmlformats.org/officeDocument/2006/relationships/image" Target="../media/image10.wmf"/><Relationship Id="rId16" Type="http://schemas.openxmlformats.org/officeDocument/2006/relationships/image" Target="../media/image24.wmf"/><Relationship Id="rId1" Type="http://schemas.openxmlformats.org/officeDocument/2006/relationships/image" Target="../media/image9.wmf"/><Relationship Id="rId6" Type="http://schemas.openxmlformats.org/officeDocument/2006/relationships/image" Target="../media/image14.wmf"/><Relationship Id="rId11" Type="http://schemas.openxmlformats.org/officeDocument/2006/relationships/image" Target="../media/image19.wmf"/><Relationship Id="rId5" Type="http://schemas.openxmlformats.org/officeDocument/2006/relationships/image" Target="../media/image13.wmf"/><Relationship Id="rId15" Type="http://schemas.openxmlformats.org/officeDocument/2006/relationships/image" Target="../media/image23.wmf"/><Relationship Id="rId10" Type="http://schemas.openxmlformats.org/officeDocument/2006/relationships/image" Target="../media/image18.wmf"/><Relationship Id="rId4" Type="http://schemas.openxmlformats.org/officeDocument/2006/relationships/image" Target="../media/image12.wmf"/><Relationship Id="rId9" Type="http://schemas.openxmlformats.org/officeDocument/2006/relationships/image" Target="../media/image17.wmf"/><Relationship Id="rId14" Type="http://schemas.openxmlformats.org/officeDocument/2006/relationships/image" Target="../media/image22.wmf"/></Relationships>
</file>

<file path=ppt/drawings/_rels/vmlDrawing5.vml.rels><?xml version="1.0" encoding="UTF-8" standalone="yes"?>
<Relationships xmlns="http://schemas.openxmlformats.org/package/2006/relationships"><Relationship Id="rId8" Type="http://schemas.openxmlformats.org/officeDocument/2006/relationships/image" Target="../media/image34.wmf"/><Relationship Id="rId3" Type="http://schemas.openxmlformats.org/officeDocument/2006/relationships/image" Target="../media/image29.wmf"/><Relationship Id="rId7" Type="http://schemas.openxmlformats.org/officeDocument/2006/relationships/image" Target="../media/image33.wmf"/><Relationship Id="rId2" Type="http://schemas.openxmlformats.org/officeDocument/2006/relationships/image" Target="../media/image28.wmf"/><Relationship Id="rId1" Type="http://schemas.openxmlformats.org/officeDocument/2006/relationships/image" Target="../media/image27.wmf"/><Relationship Id="rId6" Type="http://schemas.openxmlformats.org/officeDocument/2006/relationships/image" Target="../media/image32.wmf"/><Relationship Id="rId5" Type="http://schemas.openxmlformats.org/officeDocument/2006/relationships/image" Target="../media/image31.wmf"/><Relationship Id="rId4" Type="http://schemas.openxmlformats.org/officeDocument/2006/relationships/image" Target="../media/image30.wmf"/></Relationships>
</file>

<file path=ppt/drawings/_rels/vmlDrawing6.vml.rels><?xml version="1.0" encoding="UTF-8" standalone="yes"?>
<Relationships xmlns="http://schemas.openxmlformats.org/package/2006/relationships"><Relationship Id="rId3" Type="http://schemas.openxmlformats.org/officeDocument/2006/relationships/image" Target="../media/image37.wmf"/><Relationship Id="rId2" Type="http://schemas.openxmlformats.org/officeDocument/2006/relationships/image" Target="../media/image36.wmf"/><Relationship Id="rId1" Type="http://schemas.openxmlformats.org/officeDocument/2006/relationships/image" Target="../media/image35.wmf"/><Relationship Id="rId5" Type="http://schemas.openxmlformats.org/officeDocument/2006/relationships/image" Target="../media/image39.wmf"/><Relationship Id="rId4" Type="http://schemas.openxmlformats.org/officeDocument/2006/relationships/image" Target="../media/image38.wmf"/></Relationships>
</file>

<file path=ppt/drawings/_rels/vmlDrawing7.vml.rels><?xml version="1.0" encoding="UTF-8" standalone="yes"?>
<Relationships xmlns="http://schemas.openxmlformats.org/package/2006/relationships"><Relationship Id="rId8" Type="http://schemas.openxmlformats.org/officeDocument/2006/relationships/image" Target="../media/image47.wmf"/><Relationship Id="rId13" Type="http://schemas.openxmlformats.org/officeDocument/2006/relationships/image" Target="../media/image52.wmf"/><Relationship Id="rId18" Type="http://schemas.openxmlformats.org/officeDocument/2006/relationships/image" Target="../media/image57.wmf"/><Relationship Id="rId3" Type="http://schemas.openxmlformats.org/officeDocument/2006/relationships/image" Target="../media/image42.wmf"/><Relationship Id="rId7" Type="http://schemas.openxmlformats.org/officeDocument/2006/relationships/image" Target="../media/image46.wmf"/><Relationship Id="rId12" Type="http://schemas.openxmlformats.org/officeDocument/2006/relationships/image" Target="../media/image51.wmf"/><Relationship Id="rId17" Type="http://schemas.openxmlformats.org/officeDocument/2006/relationships/image" Target="../media/image56.wmf"/><Relationship Id="rId2" Type="http://schemas.openxmlformats.org/officeDocument/2006/relationships/image" Target="../media/image41.wmf"/><Relationship Id="rId16" Type="http://schemas.openxmlformats.org/officeDocument/2006/relationships/image" Target="../media/image55.wmf"/><Relationship Id="rId20" Type="http://schemas.openxmlformats.org/officeDocument/2006/relationships/image" Target="../media/image59.wmf"/><Relationship Id="rId1" Type="http://schemas.openxmlformats.org/officeDocument/2006/relationships/image" Target="../media/image40.wmf"/><Relationship Id="rId6" Type="http://schemas.openxmlformats.org/officeDocument/2006/relationships/image" Target="../media/image45.wmf"/><Relationship Id="rId11" Type="http://schemas.openxmlformats.org/officeDocument/2006/relationships/image" Target="../media/image50.wmf"/><Relationship Id="rId5" Type="http://schemas.openxmlformats.org/officeDocument/2006/relationships/image" Target="../media/image44.wmf"/><Relationship Id="rId15" Type="http://schemas.openxmlformats.org/officeDocument/2006/relationships/image" Target="../media/image54.wmf"/><Relationship Id="rId10" Type="http://schemas.openxmlformats.org/officeDocument/2006/relationships/image" Target="../media/image49.wmf"/><Relationship Id="rId19" Type="http://schemas.openxmlformats.org/officeDocument/2006/relationships/image" Target="../media/image58.wmf"/><Relationship Id="rId4" Type="http://schemas.openxmlformats.org/officeDocument/2006/relationships/image" Target="../media/image43.wmf"/><Relationship Id="rId9" Type="http://schemas.openxmlformats.org/officeDocument/2006/relationships/image" Target="../media/image48.wmf"/><Relationship Id="rId14" Type="http://schemas.openxmlformats.org/officeDocument/2006/relationships/image" Target="../media/image53.wmf"/></Relationships>
</file>

<file path=ppt/drawings/_rels/vmlDrawing8.vml.rels><?xml version="1.0" encoding="UTF-8" standalone="yes"?>
<Relationships xmlns="http://schemas.openxmlformats.org/package/2006/relationships"><Relationship Id="rId8" Type="http://schemas.openxmlformats.org/officeDocument/2006/relationships/image" Target="../media/image67.wmf"/><Relationship Id="rId13" Type="http://schemas.openxmlformats.org/officeDocument/2006/relationships/image" Target="../media/image72.wmf"/><Relationship Id="rId18" Type="http://schemas.openxmlformats.org/officeDocument/2006/relationships/image" Target="../media/image77.wmf"/><Relationship Id="rId3" Type="http://schemas.openxmlformats.org/officeDocument/2006/relationships/image" Target="../media/image62.wmf"/><Relationship Id="rId7" Type="http://schemas.openxmlformats.org/officeDocument/2006/relationships/image" Target="../media/image66.wmf"/><Relationship Id="rId12" Type="http://schemas.openxmlformats.org/officeDocument/2006/relationships/image" Target="../media/image71.wmf"/><Relationship Id="rId17" Type="http://schemas.openxmlformats.org/officeDocument/2006/relationships/image" Target="../media/image76.wmf"/><Relationship Id="rId2" Type="http://schemas.openxmlformats.org/officeDocument/2006/relationships/image" Target="../media/image61.wmf"/><Relationship Id="rId16" Type="http://schemas.openxmlformats.org/officeDocument/2006/relationships/image" Target="../media/image75.wmf"/><Relationship Id="rId1" Type="http://schemas.openxmlformats.org/officeDocument/2006/relationships/image" Target="../media/image60.wmf"/><Relationship Id="rId6" Type="http://schemas.openxmlformats.org/officeDocument/2006/relationships/image" Target="../media/image65.wmf"/><Relationship Id="rId11" Type="http://schemas.openxmlformats.org/officeDocument/2006/relationships/image" Target="../media/image70.wmf"/><Relationship Id="rId5" Type="http://schemas.openxmlformats.org/officeDocument/2006/relationships/image" Target="../media/image64.wmf"/><Relationship Id="rId15" Type="http://schemas.openxmlformats.org/officeDocument/2006/relationships/image" Target="../media/image74.wmf"/><Relationship Id="rId10" Type="http://schemas.openxmlformats.org/officeDocument/2006/relationships/image" Target="../media/image69.wmf"/><Relationship Id="rId4" Type="http://schemas.openxmlformats.org/officeDocument/2006/relationships/image" Target="../media/image63.wmf"/><Relationship Id="rId9" Type="http://schemas.openxmlformats.org/officeDocument/2006/relationships/image" Target="../media/image68.wmf"/><Relationship Id="rId14" Type="http://schemas.openxmlformats.org/officeDocument/2006/relationships/image" Target="../media/image73.wmf"/></Relationships>
</file>

<file path=ppt/drawings/_rels/vmlDrawing9.vml.rels><?xml version="1.0" encoding="UTF-8" standalone="yes"?>
<Relationships xmlns="http://schemas.openxmlformats.org/package/2006/relationships"><Relationship Id="rId8" Type="http://schemas.openxmlformats.org/officeDocument/2006/relationships/image" Target="../media/image83.wmf"/><Relationship Id="rId3" Type="http://schemas.openxmlformats.org/officeDocument/2006/relationships/image" Target="../media/image79.wmf"/><Relationship Id="rId7" Type="http://schemas.openxmlformats.org/officeDocument/2006/relationships/image" Target="../media/image82.wmf"/><Relationship Id="rId2" Type="http://schemas.openxmlformats.org/officeDocument/2006/relationships/image" Target="../media/image28.wmf"/><Relationship Id="rId1" Type="http://schemas.openxmlformats.org/officeDocument/2006/relationships/image" Target="../media/image78.wmf"/><Relationship Id="rId6" Type="http://schemas.openxmlformats.org/officeDocument/2006/relationships/image" Target="../media/image81.wmf"/><Relationship Id="rId5" Type="http://schemas.openxmlformats.org/officeDocument/2006/relationships/image" Target="../media/image31.wmf"/><Relationship Id="rId4" Type="http://schemas.openxmlformats.org/officeDocument/2006/relationships/image" Target="../media/image80.wmf"/></Relationships>
</file>

<file path=ppt/drawings/_rels/vmlDrawing10.vml.rels><?xml version="1.0" encoding="UTF-8" standalone="yes"?>
<Relationships xmlns="http://schemas.openxmlformats.org/package/2006/relationships"><Relationship Id="rId8" Type="http://schemas.openxmlformats.org/officeDocument/2006/relationships/image" Target="../media/image91.wmf"/><Relationship Id="rId13" Type="http://schemas.openxmlformats.org/officeDocument/2006/relationships/image" Target="../media/image96.wmf"/><Relationship Id="rId3" Type="http://schemas.openxmlformats.org/officeDocument/2006/relationships/image" Target="../media/image86.wmf"/><Relationship Id="rId7" Type="http://schemas.openxmlformats.org/officeDocument/2006/relationships/image" Target="../media/image90.wmf"/><Relationship Id="rId12" Type="http://schemas.openxmlformats.org/officeDocument/2006/relationships/image" Target="../media/image95.wmf"/><Relationship Id="rId2" Type="http://schemas.openxmlformats.org/officeDocument/2006/relationships/image" Target="../media/image85.wmf"/><Relationship Id="rId1" Type="http://schemas.openxmlformats.org/officeDocument/2006/relationships/image" Target="../media/image84.wmf"/><Relationship Id="rId6" Type="http://schemas.openxmlformats.org/officeDocument/2006/relationships/image" Target="../media/image89.wmf"/><Relationship Id="rId11" Type="http://schemas.openxmlformats.org/officeDocument/2006/relationships/image" Target="../media/image94.wmf"/><Relationship Id="rId5" Type="http://schemas.openxmlformats.org/officeDocument/2006/relationships/image" Target="../media/image88.wmf"/><Relationship Id="rId10" Type="http://schemas.openxmlformats.org/officeDocument/2006/relationships/image" Target="../media/image93.wmf"/><Relationship Id="rId4" Type="http://schemas.openxmlformats.org/officeDocument/2006/relationships/image" Target="../media/image87.wmf"/><Relationship Id="rId9" Type="http://schemas.openxmlformats.org/officeDocument/2006/relationships/image" Target="../media/image92.wmf"/></Relationships>
</file>

<file path=ppt/drawings/_rels/vmlDrawing11.vml.rels><?xml version="1.0" encoding="UTF-8" standalone="yes"?>
<Relationships xmlns="http://schemas.openxmlformats.org/package/2006/relationships"><Relationship Id="rId3" Type="http://schemas.openxmlformats.org/officeDocument/2006/relationships/image" Target="../media/image99.wmf"/><Relationship Id="rId2" Type="http://schemas.openxmlformats.org/officeDocument/2006/relationships/image" Target="../media/image98.wmf"/><Relationship Id="rId1" Type="http://schemas.openxmlformats.org/officeDocument/2006/relationships/image" Target="../media/image97.wmf"/><Relationship Id="rId6" Type="http://schemas.openxmlformats.org/officeDocument/2006/relationships/image" Target="../media/image102.wmf"/><Relationship Id="rId5" Type="http://schemas.openxmlformats.org/officeDocument/2006/relationships/image" Target="../media/image101.wmf"/><Relationship Id="rId4" Type="http://schemas.openxmlformats.org/officeDocument/2006/relationships/image" Target="../media/image100.wmf"/></Relationships>
</file>

<file path=ppt/drawings/_rels/vmlDrawing12.vml.rels><?xml version="1.0" encoding="UTF-8" standalone="yes"?>
<Relationships xmlns="http://schemas.openxmlformats.org/package/2006/relationships"><Relationship Id="rId8" Type="http://schemas.openxmlformats.org/officeDocument/2006/relationships/image" Target="../media/image110.wmf"/><Relationship Id="rId13" Type="http://schemas.openxmlformats.org/officeDocument/2006/relationships/image" Target="../media/image115.wmf"/><Relationship Id="rId18" Type="http://schemas.openxmlformats.org/officeDocument/2006/relationships/image" Target="../media/image120.wmf"/><Relationship Id="rId3" Type="http://schemas.openxmlformats.org/officeDocument/2006/relationships/image" Target="../media/image105.wmf"/><Relationship Id="rId7" Type="http://schemas.openxmlformats.org/officeDocument/2006/relationships/image" Target="../media/image109.wmf"/><Relationship Id="rId12" Type="http://schemas.openxmlformats.org/officeDocument/2006/relationships/image" Target="../media/image114.wmf"/><Relationship Id="rId17" Type="http://schemas.openxmlformats.org/officeDocument/2006/relationships/image" Target="../media/image119.wmf"/><Relationship Id="rId2" Type="http://schemas.openxmlformats.org/officeDocument/2006/relationships/image" Target="../media/image104.wmf"/><Relationship Id="rId16" Type="http://schemas.openxmlformats.org/officeDocument/2006/relationships/image" Target="../media/image118.wmf"/><Relationship Id="rId1" Type="http://schemas.openxmlformats.org/officeDocument/2006/relationships/image" Target="../media/image103.wmf"/><Relationship Id="rId6" Type="http://schemas.openxmlformats.org/officeDocument/2006/relationships/image" Target="../media/image108.wmf"/><Relationship Id="rId11" Type="http://schemas.openxmlformats.org/officeDocument/2006/relationships/image" Target="../media/image113.wmf"/><Relationship Id="rId5" Type="http://schemas.openxmlformats.org/officeDocument/2006/relationships/image" Target="../media/image107.wmf"/><Relationship Id="rId15" Type="http://schemas.openxmlformats.org/officeDocument/2006/relationships/image" Target="../media/image117.wmf"/><Relationship Id="rId10" Type="http://schemas.openxmlformats.org/officeDocument/2006/relationships/image" Target="../media/image112.wmf"/><Relationship Id="rId4" Type="http://schemas.openxmlformats.org/officeDocument/2006/relationships/image" Target="../media/image106.wmf"/><Relationship Id="rId9" Type="http://schemas.openxmlformats.org/officeDocument/2006/relationships/image" Target="../media/image111.wmf"/><Relationship Id="rId14" Type="http://schemas.openxmlformats.org/officeDocument/2006/relationships/image" Target="../media/image116.wmf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ctrTitle"/>
          </p:nvPr>
        </p:nvSpPr>
        <p:spPr>
          <a:xfrm>
            <a:off x="2286000" y="3124200"/>
            <a:ext cx="6172200" cy="1894362"/>
          </a:xfrm>
        </p:spPr>
        <p:txBody>
          <a:bodyPr/>
          <a:lstStyle>
            <a:lvl1pPr>
              <a:defRPr b="1"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9" name="Subtitle 8"/>
          <p:cNvSpPr>
            <a:spLocks noGrp="1"/>
          </p:cNvSpPr>
          <p:nvPr>
            <p:ph type="subTitle" idx="1"/>
          </p:nvPr>
        </p:nvSpPr>
        <p:spPr>
          <a:xfrm>
            <a:off x="2286000" y="5003322"/>
            <a:ext cx="6172200" cy="1371600"/>
          </a:xfrm>
        </p:spPr>
        <p:txBody>
          <a:bodyPr/>
          <a:lstStyle>
            <a:lvl1pPr marL="0" indent="0" algn="l">
              <a:buNone/>
              <a:defRPr sz="1800" b="1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en-US" smtClean="0"/>
              <a:t>Click to edit Master subtitle style</a:t>
            </a:r>
            <a:endParaRPr kumimoji="0" lang="en-US"/>
          </a:p>
        </p:txBody>
      </p:sp>
      <p:sp>
        <p:nvSpPr>
          <p:cNvPr id="28" name="Date Placeholder 27"/>
          <p:cNvSpPr>
            <a:spLocks noGrp="1"/>
          </p:cNvSpPr>
          <p:nvPr>
            <p:ph type="dt" sz="half" idx="10"/>
          </p:nvPr>
        </p:nvSpPr>
        <p:spPr bwMode="auto">
          <a:xfrm rot="5400000">
            <a:off x="7764621" y="1174097"/>
            <a:ext cx="2286000" cy="381000"/>
          </a:xfrm>
        </p:spPr>
        <p:txBody>
          <a:bodyPr/>
          <a:lstStyle/>
          <a:p>
            <a:fld id="{7BC02867-BF3A-4FC4-A69D-DDFE60F070A5}" type="datetimeFigureOut">
              <a:rPr lang="id-ID" smtClean="0"/>
              <a:t>04/04/2018</a:t>
            </a:fld>
            <a:endParaRPr lang="id-ID"/>
          </a:p>
        </p:txBody>
      </p:sp>
      <p:sp>
        <p:nvSpPr>
          <p:cNvPr id="17" name="Footer Placeholder 16"/>
          <p:cNvSpPr>
            <a:spLocks noGrp="1"/>
          </p:cNvSpPr>
          <p:nvPr>
            <p:ph type="ftr" sz="quarter" idx="11"/>
          </p:nvPr>
        </p:nvSpPr>
        <p:spPr bwMode="auto">
          <a:xfrm rot="5400000">
            <a:off x="7077269" y="4181669"/>
            <a:ext cx="3657600" cy="384048"/>
          </a:xfrm>
        </p:spPr>
        <p:txBody>
          <a:bodyPr/>
          <a:lstStyle/>
          <a:p>
            <a:endParaRPr lang="id-ID"/>
          </a:p>
        </p:txBody>
      </p:sp>
      <p:sp>
        <p:nvSpPr>
          <p:cNvPr id="10" name="Rectangle 9"/>
          <p:cNvSpPr/>
          <p:nvPr/>
        </p:nvSpPr>
        <p:spPr bwMode="auto">
          <a:xfrm>
            <a:off x="381000" y="0"/>
            <a:ext cx="609600" cy="6858000"/>
          </a:xfrm>
          <a:prstGeom prst="rect">
            <a:avLst/>
          </a:prstGeom>
          <a:solidFill>
            <a:schemeClr val="accent1">
              <a:tint val="60000"/>
              <a:alpha val="54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Rectangle 11"/>
          <p:cNvSpPr/>
          <p:nvPr/>
        </p:nvSpPr>
        <p:spPr bwMode="auto">
          <a:xfrm>
            <a:off x="276336" y="0"/>
            <a:ext cx="104664" cy="6858000"/>
          </a:xfrm>
          <a:prstGeom prst="rect">
            <a:avLst/>
          </a:prstGeom>
          <a:solidFill>
            <a:schemeClr val="accent1">
              <a:tint val="40000"/>
              <a:alpha val="36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4" name="Rectangle 13"/>
          <p:cNvSpPr/>
          <p:nvPr/>
        </p:nvSpPr>
        <p:spPr bwMode="auto">
          <a:xfrm>
            <a:off x="990600" y="0"/>
            <a:ext cx="181872" cy="6858000"/>
          </a:xfrm>
          <a:prstGeom prst="rect">
            <a:avLst/>
          </a:prstGeom>
          <a:solidFill>
            <a:schemeClr val="accent1">
              <a:tint val="40000"/>
              <a:alpha val="7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9" name="Rectangle 18"/>
          <p:cNvSpPr/>
          <p:nvPr/>
        </p:nvSpPr>
        <p:spPr bwMode="auto">
          <a:xfrm>
            <a:off x="1141320" y="0"/>
            <a:ext cx="230280" cy="6858000"/>
          </a:xfrm>
          <a:prstGeom prst="rect">
            <a:avLst/>
          </a:prstGeom>
          <a:solidFill>
            <a:schemeClr val="accent1">
              <a:tint val="20000"/>
              <a:alpha val="7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Straight Connector 10"/>
          <p:cNvSpPr>
            <a:spLocks noChangeShapeType="1"/>
          </p:cNvSpPr>
          <p:nvPr/>
        </p:nvSpPr>
        <p:spPr bwMode="auto">
          <a:xfrm>
            <a:off x="106344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  <a:alpha val="7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8" name="Straight Connector 17"/>
          <p:cNvSpPr>
            <a:spLocks noChangeShapeType="1"/>
          </p:cNvSpPr>
          <p:nvPr/>
        </p:nvSpPr>
        <p:spPr bwMode="auto">
          <a:xfrm>
            <a:off x="914400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20000"/>
                <a:alpha val="8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0" name="Straight Connector 19"/>
          <p:cNvSpPr>
            <a:spLocks noChangeShapeType="1"/>
          </p:cNvSpPr>
          <p:nvPr/>
        </p:nvSpPr>
        <p:spPr bwMode="auto">
          <a:xfrm>
            <a:off x="854112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6" name="Straight Connector 15"/>
          <p:cNvSpPr>
            <a:spLocks noChangeShapeType="1"/>
          </p:cNvSpPr>
          <p:nvPr/>
        </p:nvSpPr>
        <p:spPr bwMode="auto">
          <a:xfrm>
            <a:off x="1726640" y="0"/>
            <a:ext cx="0" cy="6858000"/>
          </a:xfrm>
          <a:prstGeom prst="line">
            <a:avLst/>
          </a:prstGeom>
          <a:noFill/>
          <a:ln w="28575" cap="flat" cmpd="sng" algn="ctr">
            <a:solidFill>
              <a:schemeClr val="accent1">
                <a:tint val="60000"/>
                <a:alpha val="82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5" name="Straight Connector 14"/>
          <p:cNvSpPr>
            <a:spLocks noChangeShapeType="1"/>
          </p:cNvSpPr>
          <p:nvPr/>
        </p:nvSpPr>
        <p:spPr bwMode="auto">
          <a:xfrm>
            <a:off x="10668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2" name="Straight Connector 21"/>
          <p:cNvSpPr>
            <a:spLocks noChangeShapeType="1"/>
          </p:cNvSpPr>
          <p:nvPr/>
        </p:nvSpPr>
        <p:spPr bwMode="auto">
          <a:xfrm>
            <a:off x="9113856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7" name="Rectangle 26"/>
          <p:cNvSpPr/>
          <p:nvPr/>
        </p:nvSpPr>
        <p:spPr bwMode="auto">
          <a:xfrm>
            <a:off x="1219200" y="0"/>
            <a:ext cx="76200" cy="6858000"/>
          </a:xfrm>
          <a:prstGeom prst="rect">
            <a:avLst/>
          </a:prstGeom>
          <a:solidFill>
            <a:schemeClr val="accent1">
              <a:tint val="60000"/>
              <a:alpha val="5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1" name="Oval 20"/>
          <p:cNvSpPr/>
          <p:nvPr/>
        </p:nvSpPr>
        <p:spPr bwMode="auto">
          <a:xfrm>
            <a:off x="609600" y="3429000"/>
            <a:ext cx="1295400" cy="1295400"/>
          </a:xfrm>
          <a:prstGeom prst="ellipse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Oval 22"/>
          <p:cNvSpPr/>
          <p:nvPr/>
        </p:nvSpPr>
        <p:spPr bwMode="auto">
          <a:xfrm>
            <a:off x="1309632" y="4866752"/>
            <a:ext cx="641424" cy="641424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4" name="Oval 23"/>
          <p:cNvSpPr/>
          <p:nvPr/>
        </p:nvSpPr>
        <p:spPr bwMode="auto">
          <a:xfrm>
            <a:off x="1091080" y="5500632"/>
            <a:ext cx="137160" cy="13716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6" name="Oval 25"/>
          <p:cNvSpPr/>
          <p:nvPr/>
        </p:nvSpPr>
        <p:spPr bwMode="auto">
          <a:xfrm>
            <a:off x="1664208" y="5788152"/>
            <a:ext cx="274320" cy="27432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5" name="Oval 24"/>
          <p:cNvSpPr/>
          <p:nvPr/>
        </p:nvSpPr>
        <p:spPr>
          <a:xfrm>
            <a:off x="1905000" y="4495800"/>
            <a:ext cx="365760" cy="365760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9" name="Slide Number Placeholder 28"/>
          <p:cNvSpPr>
            <a:spLocks noGrp="1"/>
          </p:cNvSpPr>
          <p:nvPr>
            <p:ph type="sldNum" sz="quarter" idx="12"/>
          </p:nvPr>
        </p:nvSpPr>
        <p:spPr bwMode="auto">
          <a:xfrm>
            <a:off x="1325544" y="4928702"/>
            <a:ext cx="609600" cy="517524"/>
          </a:xfrm>
        </p:spPr>
        <p:txBody>
          <a:bodyPr/>
          <a:lstStyle/>
          <a:p>
            <a:fld id="{59047258-F179-4FD8-95B7-DB578EBDBEA3}" type="slidenum">
              <a:rPr lang="id-ID" smtClean="0"/>
              <a:t>‹#›</a:t>
            </a:fld>
            <a:endParaRPr lang="id-ID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8" name="Content Placeholder 7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7467600" cy="4873752"/>
          </a:xfrm>
        </p:spPr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4"/>
          </p:nvPr>
        </p:nvSpPr>
        <p:spPr/>
        <p:txBody>
          <a:bodyPr rtlCol="0"/>
          <a:lstStyle/>
          <a:p>
            <a:fld id="{7BC02867-BF3A-4FC4-A69D-DDFE60F070A5}" type="datetimeFigureOut">
              <a:rPr lang="id-ID" smtClean="0"/>
              <a:t>04/04/2018</a:t>
            </a:fld>
            <a:endParaRPr lang="id-ID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5"/>
          </p:nvPr>
        </p:nvSpPr>
        <p:spPr/>
        <p:txBody>
          <a:bodyPr rtlCol="0"/>
          <a:lstStyle/>
          <a:p>
            <a:fld id="{59047258-F179-4FD8-95B7-DB578EBDBEA3}" type="slidenum">
              <a:rPr lang="id-ID" smtClean="0"/>
              <a:t>‹#›</a:t>
            </a:fld>
            <a:endParaRPr lang="id-ID"/>
          </a:p>
        </p:txBody>
      </p:sp>
      <p:sp>
        <p:nvSpPr>
          <p:cNvPr id="10" name="Footer Placeholder 9"/>
          <p:cNvSpPr>
            <a:spLocks noGrp="1"/>
          </p:cNvSpPr>
          <p:nvPr>
            <p:ph type="ftr" sz="quarter" idx="16"/>
          </p:nvPr>
        </p:nvSpPr>
        <p:spPr/>
        <p:txBody>
          <a:bodyPr rtlCol="0"/>
          <a:lstStyle/>
          <a:p>
            <a:endParaRPr lang="id-ID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286000" y="2895600"/>
            <a:ext cx="6172200" cy="2053590"/>
          </a:xfrm>
        </p:spPr>
        <p:txBody>
          <a:bodyPr/>
          <a:lstStyle>
            <a:lvl1pPr algn="l">
              <a:buNone/>
              <a:defRPr sz="3000" b="1" cap="small" baseline="0"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286000" y="5010150"/>
            <a:ext cx="6172200" cy="1371600"/>
          </a:xfrm>
        </p:spPr>
        <p:txBody>
          <a:bodyPr anchor="t"/>
          <a:lstStyle>
            <a:lvl1pPr marL="0" indent="0">
              <a:buNone/>
              <a:defRPr sz="1800" b="1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 bwMode="auto">
          <a:xfrm rot="5400000">
            <a:off x="7763256" y="1170432"/>
            <a:ext cx="2286000" cy="381000"/>
          </a:xfrm>
        </p:spPr>
        <p:txBody>
          <a:bodyPr/>
          <a:lstStyle/>
          <a:p>
            <a:fld id="{7BC02867-BF3A-4FC4-A69D-DDFE60F070A5}" type="datetimeFigureOut">
              <a:rPr lang="id-ID" smtClean="0"/>
              <a:t>04/04/2018</a:t>
            </a:fld>
            <a:endParaRPr lang="id-ID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 bwMode="auto">
          <a:xfrm rot="5400000">
            <a:off x="7077456" y="4178808"/>
            <a:ext cx="3657600" cy="384048"/>
          </a:xfrm>
        </p:spPr>
        <p:txBody>
          <a:bodyPr/>
          <a:lstStyle/>
          <a:p>
            <a:endParaRPr lang="id-ID"/>
          </a:p>
        </p:txBody>
      </p:sp>
      <p:sp>
        <p:nvSpPr>
          <p:cNvPr id="9" name="Rectangle 8"/>
          <p:cNvSpPr/>
          <p:nvPr/>
        </p:nvSpPr>
        <p:spPr bwMode="auto">
          <a:xfrm>
            <a:off x="381000" y="0"/>
            <a:ext cx="609600" cy="6858000"/>
          </a:xfrm>
          <a:prstGeom prst="rect">
            <a:avLst/>
          </a:prstGeom>
          <a:solidFill>
            <a:schemeClr val="accent1">
              <a:tint val="60000"/>
              <a:alpha val="54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Rectangle 9"/>
          <p:cNvSpPr/>
          <p:nvPr/>
        </p:nvSpPr>
        <p:spPr bwMode="auto">
          <a:xfrm>
            <a:off x="276336" y="0"/>
            <a:ext cx="104664" cy="6858000"/>
          </a:xfrm>
          <a:prstGeom prst="rect">
            <a:avLst/>
          </a:prstGeom>
          <a:solidFill>
            <a:schemeClr val="accent1">
              <a:tint val="40000"/>
              <a:alpha val="36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Rectangle 10"/>
          <p:cNvSpPr/>
          <p:nvPr/>
        </p:nvSpPr>
        <p:spPr bwMode="auto">
          <a:xfrm>
            <a:off x="990600" y="0"/>
            <a:ext cx="181872" cy="6858000"/>
          </a:xfrm>
          <a:prstGeom prst="rect">
            <a:avLst/>
          </a:prstGeom>
          <a:solidFill>
            <a:schemeClr val="accent1">
              <a:tint val="40000"/>
              <a:alpha val="7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Rectangle 11"/>
          <p:cNvSpPr/>
          <p:nvPr/>
        </p:nvSpPr>
        <p:spPr bwMode="auto">
          <a:xfrm>
            <a:off x="1141320" y="0"/>
            <a:ext cx="230280" cy="6858000"/>
          </a:xfrm>
          <a:prstGeom prst="rect">
            <a:avLst/>
          </a:prstGeom>
          <a:solidFill>
            <a:schemeClr val="accent1">
              <a:tint val="20000"/>
              <a:alpha val="7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Straight Connector 12"/>
          <p:cNvSpPr>
            <a:spLocks noChangeShapeType="1"/>
          </p:cNvSpPr>
          <p:nvPr/>
        </p:nvSpPr>
        <p:spPr bwMode="auto">
          <a:xfrm>
            <a:off x="106344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  <a:alpha val="7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4" name="Straight Connector 13"/>
          <p:cNvSpPr>
            <a:spLocks noChangeShapeType="1"/>
          </p:cNvSpPr>
          <p:nvPr/>
        </p:nvSpPr>
        <p:spPr bwMode="auto">
          <a:xfrm>
            <a:off x="914400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20000"/>
                <a:alpha val="8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5" name="Straight Connector 14"/>
          <p:cNvSpPr>
            <a:spLocks noChangeShapeType="1"/>
          </p:cNvSpPr>
          <p:nvPr/>
        </p:nvSpPr>
        <p:spPr bwMode="auto">
          <a:xfrm>
            <a:off x="854112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6" name="Straight Connector 15"/>
          <p:cNvSpPr>
            <a:spLocks noChangeShapeType="1"/>
          </p:cNvSpPr>
          <p:nvPr/>
        </p:nvSpPr>
        <p:spPr bwMode="auto">
          <a:xfrm>
            <a:off x="1726640" y="0"/>
            <a:ext cx="0" cy="6858000"/>
          </a:xfrm>
          <a:prstGeom prst="line">
            <a:avLst/>
          </a:prstGeom>
          <a:noFill/>
          <a:ln w="28575" cap="flat" cmpd="sng" algn="ctr">
            <a:solidFill>
              <a:schemeClr val="accent1">
                <a:tint val="60000"/>
                <a:alpha val="82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7" name="Straight Connector 16"/>
          <p:cNvSpPr>
            <a:spLocks noChangeShapeType="1"/>
          </p:cNvSpPr>
          <p:nvPr/>
        </p:nvSpPr>
        <p:spPr bwMode="auto">
          <a:xfrm>
            <a:off x="10668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8" name="Rectangle 17"/>
          <p:cNvSpPr/>
          <p:nvPr/>
        </p:nvSpPr>
        <p:spPr bwMode="auto">
          <a:xfrm>
            <a:off x="1219200" y="0"/>
            <a:ext cx="76200" cy="6858000"/>
          </a:xfrm>
          <a:prstGeom prst="rect">
            <a:avLst/>
          </a:prstGeom>
          <a:solidFill>
            <a:schemeClr val="accent1">
              <a:tint val="60000"/>
              <a:alpha val="5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9" name="Oval 18"/>
          <p:cNvSpPr/>
          <p:nvPr/>
        </p:nvSpPr>
        <p:spPr bwMode="auto">
          <a:xfrm>
            <a:off x="609600" y="3429000"/>
            <a:ext cx="1295400" cy="129540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0" name="Oval 19"/>
          <p:cNvSpPr/>
          <p:nvPr/>
        </p:nvSpPr>
        <p:spPr bwMode="auto">
          <a:xfrm>
            <a:off x="1324704" y="4866752"/>
            <a:ext cx="641424" cy="641424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1" name="Oval 20"/>
          <p:cNvSpPr/>
          <p:nvPr/>
        </p:nvSpPr>
        <p:spPr bwMode="auto">
          <a:xfrm>
            <a:off x="1091080" y="5500632"/>
            <a:ext cx="137160" cy="13716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2" name="Oval 21"/>
          <p:cNvSpPr/>
          <p:nvPr/>
        </p:nvSpPr>
        <p:spPr bwMode="auto">
          <a:xfrm>
            <a:off x="1664208" y="5791200"/>
            <a:ext cx="274320" cy="27432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Oval 22"/>
          <p:cNvSpPr/>
          <p:nvPr/>
        </p:nvSpPr>
        <p:spPr bwMode="auto">
          <a:xfrm>
            <a:off x="1879040" y="4479888"/>
            <a:ext cx="365760" cy="365760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6" name="Straight Connector 25"/>
          <p:cNvSpPr>
            <a:spLocks noChangeShapeType="1"/>
          </p:cNvSpPr>
          <p:nvPr/>
        </p:nvSpPr>
        <p:spPr bwMode="auto">
          <a:xfrm>
            <a:off x="9097944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 bwMode="auto">
          <a:xfrm>
            <a:off x="1340616" y="4928702"/>
            <a:ext cx="609600" cy="517524"/>
          </a:xfrm>
        </p:spPr>
        <p:txBody>
          <a:bodyPr/>
          <a:lstStyle/>
          <a:p>
            <a:fld id="{59047258-F179-4FD8-95B7-DB578EBDBEA3}" type="slidenum">
              <a:rPr lang="id-ID" smtClean="0"/>
              <a:t>‹#›</a:t>
            </a:fld>
            <a:endParaRPr lang="id-ID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C02867-BF3A-4FC4-A69D-DDFE60F070A5}" type="datetimeFigureOut">
              <a:rPr lang="id-ID" smtClean="0"/>
              <a:t>04/04/2018</a:t>
            </a:fld>
            <a:endParaRPr lang="id-ID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047258-F179-4FD8-95B7-DB578EBDBEA3}" type="slidenum">
              <a:rPr lang="id-ID" smtClean="0"/>
              <a:t>‹#›</a:t>
            </a:fld>
            <a:endParaRPr lang="id-ID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3657600" cy="4572000"/>
          </a:xfrm>
        </p:spPr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2"/>
          </p:nvPr>
        </p:nvSpPr>
        <p:spPr>
          <a:xfrm>
            <a:off x="4270248" y="1600200"/>
            <a:ext cx="3657600" cy="4572000"/>
          </a:xfrm>
        </p:spPr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7543800" cy="1143000"/>
          </a:xfrm>
        </p:spPr>
        <p:txBody>
          <a:bodyPr anchor="b"/>
          <a:lstStyle>
            <a:lvl1pPr>
              <a:defRPr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C02867-BF3A-4FC4-A69D-DDFE60F070A5}" type="datetimeFigureOut">
              <a:rPr lang="id-ID" smtClean="0"/>
              <a:t>04/04/2018</a:t>
            </a:fld>
            <a:endParaRPr lang="id-ID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047258-F179-4FD8-95B7-DB578EBDBEA3}" type="slidenum">
              <a:rPr lang="id-ID" smtClean="0"/>
              <a:t>‹#›</a:t>
            </a:fld>
            <a:endParaRPr lang="id-ID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2"/>
          </p:nvPr>
        </p:nvSpPr>
        <p:spPr>
          <a:xfrm>
            <a:off x="457200" y="2362200"/>
            <a:ext cx="3657600" cy="3886200"/>
          </a:xfrm>
        </p:spPr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13" name="Content Placeholder 12"/>
          <p:cNvSpPr>
            <a:spLocks noGrp="1"/>
          </p:cNvSpPr>
          <p:nvPr>
            <p:ph sz="quarter" idx="4"/>
          </p:nvPr>
        </p:nvSpPr>
        <p:spPr>
          <a:xfrm>
            <a:off x="4371975" y="2362200"/>
            <a:ext cx="3657600" cy="3886200"/>
          </a:xfrm>
        </p:spPr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12" name="Text Placeholder 11"/>
          <p:cNvSpPr>
            <a:spLocks noGrp="1"/>
          </p:cNvSpPr>
          <p:nvPr>
            <p:ph type="body" sz="quarter" idx="1"/>
          </p:nvPr>
        </p:nvSpPr>
        <p:spPr>
          <a:xfrm>
            <a:off x="457200" y="1569720"/>
            <a:ext cx="3657600" cy="658368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</p:spPr>
        <p:txBody>
          <a:bodyPr rtlCol="0" anchor="ctr">
            <a:noAutofit/>
          </a:bodyPr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14" name="Text Placeholder 13"/>
          <p:cNvSpPr>
            <a:spLocks noGrp="1"/>
          </p:cNvSpPr>
          <p:nvPr>
            <p:ph type="body" sz="quarter" idx="3"/>
          </p:nvPr>
        </p:nvSpPr>
        <p:spPr>
          <a:xfrm>
            <a:off x="4343400" y="1569720"/>
            <a:ext cx="3657600" cy="658368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</p:spPr>
        <p:txBody>
          <a:bodyPr rtlCol="0" anchor="ctr">
            <a:noAutofit/>
          </a:bodyPr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6" name="Date Placeholder 5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fld id="{7BC02867-BF3A-4FC4-A69D-DDFE60F070A5}" type="datetimeFigureOut">
              <a:rPr lang="id-ID" smtClean="0"/>
              <a:t>04/04/2018</a:t>
            </a:fld>
            <a:endParaRPr lang="id-ID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fld id="{59047258-F179-4FD8-95B7-DB578EBDBEA3}" type="slidenum">
              <a:rPr lang="id-ID" smtClean="0"/>
              <a:t>‹#›</a:t>
            </a:fld>
            <a:endParaRPr lang="id-ID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endParaRPr lang="id-ID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C02867-BF3A-4FC4-A69D-DDFE60F070A5}" type="datetimeFigureOut">
              <a:rPr lang="id-ID" smtClean="0"/>
              <a:t>04/04/2018</a:t>
            </a:fld>
            <a:endParaRPr lang="id-ID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047258-F179-4FD8-95B7-DB578EBDBEA3}" type="slidenum">
              <a:rPr lang="id-ID" smtClean="0"/>
              <a:t>‹#›</a:t>
            </a:fld>
            <a:endParaRPr lang="id-ID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Straight Connector 9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  <a:alpha val="9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 rot="5400000">
            <a:off x="3371850" y="3200400"/>
            <a:ext cx="6309360" cy="457200"/>
          </a:xfrm>
        </p:spPr>
        <p:txBody>
          <a:bodyPr anchor="b"/>
          <a:lstStyle>
            <a:lvl1pPr algn="l">
              <a:buNone/>
              <a:defRPr sz="2000" b="1" cap="small" baseline="0"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6812280" y="274320"/>
            <a:ext cx="1527048" cy="4983480"/>
          </a:xfrm>
        </p:spPr>
        <p:txBody>
          <a:bodyPr/>
          <a:lstStyle>
            <a:lvl1pPr marL="0" indent="0">
              <a:spcBef>
                <a:spcPts val="400"/>
              </a:spcBef>
              <a:spcAft>
                <a:spcPts val="1000"/>
              </a:spcAft>
              <a:buNone/>
              <a:defRPr sz="12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8" name="Straight Connector 7"/>
          <p:cNvSpPr>
            <a:spLocks noChangeShapeType="1"/>
          </p:cNvSpPr>
          <p:nvPr/>
        </p:nvSpPr>
        <p:spPr bwMode="auto">
          <a:xfrm>
            <a:off x="62484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9" name="Straight Connector 8"/>
          <p:cNvSpPr>
            <a:spLocks noChangeShapeType="1"/>
          </p:cNvSpPr>
          <p:nvPr/>
        </p:nvSpPr>
        <p:spPr bwMode="auto">
          <a:xfrm>
            <a:off x="6192296" y="0"/>
            <a:ext cx="0" cy="6858000"/>
          </a:xfrm>
          <a:prstGeom prst="line">
            <a:avLst/>
          </a:prstGeom>
          <a:noFill/>
          <a:ln w="1270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1" name="Straight Connector 10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1905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Rectangle 11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  <a:alpha val="87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Straight Connector 12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4" name="Oval 13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8" name="Content Placeholder 17"/>
          <p:cNvSpPr>
            <a:spLocks noGrp="1"/>
          </p:cNvSpPr>
          <p:nvPr>
            <p:ph sz="quarter" idx="1"/>
          </p:nvPr>
        </p:nvSpPr>
        <p:spPr>
          <a:xfrm>
            <a:off x="304800" y="274320"/>
            <a:ext cx="5638800" cy="6327648"/>
          </a:xfrm>
        </p:spPr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21" name="Date Placeholder 20"/>
          <p:cNvSpPr>
            <a:spLocks noGrp="1"/>
          </p:cNvSpPr>
          <p:nvPr>
            <p:ph type="dt" sz="half" idx="14"/>
          </p:nvPr>
        </p:nvSpPr>
        <p:spPr/>
        <p:txBody>
          <a:bodyPr rtlCol="0"/>
          <a:lstStyle/>
          <a:p>
            <a:fld id="{7BC02867-BF3A-4FC4-A69D-DDFE60F070A5}" type="datetimeFigureOut">
              <a:rPr lang="id-ID" smtClean="0"/>
              <a:t>04/04/2018</a:t>
            </a:fld>
            <a:endParaRPr lang="id-ID"/>
          </a:p>
        </p:txBody>
      </p:sp>
      <p:sp>
        <p:nvSpPr>
          <p:cNvPr id="22" name="Slide Number Placeholder 21"/>
          <p:cNvSpPr>
            <a:spLocks noGrp="1"/>
          </p:cNvSpPr>
          <p:nvPr>
            <p:ph type="sldNum" sz="quarter" idx="15"/>
          </p:nvPr>
        </p:nvSpPr>
        <p:spPr/>
        <p:txBody>
          <a:bodyPr rtlCol="0"/>
          <a:lstStyle/>
          <a:p>
            <a:fld id="{59047258-F179-4FD8-95B7-DB578EBDBEA3}" type="slidenum">
              <a:rPr lang="id-ID" smtClean="0"/>
              <a:t>‹#›</a:t>
            </a:fld>
            <a:endParaRPr lang="id-ID"/>
          </a:p>
        </p:txBody>
      </p:sp>
      <p:sp>
        <p:nvSpPr>
          <p:cNvPr id="23" name="Footer Placeholder 22"/>
          <p:cNvSpPr>
            <a:spLocks noGrp="1"/>
          </p:cNvSpPr>
          <p:nvPr>
            <p:ph type="ftr" sz="quarter" idx="16"/>
          </p:nvPr>
        </p:nvSpPr>
        <p:spPr/>
        <p:txBody>
          <a:bodyPr rtlCol="0"/>
          <a:lstStyle/>
          <a:p>
            <a:endParaRPr lang="id-ID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Straight Connector 8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3" name="Oval 12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 rot="5400000">
            <a:off x="3350133" y="3200400"/>
            <a:ext cx="6309360" cy="457200"/>
          </a:xfrm>
        </p:spPr>
        <p:txBody>
          <a:bodyPr anchor="b"/>
          <a:lstStyle>
            <a:lvl1pPr algn="l">
              <a:buNone/>
              <a:defRPr sz="2000" b="1"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0" y="0"/>
            <a:ext cx="6172200" cy="6858000"/>
          </a:xfrm>
          <a:solidFill>
            <a:schemeClr val="bg2"/>
          </a:solidFill>
          <a:ln w="1270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/>
          <a:lstStyle>
            <a:lvl1pPr marL="0" indent="0">
              <a:buNone/>
              <a:defRPr sz="3200"/>
            </a:lvl1pPr>
          </a:lstStyle>
          <a:p>
            <a:pPr algn="ctr" eaLnBrk="1" latinLnBrk="0" hangingPunct="1">
              <a:buFontTx/>
              <a:buNone/>
            </a:pPr>
            <a:r>
              <a:rPr kumimoji="0" lang="en-US" smtClean="0"/>
              <a:t>Click icon to add picture</a:t>
            </a:r>
            <a:endParaRPr kumimoji="0"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65798" y="264795"/>
            <a:ext cx="1524000" cy="4956048"/>
          </a:xfrm>
        </p:spPr>
        <p:txBody>
          <a:bodyPr rot="0" spcFirstLastPara="0" vertOverflow="overflow" horzOverflow="overflow" vert="horz" wrap="square" lIns="91440" tIns="45720" rIns="91440" bIns="45720" numCol="1" spcCol="274320" rtlCol="0" fromWordArt="0" anchor="t" anchorCtr="0" forceAA="0" compatLnSpc="1">
            <a:normAutofit/>
          </a:bodyPr>
          <a:lstStyle>
            <a:lvl1pPr marL="0" indent="0">
              <a:spcBef>
                <a:spcPts val="100"/>
              </a:spcBef>
              <a:spcAft>
                <a:spcPts val="400"/>
              </a:spcAft>
              <a:buFontTx/>
              <a:buNone/>
              <a:defRPr sz="12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10" name="Straight Connector 9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1" name="Rectangle 10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Straight Connector 11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9" name="Straight Connector 18"/>
          <p:cNvSpPr>
            <a:spLocks noChangeShapeType="1"/>
          </p:cNvSpPr>
          <p:nvPr/>
        </p:nvSpPr>
        <p:spPr bwMode="auto">
          <a:xfrm>
            <a:off x="62484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0" name="Straight Connector 19"/>
          <p:cNvSpPr>
            <a:spLocks noChangeShapeType="1"/>
          </p:cNvSpPr>
          <p:nvPr/>
        </p:nvSpPr>
        <p:spPr bwMode="auto">
          <a:xfrm>
            <a:off x="6192296" y="0"/>
            <a:ext cx="0" cy="6858000"/>
          </a:xfrm>
          <a:prstGeom prst="line">
            <a:avLst/>
          </a:prstGeom>
          <a:noFill/>
          <a:ln w="1270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7" name="Date Placeholder 16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fld id="{7BC02867-BF3A-4FC4-A69D-DDFE60F070A5}" type="datetimeFigureOut">
              <a:rPr lang="id-ID" smtClean="0"/>
              <a:t>04/04/2018</a:t>
            </a:fld>
            <a:endParaRPr lang="id-ID"/>
          </a:p>
        </p:txBody>
      </p:sp>
      <p:sp>
        <p:nvSpPr>
          <p:cNvPr id="18" name="Slide Number Placeholder 17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fld id="{59047258-F179-4FD8-95B7-DB578EBDBEA3}" type="slidenum">
              <a:rPr lang="id-ID" smtClean="0"/>
              <a:t>‹#›</a:t>
            </a:fld>
            <a:endParaRPr lang="id-ID"/>
          </a:p>
        </p:txBody>
      </p:sp>
      <p:sp>
        <p:nvSpPr>
          <p:cNvPr id="21" name="Footer Placeholder 20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endParaRPr lang="id-ID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C02867-BF3A-4FC4-A69D-DDFE60F070A5}" type="datetimeFigureOut">
              <a:rPr lang="id-ID" smtClean="0"/>
              <a:t>04/04/2018</a:t>
            </a:fld>
            <a:endParaRPr lang="id-ID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047258-F179-4FD8-95B7-DB578EBDBEA3}" type="slidenum">
              <a:rPr lang="id-ID" smtClean="0"/>
              <a:t>‹#›</a:t>
            </a:fld>
            <a:endParaRPr lang="id-ID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9"/>
            <a:ext cx="1676400" cy="5851525"/>
          </a:xfrm>
        </p:spPr>
        <p:txBody>
          <a:bodyPr vert="eaVert"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C02867-BF3A-4FC4-A69D-DDFE60F070A5}" type="datetimeFigureOut">
              <a:rPr lang="id-ID" smtClean="0"/>
              <a:t>04/04/2018</a:t>
            </a:fld>
            <a:endParaRPr lang="id-ID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047258-F179-4FD8-95B7-DB578EBDBEA3}" type="slidenum">
              <a:rPr lang="id-ID" smtClean="0"/>
              <a:t>‹#›</a:t>
            </a:fld>
            <a:endParaRPr lang="id-ID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Straight Connector 15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  <a:alpha val="9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2" name="Title Placeholder 2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467600" cy="1143000"/>
          </a:xfrm>
          <a:prstGeom prst="rect">
            <a:avLst/>
          </a:prstGeom>
        </p:spPr>
        <p:txBody>
          <a:bodyPr vert="horz" anchor="b">
            <a:normAutofit/>
          </a:bodyPr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13" name="Text Placeholder 1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7467600" cy="4873752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en-US" smtClean="0"/>
              <a:t>Click to edit Master text styles</a:t>
            </a:r>
          </a:p>
          <a:p>
            <a:pPr lvl="1" eaLnBrk="1" latinLnBrk="0" hangingPunct="1"/>
            <a:r>
              <a:rPr kumimoji="0" lang="en-US" smtClean="0"/>
              <a:t>Second level</a:t>
            </a:r>
          </a:p>
          <a:p>
            <a:pPr lvl="2" eaLnBrk="1" latinLnBrk="0" hangingPunct="1"/>
            <a:r>
              <a:rPr kumimoji="0" lang="en-US" smtClean="0"/>
              <a:t>Third level</a:t>
            </a:r>
          </a:p>
          <a:p>
            <a:pPr lvl="3" eaLnBrk="1" latinLnBrk="0" hangingPunct="1"/>
            <a:r>
              <a:rPr kumimoji="0" lang="en-US" smtClean="0"/>
              <a:t>Fourth level</a:t>
            </a:r>
          </a:p>
          <a:p>
            <a:pPr lvl="4" eaLnBrk="1" latinLnBrk="0" hangingPunct="1"/>
            <a:r>
              <a:rPr kumimoji="0" lang="en-US" smtClean="0"/>
              <a:t>Fifth level</a:t>
            </a:r>
            <a:endParaRPr kumimoji="0" lang="en-US"/>
          </a:p>
        </p:txBody>
      </p:sp>
      <p:sp>
        <p:nvSpPr>
          <p:cNvPr id="14" name="Date Placeholder 13"/>
          <p:cNvSpPr>
            <a:spLocks noGrp="1"/>
          </p:cNvSpPr>
          <p:nvPr>
            <p:ph type="dt" sz="half" idx="2"/>
          </p:nvPr>
        </p:nvSpPr>
        <p:spPr>
          <a:xfrm rot="5400000">
            <a:off x="7589520" y="1081851"/>
            <a:ext cx="2011680" cy="384048"/>
          </a:xfrm>
          <a:prstGeom prst="rect">
            <a:avLst/>
          </a:prstGeom>
        </p:spPr>
        <p:txBody>
          <a:bodyPr vert="horz" anchor="ctr" anchorCtr="0"/>
          <a:lstStyle>
            <a:lvl1pPr algn="r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fld id="{7BC02867-BF3A-4FC4-A69D-DDFE60F070A5}" type="datetimeFigureOut">
              <a:rPr lang="id-ID" smtClean="0"/>
              <a:t>04/04/2018</a:t>
            </a:fld>
            <a:endParaRPr lang="id-ID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3"/>
          </p:nvPr>
        </p:nvSpPr>
        <p:spPr>
          <a:xfrm rot="5400000">
            <a:off x="6990186" y="3737240"/>
            <a:ext cx="3200400" cy="365760"/>
          </a:xfrm>
          <a:prstGeom prst="rect">
            <a:avLst/>
          </a:prstGeom>
        </p:spPr>
        <p:txBody>
          <a:bodyPr vert="horz" anchor="ctr" anchorCtr="0"/>
          <a:lstStyle>
            <a:lvl1pPr algn="l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endParaRPr lang="id-ID"/>
          </a:p>
        </p:txBody>
      </p:sp>
      <p:sp>
        <p:nvSpPr>
          <p:cNvPr id="7" name="Straight Connector 6"/>
          <p:cNvSpPr>
            <a:spLocks noChangeShapeType="1"/>
          </p:cNvSpPr>
          <p:nvPr/>
        </p:nvSpPr>
        <p:spPr bwMode="auto">
          <a:xfrm>
            <a:off x="76200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9" name="Straight Connector 8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1905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0" name="Rectangle 9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  <a:alpha val="87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Straight Connector 10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Oval 11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Slide Number Placeholder 22"/>
          <p:cNvSpPr>
            <a:spLocks noGrp="1"/>
          </p:cNvSpPr>
          <p:nvPr>
            <p:ph type="sldNum" sz="quarter" idx="4"/>
          </p:nvPr>
        </p:nvSpPr>
        <p:spPr>
          <a:xfrm>
            <a:off x="8129016" y="5734050"/>
            <a:ext cx="609600" cy="521208"/>
          </a:xfrm>
          <a:prstGeom prst="rect">
            <a:avLst/>
          </a:prstGeom>
        </p:spPr>
        <p:txBody>
          <a:bodyPr vert="horz" anchor="ctr"/>
          <a:lstStyle>
            <a:lvl1pPr algn="ctr" eaLnBrk="1" latinLnBrk="0" hangingPunct="1">
              <a:defRPr kumimoji="0" sz="1400" b="1">
                <a:solidFill>
                  <a:srgbClr val="FFFFFF"/>
                </a:solidFill>
              </a:defRPr>
            </a:lvl1pPr>
          </a:lstStyle>
          <a:p>
            <a:fld id="{59047258-F179-4FD8-95B7-DB578EBDBEA3}" type="slidenum">
              <a:rPr lang="id-ID" smtClean="0"/>
              <a:t>‹#›</a:t>
            </a:fld>
            <a:endParaRPr lang="id-ID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3000" b="0" kern="1200" cap="small" baseline="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ts val="600"/>
        </a:spcBef>
        <a:buClr>
          <a:schemeClr val="accent1"/>
        </a:buClr>
        <a:buSzPct val="70000"/>
        <a:buFont typeface="Wingdings"/>
        <a:buChar char="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74320" algn="l" rtl="0" eaLnBrk="1" latinLnBrk="0" hangingPunct="1">
        <a:spcBef>
          <a:spcPct val="20000"/>
        </a:spcBef>
        <a:buClr>
          <a:schemeClr val="accent1"/>
        </a:buClr>
        <a:buSzPct val="8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SzPct val="60000"/>
        <a:buFont typeface="Wingdings"/>
        <a:buChar char="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182880" algn="l" rtl="0" eaLnBrk="1" latinLnBrk="0" hangingPunct="1">
        <a:spcBef>
          <a:spcPct val="20000"/>
        </a:spcBef>
        <a:buClr>
          <a:schemeClr val="accent1">
            <a:tint val="60000"/>
          </a:schemeClr>
        </a:buClr>
        <a:buSzPct val="60000"/>
        <a:buFont typeface="Wingdings"/>
        <a:buChar char="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182880" algn="l" rtl="0" eaLnBrk="1" latinLnBrk="0" hangingPunct="1">
        <a:spcBef>
          <a:spcPct val="20000"/>
        </a:spcBef>
        <a:buClr>
          <a:schemeClr val="accent2">
            <a:tint val="60000"/>
          </a:schemeClr>
        </a:buClr>
        <a:buSzPct val="68000"/>
        <a:buFont typeface="Wingdings 2"/>
        <a:buChar char="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182880" algn="l" rtl="0" eaLnBrk="1" latinLnBrk="0" hangingPunct="1">
        <a:spcBef>
          <a:spcPct val="20000"/>
        </a:spcBef>
        <a:buClr>
          <a:schemeClr val="accent1"/>
        </a:buClr>
        <a:buChar char="•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6pPr>
      <a:lvl7pPr marL="2011680" indent="-182880" algn="l" rtl="0" eaLnBrk="1" latinLnBrk="0" hangingPunct="1">
        <a:spcBef>
          <a:spcPct val="20000"/>
        </a:spcBef>
        <a:buClr>
          <a:schemeClr val="accent1">
            <a:tint val="60000"/>
          </a:schemeClr>
        </a:buClr>
        <a:buSzPct val="60000"/>
        <a:buFont typeface="Wingdings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7pPr>
      <a:lvl8pPr marL="2286000" indent="-182880" algn="l" rtl="0" eaLnBrk="1" latinLnBrk="0" hangingPunct="1">
        <a:spcBef>
          <a:spcPct val="20000"/>
        </a:spcBef>
        <a:buClr>
          <a:schemeClr val="accent2"/>
        </a:buClr>
        <a:buChar char="•"/>
        <a:defRPr kumimoji="0" sz="1400" kern="1200" cap="small" baseline="0">
          <a:solidFill>
            <a:schemeClr val="tx2"/>
          </a:solidFill>
          <a:latin typeface="+mn-lt"/>
          <a:ea typeface="+mn-ea"/>
          <a:cs typeface="+mn-cs"/>
        </a:defRPr>
      </a:lvl8pPr>
      <a:lvl9pPr marL="256032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Char char="•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slideLayout" Target="../slideLayouts/slideLayout6.xml"/><Relationship Id="rId1" Type="http://schemas.openxmlformats.org/officeDocument/2006/relationships/vmlDrawing" Target="../drawings/vmlDrawing1.vml"/><Relationship Id="rId5" Type="http://schemas.openxmlformats.org/officeDocument/2006/relationships/image" Target="../media/image2.wmf"/><Relationship Id="rId4" Type="http://schemas.openxmlformats.org/officeDocument/2006/relationships/oleObject" Target="../embeddings/oleObject1.bin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6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slideLayout" Target="../slideLayouts/slideLayout6.xml"/><Relationship Id="rId1" Type="http://schemas.openxmlformats.org/officeDocument/2006/relationships/vmlDrawing" Target="../drawings/vmlDrawing2.vml"/><Relationship Id="rId5" Type="http://schemas.openxmlformats.org/officeDocument/2006/relationships/image" Target="../media/image5.wmf"/><Relationship Id="rId4" Type="http://schemas.openxmlformats.org/officeDocument/2006/relationships/oleObject" Target="../embeddings/oleObject2.bin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7" Type="http://schemas.openxmlformats.org/officeDocument/2006/relationships/oleObject" Target="../embeddings/oleObject4.bin"/><Relationship Id="rId2" Type="http://schemas.openxmlformats.org/officeDocument/2006/relationships/slideLayout" Target="../slideLayouts/slideLayout6.xml"/><Relationship Id="rId1" Type="http://schemas.openxmlformats.org/officeDocument/2006/relationships/vmlDrawing" Target="../drawings/vmlDrawing3.vml"/><Relationship Id="rId6" Type="http://schemas.openxmlformats.org/officeDocument/2006/relationships/image" Target="../media/image2.wmf"/><Relationship Id="rId5" Type="http://schemas.openxmlformats.org/officeDocument/2006/relationships/oleObject" Target="../embeddings/oleObject3.bin"/><Relationship Id="rId4" Type="http://schemas.openxmlformats.org/officeDocument/2006/relationships/image" Target="../media/image8.png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wmf"/><Relationship Id="rId13" Type="http://schemas.openxmlformats.org/officeDocument/2006/relationships/oleObject" Target="../embeddings/oleObject10.bin"/><Relationship Id="rId18" Type="http://schemas.openxmlformats.org/officeDocument/2006/relationships/image" Target="../media/image16.wmf"/><Relationship Id="rId26" Type="http://schemas.openxmlformats.org/officeDocument/2006/relationships/image" Target="../media/image20.wmf"/><Relationship Id="rId3" Type="http://schemas.openxmlformats.org/officeDocument/2006/relationships/oleObject" Target="../embeddings/oleObject5.bin"/><Relationship Id="rId21" Type="http://schemas.openxmlformats.org/officeDocument/2006/relationships/oleObject" Target="../embeddings/oleObject14.bin"/><Relationship Id="rId34" Type="http://schemas.openxmlformats.org/officeDocument/2006/relationships/image" Target="../media/image24.wmf"/><Relationship Id="rId7" Type="http://schemas.openxmlformats.org/officeDocument/2006/relationships/oleObject" Target="../embeddings/oleObject7.bin"/><Relationship Id="rId12" Type="http://schemas.openxmlformats.org/officeDocument/2006/relationships/image" Target="../media/image13.wmf"/><Relationship Id="rId17" Type="http://schemas.openxmlformats.org/officeDocument/2006/relationships/oleObject" Target="../embeddings/oleObject12.bin"/><Relationship Id="rId25" Type="http://schemas.openxmlformats.org/officeDocument/2006/relationships/oleObject" Target="../embeddings/oleObject16.bin"/><Relationship Id="rId33" Type="http://schemas.openxmlformats.org/officeDocument/2006/relationships/oleObject" Target="../embeddings/oleObject20.bin"/><Relationship Id="rId38" Type="http://schemas.openxmlformats.org/officeDocument/2006/relationships/image" Target="../media/image26.wmf"/><Relationship Id="rId2" Type="http://schemas.openxmlformats.org/officeDocument/2006/relationships/slideLayout" Target="../slideLayouts/slideLayout2.xml"/><Relationship Id="rId16" Type="http://schemas.openxmlformats.org/officeDocument/2006/relationships/image" Target="../media/image15.wmf"/><Relationship Id="rId20" Type="http://schemas.openxmlformats.org/officeDocument/2006/relationships/image" Target="../media/image17.wmf"/><Relationship Id="rId29" Type="http://schemas.openxmlformats.org/officeDocument/2006/relationships/oleObject" Target="../embeddings/oleObject18.bin"/><Relationship Id="rId1" Type="http://schemas.openxmlformats.org/officeDocument/2006/relationships/vmlDrawing" Target="../drawings/vmlDrawing4.vml"/><Relationship Id="rId6" Type="http://schemas.openxmlformats.org/officeDocument/2006/relationships/image" Target="../media/image10.wmf"/><Relationship Id="rId11" Type="http://schemas.openxmlformats.org/officeDocument/2006/relationships/oleObject" Target="../embeddings/oleObject9.bin"/><Relationship Id="rId24" Type="http://schemas.openxmlformats.org/officeDocument/2006/relationships/image" Target="../media/image19.wmf"/><Relationship Id="rId32" Type="http://schemas.openxmlformats.org/officeDocument/2006/relationships/image" Target="../media/image23.wmf"/><Relationship Id="rId37" Type="http://schemas.openxmlformats.org/officeDocument/2006/relationships/oleObject" Target="../embeddings/oleObject22.bin"/><Relationship Id="rId5" Type="http://schemas.openxmlformats.org/officeDocument/2006/relationships/oleObject" Target="../embeddings/oleObject6.bin"/><Relationship Id="rId15" Type="http://schemas.openxmlformats.org/officeDocument/2006/relationships/oleObject" Target="../embeddings/oleObject11.bin"/><Relationship Id="rId23" Type="http://schemas.openxmlformats.org/officeDocument/2006/relationships/oleObject" Target="../embeddings/oleObject15.bin"/><Relationship Id="rId28" Type="http://schemas.openxmlformats.org/officeDocument/2006/relationships/image" Target="../media/image21.wmf"/><Relationship Id="rId36" Type="http://schemas.openxmlformats.org/officeDocument/2006/relationships/image" Target="../media/image25.wmf"/><Relationship Id="rId10" Type="http://schemas.openxmlformats.org/officeDocument/2006/relationships/image" Target="../media/image12.wmf"/><Relationship Id="rId19" Type="http://schemas.openxmlformats.org/officeDocument/2006/relationships/oleObject" Target="../embeddings/oleObject13.bin"/><Relationship Id="rId31" Type="http://schemas.openxmlformats.org/officeDocument/2006/relationships/oleObject" Target="../embeddings/oleObject19.bin"/><Relationship Id="rId4" Type="http://schemas.openxmlformats.org/officeDocument/2006/relationships/image" Target="../media/image9.wmf"/><Relationship Id="rId9" Type="http://schemas.openxmlformats.org/officeDocument/2006/relationships/oleObject" Target="../embeddings/oleObject8.bin"/><Relationship Id="rId14" Type="http://schemas.openxmlformats.org/officeDocument/2006/relationships/image" Target="../media/image14.wmf"/><Relationship Id="rId22" Type="http://schemas.openxmlformats.org/officeDocument/2006/relationships/image" Target="../media/image18.wmf"/><Relationship Id="rId27" Type="http://schemas.openxmlformats.org/officeDocument/2006/relationships/oleObject" Target="../embeddings/oleObject17.bin"/><Relationship Id="rId30" Type="http://schemas.openxmlformats.org/officeDocument/2006/relationships/image" Target="../media/image22.wmf"/><Relationship Id="rId35" Type="http://schemas.openxmlformats.org/officeDocument/2006/relationships/oleObject" Target="../embeddings/oleObject21.bin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29.wmf"/><Relationship Id="rId13" Type="http://schemas.openxmlformats.org/officeDocument/2006/relationships/oleObject" Target="../embeddings/oleObject28.bin"/><Relationship Id="rId18" Type="http://schemas.openxmlformats.org/officeDocument/2006/relationships/image" Target="../media/image34.wmf"/><Relationship Id="rId3" Type="http://schemas.openxmlformats.org/officeDocument/2006/relationships/oleObject" Target="../embeddings/oleObject23.bin"/><Relationship Id="rId7" Type="http://schemas.openxmlformats.org/officeDocument/2006/relationships/oleObject" Target="../embeddings/oleObject25.bin"/><Relationship Id="rId12" Type="http://schemas.openxmlformats.org/officeDocument/2006/relationships/image" Target="../media/image31.wmf"/><Relationship Id="rId17" Type="http://schemas.openxmlformats.org/officeDocument/2006/relationships/oleObject" Target="../embeddings/oleObject30.bin"/><Relationship Id="rId2" Type="http://schemas.openxmlformats.org/officeDocument/2006/relationships/slideLayout" Target="../slideLayouts/slideLayout2.xml"/><Relationship Id="rId16" Type="http://schemas.openxmlformats.org/officeDocument/2006/relationships/image" Target="../media/image33.wmf"/><Relationship Id="rId1" Type="http://schemas.openxmlformats.org/officeDocument/2006/relationships/vmlDrawing" Target="../drawings/vmlDrawing5.vml"/><Relationship Id="rId6" Type="http://schemas.openxmlformats.org/officeDocument/2006/relationships/image" Target="../media/image28.wmf"/><Relationship Id="rId11" Type="http://schemas.openxmlformats.org/officeDocument/2006/relationships/oleObject" Target="../embeddings/oleObject27.bin"/><Relationship Id="rId5" Type="http://schemas.openxmlformats.org/officeDocument/2006/relationships/oleObject" Target="../embeddings/oleObject24.bin"/><Relationship Id="rId15" Type="http://schemas.openxmlformats.org/officeDocument/2006/relationships/oleObject" Target="../embeddings/oleObject29.bin"/><Relationship Id="rId10" Type="http://schemas.openxmlformats.org/officeDocument/2006/relationships/image" Target="../media/image30.wmf"/><Relationship Id="rId4" Type="http://schemas.openxmlformats.org/officeDocument/2006/relationships/image" Target="../media/image27.wmf"/><Relationship Id="rId9" Type="http://schemas.openxmlformats.org/officeDocument/2006/relationships/oleObject" Target="../embeddings/oleObject26.bin"/><Relationship Id="rId14" Type="http://schemas.openxmlformats.org/officeDocument/2006/relationships/image" Target="../media/image32.wmf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37.wmf"/><Relationship Id="rId3" Type="http://schemas.openxmlformats.org/officeDocument/2006/relationships/oleObject" Target="../embeddings/oleObject31.bin"/><Relationship Id="rId7" Type="http://schemas.openxmlformats.org/officeDocument/2006/relationships/oleObject" Target="../embeddings/oleObject33.bin"/><Relationship Id="rId12" Type="http://schemas.openxmlformats.org/officeDocument/2006/relationships/image" Target="../media/image39.wmf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6.vml"/><Relationship Id="rId6" Type="http://schemas.openxmlformats.org/officeDocument/2006/relationships/image" Target="../media/image36.wmf"/><Relationship Id="rId11" Type="http://schemas.openxmlformats.org/officeDocument/2006/relationships/oleObject" Target="../embeddings/oleObject35.bin"/><Relationship Id="rId5" Type="http://schemas.openxmlformats.org/officeDocument/2006/relationships/oleObject" Target="../embeddings/oleObject32.bin"/><Relationship Id="rId10" Type="http://schemas.openxmlformats.org/officeDocument/2006/relationships/image" Target="../media/image38.wmf"/><Relationship Id="rId4" Type="http://schemas.openxmlformats.org/officeDocument/2006/relationships/image" Target="../media/image35.wmf"/><Relationship Id="rId9" Type="http://schemas.openxmlformats.org/officeDocument/2006/relationships/oleObject" Target="../embeddings/oleObject34.bin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42.wmf"/><Relationship Id="rId13" Type="http://schemas.openxmlformats.org/officeDocument/2006/relationships/oleObject" Target="../embeddings/oleObject41.bin"/><Relationship Id="rId18" Type="http://schemas.openxmlformats.org/officeDocument/2006/relationships/image" Target="../media/image47.wmf"/><Relationship Id="rId26" Type="http://schemas.openxmlformats.org/officeDocument/2006/relationships/image" Target="../media/image51.wmf"/><Relationship Id="rId39" Type="http://schemas.openxmlformats.org/officeDocument/2006/relationships/oleObject" Target="../embeddings/oleObject54.bin"/><Relationship Id="rId3" Type="http://schemas.openxmlformats.org/officeDocument/2006/relationships/oleObject" Target="../embeddings/oleObject36.bin"/><Relationship Id="rId21" Type="http://schemas.openxmlformats.org/officeDocument/2006/relationships/oleObject" Target="../embeddings/oleObject45.bin"/><Relationship Id="rId34" Type="http://schemas.openxmlformats.org/officeDocument/2006/relationships/image" Target="../media/image55.wmf"/><Relationship Id="rId42" Type="http://schemas.openxmlformats.org/officeDocument/2006/relationships/image" Target="../media/image59.wmf"/><Relationship Id="rId7" Type="http://schemas.openxmlformats.org/officeDocument/2006/relationships/oleObject" Target="../embeddings/oleObject38.bin"/><Relationship Id="rId12" Type="http://schemas.openxmlformats.org/officeDocument/2006/relationships/image" Target="../media/image44.wmf"/><Relationship Id="rId17" Type="http://schemas.openxmlformats.org/officeDocument/2006/relationships/oleObject" Target="../embeddings/oleObject43.bin"/><Relationship Id="rId25" Type="http://schemas.openxmlformats.org/officeDocument/2006/relationships/oleObject" Target="../embeddings/oleObject47.bin"/><Relationship Id="rId33" Type="http://schemas.openxmlformats.org/officeDocument/2006/relationships/oleObject" Target="../embeddings/oleObject51.bin"/><Relationship Id="rId38" Type="http://schemas.openxmlformats.org/officeDocument/2006/relationships/image" Target="../media/image57.wmf"/><Relationship Id="rId2" Type="http://schemas.openxmlformats.org/officeDocument/2006/relationships/slideLayout" Target="../slideLayouts/slideLayout2.xml"/><Relationship Id="rId16" Type="http://schemas.openxmlformats.org/officeDocument/2006/relationships/image" Target="../media/image46.wmf"/><Relationship Id="rId20" Type="http://schemas.openxmlformats.org/officeDocument/2006/relationships/image" Target="../media/image48.wmf"/><Relationship Id="rId29" Type="http://schemas.openxmlformats.org/officeDocument/2006/relationships/oleObject" Target="../embeddings/oleObject49.bin"/><Relationship Id="rId41" Type="http://schemas.openxmlformats.org/officeDocument/2006/relationships/oleObject" Target="../embeddings/oleObject55.bin"/><Relationship Id="rId1" Type="http://schemas.openxmlformats.org/officeDocument/2006/relationships/vmlDrawing" Target="../drawings/vmlDrawing7.vml"/><Relationship Id="rId6" Type="http://schemas.openxmlformats.org/officeDocument/2006/relationships/image" Target="../media/image41.wmf"/><Relationship Id="rId11" Type="http://schemas.openxmlformats.org/officeDocument/2006/relationships/oleObject" Target="../embeddings/oleObject40.bin"/><Relationship Id="rId24" Type="http://schemas.openxmlformats.org/officeDocument/2006/relationships/image" Target="../media/image50.wmf"/><Relationship Id="rId32" Type="http://schemas.openxmlformats.org/officeDocument/2006/relationships/image" Target="../media/image54.wmf"/><Relationship Id="rId37" Type="http://schemas.openxmlformats.org/officeDocument/2006/relationships/oleObject" Target="../embeddings/oleObject53.bin"/><Relationship Id="rId40" Type="http://schemas.openxmlformats.org/officeDocument/2006/relationships/image" Target="../media/image58.wmf"/><Relationship Id="rId5" Type="http://schemas.openxmlformats.org/officeDocument/2006/relationships/oleObject" Target="../embeddings/oleObject37.bin"/><Relationship Id="rId15" Type="http://schemas.openxmlformats.org/officeDocument/2006/relationships/oleObject" Target="../embeddings/oleObject42.bin"/><Relationship Id="rId23" Type="http://schemas.openxmlformats.org/officeDocument/2006/relationships/oleObject" Target="../embeddings/oleObject46.bin"/><Relationship Id="rId28" Type="http://schemas.openxmlformats.org/officeDocument/2006/relationships/image" Target="../media/image52.wmf"/><Relationship Id="rId36" Type="http://schemas.openxmlformats.org/officeDocument/2006/relationships/image" Target="../media/image56.wmf"/><Relationship Id="rId10" Type="http://schemas.openxmlformats.org/officeDocument/2006/relationships/image" Target="../media/image43.wmf"/><Relationship Id="rId19" Type="http://schemas.openxmlformats.org/officeDocument/2006/relationships/oleObject" Target="../embeddings/oleObject44.bin"/><Relationship Id="rId31" Type="http://schemas.openxmlformats.org/officeDocument/2006/relationships/oleObject" Target="../embeddings/oleObject50.bin"/><Relationship Id="rId4" Type="http://schemas.openxmlformats.org/officeDocument/2006/relationships/image" Target="../media/image40.wmf"/><Relationship Id="rId9" Type="http://schemas.openxmlformats.org/officeDocument/2006/relationships/oleObject" Target="../embeddings/oleObject39.bin"/><Relationship Id="rId14" Type="http://schemas.openxmlformats.org/officeDocument/2006/relationships/image" Target="../media/image45.wmf"/><Relationship Id="rId22" Type="http://schemas.openxmlformats.org/officeDocument/2006/relationships/image" Target="../media/image49.wmf"/><Relationship Id="rId27" Type="http://schemas.openxmlformats.org/officeDocument/2006/relationships/oleObject" Target="../embeddings/oleObject48.bin"/><Relationship Id="rId30" Type="http://schemas.openxmlformats.org/officeDocument/2006/relationships/image" Target="../media/image53.wmf"/><Relationship Id="rId35" Type="http://schemas.openxmlformats.org/officeDocument/2006/relationships/oleObject" Target="../embeddings/oleObject52.bin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62.wmf"/><Relationship Id="rId13" Type="http://schemas.openxmlformats.org/officeDocument/2006/relationships/oleObject" Target="../embeddings/oleObject61.bin"/><Relationship Id="rId18" Type="http://schemas.openxmlformats.org/officeDocument/2006/relationships/image" Target="../media/image67.wmf"/><Relationship Id="rId26" Type="http://schemas.openxmlformats.org/officeDocument/2006/relationships/image" Target="../media/image71.wmf"/><Relationship Id="rId39" Type="http://schemas.openxmlformats.org/officeDocument/2006/relationships/image" Target="../media/image77.wmf"/><Relationship Id="rId3" Type="http://schemas.openxmlformats.org/officeDocument/2006/relationships/oleObject" Target="../embeddings/oleObject56.bin"/><Relationship Id="rId21" Type="http://schemas.openxmlformats.org/officeDocument/2006/relationships/oleObject" Target="../embeddings/oleObject65.bin"/><Relationship Id="rId34" Type="http://schemas.openxmlformats.org/officeDocument/2006/relationships/oleObject" Target="../embeddings/oleObject72.bin"/><Relationship Id="rId7" Type="http://schemas.openxmlformats.org/officeDocument/2006/relationships/oleObject" Target="../embeddings/oleObject58.bin"/><Relationship Id="rId12" Type="http://schemas.openxmlformats.org/officeDocument/2006/relationships/image" Target="../media/image64.wmf"/><Relationship Id="rId17" Type="http://schemas.openxmlformats.org/officeDocument/2006/relationships/oleObject" Target="../embeddings/oleObject63.bin"/><Relationship Id="rId25" Type="http://schemas.openxmlformats.org/officeDocument/2006/relationships/oleObject" Target="../embeddings/oleObject67.bin"/><Relationship Id="rId33" Type="http://schemas.openxmlformats.org/officeDocument/2006/relationships/image" Target="../media/image74.wmf"/><Relationship Id="rId38" Type="http://schemas.openxmlformats.org/officeDocument/2006/relationships/oleObject" Target="../embeddings/oleObject74.bin"/><Relationship Id="rId2" Type="http://schemas.openxmlformats.org/officeDocument/2006/relationships/slideLayout" Target="../slideLayouts/slideLayout2.xml"/><Relationship Id="rId16" Type="http://schemas.openxmlformats.org/officeDocument/2006/relationships/image" Target="../media/image66.wmf"/><Relationship Id="rId20" Type="http://schemas.openxmlformats.org/officeDocument/2006/relationships/image" Target="../media/image68.wmf"/><Relationship Id="rId29" Type="http://schemas.openxmlformats.org/officeDocument/2006/relationships/oleObject" Target="../embeddings/oleObject69.bin"/><Relationship Id="rId1" Type="http://schemas.openxmlformats.org/officeDocument/2006/relationships/vmlDrawing" Target="../drawings/vmlDrawing8.vml"/><Relationship Id="rId6" Type="http://schemas.openxmlformats.org/officeDocument/2006/relationships/image" Target="../media/image61.wmf"/><Relationship Id="rId11" Type="http://schemas.openxmlformats.org/officeDocument/2006/relationships/oleObject" Target="../embeddings/oleObject60.bin"/><Relationship Id="rId24" Type="http://schemas.openxmlformats.org/officeDocument/2006/relationships/image" Target="../media/image70.wmf"/><Relationship Id="rId32" Type="http://schemas.openxmlformats.org/officeDocument/2006/relationships/oleObject" Target="../embeddings/oleObject71.bin"/><Relationship Id="rId37" Type="http://schemas.openxmlformats.org/officeDocument/2006/relationships/image" Target="../media/image76.wmf"/><Relationship Id="rId5" Type="http://schemas.openxmlformats.org/officeDocument/2006/relationships/oleObject" Target="../embeddings/oleObject57.bin"/><Relationship Id="rId15" Type="http://schemas.openxmlformats.org/officeDocument/2006/relationships/oleObject" Target="../embeddings/oleObject62.bin"/><Relationship Id="rId23" Type="http://schemas.openxmlformats.org/officeDocument/2006/relationships/oleObject" Target="../embeddings/oleObject66.bin"/><Relationship Id="rId28" Type="http://schemas.openxmlformats.org/officeDocument/2006/relationships/image" Target="../media/image72.wmf"/><Relationship Id="rId36" Type="http://schemas.openxmlformats.org/officeDocument/2006/relationships/oleObject" Target="../embeddings/oleObject73.bin"/><Relationship Id="rId10" Type="http://schemas.openxmlformats.org/officeDocument/2006/relationships/image" Target="../media/image63.wmf"/><Relationship Id="rId19" Type="http://schemas.openxmlformats.org/officeDocument/2006/relationships/oleObject" Target="../embeddings/oleObject64.bin"/><Relationship Id="rId31" Type="http://schemas.openxmlformats.org/officeDocument/2006/relationships/oleObject" Target="../embeddings/oleObject70.bin"/><Relationship Id="rId4" Type="http://schemas.openxmlformats.org/officeDocument/2006/relationships/image" Target="../media/image60.wmf"/><Relationship Id="rId9" Type="http://schemas.openxmlformats.org/officeDocument/2006/relationships/oleObject" Target="../embeddings/oleObject59.bin"/><Relationship Id="rId14" Type="http://schemas.openxmlformats.org/officeDocument/2006/relationships/image" Target="../media/image65.wmf"/><Relationship Id="rId22" Type="http://schemas.openxmlformats.org/officeDocument/2006/relationships/image" Target="../media/image69.wmf"/><Relationship Id="rId27" Type="http://schemas.openxmlformats.org/officeDocument/2006/relationships/oleObject" Target="../embeddings/oleObject68.bin"/><Relationship Id="rId30" Type="http://schemas.openxmlformats.org/officeDocument/2006/relationships/image" Target="../media/image73.wmf"/><Relationship Id="rId35" Type="http://schemas.openxmlformats.org/officeDocument/2006/relationships/image" Target="../media/image75.wmf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79.wmf"/><Relationship Id="rId13" Type="http://schemas.openxmlformats.org/officeDocument/2006/relationships/oleObject" Target="../embeddings/oleObject80.bin"/><Relationship Id="rId18" Type="http://schemas.openxmlformats.org/officeDocument/2006/relationships/image" Target="../media/image83.wmf"/><Relationship Id="rId3" Type="http://schemas.openxmlformats.org/officeDocument/2006/relationships/oleObject" Target="../embeddings/oleObject75.bin"/><Relationship Id="rId7" Type="http://schemas.openxmlformats.org/officeDocument/2006/relationships/oleObject" Target="../embeddings/oleObject77.bin"/><Relationship Id="rId12" Type="http://schemas.openxmlformats.org/officeDocument/2006/relationships/image" Target="../media/image31.wmf"/><Relationship Id="rId17" Type="http://schemas.openxmlformats.org/officeDocument/2006/relationships/oleObject" Target="../embeddings/oleObject82.bin"/><Relationship Id="rId2" Type="http://schemas.openxmlformats.org/officeDocument/2006/relationships/slideLayout" Target="../slideLayouts/slideLayout2.xml"/><Relationship Id="rId16" Type="http://schemas.openxmlformats.org/officeDocument/2006/relationships/image" Target="../media/image82.wmf"/><Relationship Id="rId1" Type="http://schemas.openxmlformats.org/officeDocument/2006/relationships/vmlDrawing" Target="../drawings/vmlDrawing9.vml"/><Relationship Id="rId6" Type="http://schemas.openxmlformats.org/officeDocument/2006/relationships/image" Target="../media/image28.wmf"/><Relationship Id="rId11" Type="http://schemas.openxmlformats.org/officeDocument/2006/relationships/oleObject" Target="../embeddings/oleObject79.bin"/><Relationship Id="rId5" Type="http://schemas.openxmlformats.org/officeDocument/2006/relationships/oleObject" Target="../embeddings/oleObject76.bin"/><Relationship Id="rId15" Type="http://schemas.openxmlformats.org/officeDocument/2006/relationships/oleObject" Target="../embeddings/oleObject81.bin"/><Relationship Id="rId10" Type="http://schemas.openxmlformats.org/officeDocument/2006/relationships/image" Target="../media/image80.wmf"/><Relationship Id="rId4" Type="http://schemas.openxmlformats.org/officeDocument/2006/relationships/image" Target="../media/image78.wmf"/><Relationship Id="rId9" Type="http://schemas.openxmlformats.org/officeDocument/2006/relationships/oleObject" Target="../embeddings/oleObject78.bin"/><Relationship Id="rId14" Type="http://schemas.openxmlformats.org/officeDocument/2006/relationships/image" Target="../media/image81.wmf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86.wmf"/><Relationship Id="rId13" Type="http://schemas.openxmlformats.org/officeDocument/2006/relationships/oleObject" Target="../embeddings/oleObject88.bin"/><Relationship Id="rId18" Type="http://schemas.openxmlformats.org/officeDocument/2006/relationships/image" Target="../media/image91.wmf"/><Relationship Id="rId26" Type="http://schemas.openxmlformats.org/officeDocument/2006/relationships/image" Target="../media/image95.wmf"/><Relationship Id="rId3" Type="http://schemas.openxmlformats.org/officeDocument/2006/relationships/oleObject" Target="../embeddings/oleObject83.bin"/><Relationship Id="rId21" Type="http://schemas.openxmlformats.org/officeDocument/2006/relationships/oleObject" Target="../embeddings/oleObject92.bin"/><Relationship Id="rId7" Type="http://schemas.openxmlformats.org/officeDocument/2006/relationships/oleObject" Target="../embeddings/oleObject85.bin"/><Relationship Id="rId12" Type="http://schemas.openxmlformats.org/officeDocument/2006/relationships/image" Target="../media/image88.wmf"/><Relationship Id="rId17" Type="http://schemas.openxmlformats.org/officeDocument/2006/relationships/oleObject" Target="../embeddings/oleObject90.bin"/><Relationship Id="rId25" Type="http://schemas.openxmlformats.org/officeDocument/2006/relationships/oleObject" Target="../embeddings/oleObject94.bin"/><Relationship Id="rId2" Type="http://schemas.openxmlformats.org/officeDocument/2006/relationships/slideLayout" Target="../slideLayouts/slideLayout2.xml"/><Relationship Id="rId16" Type="http://schemas.openxmlformats.org/officeDocument/2006/relationships/image" Target="../media/image90.wmf"/><Relationship Id="rId20" Type="http://schemas.openxmlformats.org/officeDocument/2006/relationships/image" Target="../media/image92.wmf"/><Relationship Id="rId1" Type="http://schemas.openxmlformats.org/officeDocument/2006/relationships/vmlDrawing" Target="../drawings/vmlDrawing10.vml"/><Relationship Id="rId6" Type="http://schemas.openxmlformats.org/officeDocument/2006/relationships/image" Target="../media/image85.wmf"/><Relationship Id="rId11" Type="http://schemas.openxmlformats.org/officeDocument/2006/relationships/oleObject" Target="../embeddings/oleObject87.bin"/><Relationship Id="rId24" Type="http://schemas.openxmlformats.org/officeDocument/2006/relationships/image" Target="../media/image94.wmf"/><Relationship Id="rId5" Type="http://schemas.openxmlformats.org/officeDocument/2006/relationships/oleObject" Target="../embeddings/oleObject84.bin"/><Relationship Id="rId15" Type="http://schemas.openxmlformats.org/officeDocument/2006/relationships/oleObject" Target="../embeddings/oleObject89.bin"/><Relationship Id="rId23" Type="http://schemas.openxmlformats.org/officeDocument/2006/relationships/oleObject" Target="../embeddings/oleObject93.bin"/><Relationship Id="rId28" Type="http://schemas.openxmlformats.org/officeDocument/2006/relationships/image" Target="../media/image96.wmf"/><Relationship Id="rId10" Type="http://schemas.openxmlformats.org/officeDocument/2006/relationships/image" Target="../media/image87.wmf"/><Relationship Id="rId19" Type="http://schemas.openxmlformats.org/officeDocument/2006/relationships/oleObject" Target="../embeddings/oleObject91.bin"/><Relationship Id="rId4" Type="http://schemas.openxmlformats.org/officeDocument/2006/relationships/image" Target="../media/image84.wmf"/><Relationship Id="rId9" Type="http://schemas.openxmlformats.org/officeDocument/2006/relationships/oleObject" Target="../embeddings/oleObject86.bin"/><Relationship Id="rId14" Type="http://schemas.openxmlformats.org/officeDocument/2006/relationships/image" Target="../media/image89.wmf"/><Relationship Id="rId22" Type="http://schemas.openxmlformats.org/officeDocument/2006/relationships/image" Target="../media/image93.wmf"/><Relationship Id="rId27" Type="http://schemas.openxmlformats.org/officeDocument/2006/relationships/oleObject" Target="../embeddings/oleObject95.bin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image" Target="../media/image99.wmf"/><Relationship Id="rId13" Type="http://schemas.openxmlformats.org/officeDocument/2006/relationships/oleObject" Target="../embeddings/oleObject101.bin"/><Relationship Id="rId3" Type="http://schemas.openxmlformats.org/officeDocument/2006/relationships/oleObject" Target="../embeddings/oleObject96.bin"/><Relationship Id="rId7" Type="http://schemas.openxmlformats.org/officeDocument/2006/relationships/oleObject" Target="../embeddings/oleObject98.bin"/><Relationship Id="rId12" Type="http://schemas.openxmlformats.org/officeDocument/2006/relationships/image" Target="../media/image101.wmf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1.vml"/><Relationship Id="rId6" Type="http://schemas.openxmlformats.org/officeDocument/2006/relationships/image" Target="../media/image98.wmf"/><Relationship Id="rId11" Type="http://schemas.openxmlformats.org/officeDocument/2006/relationships/oleObject" Target="../embeddings/oleObject100.bin"/><Relationship Id="rId5" Type="http://schemas.openxmlformats.org/officeDocument/2006/relationships/oleObject" Target="../embeddings/oleObject97.bin"/><Relationship Id="rId10" Type="http://schemas.openxmlformats.org/officeDocument/2006/relationships/image" Target="../media/image100.wmf"/><Relationship Id="rId4" Type="http://schemas.openxmlformats.org/officeDocument/2006/relationships/image" Target="../media/image97.wmf"/><Relationship Id="rId9" Type="http://schemas.openxmlformats.org/officeDocument/2006/relationships/oleObject" Target="../embeddings/oleObject99.bin"/><Relationship Id="rId14" Type="http://schemas.openxmlformats.org/officeDocument/2006/relationships/image" Target="../media/image102.wmf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5.wmf"/><Relationship Id="rId13" Type="http://schemas.openxmlformats.org/officeDocument/2006/relationships/oleObject" Target="../embeddings/oleObject107.bin"/><Relationship Id="rId18" Type="http://schemas.openxmlformats.org/officeDocument/2006/relationships/image" Target="../media/image110.wmf"/><Relationship Id="rId26" Type="http://schemas.openxmlformats.org/officeDocument/2006/relationships/image" Target="../media/image114.wmf"/><Relationship Id="rId3" Type="http://schemas.openxmlformats.org/officeDocument/2006/relationships/oleObject" Target="../embeddings/oleObject102.bin"/><Relationship Id="rId21" Type="http://schemas.openxmlformats.org/officeDocument/2006/relationships/oleObject" Target="../embeddings/oleObject111.bin"/><Relationship Id="rId34" Type="http://schemas.openxmlformats.org/officeDocument/2006/relationships/image" Target="../media/image118.wmf"/><Relationship Id="rId7" Type="http://schemas.openxmlformats.org/officeDocument/2006/relationships/oleObject" Target="../embeddings/oleObject104.bin"/><Relationship Id="rId12" Type="http://schemas.openxmlformats.org/officeDocument/2006/relationships/image" Target="../media/image107.wmf"/><Relationship Id="rId17" Type="http://schemas.openxmlformats.org/officeDocument/2006/relationships/oleObject" Target="../embeddings/oleObject109.bin"/><Relationship Id="rId25" Type="http://schemas.openxmlformats.org/officeDocument/2006/relationships/oleObject" Target="../embeddings/oleObject113.bin"/><Relationship Id="rId33" Type="http://schemas.openxmlformats.org/officeDocument/2006/relationships/oleObject" Target="../embeddings/oleObject117.bin"/><Relationship Id="rId38" Type="http://schemas.openxmlformats.org/officeDocument/2006/relationships/image" Target="../media/image120.wmf"/><Relationship Id="rId2" Type="http://schemas.openxmlformats.org/officeDocument/2006/relationships/slideLayout" Target="../slideLayouts/slideLayout2.xml"/><Relationship Id="rId16" Type="http://schemas.openxmlformats.org/officeDocument/2006/relationships/image" Target="../media/image109.wmf"/><Relationship Id="rId20" Type="http://schemas.openxmlformats.org/officeDocument/2006/relationships/image" Target="../media/image111.wmf"/><Relationship Id="rId29" Type="http://schemas.openxmlformats.org/officeDocument/2006/relationships/oleObject" Target="../embeddings/oleObject115.bin"/><Relationship Id="rId1" Type="http://schemas.openxmlformats.org/officeDocument/2006/relationships/vmlDrawing" Target="../drawings/vmlDrawing12.vml"/><Relationship Id="rId6" Type="http://schemas.openxmlformats.org/officeDocument/2006/relationships/image" Target="../media/image104.wmf"/><Relationship Id="rId11" Type="http://schemas.openxmlformats.org/officeDocument/2006/relationships/oleObject" Target="../embeddings/oleObject106.bin"/><Relationship Id="rId24" Type="http://schemas.openxmlformats.org/officeDocument/2006/relationships/image" Target="../media/image113.wmf"/><Relationship Id="rId32" Type="http://schemas.openxmlformats.org/officeDocument/2006/relationships/image" Target="../media/image117.wmf"/><Relationship Id="rId37" Type="http://schemas.openxmlformats.org/officeDocument/2006/relationships/oleObject" Target="../embeddings/oleObject119.bin"/><Relationship Id="rId5" Type="http://schemas.openxmlformats.org/officeDocument/2006/relationships/oleObject" Target="../embeddings/oleObject103.bin"/><Relationship Id="rId15" Type="http://schemas.openxmlformats.org/officeDocument/2006/relationships/oleObject" Target="../embeddings/oleObject108.bin"/><Relationship Id="rId23" Type="http://schemas.openxmlformats.org/officeDocument/2006/relationships/oleObject" Target="../embeddings/oleObject112.bin"/><Relationship Id="rId28" Type="http://schemas.openxmlformats.org/officeDocument/2006/relationships/image" Target="../media/image115.wmf"/><Relationship Id="rId36" Type="http://schemas.openxmlformats.org/officeDocument/2006/relationships/image" Target="../media/image119.wmf"/><Relationship Id="rId10" Type="http://schemas.openxmlformats.org/officeDocument/2006/relationships/image" Target="../media/image106.wmf"/><Relationship Id="rId19" Type="http://schemas.openxmlformats.org/officeDocument/2006/relationships/oleObject" Target="../embeddings/oleObject110.bin"/><Relationship Id="rId31" Type="http://schemas.openxmlformats.org/officeDocument/2006/relationships/oleObject" Target="../embeddings/oleObject116.bin"/><Relationship Id="rId4" Type="http://schemas.openxmlformats.org/officeDocument/2006/relationships/image" Target="../media/image103.wmf"/><Relationship Id="rId9" Type="http://schemas.openxmlformats.org/officeDocument/2006/relationships/oleObject" Target="../embeddings/oleObject105.bin"/><Relationship Id="rId14" Type="http://schemas.openxmlformats.org/officeDocument/2006/relationships/image" Target="../media/image108.wmf"/><Relationship Id="rId22" Type="http://schemas.openxmlformats.org/officeDocument/2006/relationships/image" Target="../media/image112.wmf"/><Relationship Id="rId27" Type="http://schemas.openxmlformats.org/officeDocument/2006/relationships/oleObject" Target="../embeddings/oleObject114.bin"/><Relationship Id="rId30" Type="http://schemas.openxmlformats.org/officeDocument/2006/relationships/image" Target="../media/image116.wmf"/><Relationship Id="rId35" Type="http://schemas.openxmlformats.org/officeDocument/2006/relationships/oleObject" Target="../embeddings/oleObject118.bin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763688" y="0"/>
            <a:ext cx="6172200" cy="1894362"/>
          </a:xfrm>
        </p:spPr>
        <p:txBody>
          <a:bodyPr/>
          <a:lstStyle/>
          <a:p>
            <a:r>
              <a:rPr lang="id-ID" dirty="0" smtClean="0"/>
              <a:t>Limit di Tak Hingga</a:t>
            </a:r>
            <a:endParaRPr lang="id-ID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956942" y="2852936"/>
            <a:ext cx="6172200" cy="1371600"/>
          </a:xfrm>
        </p:spPr>
        <p:txBody>
          <a:bodyPr/>
          <a:lstStyle/>
          <a:p>
            <a:r>
              <a:rPr lang="en-US" dirty="0" smtClean="0"/>
              <a:t>OLEH: YANUAR HERY M</a:t>
            </a:r>
            <a:endParaRPr lang="id-ID" dirty="0"/>
          </a:p>
        </p:txBody>
      </p:sp>
    </p:spTree>
    <p:extLst>
      <p:ext uri="{BB962C8B-B14F-4D97-AF65-F5344CB8AC3E}">
        <p14:creationId xmlns:p14="http://schemas.microsoft.com/office/powerpoint/2010/main" val="28095792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95536" y="548680"/>
            <a:ext cx="8229600" cy="1143000"/>
          </a:xfr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/>
          <a:lstStyle/>
          <a:p>
            <a:r>
              <a:rPr lang="id-ID" dirty="0" smtClean="0"/>
              <a:t>Limit Tak Hingga</a:t>
            </a:r>
            <a:endParaRPr lang="id-ID" dirty="0"/>
          </a:p>
        </p:txBody>
      </p:sp>
      <mc:AlternateContent xmlns:mc="http://schemas.openxmlformats.org/markup-compatibility/2006">
        <mc:Choice xmlns:a14="http://schemas.microsoft.com/office/drawing/2010/main" Requires="a14">
          <p:sp>
            <p:nvSpPr>
              <p:cNvPr id="3" name="TextBox 2"/>
              <p:cNvSpPr txBox="1"/>
              <p:nvPr/>
            </p:nvSpPr>
            <p:spPr>
              <a:xfrm>
                <a:off x="395536" y="2250112"/>
                <a:ext cx="7892380" cy="2626681"/>
              </a:xfrm>
              <a:prstGeom prst="rect">
                <a:avLst/>
              </a:prstGeom>
            </p:spPr>
            <p:style>
              <a:lnRef idx="1">
                <a:schemeClr val="accent5"/>
              </a:lnRef>
              <a:fillRef idx="2">
                <a:schemeClr val="accent5"/>
              </a:fillRef>
              <a:effectRef idx="1">
                <a:schemeClr val="accent5"/>
              </a:effectRef>
              <a:fontRef idx="minor">
                <a:schemeClr val="dk1"/>
              </a:fontRef>
            </p:style>
            <p:txBody>
              <a:bodyPr wrap="square" rtlCol="0">
                <a:spAutoFit/>
              </a:bodyPr>
              <a:lstStyle/>
              <a:p>
                <a:r>
                  <a:rPr lang="id-ID" sz="2400" dirty="0" smtClean="0"/>
                  <a:t>Fungsi </a:t>
                </a:r>
                <a14:m>
                  <m:oMath xmlns:m="http://schemas.openxmlformats.org/officeDocument/2006/math">
                    <m:r>
                      <a:rPr lang="id-ID" sz="2400" i="1">
                        <a:latin typeface="Cambria Math"/>
                      </a:rPr>
                      <m:t>𝑓</m:t>
                    </m:r>
                    <m:r>
                      <a:rPr lang="id-ID" sz="2400">
                        <a:latin typeface="Cambria Math"/>
                      </a:rPr>
                      <m:t>(</m:t>
                    </m:r>
                    <m:r>
                      <a:rPr lang="id-ID" sz="2400" i="1">
                        <a:latin typeface="Cambria Math"/>
                      </a:rPr>
                      <m:t>𝑥</m:t>
                    </m:r>
                    <m:r>
                      <a:rPr lang="id-ID" sz="2400">
                        <a:latin typeface="Cambria Math"/>
                      </a:rPr>
                      <m:t>)=</m:t>
                    </m:r>
                    <m:f>
                      <m:fPr>
                        <m:ctrlPr>
                          <a:rPr lang="id-ID" sz="2400" i="1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id-ID" sz="2400">
                            <a:latin typeface="Cambria Math"/>
                          </a:rPr>
                          <m:t>1</m:t>
                        </m:r>
                      </m:num>
                      <m:den>
                        <m:sSup>
                          <m:sSupPr>
                            <m:ctrlPr>
                              <a:rPr lang="id-ID" sz="2400" i="1">
                                <a:latin typeface="Cambria Math" panose="02040503050406030204" pitchFamily="18" charset="0"/>
                              </a:rPr>
                            </m:ctrlPr>
                          </m:sSupPr>
                          <m:e>
                            <m:r>
                              <a:rPr lang="id-ID" sz="2400" i="1">
                                <a:latin typeface="Cambria Math"/>
                              </a:rPr>
                              <m:t>𝑥</m:t>
                            </m:r>
                          </m:e>
                          <m:sup>
                            <m:r>
                              <a:rPr lang="id-ID" sz="2400">
                                <a:latin typeface="Cambria Math"/>
                              </a:rPr>
                              <m:t>2</m:t>
                            </m:r>
                          </m:sup>
                        </m:sSup>
                      </m:den>
                    </m:f>
                  </m:oMath>
                </a14:m>
                <a:r>
                  <a:rPr lang="id-ID" sz="2400" dirty="0" smtClean="0"/>
                  <a:t> untuk </a:t>
                </a:r>
                <a14:m>
                  <m:oMath xmlns:m="http://schemas.openxmlformats.org/officeDocument/2006/math">
                    <m:r>
                      <a:rPr lang="id-ID" sz="2400" i="1">
                        <a:latin typeface="Cambria Math"/>
                      </a:rPr>
                      <m:t>𝑥</m:t>
                    </m:r>
                    <m:r>
                      <a:rPr lang="id-ID" sz="2400">
                        <a:latin typeface="Cambria Math"/>
                      </a:rPr>
                      <m:t>≠0</m:t>
                    </m:r>
                  </m:oMath>
                </a14:m>
                <a:r>
                  <a:rPr lang="id-ID" sz="2400" dirty="0" smtClean="0"/>
                  <a:t> tidak terbatas pada persekitaran dari 0, dengan Definisi 3.1.4, fungsi ini tidak mempunyai limit di 0. Meskipun simbol </a:t>
                </a:r>
                <a14:m>
                  <m:oMath xmlns:m="http://schemas.openxmlformats.org/officeDocument/2006/math">
                    <m:r>
                      <a:rPr lang="id-ID" sz="2400">
                        <a:latin typeface="Cambria Math" panose="02040503050406030204" pitchFamily="18" charset="0"/>
                      </a:rPr>
                      <m:t>+∞</m:t>
                    </m:r>
                  </m:oMath>
                </a14:m>
                <a:r>
                  <a:rPr lang="id-ID" sz="2400" dirty="0" smtClean="0"/>
                  <a:t> dan </a:t>
                </a:r>
                <a14:m>
                  <m:oMath xmlns:m="http://schemas.openxmlformats.org/officeDocument/2006/math">
                    <m:r>
                      <a:rPr lang="id-ID" sz="2400">
                        <a:latin typeface="Cambria Math" panose="02040503050406030204" pitchFamily="18" charset="0"/>
                      </a:rPr>
                      <m:t>−∞</m:t>
                    </m:r>
                  </m:oMath>
                </a14:m>
                <a:r>
                  <a:rPr lang="id-ID" sz="2400" dirty="0" smtClean="0"/>
                  <a:t> tidak mempresentasikan bilangan real, namun hal ini sering sangat bermanfaat untuk mengatakan bahwa “</a:t>
                </a:r>
                <a14:m>
                  <m:oMath xmlns:m="http://schemas.openxmlformats.org/officeDocument/2006/math">
                    <m:r>
                      <a:rPr lang="id-ID" sz="2400" i="1">
                        <a:latin typeface="Cambria Math" panose="02040503050406030204" pitchFamily="18" charset="0"/>
                      </a:rPr>
                      <m:t>𝑓</m:t>
                    </m:r>
                    <m:r>
                      <a:rPr lang="id-ID" sz="2400">
                        <a:latin typeface="Cambria Math" panose="02040503050406030204" pitchFamily="18" charset="0"/>
                      </a:rPr>
                      <m:t>(</m:t>
                    </m:r>
                    <m:r>
                      <a:rPr lang="id-ID" sz="2400" i="1">
                        <a:latin typeface="Cambria Math" panose="02040503050406030204" pitchFamily="18" charset="0"/>
                      </a:rPr>
                      <m:t>𝑥</m:t>
                    </m:r>
                    <m:r>
                      <a:rPr lang="id-ID" sz="2400">
                        <a:latin typeface="Cambria Math" panose="02040503050406030204" pitchFamily="18" charset="0"/>
                      </a:rPr>
                      <m:t>)=</m:t>
                    </m:r>
                    <m:f>
                      <m:fPr>
                        <m:ctrlPr>
                          <a:rPr lang="id-ID" sz="2400" i="1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id-ID" sz="2400">
                            <a:latin typeface="Cambria Math" panose="02040503050406030204" pitchFamily="18" charset="0"/>
                          </a:rPr>
                          <m:t>1</m:t>
                        </m:r>
                      </m:num>
                      <m:den>
                        <m:sSup>
                          <m:sSupPr>
                            <m:ctrlPr>
                              <a:rPr lang="id-ID" sz="2400" i="1">
                                <a:latin typeface="Cambria Math" panose="02040503050406030204" pitchFamily="18" charset="0"/>
                              </a:rPr>
                            </m:ctrlPr>
                          </m:sSupPr>
                          <m:e>
                            <m:r>
                              <a:rPr lang="id-ID" sz="2400" i="1">
                                <a:latin typeface="Cambria Math" panose="02040503050406030204" pitchFamily="18" charset="0"/>
                              </a:rPr>
                              <m:t>𝑥</m:t>
                            </m:r>
                          </m:e>
                          <m:sup>
                            <m:r>
                              <a:rPr lang="id-ID" sz="2400">
                                <a:latin typeface="Cambria Math" panose="02040503050406030204" pitchFamily="18" charset="0"/>
                              </a:rPr>
                              <m:t>2</m:t>
                            </m:r>
                          </m:sup>
                        </m:sSup>
                      </m:den>
                    </m:f>
                  </m:oMath>
                </a14:m>
                <a:r>
                  <a:rPr lang="id-ID" sz="2400" dirty="0" smtClean="0"/>
                  <a:t>” menuju ke </a:t>
                </a:r>
                <a14:m>
                  <m:oMath xmlns:m="http://schemas.openxmlformats.org/officeDocument/2006/math">
                    <m:r>
                      <a:rPr lang="id-ID" sz="2400">
                        <a:latin typeface="Cambria Math"/>
                      </a:rPr>
                      <m:t>+∞</m:t>
                    </m:r>
                  </m:oMath>
                </a14:m>
                <a:r>
                  <a:rPr lang="id-ID" sz="2400" dirty="0" smtClean="0"/>
                  <a:t> apabila </a:t>
                </a:r>
                <a14:m>
                  <m:oMath xmlns:m="http://schemas.openxmlformats.org/officeDocument/2006/math">
                    <m:r>
                      <a:rPr lang="id-ID" sz="2400" i="1">
                        <a:latin typeface="Cambria Math" panose="02040503050406030204" pitchFamily="18" charset="0"/>
                      </a:rPr>
                      <m:t>𝑥</m:t>
                    </m:r>
                    <m:r>
                      <a:rPr lang="id-ID" sz="2400">
                        <a:latin typeface="Cambria Math" panose="02040503050406030204" pitchFamily="18" charset="0"/>
                      </a:rPr>
                      <m:t>→0</m:t>
                    </m:r>
                  </m:oMath>
                </a14:m>
                <a:r>
                  <a:rPr lang="id-ID" sz="2400" dirty="0" smtClean="0"/>
                  <a:t>”. </a:t>
                </a:r>
                <a:endParaRPr lang="id-ID" sz="2400" dirty="0"/>
              </a:p>
            </p:txBody>
          </p:sp>
        </mc:Choice>
        <mc:Fallback>
          <p:sp>
            <p:nvSpPr>
              <p:cNvPr id="3" name="TextBox 2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95536" y="2250112"/>
                <a:ext cx="7892380" cy="2626681"/>
              </a:xfrm>
              <a:prstGeom prst="rect">
                <a:avLst/>
              </a:prstGeom>
              <a:blipFill rotWithShape="0">
                <a:blip r:embed="rId3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graphicFrame>
        <p:nvGraphicFramePr>
          <p:cNvPr id="4" name="Object 3"/>
          <p:cNvGraphicFramePr>
            <a:graphicFrameLocks noChangeAspect="1"/>
          </p:cNvGraphicFramePr>
          <p:nvPr>
            <p:extLst/>
          </p:nvPr>
        </p:nvGraphicFramePr>
        <p:xfrm>
          <a:off x="4794250" y="2371725"/>
          <a:ext cx="114300" cy="1778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243" name="Equation" r:id="rId4" imgW="114120" imgH="177480" progId="Equation.DSMT4">
                  <p:embed/>
                </p:oleObj>
              </mc:Choice>
              <mc:Fallback>
                <p:oleObj name="Equation" r:id="rId4" imgW="114120" imgH="177480" progId="Equation.DSMT4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5"/>
                      <a:stretch>
                        <a:fillRect/>
                      </a:stretch>
                    </p:blipFill>
                    <p:spPr>
                      <a:xfrm>
                        <a:off x="4794250" y="2371725"/>
                        <a:ext cx="114300" cy="17780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116764909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>
        <p14:ferris dir="l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3" name="Rounded Rectangle 2"/>
          <p:cNvSpPr/>
          <p:nvPr/>
        </p:nvSpPr>
        <p:spPr>
          <a:xfrm>
            <a:off x="457200" y="6896"/>
            <a:ext cx="8032976" cy="6143644"/>
          </a:xfrm>
          <a:prstGeom prst="roundRect">
            <a:avLst/>
          </a:prstGeom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mc:AlternateContent xmlns:mc="http://schemas.openxmlformats.org/markup-compatibility/2006">
        <mc:Choice xmlns:a14="http://schemas.microsoft.com/office/drawing/2010/main" Requires="a14">
          <p:sp>
            <p:nvSpPr>
              <p:cNvPr id="4" name="TextBox 3"/>
              <p:cNvSpPr txBox="1"/>
              <p:nvPr/>
            </p:nvSpPr>
            <p:spPr>
              <a:xfrm>
                <a:off x="752995" y="251652"/>
                <a:ext cx="7143800" cy="5656805"/>
              </a:xfrm>
              <a:prstGeom prst="rect">
                <a:avLst/>
              </a:prstGeom>
            </p:spPr>
            <p:style>
              <a:lnRef idx="1">
                <a:schemeClr val="accent5"/>
              </a:lnRef>
              <a:fillRef idx="2">
                <a:schemeClr val="accent5"/>
              </a:fillRef>
              <a:effectRef idx="1">
                <a:schemeClr val="accent5"/>
              </a:effectRef>
              <a:fontRef idx="minor">
                <a:schemeClr val="dk1"/>
              </a:fontRef>
            </p:style>
            <p:txBody>
              <a:bodyPr wrap="square" rtlCol="0">
                <a:spAutoFit/>
              </a:bodyPr>
              <a:lstStyle/>
              <a:p>
                <a:pPr>
                  <a:lnSpc>
                    <a:spcPct val="150000"/>
                  </a:lnSpc>
                </a:pPr>
                <a:r>
                  <a:rPr lang="id-ID" sz="2200" dirty="0" smtClean="0"/>
                  <a:t>Definisi 3.3.6</a:t>
                </a:r>
              </a:p>
              <a:p>
                <a:pPr>
                  <a:lnSpc>
                    <a:spcPct val="150000"/>
                  </a:lnSpc>
                </a:pPr>
                <a:r>
                  <a:rPr lang="id-ID" sz="2200" dirty="0" smtClean="0"/>
                  <a:t>Misalkan </a:t>
                </a:r>
                <a14:m>
                  <m:oMath xmlns:m="http://schemas.openxmlformats.org/officeDocument/2006/math">
                    <m:r>
                      <a:rPr lang="id-ID" sz="2400" i="1">
                        <a:latin typeface="Cambria Math" panose="02040503050406030204" pitchFamily="18" charset="0"/>
                      </a:rPr>
                      <m:t>𝐴</m:t>
                    </m:r>
                    <m:r>
                      <a:rPr lang="id-ID" sz="2400">
                        <a:latin typeface="Cambria Math" panose="02040503050406030204" pitchFamily="18" charset="0"/>
                      </a:rPr>
                      <m:t>⊆</m:t>
                    </m:r>
                    <m:r>
                      <a:rPr lang="id-ID" sz="2400" i="1">
                        <a:latin typeface="Cambria Math" panose="02040503050406030204" pitchFamily="18" charset="0"/>
                      </a:rPr>
                      <m:t>𝛽</m:t>
                    </m:r>
                    <m:r>
                      <a:rPr lang="id-ID" sz="2400">
                        <a:latin typeface="Cambria Math" panose="02040503050406030204" pitchFamily="18" charset="0"/>
                      </a:rPr>
                      <m:t>,</m:t>
                    </m:r>
                    <m:r>
                      <a:rPr lang="id-ID" sz="2400" i="1">
                        <a:latin typeface="Cambria Math" panose="02040503050406030204" pitchFamily="18" charset="0"/>
                      </a:rPr>
                      <m:t>𝑓</m:t>
                    </m:r>
                    <m:r>
                      <a:rPr lang="id-ID" sz="2400">
                        <a:latin typeface="Cambria Math" panose="02040503050406030204" pitchFamily="18" charset="0"/>
                      </a:rPr>
                      <m:t>:</m:t>
                    </m:r>
                    <m:r>
                      <a:rPr lang="id-ID" sz="2400" i="1">
                        <a:latin typeface="Cambria Math" panose="02040503050406030204" pitchFamily="18" charset="0"/>
                      </a:rPr>
                      <m:t>𝐴</m:t>
                    </m:r>
                    <m:r>
                      <a:rPr lang="id-ID" sz="2400">
                        <a:latin typeface="Cambria Math" panose="02040503050406030204" pitchFamily="18" charset="0"/>
                      </a:rPr>
                      <m:t>→</m:t>
                    </m:r>
                    <m:r>
                      <a:rPr lang="id-ID" sz="2400" i="1">
                        <a:latin typeface="Cambria Math" panose="02040503050406030204" pitchFamily="18" charset="0"/>
                      </a:rPr>
                      <m:t>𝛽</m:t>
                    </m:r>
                  </m:oMath>
                </a14:m>
                <a:r>
                  <a:rPr lang="id-ID" sz="2200" dirty="0" smtClean="0"/>
                  <a:t> dan </a:t>
                </a:r>
                <a14:m>
                  <m:oMath xmlns:m="http://schemas.openxmlformats.org/officeDocument/2006/math">
                    <m:r>
                      <a:rPr lang="id-ID" sz="2400" i="1">
                        <a:latin typeface="Cambria Math" panose="02040503050406030204" pitchFamily="18" charset="0"/>
                      </a:rPr>
                      <m:t>𝑐</m:t>
                    </m:r>
                  </m:oMath>
                </a14:m>
                <a:r>
                  <a:rPr lang="id-ID" sz="2200" dirty="0" smtClean="0"/>
                  <a:t> titik limit dari A.</a:t>
                </a:r>
              </a:p>
              <a:p>
                <a:pPr marL="457200" indent="-457200">
                  <a:lnSpc>
                    <a:spcPct val="150000"/>
                  </a:lnSpc>
                  <a:buAutoNum type="alphaLcParenBoth"/>
                </a:pPr>
                <a:r>
                  <a:rPr lang="id-ID" sz="2200" dirty="0" smtClean="0"/>
                  <a:t>Fungsi </a:t>
                </a:r>
                <a14:m>
                  <m:oMath xmlns:m="http://schemas.openxmlformats.org/officeDocument/2006/math">
                    <m:r>
                      <a:rPr lang="id-ID" sz="2000" i="1">
                        <a:latin typeface="Cambria Math"/>
                      </a:rPr>
                      <m:t>𝑓</m:t>
                    </m:r>
                  </m:oMath>
                </a14:m>
                <a:r>
                  <a:rPr lang="id-ID" sz="2200" dirty="0" smtClean="0"/>
                  <a:t> dikatakan menuju ke </a:t>
                </a:r>
                <a14:m>
                  <m:oMath xmlns:m="http://schemas.openxmlformats.org/officeDocument/2006/math">
                    <m:r>
                      <a:rPr lang="id-ID" sz="2000">
                        <a:latin typeface="Cambria Math"/>
                      </a:rPr>
                      <m:t>+∞</m:t>
                    </m:r>
                  </m:oMath>
                </a14:m>
                <a:r>
                  <a:rPr lang="id-ID" sz="2200" dirty="0" smtClean="0"/>
                  <a:t> untuk </a:t>
                </a:r>
                <a14:m>
                  <m:oMath xmlns:m="http://schemas.openxmlformats.org/officeDocument/2006/math">
                    <m:r>
                      <a:rPr lang="id-ID" sz="2400" i="1">
                        <a:latin typeface="Cambria Math" panose="02040503050406030204" pitchFamily="18" charset="0"/>
                      </a:rPr>
                      <m:t>𝑥</m:t>
                    </m:r>
                    <m:r>
                      <a:rPr lang="id-ID" sz="2400">
                        <a:latin typeface="Cambria Math" panose="02040503050406030204" pitchFamily="18" charset="0"/>
                      </a:rPr>
                      <m:t>→</m:t>
                    </m:r>
                    <m:r>
                      <a:rPr lang="id-ID" sz="2400" i="1">
                        <a:latin typeface="Cambria Math" panose="02040503050406030204" pitchFamily="18" charset="0"/>
                      </a:rPr>
                      <m:t>𝑐</m:t>
                    </m:r>
                  </m:oMath>
                </a14:m>
                <a:r>
                  <a:rPr lang="id-ID" sz="2200" dirty="0" smtClean="0"/>
                  <a:t> ditulis </a:t>
                </a:r>
                <a14:m>
                  <m:oMath xmlns:m="http://schemas.openxmlformats.org/officeDocument/2006/math">
                    <m:limLow>
                      <m:limLowPr>
                        <m:ctrlPr>
                          <a:rPr lang="id-ID" sz="2400" i="1">
                            <a:latin typeface="Cambria Math" panose="02040503050406030204" pitchFamily="18" charset="0"/>
                          </a:rPr>
                        </m:ctrlPr>
                      </m:limLowPr>
                      <m:e>
                        <m:r>
                          <m:rPr>
                            <m:sty m:val="p"/>
                          </m:rPr>
                          <a:rPr lang="id-ID" sz="2400">
                            <a:latin typeface="Cambria Math" panose="02040503050406030204" pitchFamily="18" charset="0"/>
                          </a:rPr>
                          <m:t>lim</m:t>
                        </m:r>
                      </m:e>
                      <m:lim>
                        <m:r>
                          <a:rPr lang="id-ID" sz="2400" i="1">
                            <a:latin typeface="Cambria Math" panose="02040503050406030204" pitchFamily="18" charset="0"/>
                          </a:rPr>
                          <m:t>𝑥</m:t>
                        </m:r>
                        <m:r>
                          <a:rPr lang="id-ID" sz="2400">
                            <a:latin typeface="Cambria Math" panose="02040503050406030204" pitchFamily="18" charset="0"/>
                          </a:rPr>
                          <m:t>→</m:t>
                        </m:r>
                        <m:r>
                          <a:rPr lang="id-ID" sz="2400" i="1">
                            <a:latin typeface="Cambria Math" panose="02040503050406030204" pitchFamily="18" charset="0"/>
                          </a:rPr>
                          <m:t>𝑐</m:t>
                        </m:r>
                      </m:lim>
                    </m:limLow>
                    <m:r>
                      <a:rPr lang="id-ID" sz="2400" i="1">
                        <a:latin typeface="Cambria Math" panose="02040503050406030204" pitchFamily="18" charset="0"/>
                      </a:rPr>
                      <m:t>𝑓</m:t>
                    </m:r>
                    <m:r>
                      <a:rPr lang="id-ID" sz="2400">
                        <a:latin typeface="Cambria Math" panose="02040503050406030204" pitchFamily="18" charset="0"/>
                      </a:rPr>
                      <m:t>(</m:t>
                    </m:r>
                    <m:r>
                      <a:rPr lang="id-ID" sz="2400" i="1">
                        <a:latin typeface="Cambria Math" panose="02040503050406030204" pitchFamily="18" charset="0"/>
                      </a:rPr>
                      <m:t>𝑥</m:t>
                    </m:r>
                    <m:r>
                      <a:rPr lang="id-ID" sz="2400">
                        <a:latin typeface="Cambria Math" panose="02040503050406030204" pitchFamily="18" charset="0"/>
                      </a:rPr>
                      <m:t>)=+∞</m:t>
                    </m:r>
                  </m:oMath>
                </a14:m>
                <a:r>
                  <a:rPr lang="id-ID" sz="2200" dirty="0" smtClean="0"/>
                  <a:t>, jiks untuk setiap </a:t>
                </a:r>
                <a14:m>
                  <m:oMath xmlns:m="http://schemas.openxmlformats.org/officeDocument/2006/math">
                    <m:r>
                      <a:rPr lang="id-ID" sz="2400" i="1">
                        <a:latin typeface="Cambria Math" panose="02040503050406030204" pitchFamily="18" charset="0"/>
                      </a:rPr>
                      <m:t>𝑎</m:t>
                    </m:r>
                    <m:r>
                      <a:rPr lang="id-ID" sz="2400">
                        <a:latin typeface="Cambria Math" panose="02040503050406030204" pitchFamily="18" charset="0"/>
                      </a:rPr>
                      <m:t>∈</m:t>
                    </m:r>
                    <m:r>
                      <a:rPr lang="id-ID" sz="2400" i="1">
                        <a:latin typeface="Cambria Math" panose="02040503050406030204" pitchFamily="18" charset="0"/>
                      </a:rPr>
                      <m:t>𝛽</m:t>
                    </m:r>
                  </m:oMath>
                </a14:m>
                <a:r>
                  <a:rPr lang="id-ID" sz="2200" dirty="0" smtClean="0"/>
                  <a:t> terdapat </a:t>
                </a:r>
                <a14:m>
                  <m:oMath xmlns:m="http://schemas.openxmlformats.org/officeDocument/2006/math">
                    <m:r>
                      <a:rPr lang="id-ID" sz="2400" i="1">
                        <a:latin typeface="Cambria Math" panose="02040503050406030204" pitchFamily="18" charset="0"/>
                      </a:rPr>
                      <m:t>𝛿</m:t>
                    </m:r>
                    <m:r>
                      <a:rPr lang="id-ID" sz="2400">
                        <a:latin typeface="Cambria Math" panose="02040503050406030204" pitchFamily="18" charset="0"/>
                      </a:rPr>
                      <m:t>=</m:t>
                    </m:r>
                    <m:r>
                      <a:rPr lang="id-ID" sz="2400" i="1">
                        <a:latin typeface="Cambria Math" panose="02040503050406030204" pitchFamily="18" charset="0"/>
                      </a:rPr>
                      <m:t>𝛿</m:t>
                    </m:r>
                    <m:r>
                      <a:rPr lang="id-ID" sz="2400">
                        <a:latin typeface="Cambria Math" panose="02040503050406030204" pitchFamily="18" charset="0"/>
                      </a:rPr>
                      <m:t>(</m:t>
                    </m:r>
                    <m:r>
                      <a:rPr lang="id-ID" sz="2400" i="1">
                        <a:latin typeface="Cambria Math" panose="02040503050406030204" pitchFamily="18" charset="0"/>
                      </a:rPr>
                      <m:t>𝛼</m:t>
                    </m:r>
                    <m:r>
                      <a:rPr lang="id-ID" sz="2400">
                        <a:latin typeface="Cambria Math" panose="02040503050406030204" pitchFamily="18" charset="0"/>
                      </a:rPr>
                      <m:t>)&gt;0</m:t>
                    </m:r>
                  </m:oMath>
                </a14:m>
                <a:r>
                  <a:rPr lang="id-ID" sz="2200" dirty="0" smtClean="0"/>
                  <a:t> sehingga untuk </a:t>
                </a:r>
                <a14:m>
                  <m:oMath xmlns:m="http://schemas.openxmlformats.org/officeDocument/2006/math">
                    <m:r>
                      <a:rPr lang="id-ID" sz="2400" i="1">
                        <a:latin typeface="Cambria Math" panose="02040503050406030204" pitchFamily="18" charset="0"/>
                      </a:rPr>
                      <m:t>𝑥</m:t>
                    </m:r>
                    <m:r>
                      <a:rPr lang="id-ID" sz="2400">
                        <a:latin typeface="Cambria Math" panose="02040503050406030204" pitchFamily="18" charset="0"/>
                      </a:rPr>
                      <m:t>∈</m:t>
                    </m:r>
                    <m:r>
                      <a:rPr lang="id-ID" sz="2400" i="1">
                        <a:latin typeface="Cambria Math" panose="02040503050406030204" pitchFamily="18" charset="0"/>
                      </a:rPr>
                      <m:t>𝐴</m:t>
                    </m:r>
                  </m:oMath>
                </a14:m>
                <a:r>
                  <a:rPr lang="id-ID" sz="2200" dirty="0" smtClean="0"/>
                  <a:t> dengan </a:t>
                </a:r>
                <a14:m>
                  <m:oMath xmlns:m="http://schemas.openxmlformats.org/officeDocument/2006/math">
                    <m:r>
                      <a:rPr lang="id-ID" sz="2400">
                        <a:latin typeface="Cambria Math" panose="02040503050406030204" pitchFamily="18" charset="0"/>
                      </a:rPr>
                      <m:t>0&lt;|</m:t>
                    </m:r>
                    <m:r>
                      <a:rPr lang="id-ID" sz="2400" i="1">
                        <a:latin typeface="Cambria Math" panose="02040503050406030204" pitchFamily="18" charset="0"/>
                      </a:rPr>
                      <m:t>𝑥</m:t>
                    </m:r>
                    <m:r>
                      <a:rPr lang="id-ID" sz="2400">
                        <a:latin typeface="Cambria Math" panose="02040503050406030204" pitchFamily="18" charset="0"/>
                      </a:rPr>
                      <m:t>−</m:t>
                    </m:r>
                    <m:r>
                      <a:rPr lang="id-ID" sz="2400" i="1">
                        <a:latin typeface="Cambria Math" panose="02040503050406030204" pitchFamily="18" charset="0"/>
                      </a:rPr>
                      <m:t>𝑐</m:t>
                    </m:r>
                    <m:r>
                      <a:rPr lang="id-ID" sz="2400">
                        <a:latin typeface="Cambria Math" panose="02040503050406030204" pitchFamily="18" charset="0"/>
                      </a:rPr>
                      <m:t>|&lt;</m:t>
                    </m:r>
                    <m:r>
                      <a:rPr lang="id-ID" sz="2400" i="1">
                        <a:latin typeface="Cambria Math" panose="02040503050406030204" pitchFamily="18" charset="0"/>
                      </a:rPr>
                      <m:t>𝛿</m:t>
                    </m:r>
                  </m:oMath>
                </a14:m>
                <a:r>
                  <a:rPr lang="id-ID" sz="2200" dirty="0" smtClean="0"/>
                  <a:t> berlaku </a:t>
                </a:r>
                <a14:m>
                  <m:oMath xmlns:m="http://schemas.openxmlformats.org/officeDocument/2006/math">
                    <m:r>
                      <a:rPr lang="id-ID" sz="2400" i="1">
                        <a:latin typeface="Cambria Math" panose="02040503050406030204" pitchFamily="18" charset="0"/>
                      </a:rPr>
                      <m:t>𝑓</m:t>
                    </m:r>
                    <m:r>
                      <a:rPr lang="id-ID" sz="2400">
                        <a:latin typeface="Cambria Math" panose="02040503050406030204" pitchFamily="18" charset="0"/>
                      </a:rPr>
                      <m:t>(</m:t>
                    </m:r>
                    <m:r>
                      <a:rPr lang="id-ID" sz="2400" i="1">
                        <a:latin typeface="Cambria Math" panose="02040503050406030204" pitchFamily="18" charset="0"/>
                      </a:rPr>
                      <m:t>𝑥</m:t>
                    </m:r>
                    <m:r>
                      <a:rPr lang="id-ID" sz="2400">
                        <a:latin typeface="Cambria Math" panose="02040503050406030204" pitchFamily="18" charset="0"/>
                      </a:rPr>
                      <m:t>)&gt;</m:t>
                    </m:r>
                    <m:r>
                      <a:rPr lang="id-ID" sz="2400" i="1">
                        <a:latin typeface="Cambria Math" panose="02040503050406030204" pitchFamily="18" charset="0"/>
                      </a:rPr>
                      <m:t>𝛼</m:t>
                    </m:r>
                  </m:oMath>
                </a14:m>
                <a:r>
                  <a:rPr lang="id-ID" sz="2200" dirty="0" smtClean="0"/>
                  <a:t>.</a:t>
                </a:r>
              </a:p>
              <a:p>
                <a:pPr>
                  <a:lnSpc>
                    <a:spcPct val="150000"/>
                  </a:lnSpc>
                </a:pPr>
                <a:r>
                  <a:rPr lang="id-ID" sz="2400" dirty="0" smtClean="0"/>
                  <a:t>(b) </a:t>
                </a:r>
                <a:r>
                  <a:rPr lang="id-ID" sz="2400" dirty="0"/>
                  <a:t>Fungsi </a:t>
                </a:r>
                <a14:m>
                  <m:oMath xmlns:m="http://schemas.openxmlformats.org/officeDocument/2006/math">
                    <m:r>
                      <a:rPr lang="id-ID" sz="2400" i="1">
                        <a:latin typeface="Cambria Math"/>
                      </a:rPr>
                      <m:t>𝑓</m:t>
                    </m:r>
                  </m:oMath>
                </a14:m>
                <a:r>
                  <a:rPr lang="id-ID" sz="2400" dirty="0"/>
                  <a:t> dikatakan menuju ke </a:t>
                </a:r>
                <a14:m>
                  <m:oMath xmlns:m="http://schemas.openxmlformats.org/officeDocument/2006/math">
                    <m:r>
                      <a:rPr lang="id-ID" sz="2400" b="0" i="0" dirty="0" smtClean="0">
                        <a:latin typeface="Cambria Math"/>
                      </a:rPr>
                      <m:t>−</m:t>
                    </m:r>
                    <m:r>
                      <a:rPr lang="id-ID" sz="2400">
                        <a:latin typeface="Cambria Math"/>
                      </a:rPr>
                      <m:t>∞</m:t>
                    </m:r>
                  </m:oMath>
                </a14:m>
                <a:r>
                  <a:rPr lang="id-ID" sz="2400" dirty="0"/>
                  <a:t> untuk </a:t>
                </a:r>
                <a14:m>
                  <m:oMath xmlns:m="http://schemas.openxmlformats.org/officeDocument/2006/math">
                    <m:r>
                      <a:rPr lang="id-ID" sz="2000" i="1">
                        <a:latin typeface="Cambria Math"/>
                      </a:rPr>
                      <m:t>𝑥</m:t>
                    </m:r>
                    <m:r>
                      <a:rPr lang="id-ID" sz="2000">
                        <a:latin typeface="Cambria Math"/>
                      </a:rPr>
                      <m:t>→</m:t>
                    </m:r>
                    <m:r>
                      <a:rPr lang="id-ID" sz="2000" i="1">
                        <a:latin typeface="Cambria Math"/>
                      </a:rPr>
                      <m:t>𝑐</m:t>
                    </m:r>
                    <m:r>
                      <m:rPr>
                        <m:nor/>
                      </m:rPr>
                      <a:rPr lang="id-ID" sz="2000" b="0" i="0" smtClean="0">
                        <a:latin typeface="Cambria Math"/>
                      </a:rPr>
                      <m:t> </m:t>
                    </m:r>
                    <m:r>
                      <m:rPr>
                        <m:nor/>
                      </m:rPr>
                      <a:rPr lang="id-ID" sz="2000" dirty="0"/>
                      <m:t>ditulis</m:t>
                    </m:r>
                    <m:r>
                      <m:rPr>
                        <m:nor/>
                      </m:rPr>
                      <a:rPr lang="id-ID" sz="2000" dirty="0"/>
                      <m:t> </m:t>
                    </m:r>
                    <m:limLow>
                      <m:limLowPr>
                        <m:ctrlPr>
                          <a:rPr lang="id-ID" sz="2000" i="1">
                            <a:latin typeface="Cambria Math" panose="02040503050406030204" pitchFamily="18" charset="0"/>
                          </a:rPr>
                        </m:ctrlPr>
                      </m:limLowPr>
                      <m:e>
                        <m:r>
                          <m:rPr>
                            <m:sty m:val="p"/>
                          </m:rPr>
                          <a:rPr lang="id-ID" sz="2000">
                            <a:latin typeface="Cambria Math"/>
                          </a:rPr>
                          <m:t>lim</m:t>
                        </m:r>
                      </m:e>
                      <m:lim>
                        <m:r>
                          <a:rPr lang="id-ID" sz="2000" i="1">
                            <a:latin typeface="Cambria Math"/>
                          </a:rPr>
                          <m:t>𝑥</m:t>
                        </m:r>
                        <m:r>
                          <a:rPr lang="id-ID" sz="2000">
                            <a:latin typeface="Cambria Math"/>
                          </a:rPr>
                          <m:t>→</m:t>
                        </m:r>
                        <m:r>
                          <a:rPr lang="id-ID" sz="2000" i="1">
                            <a:latin typeface="Cambria Math"/>
                          </a:rPr>
                          <m:t>𝑐</m:t>
                        </m:r>
                      </m:lim>
                    </m:limLow>
                    <m:r>
                      <a:rPr lang="id-ID" sz="2000" i="1">
                        <a:latin typeface="Cambria Math"/>
                      </a:rPr>
                      <m:t>𝑓</m:t>
                    </m:r>
                    <m:d>
                      <m:dPr>
                        <m:ctrlPr>
                          <a:rPr lang="id-ID" sz="2000" i="1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r>
                          <a:rPr lang="id-ID" sz="2000" i="1">
                            <a:latin typeface="Cambria Math"/>
                          </a:rPr>
                          <m:t>𝑥</m:t>
                        </m:r>
                      </m:e>
                    </m:d>
                    <m:r>
                      <a:rPr lang="id-ID" sz="2000">
                        <a:latin typeface="Cambria Math"/>
                      </a:rPr>
                      <m:t>=</m:t>
                    </m:r>
                    <m:r>
                      <a:rPr lang="id-ID" sz="2000" b="0" i="0" smtClean="0">
                        <a:latin typeface="Cambria Math"/>
                      </a:rPr>
                      <m:t>−</m:t>
                    </m:r>
                    <m:r>
                      <a:rPr lang="id-ID" sz="2000">
                        <a:latin typeface="Cambria Math"/>
                      </a:rPr>
                      <m:t>∞</m:t>
                    </m:r>
                  </m:oMath>
                </a14:m>
                <a:r>
                  <a:rPr lang="id-ID" sz="2000" dirty="0" smtClean="0"/>
                  <a:t>, jika untuk setiap</a:t>
                </a:r>
                <a14:m>
                  <m:oMath xmlns:m="http://schemas.openxmlformats.org/officeDocument/2006/math">
                    <m:r>
                      <a:rPr lang="id-ID" sz="2000" i="1">
                        <a:latin typeface="Cambria Math" panose="02040503050406030204" pitchFamily="18" charset="0"/>
                      </a:rPr>
                      <m:t>𝐵</m:t>
                    </m:r>
                    <m:r>
                      <a:rPr lang="id-ID" sz="2000">
                        <a:latin typeface="Cambria Math" panose="02040503050406030204" pitchFamily="18" charset="0"/>
                      </a:rPr>
                      <m:t>∈</m:t>
                    </m:r>
                    <m:r>
                      <a:rPr lang="id-ID" sz="2000" i="1">
                        <a:latin typeface="Cambria Math" panose="02040503050406030204" pitchFamily="18" charset="0"/>
                      </a:rPr>
                      <m:t>𝛽</m:t>
                    </m:r>
                  </m:oMath>
                </a14:m>
                <a:r>
                  <a:rPr lang="id-ID" sz="2000" dirty="0" smtClean="0"/>
                  <a:t> terdapat </a:t>
                </a:r>
                <a14:m>
                  <m:oMath xmlns:m="http://schemas.openxmlformats.org/officeDocument/2006/math">
                    <m:r>
                      <a:rPr lang="id-ID" sz="2000" i="1">
                        <a:latin typeface="Cambria Math" panose="02040503050406030204" pitchFamily="18" charset="0"/>
                      </a:rPr>
                      <m:t>𝛿</m:t>
                    </m:r>
                    <m:r>
                      <a:rPr lang="id-ID" sz="2000">
                        <a:latin typeface="Cambria Math" panose="02040503050406030204" pitchFamily="18" charset="0"/>
                      </a:rPr>
                      <m:t>=</m:t>
                    </m:r>
                    <m:r>
                      <a:rPr lang="id-ID" sz="2000" i="1">
                        <a:latin typeface="Cambria Math" panose="02040503050406030204" pitchFamily="18" charset="0"/>
                      </a:rPr>
                      <m:t>𝛿</m:t>
                    </m:r>
                    <m:r>
                      <a:rPr lang="id-ID" sz="2000">
                        <a:latin typeface="Cambria Math" panose="02040503050406030204" pitchFamily="18" charset="0"/>
                      </a:rPr>
                      <m:t>(</m:t>
                    </m:r>
                    <m:r>
                      <a:rPr lang="id-ID" sz="2000" i="1">
                        <a:latin typeface="Cambria Math" panose="02040503050406030204" pitchFamily="18" charset="0"/>
                      </a:rPr>
                      <m:t>𝛽</m:t>
                    </m:r>
                    <m:r>
                      <a:rPr lang="id-ID" sz="2000">
                        <a:latin typeface="Cambria Math" panose="02040503050406030204" pitchFamily="18" charset="0"/>
                      </a:rPr>
                      <m:t>)&gt;0</m:t>
                    </m:r>
                  </m:oMath>
                </a14:m>
                <a:r>
                  <a:rPr lang="id-ID" sz="2000" dirty="0" smtClean="0"/>
                  <a:t> sehingga untuk </a:t>
                </a:r>
                <a14:m>
                  <m:oMath xmlns:m="http://schemas.openxmlformats.org/officeDocument/2006/math">
                    <m:r>
                      <a:rPr lang="id-ID" sz="2000" i="1">
                        <a:latin typeface="Cambria Math"/>
                      </a:rPr>
                      <m:t>𝑥</m:t>
                    </m:r>
                    <m:r>
                      <a:rPr lang="id-ID" sz="2000">
                        <a:latin typeface="Cambria Math"/>
                      </a:rPr>
                      <m:t>∈</m:t>
                    </m:r>
                    <m:r>
                      <a:rPr lang="id-ID" sz="2000" i="1">
                        <a:latin typeface="Cambria Math"/>
                      </a:rPr>
                      <m:t>𝐴</m:t>
                    </m:r>
                  </m:oMath>
                </a14:m>
                <a:r>
                  <a:rPr lang="id-ID" sz="2000" dirty="0"/>
                  <a:t> </a:t>
                </a:r>
                <a:r>
                  <a:rPr lang="id-ID" sz="2000" dirty="0" smtClean="0"/>
                  <a:t>dengan </a:t>
                </a:r>
                <a14:m>
                  <m:oMath xmlns:m="http://schemas.openxmlformats.org/officeDocument/2006/math">
                    <m:r>
                      <a:rPr lang="id-ID" sz="2000">
                        <a:latin typeface="Cambria Math"/>
                      </a:rPr>
                      <m:t>0&lt;|</m:t>
                    </m:r>
                    <m:r>
                      <a:rPr lang="id-ID" sz="2000" i="1">
                        <a:latin typeface="Cambria Math"/>
                      </a:rPr>
                      <m:t>𝑥</m:t>
                    </m:r>
                    <m:r>
                      <a:rPr lang="id-ID" sz="2000">
                        <a:latin typeface="Cambria Math"/>
                      </a:rPr>
                      <m:t>−</m:t>
                    </m:r>
                    <m:r>
                      <a:rPr lang="id-ID" sz="2000" i="1">
                        <a:latin typeface="Cambria Math"/>
                      </a:rPr>
                      <m:t>𝑐</m:t>
                    </m:r>
                    <m:r>
                      <a:rPr lang="id-ID" sz="2000">
                        <a:latin typeface="Cambria Math"/>
                      </a:rPr>
                      <m:t>|&lt;</m:t>
                    </m:r>
                    <m:r>
                      <a:rPr lang="id-ID" sz="2000" i="1">
                        <a:latin typeface="Cambria Math"/>
                      </a:rPr>
                      <m:t>𝛿</m:t>
                    </m:r>
                  </m:oMath>
                </a14:m>
                <a:r>
                  <a:rPr lang="id-ID" sz="2000" dirty="0"/>
                  <a:t> berlaku </a:t>
                </a:r>
                <a14:m>
                  <m:oMath xmlns:m="http://schemas.openxmlformats.org/officeDocument/2006/math">
                    <m:r>
                      <a:rPr lang="id-ID" sz="2400" i="1">
                        <a:latin typeface="Cambria Math"/>
                      </a:rPr>
                      <m:t>𝑓</m:t>
                    </m:r>
                    <m:d>
                      <m:dPr>
                        <m:ctrlPr>
                          <a:rPr lang="id-ID" sz="2400" i="1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r>
                          <a:rPr lang="id-ID" sz="2400" i="1">
                            <a:latin typeface="Cambria Math"/>
                          </a:rPr>
                          <m:t>𝑥</m:t>
                        </m:r>
                      </m:e>
                    </m:d>
                    <m:r>
                      <a:rPr lang="id-ID" sz="2400" b="0" i="0" smtClean="0">
                        <a:latin typeface="Cambria Math"/>
                      </a:rPr>
                      <m:t>&lt;</m:t>
                    </m:r>
                  </m:oMath>
                </a14:m>
                <a:r>
                  <a:rPr lang="id-ID" sz="2400" dirty="0"/>
                  <a:t> </a:t>
                </a:r>
                <a14:m>
                  <m:oMath xmlns:m="http://schemas.openxmlformats.org/officeDocument/2006/math">
                    <m:r>
                      <a:rPr lang="id-ID" sz="2400" i="1">
                        <a:latin typeface="Cambria Math"/>
                      </a:rPr>
                      <m:t>𝛽</m:t>
                    </m:r>
                  </m:oMath>
                </a14:m>
                <a:r>
                  <a:rPr lang="id-ID" sz="2400" dirty="0" smtClean="0"/>
                  <a:t>.</a:t>
                </a:r>
                <a:endParaRPr lang="id-ID" sz="2400" dirty="0"/>
              </a:p>
            </p:txBody>
          </p:sp>
        </mc:Choice>
        <mc:Fallback>
          <p:sp>
            <p:nvSpPr>
              <p:cNvPr id="4" name="TextBox 3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752995" y="251652"/>
                <a:ext cx="7143800" cy="5656805"/>
              </a:xfrm>
              <a:prstGeom prst="rect">
                <a:avLst/>
              </a:prstGeom>
              <a:blipFill rotWithShape="0">
                <a:blip r:embed="rId2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39984676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>
        <mc:Choice xmlns:a14="http://schemas.microsoft.com/office/drawing/2010/main" Requires="a14">
          <p:sp>
            <p:nvSpPr>
              <p:cNvPr id="3" name="TextBox 2"/>
              <p:cNvSpPr txBox="1"/>
              <p:nvPr/>
            </p:nvSpPr>
            <p:spPr>
              <a:xfrm>
                <a:off x="611560" y="620688"/>
                <a:ext cx="7924206" cy="6149569"/>
              </a:xfrm>
              <a:prstGeom prst="rect">
                <a:avLst/>
              </a:prstGeom>
              <a:ln w="57150">
                <a:solidFill>
                  <a:srgbClr val="FF0000"/>
                </a:solidFill>
                <a:prstDash val="lgDashDot"/>
              </a:ln>
            </p:spPr>
            <p:style>
              <a:lnRef idx="2">
                <a:schemeClr val="dk1"/>
              </a:lnRef>
              <a:fillRef idx="1">
                <a:schemeClr val="lt1"/>
              </a:fillRef>
              <a:effectRef idx="0">
                <a:schemeClr val="dk1"/>
              </a:effectRef>
              <a:fontRef idx="minor">
                <a:schemeClr val="dk1"/>
              </a:fontRef>
            </p:style>
            <p:txBody>
              <a:bodyPr wrap="square" rtlCol="0">
                <a:spAutoFit/>
              </a:bodyPr>
              <a:lstStyle/>
              <a:p>
                <a:pPr algn="just">
                  <a:lnSpc>
                    <a:spcPct val="150000"/>
                  </a:lnSpc>
                </a:pPr>
                <a:r>
                  <a:rPr lang="id-ID" sz="2400" dirty="0" smtClean="0"/>
                  <a:t>Contoh 3.3.7 </a:t>
                </a:r>
              </a:p>
              <a:p>
                <a:pPr marL="457200" indent="-457200" algn="just">
                  <a:lnSpc>
                    <a:spcPct val="150000"/>
                  </a:lnSpc>
                  <a:buAutoNum type="alphaLcParenBoth"/>
                </a:pPr>
                <a14:m>
                  <m:oMath xmlns:m="http://schemas.openxmlformats.org/officeDocument/2006/math">
                    <m:limLow>
                      <m:limLowPr>
                        <m:ctrlPr>
                          <a:rPr lang="id-ID" sz="2400" i="1">
                            <a:latin typeface="Cambria Math" panose="02040503050406030204" pitchFamily="18" charset="0"/>
                          </a:rPr>
                        </m:ctrlPr>
                      </m:limLowPr>
                      <m:e>
                        <m:r>
                          <m:rPr>
                            <m:sty m:val="p"/>
                          </m:rPr>
                          <a:rPr lang="id-ID" sz="2400">
                            <a:latin typeface="Cambria Math" panose="02040503050406030204" pitchFamily="18" charset="0"/>
                          </a:rPr>
                          <m:t>lim</m:t>
                        </m:r>
                      </m:e>
                      <m:lim>
                        <m:r>
                          <a:rPr lang="id-ID" sz="2400" i="1">
                            <a:latin typeface="Cambria Math" panose="02040503050406030204" pitchFamily="18" charset="0"/>
                          </a:rPr>
                          <m:t>𝑥</m:t>
                        </m:r>
                        <m:r>
                          <a:rPr lang="id-ID" sz="2400">
                            <a:latin typeface="Cambria Math" panose="02040503050406030204" pitchFamily="18" charset="0"/>
                          </a:rPr>
                          <m:t>→0</m:t>
                        </m:r>
                      </m:lim>
                    </m:limLow>
                    <m:r>
                      <a:rPr lang="id-ID" sz="2400">
                        <a:latin typeface="Cambria Math" panose="02040503050406030204" pitchFamily="18" charset="0"/>
                      </a:rPr>
                      <m:t>(</m:t>
                    </m:r>
                    <m:f>
                      <m:fPr>
                        <m:ctrlPr>
                          <a:rPr lang="id-ID" sz="2400" i="1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id-ID" sz="2400">
                            <a:latin typeface="Cambria Math" panose="02040503050406030204" pitchFamily="18" charset="0"/>
                          </a:rPr>
                          <m:t>1</m:t>
                        </m:r>
                      </m:num>
                      <m:den>
                        <m:sSup>
                          <m:sSupPr>
                            <m:ctrlPr>
                              <a:rPr lang="id-ID" sz="2400" i="1">
                                <a:latin typeface="Cambria Math" panose="02040503050406030204" pitchFamily="18" charset="0"/>
                              </a:rPr>
                            </m:ctrlPr>
                          </m:sSupPr>
                          <m:e>
                            <m:r>
                              <a:rPr lang="id-ID" sz="2400" i="1">
                                <a:latin typeface="Cambria Math" panose="02040503050406030204" pitchFamily="18" charset="0"/>
                              </a:rPr>
                              <m:t>𝑥</m:t>
                            </m:r>
                          </m:e>
                          <m:sup>
                            <m:r>
                              <a:rPr lang="id-ID" sz="2400">
                                <a:latin typeface="Cambria Math" panose="02040503050406030204" pitchFamily="18" charset="0"/>
                              </a:rPr>
                              <m:t>2</m:t>
                            </m:r>
                          </m:sup>
                        </m:sSup>
                      </m:den>
                    </m:f>
                    <m:r>
                      <a:rPr lang="id-ID" sz="2400">
                        <a:latin typeface="Cambria Math" panose="02040503050406030204" pitchFamily="18" charset="0"/>
                      </a:rPr>
                      <m:t>)=+∞</m:t>
                    </m:r>
                  </m:oMath>
                </a14:m>
                <a:endParaRPr lang="id-ID" sz="2400" dirty="0" smtClean="0"/>
              </a:p>
              <a:p>
                <a:pPr algn="just">
                  <a:lnSpc>
                    <a:spcPct val="150000"/>
                  </a:lnSpc>
                </a:pPr>
                <a:r>
                  <a:rPr lang="id-ID" sz="2400" dirty="0" smtClean="0"/>
                  <a:t>Jika diberikan </a:t>
                </a:r>
                <a14:m>
                  <m:oMath xmlns:m="http://schemas.openxmlformats.org/officeDocument/2006/math">
                    <m:r>
                      <a:rPr lang="id-ID" sz="2400" i="1">
                        <a:latin typeface="Cambria Math" panose="02040503050406030204" pitchFamily="18" charset="0"/>
                      </a:rPr>
                      <m:t>𝛼</m:t>
                    </m:r>
                    <m:r>
                      <a:rPr lang="id-ID" sz="2400">
                        <a:latin typeface="Cambria Math" panose="02040503050406030204" pitchFamily="18" charset="0"/>
                      </a:rPr>
                      <m:t>&gt;0</m:t>
                    </m:r>
                  </m:oMath>
                </a14:m>
                <a:r>
                  <a:rPr lang="id-ID" sz="2400" dirty="0" smtClean="0"/>
                  <a:t>, ambil </a:t>
                </a:r>
                <a14:m>
                  <m:oMath xmlns:m="http://schemas.openxmlformats.org/officeDocument/2006/math">
                    <m:r>
                      <a:rPr lang="id-ID" sz="2400" i="1">
                        <a:latin typeface="Cambria Math" panose="02040503050406030204" pitchFamily="18" charset="0"/>
                      </a:rPr>
                      <m:t>𝛿</m:t>
                    </m:r>
                    <m:r>
                      <a:rPr lang="id-ID" sz="2400">
                        <a:latin typeface="Cambria Math" panose="02040503050406030204" pitchFamily="18" charset="0"/>
                      </a:rPr>
                      <m:t>=</m:t>
                    </m:r>
                    <m:rad>
                      <m:radPr>
                        <m:degHide m:val="on"/>
                        <m:ctrlPr>
                          <a:rPr lang="id-ID" sz="2400" i="1">
                            <a:latin typeface="Cambria Math" panose="02040503050406030204" pitchFamily="18" charset="0"/>
                          </a:rPr>
                        </m:ctrlPr>
                      </m:radPr>
                      <m:deg/>
                      <m:e>
                        <m:r>
                          <a:rPr lang="id-ID" sz="2400" i="1">
                            <a:latin typeface="Cambria Math" panose="02040503050406030204" pitchFamily="18" charset="0"/>
                          </a:rPr>
                          <m:t>𝑎</m:t>
                        </m:r>
                      </m:e>
                    </m:rad>
                  </m:oMath>
                </a14:m>
                <a:r>
                  <a:rPr lang="id-ID" sz="2400" dirty="0" smtClean="0"/>
                  <a:t>. Akibatnya untuk </a:t>
                </a:r>
                <a14:m>
                  <m:oMath xmlns:m="http://schemas.openxmlformats.org/officeDocument/2006/math">
                    <m:r>
                      <a:rPr lang="id-ID" sz="2400">
                        <a:latin typeface="Cambria Math" panose="02040503050406030204" pitchFamily="18" charset="0"/>
                      </a:rPr>
                      <m:t>0&lt;</m:t>
                    </m:r>
                    <m:d>
                      <m:dPr>
                        <m:begChr m:val="|"/>
                        <m:endChr m:val="|"/>
                        <m:ctrlPr>
                          <a:rPr lang="id-ID" sz="2400" i="1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r>
                          <a:rPr lang="id-ID" sz="2400" i="1">
                            <a:latin typeface="Cambria Math" panose="02040503050406030204" pitchFamily="18" charset="0"/>
                          </a:rPr>
                          <m:t>𝑥</m:t>
                        </m:r>
                      </m:e>
                    </m:d>
                    <m:r>
                      <a:rPr lang="id-ID" sz="2400">
                        <a:latin typeface="Cambria Math" panose="02040503050406030204" pitchFamily="18" charset="0"/>
                      </a:rPr>
                      <m:t>&lt;</m:t>
                    </m:r>
                    <m:r>
                      <a:rPr lang="id-ID" sz="2400" i="1">
                        <a:latin typeface="Cambria Math" panose="02040503050406030204" pitchFamily="18" charset="0"/>
                      </a:rPr>
                      <m:t>𝛿</m:t>
                    </m:r>
                  </m:oMath>
                </a14:m>
                <a:r>
                  <a:rPr lang="id-ID" sz="2400" dirty="0" smtClean="0"/>
                  <a:t> berlaku 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id-ID" sz="2400" i="1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id-ID" sz="2400" i="1">
                            <a:latin typeface="Cambria Math" panose="02040503050406030204" pitchFamily="18" charset="0"/>
                          </a:rPr>
                          <m:t>𝑥</m:t>
                        </m:r>
                      </m:e>
                      <m:sup>
                        <m:r>
                          <a:rPr lang="id-ID" sz="2400">
                            <a:latin typeface="Cambria Math" panose="02040503050406030204" pitchFamily="18" charset="0"/>
                          </a:rPr>
                          <m:t>2</m:t>
                        </m:r>
                      </m:sup>
                    </m:sSup>
                    <m:r>
                      <a:rPr lang="id-ID" sz="2400">
                        <a:latin typeface="Cambria Math" panose="02040503050406030204" pitchFamily="18" charset="0"/>
                      </a:rPr>
                      <m:t>&lt;</m:t>
                    </m:r>
                    <m:f>
                      <m:fPr>
                        <m:ctrlPr>
                          <a:rPr lang="id-ID" sz="2400" i="1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id-ID" sz="2400">
                            <a:latin typeface="Cambria Math" panose="02040503050406030204" pitchFamily="18" charset="0"/>
                          </a:rPr>
                          <m:t>1</m:t>
                        </m:r>
                      </m:num>
                      <m:den>
                        <m:r>
                          <a:rPr lang="id-ID" sz="2400" i="1">
                            <a:latin typeface="Cambria Math" panose="02040503050406030204" pitchFamily="18" charset="0"/>
                          </a:rPr>
                          <m:t>𝑎</m:t>
                        </m:r>
                      </m:den>
                    </m:f>
                  </m:oMath>
                </a14:m>
                <a:r>
                  <a:rPr lang="id-ID" sz="2400" dirty="0" smtClean="0"/>
                  <a:t> atau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id-ID" sz="2400" i="1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id-ID" sz="2400">
                            <a:latin typeface="Cambria Math" panose="02040503050406030204" pitchFamily="18" charset="0"/>
                          </a:rPr>
                          <m:t>1</m:t>
                        </m:r>
                      </m:num>
                      <m:den>
                        <m:sSup>
                          <m:sSupPr>
                            <m:ctrlPr>
                              <a:rPr lang="id-ID" sz="2400" i="1">
                                <a:latin typeface="Cambria Math" panose="02040503050406030204" pitchFamily="18" charset="0"/>
                              </a:rPr>
                            </m:ctrlPr>
                          </m:sSupPr>
                          <m:e>
                            <m:r>
                              <a:rPr lang="id-ID" sz="2400" i="1">
                                <a:latin typeface="Cambria Math" panose="02040503050406030204" pitchFamily="18" charset="0"/>
                              </a:rPr>
                              <m:t>𝑥</m:t>
                            </m:r>
                          </m:e>
                          <m:sup>
                            <m:r>
                              <a:rPr lang="id-ID" sz="2400">
                                <a:latin typeface="Cambria Math" panose="02040503050406030204" pitchFamily="18" charset="0"/>
                              </a:rPr>
                              <m:t>2</m:t>
                            </m:r>
                          </m:sup>
                        </m:sSup>
                      </m:den>
                    </m:f>
                    <m:r>
                      <a:rPr lang="id-ID" sz="2400">
                        <a:latin typeface="Cambria Math" panose="02040503050406030204" pitchFamily="18" charset="0"/>
                      </a:rPr>
                      <m:t>&gt;</m:t>
                    </m:r>
                    <m:r>
                      <a:rPr lang="id-ID" sz="2400" i="1">
                        <a:latin typeface="Cambria Math" panose="02040503050406030204" pitchFamily="18" charset="0"/>
                      </a:rPr>
                      <m:t>𝑎</m:t>
                    </m:r>
                    <m:r>
                      <a:rPr lang="id-ID" sz="2400" b="0" i="0" smtClean="0">
                        <a:latin typeface="Cambria Math"/>
                      </a:rPr>
                      <m:t> .</m:t>
                    </m:r>
                  </m:oMath>
                </a14:m>
                <a:r>
                  <a:rPr lang="id-ID" sz="2400" dirty="0" smtClean="0"/>
                  <a:t>  </a:t>
                </a:r>
              </a:p>
              <a:p>
                <a:pPr algn="just">
                  <a:lnSpc>
                    <a:spcPct val="150000"/>
                  </a:lnSpc>
                </a:pPr>
                <a:r>
                  <a:rPr lang="id-ID" sz="2400" dirty="0" smtClean="0"/>
                  <a:t>Jadi </a:t>
                </a:r>
                <a14:m>
                  <m:oMath xmlns:m="http://schemas.openxmlformats.org/officeDocument/2006/math">
                    <m:limLow>
                      <m:limLowPr>
                        <m:ctrlPr>
                          <a:rPr lang="id-ID" sz="2400" i="1">
                            <a:latin typeface="Cambria Math" panose="02040503050406030204" pitchFamily="18" charset="0"/>
                          </a:rPr>
                        </m:ctrlPr>
                      </m:limLowPr>
                      <m:e>
                        <m:r>
                          <m:rPr>
                            <m:sty m:val="p"/>
                          </m:rPr>
                          <a:rPr lang="id-ID" sz="2400">
                            <a:latin typeface="Cambria Math"/>
                          </a:rPr>
                          <m:t>lim</m:t>
                        </m:r>
                      </m:e>
                      <m:lim>
                        <m:r>
                          <a:rPr lang="id-ID" sz="2400" i="1">
                            <a:latin typeface="Cambria Math"/>
                          </a:rPr>
                          <m:t>𝑥</m:t>
                        </m:r>
                        <m:r>
                          <a:rPr lang="id-ID" sz="2400">
                            <a:latin typeface="Cambria Math"/>
                          </a:rPr>
                          <m:t>→0</m:t>
                        </m:r>
                      </m:lim>
                    </m:limLow>
                    <m:r>
                      <a:rPr lang="id-ID" sz="2400">
                        <a:latin typeface="Cambria Math"/>
                      </a:rPr>
                      <m:t>(</m:t>
                    </m:r>
                    <m:f>
                      <m:fPr>
                        <m:ctrlPr>
                          <a:rPr lang="id-ID" sz="2400" i="1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id-ID" sz="2400">
                            <a:latin typeface="Cambria Math"/>
                          </a:rPr>
                          <m:t>1</m:t>
                        </m:r>
                      </m:num>
                      <m:den>
                        <m:sSup>
                          <m:sSupPr>
                            <m:ctrlPr>
                              <a:rPr lang="id-ID" sz="2400" i="1">
                                <a:latin typeface="Cambria Math" panose="02040503050406030204" pitchFamily="18" charset="0"/>
                              </a:rPr>
                            </m:ctrlPr>
                          </m:sSupPr>
                          <m:e>
                            <m:r>
                              <a:rPr lang="id-ID" sz="2400" i="1">
                                <a:latin typeface="Cambria Math"/>
                              </a:rPr>
                              <m:t>𝑥</m:t>
                            </m:r>
                          </m:e>
                          <m:sup>
                            <m:r>
                              <a:rPr lang="id-ID" sz="2400">
                                <a:latin typeface="Cambria Math"/>
                              </a:rPr>
                              <m:t>2</m:t>
                            </m:r>
                          </m:sup>
                        </m:sSup>
                      </m:den>
                    </m:f>
                    <m:r>
                      <a:rPr lang="id-ID" sz="2400">
                        <a:latin typeface="Cambria Math"/>
                      </a:rPr>
                      <m:t>)=+∞</m:t>
                    </m:r>
                  </m:oMath>
                </a14:m>
                <a:endParaRPr lang="id-ID" sz="2400" dirty="0" smtClean="0"/>
              </a:p>
              <a:p>
                <a:pPr algn="just">
                  <a:lnSpc>
                    <a:spcPct val="150000"/>
                  </a:lnSpc>
                </a:pPr>
                <a:endParaRPr lang="id-ID" sz="2400" dirty="0" smtClean="0"/>
              </a:p>
              <a:p>
                <a:pPr algn="just">
                  <a:lnSpc>
                    <a:spcPct val="150000"/>
                  </a:lnSpc>
                </a:pPr>
                <a:r>
                  <a:rPr lang="id-ID" sz="2400" dirty="0" smtClean="0"/>
                  <a:t>Gambar 3.3.3</a:t>
                </a:r>
              </a:p>
              <a:p>
                <a:pPr algn="just">
                  <a:lnSpc>
                    <a:spcPct val="150000"/>
                  </a:lnSpc>
                </a:pPr>
                <a:r>
                  <a:rPr lang="id-ID" sz="2400" dirty="0" smtClean="0"/>
                  <a:t>(b) Misalkan </a:t>
                </a:r>
                <a14:m>
                  <m:oMath xmlns:m="http://schemas.openxmlformats.org/officeDocument/2006/math">
                    <m:r>
                      <a:rPr lang="id-ID" sz="2400" i="1">
                        <a:latin typeface="Cambria Math"/>
                      </a:rPr>
                      <m:t>𝑔</m:t>
                    </m:r>
                    <m:d>
                      <m:dPr>
                        <m:ctrlPr>
                          <a:rPr lang="id-ID" sz="2400" i="1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r>
                          <a:rPr lang="id-ID" sz="2400" i="1">
                            <a:latin typeface="Cambria Math"/>
                          </a:rPr>
                          <m:t>𝑥</m:t>
                        </m:r>
                      </m:e>
                    </m:d>
                    <m:r>
                      <a:rPr lang="id-ID" sz="2400">
                        <a:latin typeface="Cambria Math"/>
                      </a:rPr>
                      <m:t>=</m:t>
                    </m:r>
                    <m:f>
                      <m:fPr>
                        <m:ctrlPr>
                          <a:rPr lang="id-ID" sz="2400" i="1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id-ID" sz="2400">
                            <a:latin typeface="Cambria Math" panose="02040503050406030204" pitchFamily="18" charset="0"/>
                          </a:rPr>
                          <m:t>1</m:t>
                        </m:r>
                      </m:num>
                      <m:den>
                        <m:r>
                          <a:rPr lang="id-ID" sz="2400" i="1">
                            <a:latin typeface="Cambria Math" panose="02040503050406030204" pitchFamily="18" charset="0"/>
                          </a:rPr>
                          <m:t>𝑥</m:t>
                        </m:r>
                      </m:den>
                    </m:f>
                  </m:oMath>
                </a14:m>
                <a:r>
                  <a:rPr lang="id-ID" sz="2400" dirty="0" smtClean="0"/>
                  <a:t> untuk </a:t>
                </a:r>
                <a14:m>
                  <m:oMath xmlns:m="http://schemas.openxmlformats.org/officeDocument/2006/math">
                    <m:r>
                      <a:rPr lang="id-ID" sz="2400" i="1">
                        <a:latin typeface="Cambria Math" panose="02040503050406030204" pitchFamily="18" charset="0"/>
                      </a:rPr>
                      <m:t>𝑥</m:t>
                    </m:r>
                    <m:r>
                      <a:rPr lang="id-ID" sz="2400">
                        <a:latin typeface="Cambria Math" panose="02040503050406030204" pitchFamily="18" charset="0"/>
                      </a:rPr>
                      <m:t>≠0</m:t>
                    </m:r>
                  </m:oMath>
                </a14:m>
                <a:r>
                  <a:rPr lang="id-ID" sz="2400" dirty="0" smtClean="0"/>
                  <a:t> (lihat gambar 3.3.4)</a:t>
                </a:r>
                <a:endParaRPr lang="id-ID" sz="2400" dirty="0"/>
              </a:p>
              <a:p>
                <a:pPr algn="just">
                  <a:lnSpc>
                    <a:spcPct val="150000"/>
                  </a:lnSpc>
                </a:pPr>
                <a:endParaRPr lang="id-ID" sz="2400" dirty="0"/>
              </a:p>
            </p:txBody>
          </p:sp>
        </mc:Choice>
        <mc:Fallback>
          <p:sp>
            <p:nvSpPr>
              <p:cNvPr id="3" name="TextBox 2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11560" y="620688"/>
                <a:ext cx="7924206" cy="6149569"/>
              </a:xfrm>
              <a:prstGeom prst="rect">
                <a:avLst/>
              </a:prstGeom>
              <a:blipFill rotWithShape="0">
                <a:blip r:embed="rId3"/>
                <a:stretch>
                  <a:fillRect l="-840" r="-840"/>
                </a:stretch>
              </a:blipFill>
              <a:ln w="57150">
                <a:solidFill>
                  <a:srgbClr val="FF0000"/>
                </a:solidFill>
                <a:prstDash val="lgDashDot"/>
              </a:ln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graphicFrame>
        <p:nvGraphicFramePr>
          <p:cNvPr id="2" name="Object 1"/>
          <p:cNvGraphicFramePr>
            <a:graphicFrameLocks noChangeAspect="1"/>
          </p:cNvGraphicFramePr>
          <p:nvPr>
            <p:extLst/>
          </p:nvPr>
        </p:nvGraphicFramePr>
        <p:xfrm>
          <a:off x="4794250" y="2371725"/>
          <a:ext cx="114300" cy="1778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1267" name="Equation" r:id="rId4" imgW="114120" imgH="177480" progId="Equation.DSMT4">
                  <p:embed/>
                </p:oleObj>
              </mc:Choice>
              <mc:Fallback>
                <p:oleObj name="Equation" r:id="rId4" imgW="114120" imgH="177480" progId="Equation.DSMT4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5"/>
                      <a:stretch>
                        <a:fillRect/>
                      </a:stretch>
                    </p:blipFill>
                    <p:spPr>
                      <a:xfrm>
                        <a:off x="4794250" y="2371725"/>
                        <a:ext cx="114300" cy="17780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cxnSp>
        <p:nvCxnSpPr>
          <p:cNvPr id="5" name="Straight Connector 4"/>
          <p:cNvCxnSpPr/>
          <p:nvPr/>
        </p:nvCxnSpPr>
        <p:spPr bwMode="auto">
          <a:xfrm>
            <a:off x="4427984" y="3861048"/>
            <a:ext cx="0" cy="1368152"/>
          </a:xfrm>
          <a:prstGeom prst="line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cxnSp>
        <p:nvCxnSpPr>
          <p:cNvPr id="7" name="Straight Connector 6"/>
          <p:cNvCxnSpPr/>
          <p:nvPr/>
        </p:nvCxnSpPr>
        <p:spPr bwMode="auto">
          <a:xfrm>
            <a:off x="3527884" y="5229200"/>
            <a:ext cx="1800200" cy="0"/>
          </a:xfrm>
          <a:prstGeom prst="line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sp>
        <p:nvSpPr>
          <p:cNvPr id="11" name="Freeform 10"/>
          <p:cNvSpPr/>
          <p:nvPr/>
        </p:nvSpPr>
        <p:spPr>
          <a:xfrm>
            <a:off x="3465297" y="3749040"/>
            <a:ext cx="2505742" cy="1111358"/>
          </a:xfrm>
          <a:custGeom>
            <a:avLst/>
            <a:gdLst>
              <a:gd name="connsiteX0" fmla="*/ 756183 w 2505742"/>
              <a:gd name="connsiteY0" fmla="*/ 0 h 1111358"/>
              <a:gd name="connsiteX1" fmla="*/ 283743 w 2505742"/>
              <a:gd name="connsiteY1" fmla="*/ 990600 h 1111358"/>
              <a:gd name="connsiteX2" fmla="*/ 131343 w 2505742"/>
              <a:gd name="connsiteY2" fmla="*/ 426720 h 1111358"/>
              <a:gd name="connsiteX3" fmla="*/ 2249703 w 2505742"/>
              <a:gd name="connsiteY3" fmla="*/ 792480 h 111135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505742" h="1111358">
                <a:moveTo>
                  <a:pt x="756183" y="0"/>
                </a:moveTo>
                <a:cubicBezTo>
                  <a:pt x="572033" y="459740"/>
                  <a:pt x="387883" y="919480"/>
                  <a:pt x="283743" y="990600"/>
                </a:cubicBezTo>
                <a:cubicBezTo>
                  <a:pt x="179603" y="1061720"/>
                  <a:pt x="-196317" y="459740"/>
                  <a:pt x="131343" y="426720"/>
                </a:cubicBezTo>
                <a:cubicBezTo>
                  <a:pt x="459003" y="393700"/>
                  <a:pt x="3372383" y="1694180"/>
                  <a:pt x="2249703" y="792480"/>
                </a:cubicBezTo>
              </a:path>
            </a:pathLst>
          </a:custGeom>
        </p:spPr>
        <p:txBody>
          <a:bodyPr vert="horz" wrap="non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id-ID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  <p:sp>
        <p:nvSpPr>
          <p:cNvPr id="20" name="Freeform 19"/>
          <p:cNvSpPr/>
          <p:nvPr/>
        </p:nvSpPr>
        <p:spPr>
          <a:xfrm rot="21448403" flipH="1">
            <a:off x="4605312" y="3855506"/>
            <a:ext cx="504561" cy="1254969"/>
          </a:xfrm>
          <a:custGeom>
            <a:avLst/>
            <a:gdLst>
              <a:gd name="connsiteX0" fmla="*/ 655320 w 701040"/>
              <a:gd name="connsiteY0" fmla="*/ 0 h 1167275"/>
              <a:gd name="connsiteX1" fmla="*/ 670560 w 701040"/>
              <a:gd name="connsiteY1" fmla="*/ 91440 h 1167275"/>
              <a:gd name="connsiteX2" fmla="*/ 685800 w 701040"/>
              <a:gd name="connsiteY2" fmla="*/ 152400 h 1167275"/>
              <a:gd name="connsiteX3" fmla="*/ 701040 w 701040"/>
              <a:gd name="connsiteY3" fmla="*/ 228600 h 1167275"/>
              <a:gd name="connsiteX4" fmla="*/ 685800 w 701040"/>
              <a:gd name="connsiteY4" fmla="*/ 1021080 h 1167275"/>
              <a:gd name="connsiteX5" fmla="*/ 655320 w 701040"/>
              <a:gd name="connsiteY5" fmla="*/ 1066800 h 1167275"/>
              <a:gd name="connsiteX6" fmla="*/ 518160 w 701040"/>
              <a:gd name="connsiteY6" fmla="*/ 1143000 h 1167275"/>
              <a:gd name="connsiteX7" fmla="*/ 0 w 701040"/>
              <a:gd name="connsiteY7" fmla="*/ 1143000 h 116727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701040" h="1167275">
                <a:moveTo>
                  <a:pt x="655320" y="0"/>
                </a:moveTo>
                <a:cubicBezTo>
                  <a:pt x="660400" y="30480"/>
                  <a:pt x="664500" y="61140"/>
                  <a:pt x="670560" y="91440"/>
                </a:cubicBezTo>
                <a:cubicBezTo>
                  <a:pt x="674668" y="111979"/>
                  <a:pt x="681256" y="131953"/>
                  <a:pt x="685800" y="152400"/>
                </a:cubicBezTo>
                <a:cubicBezTo>
                  <a:pt x="691419" y="177686"/>
                  <a:pt x="695960" y="203200"/>
                  <a:pt x="701040" y="228600"/>
                </a:cubicBezTo>
                <a:cubicBezTo>
                  <a:pt x="695960" y="492760"/>
                  <a:pt x="700190" y="757263"/>
                  <a:pt x="685800" y="1021080"/>
                </a:cubicBezTo>
                <a:cubicBezTo>
                  <a:pt x="684802" y="1039369"/>
                  <a:pt x="667046" y="1052729"/>
                  <a:pt x="655320" y="1066800"/>
                </a:cubicBezTo>
                <a:cubicBezTo>
                  <a:pt x="602675" y="1129974"/>
                  <a:pt x="606503" y="1113552"/>
                  <a:pt x="518160" y="1143000"/>
                </a:cubicBezTo>
                <a:cubicBezTo>
                  <a:pt x="354303" y="1197619"/>
                  <a:pt x="172720" y="1143000"/>
                  <a:pt x="0" y="1143000"/>
                </a:cubicBezTo>
              </a:path>
            </a:pathLst>
          </a:custGeom>
        </p:spPr>
        <p:style>
          <a:lnRef idx="1">
            <a:schemeClr val="accent4"/>
          </a:lnRef>
          <a:fillRef idx="0">
            <a:schemeClr val="accent4"/>
          </a:fillRef>
          <a:effectRef idx="0">
            <a:schemeClr val="accent4"/>
          </a:effectRef>
          <a:fontRef idx="minor">
            <a:schemeClr val="tx1"/>
          </a:fontRef>
        </p:style>
        <p:txBody>
          <a:bodyPr vert="horz" wrap="non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id-ID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  <p:sp>
        <p:nvSpPr>
          <p:cNvPr id="21" name="Freeform 20"/>
          <p:cNvSpPr/>
          <p:nvPr/>
        </p:nvSpPr>
        <p:spPr>
          <a:xfrm>
            <a:off x="3707904" y="3864728"/>
            <a:ext cx="543312" cy="1268627"/>
          </a:xfrm>
          <a:custGeom>
            <a:avLst/>
            <a:gdLst>
              <a:gd name="connsiteX0" fmla="*/ 655320 w 701040"/>
              <a:gd name="connsiteY0" fmla="*/ 0 h 1167275"/>
              <a:gd name="connsiteX1" fmla="*/ 670560 w 701040"/>
              <a:gd name="connsiteY1" fmla="*/ 91440 h 1167275"/>
              <a:gd name="connsiteX2" fmla="*/ 685800 w 701040"/>
              <a:gd name="connsiteY2" fmla="*/ 152400 h 1167275"/>
              <a:gd name="connsiteX3" fmla="*/ 701040 w 701040"/>
              <a:gd name="connsiteY3" fmla="*/ 228600 h 1167275"/>
              <a:gd name="connsiteX4" fmla="*/ 685800 w 701040"/>
              <a:gd name="connsiteY4" fmla="*/ 1021080 h 1167275"/>
              <a:gd name="connsiteX5" fmla="*/ 655320 w 701040"/>
              <a:gd name="connsiteY5" fmla="*/ 1066800 h 1167275"/>
              <a:gd name="connsiteX6" fmla="*/ 518160 w 701040"/>
              <a:gd name="connsiteY6" fmla="*/ 1143000 h 1167275"/>
              <a:gd name="connsiteX7" fmla="*/ 0 w 701040"/>
              <a:gd name="connsiteY7" fmla="*/ 1143000 h 116727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701040" h="1167275">
                <a:moveTo>
                  <a:pt x="655320" y="0"/>
                </a:moveTo>
                <a:cubicBezTo>
                  <a:pt x="660400" y="30480"/>
                  <a:pt x="664500" y="61140"/>
                  <a:pt x="670560" y="91440"/>
                </a:cubicBezTo>
                <a:cubicBezTo>
                  <a:pt x="674668" y="111979"/>
                  <a:pt x="681256" y="131953"/>
                  <a:pt x="685800" y="152400"/>
                </a:cubicBezTo>
                <a:cubicBezTo>
                  <a:pt x="691419" y="177686"/>
                  <a:pt x="695960" y="203200"/>
                  <a:pt x="701040" y="228600"/>
                </a:cubicBezTo>
                <a:cubicBezTo>
                  <a:pt x="695960" y="492760"/>
                  <a:pt x="700190" y="757263"/>
                  <a:pt x="685800" y="1021080"/>
                </a:cubicBezTo>
                <a:cubicBezTo>
                  <a:pt x="684802" y="1039369"/>
                  <a:pt x="667046" y="1052729"/>
                  <a:pt x="655320" y="1066800"/>
                </a:cubicBezTo>
                <a:cubicBezTo>
                  <a:pt x="602675" y="1129974"/>
                  <a:pt x="606503" y="1113552"/>
                  <a:pt x="518160" y="1143000"/>
                </a:cubicBezTo>
                <a:cubicBezTo>
                  <a:pt x="354303" y="1197619"/>
                  <a:pt x="172720" y="1143000"/>
                  <a:pt x="0" y="1143000"/>
                </a:cubicBezTo>
              </a:path>
            </a:pathLst>
          </a:custGeom>
        </p:spPr>
        <p:style>
          <a:lnRef idx="1">
            <a:schemeClr val="accent4"/>
          </a:lnRef>
          <a:fillRef idx="0">
            <a:schemeClr val="accent4"/>
          </a:fillRef>
          <a:effectRef idx="0">
            <a:schemeClr val="accent4"/>
          </a:effectRef>
          <a:fontRef idx="minor">
            <a:schemeClr val="tx1"/>
          </a:fontRef>
        </p:style>
        <p:txBody>
          <a:bodyPr vert="horz" wrap="non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id-ID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4051093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600">
        <p14:gallery dir="l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>
        <mc:Choice xmlns:a14="http://schemas.microsoft.com/office/drawing/2010/main" Requires="a14">
          <p:sp>
            <p:nvSpPr>
              <p:cNvPr id="3" name="TextBox 2"/>
              <p:cNvSpPr txBox="1"/>
              <p:nvPr/>
            </p:nvSpPr>
            <p:spPr>
              <a:xfrm>
                <a:off x="968584" y="692696"/>
                <a:ext cx="7246018" cy="3094437"/>
              </a:xfrm>
              <a:prstGeom prst="rect">
                <a:avLst/>
              </a:prstGeom>
            </p:spPr>
            <p:style>
              <a:lnRef idx="2">
                <a:schemeClr val="accent3"/>
              </a:lnRef>
              <a:fillRef idx="1">
                <a:schemeClr val="lt1"/>
              </a:fillRef>
              <a:effectRef idx="0">
                <a:schemeClr val="accent3"/>
              </a:effectRef>
              <a:fontRef idx="minor">
                <a:schemeClr val="dk1"/>
              </a:fontRef>
            </p:style>
            <p:txBody>
              <a:bodyPr wrap="square" rtlCol="0">
                <a:spAutoFit/>
              </a:bodyPr>
              <a:lstStyle/>
              <a:p>
                <a:r>
                  <a:rPr lang="id-ID" sz="2800" dirty="0" smtClean="0"/>
                  <a:t>Teorema 3.3.8 </a:t>
                </a:r>
              </a:p>
              <a:p>
                <a:r>
                  <a:rPr lang="id-ID" sz="2800" dirty="0"/>
                  <a:t>Misalkan </a:t>
                </a:r>
                <a14:m>
                  <m:oMath xmlns:m="http://schemas.openxmlformats.org/officeDocument/2006/math">
                    <m:r>
                      <a:rPr lang="id-ID" sz="2800" i="1">
                        <a:latin typeface="Cambria Math"/>
                      </a:rPr>
                      <m:t>𝐴</m:t>
                    </m:r>
                    <m:r>
                      <a:rPr lang="id-ID" sz="2800">
                        <a:latin typeface="Cambria Math"/>
                      </a:rPr>
                      <m:t>⊆</m:t>
                    </m:r>
                    <m:r>
                      <a:rPr lang="id-ID" sz="2800" i="1">
                        <a:latin typeface="Cambria Math"/>
                      </a:rPr>
                      <m:t>𝛽</m:t>
                    </m:r>
                  </m:oMath>
                </a14:m>
                <a:r>
                  <a:rPr lang="id-ID" sz="2800" dirty="0" smtClean="0"/>
                  <a:t>, </a:t>
                </a:r>
                <a14:m>
                  <m:oMath xmlns:m="http://schemas.openxmlformats.org/officeDocument/2006/math">
                    <m:r>
                      <a:rPr lang="id-ID" sz="2800" i="1">
                        <a:latin typeface="Cambria Math" panose="02040503050406030204" pitchFamily="18" charset="0"/>
                      </a:rPr>
                      <m:t>𝑓</m:t>
                    </m:r>
                    <m:r>
                      <a:rPr lang="id-ID" sz="2800">
                        <a:latin typeface="Cambria Math" panose="02040503050406030204" pitchFamily="18" charset="0"/>
                      </a:rPr>
                      <m:t>,</m:t>
                    </m:r>
                    <m:r>
                      <a:rPr lang="id-ID" sz="2800" i="1">
                        <a:latin typeface="Cambria Math" panose="02040503050406030204" pitchFamily="18" charset="0"/>
                      </a:rPr>
                      <m:t>𝑔</m:t>
                    </m:r>
                    <m:r>
                      <a:rPr lang="id-ID" sz="2800">
                        <a:latin typeface="Cambria Math" panose="02040503050406030204" pitchFamily="18" charset="0"/>
                      </a:rPr>
                      <m:t>:</m:t>
                    </m:r>
                    <m:r>
                      <a:rPr lang="id-ID" sz="2800" i="1">
                        <a:latin typeface="Cambria Math" panose="02040503050406030204" pitchFamily="18" charset="0"/>
                      </a:rPr>
                      <m:t>𝐴</m:t>
                    </m:r>
                    <m:r>
                      <a:rPr lang="id-ID" sz="2800">
                        <a:latin typeface="Cambria Math" panose="02040503050406030204" pitchFamily="18" charset="0"/>
                      </a:rPr>
                      <m:t>→</m:t>
                    </m:r>
                    <m:r>
                      <a:rPr lang="id-ID" sz="2800" i="1">
                        <a:latin typeface="Cambria Math" panose="02040503050406030204" pitchFamily="18" charset="0"/>
                      </a:rPr>
                      <m:t>𝛽</m:t>
                    </m:r>
                    <m:r>
                      <a:rPr lang="id-ID" sz="2800">
                        <a:latin typeface="Cambria Math" panose="02040503050406030204" pitchFamily="18" charset="0"/>
                      </a:rPr>
                      <m:t>,</m:t>
                    </m:r>
                  </m:oMath>
                </a14:m>
                <a:r>
                  <a:rPr lang="id-ID" sz="2800" dirty="0" smtClean="0"/>
                  <a:t> dan </a:t>
                </a:r>
                <a14:m>
                  <m:oMath xmlns:m="http://schemas.openxmlformats.org/officeDocument/2006/math">
                    <m:r>
                      <a:rPr lang="id-ID" sz="2800" i="1">
                        <a:latin typeface="Cambria Math" panose="02040503050406030204" pitchFamily="18" charset="0"/>
                      </a:rPr>
                      <m:t>𝑐</m:t>
                    </m:r>
                    <m:r>
                      <a:rPr lang="id-ID" sz="2800">
                        <a:latin typeface="Cambria Math" panose="02040503050406030204" pitchFamily="18" charset="0"/>
                      </a:rPr>
                      <m:t>∈</m:t>
                    </m:r>
                    <m:r>
                      <a:rPr lang="id-ID" sz="2800" i="1">
                        <a:latin typeface="Cambria Math" panose="02040503050406030204" pitchFamily="18" charset="0"/>
                      </a:rPr>
                      <m:t>𝛽</m:t>
                    </m:r>
                  </m:oMath>
                </a14:m>
                <a:r>
                  <a:rPr lang="id-ID" sz="2800" dirty="0" smtClean="0"/>
                  <a:t> adalah titik limit dari A. Jika </a:t>
                </a:r>
                <a14:m>
                  <m:oMath xmlns:m="http://schemas.openxmlformats.org/officeDocument/2006/math">
                    <m:d>
                      <m:dPr>
                        <m:begChr m:val=""/>
                        <m:ctrlPr>
                          <a:rPr lang="id-ID" sz="2800" i="1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r>
                          <a:rPr lang="id-ID" sz="2800" i="1">
                            <a:latin typeface="Cambria Math" panose="02040503050406030204" pitchFamily="18" charset="0"/>
                          </a:rPr>
                          <m:t>𝑓</m:t>
                        </m:r>
                        <m:r>
                          <a:rPr lang="id-ID" sz="2800">
                            <a:latin typeface="Cambria Math" panose="02040503050406030204" pitchFamily="18" charset="0"/>
                          </a:rPr>
                          <m:t>(</m:t>
                        </m:r>
                        <m:r>
                          <a:rPr lang="id-ID" sz="2800" i="1">
                            <a:latin typeface="Cambria Math" panose="02040503050406030204" pitchFamily="18" charset="0"/>
                          </a:rPr>
                          <m:t>𝑥</m:t>
                        </m:r>
                        <m:r>
                          <a:rPr lang="id-ID" sz="2800">
                            <a:latin typeface="Cambria Math" panose="02040503050406030204" pitchFamily="18" charset="0"/>
                          </a:rPr>
                          <m:t>)≤</m:t>
                        </m:r>
                        <m:r>
                          <a:rPr lang="id-ID" sz="2800" i="1">
                            <a:latin typeface="Cambria Math" panose="02040503050406030204" pitchFamily="18" charset="0"/>
                          </a:rPr>
                          <m:t>𝑔</m:t>
                        </m:r>
                        <m:r>
                          <a:rPr lang="id-ID" sz="2800">
                            <a:latin typeface="Cambria Math" panose="02040503050406030204" pitchFamily="18" charset="0"/>
                          </a:rPr>
                          <m:t>(</m:t>
                        </m:r>
                        <m:r>
                          <a:rPr lang="id-ID" sz="2800" i="1">
                            <a:latin typeface="Cambria Math" panose="02040503050406030204" pitchFamily="18" charset="0"/>
                          </a:rPr>
                          <m:t>𝑥</m:t>
                        </m:r>
                      </m:e>
                    </m:d>
                  </m:oMath>
                </a14:m>
                <a:r>
                  <a:rPr lang="id-ID" sz="2800" dirty="0" smtClean="0"/>
                  <a:t> untuk semua </a:t>
                </a:r>
                <a14:m>
                  <m:oMath xmlns:m="http://schemas.openxmlformats.org/officeDocument/2006/math">
                    <m:r>
                      <a:rPr lang="id-ID" sz="2800" i="1">
                        <a:latin typeface="Cambria Math" panose="02040503050406030204" pitchFamily="18" charset="0"/>
                      </a:rPr>
                      <m:t>𝑥</m:t>
                    </m:r>
                    <m:r>
                      <a:rPr lang="id-ID" sz="2800">
                        <a:latin typeface="Cambria Math" panose="02040503050406030204" pitchFamily="18" charset="0"/>
                      </a:rPr>
                      <m:t>∈</m:t>
                    </m:r>
                    <m:r>
                      <m:rPr>
                        <m:sty m:val="p"/>
                      </m:rPr>
                      <a:rPr lang="id-ID" sz="2800" b="0" i="0" smtClean="0">
                        <a:latin typeface="Cambria Math"/>
                      </a:rPr>
                      <m:t>A</m:t>
                    </m:r>
                    <m:r>
                      <a:rPr lang="id-ID" sz="2800">
                        <a:latin typeface="Cambria Math" panose="02040503050406030204" pitchFamily="18" charset="0"/>
                      </a:rPr>
                      <m:t>,</m:t>
                    </m:r>
                    <m:r>
                      <a:rPr lang="id-ID" sz="2800" i="1">
                        <a:latin typeface="Cambria Math" panose="02040503050406030204" pitchFamily="18" charset="0"/>
                      </a:rPr>
                      <m:t>𝑥</m:t>
                    </m:r>
                    <m:r>
                      <a:rPr lang="id-ID" sz="2800">
                        <a:latin typeface="Cambria Math" panose="02040503050406030204" pitchFamily="18" charset="0"/>
                      </a:rPr>
                      <m:t>≠</m:t>
                    </m:r>
                    <m:r>
                      <a:rPr lang="id-ID" sz="2800" i="1">
                        <a:latin typeface="Cambria Math" panose="02040503050406030204" pitchFamily="18" charset="0"/>
                      </a:rPr>
                      <m:t>𝑐</m:t>
                    </m:r>
                    <m:r>
                      <a:rPr lang="id-ID" sz="2800">
                        <a:latin typeface="Cambria Math" panose="02040503050406030204" pitchFamily="18" charset="0"/>
                      </a:rPr>
                      <m:t>.</m:t>
                    </m:r>
                  </m:oMath>
                </a14:m>
                <a:endParaRPr lang="id-ID" sz="2800" dirty="0" smtClean="0"/>
              </a:p>
              <a:p>
                <a:r>
                  <a:rPr lang="id-ID" sz="2800" dirty="0" smtClean="0"/>
                  <a:t> (a) jika </a:t>
                </a:r>
                <a14:m>
                  <m:oMath xmlns:m="http://schemas.openxmlformats.org/officeDocument/2006/math">
                    <m:limLow>
                      <m:limLowPr>
                        <m:ctrlPr>
                          <a:rPr lang="id-ID" sz="2800" i="1">
                            <a:latin typeface="Cambria Math" panose="02040503050406030204" pitchFamily="18" charset="0"/>
                          </a:rPr>
                        </m:ctrlPr>
                      </m:limLowPr>
                      <m:e>
                        <m:r>
                          <m:rPr>
                            <m:sty m:val="p"/>
                          </m:rPr>
                          <a:rPr lang="id-ID" sz="2800">
                            <a:latin typeface="Cambria Math"/>
                          </a:rPr>
                          <m:t>lim</m:t>
                        </m:r>
                      </m:e>
                      <m:lim>
                        <m:r>
                          <a:rPr lang="id-ID" sz="2800" i="1">
                            <a:latin typeface="Cambria Math"/>
                          </a:rPr>
                          <m:t>𝑥</m:t>
                        </m:r>
                        <m:r>
                          <a:rPr lang="id-ID" sz="2800">
                            <a:latin typeface="Cambria Math"/>
                          </a:rPr>
                          <m:t>→</m:t>
                        </m:r>
                        <m:r>
                          <a:rPr lang="id-ID" sz="2800" i="1">
                            <a:latin typeface="Cambria Math"/>
                          </a:rPr>
                          <m:t>𝑐</m:t>
                        </m:r>
                      </m:lim>
                    </m:limLow>
                    <m:r>
                      <a:rPr lang="id-ID" sz="2800" i="1">
                        <a:latin typeface="Cambria Math"/>
                      </a:rPr>
                      <m:t>𝑓</m:t>
                    </m:r>
                    <m:r>
                      <a:rPr lang="id-ID" sz="2800">
                        <a:latin typeface="Cambria Math"/>
                      </a:rPr>
                      <m:t>(</m:t>
                    </m:r>
                    <m:r>
                      <a:rPr lang="id-ID" sz="2800" i="1">
                        <a:latin typeface="Cambria Math"/>
                      </a:rPr>
                      <m:t>𝑥</m:t>
                    </m:r>
                    <m:r>
                      <a:rPr lang="id-ID" sz="2800">
                        <a:latin typeface="Cambria Math"/>
                      </a:rPr>
                      <m:t>)=+∞</m:t>
                    </m:r>
                  </m:oMath>
                </a14:m>
                <a:r>
                  <a:rPr lang="id-ID" sz="2800" dirty="0" smtClean="0"/>
                  <a:t>, maka </a:t>
                </a:r>
                <a14:m>
                  <m:oMath xmlns:m="http://schemas.openxmlformats.org/officeDocument/2006/math">
                    <m:limLow>
                      <m:limLowPr>
                        <m:ctrlPr>
                          <a:rPr lang="id-ID" sz="2800" i="1">
                            <a:latin typeface="Cambria Math" panose="02040503050406030204" pitchFamily="18" charset="0"/>
                          </a:rPr>
                        </m:ctrlPr>
                      </m:limLowPr>
                      <m:e>
                        <m:r>
                          <m:rPr>
                            <m:sty m:val="p"/>
                          </m:rPr>
                          <a:rPr lang="id-ID" sz="2800">
                            <a:latin typeface="Cambria Math"/>
                          </a:rPr>
                          <m:t>lim</m:t>
                        </m:r>
                        <m:r>
                          <a:rPr lang="id-ID" sz="2800" i="1">
                            <a:latin typeface="Cambria Math"/>
                          </a:rPr>
                          <m:t>𝑔</m:t>
                        </m:r>
                      </m:e>
                      <m:lim>
                        <m:r>
                          <a:rPr lang="id-ID" sz="2800" i="1">
                            <a:latin typeface="Cambria Math"/>
                          </a:rPr>
                          <m:t>𝑥</m:t>
                        </m:r>
                        <m:r>
                          <a:rPr lang="id-ID" sz="2800">
                            <a:latin typeface="Cambria Math"/>
                          </a:rPr>
                          <m:t>→</m:t>
                        </m:r>
                        <m:r>
                          <a:rPr lang="id-ID" sz="2800" i="1">
                            <a:latin typeface="Cambria Math"/>
                          </a:rPr>
                          <m:t>𝑐</m:t>
                        </m:r>
                      </m:lim>
                    </m:limLow>
                    <m:d>
                      <m:dPr>
                        <m:ctrlPr>
                          <a:rPr lang="id-ID" sz="2800" i="1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r>
                          <a:rPr lang="id-ID" sz="2800" i="1">
                            <a:latin typeface="Cambria Math"/>
                          </a:rPr>
                          <m:t>𝑥</m:t>
                        </m:r>
                      </m:e>
                    </m:d>
                    <m:r>
                      <a:rPr lang="id-ID" sz="2800">
                        <a:latin typeface="Cambria Math"/>
                      </a:rPr>
                      <m:t>=+∞</m:t>
                    </m:r>
                  </m:oMath>
                </a14:m>
                <a:endParaRPr lang="id-ID" sz="2800" dirty="0" smtClean="0"/>
              </a:p>
              <a:p>
                <a:r>
                  <a:rPr lang="id-ID" sz="2800" dirty="0"/>
                  <a:t> </a:t>
                </a:r>
                <a:r>
                  <a:rPr lang="id-ID" sz="2800" dirty="0" smtClean="0"/>
                  <a:t>(b) jika </a:t>
                </a:r>
                <a14:m>
                  <m:oMath xmlns:m="http://schemas.openxmlformats.org/officeDocument/2006/math">
                    <m:limLow>
                      <m:limLowPr>
                        <m:ctrlPr>
                          <a:rPr lang="id-ID" sz="2800" i="1">
                            <a:latin typeface="Cambria Math" panose="02040503050406030204" pitchFamily="18" charset="0"/>
                          </a:rPr>
                        </m:ctrlPr>
                      </m:limLowPr>
                      <m:e>
                        <m:r>
                          <m:rPr>
                            <m:sty m:val="p"/>
                          </m:rPr>
                          <a:rPr lang="id-ID" sz="2800">
                            <a:latin typeface="Cambria Math"/>
                          </a:rPr>
                          <m:t>lim</m:t>
                        </m:r>
                      </m:e>
                      <m:lim>
                        <m:r>
                          <a:rPr lang="id-ID" sz="2800" i="1">
                            <a:latin typeface="Cambria Math"/>
                          </a:rPr>
                          <m:t>𝑥</m:t>
                        </m:r>
                        <m:r>
                          <a:rPr lang="id-ID" sz="2800">
                            <a:latin typeface="Cambria Math"/>
                          </a:rPr>
                          <m:t>→</m:t>
                        </m:r>
                        <m:r>
                          <a:rPr lang="id-ID" sz="2800" i="1">
                            <a:latin typeface="Cambria Math"/>
                          </a:rPr>
                          <m:t>𝑐</m:t>
                        </m:r>
                      </m:lim>
                    </m:limLow>
                    <m:r>
                      <a:rPr lang="id-ID" sz="2800" i="1">
                        <a:latin typeface="Cambria Math"/>
                      </a:rPr>
                      <m:t>𝑓</m:t>
                    </m:r>
                    <m:d>
                      <m:dPr>
                        <m:ctrlPr>
                          <a:rPr lang="id-ID" sz="2800" i="1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r>
                          <a:rPr lang="id-ID" sz="2800" i="1">
                            <a:latin typeface="Cambria Math"/>
                          </a:rPr>
                          <m:t>𝑥</m:t>
                        </m:r>
                      </m:e>
                    </m:d>
                    <m:r>
                      <a:rPr lang="id-ID" sz="2800">
                        <a:latin typeface="Cambria Math"/>
                      </a:rPr>
                      <m:t>=−∞</m:t>
                    </m:r>
                  </m:oMath>
                </a14:m>
                <a:r>
                  <a:rPr lang="id-ID" sz="2800" dirty="0" smtClean="0"/>
                  <a:t>, maka  </a:t>
                </a:r>
                <a14:m>
                  <m:oMath xmlns:m="http://schemas.openxmlformats.org/officeDocument/2006/math">
                    <m:limLow>
                      <m:limLowPr>
                        <m:ctrlPr>
                          <a:rPr lang="id-ID" sz="2800" i="1">
                            <a:latin typeface="Cambria Math" panose="02040503050406030204" pitchFamily="18" charset="0"/>
                          </a:rPr>
                        </m:ctrlPr>
                      </m:limLowPr>
                      <m:e>
                        <m:r>
                          <m:rPr>
                            <m:sty m:val="p"/>
                          </m:rPr>
                          <a:rPr lang="id-ID" sz="2800">
                            <a:latin typeface="Cambria Math"/>
                          </a:rPr>
                          <m:t>lim</m:t>
                        </m:r>
                        <m:r>
                          <a:rPr lang="id-ID" sz="2800" i="1">
                            <a:latin typeface="Cambria Math"/>
                          </a:rPr>
                          <m:t>𝑔</m:t>
                        </m:r>
                      </m:e>
                      <m:lim>
                        <m:r>
                          <a:rPr lang="id-ID" sz="2800" i="1">
                            <a:latin typeface="Cambria Math"/>
                          </a:rPr>
                          <m:t>𝑥</m:t>
                        </m:r>
                        <m:r>
                          <a:rPr lang="id-ID" sz="2800">
                            <a:latin typeface="Cambria Math"/>
                          </a:rPr>
                          <m:t>→</m:t>
                        </m:r>
                        <m:r>
                          <a:rPr lang="id-ID" sz="2800" i="1">
                            <a:latin typeface="Cambria Math"/>
                          </a:rPr>
                          <m:t>𝑐</m:t>
                        </m:r>
                      </m:lim>
                    </m:limLow>
                    <m:d>
                      <m:dPr>
                        <m:ctrlPr>
                          <a:rPr lang="id-ID" sz="2800" i="1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r>
                          <a:rPr lang="id-ID" sz="2800" i="1">
                            <a:latin typeface="Cambria Math"/>
                          </a:rPr>
                          <m:t>𝑥</m:t>
                        </m:r>
                      </m:e>
                    </m:d>
                    <m:r>
                      <a:rPr lang="id-ID" sz="2800">
                        <a:latin typeface="Cambria Math"/>
                      </a:rPr>
                      <m:t>=</m:t>
                    </m:r>
                  </m:oMath>
                </a14:m>
                <a:r>
                  <a:rPr lang="id-ID" sz="2800" dirty="0" smtClean="0"/>
                  <a:t> </a:t>
                </a:r>
                <a14:m>
                  <m:oMath xmlns:m="http://schemas.openxmlformats.org/officeDocument/2006/math">
                    <m:r>
                      <a:rPr lang="id-ID" sz="2800">
                        <a:latin typeface="Cambria Math"/>
                      </a:rPr>
                      <m:t>−∞</m:t>
                    </m:r>
                  </m:oMath>
                </a14:m>
                <a:endParaRPr lang="id-ID" sz="2800" dirty="0"/>
              </a:p>
            </p:txBody>
          </p:sp>
        </mc:Choice>
        <mc:Fallback>
          <p:sp>
            <p:nvSpPr>
              <p:cNvPr id="3" name="TextBox 2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968584" y="692696"/>
                <a:ext cx="7246018" cy="3094437"/>
              </a:xfrm>
              <a:prstGeom prst="rect">
                <a:avLst/>
              </a:prstGeom>
              <a:blipFill rotWithShape="0">
                <a:blip r:embed="rId3"/>
                <a:stretch>
                  <a:fillRect l="-1593" t="-1761" b="-21331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:a14="http://schemas.microsoft.com/office/drawing/2010/main" Requires="a14">
          <p:sp>
            <p:nvSpPr>
              <p:cNvPr id="5" name="TextBox 4"/>
              <p:cNvSpPr txBox="1"/>
              <p:nvPr/>
            </p:nvSpPr>
            <p:spPr>
              <a:xfrm>
                <a:off x="683568" y="4219730"/>
                <a:ext cx="8025709" cy="2531206"/>
              </a:xfrm>
              <a:prstGeom prst="rect">
                <a:avLst/>
              </a:prstGeom>
            </p:spPr>
            <p:style>
              <a:lnRef idx="1">
                <a:schemeClr val="accent2"/>
              </a:lnRef>
              <a:fillRef idx="2">
                <a:schemeClr val="accent2"/>
              </a:fillRef>
              <a:effectRef idx="1">
                <a:schemeClr val="accent2"/>
              </a:effectRef>
              <a:fontRef idx="minor">
                <a:schemeClr val="dk1"/>
              </a:fontRef>
            </p:style>
            <p:txBody>
              <a:bodyPr wrap="square" rtlCol="0">
                <a:spAutoFit/>
              </a:bodyPr>
              <a:lstStyle/>
              <a:p>
                <a:pPr marL="514350" indent="-514350">
                  <a:buAutoNum type="alphaLcParenBoth"/>
                </a:pPr>
                <a:r>
                  <a:rPr lang="id-ID" sz="2400" dirty="0" smtClean="0">
                    <a:latin typeface="Comic Sans MS" pitchFamily="66" charset="0"/>
                  </a:rPr>
                  <a:t>Jika </a:t>
                </a:r>
                <a14:m>
                  <m:oMath xmlns:m="http://schemas.openxmlformats.org/officeDocument/2006/math">
                    <m:limLow>
                      <m:limLowPr>
                        <m:ctrlPr>
                          <a:rPr lang="id-ID" sz="2400" i="1">
                            <a:latin typeface="Cambria Math" panose="02040503050406030204" pitchFamily="18" charset="0"/>
                          </a:rPr>
                        </m:ctrlPr>
                      </m:limLowPr>
                      <m:e>
                        <m:r>
                          <m:rPr>
                            <m:sty m:val="p"/>
                          </m:rPr>
                          <a:rPr lang="id-ID" sz="2400">
                            <a:latin typeface="Cambria Math"/>
                          </a:rPr>
                          <m:t>lim</m:t>
                        </m:r>
                      </m:e>
                      <m:lim>
                        <m:r>
                          <a:rPr lang="id-ID" sz="2400" i="1">
                            <a:latin typeface="Cambria Math"/>
                          </a:rPr>
                          <m:t>𝑥</m:t>
                        </m:r>
                        <m:r>
                          <a:rPr lang="id-ID" sz="2400">
                            <a:latin typeface="Cambria Math"/>
                          </a:rPr>
                          <m:t>→</m:t>
                        </m:r>
                        <m:r>
                          <a:rPr lang="id-ID" sz="2400" i="1">
                            <a:latin typeface="Cambria Math"/>
                          </a:rPr>
                          <m:t>𝑐</m:t>
                        </m:r>
                      </m:lim>
                    </m:limLow>
                    <m:r>
                      <a:rPr lang="id-ID" sz="2400" i="1">
                        <a:latin typeface="Cambria Math"/>
                      </a:rPr>
                      <m:t>𝑓</m:t>
                    </m:r>
                    <m:r>
                      <a:rPr lang="id-ID" sz="2400">
                        <a:latin typeface="Cambria Math"/>
                      </a:rPr>
                      <m:t>(</m:t>
                    </m:r>
                    <m:r>
                      <a:rPr lang="id-ID" sz="2400" i="1">
                        <a:latin typeface="Cambria Math"/>
                      </a:rPr>
                      <m:t>𝑥</m:t>
                    </m:r>
                    <m:r>
                      <a:rPr lang="id-ID" sz="2400">
                        <a:latin typeface="Cambria Math"/>
                      </a:rPr>
                      <m:t>)=+∞</m:t>
                    </m:r>
                  </m:oMath>
                </a14:m>
                <a:r>
                  <a:rPr lang="id-ID" sz="2400" dirty="0" smtClean="0">
                    <a:latin typeface="Comic Sans MS" pitchFamily="66" charset="0"/>
                  </a:rPr>
                  <a:t> dan </a:t>
                </a:r>
                <a14:m>
                  <m:oMath xmlns:m="http://schemas.openxmlformats.org/officeDocument/2006/math">
                    <m:r>
                      <a:rPr lang="id-ID" sz="2400" i="1">
                        <a:latin typeface="Cambria Math" panose="02040503050406030204" pitchFamily="18" charset="0"/>
                      </a:rPr>
                      <m:t>𝛼</m:t>
                    </m:r>
                    <m:r>
                      <a:rPr lang="id-ID" sz="2400">
                        <a:latin typeface="Cambria Math" panose="02040503050406030204" pitchFamily="18" charset="0"/>
                      </a:rPr>
                      <m:t>∈</m:t>
                    </m:r>
                    <m:r>
                      <a:rPr lang="id-ID" sz="2400" i="1">
                        <a:latin typeface="Cambria Math" panose="02040503050406030204" pitchFamily="18" charset="0"/>
                      </a:rPr>
                      <m:t>𝛽</m:t>
                    </m:r>
                  </m:oMath>
                </a14:m>
                <a:r>
                  <a:rPr lang="id-ID" sz="2400" dirty="0" smtClean="0">
                    <a:latin typeface="Comic Sans MS" pitchFamily="66" charset="0"/>
                  </a:rPr>
                  <a:t> sembarang, maka</a:t>
                </a:r>
              </a:p>
              <a:p>
                <a:r>
                  <a:rPr lang="id-ID" sz="2400" dirty="0" smtClean="0">
                    <a:latin typeface="Comic Sans MS" pitchFamily="66" charset="0"/>
                  </a:rPr>
                  <a:t>Maka terdapat </a:t>
                </a:r>
                <a14:m>
                  <m:oMath xmlns:m="http://schemas.openxmlformats.org/officeDocument/2006/math">
                    <m:r>
                      <a:rPr lang="id-ID" sz="2400" i="1">
                        <a:latin typeface="Cambria Math" panose="02040503050406030204" pitchFamily="18" charset="0"/>
                      </a:rPr>
                      <m:t>𝛿</m:t>
                    </m:r>
                    <m:r>
                      <a:rPr lang="id-ID" sz="2400">
                        <a:latin typeface="Cambria Math" panose="02040503050406030204" pitchFamily="18" charset="0"/>
                      </a:rPr>
                      <m:t>&gt;0</m:t>
                    </m:r>
                  </m:oMath>
                </a14:m>
                <a:r>
                  <a:rPr lang="id-ID" sz="2400" dirty="0" smtClean="0">
                    <a:latin typeface="Comic Sans MS" pitchFamily="66" charset="0"/>
                  </a:rPr>
                  <a:t> untuk </a:t>
                </a:r>
                <a14:m>
                  <m:oMath xmlns:m="http://schemas.openxmlformats.org/officeDocument/2006/math">
                    <m:r>
                      <a:rPr lang="id-ID" sz="2400" i="1">
                        <a:latin typeface="Cambria Math"/>
                      </a:rPr>
                      <m:t>𝑥</m:t>
                    </m:r>
                    <m:r>
                      <a:rPr lang="id-ID" sz="2400">
                        <a:latin typeface="Cambria Math"/>
                      </a:rPr>
                      <m:t>∈</m:t>
                    </m:r>
                    <m:r>
                      <m:rPr>
                        <m:sty m:val="p"/>
                      </m:rPr>
                      <a:rPr lang="id-ID" sz="2400">
                        <a:latin typeface="Cambria Math"/>
                      </a:rPr>
                      <m:t>A</m:t>
                    </m:r>
                  </m:oMath>
                </a14:m>
                <a:r>
                  <a:rPr lang="id-ID" sz="2400" dirty="0" smtClean="0">
                    <a:latin typeface="Comic Sans MS" pitchFamily="66" charset="0"/>
                  </a:rPr>
                  <a:t> dengan </a:t>
                </a:r>
                <a:endParaRPr lang="id-ID" sz="2400" dirty="0" smtClean="0">
                  <a:latin typeface="Cambria Math"/>
                </a:endParaRPr>
              </a:p>
              <a:p>
                <a14:m>
                  <m:oMath xmlns:m="http://schemas.openxmlformats.org/officeDocument/2006/math">
                    <m:r>
                      <a:rPr lang="id-ID" sz="2400">
                        <a:latin typeface="Cambria Math"/>
                      </a:rPr>
                      <m:t>0&lt;|</m:t>
                    </m:r>
                    <m:r>
                      <a:rPr lang="id-ID" sz="2400" i="1">
                        <a:latin typeface="Cambria Math"/>
                      </a:rPr>
                      <m:t>𝑥</m:t>
                    </m:r>
                    <m:r>
                      <a:rPr lang="id-ID" sz="2400">
                        <a:latin typeface="Cambria Math"/>
                      </a:rPr>
                      <m:t>−</m:t>
                    </m:r>
                    <m:r>
                      <a:rPr lang="id-ID" sz="2400" i="1">
                        <a:latin typeface="Cambria Math"/>
                      </a:rPr>
                      <m:t>𝑐</m:t>
                    </m:r>
                    <m:r>
                      <a:rPr lang="id-ID" sz="2400">
                        <a:latin typeface="Cambria Math"/>
                      </a:rPr>
                      <m:t>|&lt;</m:t>
                    </m:r>
                    <m:r>
                      <a:rPr lang="id-ID" sz="2400" i="1">
                        <a:latin typeface="Cambria Math"/>
                      </a:rPr>
                      <m:t>𝛿</m:t>
                    </m:r>
                  </m:oMath>
                </a14:m>
                <a:r>
                  <a:rPr lang="id-ID" sz="2400" dirty="0"/>
                  <a:t> </a:t>
                </a:r>
                <a:r>
                  <a:rPr lang="id-ID" sz="2400" dirty="0" smtClean="0"/>
                  <a:t>berlaku </a:t>
                </a:r>
                <a14:m>
                  <m:oMath xmlns:m="http://schemas.openxmlformats.org/officeDocument/2006/math">
                    <m:r>
                      <a:rPr lang="id-ID" sz="2400" i="1">
                        <a:latin typeface="Cambria Math" panose="02040503050406030204" pitchFamily="18" charset="0"/>
                      </a:rPr>
                      <m:t>𝑓</m:t>
                    </m:r>
                    <m:r>
                      <a:rPr lang="id-ID" sz="2400">
                        <a:latin typeface="Cambria Math" panose="02040503050406030204" pitchFamily="18" charset="0"/>
                      </a:rPr>
                      <m:t>(</m:t>
                    </m:r>
                    <m:r>
                      <a:rPr lang="id-ID" sz="2400" i="1">
                        <a:latin typeface="Cambria Math" panose="02040503050406030204" pitchFamily="18" charset="0"/>
                      </a:rPr>
                      <m:t>𝑥</m:t>
                    </m:r>
                    <m:r>
                      <a:rPr lang="id-ID" sz="2400">
                        <a:latin typeface="Cambria Math" panose="02040503050406030204" pitchFamily="18" charset="0"/>
                      </a:rPr>
                      <m:t>)&gt;</m:t>
                    </m:r>
                    <m:r>
                      <a:rPr lang="id-ID" sz="2400" i="1">
                        <a:latin typeface="Cambria Math" panose="02040503050406030204" pitchFamily="18" charset="0"/>
                      </a:rPr>
                      <m:t>𝛼</m:t>
                    </m:r>
                  </m:oMath>
                </a14:m>
                <a:r>
                  <a:rPr lang="id-ID" sz="2400" dirty="0" smtClean="0"/>
                  <a:t>. Tetapi karena </a:t>
                </a:r>
                <a14:m>
                  <m:oMath xmlns:m="http://schemas.openxmlformats.org/officeDocument/2006/math">
                    <m:d>
                      <m:dPr>
                        <m:begChr m:val=""/>
                        <m:ctrlPr>
                          <a:rPr lang="id-ID" sz="2400" i="1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r>
                          <a:rPr lang="id-ID" sz="2400" i="1">
                            <a:latin typeface="Cambria Math"/>
                          </a:rPr>
                          <m:t>𝑓</m:t>
                        </m:r>
                        <m:r>
                          <a:rPr lang="id-ID" sz="2400">
                            <a:latin typeface="Cambria Math"/>
                          </a:rPr>
                          <m:t>(</m:t>
                        </m:r>
                        <m:r>
                          <a:rPr lang="id-ID" sz="2400" i="1">
                            <a:latin typeface="Cambria Math"/>
                          </a:rPr>
                          <m:t>𝑥</m:t>
                        </m:r>
                        <m:r>
                          <a:rPr lang="id-ID" sz="2400">
                            <a:latin typeface="Cambria Math"/>
                          </a:rPr>
                          <m:t>)≤</m:t>
                        </m:r>
                        <m:r>
                          <a:rPr lang="id-ID" sz="2400" i="1">
                            <a:latin typeface="Cambria Math"/>
                          </a:rPr>
                          <m:t>𝑔</m:t>
                        </m:r>
                        <m:r>
                          <a:rPr lang="id-ID" sz="2400">
                            <a:latin typeface="Cambria Math"/>
                          </a:rPr>
                          <m:t>(</m:t>
                        </m:r>
                        <m:r>
                          <a:rPr lang="id-ID" sz="2400" i="1">
                            <a:latin typeface="Cambria Math"/>
                          </a:rPr>
                          <m:t>𝑥</m:t>
                        </m:r>
                      </m:e>
                    </m:d>
                  </m:oMath>
                </a14:m>
                <a:endParaRPr lang="id-ID" sz="2400" dirty="0" smtClean="0"/>
              </a:p>
              <a:p>
                <a:r>
                  <a:rPr lang="id-ID" sz="2400" dirty="0" smtClean="0"/>
                  <a:t>Untuk semua </a:t>
                </a:r>
                <a14:m>
                  <m:oMath xmlns:m="http://schemas.openxmlformats.org/officeDocument/2006/math">
                    <m:r>
                      <a:rPr lang="id-ID" sz="2400" i="1">
                        <a:latin typeface="Cambria Math"/>
                      </a:rPr>
                      <m:t>𝑥</m:t>
                    </m:r>
                    <m:r>
                      <a:rPr lang="id-ID" sz="2400">
                        <a:latin typeface="Cambria Math"/>
                      </a:rPr>
                      <m:t>∈</m:t>
                    </m:r>
                    <m:r>
                      <m:rPr>
                        <m:sty m:val="p"/>
                      </m:rPr>
                      <a:rPr lang="id-ID" sz="2400">
                        <a:latin typeface="Cambria Math"/>
                      </a:rPr>
                      <m:t>A</m:t>
                    </m:r>
                    <m:r>
                      <a:rPr lang="id-ID" sz="2400" b="0" i="0" smtClean="0">
                        <a:latin typeface="Cambria Math"/>
                      </a:rPr>
                      <m:t>, </m:t>
                    </m:r>
                    <m:r>
                      <m:rPr>
                        <m:sty m:val="p"/>
                      </m:rPr>
                      <a:rPr lang="id-ID" sz="2400" b="0" i="0" smtClean="0">
                        <a:latin typeface="Cambria Math"/>
                      </a:rPr>
                      <m:t>maka</m:t>
                    </m:r>
                    <m:r>
                      <a:rPr lang="id-ID" sz="2400" b="0" i="0" smtClean="0">
                        <a:latin typeface="Cambria Math"/>
                      </a:rPr>
                      <m:t> </m:t>
                    </m:r>
                  </m:oMath>
                </a14:m>
                <a:r>
                  <a:rPr lang="id-ID" sz="2400" dirty="0" smtClean="0"/>
                  <a:t>untuk </a:t>
                </a:r>
                <a14:m>
                  <m:oMath xmlns:m="http://schemas.openxmlformats.org/officeDocument/2006/math">
                    <m:r>
                      <a:rPr lang="id-ID" sz="2400">
                        <a:latin typeface="Cambria Math"/>
                      </a:rPr>
                      <m:t>0&lt;|</m:t>
                    </m:r>
                    <m:r>
                      <a:rPr lang="id-ID" sz="2400" i="1">
                        <a:latin typeface="Cambria Math"/>
                      </a:rPr>
                      <m:t>𝑥</m:t>
                    </m:r>
                    <m:r>
                      <a:rPr lang="id-ID" sz="2400">
                        <a:latin typeface="Cambria Math"/>
                      </a:rPr>
                      <m:t>−</m:t>
                    </m:r>
                    <m:r>
                      <a:rPr lang="id-ID" sz="2400" i="1">
                        <a:latin typeface="Cambria Math"/>
                      </a:rPr>
                      <m:t>𝑐</m:t>
                    </m:r>
                    <m:r>
                      <a:rPr lang="id-ID" sz="2400">
                        <a:latin typeface="Cambria Math"/>
                      </a:rPr>
                      <m:t>|&lt;</m:t>
                    </m:r>
                    <m:r>
                      <a:rPr lang="id-ID" sz="2400" i="1">
                        <a:latin typeface="Cambria Math"/>
                      </a:rPr>
                      <m:t>𝛿</m:t>
                    </m:r>
                  </m:oMath>
                </a14:m>
                <a:r>
                  <a:rPr lang="id-ID" sz="2400" dirty="0"/>
                  <a:t> </a:t>
                </a:r>
                <a:r>
                  <a:rPr lang="id-ID" sz="2400" dirty="0" smtClean="0"/>
                  <a:t>dengan </a:t>
                </a:r>
              </a:p>
              <a:p>
                <a14:m>
                  <m:oMath xmlns:m="http://schemas.openxmlformats.org/officeDocument/2006/math">
                    <m:r>
                      <a:rPr lang="id-ID" sz="2400" i="1">
                        <a:latin typeface="Cambria Math"/>
                      </a:rPr>
                      <m:t>𝑥</m:t>
                    </m:r>
                    <m:r>
                      <a:rPr lang="id-ID" sz="2400">
                        <a:latin typeface="Cambria Math"/>
                      </a:rPr>
                      <m:t>∈</m:t>
                    </m:r>
                    <m:r>
                      <m:rPr>
                        <m:sty m:val="p"/>
                      </m:rPr>
                      <a:rPr lang="id-ID" sz="2400">
                        <a:latin typeface="Cambria Math"/>
                      </a:rPr>
                      <m:t>A</m:t>
                    </m:r>
                  </m:oMath>
                </a14:m>
                <a:r>
                  <a:rPr lang="id-ID" sz="2400" dirty="0" smtClean="0"/>
                  <a:t> berlaku </a:t>
                </a:r>
                <a14:m>
                  <m:oMath xmlns:m="http://schemas.openxmlformats.org/officeDocument/2006/math">
                    <m:r>
                      <a:rPr lang="id-ID" sz="2400" i="1">
                        <a:latin typeface="Cambria Math" panose="02040503050406030204" pitchFamily="18" charset="0"/>
                      </a:rPr>
                      <m:t>𝑔</m:t>
                    </m:r>
                    <m:d>
                      <m:dPr>
                        <m:ctrlPr>
                          <a:rPr lang="id-ID" sz="2400" i="1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r>
                          <a:rPr lang="id-ID" sz="2400" i="1">
                            <a:latin typeface="Cambria Math" panose="02040503050406030204" pitchFamily="18" charset="0"/>
                          </a:rPr>
                          <m:t>𝑥</m:t>
                        </m:r>
                      </m:e>
                    </m:d>
                    <m:r>
                      <a:rPr lang="id-ID" sz="2400">
                        <a:latin typeface="Cambria Math" panose="02040503050406030204" pitchFamily="18" charset="0"/>
                      </a:rPr>
                      <m:t>&gt;</m:t>
                    </m:r>
                    <m:r>
                      <a:rPr lang="id-ID" sz="2400" i="1">
                        <a:latin typeface="Cambria Math" panose="02040503050406030204" pitchFamily="18" charset="0"/>
                      </a:rPr>
                      <m:t>𝛼</m:t>
                    </m:r>
                    <m:r>
                      <a:rPr lang="id-ID" sz="2400" b="0" i="0" smtClean="0">
                        <a:latin typeface="Cambria Math"/>
                      </a:rPr>
                      <m:t>. </m:t>
                    </m:r>
                    <m:r>
                      <m:rPr>
                        <m:sty m:val="p"/>
                      </m:rPr>
                      <a:rPr lang="id-ID" sz="2400" b="0" i="0" smtClean="0">
                        <a:latin typeface="Cambria Math"/>
                      </a:rPr>
                      <m:t>jadi</m:t>
                    </m:r>
                    <m:r>
                      <a:rPr lang="id-ID" sz="2400" b="0" i="0" smtClean="0">
                        <a:latin typeface="Cambria Math"/>
                      </a:rPr>
                      <m:t> </m:t>
                    </m:r>
                    <m:limLow>
                      <m:limLowPr>
                        <m:ctrlPr>
                          <a:rPr lang="id-ID" sz="2400" i="1">
                            <a:latin typeface="Cambria Math" panose="02040503050406030204" pitchFamily="18" charset="0"/>
                          </a:rPr>
                        </m:ctrlPr>
                      </m:limLowPr>
                      <m:e>
                        <m:r>
                          <m:rPr>
                            <m:sty m:val="p"/>
                          </m:rPr>
                          <a:rPr lang="id-ID" sz="2400">
                            <a:latin typeface="Cambria Math"/>
                          </a:rPr>
                          <m:t>lim</m:t>
                        </m:r>
                      </m:e>
                      <m:lim>
                        <m:r>
                          <a:rPr lang="id-ID" sz="2400" i="1">
                            <a:latin typeface="Cambria Math"/>
                          </a:rPr>
                          <m:t>𝑥</m:t>
                        </m:r>
                        <m:r>
                          <a:rPr lang="id-ID" sz="2400">
                            <a:latin typeface="Cambria Math"/>
                          </a:rPr>
                          <m:t>→</m:t>
                        </m:r>
                        <m:r>
                          <a:rPr lang="id-ID" sz="2400" i="1">
                            <a:latin typeface="Cambria Math"/>
                          </a:rPr>
                          <m:t>𝑐</m:t>
                        </m:r>
                      </m:lim>
                    </m:limLow>
                    <m:r>
                      <a:rPr lang="id-ID" sz="2400" i="1">
                        <a:latin typeface="Cambria Math"/>
                      </a:rPr>
                      <m:t>𝑓</m:t>
                    </m:r>
                    <m:r>
                      <a:rPr lang="id-ID" sz="2400">
                        <a:latin typeface="Cambria Math"/>
                      </a:rPr>
                      <m:t>(</m:t>
                    </m:r>
                    <m:r>
                      <a:rPr lang="id-ID" sz="2400" i="1">
                        <a:latin typeface="Cambria Math"/>
                      </a:rPr>
                      <m:t>𝑥</m:t>
                    </m:r>
                    <m:r>
                      <a:rPr lang="id-ID" sz="2400">
                        <a:latin typeface="Cambria Math"/>
                      </a:rPr>
                      <m:t>)=+∞</m:t>
                    </m:r>
                  </m:oMath>
                </a14:m>
                <a:r>
                  <a:rPr lang="id-ID" sz="2400" dirty="0">
                    <a:latin typeface="Comic Sans MS" pitchFamily="66" charset="0"/>
                  </a:rPr>
                  <a:t> </a:t>
                </a:r>
              </a:p>
            </p:txBody>
          </p:sp>
        </mc:Choice>
        <mc:Fallback>
          <p:sp>
            <p:nvSpPr>
              <p:cNvPr id="5" name="TextBox 4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83568" y="4219730"/>
                <a:ext cx="8025709" cy="2531206"/>
              </a:xfrm>
              <a:prstGeom prst="rect">
                <a:avLst/>
              </a:prstGeom>
              <a:blipFill rotWithShape="0">
                <a:blip r:embed="rId4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2" name="Down Arrow 1"/>
          <p:cNvSpPr/>
          <p:nvPr/>
        </p:nvSpPr>
        <p:spPr bwMode="auto">
          <a:xfrm>
            <a:off x="3187437" y="3787133"/>
            <a:ext cx="2808312" cy="468052"/>
          </a:xfrm>
          <a:prstGeom prst="downArrow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id-ID" sz="4000" b="0" i="0" u="none" strike="noStrike" cap="none" normalizeH="0" baseline="0" dirty="0" smtClean="0">
                <a:ln>
                  <a:noFill/>
                </a:ln>
                <a:solidFill>
                  <a:srgbClr val="002060"/>
                </a:solidFill>
                <a:effectLst/>
                <a:latin typeface="Anja Eliane accent" pitchFamily="18" charset="0"/>
                <a:ea typeface="Anja Eliane accent" pitchFamily="18" charset="0"/>
              </a:rPr>
              <a:t>Bukti</a:t>
            </a:r>
            <a:endParaRPr kumimoji="0" lang="en-US" sz="4000" b="0" i="0" u="none" strike="noStrike" cap="none" normalizeH="0" baseline="0" dirty="0" smtClean="0">
              <a:ln>
                <a:noFill/>
              </a:ln>
              <a:solidFill>
                <a:srgbClr val="002060"/>
              </a:solidFill>
              <a:effectLst/>
              <a:latin typeface="Anja Eliane accent" pitchFamily="18" charset="0"/>
              <a:ea typeface="Anja Eliane accent" pitchFamily="18" charset="0"/>
            </a:endParaRPr>
          </a:p>
        </p:txBody>
      </p:sp>
      <p:graphicFrame>
        <p:nvGraphicFramePr>
          <p:cNvPr id="6" name="Object 5"/>
          <p:cNvGraphicFramePr>
            <a:graphicFrameLocks noChangeAspect="1"/>
          </p:cNvGraphicFramePr>
          <p:nvPr>
            <p:extLst/>
          </p:nvPr>
        </p:nvGraphicFramePr>
        <p:xfrm>
          <a:off x="4794250" y="2371725"/>
          <a:ext cx="114300" cy="1778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2292" name="Equation" r:id="rId5" imgW="114120" imgH="177480" progId="Equation.DSMT4">
                  <p:embed/>
                </p:oleObj>
              </mc:Choice>
              <mc:Fallback>
                <p:oleObj name="Equation" r:id="rId5" imgW="114120" imgH="177480" progId="Equation.DSMT4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4794250" y="2371725"/>
                        <a:ext cx="114300" cy="17780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7" name="Object 6"/>
          <p:cNvGraphicFramePr>
            <a:graphicFrameLocks noChangeAspect="1"/>
          </p:cNvGraphicFramePr>
          <p:nvPr>
            <p:extLst/>
          </p:nvPr>
        </p:nvGraphicFramePr>
        <p:xfrm>
          <a:off x="4794250" y="2371725"/>
          <a:ext cx="114300" cy="1778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2293" name="Equation" r:id="rId7" imgW="114120" imgH="177480" progId="Equation.DSMT4">
                  <p:embed/>
                </p:oleObj>
              </mc:Choice>
              <mc:Fallback>
                <p:oleObj name="Equation" r:id="rId7" imgW="114120" imgH="177480" progId="Equation.DSMT4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4794250" y="2371725"/>
                        <a:ext cx="114300" cy="17780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199376744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600">
        <p14:conveyor dir="l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3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8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5" grpId="0" animBg="1"/>
      <p:bldP spid="2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>
          <a:xfrm>
            <a:off x="457200" y="404664"/>
            <a:ext cx="7643192" cy="6069288"/>
          </a:xfrm>
        </p:spPr>
        <p:txBody>
          <a:bodyPr/>
          <a:lstStyle/>
          <a:p>
            <a:pPr marL="0" indent="0">
              <a:lnSpc>
                <a:spcPct val="150000"/>
              </a:lnSpc>
              <a:buNone/>
            </a:pPr>
            <a:r>
              <a:rPr lang="id-ID" dirty="0" smtClean="0"/>
              <a:t>Definisi 3.3.9 Misalkan        , dan            .</a:t>
            </a:r>
          </a:p>
          <a:p>
            <a:pPr marL="450850" indent="-450850">
              <a:lnSpc>
                <a:spcPct val="150000"/>
              </a:lnSpc>
              <a:buNone/>
            </a:pPr>
            <a:r>
              <a:rPr lang="id-ID" dirty="0" smtClean="0"/>
              <a:t>(a) Misalkan                 untuk suatu       . fungsi </a:t>
            </a:r>
            <a:r>
              <a:rPr lang="id-ID" i="1" dirty="0" smtClean="0"/>
              <a:t>f</a:t>
            </a:r>
            <a:r>
              <a:rPr lang="id-ID" dirty="0" smtClean="0"/>
              <a:t> dikatakan mempunyai limit </a:t>
            </a:r>
            <a:r>
              <a:rPr lang="id-ID" i="1" dirty="0" smtClean="0"/>
              <a:t>L</a:t>
            </a:r>
            <a:r>
              <a:rPr lang="id-ID" dirty="0" smtClean="0"/>
              <a:t> ketika           ditulis                  jika untuk setiap        terdapat        sehingga untuk semua         memenuhi </a:t>
            </a:r>
          </a:p>
          <a:p>
            <a:pPr marL="450850" indent="-450850">
              <a:lnSpc>
                <a:spcPct val="150000"/>
              </a:lnSpc>
              <a:buNone/>
            </a:pPr>
            <a:r>
              <a:rPr lang="id-ID" dirty="0" smtClean="0"/>
              <a:t>(b) Misalkan                  untuk suatu       . fungsi </a:t>
            </a:r>
            <a:r>
              <a:rPr lang="id-ID" i="1" dirty="0" smtClean="0"/>
              <a:t>f</a:t>
            </a:r>
            <a:r>
              <a:rPr lang="id-ID" dirty="0" smtClean="0"/>
              <a:t> dikatakan mempunyai limit </a:t>
            </a:r>
            <a:r>
              <a:rPr lang="id-ID" i="1" dirty="0" smtClean="0"/>
              <a:t>L</a:t>
            </a:r>
            <a:r>
              <a:rPr lang="id-ID" dirty="0" smtClean="0"/>
              <a:t> ketika           ditulis                  jika untuk setiap        terdapat sehingga untuk semua          berlaku</a:t>
            </a:r>
            <a:endParaRPr lang="id-ID" dirty="0"/>
          </a:p>
        </p:txBody>
      </p:sp>
      <p:graphicFrame>
        <p:nvGraphicFramePr>
          <p:cNvPr id="4" name="Object 3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148230784"/>
              </p:ext>
            </p:extLst>
          </p:nvPr>
        </p:nvGraphicFramePr>
        <p:xfrm>
          <a:off x="3817938" y="620713"/>
          <a:ext cx="757237" cy="3333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212" name="Equation" r:id="rId3" imgW="431640" imgH="190440" progId="Equation.DSMT4">
                  <p:embed/>
                </p:oleObj>
              </mc:Choice>
              <mc:Fallback>
                <p:oleObj name="Equation" r:id="rId3" imgW="431640" imgH="190440" progId="Equation.DSMT4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3817938" y="620713"/>
                        <a:ext cx="757237" cy="333375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5" name="Object 4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190855435"/>
              </p:ext>
            </p:extLst>
          </p:nvPr>
        </p:nvGraphicFramePr>
        <p:xfrm>
          <a:off x="5224463" y="620713"/>
          <a:ext cx="1033462" cy="3190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213" name="Equation" r:id="rId5" imgW="660240" imgH="203040" progId="Equation.DSMT4">
                  <p:embed/>
                </p:oleObj>
              </mc:Choice>
              <mc:Fallback>
                <p:oleObj name="Equation" r:id="rId5" imgW="660240" imgH="203040" progId="Equation.DSMT4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5224463" y="620713"/>
                        <a:ext cx="1033462" cy="319087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6" name="Object 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08881257"/>
              </p:ext>
            </p:extLst>
          </p:nvPr>
        </p:nvGraphicFramePr>
        <p:xfrm>
          <a:off x="2348753" y="1196752"/>
          <a:ext cx="1359151" cy="41031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214" name="Equation" r:id="rId7" imgW="672840" imgH="203040" progId="Equation.DSMT4">
                  <p:embed/>
                </p:oleObj>
              </mc:Choice>
              <mc:Fallback>
                <p:oleObj name="Equation" r:id="rId7" imgW="672840" imgH="203040" progId="Equation.DSMT4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8"/>
                      <a:stretch>
                        <a:fillRect/>
                      </a:stretch>
                    </p:blipFill>
                    <p:spPr>
                      <a:xfrm>
                        <a:off x="2348753" y="1196752"/>
                        <a:ext cx="1359151" cy="41031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7" name="Object 6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687514391"/>
              </p:ext>
            </p:extLst>
          </p:nvPr>
        </p:nvGraphicFramePr>
        <p:xfrm>
          <a:off x="5508104" y="1234976"/>
          <a:ext cx="620645" cy="321816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215" name="Equation" r:id="rId9" imgW="342720" imgH="177480" progId="Equation.DSMT4">
                  <p:embed/>
                </p:oleObj>
              </mc:Choice>
              <mc:Fallback>
                <p:oleObj name="Equation" r:id="rId9" imgW="342720" imgH="177480" progId="Equation.DSMT4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10"/>
                      <a:stretch>
                        <a:fillRect/>
                      </a:stretch>
                    </p:blipFill>
                    <p:spPr>
                      <a:xfrm>
                        <a:off x="5508104" y="1234976"/>
                        <a:ext cx="620645" cy="321816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8" name="Object 7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919032838"/>
              </p:ext>
            </p:extLst>
          </p:nvPr>
        </p:nvGraphicFramePr>
        <p:xfrm>
          <a:off x="6247823" y="1844824"/>
          <a:ext cx="916465" cy="28803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216" name="Equation" r:id="rId11" imgW="444240" imgH="139680" progId="Equation.DSMT4">
                  <p:embed/>
                </p:oleObj>
              </mc:Choice>
              <mc:Fallback>
                <p:oleObj name="Equation" r:id="rId11" imgW="444240" imgH="139680" progId="Equation.DSMT4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12"/>
                      <a:stretch>
                        <a:fillRect/>
                      </a:stretch>
                    </p:blipFill>
                    <p:spPr>
                      <a:xfrm>
                        <a:off x="6247823" y="1844824"/>
                        <a:ext cx="916465" cy="288032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9" name="Object 8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806414555"/>
              </p:ext>
            </p:extLst>
          </p:nvPr>
        </p:nvGraphicFramePr>
        <p:xfrm>
          <a:off x="1971194" y="2328887"/>
          <a:ext cx="1376670" cy="452041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217" name="Equation" r:id="rId13" imgW="850680" imgH="279360" progId="Equation.DSMT4">
                  <p:embed/>
                </p:oleObj>
              </mc:Choice>
              <mc:Fallback>
                <p:oleObj name="Equation" r:id="rId13" imgW="850680" imgH="279360" progId="Equation.DSMT4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14"/>
                      <a:stretch>
                        <a:fillRect/>
                      </a:stretch>
                    </p:blipFill>
                    <p:spPr>
                      <a:xfrm>
                        <a:off x="1971194" y="2328887"/>
                        <a:ext cx="1376670" cy="452041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0" name="Object 9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565877570"/>
              </p:ext>
            </p:extLst>
          </p:nvPr>
        </p:nvGraphicFramePr>
        <p:xfrm>
          <a:off x="5860926" y="2309267"/>
          <a:ext cx="655290" cy="32764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218" name="Equation" r:id="rId15" imgW="355320" imgH="177480" progId="Equation.DSMT4">
                  <p:embed/>
                </p:oleObj>
              </mc:Choice>
              <mc:Fallback>
                <p:oleObj name="Equation" r:id="rId15" imgW="355320" imgH="177480" progId="Equation.DSMT4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16"/>
                      <a:stretch>
                        <a:fillRect/>
                      </a:stretch>
                    </p:blipFill>
                    <p:spPr>
                      <a:xfrm>
                        <a:off x="5860926" y="2309267"/>
                        <a:ext cx="655290" cy="327645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1" name="Object 10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984187613"/>
              </p:ext>
            </p:extLst>
          </p:nvPr>
        </p:nvGraphicFramePr>
        <p:xfrm>
          <a:off x="7776864" y="2348880"/>
          <a:ext cx="1403648" cy="33027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219" name="Equation" r:id="rId17" imgW="863280" imgH="203040" progId="Equation.DSMT4">
                  <p:embed/>
                </p:oleObj>
              </mc:Choice>
              <mc:Fallback>
                <p:oleObj name="Equation" r:id="rId17" imgW="863280" imgH="203040" progId="Equation.DSMT4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18"/>
                      <a:stretch>
                        <a:fillRect/>
                      </a:stretch>
                    </p:blipFill>
                    <p:spPr>
                      <a:xfrm>
                        <a:off x="7776864" y="2348880"/>
                        <a:ext cx="1403648" cy="33027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2" name="Object 11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291885287"/>
              </p:ext>
            </p:extLst>
          </p:nvPr>
        </p:nvGraphicFramePr>
        <p:xfrm>
          <a:off x="4183137" y="2885331"/>
          <a:ext cx="748903" cy="32764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220" name="Equation" r:id="rId19" imgW="406080" imgH="177480" progId="Equation.DSMT4">
                  <p:embed/>
                </p:oleObj>
              </mc:Choice>
              <mc:Fallback>
                <p:oleObj name="Equation" r:id="rId19" imgW="406080" imgH="177480" progId="Equation.DSMT4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20"/>
                      <a:stretch>
                        <a:fillRect/>
                      </a:stretch>
                    </p:blipFill>
                    <p:spPr>
                      <a:xfrm>
                        <a:off x="4183137" y="2885331"/>
                        <a:ext cx="748903" cy="327645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3" name="Object 12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868690465"/>
              </p:ext>
            </p:extLst>
          </p:nvPr>
        </p:nvGraphicFramePr>
        <p:xfrm>
          <a:off x="6484583" y="2780928"/>
          <a:ext cx="1471793" cy="439341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221" name="Equation" r:id="rId21" imgW="850680" imgH="253800" progId="Equation.DSMT4">
                  <p:embed/>
                </p:oleObj>
              </mc:Choice>
              <mc:Fallback>
                <p:oleObj name="Equation" r:id="rId21" imgW="850680" imgH="253800" progId="Equation.DSMT4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22"/>
                      <a:stretch>
                        <a:fillRect/>
                      </a:stretch>
                    </p:blipFill>
                    <p:spPr>
                      <a:xfrm>
                        <a:off x="6484583" y="2780928"/>
                        <a:ext cx="1471793" cy="439341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4" name="Object 13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600731788"/>
              </p:ext>
            </p:extLst>
          </p:nvPr>
        </p:nvGraphicFramePr>
        <p:xfrm>
          <a:off x="2340620" y="3451473"/>
          <a:ext cx="1511300" cy="4095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222" name="Equation" r:id="rId23" imgW="749160" imgH="203040" progId="Equation.DSMT4">
                  <p:embed/>
                </p:oleObj>
              </mc:Choice>
              <mc:Fallback>
                <p:oleObj name="Equation" r:id="rId23" imgW="749160" imgH="203040" progId="Equation.DSMT4">
                  <p:embed/>
                  <p:pic>
                    <p:nvPicPr>
                      <p:cNvPr id="0" name="Object 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24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340620" y="3451473"/>
                        <a:ext cx="1511300" cy="40957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5" name="Object 14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114077888"/>
              </p:ext>
            </p:extLst>
          </p:nvPr>
        </p:nvGraphicFramePr>
        <p:xfrm>
          <a:off x="5591175" y="3500438"/>
          <a:ext cx="596900" cy="32226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223" name="Equation" r:id="rId25" imgW="330120" imgH="177480" progId="Equation.DSMT4">
                  <p:embed/>
                </p:oleObj>
              </mc:Choice>
              <mc:Fallback>
                <p:oleObj name="Equation" r:id="rId25" imgW="330120" imgH="177480" progId="Equation.DSMT4">
                  <p:embed/>
                  <p:pic>
                    <p:nvPicPr>
                      <p:cNvPr id="0" name="Object 6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26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591175" y="3500438"/>
                        <a:ext cx="596900" cy="322262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6" name="Object 1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4104040534"/>
              </p:ext>
            </p:extLst>
          </p:nvPr>
        </p:nvGraphicFramePr>
        <p:xfrm>
          <a:off x="6208166" y="4077072"/>
          <a:ext cx="1316162" cy="345659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224" name="Equation" r:id="rId27" imgW="533160" imgH="139680" progId="Equation.DSMT4">
                  <p:embed/>
                </p:oleObj>
              </mc:Choice>
              <mc:Fallback>
                <p:oleObj name="Equation" r:id="rId27" imgW="533160" imgH="139680" progId="Equation.DSMT4">
                  <p:embed/>
                  <p:pic>
                    <p:nvPicPr>
                      <p:cNvPr id="0" name="Object 7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28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208166" y="4077072"/>
                        <a:ext cx="1316162" cy="345659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7" name="Object 16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720807071"/>
              </p:ext>
            </p:extLst>
          </p:nvPr>
        </p:nvGraphicFramePr>
        <p:xfrm>
          <a:off x="1930400" y="4632325"/>
          <a:ext cx="1458913" cy="45243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225" name="Equation" r:id="rId29" imgW="901440" imgH="279360" progId="Equation.DSMT4">
                  <p:embed/>
                </p:oleObj>
              </mc:Choice>
              <mc:Fallback>
                <p:oleObj name="Equation" r:id="rId29" imgW="901440" imgH="279360" progId="Equation.DSMT4">
                  <p:embed/>
                  <p:pic>
                    <p:nvPicPr>
                      <p:cNvPr id="0" name="Object 8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30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930400" y="4632325"/>
                        <a:ext cx="1458913" cy="452438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8" name="Object 17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756655618"/>
              </p:ext>
            </p:extLst>
          </p:nvPr>
        </p:nvGraphicFramePr>
        <p:xfrm>
          <a:off x="5860578" y="4614143"/>
          <a:ext cx="655638" cy="3270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226" name="Equation" r:id="rId31" imgW="355320" imgH="177480" progId="Equation.DSMT4">
                  <p:embed/>
                </p:oleObj>
              </mc:Choice>
              <mc:Fallback>
                <p:oleObj name="Equation" r:id="rId31" imgW="355320" imgH="177480" progId="Equation.DSMT4">
                  <p:embed/>
                  <p:pic>
                    <p:nvPicPr>
                      <p:cNvPr id="0" name="Object 9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32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860578" y="4614143"/>
                        <a:ext cx="655638" cy="32702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9" name="Object 18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378660375"/>
              </p:ext>
            </p:extLst>
          </p:nvPr>
        </p:nvGraphicFramePr>
        <p:xfrm>
          <a:off x="7740650" y="4610968"/>
          <a:ext cx="1403350" cy="3302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227" name="Equation" r:id="rId33" imgW="863280" imgH="203040" progId="Equation.DSMT4">
                  <p:embed/>
                </p:oleObj>
              </mc:Choice>
              <mc:Fallback>
                <p:oleObj name="Equation" r:id="rId33" imgW="863280" imgH="203040" progId="Equation.DSMT4">
                  <p:embed/>
                  <p:pic>
                    <p:nvPicPr>
                      <p:cNvPr id="0" name="Object 10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34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7740650" y="4610968"/>
                        <a:ext cx="1403350" cy="3302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0" name="Object 19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836722018"/>
              </p:ext>
            </p:extLst>
          </p:nvPr>
        </p:nvGraphicFramePr>
        <p:xfrm>
          <a:off x="4222750" y="5118100"/>
          <a:ext cx="725488" cy="3270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228" name="Equation" r:id="rId35" imgW="393480" imgH="177480" progId="Equation.DSMT4">
                  <p:embed/>
                </p:oleObj>
              </mc:Choice>
              <mc:Fallback>
                <p:oleObj name="Equation" r:id="rId35" imgW="393480" imgH="177480" progId="Equation.DSMT4">
                  <p:embed/>
                  <p:pic>
                    <p:nvPicPr>
                      <p:cNvPr id="0" name="Object 11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36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222750" y="5118100"/>
                        <a:ext cx="725488" cy="32702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1" name="Object 20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281511186"/>
              </p:ext>
            </p:extLst>
          </p:nvPr>
        </p:nvGraphicFramePr>
        <p:xfrm>
          <a:off x="6156176" y="5077494"/>
          <a:ext cx="1471612" cy="43973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229" name="Equation" r:id="rId37" imgW="850680" imgH="253800" progId="Equation.DSMT4">
                  <p:embed/>
                </p:oleObj>
              </mc:Choice>
              <mc:Fallback>
                <p:oleObj name="Equation" r:id="rId37" imgW="850680" imgH="253800" progId="Equation.DSMT4">
                  <p:embed/>
                  <p:pic>
                    <p:nvPicPr>
                      <p:cNvPr id="0" name="Object 12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3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156176" y="5077494"/>
                        <a:ext cx="1471612" cy="439738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38709789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>
          <a:xfrm>
            <a:off x="457200" y="260648"/>
            <a:ext cx="7715200" cy="6213304"/>
          </a:xfrm>
        </p:spPr>
        <p:txBody>
          <a:bodyPr/>
          <a:lstStyle/>
          <a:p>
            <a:pPr marL="0" indent="0">
              <a:lnSpc>
                <a:spcPct val="150000"/>
              </a:lnSpc>
              <a:buNone/>
            </a:pPr>
            <a:r>
              <a:rPr lang="id-ID" dirty="0" smtClean="0"/>
              <a:t>Teorema 3.3.10 Misalkan                    , dan              untuk suatu        kedua pernyataan berikut ekuivalen:</a:t>
            </a:r>
          </a:p>
          <a:p>
            <a:pPr marL="0" indent="0">
              <a:lnSpc>
                <a:spcPct val="150000"/>
              </a:lnSpc>
              <a:buNone/>
            </a:pPr>
            <a:r>
              <a:rPr lang="id-ID" dirty="0" smtClean="0"/>
              <a:t>(a) </a:t>
            </a:r>
          </a:p>
          <a:p>
            <a:pPr marL="450850" indent="-450850">
              <a:lnSpc>
                <a:spcPct val="150000"/>
              </a:lnSpc>
              <a:buNone/>
            </a:pPr>
            <a:r>
              <a:rPr lang="id-ID" dirty="0" smtClean="0"/>
              <a:t>(b) Untuk setiap barisan       di dalam                sehingga                 berakibat            konvergen ke </a:t>
            </a:r>
            <a:r>
              <a:rPr lang="id-ID" i="1" dirty="0" smtClean="0"/>
              <a:t>L</a:t>
            </a:r>
            <a:r>
              <a:rPr lang="id-ID" dirty="0" smtClean="0"/>
              <a:t>.</a:t>
            </a:r>
            <a:endParaRPr lang="id-ID" dirty="0"/>
          </a:p>
        </p:txBody>
      </p:sp>
      <p:graphicFrame>
        <p:nvGraphicFramePr>
          <p:cNvPr id="4" name="Object 3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427656743"/>
              </p:ext>
            </p:extLst>
          </p:nvPr>
        </p:nvGraphicFramePr>
        <p:xfrm>
          <a:off x="4092575" y="476250"/>
          <a:ext cx="1828800" cy="34131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122" name="Equation" r:id="rId3" imgW="1091880" imgH="203040" progId="Equation.DSMT4">
                  <p:embed/>
                </p:oleObj>
              </mc:Choice>
              <mc:Fallback>
                <p:oleObj name="Equation" r:id="rId3" imgW="1091880" imgH="203040" progId="Equation.DSMT4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4092575" y="476250"/>
                        <a:ext cx="1828800" cy="341313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5" name="Object 4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468244938"/>
              </p:ext>
            </p:extLst>
          </p:nvPr>
        </p:nvGraphicFramePr>
        <p:xfrm>
          <a:off x="6535691" y="476672"/>
          <a:ext cx="1132653" cy="34193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123" name="Equation" r:id="rId5" imgW="672840" imgH="203040" progId="Equation.DSMT4">
                  <p:embed/>
                </p:oleObj>
              </mc:Choice>
              <mc:Fallback>
                <p:oleObj name="Equation" r:id="rId5" imgW="672840" imgH="203040" progId="Equation.DSMT4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6535691" y="476672"/>
                        <a:ext cx="1132653" cy="341933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6" name="Object 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13356687"/>
              </p:ext>
            </p:extLst>
          </p:nvPr>
        </p:nvGraphicFramePr>
        <p:xfrm>
          <a:off x="2330450" y="1030288"/>
          <a:ext cx="595313" cy="27781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124" name="Equation" r:id="rId7" imgW="380880" imgH="177480" progId="Equation.DSMT4">
                  <p:embed/>
                </p:oleObj>
              </mc:Choice>
              <mc:Fallback>
                <p:oleObj name="Equation" r:id="rId7" imgW="380880" imgH="177480" progId="Equation.DSMT4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8"/>
                      <a:stretch>
                        <a:fillRect/>
                      </a:stretch>
                    </p:blipFill>
                    <p:spPr>
                      <a:xfrm>
                        <a:off x="2330450" y="1030288"/>
                        <a:ext cx="595313" cy="277812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7" name="Object 6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786501633"/>
              </p:ext>
            </p:extLst>
          </p:nvPr>
        </p:nvGraphicFramePr>
        <p:xfrm>
          <a:off x="1043608" y="2184870"/>
          <a:ext cx="1315031" cy="45204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125" name="Equation" r:id="rId9" imgW="812520" imgH="279360" progId="Equation.DSMT4">
                  <p:embed/>
                </p:oleObj>
              </mc:Choice>
              <mc:Fallback>
                <p:oleObj name="Equation" r:id="rId9" imgW="812520" imgH="279360" progId="Equation.DSMT4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10"/>
                      <a:stretch>
                        <a:fillRect/>
                      </a:stretch>
                    </p:blipFill>
                    <p:spPr>
                      <a:xfrm>
                        <a:off x="1043608" y="2184870"/>
                        <a:ext cx="1315031" cy="452042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8" name="Object 7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998061499"/>
              </p:ext>
            </p:extLst>
          </p:nvPr>
        </p:nvGraphicFramePr>
        <p:xfrm>
          <a:off x="3995936" y="2786335"/>
          <a:ext cx="545152" cy="426641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126" name="Equation" r:id="rId11" imgW="291960" imgH="228600" progId="Equation.DSMT4">
                  <p:embed/>
                </p:oleObj>
              </mc:Choice>
              <mc:Fallback>
                <p:oleObj name="Equation" r:id="rId11" imgW="291960" imgH="228600" progId="Equation.DSMT4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12"/>
                      <a:stretch>
                        <a:fillRect/>
                      </a:stretch>
                    </p:blipFill>
                    <p:spPr>
                      <a:xfrm>
                        <a:off x="3995936" y="2786335"/>
                        <a:ext cx="545152" cy="426641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9" name="Object 8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403537976"/>
              </p:ext>
            </p:extLst>
          </p:nvPr>
        </p:nvGraphicFramePr>
        <p:xfrm>
          <a:off x="5868144" y="2780928"/>
          <a:ext cx="1296144" cy="398814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127" name="Equation" r:id="rId13" imgW="660240" imgH="203040" progId="Equation.DSMT4">
                  <p:embed/>
                </p:oleObj>
              </mc:Choice>
              <mc:Fallback>
                <p:oleObj name="Equation" r:id="rId13" imgW="660240" imgH="203040" progId="Equation.DSMT4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14"/>
                      <a:stretch>
                        <a:fillRect/>
                      </a:stretch>
                    </p:blipFill>
                    <p:spPr>
                      <a:xfrm>
                        <a:off x="5868144" y="2780928"/>
                        <a:ext cx="1296144" cy="398814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0" name="Object 9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693391445"/>
              </p:ext>
            </p:extLst>
          </p:nvPr>
        </p:nvGraphicFramePr>
        <p:xfrm>
          <a:off x="2261197" y="3356992"/>
          <a:ext cx="1374699" cy="504056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128" name="Equation" r:id="rId15" imgW="761760" imgH="279360" progId="Equation.DSMT4">
                  <p:embed/>
                </p:oleObj>
              </mc:Choice>
              <mc:Fallback>
                <p:oleObj name="Equation" r:id="rId15" imgW="761760" imgH="279360" progId="Equation.DSMT4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16"/>
                      <a:stretch>
                        <a:fillRect/>
                      </a:stretch>
                    </p:blipFill>
                    <p:spPr>
                      <a:xfrm>
                        <a:off x="2261197" y="3356992"/>
                        <a:ext cx="1374699" cy="504056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1" name="Object 10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674793826"/>
              </p:ext>
            </p:extLst>
          </p:nvPr>
        </p:nvGraphicFramePr>
        <p:xfrm>
          <a:off x="5095106" y="3284984"/>
          <a:ext cx="917054" cy="447344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129" name="Equation" r:id="rId17" imgW="520560" imgH="253800" progId="Equation.DSMT4">
                  <p:embed/>
                </p:oleObj>
              </mc:Choice>
              <mc:Fallback>
                <p:oleObj name="Equation" r:id="rId17" imgW="520560" imgH="253800" progId="Equation.DSMT4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18"/>
                      <a:stretch>
                        <a:fillRect/>
                      </a:stretch>
                    </p:blipFill>
                    <p:spPr>
                      <a:xfrm>
                        <a:off x="5095106" y="3284984"/>
                        <a:ext cx="917054" cy="447344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29498936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>
          <a:xfrm>
            <a:off x="457200" y="332656"/>
            <a:ext cx="7715200" cy="6141296"/>
          </a:xfrm>
        </p:spPr>
        <p:txBody>
          <a:bodyPr/>
          <a:lstStyle/>
          <a:p>
            <a:pPr marL="0" indent="0">
              <a:buNone/>
            </a:pPr>
            <a:r>
              <a:rPr lang="id-ID" dirty="0" smtClean="0"/>
              <a:t>CONTOH 3.3.11 (a) Misalkan                  untuk         </a:t>
            </a:r>
          </a:p>
          <a:p>
            <a:pPr marL="0" indent="0">
              <a:lnSpc>
                <a:spcPct val="150000"/>
              </a:lnSpc>
              <a:buNone/>
            </a:pPr>
            <a:r>
              <a:rPr lang="id-ID" dirty="0" smtClean="0"/>
              <a:t>Mudah ditunjukan bahwa                                     . (lihat Gambar 3.3.3)</a:t>
            </a:r>
          </a:p>
          <a:p>
            <a:pPr marL="0" indent="0">
              <a:lnSpc>
                <a:spcPct val="150000"/>
              </a:lnSpc>
              <a:buNone/>
            </a:pPr>
            <a:r>
              <a:rPr lang="id-ID" dirty="0" smtClean="0"/>
              <a:t>(b) </a:t>
            </a:r>
            <a:r>
              <a:rPr lang="id-ID" dirty="0" smtClean="0"/>
              <a:t>Mis</a:t>
            </a:r>
            <a:r>
              <a:rPr lang="en-US" dirty="0"/>
              <a:t>a</a:t>
            </a:r>
            <a:r>
              <a:rPr lang="id-ID" dirty="0" smtClean="0"/>
              <a:t>lkan               </a:t>
            </a:r>
            <a:r>
              <a:rPr lang="en-US" dirty="0" smtClean="0"/>
              <a:t>   </a:t>
            </a:r>
            <a:r>
              <a:rPr lang="id-ID" dirty="0" smtClean="0"/>
              <a:t>untuk </a:t>
            </a:r>
            <a:endParaRPr lang="id-ID" dirty="0"/>
          </a:p>
        </p:txBody>
      </p:sp>
      <p:graphicFrame>
        <p:nvGraphicFramePr>
          <p:cNvPr id="4" name="Object 3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711133070"/>
              </p:ext>
            </p:extLst>
          </p:nvPr>
        </p:nvGraphicFramePr>
        <p:xfrm>
          <a:off x="4782345" y="332656"/>
          <a:ext cx="1445839" cy="426641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117" name="Equation" r:id="rId3" imgW="774360" imgH="228600" progId="Equation.DSMT4">
                  <p:embed/>
                </p:oleObj>
              </mc:Choice>
              <mc:Fallback>
                <p:oleObj name="Equation" r:id="rId3" imgW="774360" imgH="228600" progId="Equation.DSMT4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4782345" y="332656"/>
                        <a:ext cx="1445839" cy="426641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5" name="Object 4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781507244"/>
              </p:ext>
            </p:extLst>
          </p:nvPr>
        </p:nvGraphicFramePr>
        <p:xfrm>
          <a:off x="7109171" y="404664"/>
          <a:ext cx="775197" cy="361759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118" name="Equation" r:id="rId5" imgW="380880" imgH="177480" progId="Equation.DSMT4">
                  <p:embed/>
                </p:oleObj>
              </mc:Choice>
              <mc:Fallback>
                <p:oleObj name="Equation" r:id="rId5" imgW="380880" imgH="177480" progId="Equation.DSMT4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7109171" y="404664"/>
                        <a:ext cx="775197" cy="361759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6" name="Object 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586701952"/>
              </p:ext>
            </p:extLst>
          </p:nvPr>
        </p:nvGraphicFramePr>
        <p:xfrm>
          <a:off x="4244355" y="948034"/>
          <a:ext cx="3063949" cy="5367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119" name="Equation" r:id="rId7" imgW="1739880" imgH="304560" progId="Equation.DSMT4">
                  <p:embed/>
                </p:oleObj>
              </mc:Choice>
              <mc:Fallback>
                <p:oleObj name="Equation" r:id="rId7" imgW="1739880" imgH="304560" progId="Equation.DSMT4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8"/>
                      <a:stretch>
                        <a:fillRect/>
                      </a:stretch>
                    </p:blipFill>
                    <p:spPr>
                      <a:xfrm>
                        <a:off x="4244355" y="948034"/>
                        <a:ext cx="3063949" cy="53675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7" name="Object 6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91074576"/>
              </p:ext>
            </p:extLst>
          </p:nvPr>
        </p:nvGraphicFramePr>
        <p:xfrm>
          <a:off x="2483768" y="2132856"/>
          <a:ext cx="1224136" cy="34975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120" name="Equation" r:id="rId9" imgW="711000" imgH="203040" progId="Equation.DSMT4">
                  <p:embed/>
                </p:oleObj>
              </mc:Choice>
              <mc:Fallback>
                <p:oleObj name="Equation" r:id="rId9" imgW="711000" imgH="203040" progId="Equation.DSMT4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10"/>
                      <a:stretch>
                        <a:fillRect/>
                      </a:stretch>
                    </p:blipFill>
                    <p:spPr>
                      <a:xfrm>
                        <a:off x="2483768" y="2132856"/>
                        <a:ext cx="1224136" cy="349752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8" name="Object 7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248502038"/>
              </p:ext>
            </p:extLst>
          </p:nvPr>
        </p:nvGraphicFramePr>
        <p:xfrm>
          <a:off x="5032376" y="2154963"/>
          <a:ext cx="702096" cy="32764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121" name="Equation" r:id="rId11" imgW="380880" imgH="177480" progId="Equation.DSMT4">
                  <p:embed/>
                </p:oleObj>
              </mc:Choice>
              <mc:Fallback>
                <p:oleObj name="Equation" r:id="rId11" imgW="380880" imgH="177480" progId="Equation.DSMT4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12"/>
                      <a:stretch>
                        <a:fillRect/>
                      </a:stretch>
                    </p:blipFill>
                    <p:spPr>
                      <a:xfrm>
                        <a:off x="5032376" y="2154963"/>
                        <a:ext cx="702096" cy="327645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29784251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>
          <a:xfrm>
            <a:off x="457200" y="404664"/>
            <a:ext cx="7787208" cy="6069288"/>
          </a:xfrm>
        </p:spPr>
        <p:txBody>
          <a:bodyPr/>
          <a:lstStyle/>
          <a:p>
            <a:pPr marL="0" indent="0">
              <a:lnSpc>
                <a:spcPct val="150000"/>
              </a:lnSpc>
              <a:buNone/>
            </a:pPr>
            <a:r>
              <a:rPr lang="id-ID" dirty="0" smtClean="0"/>
              <a:t>Definisi 3.3.12 Misalkan         dan</a:t>
            </a:r>
          </a:p>
          <a:p>
            <a:pPr marL="450850" indent="-450850">
              <a:lnSpc>
                <a:spcPct val="150000"/>
              </a:lnSpc>
              <a:buNone/>
            </a:pPr>
            <a:r>
              <a:rPr lang="id-ID" dirty="0" smtClean="0"/>
              <a:t>(a) Misalkan              untuk suatu        . Fungsi </a:t>
            </a:r>
            <a:r>
              <a:rPr lang="id-ID" i="1" dirty="0" smtClean="0"/>
              <a:t>f</a:t>
            </a:r>
            <a:r>
              <a:rPr lang="id-ID" dirty="0" smtClean="0"/>
              <a:t> dikatakan menuju ke       ketika          ditulis     jika untuk setiap         terdapat                 sehingga untuk semua        memenuhi </a:t>
            </a:r>
          </a:p>
          <a:p>
            <a:pPr marL="450850" indent="-450850">
              <a:lnSpc>
                <a:spcPct val="150000"/>
              </a:lnSpc>
              <a:buNone/>
            </a:pPr>
            <a:r>
              <a:rPr lang="id-ID" dirty="0" smtClean="0"/>
              <a:t>(b) Misalkan               untuk suatu        . Fungsi </a:t>
            </a:r>
            <a:r>
              <a:rPr lang="id-ID" i="1" dirty="0" smtClean="0"/>
              <a:t>f</a:t>
            </a:r>
            <a:r>
              <a:rPr lang="id-ID" dirty="0" smtClean="0"/>
              <a:t> dikatakan menuju ke       ketika              dan ditulis                   jika untuk setiap             terdapat                  sehingga untuk semua    berlaku            .</a:t>
            </a:r>
            <a:endParaRPr lang="id-ID" dirty="0"/>
          </a:p>
        </p:txBody>
      </p:sp>
      <p:graphicFrame>
        <p:nvGraphicFramePr>
          <p:cNvPr id="4" name="Object 3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759758440"/>
              </p:ext>
            </p:extLst>
          </p:nvPr>
        </p:nvGraphicFramePr>
        <p:xfrm>
          <a:off x="3935413" y="620713"/>
          <a:ext cx="817562" cy="36036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269" name="Equation" r:id="rId3" imgW="431640" imgH="190440" progId="Equation.DSMT4">
                  <p:embed/>
                </p:oleObj>
              </mc:Choice>
              <mc:Fallback>
                <p:oleObj name="Equation" r:id="rId3" imgW="431640" imgH="190440" progId="Equation.DSMT4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3935413" y="620713"/>
                        <a:ext cx="817562" cy="360362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5" name="Object 4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4075626096"/>
              </p:ext>
            </p:extLst>
          </p:nvPr>
        </p:nvGraphicFramePr>
        <p:xfrm>
          <a:off x="5332926" y="638795"/>
          <a:ext cx="1111282" cy="34193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270" name="Equation" r:id="rId5" imgW="660240" imgH="203040" progId="Equation.DSMT4">
                  <p:embed/>
                </p:oleObj>
              </mc:Choice>
              <mc:Fallback>
                <p:oleObj name="Equation" r:id="rId5" imgW="660240" imgH="203040" progId="Equation.DSMT4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5332926" y="638795"/>
                        <a:ext cx="1111282" cy="341933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" name="Object 1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004007429"/>
              </p:ext>
            </p:extLst>
          </p:nvPr>
        </p:nvGraphicFramePr>
        <p:xfrm>
          <a:off x="2339752" y="1268760"/>
          <a:ext cx="1132653" cy="34193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271" name="Equation" r:id="rId7" imgW="672840" imgH="203040" progId="Equation.DSMT4">
                  <p:embed/>
                </p:oleObj>
              </mc:Choice>
              <mc:Fallback>
                <p:oleObj name="Equation" r:id="rId7" imgW="672840" imgH="203040" progId="Equation.DSMT4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8"/>
                      <a:stretch>
                        <a:fillRect/>
                      </a:stretch>
                    </p:blipFill>
                    <p:spPr>
                      <a:xfrm>
                        <a:off x="2339752" y="1268760"/>
                        <a:ext cx="1132653" cy="341933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6" name="Object 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152651098"/>
              </p:ext>
            </p:extLst>
          </p:nvPr>
        </p:nvGraphicFramePr>
        <p:xfrm>
          <a:off x="5238056" y="1229147"/>
          <a:ext cx="702096" cy="32764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272" name="Equation" r:id="rId9" imgW="380880" imgH="177480" progId="Equation.DSMT4">
                  <p:embed/>
                </p:oleObj>
              </mc:Choice>
              <mc:Fallback>
                <p:oleObj name="Equation" r:id="rId9" imgW="380880" imgH="177480" progId="Equation.DSMT4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10"/>
                      <a:stretch>
                        <a:fillRect/>
                      </a:stretch>
                    </p:blipFill>
                    <p:spPr>
                      <a:xfrm>
                        <a:off x="5238056" y="1229147"/>
                        <a:ext cx="702096" cy="327645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7" name="Object 6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711191545"/>
              </p:ext>
            </p:extLst>
          </p:nvPr>
        </p:nvGraphicFramePr>
        <p:xfrm>
          <a:off x="4038972" y="1772816"/>
          <a:ext cx="533028" cy="30859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273" name="Equation" r:id="rId11" imgW="241200" imgH="139680" progId="Equation.DSMT4">
                  <p:embed/>
                </p:oleObj>
              </mc:Choice>
              <mc:Fallback>
                <p:oleObj name="Equation" r:id="rId11" imgW="241200" imgH="139680" progId="Equation.DSMT4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12"/>
                      <a:stretch>
                        <a:fillRect/>
                      </a:stretch>
                    </p:blipFill>
                    <p:spPr>
                      <a:xfrm>
                        <a:off x="4038972" y="1772816"/>
                        <a:ext cx="533028" cy="308595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8" name="Object 7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91502481"/>
              </p:ext>
            </p:extLst>
          </p:nvPr>
        </p:nvGraphicFramePr>
        <p:xfrm>
          <a:off x="5508104" y="1844824"/>
          <a:ext cx="752777" cy="2365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274" name="Equation" r:id="rId13" imgW="444240" imgH="139680" progId="Equation.DSMT4">
                  <p:embed/>
                </p:oleObj>
              </mc:Choice>
              <mc:Fallback>
                <p:oleObj name="Equation" r:id="rId13" imgW="444240" imgH="139680" progId="Equation.DSMT4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14"/>
                      <a:stretch>
                        <a:fillRect/>
                      </a:stretch>
                    </p:blipFill>
                    <p:spPr>
                      <a:xfrm>
                        <a:off x="5508104" y="1844824"/>
                        <a:ext cx="752777" cy="236587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9" name="Object 8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941108352"/>
              </p:ext>
            </p:extLst>
          </p:nvPr>
        </p:nvGraphicFramePr>
        <p:xfrm>
          <a:off x="7308304" y="1772816"/>
          <a:ext cx="1479406" cy="452041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275" name="Equation" r:id="rId15" imgW="914400" imgH="279360" progId="Equation.DSMT4">
                  <p:embed/>
                </p:oleObj>
              </mc:Choice>
              <mc:Fallback>
                <p:oleObj name="Equation" r:id="rId15" imgW="914400" imgH="279360" progId="Equation.DSMT4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16"/>
                      <a:stretch>
                        <a:fillRect/>
                      </a:stretch>
                    </p:blipFill>
                    <p:spPr>
                      <a:xfrm>
                        <a:off x="7308304" y="1772816"/>
                        <a:ext cx="1479406" cy="452041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0" name="Object 9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312981413"/>
              </p:ext>
            </p:extLst>
          </p:nvPr>
        </p:nvGraphicFramePr>
        <p:xfrm>
          <a:off x="3400425" y="2309813"/>
          <a:ext cx="703263" cy="3270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276" name="Equation" r:id="rId17" imgW="380880" imgH="177480" progId="Equation.DSMT4">
                  <p:embed/>
                </p:oleObj>
              </mc:Choice>
              <mc:Fallback>
                <p:oleObj name="Equation" r:id="rId17" imgW="380880" imgH="177480" progId="Equation.DSMT4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18"/>
                      <a:stretch>
                        <a:fillRect/>
                      </a:stretch>
                    </p:blipFill>
                    <p:spPr>
                      <a:xfrm>
                        <a:off x="3400425" y="2309813"/>
                        <a:ext cx="703263" cy="327025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1" name="Object 10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414541966"/>
              </p:ext>
            </p:extLst>
          </p:nvPr>
        </p:nvGraphicFramePr>
        <p:xfrm>
          <a:off x="5436096" y="2348880"/>
          <a:ext cx="1368152" cy="32191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277" name="Equation" r:id="rId19" imgW="863280" imgH="203040" progId="Equation.DSMT4">
                  <p:embed/>
                </p:oleObj>
              </mc:Choice>
              <mc:Fallback>
                <p:oleObj name="Equation" r:id="rId19" imgW="863280" imgH="203040" progId="Equation.DSMT4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20"/>
                      <a:stretch>
                        <a:fillRect/>
                      </a:stretch>
                    </p:blipFill>
                    <p:spPr>
                      <a:xfrm>
                        <a:off x="5436096" y="2348880"/>
                        <a:ext cx="1368152" cy="321918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2" name="Object 11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337557723"/>
              </p:ext>
            </p:extLst>
          </p:nvPr>
        </p:nvGraphicFramePr>
        <p:xfrm>
          <a:off x="2843808" y="2897050"/>
          <a:ext cx="648072" cy="283531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278" name="Equation" r:id="rId21" imgW="406080" imgH="177480" progId="Equation.DSMT4">
                  <p:embed/>
                </p:oleObj>
              </mc:Choice>
              <mc:Fallback>
                <p:oleObj name="Equation" r:id="rId21" imgW="406080" imgH="177480" progId="Equation.DSMT4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22"/>
                      <a:stretch>
                        <a:fillRect/>
                      </a:stretch>
                    </p:blipFill>
                    <p:spPr>
                      <a:xfrm>
                        <a:off x="2843808" y="2897050"/>
                        <a:ext cx="648072" cy="283531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3" name="Object 12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479011509"/>
              </p:ext>
            </p:extLst>
          </p:nvPr>
        </p:nvGraphicFramePr>
        <p:xfrm>
          <a:off x="5076056" y="2924944"/>
          <a:ext cx="1004432" cy="341934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279" name="Equation" r:id="rId23" imgW="596880" imgH="203040" progId="Equation.DSMT4">
                  <p:embed/>
                </p:oleObj>
              </mc:Choice>
              <mc:Fallback>
                <p:oleObj name="Equation" r:id="rId23" imgW="596880" imgH="203040" progId="Equation.DSMT4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24"/>
                      <a:stretch>
                        <a:fillRect/>
                      </a:stretch>
                    </p:blipFill>
                    <p:spPr>
                      <a:xfrm>
                        <a:off x="5076056" y="2924944"/>
                        <a:ext cx="1004432" cy="341934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4" name="Object 13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852925618"/>
              </p:ext>
            </p:extLst>
          </p:nvPr>
        </p:nvGraphicFramePr>
        <p:xfrm>
          <a:off x="2303413" y="3500438"/>
          <a:ext cx="1260475" cy="3429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280" name="Equation" r:id="rId25" imgW="749160" imgH="203040" progId="Equation.DSMT4">
                  <p:embed/>
                </p:oleObj>
              </mc:Choice>
              <mc:Fallback>
                <p:oleObj name="Equation" r:id="rId25" imgW="749160" imgH="203040" progId="Equation.DSMT4">
                  <p:embed/>
                  <p:pic>
                    <p:nvPicPr>
                      <p:cNvPr id="0" name="Object 1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26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303413" y="3500438"/>
                        <a:ext cx="1260475" cy="3429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5" name="Object 14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57818863"/>
              </p:ext>
            </p:extLst>
          </p:nvPr>
        </p:nvGraphicFramePr>
        <p:xfrm>
          <a:off x="5334298" y="3500438"/>
          <a:ext cx="677862" cy="32861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281" name="Equation" r:id="rId27" imgW="368280" imgH="177480" progId="Equation.DSMT4">
                  <p:embed/>
                </p:oleObj>
              </mc:Choice>
              <mc:Fallback>
                <p:oleObj name="Equation" r:id="rId27" imgW="368280" imgH="177480" progId="Equation.DSMT4">
                  <p:embed/>
                  <p:pic>
                    <p:nvPicPr>
                      <p:cNvPr id="0" name="Object 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28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334298" y="3500438"/>
                        <a:ext cx="677862" cy="328612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6" name="Object 1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95625718"/>
              </p:ext>
            </p:extLst>
          </p:nvPr>
        </p:nvGraphicFramePr>
        <p:xfrm>
          <a:off x="3995936" y="4077072"/>
          <a:ext cx="533400" cy="3079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282" name="Equation" r:id="rId29" imgW="241200" imgH="139680" progId="Equation.DSMT4">
                  <p:embed/>
                </p:oleObj>
              </mc:Choice>
              <mc:Fallback>
                <p:oleObj name="Equation" r:id="rId29" imgW="241200" imgH="139680" progId="Equation.DSMT4">
                  <p:embed/>
                  <p:pic>
                    <p:nvPicPr>
                      <p:cNvPr id="0" name="Object 6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30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995936" y="4077072"/>
                        <a:ext cx="533400" cy="30797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7" name="Object 16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425436479"/>
              </p:ext>
            </p:extLst>
          </p:nvPr>
        </p:nvGraphicFramePr>
        <p:xfrm>
          <a:off x="5540921" y="4149725"/>
          <a:ext cx="903287" cy="23653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283" name="Equation" r:id="rId31" imgW="533160" imgH="139680" progId="Equation.DSMT4">
                  <p:embed/>
                </p:oleObj>
              </mc:Choice>
              <mc:Fallback>
                <p:oleObj name="Equation" r:id="rId31" imgW="533160" imgH="139680" progId="Equation.DSMT4">
                  <p:embed/>
                  <p:pic>
                    <p:nvPicPr>
                      <p:cNvPr id="0" name="Object 7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32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540921" y="4149725"/>
                        <a:ext cx="903287" cy="236538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8" name="Object 17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977528488"/>
              </p:ext>
            </p:extLst>
          </p:nvPr>
        </p:nvGraphicFramePr>
        <p:xfrm>
          <a:off x="1898650" y="4581525"/>
          <a:ext cx="1562100" cy="4508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284" name="Equation" r:id="rId33" imgW="965160" imgH="279360" progId="Equation.DSMT4">
                  <p:embed/>
                </p:oleObj>
              </mc:Choice>
              <mc:Fallback>
                <p:oleObj name="Equation" r:id="rId33" imgW="965160" imgH="279360" progId="Equation.DSMT4">
                  <p:embed/>
                  <p:pic>
                    <p:nvPicPr>
                      <p:cNvPr id="0" name="Object 8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34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898650" y="4581525"/>
                        <a:ext cx="1562100" cy="45085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9" name="Object 18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701581972"/>
              </p:ext>
            </p:extLst>
          </p:nvPr>
        </p:nvGraphicFramePr>
        <p:xfrm>
          <a:off x="5905500" y="4581525"/>
          <a:ext cx="701675" cy="3270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285" name="Equation" r:id="rId35" imgW="380880" imgH="177480" progId="Equation.DSMT4">
                  <p:embed/>
                </p:oleObj>
              </mc:Choice>
              <mc:Fallback>
                <p:oleObj name="Equation" r:id="rId35" imgW="380880" imgH="177480" progId="Equation.DSMT4">
                  <p:embed/>
                  <p:pic>
                    <p:nvPicPr>
                      <p:cNvPr id="0" name="Object 9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36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905500" y="4581525"/>
                        <a:ext cx="701675" cy="32702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0" name="Object 19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89220182"/>
              </p:ext>
            </p:extLst>
          </p:nvPr>
        </p:nvGraphicFramePr>
        <p:xfrm>
          <a:off x="2267744" y="5196557"/>
          <a:ext cx="1368425" cy="3206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286" name="Equation" r:id="rId37" imgW="863280" imgH="203040" progId="Equation.DSMT4">
                  <p:embed/>
                </p:oleObj>
              </mc:Choice>
              <mc:Fallback>
                <p:oleObj name="Equation" r:id="rId37" imgW="863280" imgH="203040" progId="Equation.DSMT4">
                  <p:embed/>
                  <p:pic>
                    <p:nvPicPr>
                      <p:cNvPr id="0" name="Object 10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38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267744" y="5196557"/>
                        <a:ext cx="1368425" cy="32067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1" name="Object 20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740963169"/>
              </p:ext>
            </p:extLst>
          </p:nvPr>
        </p:nvGraphicFramePr>
        <p:xfrm>
          <a:off x="6958013" y="5157788"/>
          <a:ext cx="628650" cy="28416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287" name="Equation" r:id="rId39" imgW="393480" imgH="177480" progId="Equation.DSMT4">
                  <p:embed/>
                </p:oleObj>
              </mc:Choice>
              <mc:Fallback>
                <p:oleObj name="Equation" r:id="rId39" imgW="393480" imgH="177480" progId="Equation.DSMT4">
                  <p:embed/>
                  <p:pic>
                    <p:nvPicPr>
                      <p:cNvPr id="0" name="Object 11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0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958013" y="5157788"/>
                        <a:ext cx="628650" cy="284162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2" name="Object 21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783828412"/>
              </p:ext>
            </p:extLst>
          </p:nvPr>
        </p:nvGraphicFramePr>
        <p:xfrm>
          <a:off x="2149475" y="5733256"/>
          <a:ext cx="960438" cy="34131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288" name="Equation" r:id="rId41" imgW="571320" imgH="203040" progId="Equation.DSMT4">
                  <p:embed/>
                </p:oleObj>
              </mc:Choice>
              <mc:Fallback>
                <p:oleObj name="Equation" r:id="rId41" imgW="571320" imgH="203040" progId="Equation.DSMT4">
                  <p:embed/>
                  <p:pic>
                    <p:nvPicPr>
                      <p:cNvPr id="0" name="Object 12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2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149475" y="5733256"/>
                        <a:ext cx="960438" cy="341313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26822207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>
          <a:xfrm>
            <a:off x="457200" y="404664"/>
            <a:ext cx="7715200" cy="6336704"/>
          </a:xfrm>
        </p:spPr>
        <p:txBody>
          <a:bodyPr/>
          <a:lstStyle/>
          <a:p>
            <a:pPr marL="450850" indent="-450850">
              <a:lnSpc>
                <a:spcPct val="150000"/>
              </a:lnSpc>
              <a:buNone/>
            </a:pPr>
            <a:r>
              <a:rPr lang="id-ID" dirty="0" smtClean="0"/>
              <a:t>(c) Misalkan              untuk suatu        . Fungsi </a:t>
            </a:r>
            <a:r>
              <a:rPr lang="id-ID" i="1" dirty="0" smtClean="0"/>
              <a:t>f</a:t>
            </a:r>
            <a:r>
              <a:rPr lang="id-ID" dirty="0" smtClean="0"/>
              <a:t> dikatakan menuju ke       ketika          ditulis    jika untuk setiap        terdapat                  sehingga untuk semua         memenuhi </a:t>
            </a:r>
          </a:p>
          <a:p>
            <a:pPr marL="450850" indent="-450850">
              <a:lnSpc>
                <a:spcPct val="150000"/>
              </a:lnSpc>
              <a:buNone/>
            </a:pPr>
            <a:r>
              <a:rPr lang="id-ID" dirty="0" smtClean="0"/>
              <a:t>(d) </a:t>
            </a:r>
            <a:r>
              <a:rPr lang="id-ID" dirty="0"/>
              <a:t>Misalkan </a:t>
            </a:r>
            <a:r>
              <a:rPr lang="id-ID" dirty="0" smtClean="0"/>
              <a:t>              untuk suatu        . </a:t>
            </a:r>
            <a:r>
              <a:rPr lang="id-ID" dirty="0"/>
              <a:t>Fungsi </a:t>
            </a:r>
            <a:r>
              <a:rPr lang="id-ID" i="1" dirty="0"/>
              <a:t>f</a:t>
            </a:r>
            <a:r>
              <a:rPr lang="id-ID" dirty="0"/>
              <a:t> dikatakan </a:t>
            </a:r>
            <a:r>
              <a:rPr lang="id-ID" dirty="0" smtClean="0"/>
              <a:t>menuju ke       ketika            ditulis   jika </a:t>
            </a:r>
            <a:r>
              <a:rPr lang="id-ID" dirty="0"/>
              <a:t>untuk setiap </a:t>
            </a:r>
            <a:r>
              <a:rPr lang="id-ID" dirty="0" smtClean="0"/>
              <a:t>        terdapat                 sehingga </a:t>
            </a:r>
            <a:r>
              <a:rPr lang="id-ID" dirty="0"/>
              <a:t>untuk semua </a:t>
            </a:r>
            <a:r>
              <a:rPr lang="id-ID" dirty="0" smtClean="0"/>
              <a:t>        berlaku</a:t>
            </a:r>
          </a:p>
          <a:p>
            <a:pPr marL="450850" indent="-450850">
              <a:lnSpc>
                <a:spcPct val="150000"/>
              </a:lnSpc>
              <a:buNone/>
            </a:pPr>
            <a:endParaRPr lang="id-ID" dirty="0" smtClean="0"/>
          </a:p>
          <a:p>
            <a:pPr marL="0" indent="0">
              <a:buNone/>
            </a:pPr>
            <a:r>
              <a:rPr lang="id-ID" dirty="0" smtClean="0"/>
              <a:t>Seperti sebelumnya terdapat kriteria barisan untuk limit jenis ini. Kita hanya akan menyajikan untuk </a:t>
            </a:r>
            <a:endParaRPr lang="id-ID" dirty="0"/>
          </a:p>
        </p:txBody>
      </p:sp>
      <p:graphicFrame>
        <p:nvGraphicFramePr>
          <p:cNvPr id="2" name="Object 1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4158015440"/>
              </p:ext>
            </p:extLst>
          </p:nvPr>
        </p:nvGraphicFramePr>
        <p:xfrm>
          <a:off x="2287984" y="620688"/>
          <a:ext cx="1131888" cy="3429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9329" name="Equation" r:id="rId3" imgW="672840" imgH="203040" progId="Equation.DSMT4">
                  <p:embed/>
                </p:oleObj>
              </mc:Choice>
              <mc:Fallback>
                <p:oleObj name="Equation" r:id="rId3" imgW="672840" imgH="203040" progId="Equation.DSMT4">
                  <p:embed/>
                  <p:pic>
                    <p:nvPicPr>
                      <p:cNvPr id="0" name="Object 1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287984" y="620688"/>
                        <a:ext cx="1131888" cy="3429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4" name="Object 3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134046020"/>
              </p:ext>
            </p:extLst>
          </p:nvPr>
        </p:nvGraphicFramePr>
        <p:xfrm>
          <a:off x="5220072" y="580107"/>
          <a:ext cx="701675" cy="32861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9330" name="Equation" r:id="rId5" imgW="380880" imgH="177480" progId="Equation.DSMT4">
                  <p:embed/>
                </p:oleObj>
              </mc:Choice>
              <mc:Fallback>
                <p:oleObj name="Equation" r:id="rId5" imgW="380880" imgH="177480" progId="Equation.DSMT4">
                  <p:embed/>
                  <p:pic>
                    <p:nvPicPr>
                      <p:cNvPr id="0" name="Object 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220072" y="580107"/>
                        <a:ext cx="701675" cy="328613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5" name="Object 4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561773366"/>
              </p:ext>
            </p:extLst>
          </p:nvPr>
        </p:nvGraphicFramePr>
        <p:xfrm>
          <a:off x="4038600" y="1209675"/>
          <a:ext cx="533400" cy="2809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9331" name="Equation" r:id="rId7" imgW="241200" imgH="126720" progId="Equation.DSMT4">
                  <p:embed/>
                </p:oleObj>
              </mc:Choice>
              <mc:Fallback>
                <p:oleObj name="Equation" r:id="rId7" imgW="241200" imgH="126720" progId="Equation.DSMT4">
                  <p:embed/>
                  <p:pic>
                    <p:nvPicPr>
                      <p:cNvPr id="0" name="Object 6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038600" y="1209675"/>
                        <a:ext cx="533400" cy="280988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6" name="Object 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416610910"/>
              </p:ext>
            </p:extLst>
          </p:nvPr>
        </p:nvGraphicFramePr>
        <p:xfrm>
          <a:off x="5508104" y="1248246"/>
          <a:ext cx="752475" cy="23653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9332" name="Equation" r:id="rId9" imgW="444240" imgH="139680" progId="Equation.DSMT4">
                  <p:embed/>
                </p:oleObj>
              </mc:Choice>
              <mc:Fallback>
                <p:oleObj name="Equation" r:id="rId9" imgW="444240" imgH="139680" progId="Equation.DSMT4">
                  <p:embed/>
                  <p:pic>
                    <p:nvPicPr>
                      <p:cNvPr id="0" name="Object 7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0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508104" y="1248246"/>
                        <a:ext cx="752475" cy="236538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8" name="Object 7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396593106"/>
              </p:ext>
            </p:extLst>
          </p:nvPr>
        </p:nvGraphicFramePr>
        <p:xfrm>
          <a:off x="7308304" y="1177950"/>
          <a:ext cx="1479550" cy="4508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9333" name="Equation" r:id="rId11" imgW="914400" imgH="279360" progId="Equation.DSMT4">
                  <p:embed/>
                </p:oleObj>
              </mc:Choice>
              <mc:Fallback>
                <p:oleObj name="Equation" r:id="rId11" imgW="914400" imgH="279360" progId="Equation.DSMT4">
                  <p:embed/>
                  <p:pic>
                    <p:nvPicPr>
                      <p:cNvPr id="0" name="Object 8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2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7308304" y="1177950"/>
                        <a:ext cx="1479550" cy="45085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9" name="Object 8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698189129"/>
              </p:ext>
            </p:extLst>
          </p:nvPr>
        </p:nvGraphicFramePr>
        <p:xfrm>
          <a:off x="3419872" y="1700808"/>
          <a:ext cx="631825" cy="3270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9334" name="Equation" r:id="rId13" imgW="342720" imgH="177480" progId="Equation.DSMT4">
                  <p:embed/>
                </p:oleObj>
              </mc:Choice>
              <mc:Fallback>
                <p:oleObj name="Equation" r:id="rId13" imgW="342720" imgH="177480" progId="Equation.DSMT4">
                  <p:embed/>
                  <p:pic>
                    <p:nvPicPr>
                      <p:cNvPr id="0" name="Object 9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419872" y="1700808"/>
                        <a:ext cx="631825" cy="32702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0" name="Object 9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445876303"/>
              </p:ext>
            </p:extLst>
          </p:nvPr>
        </p:nvGraphicFramePr>
        <p:xfrm>
          <a:off x="5364088" y="1740173"/>
          <a:ext cx="1368425" cy="3206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9335" name="Equation" r:id="rId15" imgW="863280" imgH="203040" progId="Equation.DSMT4">
                  <p:embed/>
                </p:oleObj>
              </mc:Choice>
              <mc:Fallback>
                <p:oleObj name="Equation" r:id="rId15" imgW="863280" imgH="203040" progId="Equation.DSMT4">
                  <p:embed/>
                  <p:pic>
                    <p:nvPicPr>
                      <p:cNvPr id="0" name="Object 10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364088" y="1740173"/>
                        <a:ext cx="1368425" cy="32067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1" name="Object 10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999815332"/>
              </p:ext>
            </p:extLst>
          </p:nvPr>
        </p:nvGraphicFramePr>
        <p:xfrm>
          <a:off x="2914601" y="2276872"/>
          <a:ext cx="649287" cy="28416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9336" name="Equation" r:id="rId17" imgW="406080" imgH="177480" progId="Equation.DSMT4">
                  <p:embed/>
                </p:oleObj>
              </mc:Choice>
              <mc:Fallback>
                <p:oleObj name="Equation" r:id="rId17" imgW="406080" imgH="177480" progId="Equation.DSMT4">
                  <p:embed/>
                  <p:pic>
                    <p:nvPicPr>
                      <p:cNvPr id="0" name="Object 11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914601" y="2276872"/>
                        <a:ext cx="649287" cy="284162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2" name="Object 11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945850116"/>
              </p:ext>
            </p:extLst>
          </p:nvPr>
        </p:nvGraphicFramePr>
        <p:xfrm>
          <a:off x="5152876" y="2276872"/>
          <a:ext cx="1003300" cy="3429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9337" name="Equation" r:id="rId19" imgW="596880" imgH="203040" progId="Equation.DSMT4">
                  <p:embed/>
                </p:oleObj>
              </mc:Choice>
              <mc:Fallback>
                <p:oleObj name="Equation" r:id="rId19" imgW="596880" imgH="203040" progId="Equation.DSMT4">
                  <p:embed/>
                  <p:pic>
                    <p:nvPicPr>
                      <p:cNvPr id="0" name="Object 12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20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152876" y="2276872"/>
                        <a:ext cx="1003300" cy="3429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3" name="Object 12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326683024"/>
              </p:ext>
            </p:extLst>
          </p:nvPr>
        </p:nvGraphicFramePr>
        <p:xfrm>
          <a:off x="2303413" y="2924944"/>
          <a:ext cx="1260475" cy="3429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9338" name="Equation" r:id="rId21" imgW="749160" imgH="203040" progId="Equation.DSMT4">
                  <p:embed/>
                </p:oleObj>
              </mc:Choice>
              <mc:Fallback>
                <p:oleObj name="Equation" r:id="rId21" imgW="749160" imgH="203040" progId="Equation.DSMT4">
                  <p:embed/>
                  <p:pic>
                    <p:nvPicPr>
                      <p:cNvPr id="0" name="Object 13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22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303413" y="2924944"/>
                        <a:ext cx="1260475" cy="3429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4" name="Object 13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248104465"/>
              </p:ext>
            </p:extLst>
          </p:nvPr>
        </p:nvGraphicFramePr>
        <p:xfrm>
          <a:off x="5334297" y="2884364"/>
          <a:ext cx="677863" cy="32861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9339" name="Equation" r:id="rId23" imgW="368280" imgH="177480" progId="Equation.DSMT4">
                  <p:embed/>
                </p:oleObj>
              </mc:Choice>
              <mc:Fallback>
                <p:oleObj name="Equation" r:id="rId23" imgW="368280" imgH="177480" progId="Equation.DSMT4">
                  <p:embed/>
                  <p:pic>
                    <p:nvPicPr>
                      <p:cNvPr id="0" name="Object 1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2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334297" y="2884364"/>
                        <a:ext cx="677863" cy="328612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5" name="Object 14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395962640"/>
              </p:ext>
            </p:extLst>
          </p:nvPr>
        </p:nvGraphicFramePr>
        <p:xfrm>
          <a:off x="3995936" y="3508052"/>
          <a:ext cx="533400" cy="2809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9340" name="Equation" r:id="rId25" imgW="241200" imgH="126720" progId="Equation.DSMT4">
                  <p:embed/>
                </p:oleObj>
              </mc:Choice>
              <mc:Fallback>
                <p:oleObj name="Equation" r:id="rId25" imgW="241200" imgH="126720" progId="Equation.DSMT4">
                  <p:embed/>
                  <p:pic>
                    <p:nvPicPr>
                      <p:cNvPr id="0" name="Object 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2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995936" y="3508052"/>
                        <a:ext cx="533400" cy="280988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6" name="Object 1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524623365"/>
              </p:ext>
            </p:extLst>
          </p:nvPr>
        </p:nvGraphicFramePr>
        <p:xfrm>
          <a:off x="5540920" y="3501008"/>
          <a:ext cx="903288" cy="23653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9341" name="Equation" r:id="rId27" imgW="533160" imgH="139680" progId="Equation.DSMT4">
                  <p:embed/>
                </p:oleObj>
              </mc:Choice>
              <mc:Fallback>
                <p:oleObj name="Equation" r:id="rId27" imgW="533160" imgH="139680" progId="Equation.DSMT4">
                  <p:embed/>
                  <p:pic>
                    <p:nvPicPr>
                      <p:cNvPr id="0" name="Object 16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2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540920" y="3501008"/>
                        <a:ext cx="903288" cy="236538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7" name="Object 16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181523182"/>
              </p:ext>
            </p:extLst>
          </p:nvPr>
        </p:nvGraphicFramePr>
        <p:xfrm>
          <a:off x="7410450" y="3429000"/>
          <a:ext cx="1562100" cy="4508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9342" name="Equation" r:id="rId29" imgW="965160" imgH="279360" progId="Equation.DSMT4">
                  <p:embed/>
                </p:oleObj>
              </mc:Choice>
              <mc:Fallback>
                <p:oleObj name="Equation" r:id="rId29" imgW="965160" imgH="279360" progId="Equation.DSMT4">
                  <p:embed/>
                  <p:pic>
                    <p:nvPicPr>
                      <p:cNvPr id="0" name="Object 7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30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7410450" y="3429000"/>
                        <a:ext cx="1562100" cy="45085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8" name="Object 17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391852989"/>
              </p:ext>
            </p:extLst>
          </p:nvPr>
        </p:nvGraphicFramePr>
        <p:xfrm>
          <a:off x="3436119" y="3966071"/>
          <a:ext cx="631825" cy="3270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9343" name="Equation" r:id="rId31" imgW="342603" imgH="177646" progId="Equation.DSMT4">
                  <p:embed/>
                </p:oleObj>
              </mc:Choice>
              <mc:Fallback>
                <p:oleObj name="Equation" r:id="rId31" imgW="342603" imgH="177646" progId="Equation.DSMT4">
                  <p:embed/>
                  <p:pic>
                    <p:nvPicPr>
                      <p:cNvPr id="0" name="Object 8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436119" y="3966071"/>
                        <a:ext cx="631825" cy="32702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9" name="Object 18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687399001"/>
              </p:ext>
            </p:extLst>
          </p:nvPr>
        </p:nvGraphicFramePr>
        <p:xfrm>
          <a:off x="5435823" y="4005064"/>
          <a:ext cx="1368425" cy="3206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9344" name="Equation" r:id="rId32" imgW="863280" imgH="203040" progId="Equation.DSMT4">
                  <p:embed/>
                </p:oleObj>
              </mc:Choice>
              <mc:Fallback>
                <p:oleObj name="Equation" r:id="rId32" imgW="863280" imgH="203040" progId="Equation.DSMT4">
                  <p:embed/>
                  <p:pic>
                    <p:nvPicPr>
                      <p:cNvPr id="0" name="Object 19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33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435823" y="4005064"/>
                        <a:ext cx="1368425" cy="32067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0" name="Object 19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397300722"/>
              </p:ext>
            </p:extLst>
          </p:nvPr>
        </p:nvGraphicFramePr>
        <p:xfrm>
          <a:off x="2863230" y="4509120"/>
          <a:ext cx="628650" cy="28416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9345" name="Equation" r:id="rId34" imgW="393480" imgH="177480" progId="Equation.DSMT4">
                  <p:embed/>
                </p:oleObj>
              </mc:Choice>
              <mc:Fallback>
                <p:oleObj name="Equation" r:id="rId34" imgW="393480" imgH="177480" progId="Equation.DSMT4">
                  <p:embed/>
                  <p:pic>
                    <p:nvPicPr>
                      <p:cNvPr id="0" name="Object 20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3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863230" y="4509120"/>
                        <a:ext cx="628650" cy="284162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1" name="Object 20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610627242"/>
              </p:ext>
            </p:extLst>
          </p:nvPr>
        </p:nvGraphicFramePr>
        <p:xfrm>
          <a:off x="4716016" y="4509120"/>
          <a:ext cx="1003300" cy="3429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9346" name="Equation" r:id="rId36" imgW="596880" imgH="203040" progId="Equation.DSMT4">
                  <p:embed/>
                </p:oleObj>
              </mc:Choice>
              <mc:Fallback>
                <p:oleObj name="Equation" r:id="rId36" imgW="596880" imgH="203040" progId="Equation.DSMT4">
                  <p:embed/>
                  <p:pic>
                    <p:nvPicPr>
                      <p:cNvPr id="0" name="Object 11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37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716016" y="4509120"/>
                        <a:ext cx="1003300" cy="3429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2" name="Object 21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528794184"/>
              </p:ext>
            </p:extLst>
          </p:nvPr>
        </p:nvGraphicFramePr>
        <p:xfrm>
          <a:off x="539552" y="6354415"/>
          <a:ext cx="1102308" cy="31494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9347" name="Equation" r:id="rId38" imgW="533160" imgH="152280" progId="Equation.DSMT4">
                  <p:embed/>
                </p:oleObj>
              </mc:Choice>
              <mc:Fallback>
                <p:oleObj name="Equation" r:id="rId38" imgW="533160" imgH="152280" progId="Equation.DSMT4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39"/>
                      <a:stretch>
                        <a:fillRect/>
                      </a:stretch>
                    </p:blipFill>
                    <p:spPr>
                      <a:xfrm>
                        <a:off x="539552" y="6354415"/>
                        <a:ext cx="1102308" cy="314945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10020288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>
          <a:xfrm>
            <a:off x="457200" y="260648"/>
            <a:ext cx="7715200" cy="6213304"/>
          </a:xfrm>
        </p:spPr>
        <p:txBody>
          <a:bodyPr/>
          <a:lstStyle/>
          <a:p>
            <a:pPr marL="0" indent="0">
              <a:lnSpc>
                <a:spcPct val="150000"/>
              </a:lnSpc>
              <a:buNone/>
            </a:pPr>
            <a:r>
              <a:rPr lang="id-ID" dirty="0" smtClean="0"/>
              <a:t>Teorema 3.3.13 Misalkan                    , dan              untuk suatu        kedua pernyataan berikut ekuivalen:</a:t>
            </a:r>
          </a:p>
          <a:p>
            <a:pPr marL="0" indent="0">
              <a:lnSpc>
                <a:spcPct val="150000"/>
              </a:lnSpc>
              <a:buNone/>
            </a:pPr>
            <a:r>
              <a:rPr lang="id-ID" dirty="0" smtClean="0"/>
              <a:t>(a) </a:t>
            </a:r>
          </a:p>
          <a:p>
            <a:pPr marL="450850" indent="-450850">
              <a:lnSpc>
                <a:spcPct val="150000"/>
              </a:lnSpc>
              <a:buNone/>
            </a:pPr>
            <a:r>
              <a:rPr lang="id-ID" dirty="0" smtClean="0"/>
              <a:t>(b) Untuk setiap barisan       di dalam            sehingga                   berakibat</a:t>
            </a:r>
          </a:p>
          <a:p>
            <a:pPr marL="450850" indent="-450850">
              <a:lnSpc>
                <a:spcPct val="150000"/>
              </a:lnSpc>
              <a:buNone/>
            </a:pPr>
            <a:endParaRPr lang="id-ID" dirty="0"/>
          </a:p>
          <a:p>
            <a:pPr marL="450850" indent="-450850">
              <a:lnSpc>
                <a:spcPct val="150000"/>
              </a:lnSpc>
              <a:buNone/>
            </a:pPr>
            <a:r>
              <a:rPr lang="id-ID" dirty="0" smtClean="0"/>
              <a:t>Hasil berikut ini juga sejalan dengan Teorema 2.5.6            </a:t>
            </a:r>
            <a:endParaRPr lang="id-ID" dirty="0"/>
          </a:p>
        </p:txBody>
      </p:sp>
      <p:graphicFrame>
        <p:nvGraphicFramePr>
          <p:cNvPr id="4" name="Object 3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168551397"/>
              </p:ext>
            </p:extLst>
          </p:nvPr>
        </p:nvGraphicFramePr>
        <p:xfrm>
          <a:off x="4092575" y="476250"/>
          <a:ext cx="1827213" cy="34131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186" name="Equation" r:id="rId3" imgW="1091880" imgH="203040" progId="Equation.DSMT4">
                  <p:embed/>
                </p:oleObj>
              </mc:Choice>
              <mc:Fallback>
                <p:oleObj name="Equation" r:id="rId3" imgW="1091880" imgH="203040" progId="Equation.DSMT4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4092575" y="476250"/>
                        <a:ext cx="1827213" cy="341313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5" name="Object 4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274026867"/>
              </p:ext>
            </p:extLst>
          </p:nvPr>
        </p:nvGraphicFramePr>
        <p:xfrm>
          <a:off x="6535691" y="476672"/>
          <a:ext cx="1132653" cy="34193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187" name="Equation" r:id="rId5" imgW="672840" imgH="203040" progId="Equation.DSMT4">
                  <p:embed/>
                </p:oleObj>
              </mc:Choice>
              <mc:Fallback>
                <p:oleObj name="Equation" r:id="rId5" imgW="672840" imgH="203040" progId="Equation.DSMT4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6535691" y="476672"/>
                        <a:ext cx="1132653" cy="341933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6" name="Object 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991258256"/>
              </p:ext>
            </p:extLst>
          </p:nvPr>
        </p:nvGraphicFramePr>
        <p:xfrm>
          <a:off x="2330450" y="1030288"/>
          <a:ext cx="595313" cy="27781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188" name="Equation" r:id="rId7" imgW="380880" imgH="177480" progId="Equation.DSMT4">
                  <p:embed/>
                </p:oleObj>
              </mc:Choice>
              <mc:Fallback>
                <p:oleObj name="Equation" r:id="rId7" imgW="380880" imgH="177480" progId="Equation.DSMT4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8"/>
                      <a:stretch>
                        <a:fillRect/>
                      </a:stretch>
                    </p:blipFill>
                    <p:spPr>
                      <a:xfrm>
                        <a:off x="2330450" y="1030288"/>
                        <a:ext cx="595313" cy="277812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7" name="Object 6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705874713"/>
              </p:ext>
            </p:extLst>
          </p:nvPr>
        </p:nvGraphicFramePr>
        <p:xfrm>
          <a:off x="960438" y="2184400"/>
          <a:ext cx="1481137" cy="45243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189" name="Equation" r:id="rId9" imgW="914400" imgH="279360" progId="Equation.DSMT4">
                  <p:embed/>
                </p:oleObj>
              </mc:Choice>
              <mc:Fallback>
                <p:oleObj name="Equation" r:id="rId9" imgW="914400" imgH="279360" progId="Equation.DSMT4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10"/>
                      <a:stretch>
                        <a:fillRect/>
                      </a:stretch>
                    </p:blipFill>
                    <p:spPr>
                      <a:xfrm>
                        <a:off x="960438" y="2184400"/>
                        <a:ext cx="1481137" cy="452438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8" name="Object 7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4088500582"/>
              </p:ext>
            </p:extLst>
          </p:nvPr>
        </p:nvGraphicFramePr>
        <p:xfrm>
          <a:off x="3995936" y="2786335"/>
          <a:ext cx="545152" cy="426641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190" name="Equation" r:id="rId11" imgW="291960" imgH="228600" progId="Equation.DSMT4">
                  <p:embed/>
                </p:oleObj>
              </mc:Choice>
              <mc:Fallback>
                <p:oleObj name="Equation" r:id="rId11" imgW="291960" imgH="228600" progId="Equation.DSMT4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12"/>
                      <a:stretch>
                        <a:fillRect/>
                      </a:stretch>
                    </p:blipFill>
                    <p:spPr>
                      <a:xfrm>
                        <a:off x="3995936" y="2786335"/>
                        <a:ext cx="545152" cy="426641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9" name="Object 8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340438919"/>
              </p:ext>
            </p:extLst>
          </p:nvPr>
        </p:nvGraphicFramePr>
        <p:xfrm>
          <a:off x="5868144" y="2829022"/>
          <a:ext cx="834231" cy="350741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191" name="Equation" r:id="rId13" imgW="482400" imgH="203040" progId="Equation.DSMT4">
                  <p:embed/>
                </p:oleObj>
              </mc:Choice>
              <mc:Fallback>
                <p:oleObj name="Equation" r:id="rId13" imgW="482400" imgH="203040" progId="Equation.DSMT4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14"/>
                      <a:stretch>
                        <a:fillRect/>
                      </a:stretch>
                    </p:blipFill>
                    <p:spPr>
                      <a:xfrm>
                        <a:off x="5868144" y="2829022"/>
                        <a:ext cx="834231" cy="350741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0" name="Object 9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385640039"/>
              </p:ext>
            </p:extLst>
          </p:nvPr>
        </p:nvGraphicFramePr>
        <p:xfrm>
          <a:off x="2267025" y="3357563"/>
          <a:ext cx="1512887" cy="50323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192" name="Equation" r:id="rId15" imgW="838080" imgH="279360" progId="Equation.DSMT4">
                  <p:embed/>
                </p:oleObj>
              </mc:Choice>
              <mc:Fallback>
                <p:oleObj name="Equation" r:id="rId15" imgW="838080" imgH="279360" progId="Equation.DSMT4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16"/>
                      <a:stretch>
                        <a:fillRect/>
                      </a:stretch>
                    </p:blipFill>
                    <p:spPr>
                      <a:xfrm>
                        <a:off x="2267025" y="3357563"/>
                        <a:ext cx="1512887" cy="503237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1" name="Object 10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57940176"/>
              </p:ext>
            </p:extLst>
          </p:nvPr>
        </p:nvGraphicFramePr>
        <p:xfrm>
          <a:off x="5220072" y="3284984"/>
          <a:ext cx="1992313" cy="51593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193" name="Equation" r:id="rId17" imgW="1130040" imgH="291960" progId="Equation.DSMT4">
                  <p:embed/>
                </p:oleObj>
              </mc:Choice>
              <mc:Fallback>
                <p:oleObj name="Equation" r:id="rId17" imgW="1130040" imgH="291960" progId="Equation.DSMT4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18"/>
                      <a:stretch>
                        <a:fillRect/>
                      </a:stretch>
                    </p:blipFill>
                    <p:spPr>
                      <a:xfrm>
                        <a:off x="5220072" y="3284984"/>
                        <a:ext cx="1992313" cy="515938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12140160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>
          <a:xfrm>
            <a:off x="457200" y="404664"/>
            <a:ext cx="7467600" cy="6069288"/>
          </a:xfrm>
        </p:spPr>
        <p:txBody>
          <a:bodyPr/>
          <a:lstStyle/>
          <a:p>
            <a:pPr marL="0" indent="0">
              <a:lnSpc>
                <a:spcPct val="150000"/>
              </a:lnSpc>
              <a:buNone/>
            </a:pPr>
            <a:r>
              <a:rPr lang="id-ID" dirty="0" smtClean="0"/>
              <a:t>Teorema 3.3.14 Misalkan                       dan     untuk suatu       . Misalkan            untuk semua dan </a:t>
            </a:r>
          </a:p>
          <a:p>
            <a:pPr marL="0" indent="0">
              <a:lnSpc>
                <a:spcPct val="150000"/>
              </a:lnSpc>
              <a:buNone/>
            </a:pPr>
            <a:endParaRPr lang="id-ID" dirty="0"/>
          </a:p>
          <a:p>
            <a:pPr marL="0" indent="0">
              <a:lnSpc>
                <a:spcPct val="150000"/>
              </a:lnSpc>
              <a:buNone/>
            </a:pPr>
            <a:r>
              <a:rPr lang="id-ID" dirty="0" smtClean="0"/>
              <a:t>Untuk suatu </a:t>
            </a:r>
          </a:p>
          <a:p>
            <a:pPr marL="0" indent="0">
              <a:lnSpc>
                <a:spcPct val="150000"/>
              </a:lnSpc>
              <a:buNone/>
            </a:pPr>
            <a:r>
              <a:rPr lang="id-ID" dirty="0" smtClean="0"/>
              <a:t>(a) Jika         maka                    jika dan hanya jika</a:t>
            </a:r>
          </a:p>
          <a:p>
            <a:pPr marL="0" indent="0">
              <a:lnSpc>
                <a:spcPct val="150000"/>
              </a:lnSpc>
              <a:buNone/>
            </a:pPr>
            <a:r>
              <a:rPr lang="id-ID" dirty="0" smtClean="0"/>
              <a:t> </a:t>
            </a:r>
          </a:p>
          <a:p>
            <a:pPr marL="0" indent="0">
              <a:lnSpc>
                <a:spcPct val="150000"/>
              </a:lnSpc>
              <a:buNone/>
            </a:pPr>
            <a:r>
              <a:rPr lang="id-ID" dirty="0" smtClean="0"/>
              <a:t>(b) Jika         maka                    jika dan hanya jika </a:t>
            </a:r>
            <a:endParaRPr lang="id-ID" dirty="0"/>
          </a:p>
        </p:txBody>
      </p:sp>
      <p:graphicFrame>
        <p:nvGraphicFramePr>
          <p:cNvPr id="4" name="Object 3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824596751"/>
              </p:ext>
            </p:extLst>
          </p:nvPr>
        </p:nvGraphicFramePr>
        <p:xfrm>
          <a:off x="4100513" y="620713"/>
          <a:ext cx="1933575" cy="36036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6278" name="Equation" r:id="rId3" imgW="1091880" imgH="203040" progId="Equation.DSMT4">
                  <p:embed/>
                </p:oleObj>
              </mc:Choice>
              <mc:Fallback>
                <p:oleObj name="Equation" r:id="rId3" imgW="1091880" imgH="203040" progId="Equation.DSMT4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4100513" y="620713"/>
                        <a:ext cx="1933575" cy="360362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5" name="Object 4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122333852"/>
              </p:ext>
            </p:extLst>
          </p:nvPr>
        </p:nvGraphicFramePr>
        <p:xfrm>
          <a:off x="6588224" y="620688"/>
          <a:ext cx="1368152" cy="36484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6279" name="Equation" r:id="rId5" imgW="761760" imgH="203040" progId="Equation.DSMT4">
                  <p:embed/>
                </p:oleObj>
              </mc:Choice>
              <mc:Fallback>
                <p:oleObj name="Equation" r:id="rId5" imgW="761760" imgH="203040" progId="Equation.DSMT4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6588224" y="620688"/>
                        <a:ext cx="1368152" cy="36484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6" name="Object 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844525036"/>
              </p:ext>
            </p:extLst>
          </p:nvPr>
        </p:nvGraphicFramePr>
        <p:xfrm>
          <a:off x="2249488" y="1157288"/>
          <a:ext cx="701675" cy="3270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6280" name="Equation" r:id="rId7" imgW="380880" imgH="177480" progId="Equation.DSMT4">
                  <p:embed/>
                </p:oleObj>
              </mc:Choice>
              <mc:Fallback>
                <p:oleObj name="Equation" r:id="rId7" imgW="380880" imgH="177480" progId="Equation.DSMT4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8"/>
                      <a:stretch>
                        <a:fillRect/>
                      </a:stretch>
                    </p:blipFill>
                    <p:spPr>
                      <a:xfrm>
                        <a:off x="2249488" y="1157288"/>
                        <a:ext cx="701675" cy="327025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7" name="Object 6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878355943"/>
              </p:ext>
            </p:extLst>
          </p:nvPr>
        </p:nvGraphicFramePr>
        <p:xfrm>
          <a:off x="4423772" y="1142851"/>
          <a:ext cx="940316" cy="34193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6281" name="Equation" r:id="rId9" imgW="558720" imgH="203040" progId="Equation.DSMT4">
                  <p:embed/>
                </p:oleObj>
              </mc:Choice>
              <mc:Fallback>
                <p:oleObj name="Equation" r:id="rId9" imgW="558720" imgH="203040" progId="Equation.DSMT4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10"/>
                      <a:stretch>
                        <a:fillRect/>
                      </a:stretch>
                    </p:blipFill>
                    <p:spPr>
                      <a:xfrm>
                        <a:off x="4423772" y="1142851"/>
                        <a:ext cx="940316" cy="341933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8" name="Object 7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4205213991"/>
              </p:ext>
            </p:extLst>
          </p:nvPr>
        </p:nvGraphicFramePr>
        <p:xfrm>
          <a:off x="7236296" y="1196752"/>
          <a:ext cx="690489" cy="271264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6282" name="Equation" r:id="rId11" imgW="355320" imgH="139680" progId="Equation.DSMT4">
                  <p:embed/>
                </p:oleObj>
              </mc:Choice>
              <mc:Fallback>
                <p:oleObj name="Equation" r:id="rId11" imgW="355320" imgH="139680" progId="Equation.DSMT4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12"/>
                      <a:stretch>
                        <a:fillRect/>
                      </a:stretch>
                    </p:blipFill>
                    <p:spPr>
                      <a:xfrm>
                        <a:off x="7236296" y="1196752"/>
                        <a:ext cx="690489" cy="271264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9" name="Object 8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964651118"/>
              </p:ext>
            </p:extLst>
          </p:nvPr>
        </p:nvGraphicFramePr>
        <p:xfrm>
          <a:off x="2123728" y="2185024"/>
          <a:ext cx="2016224" cy="47188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6283" name="Equation" r:id="rId13" imgW="1193760" imgH="279360" progId="Equation.DSMT4">
                  <p:embed/>
                </p:oleObj>
              </mc:Choice>
              <mc:Fallback>
                <p:oleObj name="Equation" r:id="rId13" imgW="1193760" imgH="279360" progId="Equation.DSMT4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14"/>
                      <a:stretch>
                        <a:fillRect/>
                      </a:stretch>
                    </p:blipFill>
                    <p:spPr>
                      <a:xfrm>
                        <a:off x="2123728" y="2185024"/>
                        <a:ext cx="2016224" cy="471882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0" name="Object 9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304483916"/>
              </p:ext>
            </p:extLst>
          </p:nvPr>
        </p:nvGraphicFramePr>
        <p:xfrm>
          <a:off x="2381250" y="2997200"/>
          <a:ext cx="1285875" cy="3270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6284" name="Equation" r:id="rId15" imgW="799920" imgH="203040" progId="Equation.DSMT4">
                  <p:embed/>
                </p:oleObj>
              </mc:Choice>
              <mc:Fallback>
                <p:oleObj name="Equation" r:id="rId15" imgW="799920" imgH="203040" progId="Equation.DSMT4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16"/>
                      <a:stretch>
                        <a:fillRect/>
                      </a:stretch>
                    </p:blipFill>
                    <p:spPr>
                      <a:xfrm>
                        <a:off x="2381250" y="2997200"/>
                        <a:ext cx="1285875" cy="327025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1" name="Object 10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510588063"/>
              </p:ext>
            </p:extLst>
          </p:nvPr>
        </p:nvGraphicFramePr>
        <p:xfrm>
          <a:off x="1650777" y="3611563"/>
          <a:ext cx="688975" cy="3444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6285" name="Equation" r:id="rId17" imgW="406080" imgH="203040" progId="Equation.DSMT4">
                  <p:embed/>
                </p:oleObj>
              </mc:Choice>
              <mc:Fallback>
                <p:oleObj name="Equation" r:id="rId17" imgW="406080" imgH="203040" progId="Equation.DSMT4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18"/>
                      <a:stretch>
                        <a:fillRect/>
                      </a:stretch>
                    </p:blipFill>
                    <p:spPr>
                      <a:xfrm>
                        <a:off x="1650777" y="3611563"/>
                        <a:ext cx="688975" cy="344487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2" name="Object 11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222369903"/>
              </p:ext>
            </p:extLst>
          </p:nvPr>
        </p:nvGraphicFramePr>
        <p:xfrm>
          <a:off x="3164602" y="3603029"/>
          <a:ext cx="1551414" cy="47404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6286" name="Equation" r:id="rId19" imgW="914400" imgH="279360" progId="Equation.DSMT4">
                  <p:embed/>
                </p:oleObj>
              </mc:Choice>
              <mc:Fallback>
                <p:oleObj name="Equation" r:id="rId19" imgW="914400" imgH="279360" progId="Equation.DSMT4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20"/>
                      <a:stretch>
                        <a:fillRect/>
                      </a:stretch>
                    </p:blipFill>
                    <p:spPr>
                      <a:xfrm>
                        <a:off x="3164602" y="3603029"/>
                        <a:ext cx="1551414" cy="474043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3" name="Object 12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404690361"/>
              </p:ext>
            </p:extLst>
          </p:nvPr>
        </p:nvGraphicFramePr>
        <p:xfrm>
          <a:off x="1043608" y="4087938"/>
          <a:ext cx="1656184" cy="51318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6287" name="Equation" r:id="rId21" imgW="901440" imgH="279360" progId="Equation.DSMT4">
                  <p:embed/>
                </p:oleObj>
              </mc:Choice>
              <mc:Fallback>
                <p:oleObj name="Equation" r:id="rId21" imgW="901440" imgH="279360" progId="Equation.DSMT4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22"/>
                      <a:stretch>
                        <a:fillRect/>
                      </a:stretch>
                    </p:blipFill>
                    <p:spPr>
                      <a:xfrm>
                        <a:off x="1043608" y="4087938"/>
                        <a:ext cx="1656184" cy="513183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4" name="Object 13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404080417"/>
              </p:ext>
            </p:extLst>
          </p:nvPr>
        </p:nvGraphicFramePr>
        <p:xfrm>
          <a:off x="1671414" y="4812705"/>
          <a:ext cx="668338" cy="3444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6288" name="Equation" r:id="rId23" imgW="393480" imgH="203040" progId="Equation.DSMT4">
                  <p:embed/>
                </p:oleObj>
              </mc:Choice>
              <mc:Fallback>
                <p:oleObj name="Equation" r:id="rId23" imgW="393480" imgH="203040" progId="Equation.DSMT4">
                  <p:embed/>
                  <p:pic>
                    <p:nvPicPr>
                      <p:cNvPr id="0" name="Object 10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24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671414" y="4812705"/>
                        <a:ext cx="668338" cy="344487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5" name="Object 14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668140123"/>
              </p:ext>
            </p:extLst>
          </p:nvPr>
        </p:nvGraphicFramePr>
        <p:xfrm>
          <a:off x="3163441" y="4828133"/>
          <a:ext cx="1552575" cy="4730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6289" name="Equation" r:id="rId25" imgW="914400" imgH="279360" progId="Equation.DSMT4">
                  <p:embed/>
                </p:oleObj>
              </mc:Choice>
              <mc:Fallback>
                <p:oleObj name="Equation" r:id="rId25" imgW="914400" imgH="279360" progId="Equation.DSMT4">
                  <p:embed/>
                  <p:pic>
                    <p:nvPicPr>
                      <p:cNvPr id="0" name="Object 11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26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163441" y="4828133"/>
                        <a:ext cx="1552575" cy="47307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6" name="Object 1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978050987"/>
              </p:ext>
            </p:extLst>
          </p:nvPr>
        </p:nvGraphicFramePr>
        <p:xfrm>
          <a:off x="1043608" y="5301208"/>
          <a:ext cx="1657350" cy="51276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6290" name="Equation" r:id="rId27" imgW="901440" imgH="279360" progId="Equation.DSMT4">
                  <p:embed/>
                </p:oleObj>
              </mc:Choice>
              <mc:Fallback>
                <p:oleObj name="Equation" r:id="rId27" imgW="901440" imgH="279360" progId="Equation.DSMT4">
                  <p:embed/>
                  <p:pic>
                    <p:nvPicPr>
                      <p:cNvPr id="0" name="Object 12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28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043608" y="5301208"/>
                        <a:ext cx="1657350" cy="512762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33254244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>
          <a:xfrm>
            <a:off x="457200" y="476672"/>
            <a:ext cx="7715200" cy="5997280"/>
          </a:xfrm>
        </p:spPr>
        <p:txBody>
          <a:bodyPr/>
          <a:lstStyle/>
          <a:p>
            <a:pPr marL="0" indent="0">
              <a:lnSpc>
                <a:spcPct val="150000"/>
              </a:lnSpc>
              <a:buNone/>
            </a:pPr>
            <a:r>
              <a:rPr lang="id-ID" dirty="0" smtClean="0"/>
              <a:t>Bukti karena         dari hipotesis menyatakan terdapat          sehingga</a:t>
            </a:r>
          </a:p>
          <a:p>
            <a:pPr marL="0" indent="0">
              <a:lnSpc>
                <a:spcPct val="150000"/>
              </a:lnSpc>
              <a:buNone/>
            </a:pPr>
            <a:r>
              <a:rPr lang="id-ID" dirty="0" smtClean="0"/>
              <a:t>                                          untuk </a:t>
            </a:r>
            <a:endParaRPr lang="id-ID" dirty="0"/>
          </a:p>
          <a:p>
            <a:pPr marL="0" indent="0">
              <a:lnSpc>
                <a:spcPct val="150000"/>
              </a:lnSpc>
              <a:buNone/>
            </a:pPr>
            <a:r>
              <a:rPr lang="id-ID" dirty="0" smtClean="0"/>
              <a:t>Oleh karena itu, untuk         berlaku                            . Teorema Perbandingan 2.5.4 teorema terbukti</a:t>
            </a:r>
            <a:endParaRPr lang="id-ID" dirty="0"/>
          </a:p>
        </p:txBody>
      </p:sp>
      <p:graphicFrame>
        <p:nvGraphicFramePr>
          <p:cNvPr id="4" name="Object 3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840671768"/>
              </p:ext>
            </p:extLst>
          </p:nvPr>
        </p:nvGraphicFramePr>
        <p:xfrm>
          <a:off x="2451150" y="692696"/>
          <a:ext cx="680690" cy="34034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7221" name="Equation" r:id="rId3" imgW="406080" imgH="203040" progId="Equation.DSMT4">
                  <p:embed/>
                </p:oleObj>
              </mc:Choice>
              <mc:Fallback>
                <p:oleObj name="Equation" r:id="rId3" imgW="406080" imgH="203040" progId="Equation.DSMT4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2451150" y="692696"/>
                        <a:ext cx="680690" cy="340345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5" name="Object 4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105012361"/>
              </p:ext>
            </p:extLst>
          </p:nvPr>
        </p:nvGraphicFramePr>
        <p:xfrm>
          <a:off x="1797303" y="1196752"/>
          <a:ext cx="758473" cy="426641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7222" name="Equation" r:id="rId5" imgW="406080" imgH="228600" progId="Equation.DSMT4">
                  <p:embed/>
                </p:oleObj>
              </mc:Choice>
              <mc:Fallback>
                <p:oleObj name="Equation" r:id="rId5" imgW="406080" imgH="228600" progId="Equation.DSMT4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1797303" y="1196752"/>
                        <a:ext cx="758473" cy="426641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6" name="Object 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242775698"/>
              </p:ext>
            </p:extLst>
          </p:nvPr>
        </p:nvGraphicFramePr>
        <p:xfrm>
          <a:off x="1979712" y="1700808"/>
          <a:ext cx="1958827" cy="62758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7223" name="Equation" r:id="rId7" imgW="1307880" imgH="419040" progId="Equation.DSMT4">
                  <p:embed/>
                </p:oleObj>
              </mc:Choice>
              <mc:Fallback>
                <p:oleObj name="Equation" r:id="rId7" imgW="1307880" imgH="419040" progId="Equation.DSMT4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8"/>
                      <a:stretch>
                        <a:fillRect/>
                      </a:stretch>
                    </p:blipFill>
                    <p:spPr>
                      <a:xfrm>
                        <a:off x="1979712" y="1700808"/>
                        <a:ext cx="1958827" cy="627585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7" name="Object 6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112753349"/>
              </p:ext>
            </p:extLst>
          </p:nvPr>
        </p:nvGraphicFramePr>
        <p:xfrm>
          <a:off x="5004047" y="1844824"/>
          <a:ext cx="648073" cy="388844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7224" name="Equation" r:id="rId9" imgW="380880" imgH="228600" progId="Equation.DSMT4">
                  <p:embed/>
                </p:oleObj>
              </mc:Choice>
              <mc:Fallback>
                <p:oleObj name="Equation" r:id="rId9" imgW="380880" imgH="228600" progId="Equation.DSMT4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10"/>
                      <a:stretch>
                        <a:fillRect/>
                      </a:stretch>
                    </p:blipFill>
                    <p:spPr>
                      <a:xfrm>
                        <a:off x="5004047" y="1844824"/>
                        <a:ext cx="648073" cy="388844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8" name="Object 7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721120043"/>
              </p:ext>
            </p:extLst>
          </p:nvPr>
        </p:nvGraphicFramePr>
        <p:xfrm>
          <a:off x="3852292" y="2463998"/>
          <a:ext cx="647700" cy="38893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7225" name="Equation" r:id="rId11" imgW="380880" imgH="228600" progId="Equation.DSMT4">
                  <p:embed/>
                </p:oleObj>
              </mc:Choice>
              <mc:Fallback>
                <p:oleObj name="Equation" r:id="rId11" imgW="380880" imgH="228600" progId="Equation.DSMT4">
                  <p:embed/>
                  <p:pic>
                    <p:nvPicPr>
                      <p:cNvPr id="0" name="Object 6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2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852292" y="2463998"/>
                        <a:ext cx="647700" cy="388938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9" name="Object 8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841810149"/>
              </p:ext>
            </p:extLst>
          </p:nvPr>
        </p:nvGraphicFramePr>
        <p:xfrm>
          <a:off x="5724127" y="2348880"/>
          <a:ext cx="2736435" cy="6002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7226" name="Equation" r:id="rId13" imgW="1968480" imgH="431640" progId="Equation.DSMT4">
                  <p:embed/>
                </p:oleObj>
              </mc:Choice>
              <mc:Fallback>
                <p:oleObj name="Equation" r:id="rId13" imgW="1968480" imgH="431640" progId="Equation.DSMT4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14"/>
                      <a:stretch>
                        <a:fillRect/>
                      </a:stretch>
                    </p:blipFill>
                    <p:spPr>
                      <a:xfrm>
                        <a:off x="5724127" y="2348880"/>
                        <a:ext cx="2736435" cy="60025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33445584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>
          <a:xfrm>
            <a:off x="457200" y="404664"/>
            <a:ext cx="7571184" cy="6069288"/>
          </a:xfrm>
        </p:spPr>
        <p:txBody>
          <a:bodyPr/>
          <a:lstStyle/>
          <a:p>
            <a:pPr marL="0" indent="0">
              <a:buNone/>
            </a:pPr>
            <a:r>
              <a:rPr lang="id-ID" dirty="0" smtClean="0"/>
              <a:t>Contoh 3.3.15 (a) Misalkan                 untuk </a:t>
            </a:r>
          </a:p>
          <a:p>
            <a:pPr marL="0" indent="0">
              <a:lnSpc>
                <a:spcPct val="150000"/>
              </a:lnSpc>
              <a:buNone/>
            </a:pPr>
            <a:r>
              <a:rPr lang="id-ID" dirty="0" smtClean="0"/>
              <a:t>Mialkan              untuk            . Diberikan sembarang       . Misalkan                , maka untuk semua          berlaku                    . Karena sembarang, maka disimpulkan bahwa </a:t>
            </a:r>
          </a:p>
          <a:p>
            <a:pPr marL="450850" indent="-450850">
              <a:lnSpc>
                <a:spcPct val="150000"/>
              </a:lnSpc>
              <a:buNone/>
            </a:pPr>
            <a:r>
              <a:rPr lang="id-ID" dirty="0" smtClean="0"/>
              <a:t>(b) Misalkan                untuk </a:t>
            </a:r>
            <a:r>
              <a:rPr lang="id-ID" i="1" dirty="0" smtClean="0"/>
              <a:t>n</a:t>
            </a:r>
            <a:r>
              <a:rPr lang="id-ID" dirty="0" smtClean="0"/>
              <a:t> genap, dan         untuk </a:t>
            </a:r>
            <a:r>
              <a:rPr lang="id-ID" i="1" dirty="0" smtClean="0"/>
              <a:t>n</a:t>
            </a:r>
            <a:r>
              <a:rPr lang="id-ID" dirty="0" smtClean="0"/>
              <a:t> ganjil.</a:t>
            </a:r>
          </a:p>
          <a:p>
            <a:pPr marL="0" indent="0">
              <a:lnSpc>
                <a:spcPct val="150000"/>
              </a:lnSpc>
              <a:buNone/>
            </a:pPr>
            <a:r>
              <a:rPr lang="id-ID" dirty="0" smtClean="0"/>
              <a:t>(c) Misalkan             adalah fungsi suku banyak</a:t>
            </a:r>
          </a:p>
          <a:p>
            <a:pPr marL="0" indent="0">
              <a:lnSpc>
                <a:spcPct val="150000"/>
              </a:lnSpc>
              <a:buNone/>
            </a:pPr>
            <a:endParaRPr lang="id-ID" dirty="0"/>
          </a:p>
          <a:p>
            <a:pPr marL="0" indent="0">
              <a:lnSpc>
                <a:spcPct val="150000"/>
              </a:lnSpc>
              <a:buNone/>
            </a:pPr>
            <a:r>
              <a:rPr lang="id-ID" dirty="0" smtClean="0"/>
              <a:t>Maka                  jika          dan                  jika </a:t>
            </a:r>
            <a:endParaRPr lang="id-ID" dirty="0"/>
          </a:p>
        </p:txBody>
      </p:sp>
      <p:graphicFrame>
        <p:nvGraphicFramePr>
          <p:cNvPr id="4" name="Object 3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843562400"/>
              </p:ext>
            </p:extLst>
          </p:nvPr>
        </p:nvGraphicFramePr>
        <p:xfrm>
          <a:off x="4427984" y="483873"/>
          <a:ext cx="1296144" cy="49685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8379" name="Equation" r:id="rId3" imgW="761760" imgH="291960" progId="Equation.DSMT4">
                  <p:embed/>
                </p:oleObj>
              </mc:Choice>
              <mc:Fallback>
                <p:oleObj name="Equation" r:id="rId3" imgW="761760" imgH="291960" progId="Equation.DSMT4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4427984" y="483873"/>
                        <a:ext cx="1296144" cy="496855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5" name="Object 4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638724919"/>
              </p:ext>
            </p:extLst>
          </p:nvPr>
        </p:nvGraphicFramePr>
        <p:xfrm>
          <a:off x="6653237" y="476250"/>
          <a:ext cx="727075" cy="32861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8380" name="Equation" r:id="rId5" imgW="393480" imgH="177480" progId="Equation.DSMT4">
                  <p:embed/>
                </p:oleObj>
              </mc:Choice>
              <mc:Fallback>
                <p:oleObj name="Equation" r:id="rId5" imgW="393480" imgH="177480" progId="Equation.DSMT4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6653237" y="476250"/>
                        <a:ext cx="727075" cy="328613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6" name="Object 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149294409"/>
              </p:ext>
            </p:extLst>
          </p:nvPr>
        </p:nvGraphicFramePr>
        <p:xfrm>
          <a:off x="1763688" y="1002324"/>
          <a:ext cx="1080120" cy="40504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8381" name="Equation" r:id="rId7" imgW="609480" imgH="228600" progId="Equation.DSMT4">
                  <p:embed/>
                </p:oleObj>
              </mc:Choice>
              <mc:Fallback>
                <p:oleObj name="Equation" r:id="rId7" imgW="609480" imgH="228600" progId="Equation.DSMT4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8"/>
                      <a:stretch>
                        <a:fillRect/>
                      </a:stretch>
                    </p:blipFill>
                    <p:spPr>
                      <a:xfrm>
                        <a:off x="1763688" y="1002324"/>
                        <a:ext cx="1080120" cy="405045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7" name="Object 6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091909595"/>
              </p:ext>
            </p:extLst>
          </p:nvPr>
        </p:nvGraphicFramePr>
        <p:xfrm>
          <a:off x="3762225" y="1070843"/>
          <a:ext cx="1025799" cy="34193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8382" name="Equation" r:id="rId9" imgW="609480" imgH="203040" progId="Equation.DSMT4">
                  <p:embed/>
                </p:oleObj>
              </mc:Choice>
              <mc:Fallback>
                <p:oleObj name="Equation" r:id="rId9" imgW="609480" imgH="203040" progId="Equation.DSMT4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10"/>
                      <a:stretch>
                        <a:fillRect/>
                      </a:stretch>
                    </p:blipFill>
                    <p:spPr>
                      <a:xfrm>
                        <a:off x="3762225" y="1070843"/>
                        <a:ext cx="1025799" cy="341933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8" name="Object 7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4143160390"/>
              </p:ext>
            </p:extLst>
          </p:nvPr>
        </p:nvGraphicFramePr>
        <p:xfrm>
          <a:off x="2095500" y="1628775"/>
          <a:ext cx="598488" cy="2794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8383" name="Equation" r:id="rId11" imgW="380880" imgH="177480" progId="Equation.DSMT4">
                  <p:embed/>
                </p:oleObj>
              </mc:Choice>
              <mc:Fallback>
                <p:oleObj name="Equation" r:id="rId11" imgW="380880" imgH="177480" progId="Equation.DSMT4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12"/>
                      <a:stretch>
                        <a:fillRect/>
                      </a:stretch>
                    </p:blipFill>
                    <p:spPr>
                      <a:xfrm>
                        <a:off x="2095500" y="1628775"/>
                        <a:ext cx="598488" cy="27940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9" name="Object 8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822385464"/>
              </p:ext>
            </p:extLst>
          </p:nvPr>
        </p:nvGraphicFramePr>
        <p:xfrm>
          <a:off x="4184247" y="1621507"/>
          <a:ext cx="1395865" cy="36733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8384" name="Equation" r:id="rId13" imgW="965160" imgH="253800" progId="Equation.DSMT4">
                  <p:embed/>
                </p:oleObj>
              </mc:Choice>
              <mc:Fallback>
                <p:oleObj name="Equation" r:id="rId13" imgW="965160" imgH="253800" progId="Equation.DSMT4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14"/>
                      <a:stretch>
                        <a:fillRect/>
                      </a:stretch>
                    </p:blipFill>
                    <p:spPr>
                      <a:xfrm>
                        <a:off x="4184247" y="1621507"/>
                        <a:ext cx="1395865" cy="367333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0" name="Object 9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844831637"/>
              </p:ext>
            </p:extLst>
          </p:nvPr>
        </p:nvGraphicFramePr>
        <p:xfrm>
          <a:off x="1518841" y="2132856"/>
          <a:ext cx="748903" cy="32764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8385" name="Equation" r:id="rId15" imgW="406080" imgH="177480" progId="Equation.DSMT4">
                  <p:embed/>
                </p:oleObj>
              </mc:Choice>
              <mc:Fallback>
                <p:oleObj name="Equation" r:id="rId15" imgW="406080" imgH="177480" progId="Equation.DSMT4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16"/>
                      <a:stretch>
                        <a:fillRect/>
                      </a:stretch>
                    </p:blipFill>
                    <p:spPr>
                      <a:xfrm>
                        <a:off x="1518841" y="2132856"/>
                        <a:ext cx="748903" cy="327645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1" name="Object 10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56603280"/>
              </p:ext>
            </p:extLst>
          </p:nvPr>
        </p:nvGraphicFramePr>
        <p:xfrm>
          <a:off x="3419872" y="2132856"/>
          <a:ext cx="1694358" cy="35463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8386" name="Equation" r:id="rId17" imgW="1091880" imgH="228600" progId="Equation.DSMT4">
                  <p:embed/>
                </p:oleObj>
              </mc:Choice>
              <mc:Fallback>
                <p:oleObj name="Equation" r:id="rId17" imgW="1091880" imgH="228600" progId="Equation.DSMT4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18"/>
                      <a:stretch>
                        <a:fillRect/>
                      </a:stretch>
                    </p:blipFill>
                    <p:spPr>
                      <a:xfrm>
                        <a:off x="3419872" y="2132856"/>
                        <a:ext cx="1694358" cy="354633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2" name="Object 11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547954981"/>
              </p:ext>
            </p:extLst>
          </p:nvPr>
        </p:nvGraphicFramePr>
        <p:xfrm>
          <a:off x="6302375" y="2133600"/>
          <a:ext cx="681038" cy="31591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8387" name="Equation" r:id="rId19" imgW="380880" imgH="177480" progId="Equation.DSMT4">
                  <p:embed/>
                </p:oleObj>
              </mc:Choice>
              <mc:Fallback>
                <p:oleObj name="Equation" r:id="rId19" imgW="380880" imgH="177480" progId="Equation.DSMT4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20"/>
                      <a:stretch>
                        <a:fillRect/>
                      </a:stretch>
                    </p:blipFill>
                    <p:spPr>
                      <a:xfrm>
                        <a:off x="6302375" y="2133600"/>
                        <a:ext cx="681038" cy="315913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3" name="Object 12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988091264"/>
              </p:ext>
            </p:extLst>
          </p:nvPr>
        </p:nvGraphicFramePr>
        <p:xfrm>
          <a:off x="5940152" y="2708920"/>
          <a:ext cx="1458859" cy="452041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8388" name="Equation" r:id="rId21" imgW="901440" imgH="279360" progId="Equation.DSMT4">
                  <p:embed/>
                </p:oleObj>
              </mc:Choice>
              <mc:Fallback>
                <p:oleObj name="Equation" r:id="rId21" imgW="901440" imgH="279360" progId="Equation.DSMT4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22"/>
                      <a:stretch>
                        <a:fillRect/>
                      </a:stretch>
                    </p:blipFill>
                    <p:spPr>
                      <a:xfrm>
                        <a:off x="5940152" y="2708920"/>
                        <a:ext cx="1458859" cy="452041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" name="Object 1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416439817"/>
              </p:ext>
            </p:extLst>
          </p:nvPr>
        </p:nvGraphicFramePr>
        <p:xfrm>
          <a:off x="2360373" y="3330649"/>
          <a:ext cx="1275523" cy="458391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8389" name="Equation" r:id="rId23" imgW="812520" imgH="291960" progId="Equation.DSMT4">
                  <p:embed/>
                </p:oleObj>
              </mc:Choice>
              <mc:Fallback>
                <p:oleObj name="Equation" r:id="rId23" imgW="812520" imgH="291960" progId="Equation.DSMT4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24"/>
                      <a:stretch>
                        <a:fillRect/>
                      </a:stretch>
                    </p:blipFill>
                    <p:spPr>
                      <a:xfrm>
                        <a:off x="2360373" y="3330649"/>
                        <a:ext cx="1275523" cy="458391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4" name="Object 13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624787340"/>
              </p:ext>
            </p:extLst>
          </p:nvPr>
        </p:nvGraphicFramePr>
        <p:xfrm>
          <a:off x="6444208" y="3330252"/>
          <a:ext cx="1274762" cy="4587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8390" name="Equation" r:id="rId25" imgW="812520" imgH="291960" progId="Equation.DSMT4">
                  <p:embed/>
                </p:oleObj>
              </mc:Choice>
              <mc:Fallback>
                <p:oleObj name="Equation" r:id="rId25" imgW="812520" imgH="291960" progId="Equation.DSMT4">
                  <p:embed/>
                  <p:pic>
                    <p:nvPicPr>
                      <p:cNvPr id="0" name="Object 1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26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444208" y="3330252"/>
                        <a:ext cx="1274762" cy="458788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5" name="Object 14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405633272"/>
              </p:ext>
            </p:extLst>
          </p:nvPr>
        </p:nvGraphicFramePr>
        <p:xfrm>
          <a:off x="2276475" y="4508500"/>
          <a:ext cx="1111250" cy="3429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8391" name="Equation" r:id="rId27" imgW="660240" imgH="203040" progId="Equation.DSMT4">
                  <p:embed/>
                </p:oleObj>
              </mc:Choice>
              <mc:Fallback>
                <p:oleObj name="Equation" r:id="rId27" imgW="660240" imgH="203040" progId="Equation.DSMT4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28"/>
                      <a:stretch>
                        <a:fillRect/>
                      </a:stretch>
                    </p:blipFill>
                    <p:spPr>
                      <a:xfrm>
                        <a:off x="2276475" y="4508500"/>
                        <a:ext cx="1111250" cy="34290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6" name="Object 1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536405850"/>
              </p:ext>
            </p:extLst>
          </p:nvPr>
        </p:nvGraphicFramePr>
        <p:xfrm>
          <a:off x="2267744" y="5084241"/>
          <a:ext cx="3965286" cy="432991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8392" name="Equation" r:id="rId29" imgW="2209680" imgH="241200" progId="Equation.DSMT4">
                  <p:embed/>
                </p:oleObj>
              </mc:Choice>
              <mc:Fallback>
                <p:oleObj name="Equation" r:id="rId29" imgW="2209680" imgH="241200" progId="Equation.DSMT4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30"/>
                      <a:stretch>
                        <a:fillRect/>
                      </a:stretch>
                    </p:blipFill>
                    <p:spPr>
                      <a:xfrm>
                        <a:off x="2267744" y="5084241"/>
                        <a:ext cx="3965286" cy="432991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7" name="Object 16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946180375"/>
              </p:ext>
            </p:extLst>
          </p:nvPr>
        </p:nvGraphicFramePr>
        <p:xfrm>
          <a:off x="1331640" y="5733256"/>
          <a:ext cx="1458859" cy="452041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8393" name="Equation" r:id="rId31" imgW="901440" imgH="279360" progId="Equation.DSMT4">
                  <p:embed/>
                </p:oleObj>
              </mc:Choice>
              <mc:Fallback>
                <p:oleObj name="Equation" r:id="rId31" imgW="901440" imgH="279360" progId="Equation.DSMT4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32"/>
                      <a:stretch>
                        <a:fillRect/>
                      </a:stretch>
                    </p:blipFill>
                    <p:spPr>
                      <a:xfrm>
                        <a:off x="1331640" y="5733256"/>
                        <a:ext cx="1458859" cy="452041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8" name="Object 17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309199811"/>
              </p:ext>
            </p:extLst>
          </p:nvPr>
        </p:nvGraphicFramePr>
        <p:xfrm>
          <a:off x="3419873" y="5733256"/>
          <a:ext cx="720080" cy="40504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8394" name="Equation" r:id="rId33" imgW="406080" imgH="228600" progId="Equation.DSMT4">
                  <p:embed/>
                </p:oleObj>
              </mc:Choice>
              <mc:Fallback>
                <p:oleObj name="Equation" r:id="rId33" imgW="406080" imgH="228600" progId="Equation.DSMT4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34"/>
                      <a:stretch>
                        <a:fillRect/>
                      </a:stretch>
                    </p:blipFill>
                    <p:spPr>
                      <a:xfrm>
                        <a:off x="3419873" y="5733256"/>
                        <a:ext cx="720080" cy="405045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9" name="Object 18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440611459"/>
              </p:ext>
            </p:extLst>
          </p:nvPr>
        </p:nvGraphicFramePr>
        <p:xfrm>
          <a:off x="4788024" y="5733256"/>
          <a:ext cx="1458912" cy="45243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8395" name="Equation" r:id="rId35" imgW="901440" imgH="279360" progId="Equation.DSMT4">
                  <p:embed/>
                </p:oleObj>
              </mc:Choice>
              <mc:Fallback>
                <p:oleObj name="Equation" r:id="rId35" imgW="901440" imgH="279360" progId="Equation.DSMT4">
                  <p:embed/>
                  <p:pic>
                    <p:nvPicPr>
                      <p:cNvPr id="0" name="Object 16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36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788024" y="5733256"/>
                        <a:ext cx="1458912" cy="452437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1" name="Object 20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677968815"/>
              </p:ext>
            </p:extLst>
          </p:nvPr>
        </p:nvGraphicFramePr>
        <p:xfrm>
          <a:off x="6875611" y="5733256"/>
          <a:ext cx="720725" cy="4064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8396" name="Equation" r:id="rId37" imgW="406080" imgH="228600" progId="Equation.DSMT4">
                  <p:embed/>
                </p:oleObj>
              </mc:Choice>
              <mc:Fallback>
                <p:oleObj name="Equation" r:id="rId37" imgW="406080" imgH="228600" progId="Equation.DSMT4">
                  <p:embed/>
                  <p:pic>
                    <p:nvPicPr>
                      <p:cNvPr id="0" name="Object 17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38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875611" y="5733256"/>
                        <a:ext cx="720725" cy="4064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354878467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Oriel">
  <a:themeElements>
    <a:clrScheme name="Oriel">
      <a:dk1>
        <a:sysClr val="windowText" lastClr="000000"/>
      </a:dk1>
      <a:lt1>
        <a:sysClr val="window" lastClr="FFFFFF"/>
      </a:lt1>
      <a:dk2>
        <a:srgbClr val="575F6D"/>
      </a:dk2>
      <a:lt2>
        <a:srgbClr val="FFF39D"/>
      </a:lt2>
      <a:accent1>
        <a:srgbClr val="FE8637"/>
      </a:accent1>
      <a:accent2>
        <a:srgbClr val="7598D9"/>
      </a:accent2>
      <a:accent3>
        <a:srgbClr val="B32C16"/>
      </a:accent3>
      <a:accent4>
        <a:srgbClr val="F5CD2D"/>
      </a:accent4>
      <a:accent5>
        <a:srgbClr val="AEBAD5"/>
      </a:accent5>
      <a:accent6>
        <a:srgbClr val="777C84"/>
      </a:accent6>
      <a:hlink>
        <a:srgbClr val="D2611C"/>
      </a:hlink>
      <a:folHlink>
        <a:srgbClr val="3B435B"/>
      </a:folHlink>
    </a:clrScheme>
    <a:fontScheme name="Oriel">
      <a:majorFont>
        <a:latin typeface="Century Schoolbook"/>
        <a:ea typeface=""/>
        <a:cs typeface=""/>
        <a:font script="Jpan" typeface="ＭＳ Ｐ明朝"/>
        <a:font script="Hang" typeface="휴먼매직체"/>
        <a:font script="Hans" typeface="华文楷体"/>
        <a:font script="Hant" typeface="新細明體"/>
        <a:font script="Arab" typeface="Times New Roman"/>
        <a:font script="Hebr" typeface="Times New Roman"/>
        <a:font script="Thai" typeface="Kodchiang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entury Schoolbook"/>
        <a:ea typeface=""/>
        <a:cs typeface=""/>
        <a:font script="Jpan" typeface="ＭＳ Ｐ明朝"/>
        <a:font script="Hang" typeface="휴먼매직체"/>
        <a:font script="Hans" typeface="宋体"/>
        <a:font script="Hant" typeface="新細明體"/>
        <a:font script="Arab" typeface="Times New Roman"/>
        <a:font script="Hebr" typeface="Times New Roman"/>
        <a:font script="Thai" typeface="Kodchiang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Oriel">
      <a:fillStyleLst>
        <a:solidFill>
          <a:schemeClr val="phClr"/>
        </a:solidFill>
        <a:gradFill rotWithShape="1">
          <a:gsLst>
            <a:gs pos="0">
              <a:schemeClr val="phClr">
                <a:tint val="35000"/>
                <a:satMod val="260000"/>
              </a:schemeClr>
            </a:gs>
            <a:gs pos="30000">
              <a:schemeClr val="phClr">
                <a:tint val="38000"/>
                <a:satMod val="260000"/>
              </a:schemeClr>
            </a:gs>
            <a:gs pos="75000">
              <a:schemeClr val="phClr">
                <a:tint val="55000"/>
                <a:satMod val="255000"/>
              </a:schemeClr>
            </a:gs>
            <a:gs pos="100000">
              <a:schemeClr val="phClr">
                <a:tint val="70000"/>
                <a:satMod val="255000"/>
              </a:schemeClr>
            </a:gs>
          </a:gsLst>
          <a:path path="circle">
            <a:fillToRect l="5000" t="100000" r="120000" b="10000"/>
          </a:path>
        </a:gradFill>
        <a:gradFill rotWithShape="1">
          <a:gsLst>
            <a:gs pos="0">
              <a:schemeClr val="phClr">
                <a:shade val="63000"/>
                <a:satMod val="165000"/>
              </a:schemeClr>
            </a:gs>
            <a:gs pos="30000">
              <a:schemeClr val="phClr">
                <a:shade val="58000"/>
                <a:satMod val="165000"/>
              </a:schemeClr>
            </a:gs>
            <a:gs pos="75000">
              <a:schemeClr val="phClr">
                <a:shade val="30000"/>
                <a:satMod val="175000"/>
              </a:schemeClr>
            </a:gs>
            <a:gs pos="100000">
              <a:schemeClr val="phClr">
                <a:shade val="15000"/>
                <a:satMod val="175000"/>
              </a:schemeClr>
            </a:gs>
          </a:gsLst>
          <a:path path="circle">
            <a:fillToRect l="5000" t="100000" r="120000" b="10000"/>
          </a:path>
        </a:gradFill>
      </a:fillStyleLst>
      <a:lnStyleLst>
        <a:ln w="12700" cap="flat" cmpd="sng" algn="ctr">
          <a:solidFill>
            <a:schemeClr val="phClr">
              <a:shade val="70000"/>
              <a:satMod val="15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4925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250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0800" dist="20000" dir="5400000" rotWithShape="0">
              <a:srgbClr val="000000">
                <a:alpha val="42000"/>
              </a:srgbClr>
            </a:outerShdw>
          </a:effectLst>
        </a:effectStyle>
        <a:effectStyle>
          <a:effectLst>
            <a:outerShdw blurRad="50800" dist="20000" dir="5400000" rotWithShape="0">
              <a:srgbClr val="000000">
                <a:alpha val="4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0"/>
            </a:lightRig>
          </a:scene3d>
          <a:sp3d>
            <a:bevelT w="47625" h="69850"/>
            <a:contourClr>
              <a:schemeClr val="lt1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58000"/>
                <a:satMod val="125000"/>
              </a:schemeClr>
            </a:gs>
            <a:gs pos="40000">
              <a:schemeClr val="phClr">
                <a:tint val="90000"/>
                <a:shade val="90000"/>
                <a:satMod val="120000"/>
              </a:schemeClr>
            </a:gs>
            <a:gs pos="100000">
              <a:schemeClr val="phClr">
                <a:tint val="50000"/>
              </a:schemeClr>
            </a:gs>
          </a:gsLst>
          <a:lin ang="16200000" scaled="1"/>
        </a:gradFill>
        <a:blipFill>
          <a:blip xmlns:r="http://schemas.openxmlformats.org/officeDocument/2006/relationships" r:embed="rId1">
            <a:duotone>
              <a:schemeClr val="phClr">
                <a:shade val="80000"/>
              </a:schemeClr>
              <a:schemeClr val="phClr">
                <a:tint val="91000"/>
              </a:schemeClr>
            </a:duotone>
          </a:blip>
          <a:tile tx="0" ty="0" sx="40000" sy="50000" flip="y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Oriel</Template>
  <TotalTime>1881</TotalTime>
  <Words>430</Words>
  <Application>Microsoft Office PowerPoint</Application>
  <PresentationFormat>On-screen Show (4:3)</PresentationFormat>
  <Paragraphs>61</Paragraphs>
  <Slides>14</Slides>
  <Notes>0</Notes>
  <HiddenSlides>0</HiddenSlides>
  <MMClips>0</MMClips>
  <ScaleCrop>false</ScaleCrop>
  <HeadingPairs>
    <vt:vector size="8" baseType="variant">
      <vt:variant>
        <vt:lpstr>Fonts Used</vt:lpstr>
      </vt:variant>
      <vt:variant>
        <vt:i4>7</vt:i4>
      </vt:variant>
      <vt:variant>
        <vt:lpstr>Theme</vt:lpstr>
      </vt:variant>
      <vt:variant>
        <vt:i4>1</vt:i4>
      </vt:variant>
      <vt:variant>
        <vt:lpstr>Embedded OLE Servers</vt:lpstr>
      </vt:variant>
      <vt:variant>
        <vt:i4>2</vt:i4>
      </vt:variant>
      <vt:variant>
        <vt:lpstr>Slide Titles</vt:lpstr>
      </vt:variant>
      <vt:variant>
        <vt:i4>14</vt:i4>
      </vt:variant>
    </vt:vector>
  </HeadingPairs>
  <TitlesOfParts>
    <vt:vector size="24" baseType="lpstr">
      <vt:lpstr>Anja Eliane accent</vt:lpstr>
      <vt:lpstr>Arial</vt:lpstr>
      <vt:lpstr>Cambria Math</vt:lpstr>
      <vt:lpstr>Century Schoolbook</vt:lpstr>
      <vt:lpstr>Comic Sans MS</vt:lpstr>
      <vt:lpstr>Wingdings</vt:lpstr>
      <vt:lpstr>Wingdings 2</vt:lpstr>
      <vt:lpstr>Oriel</vt:lpstr>
      <vt:lpstr>Equation</vt:lpstr>
      <vt:lpstr>MathType 6.0 Equation</vt:lpstr>
      <vt:lpstr>Limit di Tak Hingga</vt:lpstr>
      <vt:lpstr>Limit Tak Hingga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Limit di Tak Hingga</dc:title>
  <dc:creator>Rifai</dc:creator>
  <cp:lastModifiedBy>yanuar_pc</cp:lastModifiedBy>
  <cp:revision>26</cp:revision>
  <dcterms:created xsi:type="dcterms:W3CDTF">2017-10-01T11:23:04Z</dcterms:created>
  <dcterms:modified xsi:type="dcterms:W3CDTF">2018-04-05T01:15:37Z</dcterms:modified>
</cp:coreProperties>
</file>