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F050D76-B334-4E60-999B-1A95A084BA3A}" type="datetimeFigureOut">
              <a:rPr lang="id-ID" smtClean="0"/>
              <a:pPr/>
              <a:t>02/03/2017</a:t>
            </a:fld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28BB52F-C601-4200-BAFC-1E0AE6010AA8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08920"/>
            <a:ext cx="8229600" cy="1143000"/>
          </a:xfrm>
        </p:spPr>
        <p:txBody>
          <a:bodyPr>
            <a:normAutofit/>
          </a:bodyPr>
          <a:lstStyle/>
          <a:p>
            <a:r>
              <a:rPr lang="id-ID" sz="6000" dirty="0" smtClean="0">
                <a:ln>
                  <a:solidFill>
                    <a:schemeClr val="bg1"/>
                  </a:solidFill>
                </a:ln>
              </a:rPr>
              <a:t>EDIBLE PACKAGING</a:t>
            </a:r>
            <a:endParaRPr lang="id-ID" sz="6000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52003" t="944" r="6972" b="391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6818" t="21277" r="52272" b="21276"/>
          <a:stretch>
            <a:fillRect/>
          </a:stretch>
        </p:blipFill>
        <p:spPr bwMode="auto">
          <a:xfrm>
            <a:off x="6072198" y="1500174"/>
            <a:ext cx="257180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7511" t="9520" r="52041" b="327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52003" t="9665" r="6972" b="24927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6933" t="17296" r="52042" b="17296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52003" t="17296" r="6972" b="281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6933" t="16206" r="52042" b="314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52003" t="16206" r="6972" b="347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6934" t="5451" r="52041" b="4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52003" t="5305" r="6972" b="358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6933" t="9665" r="52042" b="3582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52003" t="9665" r="6972" b="34738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6933" t="11846" r="52042" b="271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52003" t="11846" r="6972" b="358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6933" t="16206" r="52042" b="238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52003" t="16206" r="6972" b="249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6933" t="9665" r="52042" b="30378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52003" t="9665" r="6972" b="303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6933" t="14026" r="52042" b="227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52003" t="14026" r="6972" b="33648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6933" t="16206" r="52042" b="172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52003" t="16206" r="6972" b="26017"/>
          <a:stretch>
            <a:fillRect/>
          </a:stretch>
        </p:blipFill>
        <p:spPr bwMode="auto">
          <a:xfrm>
            <a:off x="0" y="-1"/>
            <a:ext cx="9144000" cy="682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6934" t="16206" r="52041" b="23837"/>
          <a:stretch>
            <a:fillRect/>
          </a:stretch>
        </p:blipFill>
        <p:spPr bwMode="auto">
          <a:xfrm>
            <a:off x="0" y="-1"/>
            <a:ext cx="9144000" cy="6715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52003" t="16206" r="6972" b="3037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6933" t="14026" r="52042" b="33648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52003" t="14172" r="6972" b="36773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6933" t="18386" r="52042" b="34738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 l="52003" t="17442" r="6972" b="313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6933" t="6395" r="52042" b="43459"/>
          <a:stretch>
            <a:fillRect/>
          </a:stretch>
        </p:blipFill>
        <p:spPr bwMode="auto">
          <a:xfrm>
            <a:off x="-24843" y="0"/>
            <a:ext cx="916884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52003" t="6395" r="6972" b="347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 l="6933" t="10756" r="52042" b="336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52003" t="10901" r="6972" b="313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6933" t="4215" r="52042" b="45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52003" t="4215" r="6972" b="34738"/>
          <a:stretch>
            <a:fillRect/>
          </a:stretch>
        </p:blipFill>
        <p:spPr bwMode="auto">
          <a:xfrm>
            <a:off x="0" y="0"/>
            <a:ext cx="9144000" cy="65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6933" t="12936" r="52042" b="28197"/>
          <a:stretch>
            <a:fillRect/>
          </a:stretch>
        </p:blipFill>
        <p:spPr bwMode="auto">
          <a:xfrm>
            <a:off x="0" y="0"/>
            <a:ext cx="9144000" cy="6574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 l="52003" t="12936" r="6972" b="369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6933" t="16206" r="52042" b="35828"/>
          <a:stretch>
            <a:fillRect/>
          </a:stretch>
        </p:blipFill>
        <p:spPr bwMode="auto">
          <a:xfrm>
            <a:off x="0" y="0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52003" t="15116" r="6972" b="20567"/>
          <a:stretch>
            <a:fillRect/>
          </a:stretch>
        </p:blipFill>
        <p:spPr bwMode="auto">
          <a:xfrm>
            <a:off x="0" y="0"/>
            <a:ext cx="914400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2961150"/>
          </a:xfrm>
        </p:spPr>
        <p:txBody>
          <a:bodyPr>
            <a:normAutofit/>
          </a:bodyPr>
          <a:lstStyle/>
          <a:p>
            <a:pPr algn="l"/>
            <a:r>
              <a:rPr lang="id-ID" sz="6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cademy Engraved LET" pitchFamily="2" charset="0"/>
              </a:rPr>
              <a:t>TERIMAKASIH</a:t>
            </a:r>
            <a:endParaRPr lang="id-ID" sz="6600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cademy Engraved LET" pitchFamily="2" charset="0"/>
            </a:endParaRP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66</TotalTime>
  <Words>3</Words>
  <Application>Microsoft Office PowerPoint</Application>
  <PresentationFormat>On-screen Show (4:3)</PresentationFormat>
  <Paragraphs>2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Foundry</vt:lpstr>
      <vt:lpstr>EDIBLE PACKAGING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BEJANG</dc:creator>
  <cp:lastModifiedBy>ASUS</cp:lastModifiedBy>
  <cp:revision>13</cp:revision>
  <dcterms:created xsi:type="dcterms:W3CDTF">2016-03-30T07:55:49Z</dcterms:created>
  <dcterms:modified xsi:type="dcterms:W3CDTF">2017-03-02T08:48:19Z</dcterms:modified>
</cp:coreProperties>
</file>