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3" r:id="rId1"/>
  </p:sldMasterIdLst>
  <p:notesMasterIdLst>
    <p:notesMasterId r:id="rId46"/>
  </p:notesMasterIdLst>
  <p:handoutMasterIdLst>
    <p:handoutMasterId r:id="rId47"/>
  </p:handoutMasterIdLst>
  <p:sldIdLst>
    <p:sldId id="284" r:id="rId2"/>
    <p:sldId id="288" r:id="rId3"/>
    <p:sldId id="256" r:id="rId4"/>
    <p:sldId id="293" r:id="rId5"/>
    <p:sldId id="286" r:id="rId6"/>
    <p:sldId id="257" r:id="rId7"/>
    <p:sldId id="280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304" r:id="rId16"/>
    <p:sldId id="305" r:id="rId17"/>
    <p:sldId id="265" r:id="rId18"/>
    <p:sldId id="289" r:id="rId19"/>
    <p:sldId id="266" r:id="rId20"/>
    <p:sldId id="267" r:id="rId21"/>
    <p:sldId id="294" r:id="rId22"/>
    <p:sldId id="268" r:id="rId23"/>
    <p:sldId id="290" r:id="rId24"/>
    <p:sldId id="269" r:id="rId25"/>
    <p:sldId id="299" r:id="rId26"/>
    <p:sldId id="271" r:id="rId27"/>
    <p:sldId id="272" r:id="rId28"/>
    <p:sldId id="281" r:id="rId29"/>
    <p:sldId id="273" r:id="rId30"/>
    <p:sldId id="274" r:id="rId31"/>
    <p:sldId id="275" r:id="rId32"/>
    <p:sldId id="276" r:id="rId33"/>
    <p:sldId id="277" r:id="rId34"/>
    <p:sldId id="291" r:id="rId35"/>
    <p:sldId id="282" r:id="rId36"/>
    <p:sldId id="292" r:id="rId37"/>
    <p:sldId id="297" r:id="rId38"/>
    <p:sldId id="278" r:id="rId39"/>
    <p:sldId id="279" r:id="rId40"/>
    <p:sldId id="283" r:id="rId41"/>
    <p:sldId id="300" r:id="rId42"/>
    <p:sldId id="301" r:id="rId43"/>
    <p:sldId id="302" r:id="rId44"/>
    <p:sldId id="303" r:id="rId45"/>
  </p:sldIdLst>
  <p:sldSz cx="9906000" cy="6858000" type="A4"/>
  <p:notesSz cx="6858000" cy="111252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41" autoAdjust="0"/>
    <p:restoredTop sz="94558" autoAdjust="0"/>
  </p:normalViewPr>
  <p:slideViewPr>
    <p:cSldViewPr>
      <p:cViewPr varScale="1">
        <p:scale>
          <a:sx n="65" d="100"/>
          <a:sy n="65" d="100"/>
        </p:scale>
        <p:origin x="1302" y="30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handoutMaster" Target="handoutMasters/handout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Rectangle 2">
            <a:extLst>
              <a:ext uri="{FF2B5EF4-FFF2-40B4-BE49-F238E27FC236}">
                <a16:creationId xmlns:a16="http://schemas.microsoft.com/office/drawing/2014/main" id="{92190662-093E-4C39-8986-A9F748E2F8A8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55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2515" name="Rectangle 3">
            <a:extLst>
              <a:ext uri="{FF2B5EF4-FFF2-40B4-BE49-F238E27FC236}">
                <a16:creationId xmlns:a16="http://schemas.microsoft.com/office/drawing/2014/main" id="{DDEA9202-A794-4DE2-A7F4-A4C83ED252C6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55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2516" name="Rectangle 4">
            <a:extLst>
              <a:ext uri="{FF2B5EF4-FFF2-40B4-BE49-F238E27FC236}">
                <a16:creationId xmlns:a16="http://schemas.microsoft.com/office/drawing/2014/main" id="{34B1E9CF-ED68-40DF-8DDC-D54D94EE4F8C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10566400"/>
            <a:ext cx="2971800" cy="557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2517" name="Rectangle 5">
            <a:extLst>
              <a:ext uri="{FF2B5EF4-FFF2-40B4-BE49-F238E27FC236}">
                <a16:creationId xmlns:a16="http://schemas.microsoft.com/office/drawing/2014/main" id="{1F9FF58C-4919-44E4-BC80-872F08A2C775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10566400"/>
            <a:ext cx="2971800" cy="557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fld id="{19FADC49-BA37-4700-B2DA-239FAF4BBD25}" type="slidenum">
              <a:rPr lang="en-US" altLang="id-ID"/>
              <a:pPr/>
              <a:t>‹#›</a:t>
            </a:fld>
            <a:endParaRPr lang="en-US" alt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490" name="Rectangle 2">
            <a:extLst>
              <a:ext uri="{FF2B5EF4-FFF2-40B4-BE49-F238E27FC236}">
                <a16:creationId xmlns:a16="http://schemas.microsoft.com/office/drawing/2014/main" id="{B5010E3B-EF84-4DEF-80B7-5DC3C81E094A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55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1491" name="Rectangle 3">
            <a:extLst>
              <a:ext uri="{FF2B5EF4-FFF2-40B4-BE49-F238E27FC236}">
                <a16:creationId xmlns:a16="http://schemas.microsoft.com/office/drawing/2014/main" id="{00EE89C9-5848-47C4-A2DE-7A79F22EF72A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55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0180" name="Rectangle 4">
            <a:extLst>
              <a:ext uri="{FF2B5EF4-FFF2-40B4-BE49-F238E27FC236}">
                <a16:creationId xmlns:a16="http://schemas.microsoft.com/office/drawing/2014/main" id="{EC82DFAA-BDE2-4764-B468-E0112F3FC8C3}"/>
              </a:ext>
            </a:extLst>
          </p:cNvPr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415925" y="835025"/>
            <a:ext cx="6026150" cy="41719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91493" name="Rectangle 5">
            <a:extLst>
              <a:ext uri="{FF2B5EF4-FFF2-40B4-BE49-F238E27FC236}">
                <a16:creationId xmlns:a16="http://schemas.microsoft.com/office/drawing/2014/main" id="{6B10573A-BED5-43A3-A699-26B78559E69D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5284788"/>
            <a:ext cx="5486400" cy="5005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91494" name="Rectangle 6">
            <a:extLst>
              <a:ext uri="{FF2B5EF4-FFF2-40B4-BE49-F238E27FC236}">
                <a16:creationId xmlns:a16="http://schemas.microsoft.com/office/drawing/2014/main" id="{4038C19B-5617-4A81-BDCF-F836EC6A008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10566400"/>
            <a:ext cx="2971800" cy="557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1495" name="Rectangle 7">
            <a:extLst>
              <a:ext uri="{FF2B5EF4-FFF2-40B4-BE49-F238E27FC236}">
                <a16:creationId xmlns:a16="http://schemas.microsoft.com/office/drawing/2014/main" id="{6C0A5BFF-7294-4D41-BDBA-B845286F5B8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10566400"/>
            <a:ext cx="2971800" cy="557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fld id="{64A745FF-3834-4501-B1E5-E24BF4C2B3DB}" type="slidenum">
              <a:rPr lang="en-US" altLang="id-ID"/>
              <a:pPr/>
              <a:t>‹#›</a:t>
            </a:fld>
            <a:endParaRPr lang="en-US" alt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Image Placeholder 1">
            <a:extLst>
              <a:ext uri="{FF2B5EF4-FFF2-40B4-BE49-F238E27FC236}">
                <a16:creationId xmlns:a16="http://schemas.microsoft.com/office/drawing/2014/main" id="{8BEEBFEB-1384-445E-80DB-D7652E8E8FB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03" name="Notes Placeholder 2">
            <a:extLst>
              <a:ext uri="{FF2B5EF4-FFF2-40B4-BE49-F238E27FC236}">
                <a16:creationId xmlns:a16="http://schemas.microsoft.com/office/drawing/2014/main" id="{C393ED38-641D-449A-9F0E-4A60816090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id-ID" altLang="id-ID">
              <a:latin typeface="Arial" panose="020B0604020202020204" pitchFamily="34" charset="0"/>
            </a:endParaRPr>
          </a:p>
        </p:txBody>
      </p:sp>
      <p:sp>
        <p:nvSpPr>
          <p:cNvPr id="51204" name="Slide Number Placeholder 3">
            <a:extLst>
              <a:ext uri="{FF2B5EF4-FFF2-40B4-BE49-F238E27FC236}">
                <a16:creationId xmlns:a16="http://schemas.microsoft.com/office/drawing/2014/main" id="{7A4D83A5-9C82-4E74-98A2-18AE81E1772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fld id="{7D308BC2-546F-4D5C-8280-C8F1CE4C2697}" type="slidenum">
              <a:rPr lang="en-US" altLang="id-ID" sz="1200">
                <a:latin typeface="Arial" panose="020B0604020202020204" pitchFamily="34" charset="0"/>
              </a:rPr>
              <a:pPr eaLnBrk="1" hangingPunct="1"/>
              <a:t>9</a:t>
            </a:fld>
            <a:endParaRPr lang="en-US" altLang="id-ID" sz="120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60">
            <a:extLst>
              <a:ext uri="{FF2B5EF4-FFF2-40B4-BE49-F238E27FC236}">
                <a16:creationId xmlns:a16="http://schemas.microsoft.com/office/drawing/2014/main" id="{DB91CA77-6784-40E4-8E65-38E92126B56C}"/>
              </a:ext>
            </a:extLst>
          </p:cNvPr>
          <p:cNvGrpSpPr>
            <a:grpSpLocks/>
          </p:cNvGrpSpPr>
          <p:nvPr/>
        </p:nvGrpSpPr>
        <p:grpSpPr bwMode="auto">
          <a:xfrm>
            <a:off x="-414338" y="0"/>
            <a:ext cx="10760076" cy="6858000"/>
            <a:chOff x="-382404" y="0"/>
            <a:chExt cx="9932332" cy="6858000"/>
          </a:xfrm>
        </p:grpSpPr>
        <p:grpSp>
          <p:nvGrpSpPr>
            <p:cNvPr id="5" name="Group 44">
              <a:extLst>
                <a:ext uri="{FF2B5EF4-FFF2-40B4-BE49-F238E27FC236}">
                  <a16:creationId xmlns:a16="http://schemas.microsoft.com/office/drawing/2014/main" id="{C974B08D-F750-42FC-98FC-A90121704A8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8" name="Group 4">
                <a:extLst>
                  <a:ext uri="{FF2B5EF4-FFF2-40B4-BE49-F238E27FC236}">
                    <a16:creationId xmlns:a16="http://schemas.microsoft.com/office/drawing/2014/main" id="{D466AA6D-AE6D-4B19-83FB-AFD13866BDE6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0" name="Rectangle 39">
                  <a:extLst>
                    <a:ext uri="{FF2B5EF4-FFF2-40B4-BE49-F238E27FC236}">
                      <a16:creationId xmlns:a16="http://schemas.microsoft.com/office/drawing/2014/main" id="{2C7A20F0-4920-405C-A397-796503E17923}"/>
                    </a:ext>
                  </a:extLst>
                </p:cNvPr>
                <p:cNvSpPr/>
                <p:nvPr/>
              </p:nvSpPr>
              <p:spPr>
                <a:xfrm>
                  <a:off x="914456" y="0"/>
                  <a:ext cx="1600192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1" name="Rectangle 2">
                  <a:extLst>
                    <a:ext uri="{FF2B5EF4-FFF2-40B4-BE49-F238E27FC236}">
                      <a16:creationId xmlns:a16="http://schemas.microsoft.com/office/drawing/2014/main" id="{1970AC12-08F2-42E0-816C-3C9E20B4442E}"/>
                    </a:ext>
                  </a:extLst>
                </p:cNvPr>
                <p:cNvSpPr/>
                <p:nvPr/>
              </p:nvSpPr>
              <p:spPr>
                <a:xfrm>
                  <a:off x="60" y="0"/>
                  <a:ext cx="457198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2" name="Rectangle 3">
                  <a:extLst>
                    <a:ext uri="{FF2B5EF4-FFF2-40B4-BE49-F238E27FC236}">
                      <a16:creationId xmlns:a16="http://schemas.microsoft.com/office/drawing/2014/main" id="{31B06020-6C23-4649-A5F2-ABCA8D4AAEFC}"/>
                    </a:ext>
                  </a:extLst>
                </p:cNvPr>
                <p:cNvSpPr/>
                <p:nvPr/>
              </p:nvSpPr>
              <p:spPr>
                <a:xfrm>
                  <a:off x="228659" y="0"/>
                  <a:ext cx="761996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29" name="Group 5">
                <a:extLst>
                  <a:ext uri="{FF2B5EF4-FFF2-40B4-BE49-F238E27FC236}">
                    <a16:creationId xmlns:a16="http://schemas.microsoft.com/office/drawing/2014/main" id="{14416DF5-EC0E-45B7-93C9-312317332B6F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7" name="Rectangle 36">
                  <a:extLst>
                    <a:ext uri="{FF2B5EF4-FFF2-40B4-BE49-F238E27FC236}">
                      <a16:creationId xmlns:a16="http://schemas.microsoft.com/office/drawing/2014/main" id="{DADE3F75-75E2-4BF4-B35F-DEE0DE16D81A}"/>
                    </a:ext>
                  </a:extLst>
                </p:cNvPr>
                <p:cNvSpPr/>
                <p:nvPr/>
              </p:nvSpPr>
              <p:spPr>
                <a:xfrm>
                  <a:off x="915040" y="0"/>
                  <a:ext cx="1600192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8" name="Rectangle 37">
                  <a:extLst>
                    <a:ext uri="{FF2B5EF4-FFF2-40B4-BE49-F238E27FC236}">
                      <a16:creationId xmlns:a16="http://schemas.microsoft.com/office/drawing/2014/main" id="{87A87F85-D63B-4B18-92B6-D02DBB2BD139}"/>
                    </a:ext>
                  </a:extLst>
                </p:cNvPr>
                <p:cNvSpPr/>
                <p:nvPr/>
              </p:nvSpPr>
              <p:spPr>
                <a:xfrm>
                  <a:off x="644" y="0"/>
                  <a:ext cx="457198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9" name="Rectangle 38">
                  <a:extLst>
                    <a:ext uri="{FF2B5EF4-FFF2-40B4-BE49-F238E27FC236}">
                      <a16:creationId xmlns:a16="http://schemas.microsoft.com/office/drawing/2014/main" id="{743845BB-AA41-4518-8C51-018998925001}"/>
                    </a:ext>
                  </a:extLst>
                </p:cNvPr>
                <p:cNvSpPr/>
                <p:nvPr/>
              </p:nvSpPr>
              <p:spPr>
                <a:xfrm>
                  <a:off x="229243" y="0"/>
                  <a:ext cx="761996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9">
                <a:extLst>
                  <a:ext uri="{FF2B5EF4-FFF2-40B4-BE49-F238E27FC236}">
                    <a16:creationId xmlns:a16="http://schemas.microsoft.com/office/drawing/2014/main" id="{E565FBC6-3B34-4A0B-9DAD-C956201C8A8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4" name="Rectangle 33">
                  <a:extLst>
                    <a:ext uri="{FF2B5EF4-FFF2-40B4-BE49-F238E27FC236}">
                      <a16:creationId xmlns:a16="http://schemas.microsoft.com/office/drawing/2014/main" id="{6F6D8F7B-3C3B-402B-96A8-BA53DCE4DE57}"/>
                    </a:ext>
                  </a:extLst>
                </p:cNvPr>
                <p:cNvSpPr/>
                <p:nvPr/>
              </p:nvSpPr>
              <p:spPr>
                <a:xfrm>
                  <a:off x="914378" y="0"/>
                  <a:ext cx="1600192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5" name="Rectangle 34">
                  <a:extLst>
                    <a:ext uri="{FF2B5EF4-FFF2-40B4-BE49-F238E27FC236}">
                      <a16:creationId xmlns:a16="http://schemas.microsoft.com/office/drawing/2014/main" id="{615BEB0E-3F28-4070-8805-16D971368E40}"/>
                    </a:ext>
                  </a:extLst>
                </p:cNvPr>
                <p:cNvSpPr/>
                <p:nvPr/>
              </p:nvSpPr>
              <p:spPr>
                <a:xfrm>
                  <a:off x="-18" y="0"/>
                  <a:ext cx="457198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6" name="Rectangle 35">
                  <a:extLst>
                    <a:ext uri="{FF2B5EF4-FFF2-40B4-BE49-F238E27FC236}">
                      <a16:creationId xmlns:a16="http://schemas.microsoft.com/office/drawing/2014/main" id="{DFE61834-924E-450C-A488-D4877DB0D6FF}"/>
                    </a:ext>
                  </a:extLst>
                </p:cNvPr>
                <p:cNvSpPr/>
                <p:nvPr/>
              </p:nvSpPr>
              <p:spPr>
                <a:xfrm>
                  <a:off x="228581" y="0"/>
                  <a:ext cx="761996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31" name="Rectangle 30">
                <a:extLst>
                  <a:ext uri="{FF2B5EF4-FFF2-40B4-BE49-F238E27FC236}">
                    <a16:creationId xmlns:a16="http://schemas.microsoft.com/office/drawing/2014/main" id="{C000AECF-AA47-4E3D-93B7-C74F5290BB50}"/>
                  </a:ext>
                </a:extLst>
              </p:cNvPr>
              <p:cNvSpPr/>
              <p:nvPr/>
            </p:nvSpPr>
            <p:spPr>
              <a:xfrm>
                <a:off x="3810042" y="0"/>
                <a:ext cx="2819387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59D6E29C-3FEB-4CB3-A774-7BF5145CE99E}"/>
                  </a:ext>
                </a:extLst>
              </p:cNvPr>
              <p:cNvSpPr/>
              <p:nvPr/>
            </p:nvSpPr>
            <p:spPr>
              <a:xfrm>
                <a:off x="2895647" y="0"/>
                <a:ext cx="457198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8CCAD72F-EE4B-4315-89C5-82B3D548885C}"/>
                  </a:ext>
                </a:extLst>
              </p:cNvPr>
              <p:cNvSpPr/>
              <p:nvPr/>
            </p:nvSpPr>
            <p:spPr>
              <a:xfrm>
                <a:off x="3124245" y="0"/>
                <a:ext cx="761996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6" name="Freeform 62">
              <a:extLst>
                <a:ext uri="{FF2B5EF4-FFF2-40B4-BE49-F238E27FC236}">
                  <a16:creationId xmlns:a16="http://schemas.microsoft.com/office/drawing/2014/main" id="{23DD2C5A-A08D-4691-95FD-5E1F3072F9AD}"/>
                </a:ext>
              </a:extLst>
            </p:cNvPr>
            <p:cNvSpPr/>
            <p:nvPr/>
          </p:nvSpPr>
          <p:spPr>
            <a:xfrm>
              <a:off x="-11663" y="5035550"/>
              <a:ext cx="9143958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7" name="Freeform 63">
              <a:extLst>
                <a:ext uri="{FF2B5EF4-FFF2-40B4-BE49-F238E27FC236}">
                  <a16:creationId xmlns:a16="http://schemas.microsoft.com/office/drawing/2014/main" id="{3368FAA7-4770-4447-BC75-5749B83AF7A6}"/>
                </a:ext>
              </a:extLst>
            </p:cNvPr>
            <p:cNvSpPr/>
            <p:nvPr/>
          </p:nvSpPr>
          <p:spPr>
            <a:xfrm>
              <a:off x="-11663" y="3467100"/>
              <a:ext cx="9143958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Freeform 64">
              <a:extLst>
                <a:ext uri="{FF2B5EF4-FFF2-40B4-BE49-F238E27FC236}">
                  <a16:creationId xmlns:a16="http://schemas.microsoft.com/office/drawing/2014/main" id="{E000E099-30DF-49DF-A9F9-F0C772A254E7}"/>
                </a:ext>
              </a:extLst>
            </p:cNvPr>
            <p:cNvSpPr/>
            <p:nvPr/>
          </p:nvSpPr>
          <p:spPr>
            <a:xfrm>
              <a:off x="-23386" y="5640388"/>
              <a:ext cx="3004025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Freeform 66">
              <a:extLst>
                <a:ext uri="{FF2B5EF4-FFF2-40B4-BE49-F238E27FC236}">
                  <a16:creationId xmlns:a16="http://schemas.microsoft.com/office/drawing/2014/main" id="{4558B933-9F6A-41E4-8CE4-A89D38B14E40}"/>
                </a:ext>
              </a:extLst>
            </p:cNvPr>
            <p:cNvSpPr/>
            <p:nvPr/>
          </p:nvSpPr>
          <p:spPr>
            <a:xfrm>
              <a:off x="-11663" y="5284788"/>
              <a:ext cx="9143958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Freeform 67">
              <a:extLst>
                <a:ext uri="{FF2B5EF4-FFF2-40B4-BE49-F238E27FC236}">
                  <a16:creationId xmlns:a16="http://schemas.microsoft.com/office/drawing/2014/main" id="{B28F5F89-CAEB-4A6A-B87A-E327BAB92623}"/>
                </a:ext>
              </a:extLst>
            </p:cNvPr>
            <p:cNvSpPr/>
            <p:nvPr/>
          </p:nvSpPr>
          <p:spPr>
            <a:xfrm>
              <a:off x="2138047" y="5132388"/>
              <a:ext cx="6982525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Hexagon 10">
              <a:extLst>
                <a:ext uri="{FF2B5EF4-FFF2-40B4-BE49-F238E27FC236}">
                  <a16:creationId xmlns:a16="http://schemas.microsoft.com/office/drawing/2014/main" id="{F2C80E45-746D-44F9-8165-B3FCECC8AC05}"/>
                </a:ext>
              </a:extLst>
            </p:cNvPr>
            <p:cNvSpPr/>
            <p:nvPr/>
          </p:nvSpPr>
          <p:spPr>
            <a:xfrm rot="1800000">
              <a:off x="2996758" y="2859088"/>
              <a:ext cx="1600193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Hexagon 11">
              <a:extLst>
                <a:ext uri="{FF2B5EF4-FFF2-40B4-BE49-F238E27FC236}">
                  <a16:creationId xmlns:a16="http://schemas.microsoft.com/office/drawing/2014/main" id="{E3F0CD2E-9EAD-4F25-903D-0EFA0E72FA92}"/>
                </a:ext>
              </a:extLst>
            </p:cNvPr>
            <p:cNvSpPr/>
            <p:nvPr/>
          </p:nvSpPr>
          <p:spPr>
            <a:xfrm rot="1800000">
              <a:off x="3720655" y="4125913"/>
              <a:ext cx="1600193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Hexagon 12">
              <a:extLst>
                <a:ext uri="{FF2B5EF4-FFF2-40B4-BE49-F238E27FC236}">
                  <a16:creationId xmlns:a16="http://schemas.microsoft.com/office/drawing/2014/main" id="{B26579FC-8101-4BF2-A1A5-8E1DFF3CE374}"/>
                </a:ext>
              </a:extLst>
            </p:cNvPr>
            <p:cNvSpPr/>
            <p:nvPr/>
          </p:nvSpPr>
          <p:spPr>
            <a:xfrm rot="1800000">
              <a:off x="3729447" y="1592263"/>
              <a:ext cx="1601658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4" name="Hexagon 13">
              <a:extLst>
                <a:ext uri="{FF2B5EF4-FFF2-40B4-BE49-F238E27FC236}">
                  <a16:creationId xmlns:a16="http://schemas.microsoft.com/office/drawing/2014/main" id="{2F665BB8-CC25-4188-8DDD-B1164559D6F2}"/>
                </a:ext>
              </a:extLst>
            </p:cNvPr>
            <p:cNvSpPr/>
            <p:nvPr/>
          </p:nvSpPr>
          <p:spPr>
            <a:xfrm rot="1800000">
              <a:off x="2977708" y="325438"/>
              <a:ext cx="1600193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Hexagon 14">
              <a:extLst>
                <a:ext uri="{FF2B5EF4-FFF2-40B4-BE49-F238E27FC236}">
                  <a16:creationId xmlns:a16="http://schemas.microsoft.com/office/drawing/2014/main" id="{F8E776C9-4022-4BF9-88A3-AC1698B71280}"/>
                </a:ext>
              </a:extLst>
            </p:cNvPr>
            <p:cNvSpPr/>
            <p:nvPr/>
          </p:nvSpPr>
          <p:spPr>
            <a:xfrm rot="1800000">
              <a:off x="4463601" y="5383213"/>
              <a:ext cx="1600193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Freeform 75">
              <a:extLst>
                <a:ext uri="{FF2B5EF4-FFF2-40B4-BE49-F238E27FC236}">
                  <a16:creationId xmlns:a16="http://schemas.microsoft.com/office/drawing/2014/main" id="{BA44DFE1-2D74-4FF4-A121-F2F23AAFFFA6}"/>
                </a:ext>
              </a:extLst>
            </p:cNvPr>
            <p:cNvSpPr/>
            <p:nvPr/>
          </p:nvSpPr>
          <p:spPr>
            <a:xfrm rot="1800000">
              <a:off x="-382404" y="4202113"/>
              <a:ext cx="1261691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Hexagon 16">
              <a:extLst>
                <a:ext uri="{FF2B5EF4-FFF2-40B4-BE49-F238E27FC236}">
                  <a16:creationId xmlns:a16="http://schemas.microsoft.com/office/drawing/2014/main" id="{452FC584-8D0A-412E-83C2-20776A450E4E}"/>
                </a:ext>
              </a:extLst>
            </p:cNvPr>
            <p:cNvSpPr/>
            <p:nvPr/>
          </p:nvSpPr>
          <p:spPr>
            <a:xfrm rot="1800000">
              <a:off x="24972" y="5402263"/>
              <a:ext cx="1600193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Hexagon 17">
              <a:extLst>
                <a:ext uri="{FF2B5EF4-FFF2-40B4-BE49-F238E27FC236}">
                  <a16:creationId xmlns:a16="http://schemas.microsoft.com/office/drawing/2014/main" id="{4D3DB307-A52F-4113-AED5-1F3D6041EB0E}"/>
                </a:ext>
              </a:extLst>
            </p:cNvPr>
            <p:cNvSpPr/>
            <p:nvPr/>
          </p:nvSpPr>
          <p:spPr>
            <a:xfrm rot="1800000">
              <a:off x="52814" y="2849563"/>
              <a:ext cx="1601658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Hexagon 18">
              <a:extLst>
                <a:ext uri="{FF2B5EF4-FFF2-40B4-BE49-F238E27FC236}">
                  <a16:creationId xmlns:a16="http://schemas.microsoft.com/office/drawing/2014/main" id="{0223B976-5DCD-4A3D-A20D-C95B4EB8FA70}"/>
                </a:ext>
              </a:extLst>
            </p:cNvPr>
            <p:cNvSpPr/>
            <p:nvPr/>
          </p:nvSpPr>
          <p:spPr>
            <a:xfrm rot="1800000">
              <a:off x="776710" y="4125913"/>
              <a:ext cx="1601658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Hexagon 19">
              <a:extLst>
                <a:ext uri="{FF2B5EF4-FFF2-40B4-BE49-F238E27FC236}">
                  <a16:creationId xmlns:a16="http://schemas.microsoft.com/office/drawing/2014/main" id="{F84E88F9-D1FC-4BBC-BC51-EAC5AC1B866C}"/>
                </a:ext>
              </a:extLst>
            </p:cNvPr>
            <p:cNvSpPr/>
            <p:nvPr/>
          </p:nvSpPr>
          <p:spPr>
            <a:xfrm rot="1800000">
              <a:off x="1510865" y="5411788"/>
              <a:ext cx="1600193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Hexagon 20">
              <a:extLst>
                <a:ext uri="{FF2B5EF4-FFF2-40B4-BE49-F238E27FC236}">
                  <a16:creationId xmlns:a16="http://schemas.microsoft.com/office/drawing/2014/main" id="{F2858263-59DE-4EFC-AAD2-10BD9D5A8882}"/>
                </a:ext>
              </a:extLst>
            </p:cNvPr>
            <p:cNvSpPr/>
            <p:nvPr/>
          </p:nvSpPr>
          <p:spPr>
            <a:xfrm rot="1800000">
              <a:off x="1529915" y="2859088"/>
              <a:ext cx="1600193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Hexagon 21">
              <a:extLst>
                <a:ext uri="{FF2B5EF4-FFF2-40B4-BE49-F238E27FC236}">
                  <a16:creationId xmlns:a16="http://schemas.microsoft.com/office/drawing/2014/main" id="{CD215776-1F06-4B95-B820-F1DE9BD2C210}"/>
                </a:ext>
              </a:extLst>
            </p:cNvPr>
            <p:cNvSpPr/>
            <p:nvPr/>
          </p:nvSpPr>
          <p:spPr>
            <a:xfrm rot="1800000">
              <a:off x="795761" y="1563688"/>
              <a:ext cx="1601658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Hexagon 22">
              <a:extLst>
                <a:ext uri="{FF2B5EF4-FFF2-40B4-BE49-F238E27FC236}">
                  <a16:creationId xmlns:a16="http://schemas.microsoft.com/office/drawing/2014/main" id="{E1EA0D8F-57C2-4CDB-8CB2-0CA1382CC3B5}"/>
                </a:ext>
              </a:extLst>
            </p:cNvPr>
            <p:cNvSpPr/>
            <p:nvPr/>
          </p:nvSpPr>
          <p:spPr>
            <a:xfrm rot="1800000">
              <a:off x="6806741" y="4144963"/>
              <a:ext cx="1600193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Hexagon 23">
              <a:extLst>
                <a:ext uri="{FF2B5EF4-FFF2-40B4-BE49-F238E27FC236}">
                  <a16:creationId xmlns:a16="http://schemas.microsoft.com/office/drawing/2014/main" id="{F6CC939B-9595-4D5A-B061-14B8063E3A19}"/>
                </a:ext>
              </a:extLst>
            </p:cNvPr>
            <p:cNvSpPr/>
            <p:nvPr/>
          </p:nvSpPr>
          <p:spPr>
            <a:xfrm rot="1800000">
              <a:off x="7549687" y="5421313"/>
              <a:ext cx="1600193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" name="Hexagon 24">
              <a:extLst>
                <a:ext uri="{FF2B5EF4-FFF2-40B4-BE49-F238E27FC236}">
                  <a16:creationId xmlns:a16="http://schemas.microsoft.com/office/drawing/2014/main" id="{70023665-16D1-457F-8DE3-826FFF46EFFE}"/>
                </a:ext>
              </a:extLst>
            </p:cNvPr>
            <p:cNvSpPr/>
            <p:nvPr/>
          </p:nvSpPr>
          <p:spPr>
            <a:xfrm rot="1800000">
              <a:off x="7549687" y="2868613"/>
              <a:ext cx="1600193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6" name="Freeform 85">
              <a:extLst>
                <a:ext uri="{FF2B5EF4-FFF2-40B4-BE49-F238E27FC236}">
                  <a16:creationId xmlns:a16="http://schemas.microsoft.com/office/drawing/2014/main" id="{CAC1C085-7864-4562-A407-F1D73B0C34B1}"/>
                </a:ext>
              </a:extLst>
            </p:cNvPr>
            <p:cNvSpPr/>
            <p:nvPr/>
          </p:nvSpPr>
          <p:spPr>
            <a:xfrm rot="1800000">
              <a:off x="8305822" y="4056063"/>
              <a:ext cx="1244106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7" name="Freeform 86">
              <a:extLst>
                <a:ext uri="{FF2B5EF4-FFF2-40B4-BE49-F238E27FC236}">
                  <a16:creationId xmlns:a16="http://schemas.microsoft.com/office/drawing/2014/main" id="{CCD90730-6760-4E31-98F3-83D6E87F6F13}"/>
                </a:ext>
              </a:extLst>
            </p:cNvPr>
            <p:cNvSpPr/>
            <p:nvPr/>
          </p:nvSpPr>
          <p:spPr>
            <a:xfrm rot="1800000">
              <a:off x="8307288" y="1511300"/>
              <a:ext cx="1241175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3" name="Rectangle 42">
            <a:extLst>
              <a:ext uri="{FF2B5EF4-FFF2-40B4-BE49-F238E27FC236}">
                <a16:creationId xmlns:a16="http://schemas.microsoft.com/office/drawing/2014/main" id="{CB851864-0A2C-46EF-ACDE-74678493131F}"/>
              </a:ext>
            </a:extLst>
          </p:cNvPr>
          <p:cNvSpPr/>
          <p:nvPr/>
        </p:nvSpPr>
        <p:spPr>
          <a:xfrm>
            <a:off x="4941888" y="-22225"/>
            <a:ext cx="39846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FE999738-26BC-432B-B3A5-EE555507C0F4}"/>
              </a:ext>
            </a:extLst>
          </p:cNvPr>
          <p:cNvSpPr/>
          <p:nvPr/>
        </p:nvSpPr>
        <p:spPr>
          <a:xfrm>
            <a:off x="5037138" y="-22225"/>
            <a:ext cx="3797300" cy="23129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5478962E-A69C-4617-AEF8-57BA7D4A2CAE}"/>
              </a:ext>
            </a:extLst>
          </p:cNvPr>
          <p:cNvSpPr/>
          <p:nvPr/>
        </p:nvSpPr>
        <p:spPr>
          <a:xfrm>
            <a:off x="5038725" y="6088063"/>
            <a:ext cx="37973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D6403699-6EB5-4779-BAAB-78B2204FBBCE}"/>
              </a:ext>
            </a:extLst>
          </p:cNvPr>
          <p:cNvSpPr/>
          <p:nvPr/>
        </p:nvSpPr>
        <p:spPr>
          <a:xfrm>
            <a:off x="5038725" y="6088063"/>
            <a:ext cx="37973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27813" y="2708476"/>
            <a:ext cx="3589468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27813" y="4421081"/>
            <a:ext cx="3585620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7" name="Date Placeholder 3">
            <a:extLst>
              <a:ext uri="{FF2B5EF4-FFF2-40B4-BE49-F238E27FC236}">
                <a16:creationId xmlns:a16="http://schemas.microsoft.com/office/drawing/2014/main" id="{656C3D64-7FEF-4A87-9693-6A1D5CF085C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133975" y="1516063"/>
            <a:ext cx="2311400" cy="752475"/>
          </a:xfrm>
        </p:spPr>
        <p:txBody>
          <a:bodyPr anchor="b"/>
          <a:lstStyle>
            <a:lvl1pPr algn="l">
              <a:defRPr sz="2400"/>
            </a:lvl1pPr>
          </a:lstStyle>
          <a:p>
            <a:pPr>
              <a:defRPr/>
            </a:pPr>
            <a:r>
              <a:rPr lang="en-US"/>
              <a:t>Diah Arifah P., S.Kom</a:t>
            </a:r>
          </a:p>
        </p:txBody>
      </p:sp>
      <p:sp>
        <p:nvSpPr>
          <p:cNvPr id="48" name="Footer Placeholder 4">
            <a:extLst>
              <a:ext uri="{FF2B5EF4-FFF2-40B4-BE49-F238E27FC236}">
                <a16:creationId xmlns:a16="http://schemas.microsoft.com/office/drawing/2014/main" id="{E29C4E91-0066-4AAC-9934-A0EC63FDF3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745163" y="5719763"/>
            <a:ext cx="3068637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r>
              <a:rPr lang="en-US"/>
              <a:t>Manajemen Proses</a:t>
            </a:r>
          </a:p>
        </p:txBody>
      </p:sp>
      <p:sp>
        <p:nvSpPr>
          <p:cNvPr id="49" name="Slide Number Placeholder 5">
            <a:extLst>
              <a:ext uri="{FF2B5EF4-FFF2-40B4-BE49-F238E27FC236}">
                <a16:creationId xmlns:a16="http://schemas.microsoft.com/office/drawing/2014/main" id="{32613BEE-9263-49F1-B4F9-9C7DBC0BBB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037138" y="5719763"/>
            <a:ext cx="696912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52E9097A-5F53-4BF3-8E91-F71D12FD83AE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3146261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921ED8-B39E-46B2-9822-800F28F95B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Diah Arifah P., S.Kom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68C1E3-C831-46E1-856A-F657DF0908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Manajemen Proses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10E5E6-65DA-47FA-9AE5-F6B772E26C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33CB51-85A8-484C-8FD7-1B92E8ED944D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6615278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63532" y="2900830"/>
            <a:ext cx="7190590" cy="1362075"/>
          </a:xfrm>
        </p:spPr>
        <p:txBody>
          <a:bodyPr/>
          <a:lstStyle>
            <a:lvl1pPr algn="l">
              <a:defRPr sz="4000" b="0" cap="none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3533" y="4267201"/>
            <a:ext cx="7190589" cy="1520413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D87015-AF29-4A28-B626-E555A68F2C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Diah Arifah P., S.Kom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1AAA43-BC8A-46EC-90D9-EC0FF06A68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Manajemen Proses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83F251-E9EE-4ED1-AD7C-BB93920634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E6B422-C246-4DFC-A7FA-C9218D32754A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9906216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29284" y="2313432"/>
            <a:ext cx="3704844" cy="34930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5032248" y="2313431"/>
            <a:ext cx="3704844" cy="34930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8851E0FB-628A-4D9B-8348-B8324A5F4501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Diah Arifah P., S.Kom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0DF90FB7-AA16-46F7-88A7-1CEF63B082FB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Manajemen Proses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DD41142-D0E9-4431-999B-FA6BF5EC4A76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E964AA75-F082-406E-B4B7-2132066BE0FB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8546032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9787" y="2316009"/>
            <a:ext cx="3311910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8531" y="2974695"/>
            <a:ext cx="3704844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29491" y="2316010"/>
            <a:ext cx="3310360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248" y="2974695"/>
            <a:ext cx="3704844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8FCF0749-B5C8-4593-B702-1E07BA6A4C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Diah Arifah P., S.Kom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C2920623-FE63-476A-A4F9-488E9C6B21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Manajemen Proses</a:t>
            </a:r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D3F3A151-A091-485D-B03D-0980D4C7B5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43D2E4-DA47-44A2-BFE3-1F672B817A6B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5059406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260B8B95-5ADF-4476-8BDA-D1DDD20667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Diah Arifah P., S.Kom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FD66B6CE-BC01-4967-8C45-FEFB8C7F9E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Manajemen Proses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1D137D7B-1F18-441D-9294-662AA1BADF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F14433-2C88-4135-AAB3-5055E74D47A8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0337047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AD11A94B-0195-4B86-A291-BFAD3B3DE2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Diah Arifah P., S.Kom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AF587465-AED1-4291-AB53-F904E0560F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Manajemen Proses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712D58DA-6C47-4AF5-A3EF-60FFCB56C1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324D78-2C2D-4A85-8F0A-318C1B923FA9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9520996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60">
            <a:extLst>
              <a:ext uri="{FF2B5EF4-FFF2-40B4-BE49-F238E27FC236}">
                <a16:creationId xmlns:a16="http://schemas.microsoft.com/office/drawing/2014/main" id="{4F7B9F68-D1B9-4FFD-917E-45E02565F9C4}"/>
              </a:ext>
            </a:extLst>
          </p:cNvPr>
          <p:cNvGrpSpPr>
            <a:grpSpLocks/>
          </p:cNvGrpSpPr>
          <p:nvPr/>
        </p:nvGrpSpPr>
        <p:grpSpPr bwMode="auto">
          <a:xfrm>
            <a:off x="-414338" y="0"/>
            <a:ext cx="10760076" cy="6858000"/>
            <a:chOff x="-382404" y="0"/>
            <a:chExt cx="9932332" cy="6858000"/>
          </a:xfrm>
        </p:grpSpPr>
        <p:grpSp>
          <p:nvGrpSpPr>
            <p:cNvPr id="6" name="Group 61">
              <a:extLst>
                <a:ext uri="{FF2B5EF4-FFF2-40B4-BE49-F238E27FC236}">
                  <a16:creationId xmlns:a16="http://schemas.microsoft.com/office/drawing/2014/main" id="{26CF57FB-E835-4AB4-81AD-C390CFB07DF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9" name="Group 4">
                <a:extLst>
                  <a:ext uri="{FF2B5EF4-FFF2-40B4-BE49-F238E27FC236}">
                    <a16:creationId xmlns:a16="http://schemas.microsoft.com/office/drawing/2014/main" id="{334A4EB3-B436-444B-B98A-134B49333FBA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1" name="Rectangle 40">
                  <a:extLst>
                    <a:ext uri="{FF2B5EF4-FFF2-40B4-BE49-F238E27FC236}">
                      <a16:creationId xmlns:a16="http://schemas.microsoft.com/office/drawing/2014/main" id="{B92E98C1-BF10-48DB-8FD3-197BFAA8C625}"/>
                    </a:ext>
                  </a:extLst>
                </p:cNvPr>
                <p:cNvSpPr/>
                <p:nvPr/>
              </p:nvSpPr>
              <p:spPr>
                <a:xfrm>
                  <a:off x="914456" y="0"/>
                  <a:ext cx="1600192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2" name="Rectangle 2">
                  <a:extLst>
                    <a:ext uri="{FF2B5EF4-FFF2-40B4-BE49-F238E27FC236}">
                      <a16:creationId xmlns:a16="http://schemas.microsoft.com/office/drawing/2014/main" id="{D2D90A51-5E0D-4B63-BDDC-2CE8EFBE2E57}"/>
                    </a:ext>
                  </a:extLst>
                </p:cNvPr>
                <p:cNvSpPr/>
                <p:nvPr/>
              </p:nvSpPr>
              <p:spPr>
                <a:xfrm>
                  <a:off x="60" y="0"/>
                  <a:ext cx="457198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3" name="Rectangle 3">
                  <a:extLst>
                    <a:ext uri="{FF2B5EF4-FFF2-40B4-BE49-F238E27FC236}">
                      <a16:creationId xmlns:a16="http://schemas.microsoft.com/office/drawing/2014/main" id="{FBD68A0E-46E2-41D0-957E-6CBD7AB5489A}"/>
                    </a:ext>
                  </a:extLst>
                </p:cNvPr>
                <p:cNvSpPr/>
                <p:nvPr/>
              </p:nvSpPr>
              <p:spPr>
                <a:xfrm>
                  <a:off x="228659" y="0"/>
                  <a:ext cx="761996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>
                <a:extLst>
                  <a:ext uri="{FF2B5EF4-FFF2-40B4-BE49-F238E27FC236}">
                    <a16:creationId xmlns:a16="http://schemas.microsoft.com/office/drawing/2014/main" id="{ADA38152-C2F0-425C-8323-A7D01E3B519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8" name="Rectangle 37">
                  <a:extLst>
                    <a:ext uri="{FF2B5EF4-FFF2-40B4-BE49-F238E27FC236}">
                      <a16:creationId xmlns:a16="http://schemas.microsoft.com/office/drawing/2014/main" id="{7D010ABE-5198-483D-82CF-C781ACD7CABE}"/>
                    </a:ext>
                  </a:extLst>
                </p:cNvPr>
                <p:cNvSpPr/>
                <p:nvPr/>
              </p:nvSpPr>
              <p:spPr>
                <a:xfrm>
                  <a:off x="915040" y="0"/>
                  <a:ext cx="1600192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9" name="Rectangle 38">
                  <a:extLst>
                    <a:ext uri="{FF2B5EF4-FFF2-40B4-BE49-F238E27FC236}">
                      <a16:creationId xmlns:a16="http://schemas.microsoft.com/office/drawing/2014/main" id="{203CC393-A65F-4022-930D-8F454BDC83C2}"/>
                    </a:ext>
                  </a:extLst>
                </p:cNvPr>
                <p:cNvSpPr/>
                <p:nvPr/>
              </p:nvSpPr>
              <p:spPr>
                <a:xfrm>
                  <a:off x="644" y="0"/>
                  <a:ext cx="457198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0" name="Rectangle 39">
                  <a:extLst>
                    <a:ext uri="{FF2B5EF4-FFF2-40B4-BE49-F238E27FC236}">
                      <a16:creationId xmlns:a16="http://schemas.microsoft.com/office/drawing/2014/main" id="{C6A5AC6A-5434-4C45-89F4-53EEF4345BA0}"/>
                    </a:ext>
                  </a:extLst>
                </p:cNvPr>
                <p:cNvSpPr/>
                <p:nvPr/>
              </p:nvSpPr>
              <p:spPr>
                <a:xfrm>
                  <a:off x="229243" y="0"/>
                  <a:ext cx="761996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>
                <a:extLst>
                  <a:ext uri="{FF2B5EF4-FFF2-40B4-BE49-F238E27FC236}">
                    <a16:creationId xmlns:a16="http://schemas.microsoft.com/office/drawing/2014/main" id="{F8843720-6E6A-4852-98AC-464E133D3E4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5" name="Rectangle 34">
                  <a:extLst>
                    <a:ext uri="{FF2B5EF4-FFF2-40B4-BE49-F238E27FC236}">
                      <a16:creationId xmlns:a16="http://schemas.microsoft.com/office/drawing/2014/main" id="{D9E17E72-D02A-4A42-A9ED-BF3AD198A82D}"/>
                    </a:ext>
                  </a:extLst>
                </p:cNvPr>
                <p:cNvSpPr/>
                <p:nvPr/>
              </p:nvSpPr>
              <p:spPr>
                <a:xfrm>
                  <a:off x="914378" y="0"/>
                  <a:ext cx="1600192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6" name="Rectangle 35">
                  <a:extLst>
                    <a:ext uri="{FF2B5EF4-FFF2-40B4-BE49-F238E27FC236}">
                      <a16:creationId xmlns:a16="http://schemas.microsoft.com/office/drawing/2014/main" id="{21DB4454-4BB0-413E-B2BB-4D7F1CA2EEB3}"/>
                    </a:ext>
                  </a:extLst>
                </p:cNvPr>
                <p:cNvSpPr/>
                <p:nvPr/>
              </p:nvSpPr>
              <p:spPr>
                <a:xfrm>
                  <a:off x="-18" y="0"/>
                  <a:ext cx="457198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7" name="Rectangle 36">
                  <a:extLst>
                    <a:ext uri="{FF2B5EF4-FFF2-40B4-BE49-F238E27FC236}">
                      <a16:creationId xmlns:a16="http://schemas.microsoft.com/office/drawing/2014/main" id="{F9694653-E3F0-47F1-A4D5-B9D8B2F5AC24}"/>
                    </a:ext>
                  </a:extLst>
                </p:cNvPr>
                <p:cNvSpPr/>
                <p:nvPr/>
              </p:nvSpPr>
              <p:spPr>
                <a:xfrm>
                  <a:off x="228581" y="0"/>
                  <a:ext cx="761996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E2CFBC90-C5BB-400B-8345-2D642ED72C63}"/>
                  </a:ext>
                </a:extLst>
              </p:cNvPr>
              <p:cNvSpPr/>
              <p:nvPr/>
            </p:nvSpPr>
            <p:spPr>
              <a:xfrm>
                <a:off x="3810042" y="0"/>
                <a:ext cx="2819387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E5F84F2E-9D15-422D-8890-0C1D2310B1D8}"/>
                  </a:ext>
                </a:extLst>
              </p:cNvPr>
              <p:cNvSpPr/>
              <p:nvPr/>
            </p:nvSpPr>
            <p:spPr>
              <a:xfrm>
                <a:off x="2895647" y="0"/>
                <a:ext cx="457198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4" name="Rectangle 33">
                <a:extLst>
                  <a:ext uri="{FF2B5EF4-FFF2-40B4-BE49-F238E27FC236}">
                    <a16:creationId xmlns:a16="http://schemas.microsoft.com/office/drawing/2014/main" id="{21A6949A-69D3-47B7-88FA-A3A3CDFAA2EB}"/>
                  </a:ext>
                </a:extLst>
              </p:cNvPr>
              <p:cNvSpPr/>
              <p:nvPr/>
            </p:nvSpPr>
            <p:spPr>
              <a:xfrm>
                <a:off x="3124245" y="0"/>
                <a:ext cx="761996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7" name="Freeform 62">
              <a:extLst>
                <a:ext uri="{FF2B5EF4-FFF2-40B4-BE49-F238E27FC236}">
                  <a16:creationId xmlns:a16="http://schemas.microsoft.com/office/drawing/2014/main" id="{EC833F39-9DC4-4C50-B951-D906AB2E6E2E}"/>
                </a:ext>
              </a:extLst>
            </p:cNvPr>
            <p:cNvSpPr/>
            <p:nvPr/>
          </p:nvSpPr>
          <p:spPr>
            <a:xfrm>
              <a:off x="-11663" y="5035550"/>
              <a:ext cx="9143958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Freeform 63">
              <a:extLst>
                <a:ext uri="{FF2B5EF4-FFF2-40B4-BE49-F238E27FC236}">
                  <a16:creationId xmlns:a16="http://schemas.microsoft.com/office/drawing/2014/main" id="{ED83B7B6-E974-4642-9BE7-9F0CAC258533}"/>
                </a:ext>
              </a:extLst>
            </p:cNvPr>
            <p:cNvSpPr/>
            <p:nvPr/>
          </p:nvSpPr>
          <p:spPr>
            <a:xfrm>
              <a:off x="-11663" y="3467100"/>
              <a:ext cx="9143958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Freeform 64">
              <a:extLst>
                <a:ext uri="{FF2B5EF4-FFF2-40B4-BE49-F238E27FC236}">
                  <a16:creationId xmlns:a16="http://schemas.microsoft.com/office/drawing/2014/main" id="{F3FE76D0-BBA1-410C-9BA7-513DD73B6E62}"/>
                </a:ext>
              </a:extLst>
            </p:cNvPr>
            <p:cNvSpPr/>
            <p:nvPr/>
          </p:nvSpPr>
          <p:spPr>
            <a:xfrm>
              <a:off x="-23386" y="5640388"/>
              <a:ext cx="3004025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Freeform 66">
              <a:extLst>
                <a:ext uri="{FF2B5EF4-FFF2-40B4-BE49-F238E27FC236}">
                  <a16:creationId xmlns:a16="http://schemas.microsoft.com/office/drawing/2014/main" id="{A6285FE4-59DF-4141-8224-8B2A1C39FFBC}"/>
                </a:ext>
              </a:extLst>
            </p:cNvPr>
            <p:cNvSpPr/>
            <p:nvPr/>
          </p:nvSpPr>
          <p:spPr>
            <a:xfrm>
              <a:off x="-11663" y="5284788"/>
              <a:ext cx="9143958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Freeform 67">
              <a:extLst>
                <a:ext uri="{FF2B5EF4-FFF2-40B4-BE49-F238E27FC236}">
                  <a16:creationId xmlns:a16="http://schemas.microsoft.com/office/drawing/2014/main" id="{28072812-8A89-4411-BD24-6BC6FF59E0E1}"/>
                </a:ext>
              </a:extLst>
            </p:cNvPr>
            <p:cNvSpPr/>
            <p:nvPr/>
          </p:nvSpPr>
          <p:spPr>
            <a:xfrm>
              <a:off x="2138047" y="5132388"/>
              <a:ext cx="6982525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Hexagon 11">
              <a:extLst>
                <a:ext uri="{FF2B5EF4-FFF2-40B4-BE49-F238E27FC236}">
                  <a16:creationId xmlns:a16="http://schemas.microsoft.com/office/drawing/2014/main" id="{3FDADB41-ECBE-4FEA-93F7-2B2A626465C2}"/>
                </a:ext>
              </a:extLst>
            </p:cNvPr>
            <p:cNvSpPr/>
            <p:nvPr/>
          </p:nvSpPr>
          <p:spPr>
            <a:xfrm rot="1800000">
              <a:off x="2996758" y="2859088"/>
              <a:ext cx="1600193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Hexagon 12">
              <a:extLst>
                <a:ext uri="{FF2B5EF4-FFF2-40B4-BE49-F238E27FC236}">
                  <a16:creationId xmlns:a16="http://schemas.microsoft.com/office/drawing/2014/main" id="{2345E670-E537-4DA3-BB09-B437ECA8F4E4}"/>
                </a:ext>
              </a:extLst>
            </p:cNvPr>
            <p:cNvSpPr/>
            <p:nvPr/>
          </p:nvSpPr>
          <p:spPr>
            <a:xfrm rot="1800000">
              <a:off x="3720655" y="4125913"/>
              <a:ext cx="1600193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4" name="Hexagon 13">
              <a:extLst>
                <a:ext uri="{FF2B5EF4-FFF2-40B4-BE49-F238E27FC236}">
                  <a16:creationId xmlns:a16="http://schemas.microsoft.com/office/drawing/2014/main" id="{5C35264B-1B94-4E85-AB87-07CC363F5F31}"/>
                </a:ext>
              </a:extLst>
            </p:cNvPr>
            <p:cNvSpPr/>
            <p:nvPr/>
          </p:nvSpPr>
          <p:spPr>
            <a:xfrm rot="1800000">
              <a:off x="3729447" y="1592263"/>
              <a:ext cx="1601658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Hexagon 14">
              <a:extLst>
                <a:ext uri="{FF2B5EF4-FFF2-40B4-BE49-F238E27FC236}">
                  <a16:creationId xmlns:a16="http://schemas.microsoft.com/office/drawing/2014/main" id="{46A1BAE7-EC23-4A42-973B-78C35D23B861}"/>
                </a:ext>
              </a:extLst>
            </p:cNvPr>
            <p:cNvSpPr/>
            <p:nvPr/>
          </p:nvSpPr>
          <p:spPr>
            <a:xfrm rot="1800000">
              <a:off x="2977708" y="325438"/>
              <a:ext cx="1600193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Hexagon 15">
              <a:extLst>
                <a:ext uri="{FF2B5EF4-FFF2-40B4-BE49-F238E27FC236}">
                  <a16:creationId xmlns:a16="http://schemas.microsoft.com/office/drawing/2014/main" id="{E216BB80-0C3C-4EEC-9307-897D2A7C4E58}"/>
                </a:ext>
              </a:extLst>
            </p:cNvPr>
            <p:cNvSpPr/>
            <p:nvPr/>
          </p:nvSpPr>
          <p:spPr>
            <a:xfrm rot="1800000">
              <a:off x="4463601" y="5383213"/>
              <a:ext cx="1600193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Freeform 75">
              <a:extLst>
                <a:ext uri="{FF2B5EF4-FFF2-40B4-BE49-F238E27FC236}">
                  <a16:creationId xmlns:a16="http://schemas.microsoft.com/office/drawing/2014/main" id="{DB130C65-FC1D-4869-A6D3-98C14F21B94C}"/>
                </a:ext>
              </a:extLst>
            </p:cNvPr>
            <p:cNvSpPr/>
            <p:nvPr/>
          </p:nvSpPr>
          <p:spPr>
            <a:xfrm rot="1800000">
              <a:off x="-382404" y="4202113"/>
              <a:ext cx="1261691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Hexagon 17">
              <a:extLst>
                <a:ext uri="{FF2B5EF4-FFF2-40B4-BE49-F238E27FC236}">
                  <a16:creationId xmlns:a16="http://schemas.microsoft.com/office/drawing/2014/main" id="{723BC480-E2CE-4B4C-803F-F0FCE189932E}"/>
                </a:ext>
              </a:extLst>
            </p:cNvPr>
            <p:cNvSpPr/>
            <p:nvPr/>
          </p:nvSpPr>
          <p:spPr>
            <a:xfrm rot="1800000">
              <a:off x="24972" y="5402263"/>
              <a:ext cx="1600193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Hexagon 18">
              <a:extLst>
                <a:ext uri="{FF2B5EF4-FFF2-40B4-BE49-F238E27FC236}">
                  <a16:creationId xmlns:a16="http://schemas.microsoft.com/office/drawing/2014/main" id="{44955940-311E-4D8A-B243-59937094CBA3}"/>
                </a:ext>
              </a:extLst>
            </p:cNvPr>
            <p:cNvSpPr/>
            <p:nvPr/>
          </p:nvSpPr>
          <p:spPr>
            <a:xfrm rot="1800000">
              <a:off x="52814" y="2849563"/>
              <a:ext cx="1601658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Hexagon 19">
              <a:extLst>
                <a:ext uri="{FF2B5EF4-FFF2-40B4-BE49-F238E27FC236}">
                  <a16:creationId xmlns:a16="http://schemas.microsoft.com/office/drawing/2014/main" id="{66174DD0-AB29-4A72-B8DB-19ADD9A313A4}"/>
                </a:ext>
              </a:extLst>
            </p:cNvPr>
            <p:cNvSpPr/>
            <p:nvPr/>
          </p:nvSpPr>
          <p:spPr>
            <a:xfrm rot="1800000">
              <a:off x="776710" y="4125913"/>
              <a:ext cx="1601658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Hexagon 20">
              <a:extLst>
                <a:ext uri="{FF2B5EF4-FFF2-40B4-BE49-F238E27FC236}">
                  <a16:creationId xmlns:a16="http://schemas.microsoft.com/office/drawing/2014/main" id="{6243F90B-84C3-4E9E-A9F1-5603F47EB3B4}"/>
                </a:ext>
              </a:extLst>
            </p:cNvPr>
            <p:cNvSpPr/>
            <p:nvPr/>
          </p:nvSpPr>
          <p:spPr>
            <a:xfrm rot="1800000">
              <a:off x="1510865" y="5411788"/>
              <a:ext cx="1600193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Hexagon 21">
              <a:extLst>
                <a:ext uri="{FF2B5EF4-FFF2-40B4-BE49-F238E27FC236}">
                  <a16:creationId xmlns:a16="http://schemas.microsoft.com/office/drawing/2014/main" id="{9101C93E-5607-4D0D-B765-76AFB90DCDBF}"/>
                </a:ext>
              </a:extLst>
            </p:cNvPr>
            <p:cNvSpPr/>
            <p:nvPr/>
          </p:nvSpPr>
          <p:spPr>
            <a:xfrm rot="1800000">
              <a:off x="1529915" y="2859088"/>
              <a:ext cx="1600193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Hexagon 22">
              <a:extLst>
                <a:ext uri="{FF2B5EF4-FFF2-40B4-BE49-F238E27FC236}">
                  <a16:creationId xmlns:a16="http://schemas.microsoft.com/office/drawing/2014/main" id="{DDC005F1-E574-49D5-85A4-EACA4818BAEB}"/>
                </a:ext>
              </a:extLst>
            </p:cNvPr>
            <p:cNvSpPr/>
            <p:nvPr/>
          </p:nvSpPr>
          <p:spPr>
            <a:xfrm rot="1800000">
              <a:off x="795761" y="1563688"/>
              <a:ext cx="1601658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Hexagon 23">
              <a:extLst>
                <a:ext uri="{FF2B5EF4-FFF2-40B4-BE49-F238E27FC236}">
                  <a16:creationId xmlns:a16="http://schemas.microsoft.com/office/drawing/2014/main" id="{48989C0F-294F-40C5-B839-4690CB0AA354}"/>
                </a:ext>
              </a:extLst>
            </p:cNvPr>
            <p:cNvSpPr/>
            <p:nvPr/>
          </p:nvSpPr>
          <p:spPr>
            <a:xfrm rot="1800000">
              <a:off x="6806741" y="4144963"/>
              <a:ext cx="1600193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" name="Hexagon 24">
              <a:extLst>
                <a:ext uri="{FF2B5EF4-FFF2-40B4-BE49-F238E27FC236}">
                  <a16:creationId xmlns:a16="http://schemas.microsoft.com/office/drawing/2014/main" id="{D24180AC-A86C-4F66-B97C-742FA682A8A2}"/>
                </a:ext>
              </a:extLst>
            </p:cNvPr>
            <p:cNvSpPr/>
            <p:nvPr/>
          </p:nvSpPr>
          <p:spPr>
            <a:xfrm rot="1800000">
              <a:off x="7549687" y="5421313"/>
              <a:ext cx="1600193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6" name="Hexagon 25">
              <a:extLst>
                <a:ext uri="{FF2B5EF4-FFF2-40B4-BE49-F238E27FC236}">
                  <a16:creationId xmlns:a16="http://schemas.microsoft.com/office/drawing/2014/main" id="{1CA8BC27-F859-489F-A98A-11250C75875B}"/>
                </a:ext>
              </a:extLst>
            </p:cNvPr>
            <p:cNvSpPr/>
            <p:nvPr/>
          </p:nvSpPr>
          <p:spPr>
            <a:xfrm rot="1800000">
              <a:off x="7549687" y="2868613"/>
              <a:ext cx="1600193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7" name="Freeform 85">
              <a:extLst>
                <a:ext uri="{FF2B5EF4-FFF2-40B4-BE49-F238E27FC236}">
                  <a16:creationId xmlns:a16="http://schemas.microsoft.com/office/drawing/2014/main" id="{B618856A-E09E-425E-AF5A-7F582CA17047}"/>
                </a:ext>
              </a:extLst>
            </p:cNvPr>
            <p:cNvSpPr/>
            <p:nvPr/>
          </p:nvSpPr>
          <p:spPr>
            <a:xfrm rot="1800000">
              <a:off x="8305822" y="4056063"/>
              <a:ext cx="1244106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Freeform 86">
              <a:extLst>
                <a:ext uri="{FF2B5EF4-FFF2-40B4-BE49-F238E27FC236}">
                  <a16:creationId xmlns:a16="http://schemas.microsoft.com/office/drawing/2014/main" id="{1E71D447-6271-4A32-AC58-8FBDAF39E03D}"/>
                </a:ext>
              </a:extLst>
            </p:cNvPr>
            <p:cNvSpPr/>
            <p:nvPr/>
          </p:nvSpPr>
          <p:spPr>
            <a:xfrm rot="1800000">
              <a:off x="8307288" y="1511300"/>
              <a:ext cx="1241175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4" name="Rectangle 43">
            <a:extLst>
              <a:ext uri="{FF2B5EF4-FFF2-40B4-BE49-F238E27FC236}">
                <a16:creationId xmlns:a16="http://schemas.microsoft.com/office/drawing/2014/main" id="{20E6371D-6007-4BEA-8060-68904F654964}"/>
              </a:ext>
            </a:extLst>
          </p:cNvPr>
          <p:cNvSpPr/>
          <p:nvPr/>
        </p:nvSpPr>
        <p:spPr>
          <a:xfrm>
            <a:off x="4941888" y="-22225"/>
            <a:ext cx="39846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57D09F10-ECCE-4D4E-B1BD-209361E1B3EF}"/>
              </a:ext>
            </a:extLst>
          </p:cNvPr>
          <p:cNvSpPr/>
          <p:nvPr/>
        </p:nvSpPr>
        <p:spPr>
          <a:xfrm>
            <a:off x="5037138" y="-22225"/>
            <a:ext cx="37973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430CDA44-DEA1-4E98-ACE7-09B9BA6B0F42}"/>
              </a:ext>
            </a:extLst>
          </p:cNvPr>
          <p:cNvSpPr/>
          <p:nvPr/>
        </p:nvSpPr>
        <p:spPr>
          <a:xfrm>
            <a:off x="981075" y="601663"/>
            <a:ext cx="3859213" cy="564832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82FD685A-2956-42D5-9FFF-0A3A5DC96994}"/>
              </a:ext>
            </a:extLst>
          </p:cNvPr>
          <p:cNvSpPr/>
          <p:nvPr/>
        </p:nvSpPr>
        <p:spPr>
          <a:xfrm>
            <a:off x="5038725" y="6088063"/>
            <a:ext cx="37973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41385" y="856527"/>
            <a:ext cx="3347977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4819" y="2657435"/>
            <a:ext cx="3579953" cy="1463153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31308" y="4136994"/>
            <a:ext cx="3573683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8" name="Date Placeholder 4">
            <a:extLst>
              <a:ext uri="{FF2B5EF4-FFF2-40B4-BE49-F238E27FC236}">
                <a16:creationId xmlns:a16="http://schemas.microsoft.com/office/drawing/2014/main" id="{2751C4C0-F821-4FF7-B313-7937B909B7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Diah Arifah P., S.Kom</a:t>
            </a:r>
          </a:p>
        </p:txBody>
      </p:sp>
      <p:sp>
        <p:nvSpPr>
          <p:cNvPr id="49" name="Slide Number Placeholder 6">
            <a:extLst>
              <a:ext uri="{FF2B5EF4-FFF2-40B4-BE49-F238E27FC236}">
                <a16:creationId xmlns:a16="http://schemas.microsoft.com/office/drawing/2014/main" id="{2283633C-A9A3-4ADB-8402-2373E9F6D7E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8451006-4804-41BB-AC51-5ED4F9F0434A}" type="slidenum">
              <a:rPr lang="en-US" altLang="id-ID"/>
              <a:pPr/>
              <a:t>‹#›</a:t>
            </a:fld>
            <a:endParaRPr lang="en-US" altLang="id-ID"/>
          </a:p>
        </p:txBody>
      </p:sp>
      <p:sp>
        <p:nvSpPr>
          <p:cNvPr id="50" name="Footer Placeholder 5">
            <a:extLst>
              <a:ext uri="{FF2B5EF4-FFF2-40B4-BE49-F238E27FC236}">
                <a16:creationId xmlns:a16="http://schemas.microsoft.com/office/drawing/2014/main" id="{D5BE3273-564D-4076-BE9F-BF296DCD9561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5027613" y="5724525"/>
            <a:ext cx="3786187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Manajemen Proses</a:t>
            </a:r>
          </a:p>
        </p:txBody>
      </p:sp>
    </p:spTree>
    <p:extLst>
      <p:ext uri="{BB962C8B-B14F-4D97-AF65-F5344CB8AC3E}">
        <p14:creationId xmlns:p14="http://schemas.microsoft.com/office/powerpoint/2010/main" val="28568782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60">
            <a:extLst>
              <a:ext uri="{FF2B5EF4-FFF2-40B4-BE49-F238E27FC236}">
                <a16:creationId xmlns:a16="http://schemas.microsoft.com/office/drawing/2014/main" id="{845E6FE7-73B5-47D5-92BB-13943B394833}"/>
              </a:ext>
            </a:extLst>
          </p:cNvPr>
          <p:cNvGrpSpPr>
            <a:grpSpLocks/>
          </p:cNvGrpSpPr>
          <p:nvPr/>
        </p:nvGrpSpPr>
        <p:grpSpPr bwMode="auto">
          <a:xfrm>
            <a:off x="-414338" y="0"/>
            <a:ext cx="10760076" cy="6858000"/>
            <a:chOff x="-382404" y="0"/>
            <a:chExt cx="9932332" cy="6858000"/>
          </a:xfrm>
        </p:grpSpPr>
        <p:grpSp>
          <p:nvGrpSpPr>
            <p:cNvPr id="6" name="Group 61">
              <a:extLst>
                <a:ext uri="{FF2B5EF4-FFF2-40B4-BE49-F238E27FC236}">
                  <a16:creationId xmlns:a16="http://schemas.microsoft.com/office/drawing/2014/main" id="{7F35B7F1-6D44-4652-8625-B56933DE870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9" name="Group 4">
                <a:extLst>
                  <a:ext uri="{FF2B5EF4-FFF2-40B4-BE49-F238E27FC236}">
                    <a16:creationId xmlns:a16="http://schemas.microsoft.com/office/drawing/2014/main" id="{13B0EF36-E1CB-4E0D-9534-FE1BCEAD9E42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1" name="Rectangle 40">
                  <a:extLst>
                    <a:ext uri="{FF2B5EF4-FFF2-40B4-BE49-F238E27FC236}">
                      <a16:creationId xmlns:a16="http://schemas.microsoft.com/office/drawing/2014/main" id="{FA4C9D3D-10C2-4CF1-ACD5-02BDFF63A14E}"/>
                    </a:ext>
                  </a:extLst>
                </p:cNvPr>
                <p:cNvSpPr/>
                <p:nvPr/>
              </p:nvSpPr>
              <p:spPr>
                <a:xfrm>
                  <a:off x="914456" y="0"/>
                  <a:ext cx="1600192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2" name="Rectangle 2">
                  <a:extLst>
                    <a:ext uri="{FF2B5EF4-FFF2-40B4-BE49-F238E27FC236}">
                      <a16:creationId xmlns:a16="http://schemas.microsoft.com/office/drawing/2014/main" id="{0A88B48B-17CE-4B53-828E-3C61F6409EB2}"/>
                    </a:ext>
                  </a:extLst>
                </p:cNvPr>
                <p:cNvSpPr/>
                <p:nvPr/>
              </p:nvSpPr>
              <p:spPr>
                <a:xfrm>
                  <a:off x="60" y="0"/>
                  <a:ext cx="457198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3" name="Rectangle 3">
                  <a:extLst>
                    <a:ext uri="{FF2B5EF4-FFF2-40B4-BE49-F238E27FC236}">
                      <a16:creationId xmlns:a16="http://schemas.microsoft.com/office/drawing/2014/main" id="{871FCA8F-6F04-46F7-89BE-2BCBEA7C0A38}"/>
                    </a:ext>
                  </a:extLst>
                </p:cNvPr>
                <p:cNvSpPr/>
                <p:nvPr/>
              </p:nvSpPr>
              <p:spPr>
                <a:xfrm>
                  <a:off x="228659" y="0"/>
                  <a:ext cx="761996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>
                <a:extLst>
                  <a:ext uri="{FF2B5EF4-FFF2-40B4-BE49-F238E27FC236}">
                    <a16:creationId xmlns:a16="http://schemas.microsoft.com/office/drawing/2014/main" id="{9BB3313A-948F-42F8-AAB7-434B44A2A29F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8" name="Rectangle 37">
                  <a:extLst>
                    <a:ext uri="{FF2B5EF4-FFF2-40B4-BE49-F238E27FC236}">
                      <a16:creationId xmlns:a16="http://schemas.microsoft.com/office/drawing/2014/main" id="{B668B7D9-3E61-4416-B865-612F181710C6}"/>
                    </a:ext>
                  </a:extLst>
                </p:cNvPr>
                <p:cNvSpPr/>
                <p:nvPr/>
              </p:nvSpPr>
              <p:spPr>
                <a:xfrm>
                  <a:off x="915040" y="0"/>
                  <a:ext cx="1600192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9" name="Rectangle 38">
                  <a:extLst>
                    <a:ext uri="{FF2B5EF4-FFF2-40B4-BE49-F238E27FC236}">
                      <a16:creationId xmlns:a16="http://schemas.microsoft.com/office/drawing/2014/main" id="{90D0AFC6-4CDB-43E1-AE93-2477146EB64E}"/>
                    </a:ext>
                  </a:extLst>
                </p:cNvPr>
                <p:cNvSpPr/>
                <p:nvPr/>
              </p:nvSpPr>
              <p:spPr>
                <a:xfrm>
                  <a:off x="644" y="0"/>
                  <a:ext cx="457198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0" name="Rectangle 39">
                  <a:extLst>
                    <a:ext uri="{FF2B5EF4-FFF2-40B4-BE49-F238E27FC236}">
                      <a16:creationId xmlns:a16="http://schemas.microsoft.com/office/drawing/2014/main" id="{B47EFB3C-3694-43FF-AD64-809BD782234B}"/>
                    </a:ext>
                  </a:extLst>
                </p:cNvPr>
                <p:cNvSpPr/>
                <p:nvPr/>
              </p:nvSpPr>
              <p:spPr>
                <a:xfrm>
                  <a:off x="229243" y="0"/>
                  <a:ext cx="761996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>
                <a:extLst>
                  <a:ext uri="{FF2B5EF4-FFF2-40B4-BE49-F238E27FC236}">
                    <a16:creationId xmlns:a16="http://schemas.microsoft.com/office/drawing/2014/main" id="{D96F866A-31AD-4023-AF48-B8C9CBC92E55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5" name="Rectangle 34">
                  <a:extLst>
                    <a:ext uri="{FF2B5EF4-FFF2-40B4-BE49-F238E27FC236}">
                      <a16:creationId xmlns:a16="http://schemas.microsoft.com/office/drawing/2014/main" id="{65D2DBE6-7F81-4D60-A5F9-1C37498FECC2}"/>
                    </a:ext>
                  </a:extLst>
                </p:cNvPr>
                <p:cNvSpPr/>
                <p:nvPr/>
              </p:nvSpPr>
              <p:spPr>
                <a:xfrm>
                  <a:off x="914378" y="0"/>
                  <a:ext cx="1600192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6" name="Rectangle 35">
                  <a:extLst>
                    <a:ext uri="{FF2B5EF4-FFF2-40B4-BE49-F238E27FC236}">
                      <a16:creationId xmlns:a16="http://schemas.microsoft.com/office/drawing/2014/main" id="{0CFEAF77-7050-4029-983F-1778F63DCCA8}"/>
                    </a:ext>
                  </a:extLst>
                </p:cNvPr>
                <p:cNvSpPr/>
                <p:nvPr/>
              </p:nvSpPr>
              <p:spPr>
                <a:xfrm>
                  <a:off x="-18" y="0"/>
                  <a:ext cx="457198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7" name="Rectangle 36">
                  <a:extLst>
                    <a:ext uri="{FF2B5EF4-FFF2-40B4-BE49-F238E27FC236}">
                      <a16:creationId xmlns:a16="http://schemas.microsoft.com/office/drawing/2014/main" id="{5C02D95F-BAD5-4742-BF4F-1C0CB5ABAB54}"/>
                    </a:ext>
                  </a:extLst>
                </p:cNvPr>
                <p:cNvSpPr/>
                <p:nvPr/>
              </p:nvSpPr>
              <p:spPr>
                <a:xfrm>
                  <a:off x="228581" y="0"/>
                  <a:ext cx="761996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8C03189C-7DCD-4120-876E-DFCEB801C2BA}"/>
                  </a:ext>
                </a:extLst>
              </p:cNvPr>
              <p:cNvSpPr/>
              <p:nvPr/>
            </p:nvSpPr>
            <p:spPr>
              <a:xfrm>
                <a:off x="3810042" y="0"/>
                <a:ext cx="2819387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AFCD35A0-EE68-4DF9-8C56-15206B88ADD9}"/>
                  </a:ext>
                </a:extLst>
              </p:cNvPr>
              <p:cNvSpPr/>
              <p:nvPr/>
            </p:nvSpPr>
            <p:spPr>
              <a:xfrm>
                <a:off x="2895647" y="0"/>
                <a:ext cx="457198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4" name="Rectangle 33">
                <a:extLst>
                  <a:ext uri="{FF2B5EF4-FFF2-40B4-BE49-F238E27FC236}">
                    <a16:creationId xmlns:a16="http://schemas.microsoft.com/office/drawing/2014/main" id="{D6D3ACC4-0BF0-44C7-9571-80766BC83763}"/>
                  </a:ext>
                </a:extLst>
              </p:cNvPr>
              <p:cNvSpPr/>
              <p:nvPr/>
            </p:nvSpPr>
            <p:spPr>
              <a:xfrm>
                <a:off x="3124245" y="0"/>
                <a:ext cx="761996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7" name="Freeform 62">
              <a:extLst>
                <a:ext uri="{FF2B5EF4-FFF2-40B4-BE49-F238E27FC236}">
                  <a16:creationId xmlns:a16="http://schemas.microsoft.com/office/drawing/2014/main" id="{6CBA6006-6DBC-4B05-9FBB-4529A4EA7B91}"/>
                </a:ext>
              </a:extLst>
            </p:cNvPr>
            <p:cNvSpPr/>
            <p:nvPr/>
          </p:nvSpPr>
          <p:spPr>
            <a:xfrm>
              <a:off x="-11663" y="5035550"/>
              <a:ext cx="9143958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Freeform 63">
              <a:extLst>
                <a:ext uri="{FF2B5EF4-FFF2-40B4-BE49-F238E27FC236}">
                  <a16:creationId xmlns:a16="http://schemas.microsoft.com/office/drawing/2014/main" id="{BB44E1C9-C927-4AF9-88E1-5813737AEA4A}"/>
                </a:ext>
              </a:extLst>
            </p:cNvPr>
            <p:cNvSpPr/>
            <p:nvPr/>
          </p:nvSpPr>
          <p:spPr>
            <a:xfrm>
              <a:off x="-11663" y="3467100"/>
              <a:ext cx="9143958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Freeform 64">
              <a:extLst>
                <a:ext uri="{FF2B5EF4-FFF2-40B4-BE49-F238E27FC236}">
                  <a16:creationId xmlns:a16="http://schemas.microsoft.com/office/drawing/2014/main" id="{85E7A4CC-92D9-4917-A5F9-E59D0D131580}"/>
                </a:ext>
              </a:extLst>
            </p:cNvPr>
            <p:cNvSpPr/>
            <p:nvPr/>
          </p:nvSpPr>
          <p:spPr>
            <a:xfrm>
              <a:off x="-23386" y="5640388"/>
              <a:ext cx="3004025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Freeform 66">
              <a:extLst>
                <a:ext uri="{FF2B5EF4-FFF2-40B4-BE49-F238E27FC236}">
                  <a16:creationId xmlns:a16="http://schemas.microsoft.com/office/drawing/2014/main" id="{99701642-BA06-4C35-BE4A-D1CC5749A941}"/>
                </a:ext>
              </a:extLst>
            </p:cNvPr>
            <p:cNvSpPr/>
            <p:nvPr/>
          </p:nvSpPr>
          <p:spPr>
            <a:xfrm>
              <a:off x="-11663" y="5284788"/>
              <a:ext cx="9143958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Freeform 67">
              <a:extLst>
                <a:ext uri="{FF2B5EF4-FFF2-40B4-BE49-F238E27FC236}">
                  <a16:creationId xmlns:a16="http://schemas.microsoft.com/office/drawing/2014/main" id="{EF36D469-F0F7-4169-8840-43A015C6BF69}"/>
                </a:ext>
              </a:extLst>
            </p:cNvPr>
            <p:cNvSpPr/>
            <p:nvPr/>
          </p:nvSpPr>
          <p:spPr>
            <a:xfrm>
              <a:off x="2138047" y="5132388"/>
              <a:ext cx="6982525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Hexagon 11">
              <a:extLst>
                <a:ext uri="{FF2B5EF4-FFF2-40B4-BE49-F238E27FC236}">
                  <a16:creationId xmlns:a16="http://schemas.microsoft.com/office/drawing/2014/main" id="{D2D41C68-5E6A-45EC-B1E8-4AC7B101F632}"/>
                </a:ext>
              </a:extLst>
            </p:cNvPr>
            <p:cNvSpPr/>
            <p:nvPr/>
          </p:nvSpPr>
          <p:spPr>
            <a:xfrm rot="1800000">
              <a:off x="2996758" y="2859088"/>
              <a:ext cx="1600193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Hexagon 12">
              <a:extLst>
                <a:ext uri="{FF2B5EF4-FFF2-40B4-BE49-F238E27FC236}">
                  <a16:creationId xmlns:a16="http://schemas.microsoft.com/office/drawing/2014/main" id="{2E425908-5843-4439-8FDC-56B79E6DBE1C}"/>
                </a:ext>
              </a:extLst>
            </p:cNvPr>
            <p:cNvSpPr/>
            <p:nvPr/>
          </p:nvSpPr>
          <p:spPr>
            <a:xfrm rot="1800000">
              <a:off x="3720655" y="4125913"/>
              <a:ext cx="1600193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4" name="Hexagon 13">
              <a:extLst>
                <a:ext uri="{FF2B5EF4-FFF2-40B4-BE49-F238E27FC236}">
                  <a16:creationId xmlns:a16="http://schemas.microsoft.com/office/drawing/2014/main" id="{4CDB0EE8-07AC-4FE9-BD4C-9E68BEB74905}"/>
                </a:ext>
              </a:extLst>
            </p:cNvPr>
            <p:cNvSpPr/>
            <p:nvPr/>
          </p:nvSpPr>
          <p:spPr>
            <a:xfrm rot="1800000">
              <a:off x="3729447" y="1592263"/>
              <a:ext cx="1601658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Hexagon 14">
              <a:extLst>
                <a:ext uri="{FF2B5EF4-FFF2-40B4-BE49-F238E27FC236}">
                  <a16:creationId xmlns:a16="http://schemas.microsoft.com/office/drawing/2014/main" id="{2CE0C304-DB82-4F9E-9BB1-082F0914890C}"/>
                </a:ext>
              </a:extLst>
            </p:cNvPr>
            <p:cNvSpPr/>
            <p:nvPr/>
          </p:nvSpPr>
          <p:spPr>
            <a:xfrm rot="1800000">
              <a:off x="2977708" y="325438"/>
              <a:ext cx="1600193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Hexagon 15">
              <a:extLst>
                <a:ext uri="{FF2B5EF4-FFF2-40B4-BE49-F238E27FC236}">
                  <a16:creationId xmlns:a16="http://schemas.microsoft.com/office/drawing/2014/main" id="{2CF0D1C8-B149-4B67-84FD-03A4FD7097C6}"/>
                </a:ext>
              </a:extLst>
            </p:cNvPr>
            <p:cNvSpPr/>
            <p:nvPr/>
          </p:nvSpPr>
          <p:spPr>
            <a:xfrm rot="1800000">
              <a:off x="4463601" y="5383213"/>
              <a:ext cx="1600193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Freeform 75">
              <a:extLst>
                <a:ext uri="{FF2B5EF4-FFF2-40B4-BE49-F238E27FC236}">
                  <a16:creationId xmlns:a16="http://schemas.microsoft.com/office/drawing/2014/main" id="{22A29590-D7C7-4290-8E23-48437FEB4A5F}"/>
                </a:ext>
              </a:extLst>
            </p:cNvPr>
            <p:cNvSpPr/>
            <p:nvPr/>
          </p:nvSpPr>
          <p:spPr>
            <a:xfrm rot="1800000">
              <a:off x="-382404" y="4202113"/>
              <a:ext cx="1261691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Hexagon 17">
              <a:extLst>
                <a:ext uri="{FF2B5EF4-FFF2-40B4-BE49-F238E27FC236}">
                  <a16:creationId xmlns:a16="http://schemas.microsoft.com/office/drawing/2014/main" id="{F18A50CE-AC26-4F6A-A745-9D2456DC9D9B}"/>
                </a:ext>
              </a:extLst>
            </p:cNvPr>
            <p:cNvSpPr/>
            <p:nvPr/>
          </p:nvSpPr>
          <p:spPr>
            <a:xfrm rot="1800000">
              <a:off x="24972" y="5402263"/>
              <a:ext cx="1600193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Hexagon 18">
              <a:extLst>
                <a:ext uri="{FF2B5EF4-FFF2-40B4-BE49-F238E27FC236}">
                  <a16:creationId xmlns:a16="http://schemas.microsoft.com/office/drawing/2014/main" id="{C0B19859-83C1-43B7-A791-16952E14B2F8}"/>
                </a:ext>
              </a:extLst>
            </p:cNvPr>
            <p:cNvSpPr/>
            <p:nvPr/>
          </p:nvSpPr>
          <p:spPr>
            <a:xfrm rot="1800000">
              <a:off x="52814" y="2849563"/>
              <a:ext cx="1601658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Hexagon 19">
              <a:extLst>
                <a:ext uri="{FF2B5EF4-FFF2-40B4-BE49-F238E27FC236}">
                  <a16:creationId xmlns:a16="http://schemas.microsoft.com/office/drawing/2014/main" id="{1A64E4F6-947F-40EF-9693-E8844F851A94}"/>
                </a:ext>
              </a:extLst>
            </p:cNvPr>
            <p:cNvSpPr/>
            <p:nvPr/>
          </p:nvSpPr>
          <p:spPr>
            <a:xfrm rot="1800000">
              <a:off x="776710" y="4125913"/>
              <a:ext cx="1601658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Hexagon 20">
              <a:extLst>
                <a:ext uri="{FF2B5EF4-FFF2-40B4-BE49-F238E27FC236}">
                  <a16:creationId xmlns:a16="http://schemas.microsoft.com/office/drawing/2014/main" id="{82EF7D77-2846-4472-8161-0B679E36FAB9}"/>
                </a:ext>
              </a:extLst>
            </p:cNvPr>
            <p:cNvSpPr/>
            <p:nvPr/>
          </p:nvSpPr>
          <p:spPr>
            <a:xfrm rot="1800000">
              <a:off x="1510865" y="5411788"/>
              <a:ext cx="1600193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Hexagon 21">
              <a:extLst>
                <a:ext uri="{FF2B5EF4-FFF2-40B4-BE49-F238E27FC236}">
                  <a16:creationId xmlns:a16="http://schemas.microsoft.com/office/drawing/2014/main" id="{E6D3BB87-5C3F-4453-9248-90BC38DA0964}"/>
                </a:ext>
              </a:extLst>
            </p:cNvPr>
            <p:cNvSpPr/>
            <p:nvPr/>
          </p:nvSpPr>
          <p:spPr>
            <a:xfrm rot="1800000">
              <a:off x="1529915" y="2859088"/>
              <a:ext cx="1600193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Hexagon 22">
              <a:extLst>
                <a:ext uri="{FF2B5EF4-FFF2-40B4-BE49-F238E27FC236}">
                  <a16:creationId xmlns:a16="http://schemas.microsoft.com/office/drawing/2014/main" id="{A3874D80-12F2-4766-8239-8BB361B6B7FC}"/>
                </a:ext>
              </a:extLst>
            </p:cNvPr>
            <p:cNvSpPr/>
            <p:nvPr/>
          </p:nvSpPr>
          <p:spPr>
            <a:xfrm rot="1800000">
              <a:off x="795761" y="1563688"/>
              <a:ext cx="1601658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Hexagon 23">
              <a:extLst>
                <a:ext uri="{FF2B5EF4-FFF2-40B4-BE49-F238E27FC236}">
                  <a16:creationId xmlns:a16="http://schemas.microsoft.com/office/drawing/2014/main" id="{792D1600-40F9-47B0-8D3E-B533A385A535}"/>
                </a:ext>
              </a:extLst>
            </p:cNvPr>
            <p:cNvSpPr/>
            <p:nvPr/>
          </p:nvSpPr>
          <p:spPr>
            <a:xfrm rot="1800000">
              <a:off x="6806741" y="4144963"/>
              <a:ext cx="1600193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" name="Hexagon 24">
              <a:extLst>
                <a:ext uri="{FF2B5EF4-FFF2-40B4-BE49-F238E27FC236}">
                  <a16:creationId xmlns:a16="http://schemas.microsoft.com/office/drawing/2014/main" id="{ADB37356-F3E4-474B-9B42-413A25E18E8A}"/>
                </a:ext>
              </a:extLst>
            </p:cNvPr>
            <p:cNvSpPr/>
            <p:nvPr/>
          </p:nvSpPr>
          <p:spPr>
            <a:xfrm rot="1800000">
              <a:off x="7549687" y="5421313"/>
              <a:ext cx="1600193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6" name="Hexagon 25">
              <a:extLst>
                <a:ext uri="{FF2B5EF4-FFF2-40B4-BE49-F238E27FC236}">
                  <a16:creationId xmlns:a16="http://schemas.microsoft.com/office/drawing/2014/main" id="{CCC8B4A3-CBAC-49B3-B123-B11A53EB04CF}"/>
                </a:ext>
              </a:extLst>
            </p:cNvPr>
            <p:cNvSpPr/>
            <p:nvPr/>
          </p:nvSpPr>
          <p:spPr>
            <a:xfrm rot="1800000">
              <a:off x="7549687" y="2868613"/>
              <a:ext cx="1600193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7" name="Freeform 85">
              <a:extLst>
                <a:ext uri="{FF2B5EF4-FFF2-40B4-BE49-F238E27FC236}">
                  <a16:creationId xmlns:a16="http://schemas.microsoft.com/office/drawing/2014/main" id="{19905D8A-D794-460E-B9AA-832859C87AE4}"/>
                </a:ext>
              </a:extLst>
            </p:cNvPr>
            <p:cNvSpPr/>
            <p:nvPr/>
          </p:nvSpPr>
          <p:spPr>
            <a:xfrm rot="1800000">
              <a:off x="8305822" y="4056063"/>
              <a:ext cx="1244106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Freeform 86">
              <a:extLst>
                <a:ext uri="{FF2B5EF4-FFF2-40B4-BE49-F238E27FC236}">
                  <a16:creationId xmlns:a16="http://schemas.microsoft.com/office/drawing/2014/main" id="{422BFBB3-67C2-421F-853C-B9F8F2AC2D4D}"/>
                </a:ext>
              </a:extLst>
            </p:cNvPr>
            <p:cNvSpPr/>
            <p:nvPr/>
          </p:nvSpPr>
          <p:spPr>
            <a:xfrm rot="1800000">
              <a:off x="8307288" y="1511300"/>
              <a:ext cx="1241175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4" name="Rectangle 43">
            <a:extLst>
              <a:ext uri="{FF2B5EF4-FFF2-40B4-BE49-F238E27FC236}">
                <a16:creationId xmlns:a16="http://schemas.microsoft.com/office/drawing/2014/main" id="{39DB169B-1E59-406C-BE21-5CEEF42D9C28}"/>
              </a:ext>
            </a:extLst>
          </p:cNvPr>
          <p:cNvSpPr/>
          <p:nvPr/>
        </p:nvSpPr>
        <p:spPr>
          <a:xfrm>
            <a:off x="4941888" y="-22225"/>
            <a:ext cx="39846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EA2AC976-BCA7-4FE8-9413-680BE881BF1B}"/>
              </a:ext>
            </a:extLst>
          </p:cNvPr>
          <p:cNvSpPr/>
          <p:nvPr/>
        </p:nvSpPr>
        <p:spPr>
          <a:xfrm>
            <a:off x="5037138" y="-22225"/>
            <a:ext cx="37973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073F6FDD-AB75-48EE-9226-C55372DD3C5A}"/>
              </a:ext>
            </a:extLst>
          </p:cNvPr>
          <p:cNvSpPr/>
          <p:nvPr/>
        </p:nvSpPr>
        <p:spPr>
          <a:xfrm>
            <a:off x="981075" y="601663"/>
            <a:ext cx="3859213" cy="564832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CF45530B-1689-4DE2-AC7A-3B7B0B872A14}"/>
              </a:ext>
            </a:extLst>
          </p:cNvPr>
          <p:cNvSpPr/>
          <p:nvPr/>
        </p:nvSpPr>
        <p:spPr>
          <a:xfrm>
            <a:off x="5038725" y="6088063"/>
            <a:ext cx="37973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28959" y="2660904"/>
            <a:ext cx="3576066" cy="1463040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88976" y="693795"/>
            <a:ext cx="3639592" cy="5468112"/>
          </a:xfrm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29183" y="4133089"/>
            <a:ext cx="3575621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8" name="Date Placeholder 4">
            <a:extLst>
              <a:ext uri="{FF2B5EF4-FFF2-40B4-BE49-F238E27FC236}">
                <a16:creationId xmlns:a16="http://schemas.microsoft.com/office/drawing/2014/main" id="{0BA8A991-7CD4-4AA6-9D92-4926A4D3F7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Diah Arifah P., S.Kom</a:t>
            </a:r>
          </a:p>
        </p:txBody>
      </p:sp>
      <p:sp>
        <p:nvSpPr>
          <p:cNvPr id="49" name="Footer Placeholder 5">
            <a:extLst>
              <a:ext uri="{FF2B5EF4-FFF2-40B4-BE49-F238E27FC236}">
                <a16:creationId xmlns:a16="http://schemas.microsoft.com/office/drawing/2014/main" id="{3CEFA8D3-86C7-4B22-A9FA-F5AFFC0329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027613" y="5724525"/>
            <a:ext cx="3786187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Manajemen Proses</a:t>
            </a:r>
          </a:p>
        </p:txBody>
      </p:sp>
      <p:sp>
        <p:nvSpPr>
          <p:cNvPr id="50" name="Slide Number Placeholder 6">
            <a:extLst>
              <a:ext uri="{FF2B5EF4-FFF2-40B4-BE49-F238E27FC236}">
                <a16:creationId xmlns:a16="http://schemas.microsoft.com/office/drawing/2014/main" id="{B9349CA1-C89A-431A-BE4E-8388E9360D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B27F25-B46B-41CC-909A-DFE28B03FDEC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1876101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7FEE2A-B452-4963-991F-CCE4C6DCFD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Diah Arifah P., S.Kom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FE4C0A-162A-4860-963A-538F2B35D5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Manajemen Proses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DCA95D-5851-48D7-8F52-B7AB021509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ED39B9-E2A5-440F-B99C-A7487EE01BE3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5934842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1" y="1030147"/>
            <a:ext cx="1608157" cy="4780344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071" y="1030147"/>
            <a:ext cx="5875679" cy="47803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C3B740-0FDC-4B41-A87E-9D3F2A0453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Diah Arifah P., S.Kom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EEBEEB-A96C-4D2D-BCC8-81FF93E448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Manajemen Proses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DF5D86-DB53-439C-B6B8-A414E9B111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30A442-6883-4235-8715-8E963F526594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3127975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2750" y="381000"/>
            <a:ext cx="8667750" cy="8382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742950" y="1295400"/>
            <a:ext cx="4133850" cy="464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29200" y="1295400"/>
            <a:ext cx="4133850" cy="464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0A9B570-7BE4-45A0-83FF-08D702DA3C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Diah Arifah P., S.Kom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84A90233-6B7C-4EDF-AC59-AF02A23D0C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Manajemen Proses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D241E33-5B79-40C0-B472-14EED24BAE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8CD20-8053-4595-924A-1008A261E13B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5375165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C2F35F"/>
            </a:gs>
            <a:gs pos="62000">
              <a:srgbClr val="92BE3F"/>
            </a:gs>
            <a:gs pos="100000">
              <a:srgbClr val="80A33D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41">
            <a:extLst>
              <a:ext uri="{FF2B5EF4-FFF2-40B4-BE49-F238E27FC236}">
                <a16:creationId xmlns:a16="http://schemas.microsoft.com/office/drawing/2014/main" id="{94062A38-9B3F-4B2F-9A3E-7F7DE812F30F}"/>
              </a:ext>
            </a:extLst>
          </p:cNvPr>
          <p:cNvGrpSpPr>
            <a:grpSpLocks/>
          </p:cNvGrpSpPr>
          <p:nvPr/>
        </p:nvGrpSpPr>
        <p:grpSpPr bwMode="auto">
          <a:xfrm>
            <a:off x="-330200" y="0"/>
            <a:ext cx="10760075" cy="6858000"/>
            <a:chOff x="-382404" y="0"/>
            <a:chExt cx="9932332" cy="6858000"/>
          </a:xfrm>
        </p:grpSpPr>
        <p:grpSp>
          <p:nvGrpSpPr>
            <p:cNvPr id="1035" name="Group 44">
              <a:extLst>
                <a:ext uri="{FF2B5EF4-FFF2-40B4-BE49-F238E27FC236}">
                  <a16:creationId xmlns:a16="http://schemas.microsoft.com/office/drawing/2014/main" id="{3F63E41E-6E0A-4ACE-AD6D-825A04E33C7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58" name="Group 4">
                <a:extLst>
                  <a:ext uri="{FF2B5EF4-FFF2-40B4-BE49-F238E27FC236}">
                    <a16:creationId xmlns:a16="http://schemas.microsoft.com/office/drawing/2014/main" id="{2DCA2CFF-638B-44F1-8B62-7D2724C25B6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>
                  <a:extLst>
                    <a:ext uri="{FF2B5EF4-FFF2-40B4-BE49-F238E27FC236}">
                      <a16:creationId xmlns:a16="http://schemas.microsoft.com/office/drawing/2014/main" id="{5E748500-12DC-4507-B861-BB3CF0A17097}"/>
                    </a:ext>
                  </a:extLst>
                </p:cNvPr>
                <p:cNvSpPr/>
                <p:nvPr/>
              </p:nvSpPr>
              <p:spPr>
                <a:xfrm>
                  <a:off x="914456" y="0"/>
                  <a:ext cx="1600193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4" name="Rectangle 2">
                  <a:extLst>
                    <a:ext uri="{FF2B5EF4-FFF2-40B4-BE49-F238E27FC236}">
                      <a16:creationId xmlns:a16="http://schemas.microsoft.com/office/drawing/2014/main" id="{CB6E9E32-E792-4341-A541-2C759BE72C74}"/>
                    </a:ext>
                  </a:extLst>
                </p:cNvPr>
                <p:cNvSpPr/>
                <p:nvPr/>
              </p:nvSpPr>
              <p:spPr>
                <a:xfrm>
                  <a:off x="60" y="0"/>
                  <a:ext cx="457198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5" name="Rectangle 3">
                  <a:extLst>
                    <a:ext uri="{FF2B5EF4-FFF2-40B4-BE49-F238E27FC236}">
                      <a16:creationId xmlns:a16="http://schemas.microsoft.com/office/drawing/2014/main" id="{56671A98-D0DD-4D21-A14F-7514BC784FC9}"/>
                    </a:ext>
                  </a:extLst>
                </p:cNvPr>
                <p:cNvSpPr/>
                <p:nvPr/>
              </p:nvSpPr>
              <p:spPr>
                <a:xfrm>
                  <a:off x="228659" y="0"/>
                  <a:ext cx="761997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1059" name="Group 5">
                <a:extLst>
                  <a:ext uri="{FF2B5EF4-FFF2-40B4-BE49-F238E27FC236}">
                    <a16:creationId xmlns:a16="http://schemas.microsoft.com/office/drawing/2014/main" id="{0F3841B0-6027-41C6-A243-6EF69B67934A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>
                  <a:extLst>
                    <a:ext uri="{FF2B5EF4-FFF2-40B4-BE49-F238E27FC236}">
                      <a16:creationId xmlns:a16="http://schemas.microsoft.com/office/drawing/2014/main" id="{2375A90E-A4F6-45D7-9FDD-968E293B5A4D}"/>
                    </a:ext>
                  </a:extLst>
                </p:cNvPr>
                <p:cNvSpPr/>
                <p:nvPr/>
              </p:nvSpPr>
              <p:spPr>
                <a:xfrm>
                  <a:off x="915039" y="0"/>
                  <a:ext cx="1600193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1" name="Rectangle 110">
                  <a:extLst>
                    <a:ext uri="{FF2B5EF4-FFF2-40B4-BE49-F238E27FC236}">
                      <a16:creationId xmlns:a16="http://schemas.microsoft.com/office/drawing/2014/main" id="{967A759B-9593-4D5B-A5E8-53140874E667}"/>
                    </a:ext>
                  </a:extLst>
                </p:cNvPr>
                <p:cNvSpPr/>
                <p:nvPr/>
              </p:nvSpPr>
              <p:spPr>
                <a:xfrm>
                  <a:off x="643" y="0"/>
                  <a:ext cx="457198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2" name="Rectangle 111">
                  <a:extLst>
                    <a:ext uri="{FF2B5EF4-FFF2-40B4-BE49-F238E27FC236}">
                      <a16:creationId xmlns:a16="http://schemas.microsoft.com/office/drawing/2014/main" id="{88658FC7-C6BF-446E-9D4B-12E1E450DDA0}"/>
                    </a:ext>
                  </a:extLst>
                </p:cNvPr>
                <p:cNvSpPr/>
                <p:nvPr/>
              </p:nvSpPr>
              <p:spPr>
                <a:xfrm>
                  <a:off x="229242" y="0"/>
                  <a:ext cx="761997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1060" name="Group 9">
                <a:extLst>
                  <a:ext uri="{FF2B5EF4-FFF2-40B4-BE49-F238E27FC236}">
                    <a16:creationId xmlns:a16="http://schemas.microsoft.com/office/drawing/2014/main" id="{986CA1B8-3910-4E85-A648-012C53C148C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>
                  <a:extLst>
                    <a:ext uri="{FF2B5EF4-FFF2-40B4-BE49-F238E27FC236}">
                      <a16:creationId xmlns:a16="http://schemas.microsoft.com/office/drawing/2014/main" id="{A555C9AF-F9B7-49BB-82E9-19B7096A499C}"/>
                    </a:ext>
                  </a:extLst>
                </p:cNvPr>
                <p:cNvSpPr/>
                <p:nvPr/>
              </p:nvSpPr>
              <p:spPr>
                <a:xfrm>
                  <a:off x="914378" y="0"/>
                  <a:ext cx="1600193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08" name="Rectangle 107">
                  <a:extLst>
                    <a:ext uri="{FF2B5EF4-FFF2-40B4-BE49-F238E27FC236}">
                      <a16:creationId xmlns:a16="http://schemas.microsoft.com/office/drawing/2014/main" id="{16480E89-5BC1-4D95-9869-3ACF0A32106F}"/>
                    </a:ext>
                  </a:extLst>
                </p:cNvPr>
                <p:cNvSpPr/>
                <p:nvPr/>
              </p:nvSpPr>
              <p:spPr>
                <a:xfrm>
                  <a:off x="-18" y="0"/>
                  <a:ext cx="457198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09" name="Rectangle 108">
                  <a:extLst>
                    <a:ext uri="{FF2B5EF4-FFF2-40B4-BE49-F238E27FC236}">
                      <a16:creationId xmlns:a16="http://schemas.microsoft.com/office/drawing/2014/main" id="{3D47AA02-04C8-42EE-BDBA-E75F08817DBC}"/>
                    </a:ext>
                  </a:extLst>
                </p:cNvPr>
                <p:cNvSpPr/>
                <p:nvPr/>
              </p:nvSpPr>
              <p:spPr>
                <a:xfrm>
                  <a:off x="228581" y="0"/>
                  <a:ext cx="761997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104" name="Rectangle 103">
                <a:extLst>
                  <a:ext uri="{FF2B5EF4-FFF2-40B4-BE49-F238E27FC236}">
                    <a16:creationId xmlns:a16="http://schemas.microsoft.com/office/drawing/2014/main" id="{4C3449C7-1D2F-4C5B-BB0C-D52F312122E7}"/>
                  </a:ext>
                </a:extLst>
              </p:cNvPr>
              <p:cNvSpPr/>
              <p:nvPr/>
            </p:nvSpPr>
            <p:spPr>
              <a:xfrm>
                <a:off x="3810043" y="0"/>
                <a:ext cx="2819387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105" name="Rectangle 104">
                <a:extLst>
                  <a:ext uri="{FF2B5EF4-FFF2-40B4-BE49-F238E27FC236}">
                    <a16:creationId xmlns:a16="http://schemas.microsoft.com/office/drawing/2014/main" id="{D257DF6E-5D77-45E0-B236-D0F5BB3A1F1F}"/>
                  </a:ext>
                </a:extLst>
              </p:cNvPr>
              <p:cNvSpPr/>
              <p:nvPr/>
            </p:nvSpPr>
            <p:spPr>
              <a:xfrm>
                <a:off x="2895647" y="0"/>
                <a:ext cx="457198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106" name="Rectangle 105">
                <a:extLst>
                  <a:ext uri="{FF2B5EF4-FFF2-40B4-BE49-F238E27FC236}">
                    <a16:creationId xmlns:a16="http://schemas.microsoft.com/office/drawing/2014/main" id="{AF04BC54-F096-4F59-B8CB-743BA18ACB79}"/>
                  </a:ext>
                </a:extLst>
              </p:cNvPr>
              <p:cNvSpPr/>
              <p:nvPr/>
            </p:nvSpPr>
            <p:spPr>
              <a:xfrm>
                <a:off x="3124246" y="0"/>
                <a:ext cx="761997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44" name="Freeform 43">
              <a:extLst>
                <a:ext uri="{FF2B5EF4-FFF2-40B4-BE49-F238E27FC236}">
                  <a16:creationId xmlns:a16="http://schemas.microsoft.com/office/drawing/2014/main" id="{4AB9E302-3F3F-4781-89B6-3939E42AF329}"/>
                </a:ext>
              </a:extLst>
            </p:cNvPr>
            <p:cNvSpPr/>
            <p:nvPr/>
          </p:nvSpPr>
          <p:spPr>
            <a:xfrm>
              <a:off x="-11663" y="5035550"/>
              <a:ext cx="9143959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5" name="Freeform 44">
              <a:extLst>
                <a:ext uri="{FF2B5EF4-FFF2-40B4-BE49-F238E27FC236}">
                  <a16:creationId xmlns:a16="http://schemas.microsoft.com/office/drawing/2014/main" id="{EF99358B-0F0F-41E5-9520-F6B08CA143CD}"/>
                </a:ext>
              </a:extLst>
            </p:cNvPr>
            <p:cNvSpPr/>
            <p:nvPr/>
          </p:nvSpPr>
          <p:spPr>
            <a:xfrm>
              <a:off x="-11663" y="3467100"/>
              <a:ext cx="9143959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6" name="Freeform 45">
              <a:extLst>
                <a:ext uri="{FF2B5EF4-FFF2-40B4-BE49-F238E27FC236}">
                  <a16:creationId xmlns:a16="http://schemas.microsoft.com/office/drawing/2014/main" id="{40C82EA8-6388-4817-B596-42BF10708506}"/>
                </a:ext>
              </a:extLst>
            </p:cNvPr>
            <p:cNvSpPr/>
            <p:nvPr/>
          </p:nvSpPr>
          <p:spPr>
            <a:xfrm>
              <a:off x="-23386" y="5640388"/>
              <a:ext cx="3004025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7" name="Freeform 46">
              <a:extLst>
                <a:ext uri="{FF2B5EF4-FFF2-40B4-BE49-F238E27FC236}">
                  <a16:creationId xmlns:a16="http://schemas.microsoft.com/office/drawing/2014/main" id="{972C24F2-B0D2-4744-B2BE-756B1D77A558}"/>
                </a:ext>
              </a:extLst>
            </p:cNvPr>
            <p:cNvSpPr/>
            <p:nvPr/>
          </p:nvSpPr>
          <p:spPr>
            <a:xfrm>
              <a:off x="-11663" y="5284788"/>
              <a:ext cx="9143959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9" name="Freeform 48">
              <a:extLst>
                <a:ext uri="{FF2B5EF4-FFF2-40B4-BE49-F238E27FC236}">
                  <a16:creationId xmlns:a16="http://schemas.microsoft.com/office/drawing/2014/main" id="{7F728357-8679-419F-AC14-65FF4C2D471B}"/>
                </a:ext>
              </a:extLst>
            </p:cNvPr>
            <p:cNvSpPr/>
            <p:nvPr/>
          </p:nvSpPr>
          <p:spPr>
            <a:xfrm>
              <a:off x="2138046" y="5132388"/>
              <a:ext cx="6982527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0" name="Hexagon 49">
              <a:extLst>
                <a:ext uri="{FF2B5EF4-FFF2-40B4-BE49-F238E27FC236}">
                  <a16:creationId xmlns:a16="http://schemas.microsoft.com/office/drawing/2014/main" id="{9534DA82-98B9-433B-AC9E-57D655A9B7D1}"/>
                </a:ext>
              </a:extLst>
            </p:cNvPr>
            <p:cNvSpPr/>
            <p:nvPr/>
          </p:nvSpPr>
          <p:spPr>
            <a:xfrm rot="1800000">
              <a:off x="2996758" y="2859088"/>
              <a:ext cx="1600193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1" name="Hexagon 50">
              <a:extLst>
                <a:ext uri="{FF2B5EF4-FFF2-40B4-BE49-F238E27FC236}">
                  <a16:creationId xmlns:a16="http://schemas.microsoft.com/office/drawing/2014/main" id="{0C5F1B61-7641-4D06-9D06-03852EC7E528}"/>
                </a:ext>
              </a:extLst>
            </p:cNvPr>
            <p:cNvSpPr/>
            <p:nvPr/>
          </p:nvSpPr>
          <p:spPr>
            <a:xfrm rot="1800000">
              <a:off x="3720654" y="4125913"/>
              <a:ext cx="1600193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2" name="Hexagon 51">
              <a:extLst>
                <a:ext uri="{FF2B5EF4-FFF2-40B4-BE49-F238E27FC236}">
                  <a16:creationId xmlns:a16="http://schemas.microsoft.com/office/drawing/2014/main" id="{37E51C97-9147-4B90-9752-ED5E19D7F501}"/>
                </a:ext>
              </a:extLst>
            </p:cNvPr>
            <p:cNvSpPr/>
            <p:nvPr/>
          </p:nvSpPr>
          <p:spPr>
            <a:xfrm rot="1800000">
              <a:off x="3729447" y="1592263"/>
              <a:ext cx="1601659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3" name="Hexagon 52">
              <a:extLst>
                <a:ext uri="{FF2B5EF4-FFF2-40B4-BE49-F238E27FC236}">
                  <a16:creationId xmlns:a16="http://schemas.microsoft.com/office/drawing/2014/main" id="{DF18EF72-F360-41FE-884D-DBE5C4051065}"/>
                </a:ext>
              </a:extLst>
            </p:cNvPr>
            <p:cNvSpPr/>
            <p:nvPr/>
          </p:nvSpPr>
          <p:spPr>
            <a:xfrm rot="1800000">
              <a:off x="2977708" y="325438"/>
              <a:ext cx="1600193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4" name="Hexagon 53">
              <a:extLst>
                <a:ext uri="{FF2B5EF4-FFF2-40B4-BE49-F238E27FC236}">
                  <a16:creationId xmlns:a16="http://schemas.microsoft.com/office/drawing/2014/main" id="{75B053F7-41BA-4BAC-A937-371A2A854765}"/>
                </a:ext>
              </a:extLst>
            </p:cNvPr>
            <p:cNvSpPr/>
            <p:nvPr/>
          </p:nvSpPr>
          <p:spPr>
            <a:xfrm rot="1800000">
              <a:off x="4463601" y="5383213"/>
              <a:ext cx="1600193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5" name="Freeform 54">
              <a:extLst>
                <a:ext uri="{FF2B5EF4-FFF2-40B4-BE49-F238E27FC236}">
                  <a16:creationId xmlns:a16="http://schemas.microsoft.com/office/drawing/2014/main" id="{11AE8245-2097-4AC2-A428-567988967935}"/>
                </a:ext>
              </a:extLst>
            </p:cNvPr>
            <p:cNvSpPr/>
            <p:nvPr/>
          </p:nvSpPr>
          <p:spPr>
            <a:xfrm rot="1800000">
              <a:off x="-382404" y="4202113"/>
              <a:ext cx="1261691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6" name="Hexagon 55">
              <a:extLst>
                <a:ext uri="{FF2B5EF4-FFF2-40B4-BE49-F238E27FC236}">
                  <a16:creationId xmlns:a16="http://schemas.microsoft.com/office/drawing/2014/main" id="{BADC8CEE-66AE-4979-BD05-55E1DF164253}"/>
                </a:ext>
              </a:extLst>
            </p:cNvPr>
            <p:cNvSpPr/>
            <p:nvPr/>
          </p:nvSpPr>
          <p:spPr>
            <a:xfrm rot="1800000">
              <a:off x="24971" y="5402263"/>
              <a:ext cx="1600193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7" name="Hexagon 56">
              <a:extLst>
                <a:ext uri="{FF2B5EF4-FFF2-40B4-BE49-F238E27FC236}">
                  <a16:creationId xmlns:a16="http://schemas.microsoft.com/office/drawing/2014/main" id="{FA2CC671-6043-43D1-899B-7C01C76D9C80}"/>
                </a:ext>
              </a:extLst>
            </p:cNvPr>
            <p:cNvSpPr/>
            <p:nvPr/>
          </p:nvSpPr>
          <p:spPr>
            <a:xfrm rot="1800000">
              <a:off x="52814" y="2849563"/>
              <a:ext cx="1601658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8" name="Hexagon 57">
              <a:extLst>
                <a:ext uri="{FF2B5EF4-FFF2-40B4-BE49-F238E27FC236}">
                  <a16:creationId xmlns:a16="http://schemas.microsoft.com/office/drawing/2014/main" id="{27E4C695-86F9-44A8-8D5F-B22352292813}"/>
                </a:ext>
              </a:extLst>
            </p:cNvPr>
            <p:cNvSpPr/>
            <p:nvPr/>
          </p:nvSpPr>
          <p:spPr>
            <a:xfrm rot="1800000">
              <a:off x="776710" y="4125913"/>
              <a:ext cx="1601658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9" name="Hexagon 58">
              <a:extLst>
                <a:ext uri="{FF2B5EF4-FFF2-40B4-BE49-F238E27FC236}">
                  <a16:creationId xmlns:a16="http://schemas.microsoft.com/office/drawing/2014/main" id="{5E255DAF-63FF-4A31-9B7F-31C877B0FB27}"/>
                </a:ext>
              </a:extLst>
            </p:cNvPr>
            <p:cNvSpPr/>
            <p:nvPr/>
          </p:nvSpPr>
          <p:spPr>
            <a:xfrm rot="1800000">
              <a:off x="1510864" y="5411788"/>
              <a:ext cx="1600193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60" name="Hexagon 59">
              <a:extLst>
                <a:ext uri="{FF2B5EF4-FFF2-40B4-BE49-F238E27FC236}">
                  <a16:creationId xmlns:a16="http://schemas.microsoft.com/office/drawing/2014/main" id="{EB9436E3-C9DA-4910-822E-42C0CC0B2A54}"/>
                </a:ext>
              </a:extLst>
            </p:cNvPr>
            <p:cNvSpPr/>
            <p:nvPr/>
          </p:nvSpPr>
          <p:spPr>
            <a:xfrm rot="1800000">
              <a:off x="1529915" y="2859088"/>
              <a:ext cx="1600193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5" name="Hexagon 94">
              <a:extLst>
                <a:ext uri="{FF2B5EF4-FFF2-40B4-BE49-F238E27FC236}">
                  <a16:creationId xmlns:a16="http://schemas.microsoft.com/office/drawing/2014/main" id="{A2D4B126-D248-4DAC-8127-B7617215FD1B}"/>
                </a:ext>
              </a:extLst>
            </p:cNvPr>
            <p:cNvSpPr/>
            <p:nvPr/>
          </p:nvSpPr>
          <p:spPr>
            <a:xfrm rot="1800000">
              <a:off x="795760" y="1563688"/>
              <a:ext cx="1601659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6" name="Hexagon 95">
              <a:extLst>
                <a:ext uri="{FF2B5EF4-FFF2-40B4-BE49-F238E27FC236}">
                  <a16:creationId xmlns:a16="http://schemas.microsoft.com/office/drawing/2014/main" id="{AF5D723D-8AAA-447E-89F2-FF31EE12BA36}"/>
                </a:ext>
              </a:extLst>
            </p:cNvPr>
            <p:cNvSpPr/>
            <p:nvPr/>
          </p:nvSpPr>
          <p:spPr>
            <a:xfrm rot="1800000">
              <a:off x="6806740" y="4144963"/>
              <a:ext cx="1600193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7" name="Hexagon 96">
              <a:extLst>
                <a:ext uri="{FF2B5EF4-FFF2-40B4-BE49-F238E27FC236}">
                  <a16:creationId xmlns:a16="http://schemas.microsoft.com/office/drawing/2014/main" id="{2F870CBF-0927-40F3-ABD1-058919E4D2E8}"/>
                </a:ext>
              </a:extLst>
            </p:cNvPr>
            <p:cNvSpPr/>
            <p:nvPr/>
          </p:nvSpPr>
          <p:spPr>
            <a:xfrm rot="1800000">
              <a:off x="7549688" y="5421313"/>
              <a:ext cx="1600193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8" name="Hexagon 97">
              <a:extLst>
                <a:ext uri="{FF2B5EF4-FFF2-40B4-BE49-F238E27FC236}">
                  <a16:creationId xmlns:a16="http://schemas.microsoft.com/office/drawing/2014/main" id="{81E5BF19-928B-4D3D-9EE0-D8EDA3AA28EA}"/>
                </a:ext>
              </a:extLst>
            </p:cNvPr>
            <p:cNvSpPr/>
            <p:nvPr/>
          </p:nvSpPr>
          <p:spPr>
            <a:xfrm rot="1800000">
              <a:off x="7549688" y="2868613"/>
              <a:ext cx="1600193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9" name="Freeform 98">
              <a:extLst>
                <a:ext uri="{FF2B5EF4-FFF2-40B4-BE49-F238E27FC236}">
                  <a16:creationId xmlns:a16="http://schemas.microsoft.com/office/drawing/2014/main" id="{30616582-E59D-4B0E-A55A-AEFF7DCA50D1}"/>
                </a:ext>
              </a:extLst>
            </p:cNvPr>
            <p:cNvSpPr/>
            <p:nvPr/>
          </p:nvSpPr>
          <p:spPr>
            <a:xfrm rot="1800000">
              <a:off x="8305823" y="4056063"/>
              <a:ext cx="1244105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0" name="Freeform 99">
              <a:extLst>
                <a:ext uri="{FF2B5EF4-FFF2-40B4-BE49-F238E27FC236}">
                  <a16:creationId xmlns:a16="http://schemas.microsoft.com/office/drawing/2014/main" id="{3458C8F3-7D4D-4DEE-B2AC-0B148FC77278}"/>
                </a:ext>
              </a:extLst>
            </p:cNvPr>
            <p:cNvSpPr/>
            <p:nvPr/>
          </p:nvSpPr>
          <p:spPr>
            <a:xfrm rot="1800000">
              <a:off x="8307287" y="1511300"/>
              <a:ext cx="1241176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66" name="Rectangle 65">
            <a:extLst>
              <a:ext uri="{FF2B5EF4-FFF2-40B4-BE49-F238E27FC236}">
                <a16:creationId xmlns:a16="http://schemas.microsoft.com/office/drawing/2014/main" id="{043F6198-4D7C-472A-B12E-300B47B96141}"/>
              </a:ext>
            </a:extLst>
          </p:cNvPr>
          <p:cNvSpPr/>
          <p:nvPr/>
        </p:nvSpPr>
        <p:spPr>
          <a:xfrm>
            <a:off x="495300" y="333375"/>
            <a:ext cx="8915400" cy="6186488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990B0B1A-E1F6-4430-B54D-22D3FDC475C7}"/>
              </a:ext>
            </a:extLst>
          </p:cNvPr>
          <p:cNvSpPr/>
          <p:nvPr/>
        </p:nvSpPr>
        <p:spPr>
          <a:xfrm>
            <a:off x="4941888" y="-22225"/>
            <a:ext cx="3984625" cy="700088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88C1151B-772F-48B8-9BD2-AA5F9E36F1E9}"/>
              </a:ext>
            </a:extLst>
          </p:cNvPr>
          <p:cNvSpPr/>
          <p:nvPr/>
        </p:nvSpPr>
        <p:spPr>
          <a:xfrm>
            <a:off x="5037138" y="-22225"/>
            <a:ext cx="37973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30" name="Title Placeholder 1">
            <a:extLst>
              <a:ext uri="{FF2B5EF4-FFF2-40B4-BE49-F238E27FC236}">
                <a16:creationId xmlns:a16="http://schemas.microsoft.com/office/drawing/2014/main" id="{3ACDE6C1-6026-4058-9364-44269A8A7E1C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1130300" y="1027113"/>
            <a:ext cx="761047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d-ID"/>
              <a:t>Click to edit Master title style</a:t>
            </a:r>
          </a:p>
        </p:txBody>
      </p:sp>
      <p:sp>
        <p:nvSpPr>
          <p:cNvPr id="1031" name="Text Placeholder 2">
            <a:extLst>
              <a:ext uri="{FF2B5EF4-FFF2-40B4-BE49-F238E27FC236}">
                <a16:creationId xmlns:a16="http://schemas.microsoft.com/office/drawing/2014/main" id="{6D56455A-B3F3-4F56-96D5-B67AC535694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1130300" y="2324100"/>
            <a:ext cx="7342188" cy="350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d-ID"/>
              <a:t>Click to edit Master text styles</a:t>
            </a:r>
          </a:p>
          <a:p>
            <a:pPr lvl="1"/>
            <a:r>
              <a:rPr lang="en-US" altLang="id-ID"/>
              <a:t>Second level</a:t>
            </a:r>
          </a:p>
          <a:p>
            <a:pPr lvl="2"/>
            <a:r>
              <a:rPr lang="en-US" altLang="id-ID"/>
              <a:t>Third level</a:t>
            </a:r>
          </a:p>
          <a:p>
            <a:pPr lvl="3"/>
            <a:r>
              <a:rPr lang="en-US" altLang="id-ID"/>
              <a:t>Fourth level</a:t>
            </a:r>
          </a:p>
          <a:p>
            <a:pPr lvl="4"/>
            <a:r>
              <a:rPr lang="en-US" altLang="id-ID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01D863-3FDF-4E73-B4F8-A3CBC24E610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497638" y="22383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pPr>
              <a:defRPr/>
            </a:pPr>
            <a:r>
              <a:rPr lang="en-US"/>
              <a:t>Diah Arifah P., S.Kom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A5F613-CBF9-421F-8AAC-96DCD5CCBB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027613" y="5851525"/>
            <a:ext cx="37941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r>
              <a:rPr lang="en-US"/>
              <a:t>Manajemen Proses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865827-CB0B-4DF8-91AD-3386BEB6931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5037138" y="223838"/>
            <a:ext cx="1443037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FEFEFE"/>
                </a:solidFill>
              </a:defRPr>
            </a:lvl1pPr>
          </a:lstStyle>
          <a:p>
            <a:fld id="{8B4482CD-B61F-4984-9A44-1FF849901FAD}" type="slidenum">
              <a:rPr lang="en-US" altLang="id-ID"/>
              <a:pPr/>
              <a:t>‹#›</a:t>
            </a:fld>
            <a:endParaRPr lang="en-US" alt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9" r:id="rId1"/>
    <p:sldLayoutId id="2147483870" r:id="rId2"/>
    <p:sldLayoutId id="2147483871" r:id="rId3"/>
    <p:sldLayoutId id="2147483872" r:id="rId4"/>
    <p:sldLayoutId id="2147483873" r:id="rId5"/>
    <p:sldLayoutId id="2147483874" r:id="rId6"/>
    <p:sldLayoutId id="2147483875" r:id="rId7"/>
    <p:sldLayoutId id="2147483880" r:id="rId8"/>
    <p:sldLayoutId id="2147483881" r:id="rId9"/>
    <p:sldLayoutId id="2147483876" r:id="rId10"/>
    <p:sldLayoutId id="2147483877" r:id="rId11"/>
    <p:sldLayoutId id="2147483878" r:id="rId12"/>
  </p:sldLayoutIdLst>
  <p:hf hd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anose="05020102010507070707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anose="05020102010507070707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anose="05020102010507070707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395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anose="05020102010507070707" pitchFamily="18" charset="2"/>
        <a:buChar char="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325563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anose="05020102010507070707" pitchFamily="18" charset="2"/>
        <a:buChar char="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7">
            <a:extLst>
              <a:ext uri="{FF2B5EF4-FFF2-40B4-BE49-F238E27FC236}">
                <a16:creationId xmlns:a16="http://schemas.microsoft.com/office/drawing/2014/main" id="{993096D2-C195-42C2-B5B7-04CF709F26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63663" y="2900363"/>
            <a:ext cx="7189787" cy="1362075"/>
          </a:xfrm>
        </p:spPr>
        <p:txBody>
          <a:bodyPr/>
          <a:lstStyle/>
          <a:p>
            <a:pPr eaLnBrk="1" hangingPunct="1"/>
            <a:r>
              <a:rPr lang="en-US" altLang="id-ID"/>
              <a:t>Manajemen proses</a:t>
            </a:r>
          </a:p>
        </p:txBody>
      </p:sp>
      <p:sp>
        <p:nvSpPr>
          <p:cNvPr id="3075" name="Text Placeholder 8">
            <a:extLst>
              <a:ext uri="{FF2B5EF4-FFF2-40B4-BE49-F238E27FC236}">
                <a16:creationId xmlns:a16="http://schemas.microsoft.com/office/drawing/2014/main" id="{65C963C5-38DD-46E4-8648-906E7C9B1E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63663" y="4267200"/>
            <a:ext cx="7189787" cy="1520825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id-ID" dirty="0"/>
              <a:t>Rahmat Robi Waliyansyah, M.Kom.</a:t>
            </a:r>
            <a:endParaRPr lang="en-US" dirty="0"/>
          </a:p>
        </p:txBody>
      </p:sp>
      <p:sp>
        <p:nvSpPr>
          <p:cNvPr id="5124" name="Footer Placeholder 5">
            <a:extLst>
              <a:ext uri="{FF2B5EF4-FFF2-40B4-BE49-F238E27FC236}">
                <a16:creationId xmlns:a16="http://schemas.microsoft.com/office/drawing/2014/main" id="{2106D08B-67AA-4B23-812C-4A1028D445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id-ID" sz="1200">
                <a:solidFill>
                  <a:schemeClr val="accent1"/>
                </a:solidFill>
              </a:rPr>
              <a:t>Manajemen Proses</a:t>
            </a:r>
          </a:p>
        </p:txBody>
      </p:sp>
      <p:sp>
        <p:nvSpPr>
          <p:cNvPr id="5125" name="Slide Number Placeholder 6">
            <a:extLst>
              <a:ext uri="{FF2B5EF4-FFF2-40B4-BE49-F238E27FC236}">
                <a16:creationId xmlns:a16="http://schemas.microsoft.com/office/drawing/2014/main" id="{6D6F3B3D-624E-44C5-8FD6-54941DA69A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fld id="{8677B815-2F99-4807-A990-99D4212228FE}" type="slidenum">
              <a:rPr lang="en-US" altLang="id-ID" sz="1400">
                <a:solidFill>
                  <a:schemeClr val="bg2"/>
                </a:solidFill>
                <a:latin typeface="Tahoma" panose="020B0604030504040204" pitchFamily="34" charset="0"/>
              </a:rPr>
              <a:pPr eaLnBrk="1" hangingPunct="1"/>
              <a:t>1</a:t>
            </a:fld>
            <a:endParaRPr lang="en-US" altLang="id-ID" sz="1400">
              <a:solidFill>
                <a:schemeClr val="bg2"/>
              </a:solidFill>
              <a:latin typeface="Tahoma" panose="020B060403050404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>
            <a:extLst>
              <a:ext uri="{FF2B5EF4-FFF2-40B4-BE49-F238E27FC236}">
                <a16:creationId xmlns:a16="http://schemas.microsoft.com/office/drawing/2014/main" id="{0092329E-A283-4F62-B862-CB242DA767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300" y="1025525"/>
            <a:ext cx="7610475" cy="799383"/>
          </a:xfrm>
        </p:spPr>
        <p:txBody>
          <a:bodyPr/>
          <a:lstStyle/>
          <a:p>
            <a:pPr algn="ctr" eaLnBrk="1" hangingPunct="1"/>
            <a:r>
              <a:rPr lang="en-US" altLang="id-ID" b="1"/>
              <a:t>Tujuan</a:t>
            </a:r>
          </a:p>
        </p:txBody>
      </p:sp>
      <p:sp>
        <p:nvSpPr>
          <p:cNvPr id="6147" name="Content Placeholder 2">
            <a:extLst>
              <a:ext uri="{FF2B5EF4-FFF2-40B4-BE49-F238E27FC236}">
                <a16:creationId xmlns:a16="http://schemas.microsoft.com/office/drawing/2014/main" id="{F949D223-8BFB-4F78-B890-A3F54FDD95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0300" y="2057400"/>
            <a:ext cx="7342188" cy="4267200"/>
          </a:xfrm>
        </p:spPr>
        <p:txBody>
          <a:bodyPr/>
          <a:lstStyle/>
          <a:p>
            <a:pPr algn="just" eaLnBrk="1" hangingPunct="1"/>
            <a:r>
              <a:rPr lang="en-US" altLang="id-ID" sz="2800" dirty="0" err="1"/>
              <a:t>Memahami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tentang</a:t>
            </a:r>
            <a:r>
              <a:rPr lang="en-US" altLang="id-ID" sz="2800" dirty="0"/>
              <a:t> </a:t>
            </a:r>
            <a:r>
              <a:rPr lang="en-US" altLang="id-ID" sz="2800" dirty="0" err="1"/>
              <a:t>konsep</a:t>
            </a:r>
            <a:r>
              <a:rPr lang="en-US" altLang="id-ID" sz="2800" dirty="0"/>
              <a:t> proses dan </a:t>
            </a:r>
            <a:r>
              <a:rPr lang="en-US" altLang="id-ID" sz="2800" dirty="0" err="1"/>
              <a:t>penjadwalan</a:t>
            </a:r>
            <a:r>
              <a:rPr lang="en-US" altLang="id-ID" sz="2800" dirty="0"/>
              <a:t> proses</a:t>
            </a:r>
          </a:p>
          <a:p>
            <a:pPr algn="just" eaLnBrk="1" hangingPunct="1"/>
            <a:r>
              <a:rPr lang="en-US" altLang="id-ID" sz="2800" dirty="0" err="1"/>
              <a:t>Memahami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operasi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pembuatan</a:t>
            </a:r>
            <a:r>
              <a:rPr lang="en-US" altLang="id-ID" sz="2800" dirty="0"/>
              <a:t> dan </a:t>
            </a:r>
            <a:r>
              <a:rPr lang="en-US" altLang="id-ID" sz="2800" dirty="0" err="1"/>
              <a:t>penghapusan</a:t>
            </a:r>
            <a:r>
              <a:rPr lang="en-US" altLang="id-ID" sz="2800" dirty="0"/>
              <a:t> proses</a:t>
            </a:r>
          </a:p>
          <a:p>
            <a:pPr algn="just" eaLnBrk="1" hangingPunct="1"/>
            <a:r>
              <a:rPr lang="en-US" altLang="id-ID" sz="2800" dirty="0" err="1"/>
              <a:t>Memahami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kerjasama</a:t>
            </a:r>
            <a:r>
              <a:rPr lang="en-US" altLang="id-ID" sz="2800" dirty="0"/>
              <a:t> dan </a:t>
            </a:r>
            <a:r>
              <a:rPr lang="en-US" altLang="id-ID" sz="2800" dirty="0" err="1"/>
              <a:t>komunikasi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antar</a:t>
            </a:r>
            <a:r>
              <a:rPr lang="en-US" altLang="id-ID" sz="2800" dirty="0"/>
              <a:t> proses</a:t>
            </a:r>
          </a:p>
          <a:p>
            <a:pPr algn="just" eaLnBrk="1" hangingPunct="1"/>
            <a:r>
              <a:rPr lang="en-US" altLang="id-ID" sz="2800" dirty="0" err="1"/>
              <a:t>Memahami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konsep</a:t>
            </a:r>
            <a:r>
              <a:rPr lang="en-US" altLang="id-ID" sz="2800" dirty="0"/>
              <a:t> multithread</a:t>
            </a:r>
          </a:p>
        </p:txBody>
      </p:sp>
      <p:sp>
        <p:nvSpPr>
          <p:cNvPr id="6148" name="Footer Placeholder 4">
            <a:extLst>
              <a:ext uri="{FF2B5EF4-FFF2-40B4-BE49-F238E27FC236}">
                <a16:creationId xmlns:a16="http://schemas.microsoft.com/office/drawing/2014/main" id="{047F693B-A61A-4721-9D37-9E9EEADBA1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id-ID" sz="1200">
                <a:solidFill>
                  <a:schemeClr val="accent1"/>
                </a:solidFill>
              </a:rPr>
              <a:t>Manajemen Proses</a:t>
            </a:r>
          </a:p>
        </p:txBody>
      </p:sp>
      <p:sp>
        <p:nvSpPr>
          <p:cNvPr id="6149" name="Slide Number Placeholder 5">
            <a:extLst>
              <a:ext uri="{FF2B5EF4-FFF2-40B4-BE49-F238E27FC236}">
                <a16:creationId xmlns:a16="http://schemas.microsoft.com/office/drawing/2014/main" id="{18212301-A7E4-4AE9-9F7C-605F8A6899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fld id="{FD44BA65-9D17-4F31-BC76-71F16A7EAEEE}" type="slidenum">
              <a:rPr lang="en-US" altLang="id-ID" sz="1400">
                <a:solidFill>
                  <a:schemeClr val="bg2"/>
                </a:solidFill>
                <a:latin typeface="Tahoma" panose="020B0604030504040204" pitchFamily="34" charset="0"/>
              </a:rPr>
              <a:pPr eaLnBrk="1" hangingPunct="1"/>
              <a:t>2</a:t>
            </a:fld>
            <a:endParaRPr lang="en-US" altLang="id-ID" sz="1400">
              <a:solidFill>
                <a:schemeClr val="bg2"/>
              </a:solidFill>
              <a:latin typeface="Tahoma" panose="020B060403050404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14">
            <a:extLst>
              <a:ext uri="{FF2B5EF4-FFF2-40B4-BE49-F238E27FC236}">
                <a16:creationId xmlns:a16="http://schemas.microsoft.com/office/drawing/2014/main" id="{A4F14A47-FA2E-4A7C-A8D1-41E814F2ACA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b="1">
                <a:latin typeface="Book Antiqua" pitchFamily="18" charset="0"/>
              </a:rPr>
              <a:t>MANAJEMEN PROSES</a:t>
            </a:r>
            <a:br>
              <a:rPr lang="en-US" b="1">
                <a:latin typeface="Book Antiqua" pitchFamily="18" charset="0"/>
              </a:rPr>
            </a:br>
            <a:br>
              <a:rPr lang="en-US" sz="3200" b="1">
                <a:latin typeface="Book Antiqua" pitchFamily="18" charset="0"/>
              </a:rPr>
            </a:br>
            <a:endParaRPr lang="en-US" sz="3200" b="1">
              <a:latin typeface="Book Antiqua" pitchFamily="18" charset="0"/>
            </a:endParaRPr>
          </a:p>
        </p:txBody>
      </p:sp>
      <p:sp>
        <p:nvSpPr>
          <p:cNvPr id="7171" name="Footer Placeholder 5">
            <a:extLst>
              <a:ext uri="{FF2B5EF4-FFF2-40B4-BE49-F238E27FC236}">
                <a16:creationId xmlns:a16="http://schemas.microsoft.com/office/drawing/2014/main" id="{4E2287AB-D6C9-4699-A204-5DF776DB73A8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id-ID" sz="1200">
                <a:solidFill>
                  <a:schemeClr val="accent1"/>
                </a:solidFill>
              </a:rPr>
              <a:t>Manajemen Proses</a:t>
            </a:r>
          </a:p>
        </p:txBody>
      </p:sp>
      <p:sp>
        <p:nvSpPr>
          <p:cNvPr id="2" name="Slide Number Placeholder 6">
            <a:extLst>
              <a:ext uri="{FF2B5EF4-FFF2-40B4-BE49-F238E27FC236}">
                <a16:creationId xmlns:a16="http://schemas.microsoft.com/office/drawing/2014/main" id="{2D2F60A8-648C-4477-A9AC-CA99AD580722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fld id="{6E6320BB-1D4F-4584-89AF-BD21A02193C5}" type="slidenum">
              <a:rPr lang="en-US" altLang="id-ID" sz="1400">
                <a:solidFill>
                  <a:schemeClr val="bg2"/>
                </a:solidFill>
                <a:latin typeface="Tahoma" panose="020B0604030504040204" pitchFamily="34" charset="0"/>
              </a:rPr>
              <a:pPr eaLnBrk="1" hangingPunct="1"/>
              <a:t>3</a:t>
            </a:fld>
            <a:endParaRPr lang="en-US" altLang="id-ID" sz="1400">
              <a:solidFill>
                <a:schemeClr val="bg2"/>
              </a:solidFill>
              <a:latin typeface="Tahoma" panose="020B0604030504040204" pitchFamily="34" charset="0"/>
            </a:endParaRPr>
          </a:p>
        </p:txBody>
      </p:sp>
      <p:sp>
        <p:nvSpPr>
          <p:cNvPr id="7173" name="Rectangle 18">
            <a:extLst>
              <a:ext uri="{FF2B5EF4-FFF2-40B4-BE49-F238E27FC236}">
                <a16:creationId xmlns:a16="http://schemas.microsoft.com/office/drawing/2014/main" id="{C8AB0E9E-2E1D-40D6-A20A-BA8BAA9C5C38}"/>
              </a:ext>
            </a:extLst>
          </p:cNvPr>
          <p:cNvSpPr>
            <a:spLocks noGrp="1" noChangeArrowheads="1"/>
          </p:cNvSpPr>
          <p:nvPr>
            <p:ph sz="quarter" idx="13"/>
          </p:nvPr>
        </p:nvSpPr>
        <p:spPr>
          <a:xfrm>
            <a:off x="742950" y="1295400"/>
            <a:ext cx="8096250" cy="4648200"/>
          </a:xfrm>
        </p:spPr>
        <p:txBody>
          <a:bodyPr/>
          <a:lstStyle/>
          <a:p>
            <a:pPr marL="533400" indent="-533400" algn="just" eaLnBrk="1" hangingPunct="1">
              <a:buFont typeface="Wingdings" panose="05000000000000000000" pitchFamily="2" charset="2"/>
              <a:buChar char="q"/>
            </a:pPr>
            <a:r>
              <a:rPr lang="en-US" altLang="id-ID" dirty="0" err="1">
                <a:latin typeface="Verdana" panose="020B0604030504040204" pitchFamily="34" charset="0"/>
              </a:rPr>
              <a:t>Konsep</a:t>
            </a:r>
            <a:r>
              <a:rPr lang="en-US" altLang="id-ID" dirty="0">
                <a:latin typeface="Verdana" panose="020B0604030504040204" pitchFamily="34" charset="0"/>
              </a:rPr>
              <a:t> Proses</a:t>
            </a:r>
          </a:p>
          <a:p>
            <a:pPr marL="914400" lvl="1" indent="-457200" algn="just" eaLnBrk="1" hangingPunct="1">
              <a:buFont typeface="Wingdings" panose="05000000000000000000" pitchFamily="2" charset="2"/>
              <a:buChar char="q"/>
            </a:pPr>
            <a:r>
              <a:rPr lang="en-US" altLang="id-ID" sz="2000" dirty="0" err="1">
                <a:latin typeface="Verdana" panose="020B0604030504040204" pitchFamily="34" charset="0"/>
              </a:rPr>
              <a:t>Definisi</a:t>
            </a:r>
            <a:r>
              <a:rPr lang="en-US" altLang="id-ID" sz="2000" dirty="0">
                <a:latin typeface="Verdana" panose="020B0604030504040204" pitchFamily="34" charset="0"/>
              </a:rPr>
              <a:t> Proses</a:t>
            </a:r>
          </a:p>
          <a:p>
            <a:pPr marL="914400" lvl="1" indent="-457200" algn="just" eaLnBrk="1" hangingPunct="1">
              <a:buFont typeface="Wingdings" panose="05000000000000000000" pitchFamily="2" charset="2"/>
              <a:buChar char="q"/>
            </a:pPr>
            <a:r>
              <a:rPr lang="en-US" altLang="id-ID" sz="2000" dirty="0">
                <a:latin typeface="Verdana" panose="020B0604030504040204" pitchFamily="34" charset="0"/>
              </a:rPr>
              <a:t>Status Proses</a:t>
            </a:r>
          </a:p>
          <a:p>
            <a:pPr marL="914400" lvl="1" indent="-457200" algn="just" eaLnBrk="1" hangingPunct="1">
              <a:buFont typeface="Wingdings" panose="05000000000000000000" pitchFamily="2" charset="2"/>
              <a:buChar char="q"/>
            </a:pPr>
            <a:r>
              <a:rPr lang="en-US" altLang="id-ID" sz="2000" dirty="0">
                <a:latin typeface="Verdana" panose="020B0604030504040204" pitchFamily="34" charset="0"/>
              </a:rPr>
              <a:t>Process Control Block (PCB)</a:t>
            </a:r>
          </a:p>
          <a:p>
            <a:pPr marL="533400" indent="-533400" algn="just" eaLnBrk="1" hangingPunct="1">
              <a:buFont typeface="Wingdings" panose="05000000000000000000" pitchFamily="2" charset="2"/>
              <a:buChar char="q"/>
            </a:pPr>
            <a:r>
              <a:rPr lang="en-US" altLang="id-ID" dirty="0" err="1">
                <a:latin typeface="Verdana" panose="020B0604030504040204" pitchFamily="34" charset="0"/>
              </a:rPr>
              <a:t>Konsep</a:t>
            </a:r>
            <a:r>
              <a:rPr lang="en-US" altLang="id-ID" dirty="0">
                <a:latin typeface="Verdana" panose="020B0604030504040204" pitchFamily="34" charset="0"/>
              </a:rPr>
              <a:t> </a:t>
            </a:r>
            <a:r>
              <a:rPr lang="en-US" altLang="id-ID" dirty="0" err="1">
                <a:latin typeface="Verdana" panose="020B0604030504040204" pitchFamily="34" charset="0"/>
              </a:rPr>
              <a:t>Penjadwalan</a:t>
            </a:r>
            <a:endParaRPr lang="en-US" altLang="id-ID" dirty="0">
              <a:latin typeface="Verdana" panose="020B0604030504040204" pitchFamily="34" charset="0"/>
            </a:endParaRPr>
          </a:p>
          <a:p>
            <a:pPr marL="914400" lvl="1" indent="-457200" algn="just" eaLnBrk="1" hangingPunct="1">
              <a:buFont typeface="Wingdings" panose="05000000000000000000" pitchFamily="2" charset="2"/>
              <a:buChar char="q"/>
            </a:pPr>
            <a:r>
              <a:rPr lang="en-US" altLang="id-ID" sz="2000" dirty="0">
                <a:latin typeface="Verdana" panose="020B0604030504040204" pitchFamily="34" charset="0"/>
              </a:rPr>
              <a:t>Queue Scheduling</a:t>
            </a:r>
          </a:p>
          <a:p>
            <a:pPr marL="914400" lvl="1" indent="-457200" algn="just" eaLnBrk="1" hangingPunct="1">
              <a:buFont typeface="Wingdings" panose="05000000000000000000" pitchFamily="2" charset="2"/>
              <a:buChar char="q"/>
            </a:pPr>
            <a:r>
              <a:rPr lang="en-US" altLang="id-ID" sz="2000" dirty="0">
                <a:latin typeface="Verdana" panose="020B0604030504040204" pitchFamily="34" charset="0"/>
              </a:rPr>
              <a:t>Schedulers</a:t>
            </a:r>
          </a:p>
          <a:p>
            <a:pPr marL="914400" lvl="1" indent="-457200" algn="just" eaLnBrk="1" hangingPunct="1">
              <a:buFont typeface="Wingdings" panose="05000000000000000000" pitchFamily="2" charset="2"/>
              <a:buChar char="q"/>
            </a:pPr>
            <a:r>
              <a:rPr lang="en-US" altLang="id-ID" sz="2000" dirty="0">
                <a:latin typeface="Verdana" panose="020B0604030504040204" pitchFamily="34" charset="0"/>
              </a:rPr>
              <a:t>Context switch</a:t>
            </a:r>
          </a:p>
          <a:p>
            <a:pPr marL="533400" indent="-533400" algn="just" eaLnBrk="1" hangingPunct="1">
              <a:buFont typeface="Wingdings" panose="05000000000000000000" pitchFamily="2" charset="2"/>
              <a:buChar char="q"/>
            </a:pPr>
            <a:r>
              <a:rPr lang="en-US" altLang="id-ID" dirty="0" err="1">
                <a:latin typeface="Verdana" panose="020B0604030504040204" pitchFamily="34" charset="0"/>
              </a:rPr>
              <a:t>Operasi</a:t>
            </a:r>
            <a:r>
              <a:rPr lang="en-US" altLang="id-ID" dirty="0">
                <a:latin typeface="Verdana" panose="020B0604030504040204" pitchFamily="34" charset="0"/>
              </a:rPr>
              <a:t> Pada Proses</a:t>
            </a:r>
          </a:p>
          <a:p>
            <a:pPr marL="914400" lvl="1" indent="-457200" algn="just" eaLnBrk="1" hangingPunct="1">
              <a:buFont typeface="Wingdings" panose="05000000000000000000" pitchFamily="2" charset="2"/>
              <a:buChar char="q"/>
            </a:pPr>
            <a:r>
              <a:rPr lang="en-US" altLang="id-ID" sz="2000" dirty="0" err="1">
                <a:latin typeface="Verdana" panose="020B0604030504040204" pitchFamily="34" charset="0"/>
              </a:rPr>
              <a:t>Pembuatan</a:t>
            </a:r>
            <a:r>
              <a:rPr lang="en-US" altLang="id-ID" sz="2000" dirty="0">
                <a:latin typeface="Verdana" panose="020B0604030504040204" pitchFamily="34" charset="0"/>
              </a:rPr>
              <a:t> Proses</a:t>
            </a:r>
          </a:p>
          <a:p>
            <a:pPr marL="914400" lvl="1" indent="-457200" algn="just" eaLnBrk="1" hangingPunct="1">
              <a:buFont typeface="Wingdings" panose="05000000000000000000" pitchFamily="2" charset="2"/>
              <a:buChar char="q"/>
            </a:pPr>
            <a:r>
              <a:rPr lang="en-US" altLang="id-ID" sz="2000" dirty="0" err="1">
                <a:latin typeface="Verdana" panose="020B0604030504040204" pitchFamily="34" charset="0"/>
              </a:rPr>
              <a:t>Penghentian</a:t>
            </a:r>
            <a:r>
              <a:rPr lang="en-US" altLang="id-ID" sz="2000" dirty="0">
                <a:latin typeface="Verdana" panose="020B0604030504040204" pitchFamily="34" charset="0"/>
              </a:rPr>
              <a:t> Proses</a:t>
            </a:r>
          </a:p>
          <a:p>
            <a:pPr marL="533400" indent="-533400" algn="just" eaLnBrk="1" hangingPunct="1">
              <a:buFont typeface="Wingdings" panose="05000000000000000000" pitchFamily="2" charset="2"/>
              <a:buChar char="q"/>
            </a:pPr>
            <a:r>
              <a:rPr lang="en-US" altLang="id-ID" dirty="0">
                <a:latin typeface="Verdana" panose="020B0604030504040204" pitchFamily="34" charset="0"/>
              </a:rPr>
              <a:t>Thread</a:t>
            </a:r>
            <a:endParaRPr lang="en-US" altLang="id-ID" sz="2000" dirty="0">
              <a:latin typeface="Verdana" panose="020B060403050404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1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1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1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1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1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1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1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1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1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1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1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1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1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1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1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1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1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1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1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1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17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17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17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17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17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17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17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17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17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17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17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17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17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717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717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17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717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17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717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717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717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717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17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717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717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717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717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717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717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717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717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717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17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717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717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6">
            <a:extLst>
              <a:ext uri="{FF2B5EF4-FFF2-40B4-BE49-F238E27FC236}">
                <a16:creationId xmlns:a16="http://schemas.microsoft.com/office/drawing/2014/main" id="{0BBB998E-B82A-4B7B-A8B4-6E5A051862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63663" y="2900363"/>
            <a:ext cx="7189787" cy="1362075"/>
          </a:xfrm>
        </p:spPr>
        <p:txBody>
          <a:bodyPr/>
          <a:lstStyle/>
          <a:p>
            <a:pPr eaLnBrk="1" hangingPunct="1"/>
            <a:r>
              <a:rPr lang="en-US" altLang="id-ID"/>
              <a:t>Konsep proses</a:t>
            </a:r>
          </a:p>
        </p:txBody>
      </p:sp>
      <p:sp>
        <p:nvSpPr>
          <p:cNvPr id="8196" name="Footer Placeholder 4">
            <a:extLst>
              <a:ext uri="{FF2B5EF4-FFF2-40B4-BE49-F238E27FC236}">
                <a16:creationId xmlns:a16="http://schemas.microsoft.com/office/drawing/2014/main" id="{413A1619-CE4B-499D-9EDD-DAF3C6B79E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id-ID" sz="1200">
                <a:solidFill>
                  <a:schemeClr val="accent1"/>
                </a:solidFill>
              </a:rPr>
              <a:t>Manajemen Proses</a:t>
            </a:r>
          </a:p>
        </p:txBody>
      </p:sp>
      <p:sp>
        <p:nvSpPr>
          <p:cNvPr id="8197" name="Slide Number Placeholder 5">
            <a:extLst>
              <a:ext uri="{FF2B5EF4-FFF2-40B4-BE49-F238E27FC236}">
                <a16:creationId xmlns:a16="http://schemas.microsoft.com/office/drawing/2014/main" id="{6CB72613-8234-432E-B2A8-383780C268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fld id="{849D9FF3-2D12-49D2-91E8-37520EA3EB94}" type="slidenum">
              <a:rPr lang="en-US" altLang="id-ID" sz="1400">
                <a:solidFill>
                  <a:schemeClr val="bg2"/>
                </a:solidFill>
                <a:latin typeface="Tahoma" panose="020B0604030504040204" pitchFamily="34" charset="0"/>
              </a:rPr>
              <a:pPr eaLnBrk="1" hangingPunct="1"/>
              <a:t>4</a:t>
            </a:fld>
            <a:endParaRPr lang="en-US" altLang="id-ID" sz="1400">
              <a:solidFill>
                <a:schemeClr val="bg2"/>
              </a:solidFill>
              <a:latin typeface="Tahoma" panose="020B060403050404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id="{0083C598-ACF1-4E49-BC9F-A7BB9E2C69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2950" y="685800"/>
            <a:ext cx="8305800" cy="1111250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3600" b="1" dirty="0" err="1"/>
              <a:t>Tugas</a:t>
            </a:r>
            <a:r>
              <a:rPr lang="en-US" sz="3600" b="1" dirty="0"/>
              <a:t> </a:t>
            </a:r>
            <a:r>
              <a:rPr lang="en-US" sz="3600" b="1" dirty="0" err="1"/>
              <a:t>sistem</a:t>
            </a:r>
            <a:r>
              <a:rPr lang="en-US" sz="3600" b="1" dirty="0"/>
              <a:t> </a:t>
            </a:r>
            <a:r>
              <a:rPr lang="en-US" sz="3600" b="1" dirty="0" err="1"/>
              <a:t>operasi</a:t>
            </a:r>
            <a:r>
              <a:rPr lang="en-US" sz="3600" b="1" dirty="0"/>
              <a:t> pada </a:t>
            </a:r>
            <a:r>
              <a:rPr lang="en-US" sz="3600" b="1" dirty="0" err="1"/>
              <a:t>manajemen</a:t>
            </a:r>
            <a:r>
              <a:rPr lang="en-US" sz="3600" b="1" dirty="0"/>
              <a:t> proses</a:t>
            </a:r>
          </a:p>
        </p:txBody>
      </p:sp>
      <p:sp>
        <p:nvSpPr>
          <p:cNvPr id="9219" name="Content Placeholder 2">
            <a:extLst>
              <a:ext uri="{FF2B5EF4-FFF2-40B4-BE49-F238E27FC236}">
                <a16:creationId xmlns:a16="http://schemas.microsoft.com/office/drawing/2014/main" id="{4D77574B-16B9-43C8-902E-E2B610A4AD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2950" y="1905000"/>
            <a:ext cx="8305800" cy="4419600"/>
          </a:xfrm>
        </p:spPr>
        <p:txBody>
          <a:bodyPr/>
          <a:lstStyle/>
          <a:p>
            <a:pPr algn="just" eaLnBrk="1" hangingPunct="1"/>
            <a:r>
              <a:rPr lang="en-US" altLang="id-ID" sz="2800" dirty="0" err="1"/>
              <a:t>Membuat</a:t>
            </a:r>
            <a:r>
              <a:rPr lang="en-US" altLang="id-ID" sz="2800" dirty="0"/>
              <a:t> dan </a:t>
            </a:r>
            <a:r>
              <a:rPr lang="en-US" altLang="id-ID" sz="2800" dirty="0" err="1"/>
              <a:t>menghapus</a:t>
            </a:r>
            <a:r>
              <a:rPr lang="en-US" altLang="id-ID" sz="2800" dirty="0"/>
              <a:t> proses </a:t>
            </a:r>
            <a:r>
              <a:rPr lang="en-US" altLang="id-ID" sz="2800" dirty="0" err="1"/>
              <a:t>pengguna</a:t>
            </a:r>
            <a:r>
              <a:rPr lang="en-US" altLang="id-ID" sz="2800" dirty="0"/>
              <a:t> dan </a:t>
            </a:r>
            <a:r>
              <a:rPr lang="en-US" altLang="id-ID" sz="2800" dirty="0" err="1"/>
              <a:t>sistem</a:t>
            </a:r>
            <a:r>
              <a:rPr lang="en-US" altLang="id-ID" sz="2800" dirty="0"/>
              <a:t> proses. </a:t>
            </a:r>
          </a:p>
          <a:p>
            <a:pPr algn="just" eaLnBrk="1" hangingPunct="1"/>
            <a:r>
              <a:rPr lang="en-US" altLang="id-ID" sz="2800" dirty="0" err="1"/>
              <a:t>Menunda</a:t>
            </a:r>
            <a:r>
              <a:rPr lang="en-US" altLang="id-ID" sz="2800" dirty="0"/>
              <a:t> </a:t>
            </a:r>
            <a:r>
              <a:rPr lang="en-US" altLang="id-ID" sz="2800" dirty="0" err="1"/>
              <a:t>atau</a:t>
            </a:r>
            <a:r>
              <a:rPr lang="en-US" altLang="id-ID" sz="2800" dirty="0"/>
              <a:t> </a:t>
            </a:r>
            <a:r>
              <a:rPr lang="en-US" altLang="id-ID" sz="2800" dirty="0" err="1"/>
              <a:t>melanjutkan</a:t>
            </a:r>
            <a:r>
              <a:rPr lang="en-US" altLang="id-ID" sz="2800" dirty="0"/>
              <a:t> proses. </a:t>
            </a:r>
          </a:p>
          <a:p>
            <a:pPr algn="just" eaLnBrk="1" hangingPunct="1"/>
            <a:r>
              <a:rPr lang="en-US" altLang="id-ID" sz="2800" dirty="0" err="1"/>
              <a:t>Menyediakan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mekanisme</a:t>
            </a:r>
            <a:r>
              <a:rPr lang="en-US" altLang="id-ID" sz="2800" dirty="0"/>
              <a:t> </a:t>
            </a:r>
            <a:r>
              <a:rPr lang="en-US" altLang="id-ID" sz="2800" dirty="0" err="1"/>
              <a:t>untuk</a:t>
            </a:r>
            <a:r>
              <a:rPr lang="en-US" altLang="id-ID" sz="2800" dirty="0"/>
              <a:t> proses </a:t>
            </a:r>
            <a:r>
              <a:rPr lang="en-US" altLang="id-ID" sz="2800" dirty="0" err="1"/>
              <a:t>komunikasi</a:t>
            </a:r>
            <a:r>
              <a:rPr lang="en-US" altLang="id-ID" sz="2800" dirty="0"/>
              <a:t>. </a:t>
            </a:r>
          </a:p>
          <a:p>
            <a:pPr algn="just" eaLnBrk="1" hangingPunct="1"/>
            <a:r>
              <a:rPr lang="en-US" altLang="id-ID" sz="2800" dirty="0" err="1"/>
              <a:t>Menyediakan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mekanisme</a:t>
            </a:r>
            <a:r>
              <a:rPr lang="en-US" altLang="id-ID" sz="2800" dirty="0"/>
              <a:t> </a:t>
            </a:r>
            <a:r>
              <a:rPr lang="en-US" altLang="id-ID" sz="2800" dirty="0" err="1"/>
              <a:t>untuk</a:t>
            </a:r>
            <a:r>
              <a:rPr lang="en-US" altLang="id-ID" sz="2800" dirty="0"/>
              <a:t> proses </a:t>
            </a:r>
            <a:r>
              <a:rPr lang="en-US" altLang="id-ID" sz="2800" dirty="0" err="1"/>
              <a:t>sinkronisasi</a:t>
            </a:r>
            <a:r>
              <a:rPr lang="en-US" altLang="id-ID" sz="2800" dirty="0"/>
              <a:t>. </a:t>
            </a:r>
          </a:p>
          <a:p>
            <a:pPr algn="just" eaLnBrk="1" hangingPunct="1"/>
            <a:r>
              <a:rPr lang="en-US" altLang="id-ID" sz="2800" dirty="0" err="1"/>
              <a:t>Menyediakan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mekanisme</a:t>
            </a:r>
            <a:r>
              <a:rPr lang="en-US" altLang="id-ID" sz="2800" dirty="0"/>
              <a:t> </a:t>
            </a:r>
            <a:r>
              <a:rPr lang="en-US" altLang="id-ID" sz="2800" dirty="0" err="1"/>
              <a:t>untuk</a:t>
            </a:r>
            <a:r>
              <a:rPr lang="en-US" altLang="id-ID" sz="2800" dirty="0"/>
              <a:t> </a:t>
            </a:r>
            <a:r>
              <a:rPr lang="en-US" altLang="id-ID" sz="2800" dirty="0" err="1"/>
              <a:t>penanganan</a:t>
            </a:r>
            <a:r>
              <a:rPr lang="en-US" altLang="id-ID" sz="2800" dirty="0"/>
              <a:t> </a:t>
            </a:r>
            <a:r>
              <a:rPr lang="en-US" altLang="id-ID" sz="2800" i="1" dirty="0"/>
              <a:t>deadlock</a:t>
            </a:r>
            <a:r>
              <a:rPr lang="en-US" altLang="id-ID" sz="2800" dirty="0"/>
              <a:t>. </a:t>
            </a:r>
          </a:p>
        </p:txBody>
      </p:sp>
      <p:sp>
        <p:nvSpPr>
          <p:cNvPr id="9220" name="Footer Placeholder 4">
            <a:extLst>
              <a:ext uri="{FF2B5EF4-FFF2-40B4-BE49-F238E27FC236}">
                <a16:creationId xmlns:a16="http://schemas.microsoft.com/office/drawing/2014/main" id="{9A9B4371-5D75-4395-B7D2-40FBC82710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id-ID" sz="1200">
                <a:solidFill>
                  <a:schemeClr val="accent1"/>
                </a:solidFill>
              </a:rPr>
              <a:t>Manajemen Proses</a:t>
            </a:r>
          </a:p>
        </p:txBody>
      </p:sp>
      <p:sp>
        <p:nvSpPr>
          <p:cNvPr id="9221" name="Slide Number Placeholder 5">
            <a:extLst>
              <a:ext uri="{FF2B5EF4-FFF2-40B4-BE49-F238E27FC236}">
                <a16:creationId xmlns:a16="http://schemas.microsoft.com/office/drawing/2014/main" id="{9B2AF52E-7718-4A30-929D-4587A3D946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fld id="{0D32A74A-4DF0-4BF8-8DF1-6363A62A7BF3}" type="slidenum">
              <a:rPr lang="en-US" altLang="id-ID" sz="1400">
                <a:solidFill>
                  <a:schemeClr val="bg2"/>
                </a:solidFill>
                <a:latin typeface="Tahoma" panose="020B0604030504040204" pitchFamily="34" charset="0"/>
              </a:rPr>
              <a:pPr eaLnBrk="1" hangingPunct="1"/>
              <a:t>5</a:t>
            </a:fld>
            <a:endParaRPr lang="en-US" altLang="id-ID" sz="1400">
              <a:solidFill>
                <a:schemeClr val="bg2"/>
              </a:solidFill>
              <a:latin typeface="Tahoma" panose="020B060403050404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6D57B92C-9C48-4E76-B82D-228D51A3F23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-1371600" y="838200"/>
            <a:ext cx="8667750" cy="457200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b="1" dirty="0">
                <a:latin typeface="Book Antiqua" pitchFamily="18" charset="0"/>
              </a:rPr>
              <a:t>KONSEP PROSES</a:t>
            </a:r>
          </a:p>
        </p:txBody>
      </p:sp>
      <p:sp>
        <p:nvSpPr>
          <p:cNvPr id="12291" name="Rectangle 3">
            <a:extLst>
              <a:ext uri="{FF2B5EF4-FFF2-40B4-BE49-F238E27FC236}">
                <a16:creationId xmlns:a16="http://schemas.microsoft.com/office/drawing/2014/main" id="{E960D655-25CC-4CD9-8143-F672F7ED6C1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17563" y="1568450"/>
            <a:ext cx="8420100" cy="4648200"/>
          </a:xfrm>
        </p:spPr>
        <p:txBody>
          <a:bodyPr/>
          <a:lstStyle/>
          <a:p>
            <a:pPr algn="just" eaLnBrk="1" hangingPunct="1"/>
            <a:r>
              <a:rPr lang="en-US" altLang="id-ID" sz="3600" b="1" dirty="0">
                <a:latin typeface="Verdana" panose="020B0604030504040204" pitchFamily="34" charset="0"/>
              </a:rPr>
              <a:t>Proses </a:t>
            </a:r>
            <a:r>
              <a:rPr lang="en-US" altLang="id-ID" sz="3600" b="1" dirty="0" err="1">
                <a:latin typeface="Verdana" panose="020B0604030504040204" pitchFamily="34" charset="0"/>
              </a:rPr>
              <a:t>merupakan</a:t>
            </a:r>
            <a:r>
              <a:rPr lang="en-US" altLang="id-ID" sz="3600" b="1" dirty="0">
                <a:latin typeface="Verdana" panose="020B0604030504040204" pitchFamily="34" charset="0"/>
              </a:rPr>
              <a:t> </a:t>
            </a:r>
            <a:r>
              <a:rPr lang="en-US" altLang="id-ID" sz="3600" b="1" dirty="0" err="1">
                <a:latin typeface="Verdana" panose="020B0604030504040204" pitchFamily="34" charset="0"/>
              </a:rPr>
              <a:t>semua</a:t>
            </a:r>
            <a:r>
              <a:rPr lang="en-US" altLang="id-ID" sz="3600" b="1" dirty="0">
                <a:latin typeface="Verdana" panose="020B0604030504040204" pitchFamily="34" charset="0"/>
              </a:rPr>
              <a:t> </a:t>
            </a:r>
            <a:r>
              <a:rPr lang="en-US" altLang="id-ID" sz="3600" b="1" dirty="0" err="1">
                <a:latin typeface="Verdana" panose="020B0604030504040204" pitchFamily="34" charset="0"/>
              </a:rPr>
              <a:t>aktifitas</a:t>
            </a:r>
            <a:r>
              <a:rPr lang="en-US" altLang="id-ID" sz="3600" b="1" dirty="0">
                <a:latin typeface="Verdana" panose="020B0604030504040204" pitchFamily="34" charset="0"/>
              </a:rPr>
              <a:t> CPU, </a:t>
            </a:r>
            <a:r>
              <a:rPr lang="en-US" altLang="id-ID" sz="3600" b="1" dirty="0" err="1">
                <a:latin typeface="Verdana" panose="020B0604030504040204" pitchFamily="34" charset="0"/>
              </a:rPr>
              <a:t>seperti</a:t>
            </a:r>
            <a:r>
              <a:rPr lang="en-US" altLang="id-ID" sz="3600" b="1" dirty="0">
                <a:latin typeface="Verdana" panose="020B0604030504040204" pitchFamily="34" charset="0"/>
              </a:rPr>
              <a:t> :</a:t>
            </a:r>
          </a:p>
          <a:p>
            <a:pPr lvl="1" algn="just" eaLnBrk="1" hangingPunct="1"/>
            <a:r>
              <a:rPr lang="en-US" altLang="id-ID" sz="3200" dirty="0">
                <a:latin typeface="Verdana" panose="020B0604030504040204" pitchFamily="34" charset="0"/>
              </a:rPr>
              <a:t>Job yang </a:t>
            </a:r>
            <a:r>
              <a:rPr lang="en-US" altLang="id-ID" sz="3200" dirty="0" err="1">
                <a:latin typeface="Verdana" panose="020B0604030504040204" pitchFamily="34" charset="0"/>
              </a:rPr>
              <a:t>dieksekusi</a:t>
            </a:r>
            <a:r>
              <a:rPr lang="en-US" altLang="id-ID" sz="3200" dirty="0">
                <a:latin typeface="Verdana" panose="020B0604030504040204" pitchFamily="34" charset="0"/>
              </a:rPr>
              <a:t> pada </a:t>
            </a:r>
            <a:r>
              <a:rPr lang="en-US" altLang="id-ID" sz="3200" dirty="0" err="1">
                <a:latin typeface="Verdana" panose="020B0604030504040204" pitchFamily="34" charset="0"/>
              </a:rPr>
              <a:t>sistem</a:t>
            </a:r>
            <a:r>
              <a:rPr lang="en-US" altLang="id-ID" sz="3200" dirty="0">
                <a:latin typeface="Verdana" panose="020B0604030504040204" pitchFamily="34" charset="0"/>
              </a:rPr>
              <a:t> batch</a:t>
            </a:r>
          </a:p>
          <a:p>
            <a:pPr lvl="1" algn="just" eaLnBrk="1" hangingPunct="1"/>
            <a:r>
              <a:rPr lang="en-US" altLang="id-ID" sz="3200" dirty="0">
                <a:latin typeface="Verdana" panose="020B0604030504040204" pitchFamily="34" charset="0"/>
              </a:rPr>
              <a:t>User Program </a:t>
            </a:r>
            <a:r>
              <a:rPr lang="en-US" altLang="id-ID" sz="3200" dirty="0" err="1">
                <a:latin typeface="Verdana" panose="020B0604030504040204" pitchFamily="34" charset="0"/>
              </a:rPr>
              <a:t>atau</a:t>
            </a:r>
            <a:r>
              <a:rPr lang="en-US" altLang="id-ID" sz="3200" dirty="0">
                <a:latin typeface="Verdana" panose="020B0604030504040204" pitchFamily="34" charset="0"/>
              </a:rPr>
              <a:t> task pada </a:t>
            </a:r>
            <a:r>
              <a:rPr lang="en-US" altLang="id-ID" sz="3200" dirty="0" err="1">
                <a:latin typeface="Verdana" panose="020B0604030504040204" pitchFamily="34" charset="0"/>
              </a:rPr>
              <a:t>sistem</a:t>
            </a:r>
            <a:r>
              <a:rPr lang="en-US" altLang="id-ID" sz="3200" dirty="0">
                <a:latin typeface="Verdana" panose="020B0604030504040204" pitchFamily="34" charset="0"/>
              </a:rPr>
              <a:t> time shared</a:t>
            </a:r>
          </a:p>
          <a:p>
            <a:pPr algn="just" eaLnBrk="1" hangingPunct="1">
              <a:lnSpc>
                <a:spcPts val="1875"/>
              </a:lnSpc>
              <a:buClrTx/>
              <a:buFontTx/>
              <a:buNone/>
            </a:pPr>
            <a:endParaRPr lang="en-US" altLang="id-ID" dirty="0">
              <a:latin typeface="Times New Roman" panose="02020603050405020304" pitchFamily="18" charset="0"/>
            </a:endParaRPr>
          </a:p>
          <a:p>
            <a:pPr algn="just" eaLnBrk="1" hangingPunct="1">
              <a:lnSpc>
                <a:spcPts val="1875"/>
              </a:lnSpc>
              <a:buClrTx/>
              <a:buFontTx/>
              <a:buNone/>
            </a:pPr>
            <a:r>
              <a:rPr lang="en-US" altLang="id-ID" dirty="0" err="1">
                <a:latin typeface="Times New Roman" panose="02020603050405020304" pitchFamily="18" charset="0"/>
              </a:rPr>
              <a:t>Istilah</a:t>
            </a:r>
            <a:r>
              <a:rPr lang="en-US" altLang="id-ID" dirty="0">
                <a:latin typeface="Times New Roman" panose="02020603050405020304" pitchFamily="18" charset="0"/>
              </a:rPr>
              <a:t> pada </a:t>
            </a:r>
            <a:r>
              <a:rPr lang="en-US" altLang="id-ID" dirty="0" err="1">
                <a:latin typeface="Times New Roman" panose="02020603050405020304" pitchFamily="18" charset="0"/>
              </a:rPr>
              <a:t>buku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teks</a:t>
            </a:r>
            <a:r>
              <a:rPr lang="en-US" altLang="id-ID" dirty="0">
                <a:latin typeface="Times New Roman" panose="02020603050405020304" pitchFamily="18" charset="0"/>
              </a:rPr>
              <a:t>: </a:t>
            </a:r>
            <a:r>
              <a:rPr lang="en-US" altLang="id-ID" i="1" dirty="0">
                <a:latin typeface="Times New Roman" panose="02020603050405020304" pitchFamily="18" charset="0"/>
              </a:rPr>
              <a:t>job, task </a:t>
            </a:r>
            <a:r>
              <a:rPr lang="en-US" altLang="id-ID" dirty="0">
                <a:latin typeface="Times New Roman" panose="02020603050405020304" pitchFamily="18" charset="0"/>
              </a:rPr>
              <a:t>dan </a:t>
            </a:r>
            <a:r>
              <a:rPr lang="en-US" altLang="id-ID" i="1" dirty="0">
                <a:latin typeface="Times New Roman" panose="02020603050405020304" pitchFamily="18" charset="0"/>
              </a:rPr>
              <a:t>process </a:t>
            </a:r>
            <a:r>
              <a:rPr lang="en-US" altLang="id-ID" dirty="0">
                <a:latin typeface="Times New Roman" panose="02020603050405020304" pitchFamily="18" charset="0"/>
              </a:rPr>
              <a:t>(</a:t>
            </a:r>
            <a:r>
              <a:rPr lang="en-US" altLang="id-ID" dirty="0" err="1">
                <a:latin typeface="Times New Roman" panose="02020603050405020304" pitchFamily="18" charset="0"/>
              </a:rPr>
              <a:t>dapat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diartikan</a:t>
            </a:r>
            <a:r>
              <a:rPr lang="id-ID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sama</a:t>
            </a:r>
            <a:r>
              <a:rPr lang="en-US" altLang="id-ID" dirty="0">
                <a:latin typeface="Times New Roman" panose="02020603050405020304" pitchFamily="18" charset="0"/>
              </a:rPr>
              <a:t>)</a:t>
            </a:r>
          </a:p>
          <a:p>
            <a:pPr lvl="1" algn="just" eaLnBrk="1" hangingPunct="1">
              <a:buFontTx/>
              <a:buNone/>
            </a:pPr>
            <a:endParaRPr lang="en-US" altLang="id-ID" sz="3200" dirty="0">
              <a:latin typeface="Verdana" panose="020B0604030504040204" pitchFamily="34" charset="0"/>
            </a:endParaRPr>
          </a:p>
        </p:txBody>
      </p:sp>
      <p:sp>
        <p:nvSpPr>
          <p:cNvPr id="10244" name="Footer Placeholder 4">
            <a:extLst>
              <a:ext uri="{FF2B5EF4-FFF2-40B4-BE49-F238E27FC236}">
                <a16:creationId xmlns:a16="http://schemas.microsoft.com/office/drawing/2014/main" id="{A8F80D3B-F4DE-4CF9-AA56-3D840196BE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id-ID" sz="1200">
                <a:solidFill>
                  <a:schemeClr val="accent1"/>
                </a:solidFill>
              </a:rPr>
              <a:t>Manajemen Proses</a:t>
            </a:r>
          </a:p>
        </p:txBody>
      </p:sp>
      <p:sp>
        <p:nvSpPr>
          <p:cNvPr id="10245" name="Slide Number Placeholder 5">
            <a:extLst>
              <a:ext uri="{FF2B5EF4-FFF2-40B4-BE49-F238E27FC236}">
                <a16:creationId xmlns:a16="http://schemas.microsoft.com/office/drawing/2014/main" id="{C6EE875C-306B-4B91-ABC5-FE221939A8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fld id="{D0E85355-9A00-4723-837F-6EA7621ADBCC}" type="slidenum">
              <a:rPr lang="en-US" altLang="id-ID" sz="1400">
                <a:solidFill>
                  <a:schemeClr val="bg2"/>
                </a:solidFill>
                <a:latin typeface="Tahoma" panose="020B0604030504040204" pitchFamily="34" charset="0"/>
              </a:rPr>
              <a:pPr eaLnBrk="1" hangingPunct="1"/>
              <a:t>6</a:t>
            </a:fld>
            <a:endParaRPr lang="en-US" altLang="id-ID" sz="1400">
              <a:solidFill>
                <a:schemeClr val="bg2"/>
              </a:solidFill>
              <a:latin typeface="Tahoma" panose="020B060403050404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12291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Rectangle 2">
            <a:extLst>
              <a:ext uri="{FF2B5EF4-FFF2-40B4-BE49-F238E27FC236}">
                <a16:creationId xmlns:a16="http://schemas.microsoft.com/office/drawing/2014/main" id="{6A262602-D8B7-4FF9-9628-09D1A159AF8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04837" y="-228600"/>
            <a:ext cx="4348163" cy="1143000"/>
          </a:xfrm>
        </p:spPr>
        <p:txBody>
          <a:bodyPr/>
          <a:lstStyle/>
          <a:p>
            <a:pPr algn="ctr" eaLnBrk="1" hangingPunct="1"/>
            <a:r>
              <a:rPr lang="en-US" altLang="id-ID" sz="3600" b="1" dirty="0">
                <a:latin typeface="Book Antiqua" panose="02040602050305030304" pitchFamily="18" charset="0"/>
              </a:rPr>
              <a:t>KONSEP PROSES</a:t>
            </a:r>
          </a:p>
        </p:txBody>
      </p:sp>
      <p:sp>
        <p:nvSpPr>
          <p:cNvPr id="11267" name="Footer Placeholder 5">
            <a:extLst>
              <a:ext uri="{FF2B5EF4-FFF2-40B4-BE49-F238E27FC236}">
                <a16:creationId xmlns:a16="http://schemas.microsoft.com/office/drawing/2014/main" id="{9770CA7D-EBBA-4A1C-98D0-E69979C89CBA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id-ID" sz="1200">
                <a:solidFill>
                  <a:schemeClr val="accent1"/>
                </a:solidFill>
              </a:rPr>
              <a:t>Manajemen Proses</a:t>
            </a:r>
          </a:p>
        </p:txBody>
      </p:sp>
      <p:sp>
        <p:nvSpPr>
          <p:cNvPr id="11268" name="Slide Number Placeholder 6">
            <a:extLst>
              <a:ext uri="{FF2B5EF4-FFF2-40B4-BE49-F238E27FC236}">
                <a16:creationId xmlns:a16="http://schemas.microsoft.com/office/drawing/2014/main" id="{C0A3A76B-7053-48EC-BF20-DA3C12B1996B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fld id="{87EBE0A8-0F7C-4585-B323-AC492C04CDE4}" type="slidenum">
              <a:rPr lang="en-US" altLang="id-ID" sz="1400">
                <a:solidFill>
                  <a:schemeClr val="bg2"/>
                </a:solidFill>
                <a:latin typeface="Tahoma" panose="020B0604030504040204" pitchFamily="34" charset="0"/>
              </a:rPr>
              <a:pPr eaLnBrk="1" hangingPunct="1"/>
              <a:t>7</a:t>
            </a:fld>
            <a:endParaRPr lang="en-US" altLang="id-ID" sz="1400">
              <a:solidFill>
                <a:schemeClr val="bg2"/>
              </a:solidFill>
              <a:latin typeface="Tahoma" panose="020B0604030504040204" pitchFamily="34" charset="0"/>
            </a:endParaRPr>
          </a:p>
        </p:txBody>
      </p:sp>
      <p:pic>
        <p:nvPicPr>
          <p:cNvPr id="11269" name="Picture 6">
            <a:extLst>
              <a:ext uri="{FF2B5EF4-FFF2-40B4-BE49-F238E27FC236}">
                <a16:creationId xmlns:a16="http://schemas.microsoft.com/office/drawing/2014/main" id="{A78EE627-55DC-4361-A17F-F7C33C46BFF1}"/>
              </a:ext>
            </a:extLst>
          </p:cNvPr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38200" y="1600200"/>
            <a:ext cx="3619500" cy="4419600"/>
          </a:xfrm>
          <a:extLst>
            <a:ext uri="{91240B29-F687-4F45-9708-019B960494DF}">
              <a14:hiddenLine xmlns:a14="http://schemas.microsoft.com/office/drawing/2010/main" w="12700" cap="sq" cmpd="sng">
                <a:solidFill>
                  <a:schemeClr val="tx1"/>
                </a:solidFill>
                <a:prstDash val="solid"/>
                <a:miter lim="800000"/>
                <a:headEnd type="none" w="sm" len="sm"/>
                <a:tailEnd type="none" w="sm" len="sm"/>
              </a14:hiddenLine>
            </a:ext>
          </a:extLst>
        </p:spPr>
      </p:pic>
      <p:pic>
        <p:nvPicPr>
          <p:cNvPr id="11270" name="Picture 10">
            <a:extLst>
              <a:ext uri="{FF2B5EF4-FFF2-40B4-BE49-F238E27FC236}">
                <a16:creationId xmlns:a16="http://schemas.microsoft.com/office/drawing/2014/main" id="{E017F4AA-4AB8-42A5-A7F7-037C90F79899}"/>
              </a:ext>
            </a:extLst>
          </p:cNvPr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34000" y="1676400"/>
            <a:ext cx="3657600" cy="4267200"/>
          </a:xfrm>
          <a:noFill/>
          <a:extLst>
            <a:ext uri="{91240B29-F687-4F45-9708-019B960494DF}">
              <a14:hiddenLine xmlns:a14="http://schemas.microsoft.com/office/drawing/2010/main" w="12700" cap="sq" cmpd="sng">
                <a:solidFill>
                  <a:schemeClr val="tx1"/>
                </a:solidFill>
                <a:prstDash val="solid"/>
                <a:miter lim="800000"/>
                <a:headEnd type="none" w="sm" len="sm"/>
                <a:tailEnd type="none" w="sm" len="sm"/>
              </a14:hiddenLine>
            </a:ext>
          </a:extLst>
        </p:spPr>
      </p:pic>
      <p:sp>
        <p:nvSpPr>
          <p:cNvPr id="11271" name="Rectangle 7">
            <a:extLst>
              <a:ext uri="{FF2B5EF4-FFF2-40B4-BE49-F238E27FC236}">
                <a16:creationId xmlns:a16="http://schemas.microsoft.com/office/drawing/2014/main" id="{4959E5FD-226E-4469-86B5-75891AFF4668}"/>
              </a:ext>
            </a:extLst>
          </p:cNvPr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604837" y="978515"/>
            <a:ext cx="4419600" cy="5257800"/>
          </a:xfrm>
        </p:spPr>
        <p:txBody>
          <a:bodyPr/>
          <a:lstStyle/>
          <a:p>
            <a:pPr eaLnBrk="1" hangingPunct="1"/>
            <a:r>
              <a:rPr lang="en-US" altLang="id-ID" dirty="0">
                <a:latin typeface="Verdana" panose="020B0604030504040204" pitchFamily="34" charset="0"/>
              </a:rPr>
              <a:t>Windows Task Manager</a:t>
            </a:r>
          </a:p>
        </p:txBody>
      </p:sp>
      <p:sp>
        <p:nvSpPr>
          <p:cNvPr id="11272" name="Rectangle 12">
            <a:extLst>
              <a:ext uri="{FF2B5EF4-FFF2-40B4-BE49-F238E27FC236}">
                <a16:creationId xmlns:a16="http://schemas.microsoft.com/office/drawing/2014/main" id="{97CBA178-D205-4093-870C-0F6E4F28421A}"/>
              </a:ext>
            </a:extLst>
          </p:cNvPr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5046970" y="1054715"/>
            <a:ext cx="4343400" cy="5181600"/>
          </a:xfrm>
        </p:spPr>
        <p:txBody>
          <a:bodyPr/>
          <a:lstStyle/>
          <a:p>
            <a:pPr eaLnBrk="1" hangingPunct="1"/>
            <a:r>
              <a:rPr lang="en-US" altLang="id-ID" dirty="0" err="1">
                <a:latin typeface="Verdana" panose="020B0604030504040204" pitchFamily="34" charset="0"/>
              </a:rPr>
              <a:t>Perintah</a:t>
            </a:r>
            <a:r>
              <a:rPr lang="en-US" altLang="id-ID" dirty="0">
                <a:latin typeface="Verdana" panose="020B0604030504040204" pitchFamily="34" charset="0"/>
              </a:rPr>
              <a:t> PS pada UNIX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81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1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81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125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6E67107F-AA57-488B-8302-F84A0CE2D24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30300" y="838200"/>
            <a:ext cx="7610475" cy="656431"/>
          </a:xfrm>
        </p:spPr>
        <p:txBody>
          <a:bodyPr/>
          <a:lstStyle/>
          <a:p>
            <a:pPr algn="ctr" eaLnBrk="1" hangingPunct="1"/>
            <a:r>
              <a:rPr lang="en-US" altLang="id-ID" b="1" dirty="0">
                <a:latin typeface="Book Antiqua" panose="02040602050305030304" pitchFamily="18" charset="0"/>
              </a:rPr>
              <a:t>KONSEP PROSES</a:t>
            </a:r>
          </a:p>
        </p:txBody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F22EA146-A4C2-4A46-AD51-B773A8A77D3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914400" y="1557183"/>
            <a:ext cx="8077200" cy="4843617"/>
          </a:xfrm>
        </p:spPr>
        <p:txBody>
          <a:bodyPr rtlCol="0">
            <a:noAutofit/>
          </a:bodyPr>
          <a:lstStyle/>
          <a:p>
            <a:pPr indent="-274320" algn="just" eaLnBrk="1" fontAlgn="auto" hangingPunct="1">
              <a:lnSpc>
                <a:spcPct val="80000"/>
              </a:lnSpc>
              <a:spcAft>
                <a:spcPts val="0"/>
              </a:spcAft>
              <a:defRPr/>
            </a:pPr>
            <a:r>
              <a:rPr lang="en-US" sz="2800" dirty="0">
                <a:latin typeface="Verdana" pitchFamily="34" charset="0"/>
              </a:rPr>
              <a:t>Proses </a:t>
            </a:r>
            <a:r>
              <a:rPr lang="en-US" sz="2800" dirty="0" err="1">
                <a:latin typeface="Verdana" pitchFamily="34" charset="0"/>
              </a:rPr>
              <a:t>adalah</a:t>
            </a:r>
            <a:r>
              <a:rPr lang="en-US" sz="2800" dirty="0">
                <a:latin typeface="Verdana" pitchFamily="34" charset="0"/>
              </a:rPr>
              <a:t> program yang </a:t>
            </a:r>
            <a:r>
              <a:rPr lang="en-US" sz="2800" dirty="0" err="1">
                <a:latin typeface="Verdana" pitchFamily="34" charset="0"/>
              </a:rPr>
              <a:t>sedang</a:t>
            </a:r>
            <a:r>
              <a:rPr lang="en-US" sz="2800" dirty="0">
                <a:latin typeface="Verdana" pitchFamily="34" charset="0"/>
              </a:rPr>
              <a:t> </a:t>
            </a:r>
            <a:r>
              <a:rPr lang="en-US" sz="2800" dirty="0" err="1">
                <a:latin typeface="Verdana" pitchFamily="34" charset="0"/>
              </a:rPr>
              <a:t>dieksekusi</a:t>
            </a:r>
            <a:r>
              <a:rPr lang="en-US" sz="2800" dirty="0">
                <a:latin typeface="Verdana" pitchFamily="34" charset="0"/>
              </a:rPr>
              <a:t>. </a:t>
            </a:r>
          </a:p>
          <a:p>
            <a:pPr indent="-274320" algn="just" eaLnBrk="1" fontAlgn="auto" hangingPunct="1">
              <a:lnSpc>
                <a:spcPct val="80000"/>
              </a:lnSpc>
              <a:spcAft>
                <a:spcPts val="0"/>
              </a:spcAft>
              <a:defRPr/>
            </a:pPr>
            <a:r>
              <a:rPr lang="en-US" sz="2800" dirty="0" err="1">
                <a:latin typeface="Verdana" pitchFamily="34" charset="0"/>
              </a:rPr>
              <a:t>Eksekusi</a:t>
            </a:r>
            <a:r>
              <a:rPr lang="en-US" sz="2800" dirty="0">
                <a:latin typeface="Verdana" pitchFamily="34" charset="0"/>
              </a:rPr>
              <a:t> proses </a:t>
            </a:r>
            <a:r>
              <a:rPr lang="en-US" sz="2800" dirty="0" err="1">
                <a:latin typeface="Verdana" pitchFamily="34" charset="0"/>
              </a:rPr>
              <a:t>dilakukan</a:t>
            </a:r>
            <a:r>
              <a:rPr lang="en-US" sz="2800" dirty="0">
                <a:latin typeface="Verdana" pitchFamily="34" charset="0"/>
              </a:rPr>
              <a:t> </a:t>
            </a:r>
            <a:r>
              <a:rPr lang="en-US" sz="2800" dirty="0" err="1">
                <a:latin typeface="Verdana" pitchFamily="34" charset="0"/>
              </a:rPr>
              <a:t>secara</a:t>
            </a:r>
            <a:r>
              <a:rPr lang="en-US" sz="2800" dirty="0">
                <a:latin typeface="Verdana" pitchFamily="34" charset="0"/>
              </a:rPr>
              <a:t> </a:t>
            </a:r>
            <a:r>
              <a:rPr lang="en-US" sz="2800" dirty="0" err="1">
                <a:latin typeface="Verdana" pitchFamily="34" charset="0"/>
              </a:rPr>
              <a:t>berurutan</a:t>
            </a:r>
            <a:endParaRPr lang="en-US" sz="2800" dirty="0">
              <a:latin typeface="Verdana" pitchFamily="34" charset="0"/>
            </a:endParaRPr>
          </a:p>
          <a:p>
            <a:pPr indent="-274320" algn="just" eaLnBrk="1" fontAlgn="auto" hangingPunct="1">
              <a:lnSpc>
                <a:spcPct val="80000"/>
              </a:lnSpc>
              <a:spcAft>
                <a:spcPts val="0"/>
              </a:spcAft>
              <a:defRPr/>
            </a:pPr>
            <a:r>
              <a:rPr lang="en-US" sz="2800" dirty="0">
                <a:latin typeface="Verdana" pitchFamily="34" charset="0"/>
              </a:rPr>
              <a:t>Proses </a:t>
            </a:r>
            <a:r>
              <a:rPr lang="en-US" sz="2800" dirty="0" err="1">
                <a:latin typeface="Verdana" pitchFamily="34" charset="0"/>
              </a:rPr>
              <a:t>bukan</a:t>
            </a:r>
            <a:r>
              <a:rPr lang="en-US" sz="2800" dirty="0">
                <a:latin typeface="Verdana" pitchFamily="34" charset="0"/>
              </a:rPr>
              <a:t> </a:t>
            </a:r>
            <a:r>
              <a:rPr lang="en-US" sz="2800" dirty="0" err="1">
                <a:latin typeface="Verdana" pitchFamily="34" charset="0"/>
              </a:rPr>
              <a:t>hanya</a:t>
            </a:r>
            <a:r>
              <a:rPr lang="en-US" sz="2800" dirty="0">
                <a:latin typeface="Verdana" pitchFamily="34" charset="0"/>
              </a:rPr>
              <a:t> “</a:t>
            </a:r>
            <a:r>
              <a:rPr lang="en-US" sz="2800" dirty="0" err="1">
                <a:latin typeface="Verdana" pitchFamily="34" charset="0"/>
              </a:rPr>
              <a:t>kode</a:t>
            </a:r>
            <a:r>
              <a:rPr lang="en-US" sz="2800" dirty="0">
                <a:latin typeface="Verdana" pitchFamily="34" charset="0"/>
              </a:rPr>
              <a:t> program”, </a:t>
            </a:r>
            <a:r>
              <a:rPr lang="en-US" sz="2800" dirty="0" err="1">
                <a:latin typeface="Verdana" pitchFamily="34" charset="0"/>
              </a:rPr>
              <a:t>tapi</a:t>
            </a:r>
            <a:r>
              <a:rPr lang="en-US" sz="2800" dirty="0">
                <a:latin typeface="Verdana" pitchFamily="34" charset="0"/>
              </a:rPr>
              <a:t> juga </a:t>
            </a:r>
            <a:r>
              <a:rPr lang="en-US" sz="2800" dirty="0" err="1">
                <a:latin typeface="Verdana" pitchFamily="34" charset="0"/>
              </a:rPr>
              <a:t>termasuk</a:t>
            </a:r>
            <a:r>
              <a:rPr lang="en-US" sz="2800" dirty="0">
                <a:latin typeface="Verdana" pitchFamily="34" charset="0"/>
              </a:rPr>
              <a:t> </a:t>
            </a:r>
            <a:r>
              <a:rPr lang="en-US" sz="2800" dirty="0" err="1">
                <a:latin typeface="Verdana" pitchFamily="34" charset="0"/>
              </a:rPr>
              <a:t>didalamnya</a:t>
            </a:r>
            <a:r>
              <a:rPr lang="en-US" sz="2800" dirty="0">
                <a:latin typeface="Verdana" pitchFamily="34" charset="0"/>
              </a:rPr>
              <a:t> :</a:t>
            </a:r>
          </a:p>
          <a:p>
            <a:pPr marL="640080" lvl="1" indent="-274320" algn="just" eaLnBrk="1" fontAlgn="auto" hangingPunct="1">
              <a:lnSpc>
                <a:spcPct val="80000"/>
              </a:lnSpc>
              <a:spcAft>
                <a:spcPts val="0"/>
              </a:spcAft>
              <a:defRPr/>
            </a:pPr>
            <a:r>
              <a:rPr lang="en-US" sz="2400" dirty="0" err="1">
                <a:latin typeface="Verdana" pitchFamily="34" charset="0"/>
              </a:rPr>
              <a:t>Aktifitas</a:t>
            </a:r>
            <a:r>
              <a:rPr lang="en-US" sz="2400" dirty="0">
                <a:latin typeface="Verdana" pitchFamily="34" charset="0"/>
              </a:rPr>
              <a:t> </a:t>
            </a:r>
            <a:r>
              <a:rPr lang="en-US" sz="2400" dirty="0" err="1">
                <a:latin typeface="Verdana" pitchFamily="34" charset="0"/>
              </a:rPr>
              <a:t>saat</a:t>
            </a:r>
            <a:r>
              <a:rPr lang="en-US" sz="2400" dirty="0">
                <a:latin typeface="Verdana" pitchFamily="34" charset="0"/>
              </a:rPr>
              <a:t> </a:t>
            </a:r>
            <a:r>
              <a:rPr lang="en-US" sz="2400" dirty="0" err="1">
                <a:latin typeface="Verdana" pitchFamily="34" charset="0"/>
              </a:rPr>
              <a:t>ini</a:t>
            </a:r>
            <a:r>
              <a:rPr lang="en-US" sz="2400" dirty="0">
                <a:latin typeface="Verdana" pitchFamily="34" charset="0"/>
              </a:rPr>
              <a:t> yang </a:t>
            </a:r>
            <a:r>
              <a:rPr lang="en-US" sz="2400" dirty="0" err="1">
                <a:latin typeface="Verdana" pitchFamily="34" charset="0"/>
              </a:rPr>
              <a:t>merupakan</a:t>
            </a:r>
            <a:r>
              <a:rPr lang="en-US" sz="2400" dirty="0">
                <a:latin typeface="Verdana" pitchFamily="34" charset="0"/>
              </a:rPr>
              <a:t> </a:t>
            </a:r>
            <a:r>
              <a:rPr lang="en-US" sz="2400" dirty="0" err="1">
                <a:latin typeface="Verdana" pitchFamily="34" charset="0"/>
              </a:rPr>
              <a:t>nilai</a:t>
            </a:r>
            <a:r>
              <a:rPr lang="en-US" sz="2400" dirty="0">
                <a:latin typeface="Verdana" pitchFamily="34" charset="0"/>
              </a:rPr>
              <a:t> </a:t>
            </a:r>
            <a:r>
              <a:rPr lang="en-US" sz="2400" dirty="0" err="1">
                <a:latin typeface="Verdana" pitchFamily="34" charset="0"/>
              </a:rPr>
              <a:t>dari</a:t>
            </a:r>
            <a:r>
              <a:rPr lang="en-US" sz="2400" dirty="0">
                <a:latin typeface="Verdana" pitchFamily="34" charset="0"/>
              </a:rPr>
              <a:t> “program counter”</a:t>
            </a:r>
          </a:p>
          <a:p>
            <a:pPr marL="640080" lvl="1" indent="-274320" algn="just" eaLnBrk="1" fontAlgn="auto" hangingPunct="1">
              <a:lnSpc>
                <a:spcPct val="80000"/>
              </a:lnSpc>
              <a:spcAft>
                <a:spcPts val="0"/>
              </a:spcAft>
              <a:defRPr/>
            </a:pPr>
            <a:r>
              <a:rPr lang="en-US" sz="2400" dirty="0">
                <a:latin typeface="Verdana" pitchFamily="34" charset="0"/>
              </a:rPr>
              <a:t>Isi </a:t>
            </a:r>
            <a:r>
              <a:rPr lang="en-US" sz="2400" dirty="0" err="1">
                <a:latin typeface="Verdana" pitchFamily="34" charset="0"/>
              </a:rPr>
              <a:t>dari</a:t>
            </a:r>
            <a:r>
              <a:rPr lang="en-US" sz="2400" dirty="0">
                <a:latin typeface="Verdana" pitchFamily="34" charset="0"/>
              </a:rPr>
              <a:t> register processor</a:t>
            </a:r>
          </a:p>
          <a:p>
            <a:pPr marL="640080" lvl="1" indent="-274320" algn="just" eaLnBrk="1" fontAlgn="auto" hangingPunct="1">
              <a:lnSpc>
                <a:spcPct val="80000"/>
              </a:lnSpc>
              <a:spcAft>
                <a:spcPts val="0"/>
              </a:spcAft>
              <a:defRPr/>
            </a:pPr>
            <a:r>
              <a:rPr lang="en-US" sz="2400" dirty="0">
                <a:latin typeface="Verdana" pitchFamily="34" charset="0"/>
              </a:rPr>
              <a:t>Program stack</a:t>
            </a:r>
          </a:p>
          <a:p>
            <a:pPr marL="640080" lvl="1" indent="-274320" algn="just" eaLnBrk="1" fontAlgn="auto" hangingPunct="1">
              <a:lnSpc>
                <a:spcPct val="80000"/>
              </a:lnSpc>
              <a:spcAft>
                <a:spcPts val="0"/>
              </a:spcAft>
              <a:defRPr/>
            </a:pPr>
            <a:r>
              <a:rPr lang="en-US" sz="2400" dirty="0">
                <a:latin typeface="Verdana" pitchFamily="34" charset="0"/>
              </a:rPr>
              <a:t>“Data section” yang </a:t>
            </a:r>
            <a:r>
              <a:rPr lang="en-US" sz="2400" dirty="0" err="1">
                <a:latin typeface="Verdana" pitchFamily="34" charset="0"/>
              </a:rPr>
              <a:t>berisi</a:t>
            </a:r>
            <a:r>
              <a:rPr lang="en-US" sz="2400" dirty="0">
                <a:latin typeface="Verdana" pitchFamily="34" charset="0"/>
              </a:rPr>
              <a:t> </a:t>
            </a:r>
            <a:r>
              <a:rPr lang="en-US" sz="2400" dirty="0" err="1">
                <a:latin typeface="Verdana" pitchFamily="34" charset="0"/>
              </a:rPr>
              <a:t>variabel</a:t>
            </a:r>
            <a:r>
              <a:rPr lang="en-US" sz="2400" dirty="0">
                <a:latin typeface="Verdana" pitchFamily="34" charset="0"/>
              </a:rPr>
              <a:t> global</a:t>
            </a:r>
          </a:p>
          <a:p>
            <a:pPr marL="640080" lvl="1" indent="-274320" algn="just" eaLnBrk="1" fontAlgn="auto" hangingPunct="1">
              <a:lnSpc>
                <a:spcPct val="80000"/>
              </a:lnSpc>
              <a:spcAft>
                <a:spcPts val="0"/>
              </a:spcAft>
              <a:defRPr/>
            </a:pPr>
            <a:r>
              <a:rPr lang="en-US" sz="2400" dirty="0" err="1">
                <a:latin typeface="Verdana" pitchFamily="34" charset="0"/>
              </a:rPr>
              <a:t>Menyimpan</a:t>
            </a:r>
            <a:r>
              <a:rPr lang="en-US" sz="2400" dirty="0">
                <a:latin typeface="Verdana" pitchFamily="34" charset="0"/>
              </a:rPr>
              <a:t> status proses, </a:t>
            </a:r>
            <a:r>
              <a:rPr lang="en-US" sz="2400" dirty="0" err="1">
                <a:latin typeface="Verdana" pitchFamily="34" charset="0"/>
              </a:rPr>
              <a:t>seperti</a:t>
            </a:r>
            <a:r>
              <a:rPr lang="en-US" sz="2400" dirty="0">
                <a:latin typeface="Verdana" pitchFamily="34" charset="0"/>
              </a:rPr>
              <a:t> : </a:t>
            </a:r>
            <a:r>
              <a:rPr lang="en-US" sz="2400" dirty="0" err="1">
                <a:latin typeface="Verdana" pitchFamily="34" charset="0"/>
              </a:rPr>
              <a:t>aktif</a:t>
            </a:r>
            <a:r>
              <a:rPr lang="en-US" sz="2400" dirty="0">
                <a:latin typeface="Verdana" pitchFamily="34" charset="0"/>
              </a:rPr>
              <a:t>, wait I/O request </a:t>
            </a:r>
            <a:r>
              <a:rPr lang="en-US" sz="2400" dirty="0" err="1">
                <a:latin typeface="Verdana" pitchFamily="34" charset="0"/>
              </a:rPr>
              <a:t>dll</a:t>
            </a:r>
            <a:endParaRPr lang="en-US" sz="2400" dirty="0">
              <a:latin typeface="Verdana" pitchFamily="34" charset="0"/>
            </a:endParaRPr>
          </a:p>
        </p:txBody>
      </p:sp>
      <p:sp>
        <p:nvSpPr>
          <p:cNvPr id="12292" name="Footer Placeholder 4">
            <a:extLst>
              <a:ext uri="{FF2B5EF4-FFF2-40B4-BE49-F238E27FC236}">
                <a16:creationId xmlns:a16="http://schemas.microsoft.com/office/drawing/2014/main" id="{86851941-3C7B-404D-9F39-D25A78F370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xfrm>
            <a:off x="4953000" y="6135457"/>
            <a:ext cx="3794125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id-ID" sz="1200" dirty="0" err="1">
                <a:solidFill>
                  <a:schemeClr val="accent1"/>
                </a:solidFill>
              </a:rPr>
              <a:t>Manajemen</a:t>
            </a:r>
            <a:r>
              <a:rPr lang="en-US" altLang="id-ID" sz="1200" dirty="0">
                <a:solidFill>
                  <a:schemeClr val="accent1"/>
                </a:solidFill>
              </a:rPr>
              <a:t> Proses</a:t>
            </a:r>
          </a:p>
        </p:txBody>
      </p:sp>
      <p:sp>
        <p:nvSpPr>
          <p:cNvPr id="12293" name="Slide Number Placeholder 5">
            <a:extLst>
              <a:ext uri="{FF2B5EF4-FFF2-40B4-BE49-F238E27FC236}">
                <a16:creationId xmlns:a16="http://schemas.microsoft.com/office/drawing/2014/main" id="{875900B2-C29A-4747-8F59-CA67670C0D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fld id="{DB208377-C866-4462-ABCB-1544F3F0FD41}" type="slidenum">
              <a:rPr lang="en-US" altLang="id-ID" sz="1400">
                <a:solidFill>
                  <a:schemeClr val="bg2"/>
                </a:solidFill>
                <a:latin typeface="Tahoma" panose="020B0604030504040204" pitchFamily="34" charset="0"/>
              </a:rPr>
              <a:pPr eaLnBrk="1" hangingPunct="1"/>
              <a:t>8</a:t>
            </a:fld>
            <a:endParaRPr lang="en-US" altLang="id-ID" sz="1400">
              <a:solidFill>
                <a:schemeClr val="bg2"/>
              </a:solidFill>
              <a:latin typeface="Tahoma" panose="020B060403050404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1000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" dur="1000"/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63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63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3" dur="1000"/>
                                        <p:tgtEl>
                                          <p:spTgt spid="163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63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63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8" dur="1000"/>
                                        <p:tgtEl>
                                          <p:spTgt spid="163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6BAD21CE-D283-4366-9CFB-232DFB9069E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0" y="228600"/>
            <a:ext cx="7610475" cy="1143000"/>
          </a:xfrm>
        </p:spPr>
        <p:txBody>
          <a:bodyPr/>
          <a:lstStyle/>
          <a:p>
            <a:pPr algn="ctr" eaLnBrk="1" hangingPunct="1"/>
            <a:r>
              <a:rPr lang="en-US" altLang="id-ID" b="1">
                <a:latin typeface="Book Antiqua" panose="02040602050305030304" pitchFamily="18" charset="0"/>
              </a:rPr>
              <a:t>KONSEP PROSES</a:t>
            </a:r>
          </a:p>
        </p:txBody>
      </p:sp>
      <p:sp>
        <p:nvSpPr>
          <p:cNvPr id="28675" name="Rectangle 3">
            <a:extLst>
              <a:ext uri="{FF2B5EF4-FFF2-40B4-BE49-F238E27FC236}">
                <a16:creationId xmlns:a16="http://schemas.microsoft.com/office/drawing/2014/main" id="{0FA10F1A-A478-414E-8A7F-EFCE379A056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084262" y="1371600"/>
            <a:ext cx="7831138" cy="4845050"/>
          </a:xfrm>
        </p:spPr>
        <p:txBody>
          <a:bodyPr rtlCol="0">
            <a:noAutofit/>
          </a:bodyPr>
          <a:lstStyle/>
          <a:p>
            <a:pPr indent="-274320" algn="just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n-US" sz="2800" dirty="0">
                <a:latin typeface="Verdana" pitchFamily="34" charset="0"/>
              </a:rPr>
              <a:t>Proses </a:t>
            </a:r>
            <a:r>
              <a:rPr lang="en-US" sz="2800" dirty="0" err="1">
                <a:latin typeface="Verdana" pitchFamily="34" charset="0"/>
              </a:rPr>
              <a:t>adalah</a:t>
            </a:r>
            <a:r>
              <a:rPr lang="en-US" sz="2800" dirty="0">
                <a:latin typeface="Verdana" pitchFamily="34" charset="0"/>
              </a:rPr>
              <a:t> </a:t>
            </a:r>
            <a:r>
              <a:rPr lang="en-US" sz="2800" dirty="0" err="1">
                <a:latin typeface="Verdana" pitchFamily="34" charset="0"/>
              </a:rPr>
              <a:t>entiti</a:t>
            </a:r>
            <a:r>
              <a:rPr lang="en-US" sz="2800" dirty="0">
                <a:latin typeface="Verdana" pitchFamily="34" charset="0"/>
              </a:rPr>
              <a:t> </a:t>
            </a:r>
            <a:r>
              <a:rPr lang="en-US" sz="2800" dirty="0" err="1">
                <a:latin typeface="Verdana" pitchFamily="34" charset="0"/>
              </a:rPr>
              <a:t>aktif</a:t>
            </a:r>
            <a:r>
              <a:rPr lang="en-US" sz="2800" dirty="0">
                <a:latin typeface="Verdana" pitchFamily="34" charset="0"/>
              </a:rPr>
              <a:t>, </a:t>
            </a:r>
            <a:r>
              <a:rPr lang="en-US" sz="2800" dirty="0" err="1">
                <a:latin typeface="Verdana" pitchFamily="34" charset="0"/>
              </a:rPr>
              <a:t>mempunyai</a:t>
            </a:r>
            <a:r>
              <a:rPr lang="en-US" sz="2800" dirty="0">
                <a:latin typeface="Verdana" pitchFamily="34" charset="0"/>
              </a:rPr>
              <a:t> program counter yang </a:t>
            </a:r>
            <a:r>
              <a:rPr lang="en-US" sz="2800" dirty="0" err="1">
                <a:latin typeface="Verdana" pitchFamily="34" charset="0"/>
              </a:rPr>
              <a:t>menunjuk</a:t>
            </a:r>
            <a:r>
              <a:rPr lang="en-US" sz="2800" dirty="0">
                <a:latin typeface="Verdana" pitchFamily="34" charset="0"/>
              </a:rPr>
              <a:t> </a:t>
            </a:r>
            <a:r>
              <a:rPr lang="en-US" sz="2800" dirty="0" err="1">
                <a:latin typeface="Verdana" pitchFamily="34" charset="0"/>
              </a:rPr>
              <a:t>ke</a:t>
            </a:r>
            <a:r>
              <a:rPr lang="en-US" sz="2800" dirty="0">
                <a:latin typeface="Verdana" pitchFamily="34" charset="0"/>
              </a:rPr>
              <a:t> </a:t>
            </a:r>
            <a:r>
              <a:rPr lang="en-US" sz="2800" dirty="0" err="1">
                <a:latin typeface="Verdana" pitchFamily="34" charset="0"/>
              </a:rPr>
              <a:t>instruksi</a:t>
            </a:r>
            <a:r>
              <a:rPr lang="en-US" sz="2800" dirty="0">
                <a:latin typeface="Verdana" pitchFamily="34" charset="0"/>
              </a:rPr>
              <a:t> </a:t>
            </a:r>
            <a:r>
              <a:rPr lang="en-US" sz="2800" dirty="0" err="1">
                <a:latin typeface="Verdana" pitchFamily="34" charset="0"/>
              </a:rPr>
              <a:t>selanjutnya</a:t>
            </a:r>
            <a:r>
              <a:rPr lang="en-US" sz="2800" dirty="0">
                <a:latin typeface="Verdana" pitchFamily="34" charset="0"/>
              </a:rPr>
              <a:t> yang </a:t>
            </a:r>
            <a:r>
              <a:rPr lang="en-US" sz="2800" dirty="0" err="1">
                <a:latin typeface="Verdana" pitchFamily="34" charset="0"/>
              </a:rPr>
              <a:t>akan</a:t>
            </a:r>
            <a:r>
              <a:rPr lang="en-US" sz="2800" dirty="0">
                <a:latin typeface="Verdana" pitchFamily="34" charset="0"/>
              </a:rPr>
              <a:t> </a:t>
            </a:r>
            <a:r>
              <a:rPr lang="en-US" sz="2800" dirty="0" err="1">
                <a:latin typeface="Verdana" pitchFamily="34" charset="0"/>
              </a:rPr>
              <a:t>dieksekusi</a:t>
            </a:r>
            <a:endParaRPr lang="en-US" sz="2800" dirty="0">
              <a:latin typeface="Verdana" pitchFamily="34" charset="0"/>
            </a:endParaRPr>
          </a:p>
          <a:p>
            <a:pPr indent="-274320" algn="just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n-US" sz="2800" dirty="0" err="1">
                <a:latin typeface="Verdana" pitchFamily="34" charset="0"/>
              </a:rPr>
              <a:t>Dua</a:t>
            </a:r>
            <a:r>
              <a:rPr lang="en-US" sz="2800" dirty="0">
                <a:latin typeface="Verdana" pitchFamily="34" charset="0"/>
              </a:rPr>
              <a:t> proses yang </a:t>
            </a:r>
            <a:r>
              <a:rPr lang="en-US" sz="2800" dirty="0" err="1">
                <a:latin typeface="Verdana" pitchFamily="34" charset="0"/>
              </a:rPr>
              <a:t>merupakan</a:t>
            </a:r>
            <a:r>
              <a:rPr lang="en-US" sz="2800" dirty="0">
                <a:latin typeface="Verdana" pitchFamily="34" charset="0"/>
              </a:rPr>
              <a:t> program yang </a:t>
            </a:r>
            <a:r>
              <a:rPr lang="en-US" sz="2800" dirty="0" err="1">
                <a:latin typeface="Verdana" pitchFamily="34" charset="0"/>
              </a:rPr>
              <a:t>sama</a:t>
            </a:r>
            <a:r>
              <a:rPr lang="en-US" sz="2800" dirty="0">
                <a:latin typeface="Verdana" pitchFamily="34" charset="0"/>
              </a:rPr>
              <a:t> </a:t>
            </a:r>
            <a:r>
              <a:rPr lang="en-US" sz="2800" dirty="0" err="1">
                <a:latin typeface="Verdana" pitchFamily="34" charset="0"/>
              </a:rPr>
              <a:t>mempunyai</a:t>
            </a:r>
            <a:r>
              <a:rPr lang="en-US" sz="2800" dirty="0">
                <a:latin typeface="Verdana" pitchFamily="34" charset="0"/>
              </a:rPr>
              <a:t> </a:t>
            </a:r>
            <a:r>
              <a:rPr lang="en-US" sz="2800" dirty="0" err="1">
                <a:latin typeface="Verdana" pitchFamily="34" charset="0"/>
              </a:rPr>
              <a:t>urutan</a:t>
            </a:r>
            <a:r>
              <a:rPr lang="en-US" sz="2800" dirty="0">
                <a:latin typeface="Verdana" pitchFamily="34" charset="0"/>
              </a:rPr>
              <a:t> </a:t>
            </a:r>
            <a:r>
              <a:rPr lang="en-US" sz="2800" dirty="0" err="1">
                <a:latin typeface="Verdana" pitchFamily="34" charset="0"/>
              </a:rPr>
              <a:t>eksekusi</a:t>
            </a:r>
            <a:r>
              <a:rPr lang="en-US" sz="2800" dirty="0">
                <a:latin typeface="Verdana" pitchFamily="34" charset="0"/>
              </a:rPr>
              <a:t> yang </a:t>
            </a:r>
            <a:r>
              <a:rPr lang="en-US" sz="2800" dirty="0" err="1">
                <a:latin typeface="Verdana" pitchFamily="34" charset="0"/>
              </a:rPr>
              <a:t>terpisah</a:t>
            </a:r>
            <a:endParaRPr lang="en-US" sz="2800" dirty="0">
              <a:latin typeface="Verdana" pitchFamily="34" charset="0"/>
            </a:endParaRPr>
          </a:p>
          <a:p>
            <a:pPr indent="-274320" algn="just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n-US" sz="2800" dirty="0" err="1">
                <a:latin typeface="Verdana" pitchFamily="34" charset="0"/>
              </a:rPr>
              <a:t>Suatu</a:t>
            </a:r>
            <a:r>
              <a:rPr lang="en-US" sz="2800" dirty="0">
                <a:latin typeface="Verdana" pitchFamily="34" charset="0"/>
              </a:rPr>
              <a:t> proses </a:t>
            </a:r>
            <a:r>
              <a:rPr lang="en-US" sz="2800" dirty="0" err="1">
                <a:latin typeface="Verdana" pitchFamily="34" charset="0"/>
              </a:rPr>
              <a:t>membutuhkan</a:t>
            </a:r>
            <a:r>
              <a:rPr lang="en-US" sz="2800" dirty="0">
                <a:latin typeface="Verdana" pitchFamily="34" charset="0"/>
              </a:rPr>
              <a:t> resource </a:t>
            </a:r>
            <a:r>
              <a:rPr lang="en-US" sz="2800" dirty="0" err="1">
                <a:latin typeface="Verdana" pitchFamily="34" charset="0"/>
              </a:rPr>
              <a:t>untuk</a:t>
            </a:r>
            <a:r>
              <a:rPr lang="en-US" sz="2800" dirty="0">
                <a:latin typeface="Verdana" pitchFamily="34" charset="0"/>
              </a:rPr>
              <a:t> </a:t>
            </a:r>
            <a:r>
              <a:rPr lang="en-US" sz="2800" dirty="0" err="1">
                <a:latin typeface="Verdana" pitchFamily="34" charset="0"/>
              </a:rPr>
              <a:t>menyelesaikan</a:t>
            </a:r>
            <a:r>
              <a:rPr lang="en-US" sz="2800" dirty="0">
                <a:latin typeface="Verdana" pitchFamily="34" charset="0"/>
              </a:rPr>
              <a:t> </a:t>
            </a:r>
            <a:r>
              <a:rPr lang="en-US" sz="2800" dirty="0" err="1">
                <a:latin typeface="Verdana" pitchFamily="34" charset="0"/>
              </a:rPr>
              <a:t>pekerjaannya</a:t>
            </a:r>
            <a:r>
              <a:rPr lang="en-US" sz="2800" dirty="0">
                <a:latin typeface="Verdana" pitchFamily="34" charset="0"/>
              </a:rPr>
              <a:t>, </a:t>
            </a:r>
            <a:r>
              <a:rPr lang="en-US" sz="2800" dirty="0" err="1">
                <a:latin typeface="Verdana" pitchFamily="34" charset="0"/>
              </a:rPr>
              <a:t>dimana</a:t>
            </a:r>
            <a:r>
              <a:rPr lang="en-US" sz="2800" dirty="0">
                <a:latin typeface="Verdana" pitchFamily="34" charset="0"/>
              </a:rPr>
              <a:t> resource </a:t>
            </a:r>
            <a:r>
              <a:rPr lang="en-US" sz="2800" dirty="0" err="1">
                <a:latin typeface="Verdana" pitchFamily="34" charset="0"/>
              </a:rPr>
              <a:t>tersebut</a:t>
            </a:r>
            <a:r>
              <a:rPr lang="en-US" sz="2800" dirty="0">
                <a:latin typeface="Verdana" pitchFamily="34" charset="0"/>
              </a:rPr>
              <a:t> </a:t>
            </a:r>
            <a:r>
              <a:rPr lang="en-US" sz="2800" dirty="0" err="1">
                <a:latin typeface="Verdana" pitchFamily="34" charset="0"/>
              </a:rPr>
              <a:t>dialokasikan</a:t>
            </a:r>
            <a:r>
              <a:rPr lang="en-US" sz="2800" dirty="0">
                <a:latin typeface="Verdana" pitchFamily="34" charset="0"/>
              </a:rPr>
              <a:t> </a:t>
            </a:r>
            <a:r>
              <a:rPr lang="en-US" sz="2800" dirty="0" err="1">
                <a:latin typeface="Verdana" pitchFamily="34" charset="0"/>
              </a:rPr>
              <a:t>oleh</a:t>
            </a:r>
            <a:r>
              <a:rPr lang="en-US" sz="2800" dirty="0">
                <a:latin typeface="Verdana" pitchFamily="34" charset="0"/>
              </a:rPr>
              <a:t> proses </a:t>
            </a:r>
            <a:r>
              <a:rPr lang="en-US" sz="2800" dirty="0" err="1">
                <a:latin typeface="Verdana" pitchFamily="34" charset="0"/>
              </a:rPr>
              <a:t>pada</a:t>
            </a:r>
            <a:r>
              <a:rPr lang="en-US" sz="2800" dirty="0">
                <a:latin typeface="Verdana" pitchFamily="34" charset="0"/>
              </a:rPr>
              <a:t> </a:t>
            </a:r>
            <a:r>
              <a:rPr lang="en-US" sz="2800" dirty="0" err="1">
                <a:latin typeface="Verdana" pitchFamily="34" charset="0"/>
              </a:rPr>
              <a:t>saat</a:t>
            </a:r>
            <a:r>
              <a:rPr lang="en-US" sz="2800" dirty="0">
                <a:latin typeface="Verdana" pitchFamily="34" charset="0"/>
              </a:rPr>
              <a:t> </a:t>
            </a:r>
            <a:r>
              <a:rPr lang="en-US" sz="2800" dirty="0" err="1">
                <a:latin typeface="Verdana" pitchFamily="34" charset="0"/>
              </a:rPr>
              <a:t>dibuat</a:t>
            </a:r>
            <a:r>
              <a:rPr lang="en-US" sz="2800" dirty="0">
                <a:latin typeface="Verdana" pitchFamily="34" charset="0"/>
              </a:rPr>
              <a:t> </a:t>
            </a:r>
            <a:r>
              <a:rPr lang="en-US" sz="2800" dirty="0" err="1">
                <a:latin typeface="Verdana" pitchFamily="34" charset="0"/>
              </a:rPr>
              <a:t>atau</a:t>
            </a:r>
            <a:r>
              <a:rPr lang="en-US" sz="2800" dirty="0">
                <a:latin typeface="Verdana" pitchFamily="34" charset="0"/>
              </a:rPr>
              <a:t> </a:t>
            </a:r>
            <a:r>
              <a:rPr lang="en-US" sz="2800" dirty="0" err="1">
                <a:latin typeface="Verdana" pitchFamily="34" charset="0"/>
              </a:rPr>
              <a:t>dieksekusi</a:t>
            </a:r>
            <a:endParaRPr lang="en-US" sz="2800" dirty="0">
              <a:latin typeface="Verdana" pitchFamily="34" charset="0"/>
            </a:endParaRPr>
          </a:p>
          <a:p>
            <a:pPr indent="-274320" algn="just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endParaRPr lang="en-US" sz="3200" dirty="0">
              <a:latin typeface="Verdana" pitchFamily="34" charset="0"/>
            </a:endParaRPr>
          </a:p>
        </p:txBody>
      </p:sp>
      <p:sp>
        <p:nvSpPr>
          <p:cNvPr id="13316" name="Footer Placeholder 4">
            <a:extLst>
              <a:ext uri="{FF2B5EF4-FFF2-40B4-BE49-F238E27FC236}">
                <a16:creationId xmlns:a16="http://schemas.microsoft.com/office/drawing/2014/main" id="{E320B478-CBB9-46BA-ACFB-42FFC1A69F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xfrm>
            <a:off x="5037138" y="6034087"/>
            <a:ext cx="3794125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id-ID" sz="1200" dirty="0" err="1">
                <a:solidFill>
                  <a:schemeClr val="accent1"/>
                </a:solidFill>
              </a:rPr>
              <a:t>Manajemen</a:t>
            </a:r>
            <a:r>
              <a:rPr lang="en-US" altLang="id-ID" sz="1200" dirty="0">
                <a:solidFill>
                  <a:schemeClr val="accent1"/>
                </a:solidFill>
              </a:rPr>
              <a:t> Proses</a:t>
            </a:r>
          </a:p>
        </p:txBody>
      </p:sp>
      <p:sp>
        <p:nvSpPr>
          <p:cNvPr id="13317" name="Slide Number Placeholder 5">
            <a:extLst>
              <a:ext uri="{FF2B5EF4-FFF2-40B4-BE49-F238E27FC236}">
                <a16:creationId xmlns:a16="http://schemas.microsoft.com/office/drawing/2014/main" id="{9CCD7FE5-6E21-47FF-80BD-4342FCF8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fld id="{C67DED89-185C-42A8-BB07-2B3640574ED0}" type="slidenum">
              <a:rPr lang="en-US" altLang="id-ID" sz="1400">
                <a:solidFill>
                  <a:schemeClr val="bg2"/>
                </a:solidFill>
                <a:latin typeface="Tahoma" panose="020B0604030504040204" pitchFamily="34" charset="0"/>
              </a:rPr>
              <a:pPr eaLnBrk="1" hangingPunct="1"/>
              <a:t>9</a:t>
            </a:fld>
            <a:endParaRPr lang="en-US" altLang="id-ID" sz="1400">
              <a:solidFill>
                <a:schemeClr val="bg2"/>
              </a:solidFill>
              <a:latin typeface="Tahoma" panose="020B060403050404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97F4FB9F-922A-4C78-857E-B6A1CB062CB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2400" y="457200"/>
            <a:ext cx="7610475" cy="1143000"/>
          </a:xfrm>
        </p:spPr>
        <p:txBody>
          <a:bodyPr/>
          <a:lstStyle/>
          <a:p>
            <a:pPr algn="ctr" eaLnBrk="1" hangingPunct="1"/>
            <a:r>
              <a:rPr lang="en-US" altLang="id-ID" b="1">
                <a:latin typeface="Book Antiqua" panose="02040602050305030304" pitchFamily="18" charset="0"/>
              </a:rPr>
              <a:t>STATUS PROSES</a:t>
            </a:r>
          </a:p>
        </p:txBody>
      </p:sp>
      <p:sp>
        <p:nvSpPr>
          <p:cNvPr id="29699" name="Rectangle 3">
            <a:extLst>
              <a:ext uri="{FF2B5EF4-FFF2-40B4-BE49-F238E27FC236}">
                <a16:creationId xmlns:a16="http://schemas.microsoft.com/office/drawing/2014/main" id="{C47C6006-19AB-4BFD-A7FB-49870545911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762000" y="1828800"/>
            <a:ext cx="8420100" cy="4191000"/>
          </a:xfrm>
        </p:spPr>
        <p:txBody>
          <a:bodyPr/>
          <a:lstStyle/>
          <a:p>
            <a:pPr algn="just" eaLnBrk="1" hangingPunct="1"/>
            <a:r>
              <a:rPr lang="en-US" altLang="id-ID" sz="2800" dirty="0" err="1"/>
              <a:t>Saat-saat</a:t>
            </a:r>
            <a:r>
              <a:rPr lang="en-US" altLang="id-ID" sz="2800" dirty="0"/>
              <a:t> proses </a:t>
            </a:r>
            <a:r>
              <a:rPr lang="en-US" altLang="id-ID" sz="2800" dirty="0" err="1"/>
              <a:t>dijalankan</a:t>
            </a:r>
            <a:r>
              <a:rPr lang="en-US" altLang="id-ID" sz="2800" dirty="0"/>
              <a:t> (executed) </a:t>
            </a:r>
            <a:r>
              <a:rPr lang="en-US" altLang="id-ID" sz="2800" dirty="0" err="1"/>
              <a:t>maka</a:t>
            </a:r>
            <a:r>
              <a:rPr lang="id-ID" altLang="id-ID" sz="2800" dirty="0"/>
              <a:t> </a:t>
            </a:r>
            <a:r>
              <a:rPr lang="en-US" altLang="id-ID" sz="2800" dirty="0"/>
              <a:t>status </a:t>
            </a:r>
            <a:r>
              <a:rPr lang="en-US" altLang="id-ID" sz="2800" dirty="0" err="1"/>
              <a:t>dari</a:t>
            </a:r>
            <a:r>
              <a:rPr lang="en-US" altLang="id-ID" sz="2800" dirty="0"/>
              <a:t> proses </a:t>
            </a:r>
            <a:r>
              <a:rPr lang="en-US" altLang="id-ID" sz="2800" dirty="0" err="1"/>
              <a:t>akan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berubah</a:t>
            </a:r>
            <a:endParaRPr lang="en-US" altLang="id-ID" sz="2800" dirty="0"/>
          </a:p>
          <a:p>
            <a:pPr algn="just" eaLnBrk="1" hangingPunct="1"/>
            <a:r>
              <a:rPr lang="en-US" altLang="id-ID" sz="2800" dirty="0"/>
              <a:t>Status </a:t>
            </a:r>
            <a:r>
              <a:rPr lang="en-US" altLang="id-ID" sz="2800" dirty="0" err="1"/>
              <a:t>dari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sebuah</a:t>
            </a:r>
            <a:r>
              <a:rPr lang="en-US" altLang="id-ID" sz="2800" dirty="0"/>
              <a:t> proses </a:t>
            </a:r>
            <a:r>
              <a:rPr lang="en-US" altLang="id-ID" sz="2800" dirty="0" err="1"/>
              <a:t>mencerminkan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suatu</a:t>
            </a:r>
            <a:r>
              <a:rPr lang="en-US" altLang="id-ID" sz="2800" dirty="0"/>
              <a:t> </a:t>
            </a:r>
            <a:r>
              <a:rPr lang="en-US" altLang="id-ID" sz="2800" dirty="0" err="1"/>
              <a:t>keadaan</a:t>
            </a:r>
            <a:r>
              <a:rPr lang="en-US" altLang="id-ID" sz="2800" dirty="0"/>
              <a:t>/</a:t>
            </a:r>
            <a:r>
              <a:rPr lang="en-US" altLang="id-ID" sz="2800" dirty="0" err="1"/>
              <a:t>aktivitas</a:t>
            </a:r>
            <a:r>
              <a:rPr lang="en-US" altLang="id-ID" sz="2800" dirty="0"/>
              <a:t> yang </a:t>
            </a:r>
            <a:r>
              <a:rPr lang="en-US" altLang="id-ID" sz="2800" dirty="0" err="1"/>
              <a:t>sedang</a:t>
            </a:r>
            <a:r>
              <a:rPr lang="en-US" altLang="id-ID" sz="2800" dirty="0"/>
              <a:t> </a:t>
            </a:r>
            <a:r>
              <a:rPr lang="en-US" altLang="id-ID" sz="2800" dirty="0" err="1"/>
              <a:t>dilakukan</a:t>
            </a:r>
            <a:r>
              <a:rPr lang="en-US" altLang="id-ID" sz="2800" dirty="0"/>
              <a:t> oleh proses </a:t>
            </a:r>
            <a:r>
              <a:rPr lang="en-US" altLang="id-ID" sz="2800" dirty="0" err="1"/>
              <a:t>itu</a:t>
            </a:r>
            <a:r>
              <a:rPr lang="en-US" altLang="id-ID" sz="2800" dirty="0"/>
              <a:t> </a:t>
            </a:r>
            <a:r>
              <a:rPr lang="en-US" altLang="id-ID" sz="2800" dirty="0" err="1"/>
              <a:t>sendiri</a:t>
            </a:r>
            <a:r>
              <a:rPr lang="en-US" altLang="id-ID" sz="2800" dirty="0"/>
              <a:t>.</a:t>
            </a:r>
          </a:p>
          <a:p>
            <a:pPr algn="just" eaLnBrk="1" hangingPunct="1"/>
            <a:r>
              <a:rPr lang="en-US" altLang="id-ID" sz="2800" dirty="0" err="1"/>
              <a:t>Hanya</a:t>
            </a:r>
            <a:r>
              <a:rPr lang="en-US" altLang="id-ID" sz="2800" dirty="0"/>
              <a:t> </a:t>
            </a:r>
            <a:r>
              <a:rPr lang="en-US" altLang="id-ID" sz="2800" dirty="0" err="1"/>
              <a:t>satu</a:t>
            </a:r>
            <a:r>
              <a:rPr lang="en-US" altLang="id-ID" sz="2800" dirty="0"/>
              <a:t> proses yang </a:t>
            </a:r>
            <a:r>
              <a:rPr lang="en-US" altLang="id-ID" sz="2800" dirty="0" err="1"/>
              <a:t>dapat</a:t>
            </a:r>
            <a:r>
              <a:rPr lang="en-US" altLang="id-ID" sz="2800" dirty="0"/>
              <a:t> </a:t>
            </a:r>
            <a:r>
              <a:rPr lang="en-US" altLang="id-ID" sz="2800" dirty="0" err="1"/>
              <a:t>berjalan</a:t>
            </a:r>
            <a:r>
              <a:rPr lang="en-US" altLang="id-ID" sz="2800" dirty="0"/>
              <a:t> pada </a:t>
            </a:r>
            <a:r>
              <a:rPr lang="en-US" altLang="id-ID" sz="2800" dirty="0" err="1"/>
              <a:t>prosesor</a:t>
            </a:r>
            <a:r>
              <a:rPr lang="en-US" altLang="id-ID" sz="2800" dirty="0"/>
              <a:t> </a:t>
            </a:r>
            <a:r>
              <a:rPr lang="en-US" altLang="id-ID" sz="2800" dirty="0" err="1"/>
              <a:t>manapun</a:t>
            </a:r>
            <a:r>
              <a:rPr lang="en-US" altLang="id-ID" sz="2800" dirty="0"/>
              <a:t> pada </a:t>
            </a:r>
            <a:r>
              <a:rPr lang="en-US" altLang="id-ID" sz="2800" dirty="0" err="1"/>
              <a:t>satu</a:t>
            </a:r>
            <a:r>
              <a:rPr lang="en-US" altLang="id-ID" sz="2800" dirty="0"/>
              <a:t> </a:t>
            </a:r>
            <a:r>
              <a:rPr lang="en-US" altLang="id-ID" sz="2800" dirty="0" err="1"/>
              <a:t>waktu</a:t>
            </a:r>
            <a:r>
              <a:rPr lang="en-US" altLang="id-ID" sz="2800" dirty="0"/>
              <a:t>, </a:t>
            </a:r>
            <a:r>
              <a:rPr lang="en-US" altLang="id-ID" sz="2800" dirty="0" err="1"/>
              <a:t>tetapi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banyak</a:t>
            </a:r>
            <a:r>
              <a:rPr lang="en-US" altLang="id-ID" sz="2800" dirty="0"/>
              <a:t> proses yang </a:t>
            </a:r>
            <a:r>
              <a:rPr lang="en-US" altLang="id-ID" sz="2800" dirty="0" err="1"/>
              <a:t>dapat</a:t>
            </a:r>
            <a:r>
              <a:rPr lang="en-US" altLang="id-ID" sz="2800" dirty="0"/>
              <a:t> </a:t>
            </a:r>
            <a:r>
              <a:rPr lang="en-US" altLang="id-ID" sz="2800" dirty="0" err="1"/>
              <a:t>berstatus</a:t>
            </a:r>
            <a:r>
              <a:rPr lang="en-US" altLang="id-ID" sz="2800" dirty="0"/>
              <a:t> </a:t>
            </a:r>
            <a:r>
              <a:rPr lang="en-US" altLang="id-ID" sz="2800" i="1" dirty="0"/>
              <a:t>ready</a:t>
            </a:r>
            <a:r>
              <a:rPr lang="en-US" altLang="id-ID" sz="2800" dirty="0"/>
              <a:t> </a:t>
            </a:r>
            <a:r>
              <a:rPr lang="en-US" altLang="id-ID" sz="2800" dirty="0" err="1"/>
              <a:t>atau</a:t>
            </a:r>
            <a:r>
              <a:rPr lang="en-US" altLang="id-ID" sz="2800" dirty="0"/>
              <a:t> </a:t>
            </a:r>
            <a:r>
              <a:rPr lang="en-US" altLang="id-ID" sz="2800" i="1" dirty="0"/>
              <a:t>waiting</a:t>
            </a:r>
            <a:endParaRPr lang="en-US" altLang="id-ID" sz="2800" dirty="0"/>
          </a:p>
        </p:txBody>
      </p:sp>
      <p:sp>
        <p:nvSpPr>
          <p:cNvPr id="14340" name="Footer Placeholder 4">
            <a:extLst>
              <a:ext uri="{FF2B5EF4-FFF2-40B4-BE49-F238E27FC236}">
                <a16:creationId xmlns:a16="http://schemas.microsoft.com/office/drawing/2014/main" id="{605D0014-7243-4710-AA72-53D57A4D54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id-ID" sz="1200">
                <a:solidFill>
                  <a:schemeClr val="accent1"/>
                </a:solidFill>
              </a:rPr>
              <a:t>Manajemen Proses</a:t>
            </a:r>
          </a:p>
        </p:txBody>
      </p:sp>
      <p:sp>
        <p:nvSpPr>
          <p:cNvPr id="14341" name="Slide Number Placeholder 5">
            <a:extLst>
              <a:ext uri="{FF2B5EF4-FFF2-40B4-BE49-F238E27FC236}">
                <a16:creationId xmlns:a16="http://schemas.microsoft.com/office/drawing/2014/main" id="{2477937B-7DE1-45EF-929B-9BA8398E48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fld id="{CCF75E0F-9E7B-4A67-A133-3CCEC2F76CC5}" type="slidenum">
              <a:rPr lang="en-US" altLang="id-ID" sz="1400">
                <a:solidFill>
                  <a:schemeClr val="bg2"/>
                </a:solidFill>
                <a:latin typeface="Tahoma" panose="020B0604030504040204" pitchFamily="34" charset="0"/>
              </a:rPr>
              <a:pPr eaLnBrk="1" hangingPunct="1"/>
              <a:t>10</a:t>
            </a:fld>
            <a:endParaRPr lang="en-US" altLang="id-ID" sz="1400">
              <a:solidFill>
                <a:schemeClr val="bg2"/>
              </a:solidFill>
              <a:latin typeface="Tahoma" panose="020B060403050404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/>
      <p:bldP spid="29699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3D9E9AFB-952E-45D2-A953-2B3A5C33A0E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30300" y="762000"/>
            <a:ext cx="7610475" cy="798513"/>
          </a:xfrm>
        </p:spPr>
        <p:txBody>
          <a:bodyPr/>
          <a:lstStyle/>
          <a:p>
            <a:pPr algn="ctr" eaLnBrk="1" hangingPunct="1"/>
            <a:r>
              <a:rPr lang="en-US" altLang="id-ID" b="1" dirty="0">
                <a:latin typeface="Book Antiqua" panose="02040602050305030304" pitchFamily="18" charset="0"/>
              </a:rPr>
              <a:t>STATUS PROSES</a:t>
            </a:r>
          </a:p>
        </p:txBody>
      </p:sp>
      <p:sp>
        <p:nvSpPr>
          <p:cNvPr id="61443" name="Rectangle 3">
            <a:extLst>
              <a:ext uri="{FF2B5EF4-FFF2-40B4-BE49-F238E27FC236}">
                <a16:creationId xmlns:a16="http://schemas.microsoft.com/office/drawing/2014/main" id="{78DFFCF7-BAF6-41D5-96E2-4F5F0BC6591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130300" y="1560514"/>
            <a:ext cx="7342188" cy="4535486"/>
          </a:xfrm>
        </p:spPr>
        <p:txBody>
          <a:bodyPr rtlCol="0">
            <a:normAutofit lnSpcReduction="10000"/>
          </a:bodyPr>
          <a:lstStyle/>
          <a:p>
            <a:pPr indent="-274320" algn="just" eaLnBrk="1" fontAlgn="auto" hangingPunct="1">
              <a:spcAft>
                <a:spcPts val="0"/>
              </a:spcAft>
              <a:defRPr/>
            </a:pPr>
            <a:r>
              <a:rPr lang="en-US" sz="2800" dirty="0">
                <a:latin typeface="Verdana" pitchFamily="34" charset="0"/>
              </a:rPr>
              <a:t>Status proses </a:t>
            </a:r>
            <a:r>
              <a:rPr lang="en-US" sz="2800" dirty="0" err="1">
                <a:latin typeface="Verdana" pitchFamily="34" charset="0"/>
              </a:rPr>
              <a:t>terdiri</a:t>
            </a:r>
            <a:r>
              <a:rPr lang="en-US" sz="2800" dirty="0">
                <a:latin typeface="Verdana" pitchFamily="34" charset="0"/>
              </a:rPr>
              <a:t> </a:t>
            </a:r>
            <a:r>
              <a:rPr lang="en-US" sz="2800" dirty="0" err="1">
                <a:latin typeface="Verdana" pitchFamily="34" charset="0"/>
              </a:rPr>
              <a:t>dari</a:t>
            </a:r>
            <a:r>
              <a:rPr lang="en-US" sz="2800" dirty="0">
                <a:latin typeface="Verdana" pitchFamily="34" charset="0"/>
              </a:rPr>
              <a:t> :</a:t>
            </a:r>
          </a:p>
          <a:p>
            <a:pPr marL="640080" lvl="1" indent="-274320" algn="just" eaLnBrk="1" fontAlgn="auto" hangingPunct="1">
              <a:spcAft>
                <a:spcPts val="0"/>
              </a:spcAft>
              <a:defRPr/>
            </a:pPr>
            <a:r>
              <a:rPr lang="en-US" sz="2400" b="1" dirty="0">
                <a:latin typeface="Verdana" pitchFamily="34" charset="0"/>
              </a:rPr>
              <a:t>NEW</a:t>
            </a:r>
          </a:p>
          <a:p>
            <a:pPr lvl="2" algn="just" eaLnBrk="1" fontAlgn="auto" hangingPunct="1">
              <a:spcAft>
                <a:spcPts val="0"/>
              </a:spcAft>
              <a:defRPr/>
            </a:pPr>
            <a:r>
              <a:rPr lang="en-US" dirty="0">
                <a:latin typeface="Verdana" pitchFamily="34" charset="0"/>
              </a:rPr>
              <a:t>Status yang </a:t>
            </a:r>
            <a:r>
              <a:rPr lang="en-US" dirty="0" err="1">
                <a:latin typeface="Verdana" pitchFamily="34" charset="0"/>
              </a:rPr>
              <a:t>dimiliki</a:t>
            </a:r>
            <a:r>
              <a:rPr lang="en-US" dirty="0">
                <a:latin typeface="Verdana" pitchFamily="34" charset="0"/>
              </a:rPr>
              <a:t> </a:t>
            </a:r>
            <a:r>
              <a:rPr lang="en-US" dirty="0" err="1">
                <a:latin typeface="Verdana" pitchFamily="34" charset="0"/>
              </a:rPr>
              <a:t>pada</a:t>
            </a:r>
            <a:r>
              <a:rPr lang="en-US" dirty="0">
                <a:latin typeface="Verdana" pitchFamily="34" charset="0"/>
              </a:rPr>
              <a:t> </a:t>
            </a:r>
            <a:r>
              <a:rPr lang="en-US" dirty="0" err="1">
                <a:latin typeface="Verdana" pitchFamily="34" charset="0"/>
              </a:rPr>
              <a:t>saat</a:t>
            </a:r>
            <a:r>
              <a:rPr lang="en-US" dirty="0">
                <a:latin typeface="Verdana" pitchFamily="34" charset="0"/>
              </a:rPr>
              <a:t> proses </a:t>
            </a:r>
            <a:r>
              <a:rPr lang="en-US" dirty="0" err="1">
                <a:latin typeface="Verdana" pitchFamily="34" charset="0"/>
              </a:rPr>
              <a:t>baru</a:t>
            </a:r>
            <a:r>
              <a:rPr lang="en-US" dirty="0">
                <a:latin typeface="Verdana" pitchFamily="34" charset="0"/>
              </a:rPr>
              <a:t> </a:t>
            </a:r>
            <a:r>
              <a:rPr lang="en-US" dirty="0" err="1">
                <a:latin typeface="Verdana" pitchFamily="34" charset="0"/>
              </a:rPr>
              <a:t>saja</a:t>
            </a:r>
            <a:r>
              <a:rPr lang="en-US" dirty="0">
                <a:latin typeface="Verdana" pitchFamily="34" charset="0"/>
              </a:rPr>
              <a:t> </a:t>
            </a:r>
            <a:r>
              <a:rPr lang="en-US" dirty="0" err="1">
                <a:latin typeface="Verdana" pitchFamily="34" charset="0"/>
              </a:rPr>
              <a:t>dibuat</a:t>
            </a:r>
            <a:endParaRPr lang="en-US" b="1" dirty="0">
              <a:latin typeface="Verdana" pitchFamily="34" charset="0"/>
            </a:endParaRPr>
          </a:p>
          <a:p>
            <a:pPr marL="640080" lvl="1" indent="-274320" algn="just" eaLnBrk="1" fontAlgn="auto" hangingPunct="1">
              <a:spcAft>
                <a:spcPts val="0"/>
              </a:spcAft>
              <a:defRPr/>
            </a:pPr>
            <a:r>
              <a:rPr lang="en-US" sz="2400" b="1" dirty="0">
                <a:latin typeface="Verdana" pitchFamily="34" charset="0"/>
              </a:rPr>
              <a:t>RUNNING</a:t>
            </a:r>
          </a:p>
          <a:p>
            <a:pPr lvl="2" algn="just" eaLnBrk="1" fontAlgn="auto" hangingPunct="1">
              <a:spcAft>
                <a:spcPts val="0"/>
              </a:spcAft>
              <a:defRPr/>
            </a:pPr>
            <a:r>
              <a:rPr lang="en-US" dirty="0">
                <a:latin typeface="Verdana" pitchFamily="34" charset="0"/>
              </a:rPr>
              <a:t>Status yang </a:t>
            </a:r>
            <a:r>
              <a:rPr lang="en-US" dirty="0" err="1">
                <a:latin typeface="Verdana" pitchFamily="34" charset="0"/>
              </a:rPr>
              <a:t>dimiliki</a:t>
            </a:r>
            <a:r>
              <a:rPr lang="en-US" dirty="0">
                <a:latin typeface="Verdana" pitchFamily="34" charset="0"/>
              </a:rPr>
              <a:t> </a:t>
            </a:r>
            <a:r>
              <a:rPr lang="en-US" dirty="0" err="1">
                <a:latin typeface="Verdana" pitchFamily="34" charset="0"/>
              </a:rPr>
              <a:t>pada</a:t>
            </a:r>
            <a:r>
              <a:rPr lang="en-US" dirty="0">
                <a:latin typeface="Verdana" pitchFamily="34" charset="0"/>
              </a:rPr>
              <a:t> </a:t>
            </a:r>
            <a:r>
              <a:rPr lang="en-US" dirty="0" err="1">
                <a:latin typeface="Verdana" pitchFamily="34" charset="0"/>
              </a:rPr>
              <a:t>saat</a:t>
            </a:r>
            <a:r>
              <a:rPr lang="en-US" dirty="0">
                <a:latin typeface="Verdana" pitchFamily="34" charset="0"/>
              </a:rPr>
              <a:t> </a:t>
            </a:r>
            <a:r>
              <a:rPr lang="en-US" dirty="0" err="1">
                <a:latin typeface="Verdana" pitchFamily="34" charset="0"/>
              </a:rPr>
              <a:t>instruksi-instruksi</a:t>
            </a:r>
            <a:r>
              <a:rPr lang="en-US" dirty="0">
                <a:latin typeface="Verdana" pitchFamily="34" charset="0"/>
              </a:rPr>
              <a:t> </a:t>
            </a:r>
            <a:r>
              <a:rPr lang="en-US" dirty="0" err="1">
                <a:latin typeface="Verdana" pitchFamily="34" charset="0"/>
              </a:rPr>
              <a:t>dari</a:t>
            </a:r>
            <a:r>
              <a:rPr lang="en-US" dirty="0">
                <a:latin typeface="Verdana" pitchFamily="34" charset="0"/>
              </a:rPr>
              <a:t> </a:t>
            </a:r>
            <a:r>
              <a:rPr lang="en-US" dirty="0" err="1">
                <a:latin typeface="Verdana" pitchFamily="34" charset="0"/>
              </a:rPr>
              <a:t>sebuah</a:t>
            </a:r>
            <a:r>
              <a:rPr lang="en-US" dirty="0">
                <a:latin typeface="Verdana" pitchFamily="34" charset="0"/>
              </a:rPr>
              <a:t> proses </a:t>
            </a:r>
            <a:r>
              <a:rPr lang="en-US" dirty="0" err="1">
                <a:latin typeface="Verdana" pitchFamily="34" charset="0"/>
              </a:rPr>
              <a:t>dieksekusi</a:t>
            </a:r>
            <a:endParaRPr lang="en-US" dirty="0">
              <a:latin typeface="Verdana" pitchFamily="34" charset="0"/>
            </a:endParaRPr>
          </a:p>
          <a:p>
            <a:pPr lvl="2" algn="just" eaLnBrk="1" fontAlgn="auto" hangingPunct="1">
              <a:spcAft>
                <a:spcPts val="0"/>
              </a:spcAft>
              <a:defRPr/>
            </a:pPr>
            <a:r>
              <a:rPr lang="en-US" dirty="0">
                <a:latin typeface="Verdana" pitchFamily="34" charset="0"/>
              </a:rPr>
              <a:t>Proses </a:t>
            </a:r>
            <a:r>
              <a:rPr lang="en-US" dirty="0" err="1">
                <a:latin typeface="Verdana" pitchFamily="34" charset="0"/>
              </a:rPr>
              <a:t>bisa</a:t>
            </a:r>
            <a:r>
              <a:rPr lang="en-US" dirty="0">
                <a:latin typeface="Verdana" pitchFamily="34" charset="0"/>
              </a:rPr>
              <a:t> </a:t>
            </a:r>
            <a:r>
              <a:rPr lang="en-US" dirty="0" err="1">
                <a:latin typeface="Verdana" pitchFamily="34" charset="0"/>
              </a:rPr>
              <a:t>dieksekusi</a:t>
            </a:r>
            <a:r>
              <a:rPr lang="en-US" dirty="0">
                <a:latin typeface="Verdana" pitchFamily="34" charset="0"/>
              </a:rPr>
              <a:t> </a:t>
            </a:r>
            <a:r>
              <a:rPr lang="en-US" dirty="0" err="1">
                <a:latin typeface="Verdana" pitchFamily="34" charset="0"/>
              </a:rPr>
              <a:t>karena</a:t>
            </a:r>
            <a:r>
              <a:rPr lang="en-US" dirty="0">
                <a:latin typeface="Verdana" pitchFamily="34" charset="0"/>
              </a:rPr>
              <a:t> CPU </a:t>
            </a:r>
            <a:r>
              <a:rPr lang="en-US" dirty="0" err="1">
                <a:latin typeface="Verdana" pitchFamily="34" charset="0"/>
              </a:rPr>
              <a:t>tidak</a:t>
            </a:r>
            <a:r>
              <a:rPr lang="en-US" dirty="0">
                <a:latin typeface="Verdana" pitchFamily="34" charset="0"/>
              </a:rPr>
              <a:t> </a:t>
            </a:r>
            <a:r>
              <a:rPr lang="en-US" dirty="0" err="1">
                <a:latin typeface="Verdana" pitchFamily="34" charset="0"/>
              </a:rPr>
              <a:t>sedang</a:t>
            </a:r>
            <a:r>
              <a:rPr lang="en-US" dirty="0">
                <a:latin typeface="Verdana" pitchFamily="34" charset="0"/>
              </a:rPr>
              <a:t> </a:t>
            </a:r>
            <a:r>
              <a:rPr lang="en-US" dirty="0" err="1">
                <a:latin typeface="Verdana" pitchFamily="34" charset="0"/>
              </a:rPr>
              <a:t>mengerjakan</a:t>
            </a:r>
            <a:r>
              <a:rPr lang="en-US" dirty="0">
                <a:latin typeface="Verdana" pitchFamily="34" charset="0"/>
              </a:rPr>
              <a:t> </a:t>
            </a:r>
            <a:r>
              <a:rPr lang="en-US" dirty="0" err="1">
                <a:latin typeface="Verdana" pitchFamily="34" charset="0"/>
              </a:rPr>
              <a:t>tugas</a:t>
            </a:r>
            <a:r>
              <a:rPr lang="en-US" dirty="0">
                <a:latin typeface="Verdana" pitchFamily="34" charset="0"/>
              </a:rPr>
              <a:t> yang lain</a:t>
            </a:r>
            <a:r>
              <a:rPr lang="en-US" b="1" dirty="0">
                <a:latin typeface="Verdana" pitchFamily="34" charset="0"/>
              </a:rPr>
              <a:t>		</a:t>
            </a:r>
          </a:p>
          <a:p>
            <a:pPr marL="640080" lvl="1" indent="-274320" algn="just" eaLnBrk="1" fontAlgn="auto" hangingPunct="1">
              <a:spcAft>
                <a:spcPts val="0"/>
              </a:spcAft>
              <a:defRPr/>
            </a:pPr>
            <a:r>
              <a:rPr lang="en-US" sz="2400" b="1" dirty="0">
                <a:latin typeface="Verdana" pitchFamily="34" charset="0"/>
              </a:rPr>
              <a:t>WAITING</a:t>
            </a:r>
          </a:p>
          <a:p>
            <a:pPr lvl="2" algn="just" eaLnBrk="1" fontAlgn="auto" hangingPunct="1">
              <a:spcAft>
                <a:spcPts val="0"/>
              </a:spcAft>
              <a:defRPr/>
            </a:pPr>
            <a:r>
              <a:rPr lang="en-US" dirty="0">
                <a:latin typeface="Verdana" pitchFamily="34" charset="0"/>
              </a:rPr>
              <a:t>Status yang </a:t>
            </a:r>
            <a:r>
              <a:rPr lang="en-US" dirty="0" err="1">
                <a:latin typeface="Verdana" pitchFamily="34" charset="0"/>
              </a:rPr>
              <a:t>dimiliki</a:t>
            </a:r>
            <a:r>
              <a:rPr lang="en-US" dirty="0">
                <a:latin typeface="Verdana" pitchFamily="34" charset="0"/>
              </a:rPr>
              <a:t> </a:t>
            </a:r>
            <a:r>
              <a:rPr lang="en-US" dirty="0" err="1">
                <a:latin typeface="Verdana" pitchFamily="34" charset="0"/>
              </a:rPr>
              <a:t>pada</a:t>
            </a:r>
            <a:r>
              <a:rPr lang="en-US" dirty="0">
                <a:latin typeface="Verdana" pitchFamily="34" charset="0"/>
              </a:rPr>
              <a:t> </a:t>
            </a:r>
            <a:r>
              <a:rPr lang="en-US" dirty="0" err="1">
                <a:latin typeface="Verdana" pitchFamily="34" charset="0"/>
              </a:rPr>
              <a:t>saat</a:t>
            </a:r>
            <a:r>
              <a:rPr lang="en-US" dirty="0">
                <a:latin typeface="Verdana" pitchFamily="34" charset="0"/>
              </a:rPr>
              <a:t> proses </a:t>
            </a:r>
            <a:r>
              <a:rPr lang="en-US" dirty="0" err="1">
                <a:latin typeface="Verdana" pitchFamily="34" charset="0"/>
              </a:rPr>
              <a:t>menunggu</a:t>
            </a:r>
            <a:r>
              <a:rPr lang="en-US" dirty="0">
                <a:latin typeface="Verdana" pitchFamily="34" charset="0"/>
              </a:rPr>
              <a:t> </a:t>
            </a:r>
            <a:r>
              <a:rPr lang="en-US" dirty="0" err="1">
                <a:latin typeface="Verdana" pitchFamily="34" charset="0"/>
              </a:rPr>
              <a:t>suatu</a:t>
            </a:r>
            <a:r>
              <a:rPr lang="en-US" dirty="0">
                <a:latin typeface="Verdana" pitchFamily="34" charset="0"/>
              </a:rPr>
              <a:t> event, </a:t>
            </a:r>
            <a:r>
              <a:rPr lang="en-US" dirty="0" err="1">
                <a:latin typeface="Verdana" pitchFamily="34" charset="0"/>
              </a:rPr>
              <a:t>seperti</a:t>
            </a:r>
            <a:r>
              <a:rPr lang="en-US" dirty="0">
                <a:latin typeface="Verdana" pitchFamily="34" charset="0"/>
              </a:rPr>
              <a:t> </a:t>
            </a:r>
            <a:r>
              <a:rPr lang="en-US" dirty="0" err="1">
                <a:latin typeface="Verdana" pitchFamily="34" charset="0"/>
              </a:rPr>
              <a:t>penyelesaian</a:t>
            </a:r>
            <a:r>
              <a:rPr lang="en-US" dirty="0">
                <a:latin typeface="Verdana" pitchFamily="34" charset="0"/>
              </a:rPr>
              <a:t> I/O </a:t>
            </a:r>
            <a:r>
              <a:rPr lang="en-US" dirty="0" err="1">
                <a:latin typeface="Verdana" pitchFamily="34" charset="0"/>
              </a:rPr>
              <a:t>atau</a:t>
            </a:r>
            <a:r>
              <a:rPr lang="en-US" dirty="0">
                <a:latin typeface="Verdana" pitchFamily="34" charset="0"/>
              </a:rPr>
              <a:t> </a:t>
            </a:r>
            <a:r>
              <a:rPr lang="en-US" dirty="0" err="1">
                <a:latin typeface="Verdana" pitchFamily="34" charset="0"/>
              </a:rPr>
              <a:t>menerima</a:t>
            </a:r>
            <a:r>
              <a:rPr lang="en-US" dirty="0">
                <a:latin typeface="Verdana" pitchFamily="34" charset="0"/>
              </a:rPr>
              <a:t> signal</a:t>
            </a:r>
          </a:p>
          <a:p>
            <a:pPr marL="640080" lvl="1" indent="-274320" algn="just" eaLnBrk="1" fontAlgn="auto" hangingPunct="1">
              <a:spcAft>
                <a:spcPts val="0"/>
              </a:spcAft>
              <a:buFontTx/>
              <a:buNone/>
              <a:defRPr/>
            </a:pPr>
            <a:endParaRPr lang="en-US" sz="2400" dirty="0">
              <a:latin typeface="Verdana" pitchFamily="34" charset="0"/>
            </a:endParaRPr>
          </a:p>
        </p:txBody>
      </p:sp>
      <p:sp>
        <p:nvSpPr>
          <p:cNvPr id="15364" name="Footer Placeholder 4">
            <a:extLst>
              <a:ext uri="{FF2B5EF4-FFF2-40B4-BE49-F238E27FC236}">
                <a16:creationId xmlns:a16="http://schemas.microsoft.com/office/drawing/2014/main" id="{70A5F0EC-0F81-4DED-A472-07236F2380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id-ID" sz="1200">
                <a:solidFill>
                  <a:schemeClr val="accent1"/>
                </a:solidFill>
              </a:rPr>
              <a:t>Manajemen Proses</a:t>
            </a:r>
          </a:p>
        </p:txBody>
      </p:sp>
      <p:sp>
        <p:nvSpPr>
          <p:cNvPr id="15365" name="Slide Number Placeholder 5">
            <a:extLst>
              <a:ext uri="{FF2B5EF4-FFF2-40B4-BE49-F238E27FC236}">
                <a16:creationId xmlns:a16="http://schemas.microsoft.com/office/drawing/2014/main" id="{1377EBD4-BBA0-400D-A0CD-5B83C11F08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fld id="{04EF77CC-9614-4126-9417-2DDA664C4FDD}" type="slidenum">
              <a:rPr lang="en-US" altLang="id-ID" sz="1400">
                <a:solidFill>
                  <a:schemeClr val="bg2"/>
                </a:solidFill>
                <a:latin typeface="Tahoma" panose="020B0604030504040204" pitchFamily="34" charset="0"/>
              </a:rPr>
              <a:pPr eaLnBrk="1" hangingPunct="1"/>
              <a:t>11</a:t>
            </a:fld>
            <a:endParaRPr lang="en-US" altLang="id-ID" sz="1400">
              <a:solidFill>
                <a:schemeClr val="bg2"/>
              </a:solidFill>
              <a:latin typeface="Tahoma" panose="020B060403050404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61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14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14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614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1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1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61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14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14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1000"/>
                                        <p:tgtEl>
                                          <p:spTgt spid="614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14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14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614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14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14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" dur="1000"/>
                                        <p:tgtEl>
                                          <p:spTgt spid="614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14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14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5" dur="1000"/>
                                        <p:tgtEl>
                                          <p:spTgt spid="614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14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14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0" dur="1000"/>
                                        <p:tgtEl>
                                          <p:spTgt spid="614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6736A9CF-4681-461D-B7F3-455AEFB0252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31900" y="923463"/>
            <a:ext cx="7610475" cy="798513"/>
          </a:xfrm>
        </p:spPr>
        <p:txBody>
          <a:bodyPr/>
          <a:lstStyle/>
          <a:p>
            <a:pPr algn="ctr" eaLnBrk="1" hangingPunct="1"/>
            <a:r>
              <a:rPr lang="en-US" altLang="id-ID" b="1" dirty="0">
                <a:latin typeface="Book Antiqua" panose="02040602050305030304" pitchFamily="18" charset="0"/>
              </a:rPr>
              <a:t>STATUS PROSES</a:t>
            </a:r>
          </a:p>
        </p:txBody>
      </p:sp>
      <p:sp>
        <p:nvSpPr>
          <p:cNvPr id="62467" name="Rectangle 3">
            <a:extLst>
              <a:ext uri="{FF2B5EF4-FFF2-40B4-BE49-F238E27FC236}">
                <a16:creationId xmlns:a16="http://schemas.microsoft.com/office/drawing/2014/main" id="{97D393F5-89AE-4871-B4E4-8455B49080C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130300" y="1721976"/>
            <a:ext cx="7342188" cy="4602624"/>
          </a:xfrm>
        </p:spPr>
        <p:txBody>
          <a:bodyPr/>
          <a:lstStyle/>
          <a:p>
            <a:pPr lvl="1" algn="just" eaLnBrk="1" hangingPunct="1"/>
            <a:r>
              <a:rPr lang="en-US" altLang="id-ID" sz="2800" b="1" dirty="0"/>
              <a:t>READY</a:t>
            </a:r>
          </a:p>
          <a:p>
            <a:pPr lvl="2" algn="just" eaLnBrk="1" hangingPunct="1"/>
            <a:r>
              <a:rPr lang="en-US" altLang="id-ID" sz="2400" dirty="0"/>
              <a:t>Status yang </a:t>
            </a:r>
            <a:r>
              <a:rPr lang="en-US" altLang="id-ID" sz="2400" dirty="0" err="1"/>
              <a:t>dimiliki</a:t>
            </a:r>
            <a:r>
              <a:rPr lang="en-US" altLang="id-ID" sz="2400" dirty="0"/>
              <a:t> pada </a:t>
            </a:r>
            <a:r>
              <a:rPr lang="en-US" altLang="id-ID" sz="2400" dirty="0" err="1"/>
              <a:t>saat</a:t>
            </a:r>
            <a:r>
              <a:rPr lang="en-US" altLang="id-ID" sz="2400" dirty="0"/>
              <a:t> proses </a:t>
            </a:r>
            <a:r>
              <a:rPr lang="en-US" altLang="id-ID" sz="2400" dirty="0" err="1"/>
              <a:t>siap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dieksekusi</a:t>
            </a:r>
            <a:r>
              <a:rPr lang="en-US" altLang="id-ID" sz="2400" dirty="0"/>
              <a:t> oleh processor</a:t>
            </a:r>
          </a:p>
          <a:p>
            <a:pPr lvl="2" algn="just" eaLnBrk="1" hangingPunct="1"/>
            <a:r>
              <a:rPr lang="en-US" altLang="id-ID" sz="2400" dirty="0"/>
              <a:t>Proses </a:t>
            </a:r>
            <a:r>
              <a:rPr lang="en-US" altLang="id-ID" sz="2400" dirty="0" err="1"/>
              <a:t>menunggu</a:t>
            </a:r>
            <a:r>
              <a:rPr lang="en-US" altLang="id-ID" sz="2400" dirty="0"/>
              <a:t> </a:t>
            </a:r>
            <a:r>
              <a:rPr lang="en-US" altLang="id-ID" sz="2400" dirty="0" err="1"/>
              <a:t>jatah</a:t>
            </a:r>
            <a:r>
              <a:rPr lang="en-US" altLang="id-ID" sz="2400" dirty="0"/>
              <a:t> </a:t>
            </a:r>
            <a:r>
              <a:rPr lang="en-US" altLang="id-ID" sz="2400" dirty="0" err="1"/>
              <a:t>waktu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dari</a:t>
            </a:r>
            <a:r>
              <a:rPr lang="en-US" altLang="id-ID" sz="2400" dirty="0"/>
              <a:t> processor</a:t>
            </a:r>
          </a:p>
          <a:p>
            <a:pPr lvl="2" algn="just" eaLnBrk="1" hangingPunct="1">
              <a:buFontTx/>
              <a:buNone/>
            </a:pPr>
            <a:endParaRPr lang="en-US" altLang="id-ID" sz="2400" b="1" dirty="0"/>
          </a:p>
          <a:p>
            <a:pPr lvl="1" algn="just" eaLnBrk="1" hangingPunct="1"/>
            <a:r>
              <a:rPr lang="en-US" altLang="id-ID" sz="2800" b="1" dirty="0"/>
              <a:t>TERMINATED</a:t>
            </a:r>
          </a:p>
          <a:p>
            <a:pPr lvl="2" algn="just" eaLnBrk="1" hangingPunct="1"/>
            <a:r>
              <a:rPr lang="en-US" altLang="id-ID" sz="2400" dirty="0"/>
              <a:t>Status yang </a:t>
            </a:r>
            <a:r>
              <a:rPr lang="en-US" altLang="id-ID" sz="2400" dirty="0" err="1"/>
              <a:t>dimiliki</a:t>
            </a:r>
            <a:r>
              <a:rPr lang="en-US" altLang="id-ID" sz="2400" dirty="0"/>
              <a:t> pada </a:t>
            </a:r>
            <a:r>
              <a:rPr lang="en-US" altLang="id-ID" sz="2400" dirty="0" err="1"/>
              <a:t>saat</a:t>
            </a:r>
            <a:r>
              <a:rPr lang="en-US" altLang="id-ID" sz="2400" dirty="0"/>
              <a:t> proses </a:t>
            </a:r>
            <a:r>
              <a:rPr lang="en-US" altLang="id-ID" sz="2400" dirty="0" err="1"/>
              <a:t>telah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selesai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dieksekusi</a:t>
            </a:r>
            <a:endParaRPr lang="en-US" altLang="id-ID" sz="2400" dirty="0"/>
          </a:p>
          <a:p>
            <a:pPr lvl="1" algn="just" eaLnBrk="1" hangingPunct="1">
              <a:buFontTx/>
              <a:buNone/>
            </a:pPr>
            <a:endParaRPr lang="en-US" altLang="id-ID" sz="2800" dirty="0"/>
          </a:p>
        </p:txBody>
      </p:sp>
      <p:sp>
        <p:nvSpPr>
          <p:cNvPr id="16388" name="Footer Placeholder 4">
            <a:extLst>
              <a:ext uri="{FF2B5EF4-FFF2-40B4-BE49-F238E27FC236}">
                <a16:creationId xmlns:a16="http://schemas.microsoft.com/office/drawing/2014/main" id="{1359C3C4-C16F-4504-965B-75E07B7365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id-ID" sz="1200">
                <a:solidFill>
                  <a:schemeClr val="accent1"/>
                </a:solidFill>
              </a:rPr>
              <a:t>Manajemen Proses</a:t>
            </a:r>
          </a:p>
        </p:txBody>
      </p:sp>
      <p:sp>
        <p:nvSpPr>
          <p:cNvPr id="16389" name="Slide Number Placeholder 5">
            <a:extLst>
              <a:ext uri="{FF2B5EF4-FFF2-40B4-BE49-F238E27FC236}">
                <a16:creationId xmlns:a16="http://schemas.microsoft.com/office/drawing/2014/main" id="{65643DAD-7BD6-4198-BB23-94B0A024DC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fld id="{AD51E953-9044-4A7A-90D6-86C296003189}" type="slidenum">
              <a:rPr lang="en-US" altLang="id-ID" sz="1400">
                <a:solidFill>
                  <a:schemeClr val="bg2"/>
                </a:solidFill>
                <a:latin typeface="Tahoma" panose="020B0604030504040204" pitchFamily="34" charset="0"/>
              </a:rPr>
              <a:pPr eaLnBrk="1" hangingPunct="1"/>
              <a:t>12</a:t>
            </a:fld>
            <a:endParaRPr lang="en-US" altLang="id-ID" sz="1400">
              <a:solidFill>
                <a:schemeClr val="bg2"/>
              </a:solidFill>
              <a:latin typeface="Tahoma" panose="020B060403050404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2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2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62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2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2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1000"/>
                                        <p:tgtEl>
                                          <p:spTgt spid="62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24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24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1000"/>
                                        <p:tgtEl>
                                          <p:spTgt spid="624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7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>
            <a:extLst>
              <a:ext uri="{FF2B5EF4-FFF2-40B4-BE49-F238E27FC236}">
                <a16:creationId xmlns:a16="http://schemas.microsoft.com/office/drawing/2014/main" id="{F16946B5-D834-4789-B132-183CE583244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90600" y="865188"/>
            <a:ext cx="7237413" cy="728663"/>
          </a:xfrm>
        </p:spPr>
        <p:txBody>
          <a:bodyPr/>
          <a:lstStyle/>
          <a:p>
            <a:pPr algn="ctr" eaLnBrk="1" hangingPunct="1"/>
            <a:r>
              <a:rPr lang="en-US" altLang="id-ID" sz="3400" b="1" dirty="0">
                <a:latin typeface="Book Antiqua" panose="02040602050305030304" pitchFamily="18" charset="0"/>
              </a:rPr>
              <a:t>DIAGRAM STATUS PROSES</a:t>
            </a:r>
          </a:p>
        </p:txBody>
      </p:sp>
      <p:pic>
        <p:nvPicPr>
          <p:cNvPr id="63502" name="Picture 14">
            <a:extLst>
              <a:ext uri="{FF2B5EF4-FFF2-40B4-BE49-F238E27FC236}">
                <a16:creationId xmlns:a16="http://schemas.microsoft.com/office/drawing/2014/main" id="{91DAA20C-6183-4518-A1E9-A0C08D3D7ED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80818" y="1676400"/>
            <a:ext cx="8439382" cy="4316412"/>
          </a:xfrm>
        </p:spPr>
      </p:pic>
      <p:sp>
        <p:nvSpPr>
          <p:cNvPr id="17412" name="Footer Placeholder 4">
            <a:extLst>
              <a:ext uri="{FF2B5EF4-FFF2-40B4-BE49-F238E27FC236}">
                <a16:creationId xmlns:a16="http://schemas.microsoft.com/office/drawing/2014/main" id="{7BFDF061-40A5-4486-8A20-D331F1C8DF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id-ID" sz="1200">
                <a:solidFill>
                  <a:schemeClr val="accent1"/>
                </a:solidFill>
              </a:rPr>
              <a:t>Manajemen Proses</a:t>
            </a:r>
          </a:p>
        </p:txBody>
      </p:sp>
      <p:sp>
        <p:nvSpPr>
          <p:cNvPr id="17413" name="Slide Number Placeholder 5">
            <a:extLst>
              <a:ext uri="{FF2B5EF4-FFF2-40B4-BE49-F238E27FC236}">
                <a16:creationId xmlns:a16="http://schemas.microsoft.com/office/drawing/2014/main" id="{2AA828BD-5C43-4C28-BC83-E955BFEE86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fld id="{0B1C74C3-7E12-484D-8A76-2E3B77FCBA0C}" type="slidenum">
              <a:rPr lang="en-US" altLang="id-ID" sz="1400">
                <a:solidFill>
                  <a:schemeClr val="bg2"/>
                </a:solidFill>
                <a:latin typeface="Tahoma" panose="020B0604030504040204" pitchFamily="34" charset="0"/>
              </a:rPr>
              <a:pPr eaLnBrk="1" hangingPunct="1"/>
              <a:t>13</a:t>
            </a:fld>
            <a:endParaRPr lang="en-US" altLang="id-ID" sz="1400">
              <a:solidFill>
                <a:schemeClr val="bg2"/>
              </a:solidFill>
              <a:latin typeface="Tahoma" panose="020B060403050404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1000"/>
                                        <p:tgtEl>
                                          <p:spTgt spid="635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0" grpId="0"/>
      <p:bldP spid="6350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7" name="Rectangle 9">
            <a:extLst>
              <a:ext uri="{FF2B5EF4-FFF2-40B4-BE49-F238E27FC236}">
                <a16:creationId xmlns:a16="http://schemas.microsoft.com/office/drawing/2014/main" id="{D3A8A219-9A34-4E68-88BB-5F6C86231183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09600" y="762000"/>
            <a:ext cx="8610600" cy="5638800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</a:pPr>
            <a:r>
              <a:rPr lang="en-US" altLang="id-ID" b="1" dirty="0">
                <a:latin typeface="Verdana" panose="020B0604030504040204" pitchFamily="34" charset="0"/>
              </a:rPr>
              <a:t>Ada 3 </a:t>
            </a:r>
            <a:r>
              <a:rPr lang="en-US" altLang="id-ID" b="1" dirty="0" err="1">
                <a:latin typeface="Verdana" panose="020B0604030504040204" pitchFamily="34" charset="0"/>
              </a:rPr>
              <a:t>kemungkinan</a:t>
            </a:r>
            <a:r>
              <a:rPr lang="en-US" altLang="id-ID" b="1" dirty="0">
                <a:latin typeface="Verdana" panose="020B0604030504040204" pitchFamily="34" charset="0"/>
              </a:rPr>
              <a:t> </a:t>
            </a:r>
            <a:r>
              <a:rPr lang="en-US" altLang="id-ID" b="1" dirty="0" err="1">
                <a:latin typeface="Verdana" panose="020B0604030504040204" pitchFamily="34" charset="0"/>
              </a:rPr>
              <a:t>bila</a:t>
            </a:r>
            <a:r>
              <a:rPr lang="en-US" altLang="id-ID" b="1" dirty="0">
                <a:latin typeface="Verdana" panose="020B0604030504040204" pitchFamily="34" charset="0"/>
              </a:rPr>
              <a:t> </a:t>
            </a:r>
            <a:r>
              <a:rPr lang="en-US" altLang="id-ID" b="1" dirty="0" err="1">
                <a:latin typeface="Verdana" panose="020B0604030504040204" pitchFamily="34" charset="0"/>
              </a:rPr>
              <a:t>sebuah</a:t>
            </a:r>
            <a:r>
              <a:rPr lang="en-US" altLang="id-ID" b="1" dirty="0">
                <a:latin typeface="Verdana" panose="020B0604030504040204" pitchFamily="34" charset="0"/>
              </a:rPr>
              <a:t> proses </a:t>
            </a:r>
            <a:r>
              <a:rPr lang="en-US" altLang="id-ID" b="1" dirty="0" err="1">
                <a:latin typeface="Verdana" panose="020B0604030504040204" pitchFamily="34" charset="0"/>
              </a:rPr>
              <a:t>memiliki</a:t>
            </a:r>
            <a:r>
              <a:rPr lang="en-US" altLang="id-ID" b="1" dirty="0">
                <a:latin typeface="Verdana" panose="020B0604030504040204" pitchFamily="34" charset="0"/>
              </a:rPr>
              <a:t> status </a:t>
            </a:r>
            <a:r>
              <a:rPr lang="en-US" altLang="id-ID" b="1" i="1" dirty="0">
                <a:latin typeface="Verdana" panose="020B0604030504040204" pitchFamily="34" charset="0"/>
              </a:rPr>
              <a:t>running </a:t>
            </a:r>
            <a:r>
              <a:rPr lang="en-US" altLang="id-ID" b="1" dirty="0">
                <a:latin typeface="Verdana" panose="020B0604030504040204" pitchFamily="34" charset="0"/>
              </a:rPr>
              <a:t>:</a:t>
            </a:r>
          </a:p>
          <a:p>
            <a:pPr algn="just" eaLnBrk="1" hangingPunct="1">
              <a:lnSpc>
                <a:spcPct val="80000"/>
              </a:lnSpc>
              <a:buFontTx/>
              <a:buNone/>
            </a:pPr>
            <a:endParaRPr lang="en-US" altLang="id-ID" b="1" dirty="0">
              <a:latin typeface="Verdana" panose="020B0604030504040204" pitchFamily="34" charset="0"/>
            </a:endParaRPr>
          </a:p>
          <a:p>
            <a:pPr algn="just" eaLnBrk="1" hangingPunct="1">
              <a:lnSpc>
                <a:spcPct val="80000"/>
              </a:lnSpc>
              <a:buFontTx/>
              <a:buNone/>
            </a:pPr>
            <a:r>
              <a:rPr lang="en-US" altLang="id-ID" i="1" dirty="0"/>
              <a:t>	 </a:t>
            </a:r>
            <a:r>
              <a:rPr lang="en-US" altLang="id-ID" dirty="0">
                <a:latin typeface="Verdana" panose="020B0604030504040204" pitchFamily="34" charset="0"/>
              </a:rPr>
              <a:t>1. 	</a:t>
            </a:r>
            <a:r>
              <a:rPr lang="en-US" altLang="id-ID" dirty="0" err="1">
                <a:latin typeface="Verdana" panose="020B0604030504040204" pitchFamily="34" charset="0"/>
              </a:rPr>
              <a:t>Jika</a:t>
            </a:r>
            <a:r>
              <a:rPr lang="en-US" altLang="id-ID" dirty="0">
                <a:latin typeface="Verdana" panose="020B0604030504040204" pitchFamily="34" charset="0"/>
              </a:rPr>
              <a:t> program </a:t>
            </a:r>
            <a:r>
              <a:rPr lang="en-US" altLang="id-ID" dirty="0" err="1">
                <a:latin typeface="Verdana" panose="020B0604030504040204" pitchFamily="34" charset="0"/>
              </a:rPr>
              <a:t>telah</a:t>
            </a:r>
            <a:r>
              <a:rPr lang="en-US" altLang="id-ID" dirty="0">
                <a:latin typeface="Verdana" panose="020B0604030504040204" pitchFamily="34" charset="0"/>
              </a:rPr>
              <a:t> </a:t>
            </a:r>
            <a:r>
              <a:rPr lang="en-US" altLang="id-ID" dirty="0" err="1">
                <a:latin typeface="Verdana" panose="020B0604030504040204" pitchFamily="34" charset="0"/>
              </a:rPr>
              <a:t>selesai</a:t>
            </a:r>
            <a:r>
              <a:rPr lang="en-US" altLang="id-ID" dirty="0">
                <a:latin typeface="Verdana" panose="020B0604030504040204" pitchFamily="34" charset="0"/>
              </a:rPr>
              <a:t> </a:t>
            </a:r>
            <a:r>
              <a:rPr lang="en-US" altLang="id-ID" dirty="0" err="1">
                <a:latin typeface="Verdana" panose="020B0604030504040204" pitchFamily="34" charset="0"/>
              </a:rPr>
              <a:t>dieksekusi</a:t>
            </a:r>
            <a:r>
              <a:rPr lang="en-US" altLang="id-ID" dirty="0">
                <a:latin typeface="Verdana" panose="020B0604030504040204" pitchFamily="34" charset="0"/>
              </a:rPr>
              <a:t> </a:t>
            </a:r>
            <a:r>
              <a:rPr lang="en-US" altLang="id-ID" dirty="0">
                <a:latin typeface="Verdana" panose="020B0604030504040204" pitchFamily="34" charset="0"/>
                <a:sym typeface="Wingdings" panose="05000000000000000000" pitchFamily="2" charset="2"/>
              </a:rPr>
              <a:t> 	status 	proses </a:t>
            </a:r>
            <a:r>
              <a:rPr lang="en-US" altLang="id-ID" dirty="0" err="1">
                <a:latin typeface="Verdana" panose="020B0604030504040204" pitchFamily="34" charset="0"/>
                <a:sym typeface="Wingdings" panose="05000000000000000000" pitchFamily="2" charset="2"/>
              </a:rPr>
              <a:t>berubah</a:t>
            </a:r>
            <a:r>
              <a:rPr lang="en-US" altLang="id-ID" dirty="0">
                <a:latin typeface="Verdana" panose="020B0604030504040204" pitchFamily="34" charset="0"/>
                <a:sym typeface="Wingdings" panose="05000000000000000000" pitchFamily="2" charset="2"/>
              </a:rPr>
              <a:t> </a:t>
            </a:r>
            <a:r>
              <a:rPr lang="en-US" altLang="id-ID" dirty="0" err="1">
                <a:latin typeface="Verdana" panose="020B0604030504040204" pitchFamily="34" charset="0"/>
                <a:sym typeface="Wingdings" panose="05000000000000000000" pitchFamily="2" charset="2"/>
              </a:rPr>
              <a:t>menjadi</a:t>
            </a:r>
            <a:r>
              <a:rPr lang="en-US" altLang="id-ID" dirty="0">
                <a:latin typeface="Verdana" panose="020B0604030504040204" pitchFamily="34" charset="0"/>
                <a:sym typeface="Wingdings" panose="05000000000000000000" pitchFamily="2" charset="2"/>
              </a:rPr>
              <a:t> TERMINATED</a:t>
            </a:r>
          </a:p>
          <a:p>
            <a:pPr algn="just" eaLnBrk="1" hangingPunct="1">
              <a:lnSpc>
                <a:spcPct val="80000"/>
              </a:lnSpc>
              <a:buFontTx/>
              <a:buNone/>
            </a:pPr>
            <a:endParaRPr lang="en-US" altLang="id-ID" dirty="0">
              <a:latin typeface="Verdana" panose="020B0604030504040204" pitchFamily="34" charset="0"/>
              <a:sym typeface="Wingdings" panose="05000000000000000000" pitchFamily="2" charset="2"/>
            </a:endParaRPr>
          </a:p>
          <a:p>
            <a:pPr algn="just" eaLnBrk="1" hangingPunct="1">
              <a:lnSpc>
                <a:spcPct val="80000"/>
              </a:lnSpc>
              <a:buFontTx/>
              <a:buNone/>
            </a:pPr>
            <a:r>
              <a:rPr lang="en-US" altLang="id-ID" dirty="0">
                <a:latin typeface="Verdana" panose="020B0604030504040204" pitchFamily="34" charset="0"/>
                <a:sym typeface="Wingdings" panose="05000000000000000000" pitchFamily="2" charset="2"/>
              </a:rPr>
              <a:t>	 2. 	</a:t>
            </a:r>
            <a:r>
              <a:rPr lang="en-US" altLang="id-ID" dirty="0" err="1">
                <a:latin typeface="Verdana" panose="020B0604030504040204" pitchFamily="34" charset="0"/>
                <a:sym typeface="Wingdings" panose="05000000000000000000" pitchFamily="2" charset="2"/>
              </a:rPr>
              <a:t>Jika</a:t>
            </a:r>
            <a:r>
              <a:rPr lang="en-US" altLang="id-ID" dirty="0">
                <a:latin typeface="Verdana" panose="020B0604030504040204" pitchFamily="34" charset="0"/>
                <a:sym typeface="Wingdings" panose="05000000000000000000" pitchFamily="2" charset="2"/>
              </a:rPr>
              <a:t> </a:t>
            </a:r>
            <a:r>
              <a:rPr lang="en-US" altLang="id-ID" dirty="0" err="1">
                <a:latin typeface="Verdana" panose="020B0604030504040204" pitchFamily="34" charset="0"/>
                <a:sym typeface="Wingdings" panose="05000000000000000000" pitchFamily="2" charset="2"/>
              </a:rPr>
              <a:t>waktu</a:t>
            </a:r>
            <a:r>
              <a:rPr lang="en-US" altLang="id-ID" dirty="0">
                <a:latin typeface="Verdana" panose="020B0604030504040204" pitchFamily="34" charset="0"/>
                <a:sym typeface="Wingdings" panose="05000000000000000000" pitchFamily="2" charset="2"/>
              </a:rPr>
              <a:t> yang </a:t>
            </a:r>
            <a:r>
              <a:rPr lang="en-US" altLang="id-ID" dirty="0" err="1">
                <a:latin typeface="Verdana" panose="020B0604030504040204" pitchFamily="34" charset="0"/>
                <a:sym typeface="Wingdings" panose="05000000000000000000" pitchFamily="2" charset="2"/>
              </a:rPr>
              <a:t>disediakan</a:t>
            </a:r>
            <a:r>
              <a:rPr lang="en-US" altLang="id-ID" dirty="0">
                <a:latin typeface="Verdana" panose="020B0604030504040204" pitchFamily="34" charset="0"/>
                <a:sym typeface="Wingdings" panose="05000000000000000000" pitchFamily="2" charset="2"/>
              </a:rPr>
              <a:t> oleh OS </a:t>
            </a:r>
            <a:r>
              <a:rPr lang="en-US" altLang="id-ID" dirty="0" err="1">
                <a:latin typeface="Verdana" panose="020B0604030504040204" pitchFamily="34" charset="0"/>
                <a:sym typeface="Wingdings" panose="05000000000000000000" pitchFamily="2" charset="2"/>
              </a:rPr>
              <a:t>untuk</a:t>
            </a:r>
            <a:r>
              <a:rPr lang="en-US" altLang="id-ID" dirty="0">
                <a:latin typeface="Verdana" panose="020B0604030504040204" pitchFamily="34" charset="0"/>
                <a:sym typeface="Wingdings" panose="05000000000000000000" pitchFamily="2" charset="2"/>
              </a:rPr>
              <a:t> 	proses </a:t>
            </a:r>
            <a:r>
              <a:rPr lang="en-US" altLang="id-ID" dirty="0" err="1">
                <a:latin typeface="Verdana" panose="020B0604030504040204" pitchFamily="34" charset="0"/>
                <a:sym typeface="Wingdings" panose="05000000000000000000" pitchFamily="2" charset="2"/>
              </a:rPr>
              <a:t>tersebut</a:t>
            </a:r>
            <a:r>
              <a:rPr lang="en-US" altLang="id-ID" dirty="0">
                <a:latin typeface="Verdana" panose="020B0604030504040204" pitchFamily="34" charset="0"/>
                <a:sym typeface="Wingdings" panose="05000000000000000000" pitchFamily="2" charset="2"/>
              </a:rPr>
              <a:t> </a:t>
            </a:r>
            <a:r>
              <a:rPr lang="en-US" altLang="id-ID" dirty="0" err="1">
                <a:latin typeface="Verdana" panose="020B0604030504040204" pitchFamily="34" charset="0"/>
                <a:sym typeface="Wingdings" panose="05000000000000000000" pitchFamily="2" charset="2"/>
              </a:rPr>
              <a:t>habis</a:t>
            </a:r>
            <a:r>
              <a:rPr lang="en-US" altLang="id-ID" dirty="0">
                <a:latin typeface="Verdana" panose="020B0604030504040204" pitchFamily="34" charset="0"/>
                <a:sym typeface="Wingdings" panose="05000000000000000000" pitchFamily="2" charset="2"/>
              </a:rPr>
              <a:t>  </a:t>
            </a:r>
            <a:r>
              <a:rPr lang="en-US" altLang="id-ID" dirty="0" err="1">
                <a:latin typeface="Verdana" panose="020B0604030504040204" pitchFamily="34" charset="0"/>
                <a:sym typeface="Wingdings" panose="05000000000000000000" pitchFamily="2" charset="2"/>
              </a:rPr>
              <a:t>akan</a:t>
            </a:r>
            <a:r>
              <a:rPr lang="en-US" altLang="id-ID" dirty="0">
                <a:latin typeface="Verdana" panose="020B0604030504040204" pitchFamily="34" charset="0"/>
                <a:sym typeface="Wingdings" panose="05000000000000000000" pitchFamily="2" charset="2"/>
              </a:rPr>
              <a:t> </a:t>
            </a:r>
            <a:r>
              <a:rPr lang="en-US" altLang="id-ID" dirty="0" err="1">
                <a:latin typeface="Verdana" panose="020B0604030504040204" pitchFamily="34" charset="0"/>
                <a:sym typeface="Wingdings" panose="05000000000000000000" pitchFamily="2" charset="2"/>
              </a:rPr>
              <a:t>terjadi</a:t>
            </a:r>
            <a:r>
              <a:rPr lang="en-US" altLang="id-ID" dirty="0">
                <a:latin typeface="Verdana" panose="020B0604030504040204" pitchFamily="34" charset="0"/>
                <a:sym typeface="Wingdings" panose="05000000000000000000" pitchFamily="2" charset="2"/>
              </a:rPr>
              <a:t> </a:t>
            </a:r>
            <a:r>
              <a:rPr lang="en-US" altLang="id-ID" i="1" dirty="0">
                <a:latin typeface="Verdana" panose="020B0604030504040204" pitchFamily="34" charset="0"/>
                <a:sym typeface="Wingdings" panose="05000000000000000000" pitchFamily="2" charset="2"/>
              </a:rPr>
              <a:t>interrupt</a:t>
            </a:r>
            <a:r>
              <a:rPr lang="en-US" altLang="id-ID" dirty="0">
                <a:latin typeface="Verdana" panose="020B0604030504040204" pitchFamily="34" charset="0"/>
                <a:sym typeface="Wingdings" panose="05000000000000000000" pitchFamily="2" charset="2"/>
              </a:rPr>
              <a:t> 	dan proses </a:t>
            </a:r>
            <a:r>
              <a:rPr lang="en-US" altLang="id-ID" dirty="0" err="1">
                <a:latin typeface="Verdana" panose="020B0604030504040204" pitchFamily="34" charset="0"/>
                <a:sym typeface="Wingdings" panose="05000000000000000000" pitchFamily="2" charset="2"/>
              </a:rPr>
              <a:t>berstatus</a:t>
            </a:r>
            <a:r>
              <a:rPr lang="en-US" altLang="id-ID" dirty="0">
                <a:latin typeface="Verdana" panose="020B0604030504040204" pitchFamily="34" charset="0"/>
                <a:sym typeface="Wingdings" panose="05000000000000000000" pitchFamily="2" charset="2"/>
              </a:rPr>
              <a:t> </a:t>
            </a:r>
            <a:r>
              <a:rPr lang="en-US" altLang="id-ID" i="1" dirty="0">
                <a:latin typeface="Verdana" panose="020B0604030504040204" pitchFamily="34" charset="0"/>
                <a:sym typeface="Wingdings" panose="05000000000000000000" pitchFamily="2" charset="2"/>
              </a:rPr>
              <a:t>READY</a:t>
            </a:r>
          </a:p>
          <a:p>
            <a:pPr algn="just" eaLnBrk="1" hangingPunct="1">
              <a:lnSpc>
                <a:spcPct val="80000"/>
              </a:lnSpc>
              <a:buFontTx/>
              <a:buNone/>
            </a:pPr>
            <a:endParaRPr lang="en-US" altLang="id-ID" i="1" dirty="0">
              <a:latin typeface="Verdana" panose="020B0604030504040204" pitchFamily="34" charset="0"/>
              <a:sym typeface="Wingdings" panose="05000000000000000000" pitchFamily="2" charset="2"/>
            </a:endParaRPr>
          </a:p>
          <a:p>
            <a:pPr algn="just" eaLnBrk="1" hangingPunct="1">
              <a:lnSpc>
                <a:spcPct val="80000"/>
              </a:lnSpc>
              <a:buFontTx/>
              <a:buNone/>
            </a:pPr>
            <a:r>
              <a:rPr lang="en-US" altLang="id-ID" dirty="0">
                <a:latin typeface="Verdana" panose="020B0604030504040204" pitchFamily="34" charset="0"/>
                <a:sym typeface="Wingdings" panose="05000000000000000000" pitchFamily="2" charset="2"/>
              </a:rPr>
              <a:t>	 3. 	</a:t>
            </a:r>
            <a:r>
              <a:rPr lang="en-US" altLang="id-ID" dirty="0" err="1">
                <a:latin typeface="Verdana" panose="020B0604030504040204" pitchFamily="34" charset="0"/>
                <a:sym typeface="Wingdings" panose="05000000000000000000" pitchFamily="2" charset="2"/>
              </a:rPr>
              <a:t>Jika</a:t>
            </a:r>
            <a:r>
              <a:rPr lang="en-US" altLang="id-ID" dirty="0">
                <a:latin typeface="Verdana" panose="020B0604030504040204" pitchFamily="34" charset="0"/>
                <a:sym typeface="Wingdings" panose="05000000000000000000" pitchFamily="2" charset="2"/>
              </a:rPr>
              <a:t> </a:t>
            </a:r>
            <a:r>
              <a:rPr lang="en-US" altLang="id-ID" dirty="0" err="1">
                <a:latin typeface="Verdana" panose="020B0604030504040204" pitchFamily="34" charset="0"/>
                <a:sym typeface="Wingdings" panose="05000000000000000000" pitchFamily="2" charset="2"/>
              </a:rPr>
              <a:t>suatu</a:t>
            </a:r>
            <a:r>
              <a:rPr lang="en-US" altLang="id-ID" dirty="0">
                <a:latin typeface="Verdana" panose="020B0604030504040204" pitchFamily="34" charset="0"/>
                <a:sym typeface="Wingdings" panose="05000000000000000000" pitchFamily="2" charset="2"/>
              </a:rPr>
              <a:t> event </a:t>
            </a:r>
            <a:r>
              <a:rPr lang="en-US" altLang="id-ID" dirty="0" err="1">
                <a:latin typeface="Verdana" panose="020B0604030504040204" pitchFamily="34" charset="0"/>
                <a:sym typeface="Wingdings" panose="05000000000000000000" pitchFamily="2" charset="2"/>
              </a:rPr>
              <a:t>terjadi</a:t>
            </a:r>
            <a:r>
              <a:rPr lang="en-US" altLang="id-ID" dirty="0">
                <a:latin typeface="Verdana" panose="020B0604030504040204" pitchFamily="34" charset="0"/>
                <a:sym typeface="Wingdings" panose="05000000000000000000" pitchFamily="2" charset="2"/>
              </a:rPr>
              <a:t> pada </a:t>
            </a:r>
            <a:r>
              <a:rPr lang="en-US" altLang="id-ID" dirty="0" err="1">
                <a:latin typeface="Verdana" panose="020B0604030504040204" pitchFamily="34" charset="0"/>
                <a:sym typeface="Wingdings" panose="05000000000000000000" pitchFamily="2" charset="2"/>
              </a:rPr>
              <a:t>saat</a:t>
            </a:r>
            <a:r>
              <a:rPr lang="en-US" altLang="id-ID" dirty="0">
                <a:latin typeface="Verdana" panose="020B0604030504040204" pitchFamily="34" charset="0"/>
                <a:sym typeface="Wingdings" panose="05000000000000000000" pitchFamily="2" charset="2"/>
              </a:rPr>
              <a:t> proses 	</a:t>
            </a:r>
            <a:r>
              <a:rPr lang="en-US" altLang="id-ID" dirty="0" err="1">
                <a:latin typeface="Verdana" panose="020B0604030504040204" pitchFamily="34" charset="0"/>
                <a:sym typeface="Wingdings" panose="05000000000000000000" pitchFamily="2" charset="2"/>
              </a:rPr>
              <a:t>dieksekusi</a:t>
            </a:r>
            <a:r>
              <a:rPr lang="en-US" altLang="id-ID" dirty="0">
                <a:latin typeface="Verdana" panose="020B0604030504040204" pitchFamily="34" charset="0"/>
                <a:sym typeface="Wingdings" panose="05000000000000000000" pitchFamily="2" charset="2"/>
              </a:rPr>
              <a:t> (</a:t>
            </a:r>
            <a:r>
              <a:rPr lang="en-US" altLang="id-ID" dirty="0" err="1">
                <a:latin typeface="Verdana" panose="020B0604030504040204" pitchFamily="34" charset="0"/>
                <a:sym typeface="Wingdings" panose="05000000000000000000" pitchFamily="2" charset="2"/>
              </a:rPr>
              <a:t>seperti</a:t>
            </a:r>
            <a:r>
              <a:rPr lang="en-US" altLang="id-ID" dirty="0">
                <a:latin typeface="Verdana" panose="020B0604030504040204" pitchFamily="34" charset="0"/>
                <a:sym typeface="Wingdings" panose="05000000000000000000" pitchFamily="2" charset="2"/>
              </a:rPr>
              <a:t> </a:t>
            </a:r>
            <a:r>
              <a:rPr lang="en-US" altLang="id-ID" dirty="0" err="1">
                <a:latin typeface="Verdana" panose="020B0604030504040204" pitchFamily="34" charset="0"/>
                <a:sym typeface="Wingdings" panose="05000000000000000000" pitchFamily="2" charset="2"/>
              </a:rPr>
              <a:t>ada</a:t>
            </a:r>
            <a:r>
              <a:rPr lang="en-US" altLang="id-ID" dirty="0">
                <a:latin typeface="Verdana" panose="020B0604030504040204" pitchFamily="34" charset="0"/>
                <a:sym typeface="Wingdings" panose="05000000000000000000" pitchFamily="2" charset="2"/>
              </a:rPr>
              <a:t> request I/O)  proses 	</a:t>
            </a:r>
            <a:r>
              <a:rPr lang="en-US" altLang="id-ID" dirty="0" err="1">
                <a:latin typeface="Verdana" panose="020B0604030504040204" pitchFamily="34" charset="0"/>
                <a:sym typeface="Wingdings" panose="05000000000000000000" pitchFamily="2" charset="2"/>
              </a:rPr>
              <a:t>tersebut</a:t>
            </a:r>
            <a:r>
              <a:rPr lang="en-US" altLang="id-ID" dirty="0">
                <a:latin typeface="Verdana" panose="020B0604030504040204" pitchFamily="34" charset="0"/>
                <a:sym typeface="Wingdings" panose="05000000000000000000" pitchFamily="2" charset="2"/>
              </a:rPr>
              <a:t> </a:t>
            </a:r>
            <a:r>
              <a:rPr lang="en-US" altLang="id-ID" dirty="0" err="1">
                <a:latin typeface="Verdana" panose="020B0604030504040204" pitchFamily="34" charset="0"/>
                <a:sym typeface="Wingdings" panose="05000000000000000000" pitchFamily="2" charset="2"/>
              </a:rPr>
              <a:t>akan</a:t>
            </a:r>
            <a:r>
              <a:rPr lang="en-US" altLang="id-ID" dirty="0">
                <a:latin typeface="Verdana" panose="020B0604030504040204" pitchFamily="34" charset="0"/>
                <a:sym typeface="Wingdings" panose="05000000000000000000" pitchFamily="2" charset="2"/>
              </a:rPr>
              <a:t> </a:t>
            </a:r>
            <a:r>
              <a:rPr lang="en-US" altLang="id-ID" dirty="0" err="1">
                <a:latin typeface="Verdana" panose="020B0604030504040204" pitchFamily="34" charset="0"/>
                <a:sym typeface="Wingdings" panose="05000000000000000000" pitchFamily="2" charset="2"/>
              </a:rPr>
              <a:t>menunggu</a:t>
            </a:r>
            <a:r>
              <a:rPr lang="en-US" altLang="id-ID" dirty="0">
                <a:latin typeface="Verdana" panose="020B0604030504040204" pitchFamily="34" charset="0"/>
                <a:sym typeface="Wingdings" panose="05000000000000000000" pitchFamily="2" charset="2"/>
              </a:rPr>
              <a:t> event </a:t>
            </a:r>
            <a:r>
              <a:rPr lang="en-US" altLang="id-ID" dirty="0" err="1">
                <a:latin typeface="Verdana" panose="020B0604030504040204" pitchFamily="34" charset="0"/>
                <a:sym typeface="Wingdings" panose="05000000000000000000" pitchFamily="2" charset="2"/>
              </a:rPr>
              <a:t>tersebut</a:t>
            </a:r>
            <a:r>
              <a:rPr lang="en-US" altLang="id-ID" dirty="0">
                <a:latin typeface="Verdana" panose="020B0604030504040204" pitchFamily="34" charset="0"/>
                <a:sym typeface="Wingdings" panose="05000000000000000000" pitchFamily="2" charset="2"/>
              </a:rPr>
              <a:t> dan 	proses </a:t>
            </a:r>
            <a:r>
              <a:rPr lang="en-US" altLang="id-ID" dirty="0" err="1">
                <a:latin typeface="Verdana" panose="020B0604030504040204" pitchFamily="34" charset="0"/>
                <a:sym typeface="Wingdings" panose="05000000000000000000" pitchFamily="2" charset="2"/>
              </a:rPr>
              <a:t>berstatus</a:t>
            </a:r>
            <a:r>
              <a:rPr lang="en-US" altLang="id-ID" dirty="0">
                <a:latin typeface="Verdana" panose="020B0604030504040204" pitchFamily="34" charset="0"/>
                <a:sym typeface="Wingdings" panose="05000000000000000000" pitchFamily="2" charset="2"/>
              </a:rPr>
              <a:t> WAITING</a:t>
            </a:r>
          </a:p>
          <a:p>
            <a:pPr algn="just" eaLnBrk="1" hangingPunct="1">
              <a:lnSpc>
                <a:spcPct val="80000"/>
              </a:lnSpc>
              <a:buFontTx/>
              <a:buNone/>
            </a:pPr>
            <a:endParaRPr lang="en-US" altLang="id-ID" i="1" dirty="0">
              <a:sym typeface="Wingdings" panose="05000000000000000000" pitchFamily="2" charset="2"/>
            </a:endParaRPr>
          </a:p>
          <a:p>
            <a:pPr algn="just" eaLnBrk="1" hangingPunct="1">
              <a:lnSpc>
                <a:spcPct val="80000"/>
              </a:lnSpc>
              <a:buFontTx/>
              <a:buNone/>
            </a:pPr>
            <a:endParaRPr lang="en-US" altLang="id-ID" i="1" dirty="0"/>
          </a:p>
        </p:txBody>
      </p:sp>
      <p:sp>
        <p:nvSpPr>
          <p:cNvPr id="18435" name="Footer Placeholder 4">
            <a:extLst>
              <a:ext uri="{FF2B5EF4-FFF2-40B4-BE49-F238E27FC236}">
                <a16:creationId xmlns:a16="http://schemas.microsoft.com/office/drawing/2014/main" id="{E2B3D642-AF26-4981-AAAF-86C2464F5C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id-ID" sz="1200">
                <a:solidFill>
                  <a:schemeClr val="accent1"/>
                </a:solidFill>
              </a:rPr>
              <a:t>Manajemen Proses</a:t>
            </a:r>
          </a:p>
        </p:txBody>
      </p:sp>
      <p:sp>
        <p:nvSpPr>
          <p:cNvPr id="18436" name="Slide Number Placeholder 5">
            <a:extLst>
              <a:ext uri="{FF2B5EF4-FFF2-40B4-BE49-F238E27FC236}">
                <a16:creationId xmlns:a16="http://schemas.microsoft.com/office/drawing/2014/main" id="{F47DA7C7-CF49-4E6A-88DB-7E131ACB1B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fld id="{20249CD5-1383-4C02-ABC1-9DAB504B72AA}" type="slidenum">
              <a:rPr lang="en-US" altLang="id-ID" sz="1400">
                <a:solidFill>
                  <a:schemeClr val="bg2"/>
                </a:solidFill>
                <a:latin typeface="Tahoma" panose="020B0604030504040204" pitchFamily="34" charset="0"/>
              </a:rPr>
              <a:pPr eaLnBrk="1" hangingPunct="1"/>
              <a:t>14</a:t>
            </a:fld>
            <a:endParaRPr lang="en-US" altLang="id-ID" sz="1400">
              <a:solidFill>
                <a:schemeClr val="bg2"/>
              </a:solidFill>
              <a:latin typeface="Tahoma" panose="020B060403050404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37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37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737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37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37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737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373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373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7373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373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373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7373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7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>
            <a:extLst>
              <a:ext uri="{FF2B5EF4-FFF2-40B4-BE49-F238E27FC236}">
                <a16:creationId xmlns:a16="http://schemas.microsoft.com/office/drawing/2014/main" id="{F9854C57-D0FC-42D1-A869-C9EF75539D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6347" y="938211"/>
            <a:ext cx="7610475" cy="798513"/>
          </a:xfrm>
        </p:spPr>
        <p:txBody>
          <a:bodyPr/>
          <a:lstStyle/>
          <a:p>
            <a:pPr eaLnBrk="1" hangingPunct="1"/>
            <a:r>
              <a:rPr lang="id-ID" altLang="id-ID" b="1" dirty="0"/>
              <a:t>Process Control Block (PCB)</a:t>
            </a:r>
          </a:p>
        </p:txBody>
      </p:sp>
      <p:sp>
        <p:nvSpPr>
          <p:cNvPr id="19459" name="Content Placeholder 2">
            <a:extLst>
              <a:ext uri="{FF2B5EF4-FFF2-40B4-BE49-F238E27FC236}">
                <a16:creationId xmlns:a16="http://schemas.microsoft.com/office/drawing/2014/main" id="{B6DAAC15-790E-4246-AEB3-0887666924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06347" y="2085972"/>
            <a:ext cx="7342188" cy="3508375"/>
          </a:xfrm>
        </p:spPr>
        <p:txBody>
          <a:bodyPr/>
          <a:lstStyle/>
          <a:p>
            <a:pPr algn="just" eaLnBrk="1" hangingPunct="1"/>
            <a:endParaRPr lang="id-ID" altLang="id-ID" sz="2800" dirty="0"/>
          </a:p>
          <a:p>
            <a:pPr algn="just" eaLnBrk="1" hangingPunct="1"/>
            <a:r>
              <a:rPr lang="id-ID" altLang="id-ID" sz="2800" dirty="0"/>
              <a:t>Setiap proses dalam sebuah sistem operasi mendapatkan sebuah PCB (Process Control Block) yang memuat informasi tentang proses tersebut.</a:t>
            </a:r>
          </a:p>
        </p:txBody>
      </p:sp>
      <p:sp>
        <p:nvSpPr>
          <p:cNvPr id="19460" name="Footer Placeholder 4">
            <a:extLst>
              <a:ext uri="{FF2B5EF4-FFF2-40B4-BE49-F238E27FC236}">
                <a16:creationId xmlns:a16="http://schemas.microsoft.com/office/drawing/2014/main" id="{2D5852AD-0F40-4ED4-934B-5EAD76FF16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id-ID" sz="1200">
                <a:solidFill>
                  <a:schemeClr val="accent1"/>
                </a:solidFill>
              </a:rPr>
              <a:t>Manajemen Proses</a:t>
            </a:r>
          </a:p>
        </p:txBody>
      </p:sp>
      <p:sp>
        <p:nvSpPr>
          <p:cNvPr id="19461" name="Slide Number Placeholder 5">
            <a:extLst>
              <a:ext uri="{FF2B5EF4-FFF2-40B4-BE49-F238E27FC236}">
                <a16:creationId xmlns:a16="http://schemas.microsoft.com/office/drawing/2014/main" id="{17BDA6AD-68AF-4DC3-AF7C-EE4750AC57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fld id="{902143A2-74E8-4C6D-AB64-6EB57A4E9281}" type="slidenum">
              <a:rPr lang="en-US" altLang="id-ID" sz="1200">
                <a:solidFill>
                  <a:srgbClr val="FEFEFE"/>
                </a:solidFill>
              </a:rPr>
              <a:pPr eaLnBrk="1" hangingPunct="1"/>
              <a:t>15</a:t>
            </a:fld>
            <a:endParaRPr lang="en-US" altLang="id-ID" sz="1200">
              <a:solidFill>
                <a:srgbClr val="FEFEFE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>
            <a:extLst>
              <a:ext uri="{FF2B5EF4-FFF2-40B4-BE49-F238E27FC236}">
                <a16:creationId xmlns:a16="http://schemas.microsoft.com/office/drawing/2014/main" id="{6550C2BB-953D-463D-8D7F-16EF85C68D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300" y="1027113"/>
            <a:ext cx="7610475" cy="649287"/>
          </a:xfrm>
        </p:spPr>
        <p:txBody>
          <a:bodyPr/>
          <a:lstStyle/>
          <a:p>
            <a:pPr eaLnBrk="1" hangingPunct="1"/>
            <a:r>
              <a:rPr lang="id-ID" altLang="id-ID" b="1" dirty="0"/>
              <a:t>Process Control Block (PCB)</a:t>
            </a:r>
          </a:p>
        </p:txBody>
      </p:sp>
      <p:sp>
        <p:nvSpPr>
          <p:cNvPr id="20483" name="Content Placeholder 2">
            <a:extLst>
              <a:ext uri="{FF2B5EF4-FFF2-40B4-BE49-F238E27FC236}">
                <a16:creationId xmlns:a16="http://schemas.microsoft.com/office/drawing/2014/main" id="{0ABD4C8E-57CD-40E2-970D-2C8FB2C9BD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0300" y="2114550"/>
            <a:ext cx="7342188" cy="3717925"/>
          </a:xfrm>
        </p:spPr>
        <p:txBody>
          <a:bodyPr/>
          <a:lstStyle/>
          <a:p>
            <a:pPr algn="just" eaLnBrk="1" hangingPunct="1"/>
            <a:r>
              <a:rPr lang="id-ID" altLang="id-ID" sz="2800" dirty="0"/>
              <a:t>Process Control Block adalah informasi-informasi lain yang diperlukan SO untuk mengendalikan dan koordinasi beragam proses aktif.</a:t>
            </a:r>
          </a:p>
          <a:p>
            <a:pPr algn="just" eaLnBrk="1" hangingPunct="1"/>
            <a:endParaRPr lang="id-ID" altLang="id-ID" sz="2800" dirty="0"/>
          </a:p>
        </p:txBody>
      </p:sp>
      <p:sp>
        <p:nvSpPr>
          <p:cNvPr id="20484" name="Footer Placeholder 4">
            <a:extLst>
              <a:ext uri="{FF2B5EF4-FFF2-40B4-BE49-F238E27FC236}">
                <a16:creationId xmlns:a16="http://schemas.microsoft.com/office/drawing/2014/main" id="{47BCEA58-8983-4095-BF67-9809B505C6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id-ID" sz="1200">
                <a:solidFill>
                  <a:schemeClr val="accent1"/>
                </a:solidFill>
              </a:rPr>
              <a:t>Manajemen Proses</a:t>
            </a:r>
          </a:p>
        </p:txBody>
      </p:sp>
      <p:sp>
        <p:nvSpPr>
          <p:cNvPr id="20485" name="Slide Number Placeholder 5">
            <a:extLst>
              <a:ext uri="{FF2B5EF4-FFF2-40B4-BE49-F238E27FC236}">
                <a16:creationId xmlns:a16="http://schemas.microsoft.com/office/drawing/2014/main" id="{6BC1AA4A-0524-43BD-9421-14222C5CDB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fld id="{BB5A6654-64A4-45B6-B8C4-A5F1D9B88381}" type="slidenum">
              <a:rPr lang="en-US" altLang="id-ID" sz="1200">
                <a:solidFill>
                  <a:srgbClr val="FEFEFE"/>
                </a:solidFill>
              </a:rPr>
              <a:pPr eaLnBrk="1" hangingPunct="1"/>
              <a:t>16</a:t>
            </a:fld>
            <a:endParaRPr lang="en-US" altLang="id-ID" sz="1200">
              <a:solidFill>
                <a:srgbClr val="FEFEFE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>
            <a:extLst>
              <a:ext uri="{FF2B5EF4-FFF2-40B4-BE49-F238E27FC236}">
                <a16:creationId xmlns:a16="http://schemas.microsoft.com/office/drawing/2014/main" id="{5DD854DD-9F51-46E2-ADFE-D98A62593D8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588962"/>
            <a:ext cx="8534400" cy="706437"/>
          </a:xfrm>
        </p:spPr>
        <p:txBody>
          <a:bodyPr/>
          <a:lstStyle/>
          <a:p>
            <a:pPr algn="ctr" eaLnBrk="1" hangingPunct="1"/>
            <a:r>
              <a:rPr lang="en-US" altLang="id-ID" b="1" dirty="0">
                <a:latin typeface="Book Antiqua" panose="02040602050305030304" pitchFamily="18" charset="0"/>
              </a:rPr>
              <a:t>Process Control Block (PCB)</a:t>
            </a:r>
          </a:p>
        </p:txBody>
      </p:sp>
      <p:sp>
        <p:nvSpPr>
          <p:cNvPr id="110595" name="Rectangle 3">
            <a:extLst>
              <a:ext uri="{FF2B5EF4-FFF2-40B4-BE49-F238E27FC236}">
                <a16:creationId xmlns:a16="http://schemas.microsoft.com/office/drawing/2014/main" id="{B41EA811-E312-4EBE-936A-D1DE6B42E9DF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762000" y="1838632"/>
            <a:ext cx="3810000" cy="4191000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</a:pPr>
            <a:endParaRPr lang="en-US" altLang="id-ID" i="1" dirty="0">
              <a:latin typeface="Verdana" panose="020B0604030504040204" pitchFamily="34" charset="0"/>
            </a:endParaRPr>
          </a:p>
          <a:p>
            <a:pPr algn="ctr" eaLnBrk="1" hangingPunct="1">
              <a:lnSpc>
                <a:spcPct val="90000"/>
              </a:lnSpc>
            </a:pPr>
            <a:r>
              <a:rPr lang="en-US" altLang="id-ID" i="1" dirty="0">
                <a:latin typeface="Verdana" panose="020B0604030504040204" pitchFamily="34" charset="0"/>
              </a:rPr>
              <a:t>PCB </a:t>
            </a:r>
            <a:r>
              <a:rPr lang="en-US" altLang="id-ID" dirty="0" err="1">
                <a:latin typeface="Verdana" panose="020B0604030504040204" pitchFamily="34" charset="0"/>
              </a:rPr>
              <a:t>hanya</a:t>
            </a:r>
            <a:r>
              <a:rPr lang="en-US" altLang="id-ID" dirty="0">
                <a:latin typeface="Verdana" panose="020B0604030504040204" pitchFamily="34" charset="0"/>
              </a:rPr>
              <a:t> </a:t>
            </a:r>
            <a:r>
              <a:rPr lang="en-US" altLang="id-ID" dirty="0" err="1">
                <a:latin typeface="Verdana" panose="020B0604030504040204" pitchFamily="34" charset="0"/>
              </a:rPr>
              <a:t>berfungsi</a:t>
            </a:r>
            <a:r>
              <a:rPr lang="en-US" altLang="id-ID" dirty="0">
                <a:latin typeface="Verdana" panose="020B0604030504040204" pitchFamily="34" charset="0"/>
              </a:rPr>
              <a:t> </a:t>
            </a:r>
            <a:r>
              <a:rPr lang="en-US" altLang="id-ID" dirty="0" err="1">
                <a:latin typeface="Verdana" panose="020B0604030504040204" pitchFamily="34" charset="0"/>
              </a:rPr>
              <a:t>sebagai</a:t>
            </a:r>
            <a:r>
              <a:rPr lang="en-US" altLang="id-ID" dirty="0">
                <a:latin typeface="Verdana" panose="020B0604030504040204" pitchFamily="34" charset="0"/>
              </a:rPr>
              <a:t> </a:t>
            </a:r>
            <a:r>
              <a:rPr lang="en-US" altLang="id-ID" dirty="0" err="1">
                <a:latin typeface="Verdana" panose="020B0604030504040204" pitchFamily="34" charset="0"/>
              </a:rPr>
              <a:t>tempat</a:t>
            </a:r>
            <a:r>
              <a:rPr lang="en-US" altLang="id-ID" dirty="0">
                <a:latin typeface="Verdana" panose="020B0604030504040204" pitchFamily="34" charset="0"/>
              </a:rPr>
              <a:t> </a:t>
            </a:r>
            <a:r>
              <a:rPr lang="en-US" altLang="id-ID" dirty="0" err="1">
                <a:latin typeface="Verdana" panose="020B0604030504040204" pitchFamily="34" charset="0"/>
              </a:rPr>
              <a:t>penyimpanan</a:t>
            </a:r>
            <a:r>
              <a:rPr lang="en-US" altLang="id-ID" dirty="0">
                <a:latin typeface="Verdana" panose="020B0604030504040204" pitchFamily="34" charset="0"/>
              </a:rPr>
              <a:t> </a:t>
            </a:r>
            <a:r>
              <a:rPr lang="en-US" altLang="id-ID" dirty="0" err="1">
                <a:latin typeface="Verdana" panose="020B0604030504040204" pitchFamily="34" charset="0"/>
              </a:rPr>
              <a:t>informasi</a:t>
            </a:r>
            <a:r>
              <a:rPr lang="en-US" altLang="id-ID" dirty="0">
                <a:latin typeface="Verdana" panose="020B0604030504040204" pitchFamily="34" charset="0"/>
              </a:rPr>
              <a:t> yang </a:t>
            </a:r>
            <a:r>
              <a:rPr lang="en-US" altLang="id-ID" dirty="0" err="1">
                <a:latin typeface="Verdana" panose="020B0604030504040204" pitchFamily="34" charset="0"/>
              </a:rPr>
              <a:t>dapat</a:t>
            </a:r>
            <a:r>
              <a:rPr lang="en-US" altLang="id-ID" dirty="0">
                <a:latin typeface="Verdana" panose="020B0604030504040204" pitchFamily="34" charset="0"/>
              </a:rPr>
              <a:t> </a:t>
            </a:r>
            <a:r>
              <a:rPr lang="en-US" altLang="id-ID" dirty="0" err="1">
                <a:latin typeface="Verdana" panose="020B0604030504040204" pitchFamily="34" charset="0"/>
              </a:rPr>
              <a:t>bervariasi</a:t>
            </a:r>
            <a:r>
              <a:rPr lang="en-US" altLang="id-ID" dirty="0">
                <a:latin typeface="Verdana" panose="020B0604030504040204" pitchFamily="34" charset="0"/>
              </a:rPr>
              <a:t> </a:t>
            </a:r>
            <a:r>
              <a:rPr lang="en-US" altLang="id-ID" dirty="0" err="1">
                <a:latin typeface="Verdana" panose="020B0604030504040204" pitchFamily="34" charset="0"/>
              </a:rPr>
              <a:t>dari</a:t>
            </a:r>
            <a:r>
              <a:rPr lang="en-US" altLang="id-ID" dirty="0">
                <a:latin typeface="Verdana" panose="020B0604030504040204" pitchFamily="34" charset="0"/>
              </a:rPr>
              <a:t> proses </a:t>
            </a:r>
            <a:r>
              <a:rPr lang="en-US" altLang="id-ID" dirty="0" err="1">
                <a:latin typeface="Verdana" panose="020B0604030504040204" pitchFamily="34" charset="0"/>
              </a:rPr>
              <a:t>satu</a:t>
            </a:r>
            <a:r>
              <a:rPr lang="en-US" altLang="id-ID" dirty="0">
                <a:latin typeface="Verdana" panose="020B0604030504040204" pitchFamily="34" charset="0"/>
              </a:rPr>
              <a:t> </a:t>
            </a:r>
            <a:r>
              <a:rPr lang="en-US" altLang="id-ID" dirty="0" err="1">
                <a:latin typeface="Verdana" panose="020B0604030504040204" pitchFamily="34" charset="0"/>
              </a:rPr>
              <a:t>dengan</a:t>
            </a:r>
            <a:r>
              <a:rPr lang="en-US" altLang="id-ID" dirty="0">
                <a:latin typeface="Verdana" panose="020B0604030504040204" pitchFamily="34" charset="0"/>
              </a:rPr>
              <a:t> proses yang </a:t>
            </a:r>
            <a:r>
              <a:rPr lang="en-US" altLang="id-ID" dirty="0" err="1">
                <a:latin typeface="Verdana" panose="020B0604030504040204" pitchFamily="34" charset="0"/>
              </a:rPr>
              <a:t>lainnya</a:t>
            </a:r>
            <a:endParaRPr lang="en-US" altLang="id-ID" dirty="0">
              <a:latin typeface="Verdana" panose="020B0604030504040204" pitchFamily="34" charset="0"/>
            </a:endParaRPr>
          </a:p>
          <a:p>
            <a:pPr algn="ctr" eaLnBrk="1" hangingPunct="1">
              <a:lnSpc>
                <a:spcPct val="90000"/>
              </a:lnSpc>
            </a:pPr>
            <a:endParaRPr lang="en-US" altLang="id-ID" i="1" dirty="0">
              <a:latin typeface="Verdana" panose="020B0604030504040204" pitchFamily="34" charset="0"/>
            </a:endParaRPr>
          </a:p>
          <a:p>
            <a:pPr lvl="2" algn="ctr" eaLnBrk="1" hangingPunct="1">
              <a:lnSpc>
                <a:spcPct val="90000"/>
              </a:lnSpc>
            </a:pPr>
            <a:endParaRPr lang="en-US" altLang="id-ID" dirty="0">
              <a:latin typeface="Verdana" panose="020B0604030504040204" pitchFamily="34" charset="0"/>
            </a:endParaRPr>
          </a:p>
          <a:p>
            <a:pPr algn="ctr" eaLnBrk="1" hangingPunct="1">
              <a:lnSpc>
                <a:spcPct val="90000"/>
              </a:lnSpc>
              <a:buFontTx/>
              <a:buNone/>
            </a:pPr>
            <a:endParaRPr lang="en-US" altLang="id-ID" sz="2100" dirty="0">
              <a:latin typeface="Verdana" panose="020B0604030504040204" pitchFamily="34" charset="0"/>
            </a:endParaRPr>
          </a:p>
        </p:txBody>
      </p:sp>
      <p:pic>
        <p:nvPicPr>
          <p:cNvPr id="110596" name="Picture 4">
            <a:extLst>
              <a:ext uri="{FF2B5EF4-FFF2-40B4-BE49-F238E27FC236}">
                <a16:creationId xmlns:a16="http://schemas.microsoft.com/office/drawing/2014/main" id="{049DAF98-03EF-4117-9868-90AC2983FEBA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48387" y="1310148"/>
            <a:ext cx="3300413" cy="4953000"/>
          </a:xfrm>
          <a:noFill/>
          <a:extLst>
            <a:ext uri="{91240B29-F687-4F45-9708-019B960494DF}">
              <a14:hiddenLine xmlns:a14="http://schemas.microsoft.com/office/drawing/2010/main" w="12700" cap="sq" cmpd="sng">
                <a:solidFill>
                  <a:schemeClr val="tx1"/>
                </a:solidFill>
                <a:prstDash val="solid"/>
                <a:miter lim="800000"/>
                <a:headEnd type="none" w="sm" len="sm"/>
                <a:tailEnd type="none" w="sm" len="sm"/>
              </a14:hiddenLine>
            </a:ext>
          </a:extLst>
        </p:spPr>
      </p:pic>
      <p:sp>
        <p:nvSpPr>
          <p:cNvPr id="21509" name="Footer Placeholder 5">
            <a:extLst>
              <a:ext uri="{FF2B5EF4-FFF2-40B4-BE49-F238E27FC236}">
                <a16:creationId xmlns:a16="http://schemas.microsoft.com/office/drawing/2014/main" id="{67CE1904-96DD-4598-95FB-239FC4FFF6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xfrm>
            <a:off x="5010943" y="6096000"/>
            <a:ext cx="3794125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id-ID" sz="1200" dirty="0" err="1">
                <a:solidFill>
                  <a:schemeClr val="accent1"/>
                </a:solidFill>
              </a:rPr>
              <a:t>Manajemen</a:t>
            </a:r>
            <a:r>
              <a:rPr lang="en-US" altLang="id-ID" sz="1200" dirty="0">
                <a:solidFill>
                  <a:schemeClr val="accent1"/>
                </a:solidFill>
              </a:rPr>
              <a:t> Proses</a:t>
            </a:r>
          </a:p>
        </p:txBody>
      </p:sp>
      <p:sp>
        <p:nvSpPr>
          <p:cNvPr id="21510" name="Slide Number Placeholder 6">
            <a:extLst>
              <a:ext uri="{FF2B5EF4-FFF2-40B4-BE49-F238E27FC236}">
                <a16:creationId xmlns:a16="http://schemas.microsoft.com/office/drawing/2014/main" id="{FA2BA6B9-C2A2-49FD-9F35-180A27C47B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fld id="{29CBA2CC-9DDC-4724-BC2A-31E0EB9381D6}" type="slidenum">
              <a:rPr lang="en-US" altLang="id-ID" sz="1400">
                <a:solidFill>
                  <a:schemeClr val="bg2"/>
                </a:solidFill>
                <a:latin typeface="Tahoma" panose="020B0604030504040204" pitchFamily="34" charset="0"/>
              </a:rPr>
              <a:pPr eaLnBrk="1" hangingPunct="1"/>
              <a:t>17</a:t>
            </a:fld>
            <a:endParaRPr lang="en-US" altLang="id-ID" sz="1400">
              <a:solidFill>
                <a:schemeClr val="bg2"/>
              </a:solidFill>
              <a:latin typeface="Tahoma" panose="020B060403050404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05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05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110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594" grpId="0"/>
      <p:bldP spid="110595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>
            <a:extLst>
              <a:ext uri="{FF2B5EF4-FFF2-40B4-BE49-F238E27FC236}">
                <a16:creationId xmlns:a16="http://schemas.microsoft.com/office/drawing/2014/main" id="{213D223A-6639-46B0-954F-0EC0AAA0F8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7762" y="914400"/>
            <a:ext cx="7610475" cy="1143000"/>
          </a:xfrm>
        </p:spPr>
        <p:txBody>
          <a:bodyPr rtlCol="0"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b="1" dirty="0">
                <a:latin typeface="Verdana" pitchFamily="34" charset="0"/>
              </a:rPr>
              <a:t>PCB </a:t>
            </a:r>
            <a:r>
              <a:rPr lang="en-US" b="1" dirty="0" err="1">
                <a:latin typeface="Verdana" pitchFamily="34" charset="0"/>
              </a:rPr>
              <a:t>berisi</a:t>
            </a:r>
            <a:r>
              <a:rPr lang="en-US" b="1" dirty="0">
                <a:latin typeface="Verdana" pitchFamily="34" charset="0"/>
              </a:rPr>
              <a:t> </a:t>
            </a:r>
            <a:r>
              <a:rPr lang="en-US" b="1" dirty="0" err="1">
                <a:latin typeface="Verdana" pitchFamily="34" charset="0"/>
              </a:rPr>
              <a:t>informasi</a:t>
            </a:r>
            <a:r>
              <a:rPr lang="en-US" b="1" dirty="0">
                <a:latin typeface="Verdana" pitchFamily="34" charset="0"/>
              </a:rPr>
              <a:t> </a:t>
            </a:r>
            <a:r>
              <a:rPr lang="en-US" b="1" dirty="0" err="1">
                <a:latin typeface="Verdana" pitchFamily="34" charset="0"/>
              </a:rPr>
              <a:t>dari</a:t>
            </a:r>
            <a:r>
              <a:rPr lang="en-US" b="1" dirty="0">
                <a:latin typeface="Verdana" pitchFamily="34" charset="0"/>
              </a:rPr>
              <a:t> proses:</a:t>
            </a:r>
            <a:endParaRPr lang="en-US" b="1" dirty="0"/>
          </a:p>
        </p:txBody>
      </p:sp>
      <p:sp>
        <p:nvSpPr>
          <p:cNvPr id="22531" name="Content Placeholder 2">
            <a:extLst>
              <a:ext uri="{FF2B5EF4-FFF2-40B4-BE49-F238E27FC236}">
                <a16:creationId xmlns:a16="http://schemas.microsoft.com/office/drawing/2014/main" id="{E2B50729-A965-4DA4-BFD1-723354CB1B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2950" y="2286000"/>
            <a:ext cx="8420100" cy="3657600"/>
          </a:xfrm>
        </p:spPr>
        <p:txBody>
          <a:bodyPr/>
          <a:lstStyle/>
          <a:p>
            <a:pPr lvl="1" algn="just" eaLnBrk="1" hangingPunct="1">
              <a:lnSpc>
                <a:spcPct val="90000"/>
              </a:lnSpc>
            </a:pPr>
            <a:r>
              <a:rPr lang="en-US" altLang="id-ID" sz="2800" b="1" dirty="0">
                <a:latin typeface="Verdana" panose="020B0604030504040204" pitchFamily="34" charset="0"/>
              </a:rPr>
              <a:t>Status Proses </a:t>
            </a:r>
          </a:p>
          <a:p>
            <a:pPr lvl="2" algn="just" eaLnBrk="1" hangingPunct="1">
              <a:lnSpc>
                <a:spcPct val="90000"/>
              </a:lnSpc>
            </a:pPr>
            <a:r>
              <a:rPr lang="en-US" altLang="id-ID" sz="2800" dirty="0">
                <a:latin typeface="Verdana" panose="020B0604030504040204" pitchFamily="34" charset="0"/>
              </a:rPr>
              <a:t>Status yang </a:t>
            </a:r>
            <a:r>
              <a:rPr lang="en-US" altLang="id-ID" sz="2800" dirty="0" err="1">
                <a:latin typeface="Verdana" panose="020B0604030504040204" pitchFamily="34" charset="0"/>
              </a:rPr>
              <a:t>mungkin</a:t>
            </a:r>
            <a:r>
              <a:rPr lang="en-US" altLang="id-ID" sz="2800" dirty="0">
                <a:latin typeface="Verdana" panose="020B0604030504040204" pitchFamily="34" charset="0"/>
              </a:rPr>
              <a:t> </a:t>
            </a:r>
            <a:r>
              <a:rPr lang="en-US" altLang="id-ID" sz="2800" dirty="0" err="1">
                <a:latin typeface="Verdana" panose="020B0604030504040204" pitchFamily="34" charset="0"/>
              </a:rPr>
              <a:t>dimiliki</a:t>
            </a:r>
            <a:r>
              <a:rPr lang="en-US" altLang="id-ID" sz="2800" dirty="0">
                <a:latin typeface="Verdana" panose="020B0604030504040204" pitchFamily="34" charset="0"/>
              </a:rPr>
              <a:t> oleh </a:t>
            </a:r>
            <a:r>
              <a:rPr lang="en-US" altLang="id-ID" sz="2800" dirty="0" err="1">
                <a:latin typeface="Verdana" panose="020B0604030504040204" pitchFamily="34" charset="0"/>
              </a:rPr>
              <a:t>setiap</a:t>
            </a:r>
            <a:r>
              <a:rPr lang="en-US" altLang="id-ID" sz="2800" dirty="0">
                <a:latin typeface="Verdana" panose="020B0604030504040204" pitchFamily="34" charset="0"/>
              </a:rPr>
              <a:t> proses : new, ready, running, waiting, terminated</a:t>
            </a:r>
          </a:p>
          <a:p>
            <a:pPr lvl="2" algn="just" eaLnBrk="1" hangingPunct="1">
              <a:lnSpc>
                <a:spcPct val="90000"/>
              </a:lnSpc>
              <a:buFontTx/>
              <a:buNone/>
            </a:pPr>
            <a:endParaRPr lang="en-US" altLang="id-ID" sz="2800" b="1" dirty="0">
              <a:latin typeface="Verdana" panose="020B0604030504040204" pitchFamily="34" charset="0"/>
            </a:endParaRPr>
          </a:p>
          <a:p>
            <a:pPr lvl="1" algn="just" eaLnBrk="1" hangingPunct="1">
              <a:lnSpc>
                <a:spcPct val="90000"/>
              </a:lnSpc>
            </a:pPr>
            <a:r>
              <a:rPr lang="en-US" altLang="id-ID" sz="2800" b="1" dirty="0">
                <a:latin typeface="Verdana" panose="020B0604030504040204" pitchFamily="34" charset="0"/>
              </a:rPr>
              <a:t>Program Counter</a:t>
            </a:r>
          </a:p>
          <a:p>
            <a:pPr lvl="2" algn="just" eaLnBrk="1" hangingPunct="1">
              <a:lnSpc>
                <a:spcPct val="90000"/>
              </a:lnSpc>
            </a:pPr>
            <a:r>
              <a:rPr lang="en-US" altLang="id-ID" sz="2800" dirty="0" err="1">
                <a:latin typeface="Verdana" panose="020B0604030504040204" pitchFamily="34" charset="0"/>
              </a:rPr>
              <a:t>Menunjukkan</a:t>
            </a:r>
            <a:r>
              <a:rPr lang="en-US" altLang="id-ID" sz="2800" dirty="0">
                <a:latin typeface="Verdana" panose="020B0604030504040204" pitchFamily="34" charset="0"/>
              </a:rPr>
              <a:t> </a:t>
            </a:r>
            <a:r>
              <a:rPr lang="en-US" altLang="id-ID" sz="2800" dirty="0" err="1">
                <a:latin typeface="Verdana" panose="020B0604030504040204" pitchFamily="34" charset="0"/>
              </a:rPr>
              <a:t>alamat</a:t>
            </a:r>
            <a:r>
              <a:rPr lang="en-US" altLang="id-ID" sz="2800" dirty="0">
                <a:latin typeface="Verdana" panose="020B0604030504040204" pitchFamily="34" charset="0"/>
              </a:rPr>
              <a:t> </a:t>
            </a:r>
            <a:r>
              <a:rPr lang="en-US" altLang="id-ID" sz="2800" dirty="0" err="1">
                <a:latin typeface="Verdana" panose="020B0604030504040204" pitchFamily="34" charset="0"/>
              </a:rPr>
              <a:t>berikutnya</a:t>
            </a:r>
            <a:r>
              <a:rPr lang="en-US" altLang="id-ID" sz="2800" dirty="0">
                <a:latin typeface="Verdana" panose="020B0604030504040204" pitchFamily="34" charset="0"/>
              </a:rPr>
              <a:t> yang </a:t>
            </a:r>
            <a:r>
              <a:rPr lang="en-US" altLang="id-ID" sz="2800" dirty="0" err="1">
                <a:latin typeface="Verdana" panose="020B0604030504040204" pitchFamily="34" charset="0"/>
              </a:rPr>
              <a:t>akan</a:t>
            </a:r>
            <a:r>
              <a:rPr lang="en-US" altLang="id-ID" sz="2800" dirty="0">
                <a:latin typeface="Verdana" panose="020B0604030504040204" pitchFamily="34" charset="0"/>
              </a:rPr>
              <a:t> </a:t>
            </a:r>
            <a:r>
              <a:rPr lang="en-US" altLang="id-ID" sz="2800" dirty="0" err="1">
                <a:latin typeface="Verdana" panose="020B0604030504040204" pitchFamily="34" charset="0"/>
              </a:rPr>
              <a:t>dieksekusi</a:t>
            </a:r>
            <a:r>
              <a:rPr lang="en-US" altLang="id-ID" sz="2800" dirty="0">
                <a:latin typeface="Verdana" panose="020B0604030504040204" pitchFamily="34" charset="0"/>
              </a:rPr>
              <a:t> oleh proses </a:t>
            </a:r>
            <a:r>
              <a:rPr lang="en-US" altLang="id-ID" sz="2800" dirty="0" err="1">
                <a:latin typeface="Verdana" panose="020B0604030504040204" pitchFamily="34" charset="0"/>
              </a:rPr>
              <a:t>tersebut</a:t>
            </a:r>
            <a:endParaRPr lang="en-US" altLang="id-ID" sz="2800" dirty="0">
              <a:latin typeface="Verdana" panose="020B0604030504040204" pitchFamily="34" charset="0"/>
            </a:endParaRPr>
          </a:p>
          <a:p>
            <a:pPr algn="just" eaLnBrk="1" hangingPunct="1"/>
            <a:endParaRPr lang="en-US" altLang="id-ID" sz="3200" dirty="0"/>
          </a:p>
        </p:txBody>
      </p:sp>
      <p:sp>
        <p:nvSpPr>
          <p:cNvPr id="22532" name="Footer Placeholder 4">
            <a:extLst>
              <a:ext uri="{FF2B5EF4-FFF2-40B4-BE49-F238E27FC236}">
                <a16:creationId xmlns:a16="http://schemas.microsoft.com/office/drawing/2014/main" id="{D197D8FF-CC75-4238-84E6-F232B60133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id-ID" sz="1200">
                <a:solidFill>
                  <a:schemeClr val="accent1"/>
                </a:solidFill>
              </a:rPr>
              <a:t>Manajemen Proses</a:t>
            </a:r>
          </a:p>
        </p:txBody>
      </p:sp>
      <p:sp>
        <p:nvSpPr>
          <p:cNvPr id="22533" name="Slide Number Placeholder 5">
            <a:extLst>
              <a:ext uri="{FF2B5EF4-FFF2-40B4-BE49-F238E27FC236}">
                <a16:creationId xmlns:a16="http://schemas.microsoft.com/office/drawing/2014/main" id="{5455D4BA-AA81-48AC-9186-F9CF146756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fld id="{183C5C01-FBFB-45C5-8B72-639DE23C7CAE}" type="slidenum">
              <a:rPr lang="en-US" altLang="id-ID" sz="1400">
                <a:solidFill>
                  <a:schemeClr val="bg2"/>
                </a:solidFill>
                <a:latin typeface="Tahoma" panose="020B0604030504040204" pitchFamily="34" charset="0"/>
              </a:rPr>
              <a:pPr eaLnBrk="1" hangingPunct="1"/>
              <a:t>18</a:t>
            </a:fld>
            <a:endParaRPr lang="en-US" altLang="id-ID" sz="1400">
              <a:solidFill>
                <a:schemeClr val="bg2"/>
              </a:solidFill>
              <a:latin typeface="Tahoma" panose="020B060403050404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500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" dur="500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>
            <a:extLst>
              <a:ext uri="{FF2B5EF4-FFF2-40B4-BE49-F238E27FC236}">
                <a16:creationId xmlns:a16="http://schemas.microsoft.com/office/drawing/2014/main" id="{802B3E54-4FB5-4DAC-A794-5C9E0AFB98E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34975" y="699577"/>
            <a:ext cx="9036050" cy="630237"/>
          </a:xfrm>
        </p:spPr>
        <p:txBody>
          <a:bodyPr/>
          <a:lstStyle/>
          <a:p>
            <a:pPr algn="ctr" eaLnBrk="1" hangingPunct="1"/>
            <a:r>
              <a:rPr lang="en-US" altLang="id-ID" b="1" dirty="0">
                <a:latin typeface="Book Antiqua" panose="02040602050305030304" pitchFamily="18" charset="0"/>
              </a:rPr>
              <a:t>Process Control Block ( PCB )</a:t>
            </a:r>
          </a:p>
        </p:txBody>
      </p:sp>
      <p:sp>
        <p:nvSpPr>
          <p:cNvPr id="142339" name="Rectangle 3">
            <a:extLst>
              <a:ext uri="{FF2B5EF4-FFF2-40B4-BE49-F238E27FC236}">
                <a16:creationId xmlns:a16="http://schemas.microsoft.com/office/drawing/2014/main" id="{8406129B-1746-4DF8-A452-1F0518179838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679553" y="1828800"/>
            <a:ext cx="4266073" cy="4648200"/>
          </a:xfrm>
        </p:spPr>
        <p:txBody>
          <a:bodyPr rtlCol="0">
            <a:noAutofit/>
          </a:bodyPr>
          <a:lstStyle/>
          <a:p>
            <a:pPr marL="640080" lvl="1" indent="-274320" eaLnBrk="1" fontAlgn="auto" hangingPunct="1">
              <a:lnSpc>
                <a:spcPct val="80000"/>
              </a:lnSpc>
              <a:spcAft>
                <a:spcPts val="0"/>
              </a:spcAft>
              <a:defRPr/>
            </a:pPr>
            <a:r>
              <a:rPr lang="en-US" sz="2400" b="1" dirty="0">
                <a:latin typeface="Verdana" pitchFamily="34" charset="0"/>
              </a:rPr>
              <a:t>CPU Register</a:t>
            </a:r>
            <a:r>
              <a:rPr lang="en-US" sz="2400" dirty="0">
                <a:latin typeface="Verdana" pitchFamily="34" charset="0"/>
              </a:rPr>
              <a:t>:</a:t>
            </a:r>
          </a:p>
          <a:p>
            <a:pPr marL="1124712" lvl="3" eaLnBrk="1" fontAlgn="auto" hangingPunct="1">
              <a:lnSpc>
                <a:spcPct val="80000"/>
              </a:lnSpc>
              <a:spcAft>
                <a:spcPts val="0"/>
              </a:spcAft>
              <a:defRPr/>
            </a:pPr>
            <a:r>
              <a:rPr lang="en-US" sz="2000" dirty="0">
                <a:latin typeface="Verdana" pitchFamily="34" charset="0"/>
              </a:rPr>
              <a:t>Accumulator, register index, stack pointer, </a:t>
            </a:r>
            <a:r>
              <a:rPr lang="id-ID" sz="2000" dirty="0">
                <a:latin typeface="Verdana" pitchFamily="34" charset="0"/>
              </a:rPr>
              <a:t>&amp; </a:t>
            </a:r>
            <a:r>
              <a:rPr lang="en-US" sz="2000" dirty="0">
                <a:latin typeface="Verdana" pitchFamily="34" charset="0"/>
              </a:rPr>
              <a:t>register </a:t>
            </a:r>
            <a:r>
              <a:rPr lang="en-US" sz="2000" dirty="0" err="1">
                <a:latin typeface="Verdana" pitchFamily="34" charset="0"/>
              </a:rPr>
              <a:t>serbaguna</a:t>
            </a:r>
            <a:r>
              <a:rPr lang="id-ID" sz="2000" dirty="0">
                <a:latin typeface="Verdana" pitchFamily="34" charset="0"/>
              </a:rPr>
              <a:t>.</a:t>
            </a:r>
            <a:endParaRPr lang="en-US" sz="2000" dirty="0">
              <a:latin typeface="Verdana" pitchFamily="34" charset="0"/>
            </a:endParaRPr>
          </a:p>
          <a:p>
            <a:pPr marL="685800" lvl="2" indent="0" eaLnBrk="1" fontAlgn="auto" hangingPunct="1">
              <a:lnSpc>
                <a:spcPct val="80000"/>
              </a:lnSpc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endParaRPr lang="en-US" sz="2400" b="1" dirty="0">
              <a:latin typeface="Verdana" pitchFamily="34" charset="0"/>
            </a:endParaRPr>
          </a:p>
          <a:p>
            <a:pPr marL="640080" lvl="1" indent="-274320" eaLnBrk="1" fontAlgn="auto" hangingPunct="1">
              <a:lnSpc>
                <a:spcPct val="80000"/>
              </a:lnSpc>
              <a:spcAft>
                <a:spcPts val="0"/>
              </a:spcAft>
              <a:defRPr/>
            </a:pPr>
            <a:r>
              <a:rPr lang="en-US" sz="2400" b="1" dirty="0" err="1">
                <a:latin typeface="Verdana" pitchFamily="34" charset="0"/>
              </a:rPr>
              <a:t>Informasi</a:t>
            </a:r>
            <a:r>
              <a:rPr lang="en-US" sz="2400" b="1" dirty="0">
                <a:latin typeface="Verdana" pitchFamily="34" charset="0"/>
              </a:rPr>
              <a:t> </a:t>
            </a:r>
            <a:r>
              <a:rPr lang="en-US" sz="2400" b="1" dirty="0" err="1">
                <a:latin typeface="Verdana" pitchFamily="34" charset="0"/>
              </a:rPr>
              <a:t>Penjadwalan</a:t>
            </a:r>
            <a:r>
              <a:rPr lang="en-US" sz="2400" b="1" dirty="0">
                <a:latin typeface="Verdana" pitchFamily="34" charset="0"/>
              </a:rPr>
              <a:t> CPU</a:t>
            </a:r>
          </a:p>
          <a:p>
            <a:pPr lvl="2" eaLnBrk="1" fontAlgn="auto" hangingPunct="1">
              <a:lnSpc>
                <a:spcPct val="80000"/>
              </a:lnSpc>
              <a:spcAft>
                <a:spcPts val="0"/>
              </a:spcAft>
              <a:defRPr/>
            </a:pPr>
            <a:r>
              <a:rPr lang="en-US" sz="2400" dirty="0" err="1">
                <a:latin typeface="Verdana" pitchFamily="34" charset="0"/>
              </a:rPr>
              <a:t>Berisi</a:t>
            </a:r>
            <a:r>
              <a:rPr lang="en-US" sz="2400" dirty="0">
                <a:latin typeface="Verdana" pitchFamily="34" charset="0"/>
              </a:rPr>
              <a:t> </a:t>
            </a:r>
            <a:r>
              <a:rPr lang="en-US" sz="2400" dirty="0" err="1">
                <a:latin typeface="Verdana" pitchFamily="34" charset="0"/>
              </a:rPr>
              <a:t>prioritas</a:t>
            </a:r>
            <a:r>
              <a:rPr lang="en-US" sz="2400" dirty="0">
                <a:latin typeface="Verdana" pitchFamily="34" charset="0"/>
              </a:rPr>
              <a:t> </a:t>
            </a:r>
            <a:r>
              <a:rPr lang="en-US" sz="2400" dirty="0" err="1">
                <a:latin typeface="Verdana" pitchFamily="34" charset="0"/>
              </a:rPr>
              <a:t>dari</a:t>
            </a:r>
            <a:r>
              <a:rPr lang="en-US" sz="2400" dirty="0">
                <a:latin typeface="Verdana" pitchFamily="34" charset="0"/>
              </a:rPr>
              <a:t> proses, pointer </a:t>
            </a:r>
            <a:r>
              <a:rPr lang="en-US" sz="2400" dirty="0" err="1">
                <a:latin typeface="Verdana" pitchFamily="34" charset="0"/>
              </a:rPr>
              <a:t>ke</a:t>
            </a:r>
            <a:r>
              <a:rPr lang="en-US" sz="2400" dirty="0">
                <a:latin typeface="Verdana" pitchFamily="34" charset="0"/>
              </a:rPr>
              <a:t> </a:t>
            </a:r>
            <a:r>
              <a:rPr lang="en-US" sz="2400" dirty="0" err="1">
                <a:latin typeface="Verdana" pitchFamily="34" charset="0"/>
              </a:rPr>
              <a:t>antrian</a:t>
            </a:r>
            <a:r>
              <a:rPr lang="en-US" sz="2400" dirty="0">
                <a:latin typeface="Verdana" pitchFamily="34" charset="0"/>
              </a:rPr>
              <a:t> </a:t>
            </a:r>
            <a:r>
              <a:rPr lang="en-US" sz="2400" dirty="0" err="1">
                <a:latin typeface="Verdana" pitchFamily="34" charset="0"/>
              </a:rPr>
              <a:t>penjadwalan</a:t>
            </a:r>
            <a:r>
              <a:rPr lang="en-US" sz="2400" dirty="0">
                <a:latin typeface="Verdana" pitchFamily="34" charset="0"/>
              </a:rPr>
              <a:t>, parameter </a:t>
            </a:r>
            <a:r>
              <a:rPr lang="en-US" sz="2400" dirty="0" err="1">
                <a:latin typeface="Verdana" pitchFamily="34" charset="0"/>
              </a:rPr>
              <a:t>penjadwalan</a:t>
            </a:r>
            <a:r>
              <a:rPr lang="en-US" sz="2400" dirty="0">
                <a:latin typeface="Verdana" pitchFamily="34" charset="0"/>
              </a:rPr>
              <a:t> </a:t>
            </a:r>
            <a:r>
              <a:rPr lang="en-US" sz="2400" dirty="0" err="1">
                <a:latin typeface="Verdana" pitchFamily="34" charset="0"/>
              </a:rPr>
              <a:t>lainnya</a:t>
            </a:r>
            <a:endParaRPr lang="en-US" sz="2400" dirty="0">
              <a:latin typeface="Verdana" pitchFamily="34" charset="0"/>
            </a:endParaRPr>
          </a:p>
        </p:txBody>
      </p:sp>
      <p:pic>
        <p:nvPicPr>
          <p:cNvPr id="142340" name="Picture 4">
            <a:extLst>
              <a:ext uri="{FF2B5EF4-FFF2-40B4-BE49-F238E27FC236}">
                <a16:creationId xmlns:a16="http://schemas.microsoft.com/office/drawing/2014/main" id="{D9978E96-5FA2-4D9B-9156-1FA401C779A0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272548" y="1729300"/>
            <a:ext cx="3862387" cy="4179887"/>
          </a:xfrm>
          <a:noFill/>
          <a:extLst>
            <a:ext uri="{91240B29-F687-4F45-9708-019B960494DF}">
              <a14:hiddenLine xmlns:a14="http://schemas.microsoft.com/office/drawing/2010/main" w="12700" cap="sq" cmpd="sng">
                <a:solidFill>
                  <a:schemeClr val="tx1"/>
                </a:solidFill>
                <a:prstDash val="solid"/>
                <a:miter lim="800000"/>
                <a:headEnd type="none" w="sm" len="sm"/>
                <a:tailEnd type="none" w="sm" len="sm"/>
              </a14:hiddenLine>
            </a:ext>
          </a:extLst>
        </p:spPr>
      </p:pic>
      <p:sp>
        <p:nvSpPr>
          <p:cNvPr id="23557" name="Footer Placeholder 5">
            <a:extLst>
              <a:ext uri="{FF2B5EF4-FFF2-40B4-BE49-F238E27FC236}">
                <a16:creationId xmlns:a16="http://schemas.microsoft.com/office/drawing/2014/main" id="{9F3F8092-5599-448B-B1B8-5633AF4719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xfrm>
            <a:off x="5039596" y="6019801"/>
            <a:ext cx="3794125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id-ID" sz="1200" dirty="0" err="1">
                <a:solidFill>
                  <a:schemeClr val="accent1"/>
                </a:solidFill>
              </a:rPr>
              <a:t>Manajemen</a:t>
            </a:r>
            <a:r>
              <a:rPr lang="en-US" altLang="id-ID" sz="1200" dirty="0">
                <a:solidFill>
                  <a:schemeClr val="accent1"/>
                </a:solidFill>
              </a:rPr>
              <a:t> Proses</a:t>
            </a:r>
          </a:p>
        </p:txBody>
      </p:sp>
      <p:sp>
        <p:nvSpPr>
          <p:cNvPr id="23558" name="Slide Number Placeholder 6">
            <a:extLst>
              <a:ext uri="{FF2B5EF4-FFF2-40B4-BE49-F238E27FC236}">
                <a16:creationId xmlns:a16="http://schemas.microsoft.com/office/drawing/2014/main" id="{23E5809F-CFB0-4AD7-A247-3F03BE8E2A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fld id="{74A31F8D-1603-44DB-9292-DC45ABCC4EFC}" type="slidenum">
              <a:rPr lang="en-US" altLang="id-ID" sz="1400">
                <a:solidFill>
                  <a:schemeClr val="bg2"/>
                </a:solidFill>
                <a:latin typeface="Tahoma" panose="020B0604030504040204" pitchFamily="34" charset="0"/>
              </a:rPr>
              <a:pPr eaLnBrk="1" hangingPunct="1"/>
              <a:t>19</a:t>
            </a:fld>
            <a:endParaRPr lang="en-US" altLang="id-ID" sz="1400">
              <a:solidFill>
                <a:schemeClr val="bg2"/>
              </a:solidFill>
              <a:latin typeface="Tahoma" panose="020B060403050404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2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2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42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2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2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142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42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2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142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2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2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142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2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2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1000"/>
                                        <p:tgtEl>
                                          <p:spTgt spid="142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339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50F7F408-D98B-486A-B4E1-7DECA89B771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96875" y="613569"/>
            <a:ext cx="9112250" cy="838200"/>
          </a:xfrm>
        </p:spPr>
        <p:txBody>
          <a:bodyPr/>
          <a:lstStyle/>
          <a:p>
            <a:pPr algn="ctr" eaLnBrk="1" hangingPunct="1"/>
            <a:r>
              <a:rPr lang="en-US" altLang="id-ID" b="1" dirty="0">
                <a:latin typeface="Book Antiqua" panose="02040602050305030304" pitchFamily="18" charset="0"/>
              </a:rPr>
              <a:t>Process Control Block (PCB)</a:t>
            </a:r>
          </a:p>
        </p:txBody>
      </p:sp>
      <p:sp>
        <p:nvSpPr>
          <p:cNvPr id="144387" name="Rectangle 3">
            <a:extLst>
              <a:ext uri="{FF2B5EF4-FFF2-40B4-BE49-F238E27FC236}">
                <a16:creationId xmlns:a16="http://schemas.microsoft.com/office/drawing/2014/main" id="{906153BF-7577-4767-9311-E08D625F18A3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52400" y="1930912"/>
            <a:ext cx="5410200" cy="4419600"/>
          </a:xfrm>
        </p:spPr>
        <p:txBody>
          <a:bodyPr/>
          <a:lstStyle/>
          <a:p>
            <a:pPr lvl="1" eaLnBrk="1" hangingPunct="1">
              <a:lnSpc>
                <a:spcPct val="80000"/>
              </a:lnSpc>
            </a:pPr>
            <a:r>
              <a:rPr lang="en-US" altLang="id-ID" b="1" dirty="0" err="1">
                <a:latin typeface="Verdana" panose="020B0604030504040204" pitchFamily="34" charset="0"/>
              </a:rPr>
              <a:t>Informasi</a:t>
            </a:r>
            <a:r>
              <a:rPr lang="en-US" altLang="id-ID" b="1" dirty="0">
                <a:latin typeface="Verdana" panose="020B0604030504040204" pitchFamily="34" charset="0"/>
              </a:rPr>
              <a:t> </a:t>
            </a:r>
            <a:r>
              <a:rPr lang="en-US" altLang="id-ID" b="1" dirty="0" err="1">
                <a:latin typeface="Verdana" panose="020B0604030504040204" pitchFamily="34" charset="0"/>
              </a:rPr>
              <a:t>Manajemen</a:t>
            </a:r>
            <a:r>
              <a:rPr lang="en-US" altLang="id-ID" b="1" dirty="0">
                <a:latin typeface="Verdana" panose="020B0604030504040204" pitchFamily="34" charset="0"/>
              </a:rPr>
              <a:t> </a:t>
            </a:r>
            <a:r>
              <a:rPr lang="en-US" altLang="id-ID" b="1" dirty="0" err="1">
                <a:latin typeface="Verdana" panose="020B0604030504040204" pitchFamily="34" charset="0"/>
              </a:rPr>
              <a:t>Memori</a:t>
            </a:r>
            <a:endParaRPr lang="en-US" altLang="id-ID" b="1" dirty="0">
              <a:latin typeface="Verdana" panose="020B0604030504040204" pitchFamily="34" charset="0"/>
            </a:endParaRPr>
          </a:p>
          <a:p>
            <a:pPr lvl="2" eaLnBrk="1" hangingPunct="1">
              <a:lnSpc>
                <a:spcPct val="80000"/>
              </a:lnSpc>
            </a:pPr>
            <a:r>
              <a:rPr lang="en-US" altLang="id-ID" dirty="0" err="1">
                <a:latin typeface="Verdana" panose="020B0604030504040204" pitchFamily="34" charset="0"/>
              </a:rPr>
              <a:t>Berisi</a:t>
            </a:r>
            <a:r>
              <a:rPr lang="en-US" altLang="id-ID" dirty="0">
                <a:latin typeface="Verdana" panose="020B0604030504040204" pitchFamily="34" charset="0"/>
              </a:rPr>
              <a:t> </a:t>
            </a:r>
            <a:r>
              <a:rPr lang="en-US" altLang="id-ID" dirty="0" err="1">
                <a:latin typeface="Verdana" panose="020B0604030504040204" pitchFamily="34" charset="0"/>
              </a:rPr>
              <a:t>nilai</a:t>
            </a:r>
            <a:r>
              <a:rPr lang="en-US" altLang="id-ID" dirty="0">
                <a:latin typeface="Verdana" panose="020B0604030504040204" pitchFamily="34" charset="0"/>
              </a:rPr>
              <a:t> </a:t>
            </a:r>
            <a:r>
              <a:rPr lang="en-US" altLang="id-ID" dirty="0" err="1">
                <a:latin typeface="Verdana" panose="020B0604030504040204" pitchFamily="34" charset="0"/>
              </a:rPr>
              <a:t>dari</a:t>
            </a:r>
            <a:r>
              <a:rPr lang="en-US" altLang="id-ID" dirty="0">
                <a:latin typeface="Verdana" panose="020B0604030504040204" pitchFamily="34" charset="0"/>
              </a:rPr>
              <a:t> </a:t>
            </a:r>
            <a:r>
              <a:rPr lang="en-US" altLang="id-ID" dirty="0" err="1">
                <a:latin typeface="Verdana" panose="020B0604030504040204" pitchFamily="34" charset="0"/>
              </a:rPr>
              <a:t>dasar</a:t>
            </a:r>
            <a:r>
              <a:rPr lang="en-US" altLang="id-ID" dirty="0">
                <a:latin typeface="Verdana" panose="020B0604030504040204" pitchFamily="34" charset="0"/>
              </a:rPr>
              <a:t>(basis) dan limit (</a:t>
            </a:r>
            <a:r>
              <a:rPr lang="en-US" altLang="id-ID" dirty="0" err="1">
                <a:latin typeface="Verdana" panose="020B0604030504040204" pitchFamily="34" charset="0"/>
              </a:rPr>
              <a:t>batas</a:t>
            </a:r>
            <a:r>
              <a:rPr lang="en-US" altLang="id-ID" dirty="0">
                <a:latin typeface="Verdana" panose="020B0604030504040204" pitchFamily="34" charset="0"/>
              </a:rPr>
              <a:t>) register, </a:t>
            </a:r>
            <a:r>
              <a:rPr lang="en-US" altLang="id-ID" dirty="0" err="1">
                <a:latin typeface="Verdana" panose="020B0604030504040204" pitchFamily="34" charset="0"/>
              </a:rPr>
              <a:t>tabel</a:t>
            </a:r>
            <a:r>
              <a:rPr lang="en-US" altLang="id-ID" dirty="0">
                <a:latin typeface="Verdana" panose="020B0604030504040204" pitchFamily="34" charset="0"/>
              </a:rPr>
              <a:t> page, </a:t>
            </a:r>
            <a:r>
              <a:rPr lang="en-US" altLang="id-ID" dirty="0" err="1">
                <a:latin typeface="Verdana" panose="020B0604030504040204" pitchFamily="34" charset="0"/>
              </a:rPr>
              <a:t>atau</a:t>
            </a:r>
            <a:r>
              <a:rPr lang="en-US" altLang="id-ID" dirty="0">
                <a:latin typeface="Verdana" panose="020B0604030504040204" pitchFamily="34" charset="0"/>
              </a:rPr>
              <a:t> </a:t>
            </a:r>
            <a:r>
              <a:rPr lang="en-US" altLang="id-ID" dirty="0" err="1">
                <a:latin typeface="Verdana" panose="020B0604030504040204" pitchFamily="34" charset="0"/>
              </a:rPr>
              <a:t>tabel</a:t>
            </a:r>
            <a:r>
              <a:rPr lang="en-US" altLang="id-ID" dirty="0">
                <a:latin typeface="Verdana" panose="020B0604030504040204" pitchFamily="34" charset="0"/>
              </a:rPr>
              <a:t> </a:t>
            </a:r>
            <a:r>
              <a:rPr lang="en-US" altLang="id-ID" dirty="0" err="1">
                <a:latin typeface="Verdana" panose="020B0604030504040204" pitchFamily="34" charset="0"/>
              </a:rPr>
              <a:t>segmen</a:t>
            </a:r>
            <a:endParaRPr lang="en-US" altLang="id-ID" b="1" dirty="0">
              <a:latin typeface="Verdana" panose="020B0604030504040204" pitchFamily="34" charset="0"/>
            </a:endParaRPr>
          </a:p>
          <a:p>
            <a:pPr lvl="1" eaLnBrk="1" hangingPunct="1">
              <a:lnSpc>
                <a:spcPct val="80000"/>
              </a:lnSpc>
            </a:pPr>
            <a:r>
              <a:rPr lang="en-US" altLang="id-ID" b="1" dirty="0" err="1">
                <a:latin typeface="Verdana" panose="020B0604030504040204" pitchFamily="34" charset="0"/>
              </a:rPr>
              <a:t>Informasi</a:t>
            </a:r>
            <a:r>
              <a:rPr lang="en-US" altLang="id-ID" b="1" dirty="0">
                <a:latin typeface="Verdana" panose="020B0604030504040204" pitchFamily="34" charset="0"/>
              </a:rPr>
              <a:t> Accounting</a:t>
            </a:r>
          </a:p>
          <a:p>
            <a:pPr lvl="2" eaLnBrk="1" hangingPunct="1">
              <a:lnSpc>
                <a:spcPct val="80000"/>
              </a:lnSpc>
            </a:pPr>
            <a:r>
              <a:rPr lang="en-US" altLang="id-ID" dirty="0" err="1">
                <a:latin typeface="Verdana" panose="020B0604030504040204" pitchFamily="34" charset="0"/>
              </a:rPr>
              <a:t>Berisi</a:t>
            </a:r>
            <a:r>
              <a:rPr lang="en-US" altLang="id-ID" dirty="0">
                <a:latin typeface="Verdana" panose="020B0604030504040204" pitchFamily="34" charset="0"/>
              </a:rPr>
              <a:t> </a:t>
            </a:r>
            <a:r>
              <a:rPr lang="en-US" altLang="id-ID" dirty="0" err="1">
                <a:latin typeface="Verdana" panose="020B0604030504040204" pitchFamily="34" charset="0"/>
              </a:rPr>
              <a:t>jumlah</a:t>
            </a:r>
            <a:r>
              <a:rPr lang="en-US" altLang="id-ID" dirty="0">
                <a:latin typeface="Verdana" panose="020B0604030504040204" pitchFamily="34" charset="0"/>
              </a:rPr>
              <a:t> CPU dan real time yang </a:t>
            </a:r>
            <a:r>
              <a:rPr lang="en-US" altLang="id-ID" dirty="0" err="1">
                <a:latin typeface="Verdana" panose="020B0604030504040204" pitchFamily="34" charset="0"/>
              </a:rPr>
              <a:t>digunakan,batas</a:t>
            </a:r>
            <a:r>
              <a:rPr lang="en-US" altLang="id-ID" dirty="0">
                <a:latin typeface="Verdana" panose="020B0604030504040204" pitchFamily="34" charset="0"/>
              </a:rPr>
              <a:t> </a:t>
            </a:r>
            <a:r>
              <a:rPr lang="en-US" altLang="id-ID" dirty="0" err="1">
                <a:latin typeface="Verdana" panose="020B0604030504040204" pitchFamily="34" charset="0"/>
              </a:rPr>
              <a:t>waktu</a:t>
            </a:r>
            <a:r>
              <a:rPr lang="en-US" altLang="id-ID" dirty="0">
                <a:latin typeface="Verdana" panose="020B0604030504040204" pitchFamily="34" charset="0"/>
              </a:rPr>
              <a:t>, </a:t>
            </a:r>
            <a:r>
              <a:rPr lang="en-US" altLang="id-ID" dirty="0" err="1">
                <a:latin typeface="Verdana" panose="020B0604030504040204" pitchFamily="34" charset="0"/>
              </a:rPr>
              <a:t>jumlah</a:t>
            </a:r>
            <a:r>
              <a:rPr lang="en-US" altLang="id-ID" dirty="0">
                <a:latin typeface="Verdana" panose="020B0604030504040204" pitchFamily="34" charset="0"/>
              </a:rPr>
              <a:t> job </a:t>
            </a:r>
            <a:r>
              <a:rPr lang="en-US" altLang="id-ID" dirty="0" err="1">
                <a:latin typeface="Verdana" panose="020B0604030504040204" pitchFamily="34" charset="0"/>
              </a:rPr>
              <a:t>atau</a:t>
            </a:r>
            <a:r>
              <a:rPr lang="en-US" altLang="id-ID" dirty="0">
                <a:latin typeface="Verdana" panose="020B0604030504040204" pitchFamily="34" charset="0"/>
              </a:rPr>
              <a:t> proses </a:t>
            </a:r>
            <a:r>
              <a:rPr lang="en-US" altLang="id-ID" dirty="0" err="1">
                <a:latin typeface="Verdana" panose="020B0604030504040204" pitchFamily="34" charset="0"/>
              </a:rPr>
              <a:t>dll</a:t>
            </a:r>
            <a:endParaRPr lang="en-US" altLang="id-ID" b="1" dirty="0">
              <a:latin typeface="Verdana" panose="020B0604030504040204" pitchFamily="34" charset="0"/>
            </a:endParaRPr>
          </a:p>
          <a:p>
            <a:pPr lvl="1" eaLnBrk="1" hangingPunct="1">
              <a:lnSpc>
                <a:spcPct val="80000"/>
              </a:lnSpc>
            </a:pPr>
            <a:r>
              <a:rPr lang="en-US" altLang="id-ID" b="1" dirty="0" err="1">
                <a:latin typeface="Verdana" panose="020B0604030504040204" pitchFamily="34" charset="0"/>
              </a:rPr>
              <a:t>Informasi</a:t>
            </a:r>
            <a:r>
              <a:rPr lang="en-US" altLang="id-ID" b="1" dirty="0">
                <a:latin typeface="Verdana" panose="020B0604030504040204" pitchFamily="34" charset="0"/>
              </a:rPr>
              <a:t> Status I/O</a:t>
            </a:r>
          </a:p>
          <a:p>
            <a:pPr lvl="2" eaLnBrk="1" hangingPunct="1">
              <a:lnSpc>
                <a:spcPct val="80000"/>
              </a:lnSpc>
            </a:pPr>
            <a:r>
              <a:rPr lang="en-US" altLang="id-ID" dirty="0" err="1">
                <a:latin typeface="Verdana" panose="020B0604030504040204" pitchFamily="34" charset="0"/>
              </a:rPr>
              <a:t>Informasi</a:t>
            </a:r>
            <a:r>
              <a:rPr lang="en-US" altLang="id-ID" dirty="0">
                <a:latin typeface="Verdana" panose="020B0604030504040204" pitchFamily="34" charset="0"/>
              </a:rPr>
              <a:t> daftar </a:t>
            </a:r>
            <a:r>
              <a:rPr lang="en-US" altLang="id-ID" dirty="0" err="1">
                <a:latin typeface="Verdana" panose="020B0604030504040204" pitchFamily="34" charset="0"/>
              </a:rPr>
              <a:t>dari</a:t>
            </a:r>
            <a:r>
              <a:rPr lang="en-US" altLang="id-ID" dirty="0">
                <a:latin typeface="Verdana" panose="020B0604030504040204" pitchFamily="34" charset="0"/>
              </a:rPr>
              <a:t> </a:t>
            </a:r>
            <a:r>
              <a:rPr lang="en-US" altLang="id-ID" dirty="0" err="1">
                <a:latin typeface="Verdana" panose="020B0604030504040204" pitchFamily="34" charset="0"/>
              </a:rPr>
              <a:t>perangkat</a:t>
            </a:r>
            <a:r>
              <a:rPr lang="en-US" altLang="id-ID" dirty="0">
                <a:latin typeface="Verdana" panose="020B0604030504040204" pitchFamily="34" charset="0"/>
              </a:rPr>
              <a:t> I/O yang </a:t>
            </a:r>
            <a:r>
              <a:rPr lang="en-US" altLang="id-ID" dirty="0" err="1">
                <a:latin typeface="Verdana" panose="020B0604030504040204" pitchFamily="34" charset="0"/>
              </a:rPr>
              <a:t>digunakan</a:t>
            </a:r>
            <a:r>
              <a:rPr lang="en-US" altLang="id-ID" dirty="0">
                <a:latin typeface="Verdana" panose="020B0604030504040204" pitchFamily="34" charset="0"/>
              </a:rPr>
              <a:t> </a:t>
            </a:r>
            <a:r>
              <a:rPr lang="en-US" altLang="id-ID" dirty="0" err="1">
                <a:latin typeface="Verdana" panose="020B0604030504040204" pitchFamily="34" charset="0"/>
              </a:rPr>
              <a:t>untuk</a:t>
            </a:r>
            <a:r>
              <a:rPr lang="en-US" altLang="id-ID" dirty="0">
                <a:latin typeface="Verdana" panose="020B0604030504040204" pitchFamily="34" charset="0"/>
              </a:rPr>
              <a:t> proses </a:t>
            </a:r>
            <a:r>
              <a:rPr lang="en-US" altLang="id-ID" dirty="0" err="1">
                <a:latin typeface="Verdana" panose="020B0604030504040204" pitchFamily="34" charset="0"/>
              </a:rPr>
              <a:t>ini</a:t>
            </a:r>
            <a:endParaRPr lang="en-US" altLang="id-ID" dirty="0">
              <a:latin typeface="Verdana" panose="020B0604030504040204" pitchFamily="34" charset="0"/>
            </a:endParaRPr>
          </a:p>
          <a:p>
            <a:pPr lvl="2" eaLnBrk="1" hangingPunct="1">
              <a:lnSpc>
                <a:spcPct val="80000"/>
              </a:lnSpc>
            </a:pPr>
            <a:r>
              <a:rPr lang="en-US" altLang="id-ID" dirty="0" err="1">
                <a:latin typeface="Verdana" panose="020B0604030504040204" pitchFamily="34" charset="0"/>
              </a:rPr>
              <a:t>Informasi</a:t>
            </a:r>
            <a:r>
              <a:rPr lang="en-US" altLang="id-ID" dirty="0">
                <a:latin typeface="Verdana" panose="020B0604030504040204" pitchFamily="34" charset="0"/>
              </a:rPr>
              <a:t> daftar file-file yang </a:t>
            </a:r>
            <a:r>
              <a:rPr lang="en-US" altLang="id-ID" dirty="0" err="1">
                <a:latin typeface="Verdana" panose="020B0604030504040204" pitchFamily="34" charset="0"/>
              </a:rPr>
              <a:t>sedang</a:t>
            </a:r>
            <a:r>
              <a:rPr lang="en-US" altLang="id-ID" dirty="0">
                <a:latin typeface="Verdana" panose="020B0604030504040204" pitchFamily="34" charset="0"/>
              </a:rPr>
              <a:t> </a:t>
            </a:r>
            <a:r>
              <a:rPr lang="en-US" altLang="id-ID" dirty="0" err="1">
                <a:latin typeface="Verdana" panose="020B0604030504040204" pitchFamily="34" charset="0"/>
              </a:rPr>
              <a:t>diakses</a:t>
            </a:r>
            <a:endParaRPr lang="en-US" altLang="id-ID" dirty="0">
              <a:latin typeface="Verdana" panose="020B0604030504040204" pitchFamily="34" charset="0"/>
            </a:endParaRPr>
          </a:p>
          <a:p>
            <a:pPr eaLnBrk="1" hangingPunct="1">
              <a:lnSpc>
                <a:spcPct val="80000"/>
              </a:lnSpc>
            </a:pPr>
            <a:endParaRPr lang="en-US" altLang="id-ID" sz="2000" dirty="0">
              <a:latin typeface="Verdana" panose="020B0604030504040204" pitchFamily="34" charset="0"/>
            </a:endParaRPr>
          </a:p>
        </p:txBody>
      </p:sp>
      <p:pic>
        <p:nvPicPr>
          <p:cNvPr id="144388" name="Picture 4">
            <a:extLst>
              <a:ext uri="{FF2B5EF4-FFF2-40B4-BE49-F238E27FC236}">
                <a16:creationId xmlns:a16="http://schemas.microsoft.com/office/drawing/2014/main" id="{201DD46D-5C3E-4584-B690-EA7209A12F1D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758656" y="1903873"/>
            <a:ext cx="3556000" cy="2362200"/>
          </a:xfrm>
          <a:noFill/>
          <a:extLst>
            <a:ext uri="{91240B29-F687-4F45-9708-019B960494DF}">
              <a14:hiddenLine xmlns:a14="http://schemas.microsoft.com/office/drawing/2010/main" w="12700" cap="sq" cmpd="sng">
                <a:solidFill>
                  <a:schemeClr val="tx1"/>
                </a:solidFill>
                <a:prstDash val="solid"/>
                <a:miter lim="800000"/>
                <a:headEnd type="none" w="sm" len="sm"/>
                <a:tailEnd type="none" w="sm" len="sm"/>
              </a14:hiddenLine>
            </a:ext>
          </a:extLst>
        </p:spPr>
      </p:pic>
      <p:sp>
        <p:nvSpPr>
          <p:cNvPr id="24581" name="Footer Placeholder 5">
            <a:extLst>
              <a:ext uri="{FF2B5EF4-FFF2-40B4-BE49-F238E27FC236}">
                <a16:creationId xmlns:a16="http://schemas.microsoft.com/office/drawing/2014/main" id="{58C3667F-E58F-4FA3-A6C8-2DE7072934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xfrm>
            <a:off x="5071551" y="5985387"/>
            <a:ext cx="3794125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id-ID" sz="1200" dirty="0" err="1">
                <a:solidFill>
                  <a:schemeClr val="accent1"/>
                </a:solidFill>
              </a:rPr>
              <a:t>Manajemen</a:t>
            </a:r>
            <a:r>
              <a:rPr lang="en-US" altLang="id-ID" sz="1200" dirty="0">
                <a:solidFill>
                  <a:schemeClr val="accent1"/>
                </a:solidFill>
              </a:rPr>
              <a:t> Proses</a:t>
            </a:r>
          </a:p>
        </p:txBody>
      </p:sp>
      <p:sp>
        <p:nvSpPr>
          <p:cNvPr id="24582" name="Slide Number Placeholder 6">
            <a:extLst>
              <a:ext uri="{FF2B5EF4-FFF2-40B4-BE49-F238E27FC236}">
                <a16:creationId xmlns:a16="http://schemas.microsoft.com/office/drawing/2014/main" id="{04D9DB8F-2B3D-42F2-AA81-07B13ADB66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fld id="{02CA1785-EF86-4A50-AD86-FD1D3F8AA7B2}" type="slidenum">
              <a:rPr lang="en-US" altLang="id-ID" sz="1400">
                <a:solidFill>
                  <a:schemeClr val="bg2"/>
                </a:solidFill>
                <a:latin typeface="Tahoma" panose="020B0604030504040204" pitchFamily="34" charset="0"/>
              </a:rPr>
              <a:pPr eaLnBrk="1" hangingPunct="1"/>
              <a:t>20</a:t>
            </a:fld>
            <a:endParaRPr lang="en-US" altLang="id-ID" sz="1400">
              <a:solidFill>
                <a:schemeClr val="bg2"/>
              </a:solidFill>
              <a:latin typeface="Tahoma" panose="020B060403050404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4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4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44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4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4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144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44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4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144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4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4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144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4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4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1000"/>
                                        <p:tgtEl>
                                          <p:spTgt spid="144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4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4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4" dur="1000"/>
                                        <p:tgtEl>
                                          <p:spTgt spid="144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4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4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9" dur="1000"/>
                                        <p:tgtEl>
                                          <p:spTgt spid="144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443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43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4" dur="1000"/>
                                        <p:tgtEl>
                                          <p:spTgt spid="1443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4387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>
            <a:extLst>
              <a:ext uri="{FF2B5EF4-FFF2-40B4-BE49-F238E27FC236}">
                <a16:creationId xmlns:a16="http://schemas.microsoft.com/office/drawing/2014/main" id="{64795193-5AAE-40A3-9F4E-0AD7E60CC3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63663" y="2900363"/>
            <a:ext cx="7189787" cy="1362075"/>
          </a:xfrm>
        </p:spPr>
        <p:txBody>
          <a:bodyPr/>
          <a:lstStyle/>
          <a:p>
            <a:pPr eaLnBrk="1" hangingPunct="1"/>
            <a:r>
              <a:rPr lang="en-US" altLang="id-ID"/>
              <a:t>Konsep penjadwalan</a:t>
            </a:r>
          </a:p>
        </p:txBody>
      </p:sp>
      <p:sp>
        <p:nvSpPr>
          <p:cNvPr id="25603" name="Footer Placeholder 4">
            <a:extLst>
              <a:ext uri="{FF2B5EF4-FFF2-40B4-BE49-F238E27FC236}">
                <a16:creationId xmlns:a16="http://schemas.microsoft.com/office/drawing/2014/main" id="{BF78AD06-0C90-41CF-B766-425F346170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id-ID" sz="1200">
                <a:solidFill>
                  <a:schemeClr val="accent1"/>
                </a:solidFill>
              </a:rPr>
              <a:t>Manajemen Proses</a:t>
            </a:r>
          </a:p>
        </p:txBody>
      </p:sp>
      <p:sp>
        <p:nvSpPr>
          <p:cNvPr id="25604" name="Slide Number Placeholder 5">
            <a:extLst>
              <a:ext uri="{FF2B5EF4-FFF2-40B4-BE49-F238E27FC236}">
                <a16:creationId xmlns:a16="http://schemas.microsoft.com/office/drawing/2014/main" id="{1E9DD5AB-18DF-4A5F-B857-9B38D2CC2D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fld id="{31A6657F-E215-4EB1-B3CE-D75DCAB9AEA4}" type="slidenum">
              <a:rPr lang="en-US" altLang="id-ID" sz="1400">
                <a:solidFill>
                  <a:schemeClr val="bg2"/>
                </a:solidFill>
                <a:latin typeface="Tahoma" panose="020B0604030504040204" pitchFamily="34" charset="0"/>
              </a:rPr>
              <a:pPr eaLnBrk="1" hangingPunct="1"/>
              <a:t>21</a:t>
            </a:fld>
            <a:endParaRPr lang="en-US" altLang="id-ID" sz="1400">
              <a:solidFill>
                <a:schemeClr val="bg2"/>
              </a:solidFill>
              <a:latin typeface="Tahoma" panose="020B060403050404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>
            <a:extLst>
              <a:ext uri="{FF2B5EF4-FFF2-40B4-BE49-F238E27FC236}">
                <a16:creationId xmlns:a16="http://schemas.microsoft.com/office/drawing/2014/main" id="{44B6FF84-E2A3-45E6-9D98-1CC1D92A067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04800" y="381000"/>
            <a:ext cx="7610475" cy="1143000"/>
          </a:xfrm>
        </p:spPr>
        <p:txBody>
          <a:bodyPr/>
          <a:lstStyle/>
          <a:p>
            <a:pPr algn="ctr" eaLnBrk="1" hangingPunct="1"/>
            <a:r>
              <a:rPr lang="en-US" altLang="id-ID" b="1">
                <a:latin typeface="Book Antiqua" panose="02040602050305030304" pitchFamily="18" charset="0"/>
              </a:rPr>
              <a:t>KONSEP PENJADWALAN</a:t>
            </a:r>
          </a:p>
        </p:txBody>
      </p:sp>
      <p:sp>
        <p:nvSpPr>
          <p:cNvPr id="146435" name="Rectangle 3">
            <a:extLst>
              <a:ext uri="{FF2B5EF4-FFF2-40B4-BE49-F238E27FC236}">
                <a16:creationId xmlns:a16="http://schemas.microsoft.com/office/drawing/2014/main" id="{85D2592A-C3AE-42CB-8219-20759466AE6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762000" y="1905000"/>
            <a:ext cx="8382000" cy="4351338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</a:pPr>
            <a:r>
              <a:rPr lang="en-US" altLang="id-ID" dirty="0" err="1">
                <a:latin typeface="Verdana" panose="020B0604030504040204" pitchFamily="34" charset="0"/>
              </a:rPr>
              <a:t>Konsep</a:t>
            </a:r>
            <a:r>
              <a:rPr lang="en-US" altLang="id-ID" dirty="0">
                <a:latin typeface="Verdana" panose="020B0604030504040204" pitchFamily="34" charset="0"/>
              </a:rPr>
              <a:t> </a:t>
            </a:r>
            <a:r>
              <a:rPr lang="en-US" altLang="id-ID" dirty="0" err="1">
                <a:latin typeface="Verdana" panose="020B0604030504040204" pitchFamily="34" charset="0"/>
              </a:rPr>
              <a:t>dari</a:t>
            </a:r>
            <a:r>
              <a:rPr lang="en-US" altLang="id-ID" dirty="0">
                <a:latin typeface="Verdana" panose="020B0604030504040204" pitchFamily="34" charset="0"/>
              </a:rPr>
              <a:t> Multiprogramming :</a:t>
            </a:r>
          </a:p>
          <a:p>
            <a:pPr lvl="1" algn="just" eaLnBrk="1" hangingPunct="1">
              <a:lnSpc>
                <a:spcPct val="80000"/>
              </a:lnSpc>
            </a:pPr>
            <a:r>
              <a:rPr lang="en-US" altLang="id-ID" dirty="0" err="1">
                <a:latin typeface="Verdana" panose="020B0604030504040204" pitchFamily="34" charset="0"/>
              </a:rPr>
              <a:t>Suatu</a:t>
            </a:r>
            <a:r>
              <a:rPr lang="en-US" altLang="id-ID" dirty="0">
                <a:latin typeface="Verdana" panose="020B0604030504040204" pitchFamily="34" charset="0"/>
              </a:rPr>
              <a:t> proses </a:t>
            </a:r>
            <a:r>
              <a:rPr lang="en-US" altLang="id-ID" dirty="0" err="1">
                <a:latin typeface="Verdana" panose="020B0604030504040204" pitchFamily="34" charset="0"/>
              </a:rPr>
              <a:t>akan</a:t>
            </a:r>
            <a:r>
              <a:rPr lang="en-US" altLang="id-ID" dirty="0">
                <a:latin typeface="Verdana" panose="020B0604030504040204" pitchFamily="34" charset="0"/>
              </a:rPr>
              <a:t> </a:t>
            </a:r>
            <a:r>
              <a:rPr lang="en-US" altLang="id-ID" dirty="0" err="1">
                <a:latin typeface="Verdana" panose="020B0604030504040204" pitchFamily="34" charset="0"/>
              </a:rPr>
              <a:t>menggunakan</a:t>
            </a:r>
            <a:r>
              <a:rPr lang="en-US" altLang="id-ID" dirty="0">
                <a:latin typeface="Verdana" panose="020B0604030504040204" pitchFamily="34" charset="0"/>
              </a:rPr>
              <a:t> CPU </a:t>
            </a:r>
            <a:r>
              <a:rPr lang="en-US" altLang="id-ID" dirty="0" err="1">
                <a:latin typeface="Verdana" panose="020B0604030504040204" pitchFamily="34" charset="0"/>
              </a:rPr>
              <a:t>sampai</a:t>
            </a:r>
            <a:r>
              <a:rPr lang="en-US" altLang="id-ID" dirty="0">
                <a:latin typeface="Verdana" panose="020B0604030504040204" pitchFamily="34" charset="0"/>
              </a:rPr>
              <a:t> proses </a:t>
            </a:r>
            <a:r>
              <a:rPr lang="en-US" altLang="id-ID" dirty="0" err="1">
                <a:latin typeface="Verdana" panose="020B0604030504040204" pitchFamily="34" charset="0"/>
              </a:rPr>
              <a:t>tersebut</a:t>
            </a:r>
            <a:r>
              <a:rPr lang="en-US" altLang="id-ID" dirty="0">
                <a:latin typeface="Verdana" panose="020B0604030504040204" pitchFamily="34" charset="0"/>
              </a:rPr>
              <a:t> </a:t>
            </a:r>
            <a:r>
              <a:rPr lang="en-US" altLang="id-ID" dirty="0" err="1">
                <a:latin typeface="Verdana" panose="020B0604030504040204" pitchFamily="34" charset="0"/>
              </a:rPr>
              <a:t>dalam</a:t>
            </a:r>
            <a:r>
              <a:rPr lang="en-US" altLang="id-ID" dirty="0">
                <a:latin typeface="Verdana" panose="020B0604030504040204" pitchFamily="34" charset="0"/>
              </a:rPr>
              <a:t> status </a:t>
            </a:r>
            <a:r>
              <a:rPr lang="en-US" altLang="id-ID" i="1" dirty="0">
                <a:latin typeface="Verdana" panose="020B0604030504040204" pitchFamily="34" charset="0"/>
              </a:rPr>
              <a:t>“wait” </a:t>
            </a:r>
            <a:r>
              <a:rPr lang="en-US" altLang="id-ID" dirty="0">
                <a:latin typeface="Verdana" panose="020B0604030504040204" pitchFamily="34" charset="0"/>
              </a:rPr>
              <a:t>(</a:t>
            </a:r>
            <a:r>
              <a:rPr lang="en-US" altLang="id-ID" dirty="0" err="1">
                <a:latin typeface="Verdana" panose="020B0604030504040204" pitchFamily="34" charset="0"/>
              </a:rPr>
              <a:t>misal</a:t>
            </a:r>
            <a:r>
              <a:rPr lang="en-US" altLang="id-ID" dirty="0">
                <a:latin typeface="Verdana" panose="020B0604030504040204" pitchFamily="34" charset="0"/>
              </a:rPr>
              <a:t> : </a:t>
            </a:r>
            <a:r>
              <a:rPr lang="en-US" altLang="id-ID" dirty="0" err="1">
                <a:latin typeface="Verdana" panose="020B0604030504040204" pitchFamily="34" charset="0"/>
              </a:rPr>
              <a:t>meminta</a:t>
            </a:r>
            <a:r>
              <a:rPr lang="en-US" altLang="id-ID" dirty="0">
                <a:latin typeface="Verdana" panose="020B0604030504040204" pitchFamily="34" charset="0"/>
              </a:rPr>
              <a:t> I/O) </a:t>
            </a:r>
            <a:r>
              <a:rPr lang="en-US" altLang="id-ID" dirty="0" err="1">
                <a:latin typeface="Verdana" panose="020B0604030504040204" pitchFamily="34" charset="0"/>
              </a:rPr>
              <a:t>selesai</a:t>
            </a:r>
            <a:endParaRPr lang="en-US" altLang="id-ID" dirty="0">
              <a:latin typeface="Verdana" panose="020B0604030504040204" pitchFamily="34" charset="0"/>
            </a:endParaRPr>
          </a:p>
          <a:p>
            <a:pPr lvl="1" algn="just" eaLnBrk="1" hangingPunct="1">
              <a:lnSpc>
                <a:spcPct val="80000"/>
              </a:lnSpc>
            </a:pPr>
            <a:r>
              <a:rPr lang="en-US" altLang="id-ID" dirty="0">
                <a:latin typeface="Verdana" panose="020B0604030504040204" pitchFamily="34" charset="0"/>
              </a:rPr>
              <a:t>Pada </a:t>
            </a:r>
            <a:r>
              <a:rPr lang="en-US" altLang="id-ID" dirty="0" err="1">
                <a:latin typeface="Verdana" panose="020B0604030504040204" pitchFamily="34" charset="0"/>
              </a:rPr>
              <a:t>saat</a:t>
            </a:r>
            <a:r>
              <a:rPr lang="en-US" altLang="id-ID" dirty="0">
                <a:latin typeface="Verdana" panose="020B0604030504040204" pitchFamily="34" charset="0"/>
              </a:rPr>
              <a:t> </a:t>
            </a:r>
            <a:r>
              <a:rPr lang="en-US" altLang="id-ID" i="1" dirty="0">
                <a:latin typeface="Verdana" panose="020B0604030504040204" pitchFamily="34" charset="0"/>
              </a:rPr>
              <a:t>“wait” </a:t>
            </a:r>
            <a:r>
              <a:rPr lang="en-US" altLang="id-ID" dirty="0">
                <a:latin typeface="Verdana" panose="020B0604030504040204" pitchFamily="34" charset="0"/>
                <a:sym typeface="Wingdings" panose="05000000000000000000" pitchFamily="2" charset="2"/>
              </a:rPr>
              <a:t> CPU </a:t>
            </a:r>
            <a:r>
              <a:rPr lang="en-US" altLang="id-ID" dirty="0" err="1">
                <a:latin typeface="Verdana" panose="020B0604030504040204" pitchFamily="34" charset="0"/>
                <a:sym typeface="Wingdings" panose="05000000000000000000" pitchFamily="2" charset="2"/>
              </a:rPr>
              <a:t>akan</a:t>
            </a:r>
            <a:r>
              <a:rPr lang="en-US" altLang="id-ID" dirty="0">
                <a:latin typeface="Verdana" panose="020B0604030504040204" pitchFamily="34" charset="0"/>
                <a:sym typeface="Wingdings" panose="05000000000000000000" pitchFamily="2" charset="2"/>
              </a:rPr>
              <a:t> </a:t>
            </a:r>
            <a:r>
              <a:rPr lang="en-US" altLang="id-ID" dirty="0" err="1">
                <a:latin typeface="Verdana" panose="020B0604030504040204" pitchFamily="34" charset="0"/>
                <a:sym typeface="Wingdings" panose="05000000000000000000" pitchFamily="2" charset="2"/>
              </a:rPr>
              <a:t>menganggur</a:t>
            </a:r>
            <a:r>
              <a:rPr lang="en-US" altLang="id-ID" dirty="0">
                <a:latin typeface="Verdana" panose="020B0604030504040204" pitchFamily="34" charset="0"/>
                <a:sym typeface="Wingdings" panose="05000000000000000000" pitchFamily="2" charset="2"/>
              </a:rPr>
              <a:t>, </a:t>
            </a:r>
            <a:r>
              <a:rPr lang="en-US" altLang="id-ID" dirty="0" err="1">
                <a:latin typeface="Verdana" panose="020B0604030504040204" pitchFamily="34" charset="0"/>
                <a:sym typeface="Wingdings" panose="05000000000000000000" pitchFamily="2" charset="2"/>
              </a:rPr>
              <a:t>untuk</a:t>
            </a:r>
            <a:r>
              <a:rPr lang="en-US" altLang="id-ID" dirty="0">
                <a:latin typeface="Verdana" panose="020B0604030504040204" pitchFamily="34" charset="0"/>
                <a:sym typeface="Wingdings" panose="05000000000000000000" pitchFamily="2" charset="2"/>
              </a:rPr>
              <a:t> </a:t>
            </a:r>
            <a:r>
              <a:rPr lang="en-US" altLang="id-ID" dirty="0" err="1">
                <a:latin typeface="Verdana" panose="020B0604030504040204" pitchFamily="34" charset="0"/>
                <a:sym typeface="Wingdings" panose="05000000000000000000" pitchFamily="2" charset="2"/>
              </a:rPr>
              <a:t>mengatasi</a:t>
            </a:r>
            <a:r>
              <a:rPr lang="en-US" altLang="id-ID" dirty="0">
                <a:latin typeface="Verdana" panose="020B0604030504040204" pitchFamily="34" charset="0"/>
                <a:sym typeface="Wingdings" panose="05000000000000000000" pitchFamily="2" charset="2"/>
              </a:rPr>
              <a:t> </a:t>
            </a:r>
            <a:r>
              <a:rPr lang="en-US" altLang="id-ID" dirty="0" err="1">
                <a:latin typeface="Verdana" panose="020B0604030504040204" pitchFamily="34" charset="0"/>
                <a:sym typeface="Wingdings" panose="05000000000000000000" pitchFamily="2" charset="2"/>
              </a:rPr>
              <a:t>hal</a:t>
            </a:r>
            <a:r>
              <a:rPr lang="en-US" altLang="id-ID" dirty="0">
                <a:latin typeface="Verdana" panose="020B0604030504040204" pitchFamily="34" charset="0"/>
                <a:sym typeface="Wingdings" panose="05000000000000000000" pitchFamily="2" charset="2"/>
              </a:rPr>
              <a:t> </a:t>
            </a:r>
            <a:r>
              <a:rPr lang="en-US" altLang="id-ID" dirty="0" err="1">
                <a:latin typeface="Verdana" panose="020B0604030504040204" pitchFamily="34" charset="0"/>
                <a:sym typeface="Wingdings" panose="05000000000000000000" pitchFamily="2" charset="2"/>
              </a:rPr>
              <a:t>ini</a:t>
            </a:r>
            <a:r>
              <a:rPr lang="en-US" altLang="id-ID" dirty="0">
                <a:latin typeface="Verdana" panose="020B0604030504040204" pitchFamily="34" charset="0"/>
                <a:sym typeface="Wingdings" panose="05000000000000000000" pitchFamily="2" charset="2"/>
              </a:rPr>
              <a:t>  CPU </a:t>
            </a:r>
            <a:r>
              <a:rPr lang="en-US" altLang="id-ID" dirty="0" err="1">
                <a:latin typeface="Verdana" panose="020B0604030504040204" pitchFamily="34" charset="0"/>
                <a:sym typeface="Wingdings" panose="05000000000000000000" pitchFamily="2" charset="2"/>
              </a:rPr>
              <a:t>dialihkan</a:t>
            </a:r>
            <a:r>
              <a:rPr lang="en-US" altLang="id-ID" dirty="0">
                <a:latin typeface="Verdana" panose="020B0604030504040204" pitchFamily="34" charset="0"/>
                <a:sym typeface="Wingdings" panose="05000000000000000000" pitchFamily="2" charset="2"/>
              </a:rPr>
              <a:t> </a:t>
            </a:r>
            <a:r>
              <a:rPr lang="en-US" altLang="id-ID" dirty="0" err="1">
                <a:latin typeface="Verdana" panose="020B0604030504040204" pitchFamily="34" charset="0"/>
                <a:sym typeface="Wingdings" panose="05000000000000000000" pitchFamily="2" charset="2"/>
              </a:rPr>
              <a:t>ke</a:t>
            </a:r>
            <a:r>
              <a:rPr lang="en-US" altLang="id-ID" dirty="0">
                <a:latin typeface="Verdana" panose="020B0604030504040204" pitchFamily="34" charset="0"/>
                <a:sym typeface="Wingdings" panose="05000000000000000000" pitchFamily="2" charset="2"/>
              </a:rPr>
              <a:t> proses lain yang </a:t>
            </a:r>
            <a:r>
              <a:rPr lang="en-US" altLang="id-ID" dirty="0" err="1">
                <a:latin typeface="Verdana" panose="020B0604030504040204" pitchFamily="34" charset="0"/>
                <a:sym typeface="Wingdings" panose="05000000000000000000" pitchFamily="2" charset="2"/>
              </a:rPr>
              <a:t>berstatus</a:t>
            </a:r>
            <a:r>
              <a:rPr lang="en-US" altLang="id-ID" dirty="0">
                <a:latin typeface="Verdana" panose="020B0604030504040204" pitchFamily="34" charset="0"/>
                <a:sym typeface="Wingdings" panose="05000000000000000000" pitchFamily="2" charset="2"/>
              </a:rPr>
              <a:t> </a:t>
            </a:r>
            <a:r>
              <a:rPr lang="en-US" altLang="id-ID" i="1" dirty="0">
                <a:latin typeface="Verdana" panose="020B0604030504040204" pitchFamily="34" charset="0"/>
                <a:sym typeface="Wingdings" panose="05000000000000000000" pitchFamily="2" charset="2"/>
              </a:rPr>
              <a:t>“ready”</a:t>
            </a:r>
          </a:p>
          <a:p>
            <a:pPr lvl="1" algn="just" eaLnBrk="1" hangingPunct="1">
              <a:lnSpc>
                <a:spcPct val="80000"/>
              </a:lnSpc>
            </a:pPr>
            <a:endParaRPr lang="en-US" altLang="id-ID" i="1" dirty="0">
              <a:latin typeface="Verdana" panose="020B0604030504040204" pitchFamily="34" charset="0"/>
              <a:sym typeface="Wingdings" panose="05000000000000000000" pitchFamily="2" charset="2"/>
            </a:endParaRPr>
          </a:p>
          <a:p>
            <a:pPr lvl="1" algn="just" eaLnBrk="1" hangingPunct="1">
              <a:lnSpc>
                <a:spcPct val="80000"/>
              </a:lnSpc>
              <a:buFontTx/>
              <a:buNone/>
            </a:pPr>
            <a:endParaRPr lang="en-US" altLang="id-ID" i="1" dirty="0">
              <a:latin typeface="Verdana" panose="020B0604030504040204" pitchFamily="34" charset="0"/>
              <a:sym typeface="Wingdings" panose="05000000000000000000" pitchFamily="2" charset="2"/>
            </a:endParaRPr>
          </a:p>
          <a:p>
            <a:pPr algn="just" eaLnBrk="1" hangingPunct="1">
              <a:lnSpc>
                <a:spcPct val="80000"/>
              </a:lnSpc>
            </a:pPr>
            <a:r>
              <a:rPr lang="en-US" altLang="id-ID" dirty="0" err="1">
                <a:latin typeface="Verdana" panose="020B0604030504040204" pitchFamily="34" charset="0"/>
              </a:rPr>
              <a:t>Tujuan</a:t>
            </a:r>
            <a:r>
              <a:rPr lang="en-US" altLang="id-ID" dirty="0">
                <a:latin typeface="Verdana" panose="020B0604030504040204" pitchFamily="34" charset="0"/>
              </a:rPr>
              <a:t> </a:t>
            </a:r>
            <a:r>
              <a:rPr lang="en-US" altLang="id-ID" dirty="0" err="1">
                <a:latin typeface="Verdana" panose="020B0604030504040204" pitchFamily="34" charset="0"/>
              </a:rPr>
              <a:t>dari</a:t>
            </a:r>
            <a:r>
              <a:rPr lang="en-US" altLang="id-ID" dirty="0">
                <a:latin typeface="Verdana" panose="020B0604030504040204" pitchFamily="34" charset="0"/>
              </a:rPr>
              <a:t> Multiprogramming </a:t>
            </a:r>
            <a:r>
              <a:rPr lang="en-US" altLang="id-ID" dirty="0" err="1">
                <a:latin typeface="Verdana" panose="020B0604030504040204" pitchFamily="34" charset="0"/>
              </a:rPr>
              <a:t>adalah</a:t>
            </a:r>
            <a:r>
              <a:rPr lang="en-US" altLang="id-ID" dirty="0">
                <a:latin typeface="Verdana" panose="020B0604030504040204" pitchFamily="34" charset="0"/>
              </a:rPr>
              <a:t> :</a:t>
            </a:r>
          </a:p>
          <a:p>
            <a:pPr lvl="1" algn="just" eaLnBrk="1" hangingPunct="1">
              <a:lnSpc>
                <a:spcPct val="80000"/>
              </a:lnSpc>
            </a:pPr>
            <a:r>
              <a:rPr lang="en-US" altLang="id-ID" dirty="0" err="1">
                <a:latin typeface="Verdana" panose="020B0604030504040204" pitchFamily="34" charset="0"/>
              </a:rPr>
              <a:t>Untuk</a:t>
            </a:r>
            <a:r>
              <a:rPr lang="en-US" altLang="id-ID" dirty="0">
                <a:latin typeface="Verdana" panose="020B0604030504040204" pitchFamily="34" charset="0"/>
              </a:rPr>
              <a:t> </a:t>
            </a:r>
            <a:r>
              <a:rPr lang="en-US" altLang="id-ID" dirty="0" err="1">
                <a:latin typeface="Verdana" panose="020B0604030504040204" pitchFamily="34" charset="0"/>
              </a:rPr>
              <a:t>memaksimalkan</a:t>
            </a:r>
            <a:r>
              <a:rPr lang="en-US" altLang="id-ID" dirty="0">
                <a:latin typeface="Verdana" panose="020B0604030504040204" pitchFamily="34" charset="0"/>
              </a:rPr>
              <a:t> </a:t>
            </a:r>
            <a:r>
              <a:rPr lang="en-US" altLang="id-ID" dirty="0" err="1">
                <a:latin typeface="Verdana" panose="020B0604030504040204" pitchFamily="34" charset="0"/>
              </a:rPr>
              <a:t>penggunaan</a:t>
            </a:r>
            <a:r>
              <a:rPr lang="en-US" altLang="id-ID" dirty="0">
                <a:latin typeface="Verdana" panose="020B0604030504040204" pitchFamily="34" charset="0"/>
              </a:rPr>
              <a:t> CPU </a:t>
            </a:r>
            <a:r>
              <a:rPr lang="en-US" altLang="id-ID" dirty="0" err="1">
                <a:latin typeface="Verdana" panose="020B0604030504040204" pitchFamily="34" charset="0"/>
              </a:rPr>
              <a:t>dengan</a:t>
            </a:r>
            <a:r>
              <a:rPr lang="en-US" altLang="id-ID" dirty="0">
                <a:latin typeface="Verdana" panose="020B0604030504040204" pitchFamily="34" charset="0"/>
              </a:rPr>
              <a:t> </a:t>
            </a:r>
            <a:r>
              <a:rPr lang="en-US" altLang="id-ID" dirty="0" err="1">
                <a:latin typeface="Verdana" panose="020B0604030504040204" pitchFamily="34" charset="0"/>
              </a:rPr>
              <a:t>cara</a:t>
            </a:r>
            <a:r>
              <a:rPr lang="en-US" altLang="id-ID" dirty="0">
                <a:latin typeface="Verdana" panose="020B0604030504040204" pitchFamily="34" charset="0"/>
              </a:rPr>
              <a:t> </a:t>
            </a:r>
            <a:r>
              <a:rPr lang="en-US" altLang="id-ID" dirty="0" err="1">
                <a:latin typeface="Verdana" panose="020B0604030504040204" pitchFamily="34" charset="0"/>
              </a:rPr>
              <a:t>mengatur</a:t>
            </a:r>
            <a:r>
              <a:rPr lang="en-US" altLang="id-ID" dirty="0">
                <a:latin typeface="Verdana" panose="020B0604030504040204" pitchFamily="34" charset="0"/>
              </a:rPr>
              <a:t> </a:t>
            </a:r>
            <a:r>
              <a:rPr lang="en-US" altLang="id-ID" dirty="0" err="1">
                <a:latin typeface="Verdana" panose="020B0604030504040204" pitchFamily="34" charset="0"/>
              </a:rPr>
              <a:t>alokasi</a:t>
            </a:r>
            <a:r>
              <a:rPr lang="en-US" altLang="id-ID" dirty="0">
                <a:latin typeface="Verdana" panose="020B0604030504040204" pitchFamily="34" charset="0"/>
              </a:rPr>
              <a:t> </a:t>
            </a:r>
            <a:r>
              <a:rPr lang="en-US" altLang="id-ID" dirty="0" err="1">
                <a:latin typeface="Verdana" panose="020B0604030504040204" pitchFamily="34" charset="0"/>
              </a:rPr>
              <a:t>waktu</a:t>
            </a:r>
            <a:r>
              <a:rPr lang="en-US" altLang="id-ID" dirty="0">
                <a:latin typeface="Verdana" panose="020B0604030504040204" pitchFamily="34" charset="0"/>
              </a:rPr>
              <a:t> yang </a:t>
            </a:r>
            <a:r>
              <a:rPr lang="en-US" altLang="id-ID" dirty="0" err="1">
                <a:latin typeface="Verdana" panose="020B0604030504040204" pitchFamily="34" charset="0"/>
              </a:rPr>
              <a:t>digunakan</a:t>
            </a:r>
            <a:r>
              <a:rPr lang="en-US" altLang="id-ID" dirty="0">
                <a:latin typeface="Verdana" panose="020B0604030504040204" pitchFamily="34" charset="0"/>
              </a:rPr>
              <a:t> oleh CPU </a:t>
            </a:r>
            <a:r>
              <a:rPr lang="en-US" altLang="id-ID" dirty="0" err="1">
                <a:latin typeface="Verdana" panose="020B0604030504040204" pitchFamily="34" charset="0"/>
              </a:rPr>
              <a:t>untuk</a:t>
            </a:r>
            <a:r>
              <a:rPr lang="en-US" altLang="id-ID" dirty="0">
                <a:latin typeface="Verdana" panose="020B0604030504040204" pitchFamily="34" charset="0"/>
              </a:rPr>
              <a:t> </a:t>
            </a:r>
            <a:r>
              <a:rPr lang="en-US" altLang="id-ID" dirty="0" err="1">
                <a:latin typeface="Verdana" panose="020B0604030504040204" pitchFamily="34" charset="0"/>
              </a:rPr>
              <a:t>memperkecil</a:t>
            </a:r>
            <a:r>
              <a:rPr lang="en-US" altLang="id-ID" dirty="0">
                <a:latin typeface="Verdana" panose="020B0604030504040204" pitchFamily="34" charset="0"/>
              </a:rPr>
              <a:t> </a:t>
            </a:r>
            <a:r>
              <a:rPr lang="en-US" altLang="id-ID" dirty="0" err="1">
                <a:latin typeface="Verdana" panose="020B0604030504040204" pitchFamily="34" charset="0"/>
              </a:rPr>
              <a:t>waktu</a:t>
            </a:r>
            <a:r>
              <a:rPr lang="en-US" altLang="id-ID" dirty="0">
                <a:latin typeface="Verdana" panose="020B0604030504040204" pitchFamily="34" charset="0"/>
              </a:rPr>
              <a:t> </a:t>
            </a:r>
            <a:r>
              <a:rPr lang="en-US" altLang="id-ID" i="1" dirty="0">
                <a:latin typeface="Verdana" panose="020B0604030504040204" pitchFamily="34" charset="0"/>
              </a:rPr>
              <a:t>idle</a:t>
            </a:r>
            <a:endParaRPr lang="en-US" altLang="id-ID" b="1" dirty="0">
              <a:latin typeface="Verdana" panose="020B0604030504040204" pitchFamily="34" charset="0"/>
            </a:endParaRPr>
          </a:p>
          <a:p>
            <a:pPr lvl="1" algn="just" eaLnBrk="1" hangingPunct="1">
              <a:lnSpc>
                <a:spcPct val="80000"/>
              </a:lnSpc>
              <a:buFontTx/>
              <a:buNone/>
            </a:pPr>
            <a:endParaRPr lang="en-US" altLang="id-ID" dirty="0">
              <a:latin typeface="Verdana" panose="020B0604030504040204" pitchFamily="34" charset="0"/>
            </a:endParaRPr>
          </a:p>
        </p:txBody>
      </p:sp>
      <p:sp>
        <p:nvSpPr>
          <p:cNvPr id="26628" name="Footer Placeholder 4">
            <a:extLst>
              <a:ext uri="{FF2B5EF4-FFF2-40B4-BE49-F238E27FC236}">
                <a16:creationId xmlns:a16="http://schemas.microsoft.com/office/drawing/2014/main" id="{040A2A10-EF01-427A-97D7-5AD5B51F33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xfrm>
            <a:off x="4811713" y="5891213"/>
            <a:ext cx="3794125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id-ID" sz="1200">
                <a:solidFill>
                  <a:schemeClr val="accent1"/>
                </a:solidFill>
              </a:rPr>
              <a:t>Manajemen Proses</a:t>
            </a:r>
          </a:p>
        </p:txBody>
      </p:sp>
      <p:sp>
        <p:nvSpPr>
          <p:cNvPr id="26629" name="Slide Number Placeholder 5">
            <a:extLst>
              <a:ext uri="{FF2B5EF4-FFF2-40B4-BE49-F238E27FC236}">
                <a16:creationId xmlns:a16="http://schemas.microsoft.com/office/drawing/2014/main" id="{7B93D2E1-1703-4FCC-AEF7-F9365E348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5105400" y="198437"/>
            <a:ext cx="1443037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fld id="{26DCD338-8F6E-42DE-860A-4DB1D79FAD6B}" type="slidenum">
              <a:rPr lang="en-US" altLang="id-ID" sz="1400">
                <a:solidFill>
                  <a:schemeClr val="bg2"/>
                </a:solidFill>
                <a:latin typeface="Tahoma" panose="020B0604030504040204" pitchFamily="34" charset="0"/>
              </a:rPr>
              <a:pPr eaLnBrk="1" hangingPunct="1"/>
              <a:t>22</a:t>
            </a:fld>
            <a:endParaRPr lang="en-US" altLang="id-ID" sz="1400" dirty="0">
              <a:solidFill>
                <a:schemeClr val="bg2"/>
              </a:solidFill>
              <a:latin typeface="Tahoma" panose="020B060403050404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6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6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46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6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6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146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46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6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146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6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6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1000"/>
                                        <p:tgtEl>
                                          <p:spTgt spid="146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6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6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1000"/>
                                        <p:tgtEl>
                                          <p:spTgt spid="146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6435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7">
            <a:extLst>
              <a:ext uri="{FF2B5EF4-FFF2-40B4-BE49-F238E27FC236}">
                <a16:creationId xmlns:a16="http://schemas.microsoft.com/office/drawing/2014/main" id="{569AA1E9-B580-4BAB-8FBE-7E3876835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3263" y="875455"/>
            <a:ext cx="8667750" cy="838200"/>
          </a:xfrm>
        </p:spPr>
        <p:txBody>
          <a:bodyPr/>
          <a:lstStyle/>
          <a:p>
            <a:pPr eaLnBrk="1" hangingPunct="1"/>
            <a:r>
              <a:rPr lang="en-US" altLang="id-ID" b="1" dirty="0" err="1"/>
              <a:t>Bentuk</a:t>
            </a:r>
            <a:r>
              <a:rPr lang="en-US" altLang="id-ID" b="1" dirty="0"/>
              <a:t> </a:t>
            </a:r>
            <a:r>
              <a:rPr lang="en-US" altLang="id-ID" b="1" dirty="0" err="1"/>
              <a:t>penjadwalan</a:t>
            </a:r>
            <a:endParaRPr lang="en-US" altLang="id-ID" b="1" dirty="0"/>
          </a:p>
        </p:txBody>
      </p:sp>
      <p:sp>
        <p:nvSpPr>
          <p:cNvPr id="27651" name="Content Placeholder 8">
            <a:extLst>
              <a:ext uri="{FF2B5EF4-FFF2-40B4-BE49-F238E27FC236}">
                <a16:creationId xmlns:a16="http://schemas.microsoft.com/office/drawing/2014/main" id="{339FACF4-D872-4C3E-A04C-909D47D1DE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7563" y="1943100"/>
            <a:ext cx="8420100" cy="2971800"/>
          </a:xfrm>
        </p:spPr>
        <p:txBody>
          <a:bodyPr/>
          <a:lstStyle/>
          <a:p>
            <a:pPr algn="just" eaLnBrk="1" hangingPunct="1">
              <a:lnSpc>
                <a:spcPct val="150000"/>
              </a:lnSpc>
            </a:pPr>
            <a:r>
              <a:rPr lang="en-US" altLang="id-ID" sz="2800" dirty="0" err="1"/>
              <a:t>Antrian</a:t>
            </a:r>
            <a:endParaRPr lang="en-US" altLang="id-ID" sz="2800" dirty="0"/>
          </a:p>
          <a:p>
            <a:pPr algn="just" eaLnBrk="1" hangingPunct="1">
              <a:lnSpc>
                <a:spcPct val="150000"/>
              </a:lnSpc>
            </a:pPr>
            <a:r>
              <a:rPr lang="en-US" altLang="id-ID" sz="2800" dirty="0" err="1"/>
              <a:t>Penjadwal</a:t>
            </a:r>
            <a:r>
              <a:rPr lang="en-US" altLang="id-ID" sz="2800" dirty="0"/>
              <a:t> (scheduler)</a:t>
            </a:r>
          </a:p>
          <a:p>
            <a:pPr algn="just" eaLnBrk="1" hangingPunct="1">
              <a:lnSpc>
                <a:spcPct val="150000"/>
              </a:lnSpc>
            </a:pPr>
            <a:r>
              <a:rPr lang="en-US" altLang="id-ID" sz="2800" dirty="0"/>
              <a:t>Context switch</a:t>
            </a:r>
          </a:p>
        </p:txBody>
      </p:sp>
      <p:sp>
        <p:nvSpPr>
          <p:cNvPr id="27652" name="Footer Placeholder 5">
            <a:extLst>
              <a:ext uri="{FF2B5EF4-FFF2-40B4-BE49-F238E27FC236}">
                <a16:creationId xmlns:a16="http://schemas.microsoft.com/office/drawing/2014/main" id="{AAC6C3F8-5DAA-4C9B-B69C-9DD3245685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id-ID" sz="1200">
                <a:solidFill>
                  <a:schemeClr val="accent1"/>
                </a:solidFill>
              </a:rPr>
              <a:t>Manajemen Proses</a:t>
            </a:r>
          </a:p>
        </p:txBody>
      </p:sp>
      <p:sp>
        <p:nvSpPr>
          <p:cNvPr id="27653" name="Slide Number Placeholder 6">
            <a:extLst>
              <a:ext uri="{FF2B5EF4-FFF2-40B4-BE49-F238E27FC236}">
                <a16:creationId xmlns:a16="http://schemas.microsoft.com/office/drawing/2014/main" id="{9EE7415E-17A0-4BF0-9940-69E806A30D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fld id="{F6DF31B3-4AC1-4BDD-BD59-DDE832B9B7E5}" type="slidenum">
              <a:rPr lang="en-US" altLang="id-ID" sz="1400">
                <a:solidFill>
                  <a:schemeClr val="bg2"/>
                </a:solidFill>
                <a:latin typeface="Tahoma" panose="020B0604030504040204" pitchFamily="34" charset="0"/>
              </a:rPr>
              <a:pPr eaLnBrk="1" hangingPunct="1"/>
              <a:t>23</a:t>
            </a:fld>
            <a:endParaRPr lang="en-US" altLang="id-ID" sz="1400">
              <a:solidFill>
                <a:schemeClr val="bg2"/>
              </a:solidFill>
              <a:latin typeface="Tahoma" panose="020B060403050404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>
            <a:extLst>
              <a:ext uri="{FF2B5EF4-FFF2-40B4-BE49-F238E27FC236}">
                <a16:creationId xmlns:a16="http://schemas.microsoft.com/office/drawing/2014/main" id="{576C4272-8643-4E1F-9F59-E0D165AB355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90600" y="815308"/>
            <a:ext cx="7610475" cy="874713"/>
          </a:xfrm>
        </p:spPr>
        <p:txBody>
          <a:bodyPr/>
          <a:lstStyle/>
          <a:p>
            <a:pPr eaLnBrk="1" hangingPunct="1"/>
            <a:r>
              <a:rPr lang="id-ID" altLang="id-ID" b="1" dirty="0">
                <a:latin typeface="Book Antiqua" panose="02040602050305030304" pitchFamily="18" charset="0"/>
              </a:rPr>
              <a:t>A</a:t>
            </a:r>
            <a:r>
              <a:rPr lang="en-US" altLang="id-ID" b="1" dirty="0" err="1">
                <a:latin typeface="Book Antiqua" panose="02040602050305030304" pitchFamily="18" charset="0"/>
              </a:rPr>
              <a:t>ntrian</a:t>
            </a:r>
            <a:r>
              <a:rPr lang="en-US" altLang="id-ID" b="1" dirty="0">
                <a:latin typeface="Book Antiqua" panose="02040602050305030304" pitchFamily="18" charset="0"/>
              </a:rPr>
              <a:t> </a:t>
            </a:r>
            <a:r>
              <a:rPr lang="en-US" altLang="id-ID" b="1" dirty="0" err="1">
                <a:latin typeface="Book Antiqua" panose="02040602050305030304" pitchFamily="18" charset="0"/>
              </a:rPr>
              <a:t>penjadwalan</a:t>
            </a:r>
            <a:endParaRPr lang="en-US" altLang="id-ID" b="1" dirty="0">
              <a:latin typeface="Book Antiqua" panose="02040602050305030304" pitchFamily="18" charset="0"/>
            </a:endParaRPr>
          </a:p>
        </p:txBody>
      </p:sp>
      <p:sp>
        <p:nvSpPr>
          <p:cNvPr id="152579" name="Rectangle 3">
            <a:extLst>
              <a:ext uri="{FF2B5EF4-FFF2-40B4-BE49-F238E27FC236}">
                <a16:creationId xmlns:a16="http://schemas.microsoft.com/office/drawing/2014/main" id="{DE4EC8FA-0BBB-49AC-BC87-302C5F350984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62013" y="1916366"/>
            <a:ext cx="8281987" cy="4300284"/>
          </a:xfrm>
        </p:spPr>
        <p:txBody>
          <a:bodyPr rtlCol="0">
            <a:normAutofit/>
          </a:bodyPr>
          <a:lstStyle/>
          <a:p>
            <a:pPr indent="-274320" algn="just" eaLnBrk="1" fontAlgn="auto" hangingPunct="1">
              <a:spcAft>
                <a:spcPts val="0"/>
              </a:spcAft>
              <a:defRPr/>
            </a:pPr>
            <a:r>
              <a:rPr lang="en-US" sz="2800" dirty="0">
                <a:latin typeface="Verdana" pitchFamily="34" charset="0"/>
              </a:rPr>
              <a:t>Queue Scheduling </a:t>
            </a:r>
            <a:r>
              <a:rPr lang="en-US" sz="2800" dirty="0" err="1">
                <a:latin typeface="Verdana" pitchFamily="34" charset="0"/>
              </a:rPr>
              <a:t>dapat</a:t>
            </a:r>
            <a:r>
              <a:rPr lang="en-US" sz="2800" dirty="0">
                <a:latin typeface="Verdana" pitchFamily="34" charset="0"/>
              </a:rPr>
              <a:t> </a:t>
            </a:r>
            <a:r>
              <a:rPr lang="en-US" sz="2800" dirty="0" err="1">
                <a:latin typeface="Verdana" pitchFamily="34" charset="0"/>
              </a:rPr>
              <a:t>diklasifikasikan</a:t>
            </a:r>
            <a:r>
              <a:rPr lang="en-US" sz="2800" dirty="0">
                <a:latin typeface="Verdana" pitchFamily="34" charset="0"/>
              </a:rPr>
              <a:t> </a:t>
            </a:r>
            <a:r>
              <a:rPr lang="en-US" sz="2800" dirty="0" err="1">
                <a:latin typeface="Verdana" pitchFamily="34" charset="0"/>
              </a:rPr>
              <a:t>dalam</a:t>
            </a:r>
            <a:r>
              <a:rPr lang="en-US" sz="2800" dirty="0">
                <a:latin typeface="Verdana" pitchFamily="34" charset="0"/>
              </a:rPr>
              <a:t> 3 </a:t>
            </a:r>
            <a:r>
              <a:rPr lang="en-US" sz="2800" dirty="0" err="1">
                <a:latin typeface="Verdana" pitchFamily="34" charset="0"/>
              </a:rPr>
              <a:t>kategori</a:t>
            </a:r>
            <a:r>
              <a:rPr lang="en-US" sz="2800" dirty="0">
                <a:latin typeface="Verdana" pitchFamily="34" charset="0"/>
              </a:rPr>
              <a:t> :</a:t>
            </a:r>
          </a:p>
          <a:p>
            <a:pPr marL="640080" lvl="1" indent="-274320" algn="just" eaLnBrk="1" fontAlgn="auto" hangingPunct="1">
              <a:spcAft>
                <a:spcPts val="0"/>
              </a:spcAft>
              <a:defRPr/>
            </a:pPr>
            <a:r>
              <a:rPr lang="en-US" sz="2400" dirty="0">
                <a:latin typeface="Verdana" pitchFamily="34" charset="0"/>
              </a:rPr>
              <a:t>Job Queue</a:t>
            </a:r>
          </a:p>
          <a:p>
            <a:pPr lvl="2" algn="just" eaLnBrk="1" fontAlgn="auto" hangingPunct="1">
              <a:spcAft>
                <a:spcPts val="0"/>
              </a:spcAft>
              <a:defRPr/>
            </a:pPr>
            <a:r>
              <a:rPr lang="en-US" dirty="0" err="1">
                <a:latin typeface="Verdana" pitchFamily="34" charset="0"/>
              </a:rPr>
              <a:t>Antrian</a:t>
            </a:r>
            <a:r>
              <a:rPr lang="en-US" dirty="0">
                <a:latin typeface="Verdana" pitchFamily="34" charset="0"/>
              </a:rPr>
              <a:t> </a:t>
            </a:r>
            <a:r>
              <a:rPr lang="en-US" dirty="0" err="1">
                <a:latin typeface="Verdana" pitchFamily="34" charset="0"/>
              </a:rPr>
              <a:t>berisi</a:t>
            </a:r>
            <a:r>
              <a:rPr lang="en-US" dirty="0">
                <a:latin typeface="Verdana" pitchFamily="34" charset="0"/>
              </a:rPr>
              <a:t> </a:t>
            </a:r>
            <a:r>
              <a:rPr lang="en-US" dirty="0" err="1">
                <a:latin typeface="Verdana" pitchFamily="34" charset="0"/>
              </a:rPr>
              <a:t>semua</a:t>
            </a:r>
            <a:r>
              <a:rPr lang="en-US" dirty="0">
                <a:latin typeface="Verdana" pitchFamily="34" charset="0"/>
              </a:rPr>
              <a:t> proses yang </a:t>
            </a:r>
            <a:r>
              <a:rPr lang="en-US" dirty="0" err="1">
                <a:latin typeface="Verdana" pitchFamily="34" charset="0"/>
              </a:rPr>
              <a:t>masuk</a:t>
            </a:r>
            <a:r>
              <a:rPr lang="en-US" dirty="0">
                <a:latin typeface="Verdana" pitchFamily="34" charset="0"/>
              </a:rPr>
              <a:t> </a:t>
            </a:r>
            <a:r>
              <a:rPr lang="en-US" dirty="0" err="1">
                <a:latin typeface="Verdana" pitchFamily="34" charset="0"/>
              </a:rPr>
              <a:t>dalam</a:t>
            </a:r>
            <a:r>
              <a:rPr lang="en-US" dirty="0">
                <a:latin typeface="Verdana" pitchFamily="34" charset="0"/>
              </a:rPr>
              <a:t> </a:t>
            </a:r>
            <a:r>
              <a:rPr lang="en-US" dirty="0" err="1">
                <a:latin typeface="Verdana" pitchFamily="34" charset="0"/>
              </a:rPr>
              <a:t>sistem</a:t>
            </a:r>
            <a:endParaRPr lang="en-US" dirty="0">
              <a:latin typeface="Verdana" pitchFamily="34" charset="0"/>
            </a:endParaRPr>
          </a:p>
          <a:p>
            <a:pPr marL="640080" lvl="1" indent="-274320" algn="just" eaLnBrk="1" fontAlgn="auto" hangingPunct="1">
              <a:spcAft>
                <a:spcPts val="0"/>
              </a:spcAft>
              <a:defRPr/>
            </a:pPr>
            <a:r>
              <a:rPr lang="en-US" sz="2400" dirty="0">
                <a:latin typeface="Verdana" pitchFamily="34" charset="0"/>
              </a:rPr>
              <a:t>Ready Queue</a:t>
            </a:r>
          </a:p>
          <a:p>
            <a:pPr lvl="2" algn="just" eaLnBrk="1" fontAlgn="auto" hangingPunct="1">
              <a:spcAft>
                <a:spcPts val="0"/>
              </a:spcAft>
              <a:defRPr/>
            </a:pPr>
            <a:r>
              <a:rPr lang="en-US" dirty="0">
                <a:latin typeface="Verdana" pitchFamily="34" charset="0"/>
              </a:rPr>
              <a:t>Proses yang </a:t>
            </a:r>
            <a:r>
              <a:rPr lang="en-US" dirty="0" err="1">
                <a:latin typeface="Verdana" pitchFamily="34" charset="0"/>
              </a:rPr>
              <a:t>berada</a:t>
            </a:r>
            <a:r>
              <a:rPr lang="en-US" dirty="0">
                <a:latin typeface="Verdana" pitchFamily="34" charset="0"/>
              </a:rPr>
              <a:t> pada </a:t>
            </a:r>
            <a:r>
              <a:rPr lang="en-US" dirty="0" err="1">
                <a:latin typeface="Verdana" pitchFamily="34" charset="0"/>
              </a:rPr>
              <a:t>memori</a:t>
            </a:r>
            <a:r>
              <a:rPr lang="en-US" dirty="0">
                <a:latin typeface="Verdana" pitchFamily="34" charset="0"/>
              </a:rPr>
              <a:t> </a:t>
            </a:r>
            <a:r>
              <a:rPr lang="en-US" dirty="0" err="1">
                <a:latin typeface="Verdana" pitchFamily="34" charset="0"/>
              </a:rPr>
              <a:t>utama</a:t>
            </a:r>
            <a:r>
              <a:rPr lang="en-US" dirty="0">
                <a:latin typeface="Verdana" pitchFamily="34" charset="0"/>
              </a:rPr>
              <a:t>, </a:t>
            </a:r>
            <a:r>
              <a:rPr lang="en-US" dirty="0" err="1">
                <a:latin typeface="Verdana" pitchFamily="34" charset="0"/>
              </a:rPr>
              <a:t>siap</a:t>
            </a:r>
            <a:r>
              <a:rPr lang="en-US" dirty="0">
                <a:latin typeface="Verdana" pitchFamily="34" charset="0"/>
              </a:rPr>
              <a:t> dan </a:t>
            </a:r>
            <a:r>
              <a:rPr lang="en-US" dirty="0" err="1">
                <a:latin typeface="Verdana" pitchFamily="34" charset="0"/>
              </a:rPr>
              <a:t>menunggu</a:t>
            </a:r>
            <a:r>
              <a:rPr lang="en-US" dirty="0">
                <a:latin typeface="Verdana" pitchFamily="34" charset="0"/>
              </a:rPr>
              <a:t> </a:t>
            </a:r>
            <a:r>
              <a:rPr lang="en-US" dirty="0" err="1">
                <a:latin typeface="Verdana" pitchFamily="34" charset="0"/>
              </a:rPr>
              <a:t>untuk</a:t>
            </a:r>
            <a:r>
              <a:rPr lang="en-US" dirty="0">
                <a:latin typeface="Verdana" pitchFamily="34" charset="0"/>
              </a:rPr>
              <a:t> </a:t>
            </a:r>
            <a:r>
              <a:rPr lang="en-US" dirty="0" err="1">
                <a:latin typeface="Verdana" pitchFamily="34" charset="0"/>
              </a:rPr>
              <a:t>dieksekusi</a:t>
            </a:r>
            <a:endParaRPr lang="en-US" dirty="0">
              <a:latin typeface="Verdana" pitchFamily="34" charset="0"/>
            </a:endParaRPr>
          </a:p>
          <a:p>
            <a:pPr marL="640080" lvl="1" indent="-274320" algn="just" eaLnBrk="1" fontAlgn="auto" hangingPunct="1">
              <a:spcAft>
                <a:spcPts val="0"/>
              </a:spcAft>
              <a:defRPr/>
            </a:pPr>
            <a:r>
              <a:rPr lang="en-US" sz="2400" dirty="0">
                <a:latin typeface="Verdana" pitchFamily="34" charset="0"/>
              </a:rPr>
              <a:t>Device Queue</a:t>
            </a:r>
          </a:p>
          <a:p>
            <a:pPr lvl="2" algn="just" eaLnBrk="1" fontAlgn="auto" hangingPunct="1">
              <a:spcAft>
                <a:spcPts val="0"/>
              </a:spcAft>
              <a:defRPr/>
            </a:pPr>
            <a:r>
              <a:rPr lang="en-US" dirty="0" err="1">
                <a:latin typeface="Verdana" pitchFamily="34" charset="0"/>
              </a:rPr>
              <a:t>Deretan</a:t>
            </a:r>
            <a:r>
              <a:rPr lang="en-US" dirty="0">
                <a:latin typeface="Verdana" pitchFamily="34" charset="0"/>
              </a:rPr>
              <a:t> proses yang </a:t>
            </a:r>
            <a:r>
              <a:rPr lang="en-US" dirty="0" err="1">
                <a:latin typeface="Verdana" pitchFamily="34" charset="0"/>
              </a:rPr>
              <a:t>sedang</a:t>
            </a:r>
            <a:r>
              <a:rPr lang="en-US" dirty="0">
                <a:latin typeface="Verdana" pitchFamily="34" charset="0"/>
              </a:rPr>
              <a:t> </a:t>
            </a:r>
            <a:r>
              <a:rPr lang="en-US" dirty="0" err="1">
                <a:latin typeface="Verdana" pitchFamily="34" charset="0"/>
              </a:rPr>
              <a:t>menunggu</a:t>
            </a:r>
            <a:r>
              <a:rPr lang="en-US" dirty="0">
                <a:latin typeface="Verdana" pitchFamily="34" charset="0"/>
              </a:rPr>
              <a:t> </a:t>
            </a:r>
            <a:r>
              <a:rPr lang="en-US" dirty="0" err="1">
                <a:latin typeface="Verdana" pitchFamily="34" charset="0"/>
              </a:rPr>
              <a:t>peralatan</a:t>
            </a:r>
            <a:r>
              <a:rPr lang="en-US" dirty="0">
                <a:latin typeface="Verdana" pitchFamily="34" charset="0"/>
              </a:rPr>
              <a:t> I/O</a:t>
            </a:r>
          </a:p>
          <a:p>
            <a:pPr lvl="2" algn="just" eaLnBrk="1" fontAlgn="auto" hangingPunct="1">
              <a:spcAft>
                <a:spcPts val="0"/>
              </a:spcAft>
              <a:defRPr/>
            </a:pPr>
            <a:r>
              <a:rPr lang="en-US" dirty="0" err="1">
                <a:latin typeface="Verdana" pitchFamily="34" charset="0"/>
              </a:rPr>
              <a:t>Tiap</a:t>
            </a:r>
            <a:r>
              <a:rPr lang="en-US" dirty="0">
                <a:latin typeface="Verdana" pitchFamily="34" charset="0"/>
              </a:rPr>
              <a:t> </a:t>
            </a:r>
            <a:r>
              <a:rPr lang="en-US" dirty="0" err="1">
                <a:latin typeface="Verdana" pitchFamily="34" charset="0"/>
              </a:rPr>
              <a:t>peralatan</a:t>
            </a:r>
            <a:r>
              <a:rPr lang="en-US" dirty="0">
                <a:latin typeface="Verdana" pitchFamily="34" charset="0"/>
              </a:rPr>
              <a:t> I/O </a:t>
            </a:r>
            <a:r>
              <a:rPr lang="en-US" dirty="0" err="1">
                <a:latin typeface="Verdana" pitchFamily="34" charset="0"/>
              </a:rPr>
              <a:t>memiliki</a:t>
            </a:r>
            <a:r>
              <a:rPr lang="en-US" dirty="0">
                <a:latin typeface="Verdana" pitchFamily="34" charset="0"/>
              </a:rPr>
              <a:t> device queue</a:t>
            </a:r>
          </a:p>
          <a:p>
            <a:pPr lvl="2" algn="just" eaLnBrk="1" fontAlgn="auto" hangingPunct="1">
              <a:spcAft>
                <a:spcPts val="0"/>
              </a:spcAft>
              <a:defRPr/>
            </a:pPr>
            <a:endParaRPr lang="en-US" dirty="0">
              <a:latin typeface="Verdana" pitchFamily="34" charset="0"/>
            </a:endParaRPr>
          </a:p>
        </p:txBody>
      </p:sp>
      <p:sp>
        <p:nvSpPr>
          <p:cNvPr id="28676" name="Footer Placeholder 4">
            <a:extLst>
              <a:ext uri="{FF2B5EF4-FFF2-40B4-BE49-F238E27FC236}">
                <a16:creationId xmlns:a16="http://schemas.microsoft.com/office/drawing/2014/main" id="{CEC4D3BF-8979-461F-82EB-064ADAA09A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xfrm>
            <a:off x="5029764" y="6034087"/>
            <a:ext cx="3794125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id-ID" sz="1200" dirty="0" err="1">
                <a:solidFill>
                  <a:schemeClr val="accent1"/>
                </a:solidFill>
              </a:rPr>
              <a:t>Manajemen</a:t>
            </a:r>
            <a:r>
              <a:rPr lang="en-US" altLang="id-ID" sz="1200" dirty="0">
                <a:solidFill>
                  <a:schemeClr val="accent1"/>
                </a:solidFill>
              </a:rPr>
              <a:t> Proses</a:t>
            </a:r>
          </a:p>
        </p:txBody>
      </p:sp>
      <p:sp>
        <p:nvSpPr>
          <p:cNvPr id="28677" name="Slide Number Placeholder 5">
            <a:extLst>
              <a:ext uri="{FF2B5EF4-FFF2-40B4-BE49-F238E27FC236}">
                <a16:creationId xmlns:a16="http://schemas.microsoft.com/office/drawing/2014/main" id="{22B2EDAA-9D13-4741-9D1A-4E7D33DC31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fld id="{8131BCD0-065B-404D-9BF3-DDD20687F35E}" type="slidenum">
              <a:rPr lang="en-US" altLang="id-ID" sz="1400">
                <a:solidFill>
                  <a:schemeClr val="bg2"/>
                </a:solidFill>
                <a:latin typeface="Tahoma" panose="020B0604030504040204" pitchFamily="34" charset="0"/>
              </a:rPr>
              <a:pPr eaLnBrk="1" hangingPunct="1"/>
              <a:t>24</a:t>
            </a:fld>
            <a:endParaRPr lang="en-US" altLang="id-ID" sz="1400">
              <a:solidFill>
                <a:schemeClr val="bg2"/>
              </a:solidFill>
              <a:latin typeface="Tahoma" panose="020B060403050404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2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2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52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52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2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152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52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2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152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2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2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152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2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2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1000"/>
                                        <p:tgtEl>
                                          <p:spTgt spid="152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25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25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4" dur="1000"/>
                                        <p:tgtEl>
                                          <p:spTgt spid="1525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2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2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9" dur="1000"/>
                                        <p:tgtEl>
                                          <p:spTgt spid="152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525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25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4" dur="1000"/>
                                        <p:tgtEl>
                                          <p:spTgt spid="1525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2579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Footer Placeholder 2">
            <a:extLst>
              <a:ext uri="{FF2B5EF4-FFF2-40B4-BE49-F238E27FC236}">
                <a16:creationId xmlns:a16="http://schemas.microsoft.com/office/drawing/2014/main" id="{7432E8F4-4AFF-4C98-B767-4E49116E08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id-ID" sz="1200">
                <a:solidFill>
                  <a:schemeClr val="accent1"/>
                </a:solidFill>
              </a:rPr>
              <a:t>Manajemen Proses</a:t>
            </a:r>
          </a:p>
        </p:txBody>
      </p:sp>
      <p:sp>
        <p:nvSpPr>
          <p:cNvPr id="29699" name="Slide Number Placeholder 3">
            <a:extLst>
              <a:ext uri="{FF2B5EF4-FFF2-40B4-BE49-F238E27FC236}">
                <a16:creationId xmlns:a16="http://schemas.microsoft.com/office/drawing/2014/main" id="{B7FBECE7-1766-4BAC-99CE-238193CF09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fld id="{66E959CA-C47A-4754-8B20-9BDAA89C5985}" type="slidenum">
              <a:rPr lang="en-US" altLang="id-ID" sz="1400">
                <a:solidFill>
                  <a:schemeClr val="bg2"/>
                </a:solidFill>
                <a:latin typeface="Tahoma" panose="020B0604030504040204" pitchFamily="34" charset="0"/>
              </a:rPr>
              <a:pPr eaLnBrk="1" hangingPunct="1"/>
              <a:t>25</a:t>
            </a:fld>
            <a:endParaRPr lang="en-US" altLang="id-ID" sz="1400">
              <a:solidFill>
                <a:schemeClr val="bg2"/>
              </a:solidFill>
              <a:latin typeface="Tahoma" panose="020B0604030504040204" pitchFamily="34" charset="0"/>
            </a:endParaRPr>
          </a:p>
        </p:txBody>
      </p:sp>
      <p:sp>
        <p:nvSpPr>
          <p:cNvPr id="29700" name="Rounded Rectangle 4">
            <a:extLst>
              <a:ext uri="{FF2B5EF4-FFF2-40B4-BE49-F238E27FC236}">
                <a16:creationId xmlns:a16="http://schemas.microsoft.com/office/drawing/2014/main" id="{900A266E-D077-4BF0-8597-764B6BA1D8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076092"/>
            <a:ext cx="8534400" cy="17526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12700" cap="sq" algn="ctr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id-ID" altLang="id-ID"/>
          </a:p>
        </p:txBody>
      </p:sp>
      <p:cxnSp>
        <p:nvCxnSpPr>
          <p:cNvPr id="29701" name="Straight Connector 6">
            <a:extLst>
              <a:ext uri="{FF2B5EF4-FFF2-40B4-BE49-F238E27FC236}">
                <a16:creationId xmlns:a16="http://schemas.microsoft.com/office/drawing/2014/main" id="{DC4129A9-4E5D-4BCF-8270-8B4BB620613D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276600" y="2076092"/>
            <a:ext cx="0" cy="1752600"/>
          </a:xfrm>
          <a:prstGeom prst="line">
            <a:avLst/>
          </a:prstGeom>
          <a:noFill/>
          <a:ln w="28575" cap="sq" algn="ctr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9702" name="Straight Connector 7">
            <a:extLst>
              <a:ext uri="{FF2B5EF4-FFF2-40B4-BE49-F238E27FC236}">
                <a16:creationId xmlns:a16="http://schemas.microsoft.com/office/drawing/2014/main" id="{DC379DB9-1A86-4C9F-BF33-D1F9C8F3CBC0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810000" y="2076092"/>
            <a:ext cx="0" cy="1752600"/>
          </a:xfrm>
          <a:prstGeom prst="line">
            <a:avLst/>
          </a:prstGeom>
          <a:noFill/>
          <a:ln w="28575" cap="sq" algn="ctr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9703" name="Straight Connector 8">
            <a:extLst>
              <a:ext uri="{FF2B5EF4-FFF2-40B4-BE49-F238E27FC236}">
                <a16:creationId xmlns:a16="http://schemas.microsoft.com/office/drawing/2014/main" id="{756233F5-4E29-4711-9ECD-BE8023253BFA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4876800" y="2076092"/>
            <a:ext cx="0" cy="1752600"/>
          </a:xfrm>
          <a:prstGeom prst="line">
            <a:avLst/>
          </a:prstGeom>
          <a:noFill/>
          <a:ln w="28575" cap="sq" algn="ctr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9704" name="Straight Connector 9">
            <a:extLst>
              <a:ext uri="{FF2B5EF4-FFF2-40B4-BE49-F238E27FC236}">
                <a16:creationId xmlns:a16="http://schemas.microsoft.com/office/drawing/2014/main" id="{14E45289-7073-4D0F-8D80-5FD95292B5B4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4343400" y="2076092"/>
            <a:ext cx="0" cy="1752600"/>
          </a:xfrm>
          <a:prstGeom prst="line">
            <a:avLst/>
          </a:prstGeom>
          <a:noFill/>
          <a:ln w="28575" cap="sq" algn="ctr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9705" name="Straight Connector 10">
            <a:extLst>
              <a:ext uri="{FF2B5EF4-FFF2-40B4-BE49-F238E27FC236}">
                <a16:creationId xmlns:a16="http://schemas.microsoft.com/office/drawing/2014/main" id="{4A575BA8-8B3E-4DD9-BE2B-99B7DE668F4A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486400" y="2076092"/>
            <a:ext cx="0" cy="1752600"/>
          </a:xfrm>
          <a:prstGeom prst="line">
            <a:avLst/>
          </a:prstGeom>
          <a:noFill/>
          <a:ln w="28575" cap="sq" algn="ctr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9706" name="Straight Connector 11">
            <a:extLst>
              <a:ext uri="{FF2B5EF4-FFF2-40B4-BE49-F238E27FC236}">
                <a16:creationId xmlns:a16="http://schemas.microsoft.com/office/drawing/2014/main" id="{3B56CC72-A2EB-4F52-B0A9-03AD9E97B1DA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6096000" y="2076092"/>
            <a:ext cx="0" cy="1752600"/>
          </a:xfrm>
          <a:prstGeom prst="line">
            <a:avLst/>
          </a:prstGeom>
          <a:noFill/>
          <a:ln w="28575" cap="sq" algn="ctr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9707" name="Straight Connector 12">
            <a:extLst>
              <a:ext uri="{FF2B5EF4-FFF2-40B4-BE49-F238E27FC236}">
                <a16:creationId xmlns:a16="http://schemas.microsoft.com/office/drawing/2014/main" id="{4C139E3A-BACC-40C7-862E-46565AF32BC8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6705600" y="2076092"/>
            <a:ext cx="0" cy="1752600"/>
          </a:xfrm>
          <a:prstGeom prst="line">
            <a:avLst/>
          </a:prstGeom>
          <a:noFill/>
          <a:ln w="28575" cap="sq" algn="ctr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9708" name="Straight Connector 13">
            <a:extLst>
              <a:ext uri="{FF2B5EF4-FFF2-40B4-BE49-F238E27FC236}">
                <a16:creationId xmlns:a16="http://schemas.microsoft.com/office/drawing/2014/main" id="{C9876C82-C7A8-499B-910B-8D9E264E42ED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7391400" y="2076092"/>
            <a:ext cx="0" cy="1752600"/>
          </a:xfrm>
          <a:prstGeom prst="line">
            <a:avLst/>
          </a:prstGeom>
          <a:noFill/>
          <a:ln w="28575" cap="sq" algn="ctr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9709" name="Straight Connector 14">
            <a:extLst>
              <a:ext uri="{FF2B5EF4-FFF2-40B4-BE49-F238E27FC236}">
                <a16:creationId xmlns:a16="http://schemas.microsoft.com/office/drawing/2014/main" id="{1153E068-0D67-4653-9C81-3DB892F0EA52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8001000" y="2076092"/>
            <a:ext cx="0" cy="1752600"/>
          </a:xfrm>
          <a:prstGeom prst="line">
            <a:avLst/>
          </a:prstGeom>
          <a:noFill/>
          <a:ln w="28575" cap="sq" algn="ctr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9710" name="Straight Connector 15">
            <a:extLst>
              <a:ext uri="{FF2B5EF4-FFF2-40B4-BE49-F238E27FC236}">
                <a16:creationId xmlns:a16="http://schemas.microsoft.com/office/drawing/2014/main" id="{64E15053-A49B-42A1-B297-EDA42A5F2C50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8610600" y="2076092"/>
            <a:ext cx="0" cy="1752600"/>
          </a:xfrm>
          <a:prstGeom prst="line">
            <a:avLst/>
          </a:prstGeom>
          <a:noFill/>
          <a:ln w="28575" cap="sq" algn="ctr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9711" name="TextBox 16">
            <a:extLst>
              <a:ext uri="{FF2B5EF4-FFF2-40B4-BE49-F238E27FC236}">
                <a16:creationId xmlns:a16="http://schemas.microsoft.com/office/drawing/2014/main" id="{E6E6DF26-9617-448F-90C1-E97FAF6886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30788" y="2685692"/>
            <a:ext cx="381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id-ID" sz="1400"/>
              <a:t>p3</a:t>
            </a:r>
          </a:p>
        </p:txBody>
      </p:sp>
      <p:sp>
        <p:nvSpPr>
          <p:cNvPr id="29712" name="TextBox 17">
            <a:extLst>
              <a:ext uri="{FF2B5EF4-FFF2-40B4-BE49-F238E27FC236}">
                <a16:creationId xmlns:a16="http://schemas.microsoft.com/office/drawing/2014/main" id="{1222F16D-EC40-4358-801D-29F79EC303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6200" y="2685692"/>
            <a:ext cx="381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id-ID" sz="1400"/>
              <a:t>p1</a:t>
            </a:r>
          </a:p>
        </p:txBody>
      </p:sp>
      <p:sp>
        <p:nvSpPr>
          <p:cNvPr id="29713" name="TextBox 18">
            <a:extLst>
              <a:ext uri="{FF2B5EF4-FFF2-40B4-BE49-F238E27FC236}">
                <a16:creationId xmlns:a16="http://schemas.microsoft.com/office/drawing/2014/main" id="{43685B7D-380A-42D3-A333-E120861EE2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2685692"/>
            <a:ext cx="381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id-ID" sz="1400"/>
              <a:t>p2</a:t>
            </a:r>
          </a:p>
        </p:txBody>
      </p:sp>
      <p:sp>
        <p:nvSpPr>
          <p:cNvPr id="29714" name="TextBox 19">
            <a:extLst>
              <a:ext uri="{FF2B5EF4-FFF2-40B4-BE49-F238E27FC236}">
                <a16:creationId xmlns:a16="http://schemas.microsoft.com/office/drawing/2014/main" id="{D3EFAA96-8C15-41D6-8250-FB547F21C2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0" y="2685692"/>
            <a:ext cx="381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id-ID" sz="1400"/>
              <a:t>p0</a:t>
            </a:r>
          </a:p>
        </p:txBody>
      </p:sp>
      <p:sp>
        <p:nvSpPr>
          <p:cNvPr id="29715" name="TextBox 20">
            <a:extLst>
              <a:ext uri="{FF2B5EF4-FFF2-40B4-BE49-F238E27FC236}">
                <a16:creationId xmlns:a16="http://schemas.microsoft.com/office/drawing/2014/main" id="{4A8F39C7-CAA1-40BB-AF28-404EAAF919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62600" y="2685692"/>
            <a:ext cx="381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id-ID" sz="1400"/>
              <a:t>p4</a:t>
            </a:r>
          </a:p>
        </p:txBody>
      </p:sp>
      <p:sp>
        <p:nvSpPr>
          <p:cNvPr id="29716" name="TextBox 21">
            <a:extLst>
              <a:ext uri="{FF2B5EF4-FFF2-40B4-BE49-F238E27FC236}">
                <a16:creationId xmlns:a16="http://schemas.microsoft.com/office/drawing/2014/main" id="{D01549EC-CF2D-4A1B-8D87-AE0472A440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72200" y="2685692"/>
            <a:ext cx="381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id-ID" sz="1400"/>
              <a:t>p5</a:t>
            </a:r>
          </a:p>
        </p:txBody>
      </p:sp>
      <p:sp>
        <p:nvSpPr>
          <p:cNvPr id="29717" name="TextBox 22">
            <a:extLst>
              <a:ext uri="{FF2B5EF4-FFF2-40B4-BE49-F238E27FC236}">
                <a16:creationId xmlns:a16="http://schemas.microsoft.com/office/drawing/2014/main" id="{4FD1B49D-31C1-4B86-B043-4277F14400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0" y="2685692"/>
            <a:ext cx="381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id-ID" sz="1400"/>
              <a:t>p6</a:t>
            </a:r>
          </a:p>
        </p:txBody>
      </p:sp>
      <p:sp>
        <p:nvSpPr>
          <p:cNvPr id="29718" name="TextBox 23">
            <a:extLst>
              <a:ext uri="{FF2B5EF4-FFF2-40B4-BE49-F238E27FC236}">
                <a16:creationId xmlns:a16="http://schemas.microsoft.com/office/drawing/2014/main" id="{FC42E2BD-C264-44E4-9C48-680A998642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7600" y="2685692"/>
            <a:ext cx="381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id-ID" sz="1400"/>
              <a:t>p7</a:t>
            </a:r>
          </a:p>
        </p:txBody>
      </p:sp>
      <p:sp>
        <p:nvSpPr>
          <p:cNvPr id="29719" name="TextBox 24">
            <a:extLst>
              <a:ext uri="{FF2B5EF4-FFF2-40B4-BE49-F238E27FC236}">
                <a16:creationId xmlns:a16="http://schemas.microsoft.com/office/drawing/2014/main" id="{13D9626E-9158-40E1-9445-1C3C383348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77200" y="2685692"/>
            <a:ext cx="381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id-ID" sz="1400"/>
              <a:t>p8</a:t>
            </a:r>
          </a:p>
        </p:txBody>
      </p:sp>
      <p:sp>
        <p:nvSpPr>
          <p:cNvPr id="29720" name="TextBox 25">
            <a:extLst>
              <a:ext uri="{FF2B5EF4-FFF2-40B4-BE49-F238E27FC236}">
                <a16:creationId xmlns:a16="http://schemas.microsoft.com/office/drawing/2014/main" id="{8D738188-62B9-4680-ACED-2800C94541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86800" y="2685692"/>
            <a:ext cx="381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id-ID" sz="1400"/>
              <a:t>p9</a:t>
            </a:r>
          </a:p>
        </p:txBody>
      </p:sp>
      <p:sp>
        <p:nvSpPr>
          <p:cNvPr id="29721" name="Rectangle 26">
            <a:extLst>
              <a:ext uri="{FF2B5EF4-FFF2-40B4-BE49-F238E27FC236}">
                <a16:creationId xmlns:a16="http://schemas.microsoft.com/office/drawing/2014/main" id="{5C3CA59E-D950-443C-8FA9-6007B0ACC4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6400" y="4209692"/>
            <a:ext cx="4267200" cy="609600"/>
          </a:xfrm>
          <a:prstGeom prst="rect">
            <a:avLst/>
          </a:prstGeom>
          <a:solidFill>
            <a:schemeClr val="accent1"/>
          </a:solidFill>
          <a:ln w="12700" cap="sq" algn="ctr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id-ID" altLang="id-ID"/>
          </a:p>
        </p:txBody>
      </p:sp>
      <p:sp>
        <p:nvSpPr>
          <p:cNvPr id="29722" name="Rectangle 27">
            <a:extLst>
              <a:ext uri="{FF2B5EF4-FFF2-40B4-BE49-F238E27FC236}">
                <a16:creationId xmlns:a16="http://schemas.microsoft.com/office/drawing/2014/main" id="{49803A32-8529-4EF6-A4D2-B35C64223F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6400" y="5047892"/>
            <a:ext cx="4267200" cy="609600"/>
          </a:xfrm>
          <a:prstGeom prst="rect">
            <a:avLst/>
          </a:prstGeom>
          <a:solidFill>
            <a:schemeClr val="accent1"/>
          </a:solidFill>
          <a:ln w="12700" cap="sq" algn="ctr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id-ID" altLang="id-ID"/>
          </a:p>
        </p:txBody>
      </p:sp>
      <p:sp>
        <p:nvSpPr>
          <p:cNvPr id="29723" name="Rectangle 28">
            <a:extLst>
              <a:ext uri="{FF2B5EF4-FFF2-40B4-BE49-F238E27FC236}">
                <a16:creationId xmlns:a16="http://schemas.microsoft.com/office/drawing/2014/main" id="{DB5DBAD4-C7CD-47C7-82BB-EB23BC847F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6400" y="5809892"/>
            <a:ext cx="4267200" cy="609600"/>
          </a:xfrm>
          <a:prstGeom prst="rect">
            <a:avLst/>
          </a:prstGeom>
          <a:solidFill>
            <a:schemeClr val="accent1"/>
          </a:solidFill>
          <a:ln w="12700" cap="sq" algn="ctr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id-ID" altLang="id-ID"/>
          </a:p>
        </p:txBody>
      </p:sp>
      <p:sp>
        <p:nvSpPr>
          <p:cNvPr id="29724" name="TextBox 29">
            <a:extLst>
              <a:ext uri="{FF2B5EF4-FFF2-40B4-BE49-F238E27FC236}">
                <a16:creationId xmlns:a16="http://schemas.microsoft.com/office/drawing/2014/main" id="{499C5578-716D-4B4B-A576-B9666CE860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2600" y="4285892"/>
            <a:ext cx="16002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id-ID"/>
              <a:t>job</a:t>
            </a:r>
          </a:p>
        </p:txBody>
      </p:sp>
      <p:sp>
        <p:nvSpPr>
          <p:cNvPr id="29725" name="TextBox 30">
            <a:extLst>
              <a:ext uri="{FF2B5EF4-FFF2-40B4-BE49-F238E27FC236}">
                <a16:creationId xmlns:a16="http://schemas.microsoft.com/office/drawing/2014/main" id="{BBD66C56-8B98-4E5D-8945-E1CB837185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2600" y="5124092"/>
            <a:ext cx="1143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id-ID"/>
              <a:t>ready</a:t>
            </a:r>
          </a:p>
        </p:txBody>
      </p:sp>
      <p:sp>
        <p:nvSpPr>
          <p:cNvPr id="29726" name="TextBox 31">
            <a:extLst>
              <a:ext uri="{FF2B5EF4-FFF2-40B4-BE49-F238E27FC236}">
                <a16:creationId xmlns:a16="http://schemas.microsoft.com/office/drawing/2014/main" id="{A377B525-FDD4-4882-91F9-3FFD4D705B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2600" y="5962292"/>
            <a:ext cx="1295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id-ID"/>
              <a:t>i/o</a:t>
            </a:r>
          </a:p>
        </p:txBody>
      </p:sp>
      <p:sp>
        <p:nvSpPr>
          <p:cNvPr id="29727" name="Rounded Rectangle 32">
            <a:extLst>
              <a:ext uri="{FF2B5EF4-FFF2-40B4-BE49-F238E27FC236}">
                <a16:creationId xmlns:a16="http://schemas.microsoft.com/office/drawing/2014/main" id="{EA32CE84-37C4-450E-A5B2-8D0FC0BC0B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552092"/>
            <a:ext cx="990600" cy="6096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12700" cap="sq" algn="ctr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id-ID"/>
              <a:t>cpu</a:t>
            </a:r>
          </a:p>
        </p:txBody>
      </p:sp>
      <p:cxnSp>
        <p:nvCxnSpPr>
          <p:cNvPr id="29728" name="Straight Arrow Connector 34">
            <a:extLst>
              <a:ext uri="{FF2B5EF4-FFF2-40B4-BE49-F238E27FC236}">
                <a16:creationId xmlns:a16="http://schemas.microsoft.com/office/drawing/2014/main" id="{22DA688A-032B-444F-9E3B-595621E815BD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3429000" y="1161692"/>
            <a:ext cx="647700" cy="914400"/>
          </a:xfrm>
          <a:prstGeom prst="straightConnector1">
            <a:avLst/>
          </a:prstGeom>
          <a:noFill/>
          <a:ln w="12700" cap="sq" algn="ctr">
            <a:solidFill>
              <a:schemeClr val="tx1"/>
            </a:solidFill>
            <a:round/>
            <a:headEnd type="none" w="sm" len="sm"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9729" name="Straight Arrow Connector 36">
            <a:extLst>
              <a:ext uri="{FF2B5EF4-FFF2-40B4-BE49-F238E27FC236}">
                <a16:creationId xmlns:a16="http://schemas.microsoft.com/office/drawing/2014/main" id="{16DE6E36-5FCC-4393-AE79-76207A42981E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4076700" y="1161692"/>
            <a:ext cx="533400" cy="685800"/>
          </a:xfrm>
          <a:prstGeom prst="straightConnector1">
            <a:avLst/>
          </a:prstGeom>
          <a:noFill/>
          <a:ln w="12700" cap="sq" algn="ctr">
            <a:solidFill>
              <a:schemeClr val="tx1"/>
            </a:solidFill>
            <a:prstDash val="lgDash"/>
            <a:round/>
            <a:headEnd type="none" w="sm" len="sm"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9730" name="TextBox 37">
            <a:extLst>
              <a:ext uri="{FF2B5EF4-FFF2-40B4-BE49-F238E27FC236}">
                <a16:creationId xmlns:a16="http://schemas.microsoft.com/office/drawing/2014/main" id="{70643F37-1029-4C68-8A83-385577E89B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00600" y="1771292"/>
            <a:ext cx="12954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id-ID" sz="1200"/>
              <a:t>running</a:t>
            </a:r>
            <a:endParaRPr lang="en-US" altLang="id-ID" sz="1400"/>
          </a:p>
        </p:txBody>
      </p:sp>
      <p:sp>
        <p:nvSpPr>
          <p:cNvPr id="29731" name="TextBox 38">
            <a:extLst>
              <a:ext uri="{FF2B5EF4-FFF2-40B4-BE49-F238E27FC236}">
                <a16:creationId xmlns:a16="http://schemas.microsoft.com/office/drawing/2014/main" id="{191AD6BB-19B8-411F-B246-6B9D010051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0" y="1568092"/>
            <a:ext cx="12954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id-ID" sz="1200"/>
              <a:t>ready</a:t>
            </a:r>
            <a:endParaRPr lang="en-US" altLang="id-ID" sz="14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5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3" dur="5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6" dur="500"/>
                                        <p:tgtEl>
                                          <p:spTgt spid="29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9" dur="500"/>
                                        <p:tgtEl>
                                          <p:spTgt spid="29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2" dur="500"/>
                                        <p:tgtEl>
                                          <p:spTgt spid="29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5" dur="500"/>
                                        <p:tgtEl>
                                          <p:spTgt spid="29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8" dur="500"/>
                                        <p:tgtEl>
                                          <p:spTgt spid="29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1" dur="500"/>
                                        <p:tgtEl>
                                          <p:spTgt spid="29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4" dur="500"/>
                                        <p:tgtEl>
                                          <p:spTgt spid="29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7" dur="500"/>
                                        <p:tgtEl>
                                          <p:spTgt spid="29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0" dur="500"/>
                                        <p:tgtEl>
                                          <p:spTgt spid="29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3" dur="500"/>
                                        <p:tgtEl>
                                          <p:spTgt spid="29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6" dur="500"/>
                                        <p:tgtEl>
                                          <p:spTgt spid="29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9" dur="500"/>
                                        <p:tgtEl>
                                          <p:spTgt spid="29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52" dur="500"/>
                                        <p:tgtEl>
                                          <p:spTgt spid="297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55" dur="500"/>
                                        <p:tgtEl>
                                          <p:spTgt spid="297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58" dur="500"/>
                                        <p:tgtEl>
                                          <p:spTgt spid="297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61" dur="500"/>
                                        <p:tgtEl>
                                          <p:spTgt spid="297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64" dur="500"/>
                                        <p:tgtEl>
                                          <p:spTgt spid="297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67" dur="500"/>
                                        <p:tgtEl>
                                          <p:spTgt spid="297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0" dur="500"/>
                                        <p:tgtEl>
                                          <p:spTgt spid="297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3" dur="500"/>
                                        <p:tgtEl>
                                          <p:spTgt spid="29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6" dur="500"/>
                                        <p:tgtEl>
                                          <p:spTgt spid="29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9" dur="500"/>
                                        <p:tgtEl>
                                          <p:spTgt spid="29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82" dur="500"/>
                                        <p:tgtEl>
                                          <p:spTgt spid="29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85" dur="500"/>
                                        <p:tgtEl>
                                          <p:spTgt spid="29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88" dur="500"/>
                                        <p:tgtEl>
                                          <p:spTgt spid="29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91" dur="500"/>
                                        <p:tgtEl>
                                          <p:spTgt spid="29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94" dur="500"/>
                                        <p:tgtEl>
                                          <p:spTgt spid="297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97" dur="500"/>
                                        <p:tgtEl>
                                          <p:spTgt spid="29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0" dur="500"/>
                                        <p:tgtEl>
                                          <p:spTgt spid="29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0" grpId="0" animBg="1"/>
      <p:bldP spid="29711" grpId="0"/>
      <p:bldP spid="29712" grpId="0"/>
      <p:bldP spid="29713" grpId="0"/>
      <p:bldP spid="29714" grpId="0"/>
      <p:bldP spid="29715" grpId="0"/>
      <p:bldP spid="29716" grpId="0"/>
      <p:bldP spid="29717" grpId="0"/>
      <p:bldP spid="29718" grpId="0"/>
      <p:bldP spid="29719" grpId="0"/>
      <p:bldP spid="29720" grpId="0"/>
      <p:bldP spid="29721" grpId="0" animBg="1"/>
      <p:bldP spid="29722" grpId="0" animBg="1"/>
      <p:bldP spid="29723" grpId="0" animBg="1"/>
      <p:bldP spid="29724" grpId="0"/>
      <p:bldP spid="29725" grpId="0"/>
      <p:bldP spid="29726" grpId="0"/>
      <p:bldP spid="29727" grpId="0" animBg="1"/>
      <p:bldP spid="29730" grpId="0"/>
      <p:bldP spid="2973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0475C225-8355-43C3-8210-029CB44A214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90742" y="350043"/>
            <a:ext cx="4494213" cy="604838"/>
          </a:xfrm>
        </p:spPr>
        <p:txBody>
          <a:bodyPr/>
          <a:lstStyle/>
          <a:p>
            <a:pPr algn="ctr" eaLnBrk="1" hangingPunct="1"/>
            <a:r>
              <a:rPr lang="en-US" altLang="id-ID" sz="3200" b="1" dirty="0" err="1">
                <a:latin typeface="Book Antiqua" panose="02040602050305030304" pitchFamily="18" charset="0"/>
              </a:rPr>
              <a:t>Antrian</a:t>
            </a:r>
            <a:r>
              <a:rPr lang="en-US" altLang="id-ID" sz="3200" b="1" dirty="0">
                <a:latin typeface="Book Antiqua" panose="02040602050305030304" pitchFamily="18" charset="0"/>
              </a:rPr>
              <a:t> </a:t>
            </a:r>
            <a:r>
              <a:rPr lang="en-US" altLang="id-ID" sz="3200" b="1" dirty="0" err="1">
                <a:latin typeface="Book Antiqua" panose="02040602050305030304" pitchFamily="18" charset="0"/>
              </a:rPr>
              <a:t>penjadwalan</a:t>
            </a:r>
            <a:endParaRPr lang="en-US" altLang="id-ID" sz="3200" b="1" dirty="0">
              <a:latin typeface="Book Antiqua" panose="02040602050305030304" pitchFamily="18" charset="0"/>
            </a:endParaRPr>
          </a:p>
        </p:txBody>
      </p:sp>
      <p:sp>
        <p:nvSpPr>
          <p:cNvPr id="156675" name="Rectangle 3">
            <a:extLst>
              <a:ext uri="{FF2B5EF4-FFF2-40B4-BE49-F238E27FC236}">
                <a16:creationId xmlns:a16="http://schemas.microsoft.com/office/drawing/2014/main" id="{C91DCF3C-2DE8-4640-8184-5FF60E96C69C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304800" y="1447800"/>
            <a:ext cx="3352800" cy="4114800"/>
          </a:xfrm>
        </p:spPr>
        <p:txBody>
          <a:bodyPr/>
          <a:lstStyle/>
          <a:p>
            <a:pPr lvl="1" eaLnBrk="1" hangingPunct="1"/>
            <a:r>
              <a:rPr lang="en-US" altLang="id-ID" sz="1800" dirty="0" err="1">
                <a:latin typeface="Verdana" panose="020B0604030504040204" pitchFamily="34" charset="0"/>
              </a:rPr>
              <a:t>Setiap</a:t>
            </a:r>
            <a:r>
              <a:rPr lang="en-US" altLang="id-ID" sz="1800" dirty="0">
                <a:latin typeface="Verdana" panose="020B0604030504040204" pitchFamily="34" charset="0"/>
              </a:rPr>
              <a:t> </a:t>
            </a:r>
            <a:r>
              <a:rPr lang="en-US" altLang="id-ID" sz="1800" dirty="0" err="1">
                <a:latin typeface="Verdana" panose="020B0604030504040204" pitchFamily="34" charset="0"/>
              </a:rPr>
              <a:t>antrian</a:t>
            </a:r>
            <a:r>
              <a:rPr lang="en-US" altLang="id-ID" sz="1800" dirty="0">
                <a:latin typeface="Verdana" panose="020B0604030504040204" pitchFamily="34" charset="0"/>
              </a:rPr>
              <a:t> </a:t>
            </a:r>
            <a:r>
              <a:rPr lang="en-US" altLang="id-ID" sz="1800" dirty="0" err="1">
                <a:latin typeface="Verdana" panose="020B0604030504040204" pitchFamily="34" charset="0"/>
              </a:rPr>
              <a:t>disimpan</a:t>
            </a:r>
            <a:r>
              <a:rPr lang="en-US" altLang="id-ID" sz="1800" dirty="0">
                <a:latin typeface="Verdana" panose="020B0604030504040204" pitchFamily="34" charset="0"/>
              </a:rPr>
              <a:t> </a:t>
            </a:r>
            <a:r>
              <a:rPr lang="en-US" altLang="id-ID" sz="1800" dirty="0" err="1">
                <a:latin typeface="Verdana" panose="020B0604030504040204" pitchFamily="34" charset="0"/>
              </a:rPr>
              <a:t>sebagai</a:t>
            </a:r>
            <a:r>
              <a:rPr lang="en-US" altLang="id-ID" sz="1800" dirty="0">
                <a:latin typeface="Verdana" panose="020B0604030504040204" pitchFamily="34" charset="0"/>
              </a:rPr>
              <a:t> linked list dan </a:t>
            </a:r>
            <a:r>
              <a:rPr lang="en-US" altLang="id-ID" sz="1800" dirty="0" err="1">
                <a:latin typeface="Verdana" panose="020B0604030504040204" pitchFamily="34" charset="0"/>
              </a:rPr>
              <a:t>berisi</a:t>
            </a:r>
            <a:r>
              <a:rPr lang="en-US" altLang="id-ID" sz="1800" dirty="0">
                <a:latin typeface="Verdana" panose="020B0604030504040204" pitchFamily="34" charset="0"/>
              </a:rPr>
              <a:t> pointer </a:t>
            </a:r>
            <a:r>
              <a:rPr lang="en-US" altLang="id-ID" sz="1800" dirty="0" err="1">
                <a:latin typeface="Verdana" panose="020B0604030504040204" pitchFamily="34" charset="0"/>
              </a:rPr>
              <a:t>awal</a:t>
            </a:r>
            <a:r>
              <a:rPr lang="en-US" altLang="id-ID" sz="1800" dirty="0">
                <a:latin typeface="Verdana" panose="020B0604030504040204" pitchFamily="34" charset="0"/>
              </a:rPr>
              <a:t> dan </a:t>
            </a:r>
            <a:r>
              <a:rPr lang="en-US" altLang="id-ID" sz="1800" dirty="0" err="1">
                <a:latin typeface="Verdana" panose="020B0604030504040204" pitchFamily="34" charset="0"/>
              </a:rPr>
              <a:t>akhir</a:t>
            </a:r>
            <a:r>
              <a:rPr lang="en-US" altLang="id-ID" sz="1800" dirty="0">
                <a:latin typeface="Verdana" panose="020B0604030504040204" pitchFamily="34" charset="0"/>
              </a:rPr>
              <a:t> PCB.</a:t>
            </a:r>
          </a:p>
          <a:p>
            <a:pPr lvl="1" eaLnBrk="1" hangingPunct="1"/>
            <a:endParaRPr lang="en-US" altLang="id-ID" sz="1800" dirty="0">
              <a:latin typeface="Verdana" panose="020B0604030504040204" pitchFamily="34" charset="0"/>
            </a:endParaRPr>
          </a:p>
          <a:p>
            <a:pPr lvl="1" eaLnBrk="1" hangingPunct="1"/>
            <a:r>
              <a:rPr lang="en-US" altLang="id-ID" sz="1800" dirty="0" err="1">
                <a:latin typeface="Verdana" panose="020B0604030504040204" pitchFamily="34" charset="0"/>
              </a:rPr>
              <a:t>Tiap</a:t>
            </a:r>
            <a:r>
              <a:rPr lang="en-US" altLang="id-ID" sz="1800" dirty="0">
                <a:latin typeface="Verdana" panose="020B0604030504040204" pitchFamily="34" charset="0"/>
              </a:rPr>
              <a:t> PCB </a:t>
            </a:r>
            <a:r>
              <a:rPr lang="en-US" altLang="id-ID" sz="1800" dirty="0" err="1">
                <a:latin typeface="Verdana" panose="020B0604030504040204" pitchFamily="34" charset="0"/>
              </a:rPr>
              <a:t>memiliki</a:t>
            </a:r>
            <a:r>
              <a:rPr lang="en-US" altLang="id-ID" sz="1800" dirty="0">
                <a:latin typeface="Verdana" panose="020B0604030504040204" pitchFamily="34" charset="0"/>
              </a:rPr>
              <a:t> </a:t>
            </a:r>
            <a:r>
              <a:rPr lang="en-US" altLang="id-ID" sz="1800" dirty="0" err="1">
                <a:latin typeface="Verdana" panose="020B0604030504040204" pitchFamily="34" charset="0"/>
              </a:rPr>
              <a:t>suatu</a:t>
            </a:r>
            <a:r>
              <a:rPr lang="en-US" altLang="id-ID" sz="1800" dirty="0">
                <a:latin typeface="Verdana" panose="020B0604030504040204" pitchFamily="34" charset="0"/>
              </a:rPr>
              <a:t> pointer </a:t>
            </a:r>
            <a:r>
              <a:rPr lang="en-US" altLang="id-ID" sz="1800" dirty="0" err="1">
                <a:latin typeface="Verdana" panose="020B0604030504040204" pitchFamily="34" charset="0"/>
              </a:rPr>
              <a:t>menunjuk</a:t>
            </a:r>
            <a:r>
              <a:rPr lang="en-US" altLang="id-ID" sz="1800" dirty="0">
                <a:latin typeface="Verdana" panose="020B0604030504040204" pitchFamily="34" charset="0"/>
              </a:rPr>
              <a:t> </a:t>
            </a:r>
            <a:r>
              <a:rPr lang="en-US" altLang="id-ID" sz="1800" dirty="0" err="1">
                <a:latin typeface="Verdana" panose="020B0604030504040204" pitchFamily="34" charset="0"/>
              </a:rPr>
              <a:t>ke</a:t>
            </a:r>
            <a:r>
              <a:rPr lang="en-US" altLang="id-ID" sz="1800" dirty="0">
                <a:latin typeface="Verdana" panose="020B0604030504040204" pitchFamily="34" charset="0"/>
              </a:rPr>
              <a:t> proses </a:t>
            </a:r>
            <a:r>
              <a:rPr lang="en-US" altLang="id-ID" sz="1800" dirty="0" err="1">
                <a:latin typeface="Verdana" panose="020B0604030504040204" pitchFamily="34" charset="0"/>
              </a:rPr>
              <a:t>selanjutnya</a:t>
            </a:r>
            <a:r>
              <a:rPr lang="en-US" altLang="id-ID" sz="1800" dirty="0">
                <a:latin typeface="Verdana" panose="020B0604030504040204" pitchFamily="34" charset="0"/>
              </a:rPr>
              <a:t> pada </a:t>
            </a:r>
            <a:r>
              <a:rPr lang="en-US" altLang="id-ID" sz="1800" dirty="0" err="1">
                <a:latin typeface="Verdana" panose="020B0604030504040204" pitchFamily="34" charset="0"/>
              </a:rPr>
              <a:t>antrian</a:t>
            </a:r>
            <a:endParaRPr lang="en-US" altLang="id-ID" sz="1800" dirty="0">
              <a:latin typeface="Verdana" panose="020B0604030504040204" pitchFamily="34" charset="0"/>
            </a:endParaRPr>
          </a:p>
        </p:txBody>
      </p:sp>
      <p:pic>
        <p:nvPicPr>
          <p:cNvPr id="156678" name="Picture 6">
            <a:extLst>
              <a:ext uri="{FF2B5EF4-FFF2-40B4-BE49-F238E27FC236}">
                <a16:creationId xmlns:a16="http://schemas.microsoft.com/office/drawing/2014/main" id="{A9B84DE6-C0E8-4115-AE42-118769C9B514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581400" y="1066800"/>
            <a:ext cx="5918200" cy="5410200"/>
          </a:xfrm>
        </p:spPr>
      </p:pic>
      <p:sp>
        <p:nvSpPr>
          <p:cNvPr id="30725" name="Footer Placeholder 5">
            <a:extLst>
              <a:ext uri="{FF2B5EF4-FFF2-40B4-BE49-F238E27FC236}">
                <a16:creationId xmlns:a16="http://schemas.microsoft.com/office/drawing/2014/main" id="{24E8E5F9-CB1C-4B64-B073-DD2DE0F0DA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id-ID" sz="1200">
                <a:solidFill>
                  <a:schemeClr val="accent1"/>
                </a:solidFill>
              </a:rPr>
              <a:t>Manajemen Proses</a:t>
            </a:r>
          </a:p>
        </p:txBody>
      </p:sp>
      <p:sp>
        <p:nvSpPr>
          <p:cNvPr id="30726" name="Slide Number Placeholder 6">
            <a:extLst>
              <a:ext uri="{FF2B5EF4-FFF2-40B4-BE49-F238E27FC236}">
                <a16:creationId xmlns:a16="http://schemas.microsoft.com/office/drawing/2014/main" id="{6E8A8504-8400-41B2-8EBC-CC919E64C2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fld id="{2B795A59-BBA5-49E4-B339-5F4F2804F699}" type="slidenum">
              <a:rPr lang="en-US" altLang="id-ID" sz="1400">
                <a:solidFill>
                  <a:schemeClr val="bg2"/>
                </a:solidFill>
                <a:latin typeface="Tahoma" panose="020B0604030504040204" pitchFamily="34" charset="0"/>
              </a:rPr>
              <a:pPr eaLnBrk="1" hangingPunct="1"/>
              <a:t>26</a:t>
            </a:fld>
            <a:endParaRPr lang="en-US" altLang="id-ID" sz="1400">
              <a:solidFill>
                <a:schemeClr val="bg2"/>
              </a:solidFill>
              <a:latin typeface="Tahoma" panose="020B060403050404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6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6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56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6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6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156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9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66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566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156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6675" grpId="0" build="p"/>
      <p:bldP spid="15667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>
            <a:extLst>
              <a:ext uri="{FF2B5EF4-FFF2-40B4-BE49-F238E27FC236}">
                <a16:creationId xmlns:a16="http://schemas.microsoft.com/office/drawing/2014/main" id="{D7F576BA-A611-455A-BA22-A44FA4D2515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5175" y="618460"/>
            <a:ext cx="8375650" cy="838200"/>
          </a:xfrm>
        </p:spPr>
        <p:txBody>
          <a:bodyPr/>
          <a:lstStyle/>
          <a:p>
            <a:pPr algn="ctr" eaLnBrk="1" hangingPunct="1"/>
            <a:r>
              <a:rPr lang="en-US" altLang="id-ID" b="1" dirty="0" err="1">
                <a:latin typeface="Book Antiqua" panose="02040602050305030304" pitchFamily="18" charset="0"/>
              </a:rPr>
              <a:t>Antrian</a:t>
            </a:r>
            <a:r>
              <a:rPr lang="en-US" altLang="id-ID" b="1" dirty="0">
                <a:latin typeface="Book Antiqua" panose="02040602050305030304" pitchFamily="18" charset="0"/>
              </a:rPr>
              <a:t> </a:t>
            </a:r>
            <a:r>
              <a:rPr lang="en-US" altLang="id-ID" b="1" dirty="0" err="1">
                <a:latin typeface="Book Antiqua" panose="02040602050305030304" pitchFamily="18" charset="0"/>
              </a:rPr>
              <a:t>penjadwalan</a:t>
            </a:r>
            <a:endParaRPr lang="en-US" altLang="id-ID" b="1" dirty="0">
              <a:latin typeface="Book Antiqua" panose="02040602050305030304" pitchFamily="18" charset="0"/>
            </a:endParaRPr>
          </a:p>
        </p:txBody>
      </p:sp>
      <p:sp>
        <p:nvSpPr>
          <p:cNvPr id="157699" name="Rectangle 3">
            <a:extLst>
              <a:ext uri="{FF2B5EF4-FFF2-40B4-BE49-F238E27FC236}">
                <a16:creationId xmlns:a16="http://schemas.microsoft.com/office/drawing/2014/main" id="{75AA031E-7379-4575-915C-FD110F516A44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704850" y="1681162"/>
            <a:ext cx="8375650" cy="4795838"/>
          </a:xfrm>
        </p:spPr>
        <p:txBody>
          <a:bodyPr rtlCol="0">
            <a:normAutofit/>
          </a:bodyPr>
          <a:lstStyle/>
          <a:p>
            <a:pPr marL="640080" lvl="1" indent="-274320" algn="just" eaLnBrk="1" fontAlgn="auto" hangingPunct="1">
              <a:spcAft>
                <a:spcPts val="0"/>
              </a:spcAft>
              <a:defRPr/>
            </a:pPr>
            <a:r>
              <a:rPr lang="en-US" sz="2400" dirty="0">
                <a:latin typeface="Verdana" pitchFamily="34" charset="0"/>
              </a:rPr>
              <a:t>Proses </a:t>
            </a:r>
            <a:r>
              <a:rPr lang="en-US" sz="2400" dirty="0" err="1">
                <a:latin typeface="Verdana" pitchFamily="34" charset="0"/>
              </a:rPr>
              <a:t>baru</a:t>
            </a:r>
            <a:r>
              <a:rPr lang="en-US" sz="2400" dirty="0">
                <a:latin typeface="Verdana" pitchFamily="34" charset="0"/>
              </a:rPr>
              <a:t> </a:t>
            </a:r>
            <a:r>
              <a:rPr lang="en-US" sz="2400" dirty="0" err="1">
                <a:latin typeface="Verdana" pitchFamily="34" charset="0"/>
              </a:rPr>
              <a:t>mula-mula</a:t>
            </a:r>
            <a:r>
              <a:rPr lang="en-US" sz="2400" dirty="0">
                <a:latin typeface="Verdana" pitchFamily="34" charset="0"/>
              </a:rPr>
              <a:t> </a:t>
            </a:r>
            <a:r>
              <a:rPr lang="en-US" sz="2400" dirty="0" err="1">
                <a:latin typeface="Verdana" pitchFamily="34" charset="0"/>
              </a:rPr>
              <a:t>diletakkan</a:t>
            </a:r>
            <a:r>
              <a:rPr lang="en-US" sz="2400" dirty="0">
                <a:latin typeface="Verdana" pitchFamily="34" charset="0"/>
              </a:rPr>
              <a:t> di </a:t>
            </a:r>
            <a:r>
              <a:rPr lang="en-US" sz="2400" i="1" dirty="0">
                <a:latin typeface="Verdana" pitchFamily="34" charset="0"/>
              </a:rPr>
              <a:t>ready queue</a:t>
            </a:r>
            <a:r>
              <a:rPr lang="en-US" sz="2400" dirty="0">
                <a:latin typeface="Verdana" pitchFamily="34" charset="0"/>
              </a:rPr>
              <a:t> dan </a:t>
            </a:r>
            <a:r>
              <a:rPr lang="en-US" sz="2400" dirty="0" err="1">
                <a:latin typeface="Verdana" pitchFamily="34" charset="0"/>
              </a:rPr>
              <a:t>menunggu</a:t>
            </a:r>
            <a:r>
              <a:rPr lang="en-US" sz="2400" dirty="0">
                <a:latin typeface="Verdana" pitchFamily="34" charset="0"/>
              </a:rPr>
              <a:t> </a:t>
            </a:r>
            <a:r>
              <a:rPr lang="en-US" sz="2400" dirty="0" err="1">
                <a:latin typeface="Verdana" pitchFamily="34" charset="0"/>
              </a:rPr>
              <a:t>sampai</a:t>
            </a:r>
            <a:r>
              <a:rPr lang="en-US" sz="2400" dirty="0">
                <a:latin typeface="Verdana" pitchFamily="34" charset="0"/>
              </a:rPr>
              <a:t> </a:t>
            </a:r>
            <a:r>
              <a:rPr lang="en-US" sz="2400" dirty="0" err="1">
                <a:latin typeface="Verdana" pitchFamily="34" charset="0"/>
              </a:rPr>
              <a:t>dipilih</a:t>
            </a:r>
            <a:r>
              <a:rPr lang="en-US" sz="2400" dirty="0">
                <a:latin typeface="Verdana" pitchFamily="34" charset="0"/>
              </a:rPr>
              <a:t> </a:t>
            </a:r>
            <a:r>
              <a:rPr lang="en-US" sz="2400" dirty="0" err="1">
                <a:latin typeface="Verdana" pitchFamily="34" charset="0"/>
              </a:rPr>
              <a:t>untuk</a:t>
            </a:r>
            <a:r>
              <a:rPr lang="en-US" sz="2400" dirty="0">
                <a:latin typeface="Verdana" pitchFamily="34" charset="0"/>
              </a:rPr>
              <a:t> </a:t>
            </a:r>
            <a:r>
              <a:rPr lang="en-US" sz="2400" dirty="0" err="1">
                <a:latin typeface="Verdana" pitchFamily="34" charset="0"/>
              </a:rPr>
              <a:t>dieksekusi</a:t>
            </a:r>
            <a:r>
              <a:rPr lang="en-US" sz="2400" dirty="0">
                <a:latin typeface="Verdana" pitchFamily="34" charset="0"/>
              </a:rPr>
              <a:t> </a:t>
            </a:r>
            <a:r>
              <a:rPr lang="en-US" sz="2400" i="1" dirty="0">
                <a:latin typeface="Verdana" pitchFamily="34" charset="0"/>
              </a:rPr>
              <a:t>(dispatched)</a:t>
            </a:r>
            <a:r>
              <a:rPr lang="en-US" sz="2400" dirty="0">
                <a:latin typeface="Verdana" pitchFamily="34" charset="0"/>
              </a:rPr>
              <a:t> CPU</a:t>
            </a:r>
          </a:p>
          <a:p>
            <a:pPr marL="640080" lvl="1" indent="-274320" algn="just" eaLnBrk="1" fontAlgn="auto" hangingPunct="1">
              <a:spcAft>
                <a:spcPts val="0"/>
              </a:spcAft>
              <a:defRPr/>
            </a:pPr>
            <a:endParaRPr lang="en-US" sz="2400" dirty="0">
              <a:latin typeface="Verdana" pitchFamily="34" charset="0"/>
            </a:endParaRPr>
          </a:p>
          <a:p>
            <a:pPr marL="640080" lvl="1" indent="-274320" algn="just" eaLnBrk="1" fontAlgn="auto" hangingPunct="1">
              <a:spcAft>
                <a:spcPts val="0"/>
              </a:spcAft>
              <a:defRPr/>
            </a:pPr>
            <a:r>
              <a:rPr lang="en-US" sz="2400" dirty="0" err="1">
                <a:latin typeface="Verdana" pitchFamily="34" charset="0"/>
              </a:rPr>
              <a:t>Ketika</a:t>
            </a:r>
            <a:r>
              <a:rPr lang="en-US" sz="2400" dirty="0">
                <a:latin typeface="Verdana" pitchFamily="34" charset="0"/>
              </a:rPr>
              <a:t> proses </a:t>
            </a:r>
            <a:r>
              <a:rPr lang="en-US" sz="2400" dirty="0" err="1">
                <a:latin typeface="Verdana" pitchFamily="34" charset="0"/>
              </a:rPr>
              <a:t>dialokasikan</a:t>
            </a:r>
            <a:r>
              <a:rPr lang="en-US" sz="2400" dirty="0">
                <a:latin typeface="Verdana" pitchFamily="34" charset="0"/>
              </a:rPr>
              <a:t> CPU dan </a:t>
            </a:r>
            <a:r>
              <a:rPr lang="en-US" sz="2400" dirty="0" err="1">
                <a:latin typeface="Verdana" pitchFamily="34" charset="0"/>
              </a:rPr>
              <a:t>dieksekusi</a:t>
            </a:r>
            <a:r>
              <a:rPr lang="en-US" sz="2400" dirty="0">
                <a:latin typeface="Verdana" pitchFamily="34" charset="0"/>
              </a:rPr>
              <a:t>, </a:t>
            </a:r>
            <a:r>
              <a:rPr lang="en-US" sz="2400" dirty="0" err="1">
                <a:latin typeface="Verdana" pitchFamily="34" charset="0"/>
              </a:rPr>
              <a:t>terjadi</a:t>
            </a:r>
            <a:r>
              <a:rPr lang="en-US" sz="2400" dirty="0">
                <a:latin typeface="Verdana" pitchFamily="34" charset="0"/>
              </a:rPr>
              <a:t> </a:t>
            </a:r>
            <a:r>
              <a:rPr lang="en-US" sz="2400" dirty="0" err="1">
                <a:latin typeface="Verdana" pitchFamily="34" charset="0"/>
              </a:rPr>
              <a:t>satu</a:t>
            </a:r>
            <a:r>
              <a:rPr lang="en-US" sz="2400" dirty="0">
                <a:latin typeface="Verdana" pitchFamily="34" charset="0"/>
              </a:rPr>
              <a:t> </a:t>
            </a:r>
            <a:r>
              <a:rPr lang="en-US" sz="2400" dirty="0" err="1">
                <a:latin typeface="Verdana" pitchFamily="34" charset="0"/>
              </a:rPr>
              <a:t>dari</a:t>
            </a:r>
            <a:r>
              <a:rPr lang="en-US" sz="2400" dirty="0">
                <a:latin typeface="Verdana" pitchFamily="34" charset="0"/>
              </a:rPr>
              <a:t> event </a:t>
            </a:r>
            <a:r>
              <a:rPr lang="en-US" sz="2400" dirty="0" err="1">
                <a:latin typeface="Verdana" pitchFamily="34" charset="0"/>
              </a:rPr>
              <a:t>berikut</a:t>
            </a:r>
            <a:r>
              <a:rPr lang="en-US" sz="2400" dirty="0">
                <a:latin typeface="Verdana" pitchFamily="34" charset="0"/>
              </a:rPr>
              <a:t> :</a:t>
            </a:r>
          </a:p>
          <a:p>
            <a:pPr lvl="2" algn="just" eaLnBrk="1" fontAlgn="auto" hangingPunct="1">
              <a:spcAft>
                <a:spcPts val="0"/>
              </a:spcAft>
              <a:defRPr/>
            </a:pPr>
            <a:r>
              <a:rPr lang="en-US" sz="2200" dirty="0">
                <a:latin typeface="Verdana" pitchFamily="34" charset="0"/>
                <a:sym typeface="Wingdings" pitchFamily="2" charset="2"/>
              </a:rPr>
              <a:t>Proses </a:t>
            </a:r>
            <a:r>
              <a:rPr lang="en-US" sz="2200" dirty="0" err="1">
                <a:latin typeface="Verdana" pitchFamily="34" charset="0"/>
                <a:sym typeface="Wingdings" pitchFamily="2" charset="2"/>
              </a:rPr>
              <a:t>meminta</a:t>
            </a:r>
            <a:r>
              <a:rPr lang="en-US" sz="2200" dirty="0">
                <a:latin typeface="Verdana" pitchFamily="34" charset="0"/>
                <a:sym typeface="Wingdings" pitchFamily="2" charset="2"/>
              </a:rPr>
              <a:t> I/O dan </a:t>
            </a:r>
            <a:r>
              <a:rPr lang="en-US" sz="2200" dirty="0" err="1">
                <a:latin typeface="Verdana" pitchFamily="34" charset="0"/>
                <a:sym typeface="Wingdings" pitchFamily="2" charset="2"/>
              </a:rPr>
              <a:t>kemudian</a:t>
            </a:r>
            <a:r>
              <a:rPr lang="en-US" sz="2200" dirty="0">
                <a:latin typeface="Verdana" pitchFamily="34" charset="0"/>
                <a:sym typeface="Wingdings" pitchFamily="2" charset="2"/>
              </a:rPr>
              <a:t> </a:t>
            </a:r>
            <a:r>
              <a:rPr lang="en-US" sz="2200" dirty="0" err="1">
                <a:latin typeface="Verdana" pitchFamily="34" charset="0"/>
                <a:sym typeface="Wingdings" pitchFamily="2" charset="2"/>
              </a:rPr>
              <a:t>ditempatkan</a:t>
            </a:r>
            <a:r>
              <a:rPr lang="en-US" sz="2200" dirty="0">
                <a:latin typeface="Verdana" pitchFamily="34" charset="0"/>
                <a:sym typeface="Wingdings" pitchFamily="2" charset="2"/>
              </a:rPr>
              <a:t> pada I/O queue</a:t>
            </a:r>
          </a:p>
          <a:p>
            <a:pPr lvl="2" algn="just" eaLnBrk="1" fontAlgn="auto" hangingPunct="1">
              <a:spcAft>
                <a:spcPts val="0"/>
              </a:spcAft>
              <a:defRPr/>
            </a:pPr>
            <a:r>
              <a:rPr lang="en-US" sz="2200" dirty="0">
                <a:latin typeface="Verdana" pitchFamily="34" charset="0"/>
                <a:sym typeface="Wingdings" pitchFamily="2" charset="2"/>
              </a:rPr>
              <a:t>Proses </a:t>
            </a:r>
            <a:r>
              <a:rPr lang="en-US" sz="2200" dirty="0" err="1">
                <a:latin typeface="Verdana" pitchFamily="34" charset="0"/>
                <a:sym typeface="Wingdings" pitchFamily="2" charset="2"/>
              </a:rPr>
              <a:t>membuat</a:t>
            </a:r>
            <a:r>
              <a:rPr lang="en-US" sz="2200" dirty="0">
                <a:latin typeface="Verdana" pitchFamily="34" charset="0"/>
                <a:sym typeface="Wingdings" pitchFamily="2" charset="2"/>
              </a:rPr>
              <a:t> sub proses </a:t>
            </a:r>
            <a:r>
              <a:rPr lang="en-US" sz="2200" dirty="0" err="1">
                <a:latin typeface="Verdana" pitchFamily="34" charset="0"/>
                <a:sym typeface="Wingdings" pitchFamily="2" charset="2"/>
              </a:rPr>
              <a:t>baru</a:t>
            </a:r>
            <a:r>
              <a:rPr lang="en-US" sz="2200" dirty="0">
                <a:latin typeface="Verdana" pitchFamily="34" charset="0"/>
                <a:sym typeface="Wingdings" pitchFamily="2" charset="2"/>
              </a:rPr>
              <a:t> dan </a:t>
            </a:r>
            <a:r>
              <a:rPr lang="en-US" sz="2200" dirty="0" err="1">
                <a:latin typeface="Verdana" pitchFamily="34" charset="0"/>
                <a:sym typeface="Wingdings" pitchFamily="2" charset="2"/>
              </a:rPr>
              <a:t>menunggu</a:t>
            </a:r>
            <a:r>
              <a:rPr lang="en-US" sz="2200" dirty="0">
                <a:latin typeface="Verdana" pitchFamily="34" charset="0"/>
                <a:sym typeface="Wingdings" pitchFamily="2" charset="2"/>
              </a:rPr>
              <a:t> </a:t>
            </a:r>
            <a:r>
              <a:rPr lang="en-US" sz="2200" dirty="0" err="1">
                <a:latin typeface="Verdana" pitchFamily="34" charset="0"/>
                <a:sym typeface="Wingdings" pitchFamily="2" charset="2"/>
              </a:rPr>
              <a:t>diterminasi</a:t>
            </a:r>
            <a:endParaRPr lang="en-US" sz="2200" dirty="0">
              <a:latin typeface="Verdana" pitchFamily="34" charset="0"/>
              <a:sym typeface="Wingdings" pitchFamily="2" charset="2"/>
            </a:endParaRPr>
          </a:p>
          <a:p>
            <a:pPr lvl="2" algn="just" eaLnBrk="1" fontAlgn="auto" hangingPunct="1">
              <a:spcAft>
                <a:spcPts val="0"/>
              </a:spcAft>
              <a:defRPr/>
            </a:pPr>
            <a:r>
              <a:rPr lang="en-US" sz="2200" dirty="0">
                <a:latin typeface="Verdana" pitchFamily="34" charset="0"/>
                <a:sym typeface="Wingdings" pitchFamily="2" charset="2"/>
              </a:rPr>
              <a:t>Proses </a:t>
            </a:r>
            <a:r>
              <a:rPr lang="en-US" sz="2200" dirty="0" err="1">
                <a:latin typeface="Verdana" pitchFamily="34" charset="0"/>
                <a:sym typeface="Wingdings" pitchFamily="2" charset="2"/>
              </a:rPr>
              <a:t>dihapus</a:t>
            </a:r>
            <a:r>
              <a:rPr lang="en-US" sz="2200" dirty="0">
                <a:latin typeface="Verdana" pitchFamily="34" charset="0"/>
                <a:sym typeface="Wingdings" pitchFamily="2" charset="2"/>
              </a:rPr>
              <a:t> </a:t>
            </a:r>
            <a:r>
              <a:rPr lang="en-US" sz="2200" dirty="0" err="1">
                <a:latin typeface="Verdana" pitchFamily="34" charset="0"/>
                <a:sym typeface="Wingdings" pitchFamily="2" charset="2"/>
              </a:rPr>
              <a:t>dari</a:t>
            </a:r>
            <a:r>
              <a:rPr lang="en-US" sz="2200" dirty="0">
                <a:latin typeface="Verdana" pitchFamily="34" charset="0"/>
                <a:sym typeface="Wingdings" pitchFamily="2" charset="2"/>
              </a:rPr>
              <a:t> CPU </a:t>
            </a:r>
            <a:r>
              <a:rPr lang="en-US" sz="2200" dirty="0" err="1">
                <a:latin typeface="Verdana" pitchFamily="34" charset="0"/>
                <a:sym typeface="Wingdings" pitchFamily="2" charset="2"/>
              </a:rPr>
              <a:t>karena</a:t>
            </a:r>
            <a:r>
              <a:rPr lang="en-US" sz="2200" dirty="0">
                <a:latin typeface="Verdana" pitchFamily="34" charset="0"/>
                <a:sym typeface="Wingdings" pitchFamily="2" charset="2"/>
              </a:rPr>
              <a:t> </a:t>
            </a:r>
            <a:r>
              <a:rPr lang="en-US" sz="2200" dirty="0" err="1">
                <a:latin typeface="Verdana" pitchFamily="34" charset="0"/>
                <a:sym typeface="Wingdings" pitchFamily="2" charset="2"/>
              </a:rPr>
              <a:t>diinterrupt</a:t>
            </a:r>
            <a:r>
              <a:rPr lang="en-US" sz="2200" dirty="0">
                <a:latin typeface="Verdana" pitchFamily="34" charset="0"/>
                <a:sym typeface="Wingdings" pitchFamily="2" charset="2"/>
              </a:rPr>
              <a:t> dan </a:t>
            </a:r>
            <a:r>
              <a:rPr lang="en-US" sz="2200" dirty="0" err="1">
                <a:latin typeface="Verdana" pitchFamily="34" charset="0"/>
                <a:sym typeface="Wingdings" pitchFamily="2" charset="2"/>
              </a:rPr>
              <a:t>dikembalikan</a:t>
            </a:r>
            <a:r>
              <a:rPr lang="en-US" sz="2200" dirty="0">
                <a:latin typeface="Verdana" pitchFamily="34" charset="0"/>
                <a:sym typeface="Wingdings" pitchFamily="2" charset="2"/>
              </a:rPr>
              <a:t> </a:t>
            </a:r>
            <a:r>
              <a:rPr lang="en-US" sz="2200" dirty="0" err="1">
                <a:latin typeface="Verdana" pitchFamily="34" charset="0"/>
                <a:sym typeface="Wingdings" pitchFamily="2" charset="2"/>
              </a:rPr>
              <a:t>ke</a:t>
            </a:r>
            <a:r>
              <a:rPr lang="en-US" sz="2200" dirty="0">
                <a:latin typeface="Verdana" pitchFamily="34" charset="0"/>
                <a:sym typeface="Wingdings" pitchFamily="2" charset="2"/>
              </a:rPr>
              <a:t> ready queue</a:t>
            </a:r>
            <a:endParaRPr lang="en-US" sz="2200" dirty="0">
              <a:latin typeface="Verdana" pitchFamily="34" charset="0"/>
            </a:endParaRPr>
          </a:p>
          <a:p>
            <a:pPr marL="640080" lvl="1" indent="-274320" algn="just" eaLnBrk="1" fontAlgn="auto" hangingPunct="1">
              <a:spcAft>
                <a:spcPts val="0"/>
              </a:spcAft>
              <a:buFontTx/>
              <a:buNone/>
              <a:defRPr/>
            </a:pPr>
            <a:endParaRPr lang="en-US" sz="2400" dirty="0">
              <a:latin typeface="Verdana" pitchFamily="34" charset="0"/>
            </a:endParaRPr>
          </a:p>
        </p:txBody>
      </p:sp>
      <p:sp>
        <p:nvSpPr>
          <p:cNvPr id="31748" name="Footer Placeholder 5">
            <a:extLst>
              <a:ext uri="{FF2B5EF4-FFF2-40B4-BE49-F238E27FC236}">
                <a16:creationId xmlns:a16="http://schemas.microsoft.com/office/drawing/2014/main" id="{5BB70C49-2D3C-416D-BD38-37A4C36720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xfrm>
            <a:off x="5037138" y="6019800"/>
            <a:ext cx="3794125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id-ID" sz="1200" dirty="0" err="1">
                <a:solidFill>
                  <a:schemeClr val="accent1"/>
                </a:solidFill>
              </a:rPr>
              <a:t>Manajemen</a:t>
            </a:r>
            <a:r>
              <a:rPr lang="en-US" altLang="id-ID" sz="1200" dirty="0">
                <a:solidFill>
                  <a:schemeClr val="accent1"/>
                </a:solidFill>
              </a:rPr>
              <a:t> Proses</a:t>
            </a:r>
          </a:p>
        </p:txBody>
      </p:sp>
      <p:sp>
        <p:nvSpPr>
          <p:cNvPr id="31749" name="Slide Number Placeholder 6">
            <a:extLst>
              <a:ext uri="{FF2B5EF4-FFF2-40B4-BE49-F238E27FC236}">
                <a16:creationId xmlns:a16="http://schemas.microsoft.com/office/drawing/2014/main" id="{6B1A4DFE-7FE6-4030-AF83-707524495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fld id="{0965D9E1-8484-4FE3-AC6A-67B6524236DC}" type="slidenum">
              <a:rPr lang="en-US" altLang="id-ID" sz="1400">
                <a:solidFill>
                  <a:schemeClr val="bg2"/>
                </a:solidFill>
                <a:latin typeface="Tahoma" panose="020B0604030504040204" pitchFamily="34" charset="0"/>
              </a:rPr>
              <a:pPr eaLnBrk="1" hangingPunct="1"/>
              <a:t>27</a:t>
            </a:fld>
            <a:endParaRPr lang="en-US" altLang="id-ID" sz="1400">
              <a:solidFill>
                <a:schemeClr val="bg2"/>
              </a:solidFill>
              <a:latin typeface="Tahoma" panose="020B060403050404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7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7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157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57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7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157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7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7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157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57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7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157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7699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>
            <a:extLst>
              <a:ext uri="{FF2B5EF4-FFF2-40B4-BE49-F238E27FC236}">
                <a16:creationId xmlns:a16="http://schemas.microsoft.com/office/drawing/2014/main" id="{D648F4B7-E58E-499A-94FB-94AD502458B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19125" y="641350"/>
            <a:ext cx="8667750" cy="838200"/>
          </a:xfrm>
        </p:spPr>
        <p:txBody>
          <a:bodyPr/>
          <a:lstStyle/>
          <a:p>
            <a:pPr algn="ctr" eaLnBrk="1" hangingPunct="1"/>
            <a:r>
              <a:rPr lang="en-US" altLang="id-ID" b="1" dirty="0">
                <a:latin typeface="Book Antiqua" panose="02040602050305030304" pitchFamily="18" charset="0"/>
              </a:rPr>
              <a:t>PENJADWALAN</a:t>
            </a:r>
          </a:p>
        </p:txBody>
      </p:sp>
      <p:sp>
        <p:nvSpPr>
          <p:cNvPr id="187395" name="Rectangle 3">
            <a:extLst>
              <a:ext uri="{FF2B5EF4-FFF2-40B4-BE49-F238E27FC236}">
                <a16:creationId xmlns:a16="http://schemas.microsoft.com/office/drawing/2014/main" id="{78D203D4-2EA4-4F6D-8B02-880E6676AFF1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342900" y="1611313"/>
            <a:ext cx="9220200" cy="1000124"/>
          </a:xfrm>
        </p:spPr>
        <p:txBody>
          <a:bodyPr/>
          <a:lstStyle/>
          <a:p>
            <a:pPr lvl="1" algn="just" eaLnBrk="1" hangingPunct="1"/>
            <a:r>
              <a:rPr lang="en-US" altLang="id-ID" sz="2800" dirty="0" err="1">
                <a:latin typeface="Verdana" panose="020B0604030504040204" pitchFamily="34" charset="0"/>
              </a:rPr>
              <a:t>Penjadwalan</a:t>
            </a:r>
            <a:r>
              <a:rPr lang="en-US" altLang="id-ID" sz="2800" dirty="0">
                <a:latin typeface="Verdana" panose="020B0604030504040204" pitchFamily="34" charset="0"/>
              </a:rPr>
              <a:t> proses </a:t>
            </a:r>
            <a:r>
              <a:rPr lang="en-US" altLang="id-ID" sz="2800" dirty="0" err="1">
                <a:latin typeface="Verdana" panose="020B0604030504040204" pitchFamily="34" charset="0"/>
              </a:rPr>
              <a:t>dapat</a:t>
            </a:r>
            <a:r>
              <a:rPr lang="en-US" altLang="id-ID" sz="2800" dirty="0">
                <a:latin typeface="Verdana" panose="020B0604030504040204" pitchFamily="34" charset="0"/>
              </a:rPr>
              <a:t> </a:t>
            </a:r>
            <a:r>
              <a:rPr lang="en-US" altLang="id-ID" sz="2800" dirty="0" err="1">
                <a:latin typeface="Verdana" panose="020B0604030504040204" pitchFamily="34" charset="0"/>
              </a:rPr>
              <a:t>direpresentasikan</a:t>
            </a:r>
            <a:r>
              <a:rPr lang="en-US" altLang="id-ID" sz="2800" dirty="0">
                <a:latin typeface="Verdana" panose="020B0604030504040204" pitchFamily="34" charset="0"/>
              </a:rPr>
              <a:t> </a:t>
            </a:r>
            <a:r>
              <a:rPr lang="en-US" altLang="id-ID" sz="2800" dirty="0" err="1">
                <a:latin typeface="Verdana" panose="020B0604030504040204" pitchFamily="34" charset="0"/>
              </a:rPr>
              <a:t>secara</a:t>
            </a:r>
            <a:r>
              <a:rPr lang="en-US" altLang="id-ID" sz="2800" dirty="0">
                <a:latin typeface="Verdana" panose="020B0604030504040204" pitchFamily="34" charset="0"/>
              </a:rPr>
              <a:t> </a:t>
            </a:r>
            <a:r>
              <a:rPr lang="en-US" altLang="id-ID" sz="2800" dirty="0" err="1">
                <a:latin typeface="Verdana" panose="020B0604030504040204" pitchFamily="34" charset="0"/>
              </a:rPr>
              <a:t>umum</a:t>
            </a:r>
            <a:r>
              <a:rPr lang="en-US" altLang="id-ID" sz="2800" dirty="0">
                <a:latin typeface="Verdana" panose="020B0604030504040204" pitchFamily="34" charset="0"/>
              </a:rPr>
              <a:t> </a:t>
            </a:r>
            <a:r>
              <a:rPr lang="en-US" altLang="id-ID" sz="2800" dirty="0" err="1">
                <a:latin typeface="Verdana" panose="020B0604030504040204" pitchFamily="34" charset="0"/>
              </a:rPr>
              <a:t>dalam</a:t>
            </a:r>
            <a:r>
              <a:rPr lang="en-US" altLang="id-ID" sz="2800" dirty="0">
                <a:latin typeface="Verdana" panose="020B0604030504040204" pitchFamily="34" charset="0"/>
              </a:rPr>
              <a:t> </a:t>
            </a:r>
            <a:r>
              <a:rPr lang="en-US" altLang="id-ID" sz="2800" dirty="0" err="1">
                <a:latin typeface="Verdana" panose="020B0604030504040204" pitchFamily="34" charset="0"/>
              </a:rPr>
              <a:t>bentuk</a:t>
            </a:r>
            <a:r>
              <a:rPr lang="en-US" altLang="id-ID" sz="2800" dirty="0">
                <a:latin typeface="Verdana" panose="020B0604030504040204" pitchFamily="34" charset="0"/>
              </a:rPr>
              <a:t> diagram :</a:t>
            </a:r>
          </a:p>
          <a:p>
            <a:pPr lvl="2" algn="just" eaLnBrk="1" hangingPunct="1"/>
            <a:endParaRPr lang="en-US" altLang="id-ID" sz="2400" dirty="0">
              <a:latin typeface="Verdana" panose="020B0604030504040204" pitchFamily="34" charset="0"/>
              <a:sym typeface="Wingdings" panose="05000000000000000000" pitchFamily="2" charset="2"/>
            </a:endParaRPr>
          </a:p>
          <a:p>
            <a:pPr lvl="1" algn="just" eaLnBrk="1" hangingPunct="1">
              <a:buFontTx/>
              <a:buNone/>
            </a:pPr>
            <a:endParaRPr lang="en-US" altLang="id-ID" sz="2800" dirty="0">
              <a:latin typeface="Verdana" panose="020B0604030504040204" pitchFamily="34" charset="0"/>
            </a:endParaRPr>
          </a:p>
        </p:txBody>
      </p:sp>
      <p:pic>
        <p:nvPicPr>
          <p:cNvPr id="187396" name="Picture 4">
            <a:extLst>
              <a:ext uri="{FF2B5EF4-FFF2-40B4-BE49-F238E27FC236}">
                <a16:creationId xmlns:a16="http://schemas.microsoft.com/office/drawing/2014/main" id="{B723C05F-02BA-4A92-9E5A-022298F2C2F3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84262" y="2795587"/>
            <a:ext cx="4697513" cy="3473450"/>
          </a:xfrm>
          <a:noFill/>
          <a:extLst>
            <a:ext uri="{91240B29-F687-4F45-9708-019B960494DF}">
              <a14:hiddenLine xmlns:a14="http://schemas.microsoft.com/office/drawing/2010/main" w="12700" cap="sq" cmpd="sng">
                <a:solidFill>
                  <a:schemeClr val="tx1"/>
                </a:solidFill>
                <a:prstDash val="solid"/>
                <a:miter lim="800000"/>
                <a:headEnd type="none" w="sm" len="sm"/>
                <a:tailEnd type="none" w="sm" len="sm"/>
              </a14:hiddenLine>
            </a:ext>
          </a:extLst>
        </p:spPr>
      </p:pic>
      <p:sp>
        <p:nvSpPr>
          <p:cNvPr id="32773" name="Footer Placeholder 5">
            <a:extLst>
              <a:ext uri="{FF2B5EF4-FFF2-40B4-BE49-F238E27FC236}">
                <a16:creationId xmlns:a16="http://schemas.microsoft.com/office/drawing/2014/main" id="{69848798-B1B8-486E-8562-32CDD310F0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id-ID" sz="1200">
                <a:solidFill>
                  <a:schemeClr val="accent1"/>
                </a:solidFill>
              </a:rPr>
              <a:t>Manajemen Proses</a:t>
            </a:r>
          </a:p>
        </p:txBody>
      </p:sp>
      <p:sp>
        <p:nvSpPr>
          <p:cNvPr id="32774" name="Slide Number Placeholder 6">
            <a:extLst>
              <a:ext uri="{FF2B5EF4-FFF2-40B4-BE49-F238E27FC236}">
                <a16:creationId xmlns:a16="http://schemas.microsoft.com/office/drawing/2014/main" id="{D5A6FE95-46E1-404E-BA62-8AE1B4BAAB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fld id="{14C69CD2-AB86-4700-AF95-FF4822C1A0F7}" type="slidenum">
              <a:rPr lang="en-US" altLang="id-ID" sz="1400">
                <a:solidFill>
                  <a:schemeClr val="bg2"/>
                </a:solidFill>
                <a:latin typeface="Tahoma" panose="020B0604030504040204" pitchFamily="34" charset="0"/>
              </a:rPr>
              <a:pPr eaLnBrk="1" hangingPunct="1"/>
              <a:t>28</a:t>
            </a:fld>
            <a:endParaRPr lang="en-US" altLang="id-ID" sz="1400">
              <a:solidFill>
                <a:schemeClr val="bg2"/>
              </a:solidFill>
              <a:latin typeface="Tahoma" panose="020B060403050404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87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7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87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87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7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187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7395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>
            <a:extLst>
              <a:ext uri="{FF2B5EF4-FFF2-40B4-BE49-F238E27FC236}">
                <a16:creationId xmlns:a16="http://schemas.microsoft.com/office/drawing/2014/main" id="{DCE2F39E-8BE9-494E-8F3F-33D135DD3AB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81050" y="762000"/>
            <a:ext cx="8299450" cy="717550"/>
          </a:xfrm>
        </p:spPr>
        <p:txBody>
          <a:bodyPr/>
          <a:lstStyle/>
          <a:p>
            <a:pPr algn="ctr" eaLnBrk="1" hangingPunct="1"/>
            <a:r>
              <a:rPr lang="en-US" altLang="id-ID" b="1" dirty="0">
                <a:latin typeface="Book Antiqua" panose="02040602050305030304" pitchFamily="18" charset="0"/>
              </a:rPr>
              <a:t>SCHEDULER (PENJADWAL</a:t>
            </a:r>
            <a:r>
              <a:rPr lang="en-US" altLang="id-ID" sz="2800" b="1" dirty="0">
                <a:latin typeface="Book Antiqua" panose="02040602050305030304" pitchFamily="18" charset="0"/>
              </a:rPr>
              <a:t>)</a:t>
            </a:r>
          </a:p>
        </p:txBody>
      </p:sp>
      <p:sp>
        <p:nvSpPr>
          <p:cNvPr id="160771" name="Rectangle 3">
            <a:extLst>
              <a:ext uri="{FF2B5EF4-FFF2-40B4-BE49-F238E27FC236}">
                <a16:creationId xmlns:a16="http://schemas.microsoft.com/office/drawing/2014/main" id="{7444D6ED-3319-475E-A34D-AB74C5151BEE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781050" y="1752600"/>
            <a:ext cx="8299450" cy="4495800"/>
          </a:xfrm>
        </p:spPr>
        <p:txBody>
          <a:bodyPr rtlCol="0">
            <a:noAutofit/>
          </a:bodyPr>
          <a:lstStyle/>
          <a:p>
            <a:pPr indent="-274320" algn="just" eaLnBrk="1" fontAlgn="auto" hangingPunct="1">
              <a:spcAft>
                <a:spcPts val="0"/>
              </a:spcAft>
              <a:defRPr/>
            </a:pPr>
            <a:r>
              <a:rPr lang="en-US" sz="3200" dirty="0" err="1">
                <a:latin typeface="Times New Roman" pitchFamily="18" charset="0"/>
              </a:rPr>
              <a:t>Bagaimana</a:t>
            </a:r>
            <a:r>
              <a:rPr lang="en-US" sz="3200" dirty="0">
                <a:latin typeface="Times New Roman" pitchFamily="18" charset="0"/>
              </a:rPr>
              <a:t> schedulers </a:t>
            </a:r>
            <a:r>
              <a:rPr lang="en-US" sz="3200" dirty="0" err="1">
                <a:latin typeface="Times New Roman" pitchFamily="18" charset="0"/>
              </a:rPr>
              <a:t>memilih</a:t>
            </a:r>
            <a:r>
              <a:rPr lang="en-US" sz="3200" dirty="0">
                <a:latin typeface="Times New Roman" pitchFamily="18" charset="0"/>
              </a:rPr>
              <a:t> proses </a:t>
            </a:r>
            <a:r>
              <a:rPr lang="en-US" sz="3200" dirty="0" err="1">
                <a:latin typeface="Times New Roman" pitchFamily="18" charset="0"/>
              </a:rPr>
              <a:t>atau</a:t>
            </a:r>
            <a:r>
              <a:rPr lang="en-US" sz="3200" dirty="0">
                <a:latin typeface="Times New Roman" pitchFamily="18" charset="0"/>
              </a:rPr>
              <a:t> program</a:t>
            </a:r>
            <a:r>
              <a:rPr lang="id-ID" sz="3200" dirty="0">
                <a:latin typeface="Times New Roman" pitchFamily="18" charset="0"/>
              </a:rPr>
              <a:t> </a:t>
            </a:r>
            <a:r>
              <a:rPr lang="en-US" sz="3200" dirty="0">
                <a:latin typeface="Times New Roman" pitchFamily="18" charset="0"/>
              </a:rPr>
              <a:t>(decision)?</a:t>
            </a:r>
          </a:p>
          <a:p>
            <a:pPr indent="-274320" algn="just" eaLnBrk="1" fontAlgn="auto" hangingPunct="1">
              <a:spcAft>
                <a:spcPts val="0"/>
              </a:spcAft>
              <a:buFontTx/>
              <a:buNone/>
              <a:defRPr/>
            </a:pPr>
            <a:endParaRPr lang="en-US" sz="3200" dirty="0">
              <a:latin typeface="Verdana" pitchFamily="34" charset="0"/>
            </a:endParaRPr>
          </a:p>
          <a:p>
            <a:pPr indent="-274320" algn="just" eaLnBrk="1" fontAlgn="auto" hangingPunct="1">
              <a:spcAft>
                <a:spcPts val="0"/>
              </a:spcAft>
              <a:defRPr/>
            </a:pPr>
            <a:r>
              <a:rPr lang="en-US" sz="3200" dirty="0">
                <a:latin typeface="Verdana" pitchFamily="34" charset="0"/>
              </a:rPr>
              <a:t>Ada 3 </a:t>
            </a:r>
            <a:r>
              <a:rPr lang="en-US" sz="3200" dirty="0" err="1">
                <a:latin typeface="Verdana" pitchFamily="34" charset="0"/>
              </a:rPr>
              <a:t>tipe</a:t>
            </a:r>
            <a:r>
              <a:rPr lang="en-US" sz="3200" dirty="0">
                <a:latin typeface="Verdana" pitchFamily="34" charset="0"/>
              </a:rPr>
              <a:t> Scheduler :</a:t>
            </a:r>
          </a:p>
          <a:p>
            <a:pPr marL="640080" lvl="1" indent="-274320" algn="just" eaLnBrk="1" fontAlgn="auto" hangingPunct="1">
              <a:spcAft>
                <a:spcPts val="0"/>
              </a:spcAft>
              <a:defRPr/>
            </a:pPr>
            <a:r>
              <a:rPr lang="en-US" sz="2800" i="1" dirty="0">
                <a:latin typeface="Verdana" pitchFamily="34" charset="0"/>
              </a:rPr>
              <a:t>Long Term Scheduler (Job Scheduler)</a:t>
            </a:r>
          </a:p>
          <a:p>
            <a:pPr marL="640080" lvl="1" indent="-274320" algn="just" eaLnBrk="1" fontAlgn="auto" hangingPunct="1">
              <a:spcAft>
                <a:spcPts val="0"/>
              </a:spcAft>
              <a:defRPr/>
            </a:pPr>
            <a:r>
              <a:rPr lang="en-US" sz="2800" i="1" dirty="0">
                <a:latin typeface="Verdana" pitchFamily="34" charset="0"/>
              </a:rPr>
              <a:t>Short Term Scheduler (CPU Scheduler)</a:t>
            </a:r>
          </a:p>
          <a:p>
            <a:pPr marL="640080" lvl="1" indent="-274320" algn="just" eaLnBrk="1" fontAlgn="auto" hangingPunct="1">
              <a:spcAft>
                <a:spcPts val="0"/>
              </a:spcAft>
              <a:defRPr/>
            </a:pPr>
            <a:r>
              <a:rPr lang="en-US" sz="2800" i="1" dirty="0">
                <a:latin typeface="Verdana" pitchFamily="34" charset="0"/>
              </a:rPr>
              <a:t>Medium Term Scheduler </a:t>
            </a:r>
          </a:p>
          <a:p>
            <a:pPr marL="640080" lvl="1" indent="-274320" algn="just" eaLnBrk="1" fontAlgn="auto" hangingPunct="1">
              <a:spcAft>
                <a:spcPts val="0"/>
              </a:spcAft>
              <a:defRPr/>
            </a:pPr>
            <a:endParaRPr lang="en-US" sz="2800" i="1" dirty="0">
              <a:latin typeface="Verdana" pitchFamily="34" charset="0"/>
            </a:endParaRPr>
          </a:p>
          <a:p>
            <a:pPr lvl="2" algn="just" eaLnBrk="1" fontAlgn="auto" hangingPunct="1">
              <a:spcAft>
                <a:spcPts val="0"/>
              </a:spcAft>
              <a:defRPr/>
            </a:pPr>
            <a:endParaRPr lang="en-US" dirty="0">
              <a:latin typeface="Verdana" pitchFamily="34" charset="0"/>
              <a:sym typeface="Wingdings" pitchFamily="2" charset="2"/>
            </a:endParaRPr>
          </a:p>
          <a:p>
            <a:pPr marL="640080" lvl="1" indent="-274320" algn="just" eaLnBrk="1" fontAlgn="auto" hangingPunct="1">
              <a:spcAft>
                <a:spcPts val="0"/>
              </a:spcAft>
              <a:buFontTx/>
              <a:buNone/>
              <a:defRPr/>
            </a:pPr>
            <a:endParaRPr lang="en-US" sz="2400" dirty="0">
              <a:latin typeface="Verdana" pitchFamily="34" charset="0"/>
            </a:endParaRPr>
          </a:p>
        </p:txBody>
      </p:sp>
      <p:sp>
        <p:nvSpPr>
          <p:cNvPr id="33796" name="Footer Placeholder 5">
            <a:extLst>
              <a:ext uri="{FF2B5EF4-FFF2-40B4-BE49-F238E27FC236}">
                <a16:creationId xmlns:a16="http://schemas.microsoft.com/office/drawing/2014/main" id="{44F11C86-C3A4-470F-9663-1D4661F1A6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id-ID" sz="1200">
                <a:solidFill>
                  <a:schemeClr val="accent1"/>
                </a:solidFill>
              </a:rPr>
              <a:t>Manajemen Proses</a:t>
            </a:r>
          </a:p>
        </p:txBody>
      </p:sp>
      <p:sp>
        <p:nvSpPr>
          <p:cNvPr id="33797" name="Slide Number Placeholder 6">
            <a:extLst>
              <a:ext uri="{FF2B5EF4-FFF2-40B4-BE49-F238E27FC236}">
                <a16:creationId xmlns:a16="http://schemas.microsoft.com/office/drawing/2014/main" id="{049783AF-DD85-4DA4-94BD-6885028DAD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fld id="{5871E9E7-3F19-4DA2-867D-B371A4155EE6}" type="slidenum">
              <a:rPr lang="en-US" altLang="id-ID" sz="1400">
                <a:solidFill>
                  <a:schemeClr val="bg2"/>
                </a:solidFill>
                <a:latin typeface="Tahoma" panose="020B0604030504040204" pitchFamily="34" charset="0"/>
              </a:rPr>
              <a:pPr eaLnBrk="1" hangingPunct="1"/>
              <a:t>29</a:t>
            </a:fld>
            <a:endParaRPr lang="en-US" altLang="id-ID" sz="1400">
              <a:solidFill>
                <a:schemeClr val="bg2"/>
              </a:solidFill>
              <a:latin typeface="Tahoma" panose="020B060403050404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0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0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60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60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60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0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60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60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0770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8" name="Rectangle 2">
            <a:extLst>
              <a:ext uri="{FF2B5EF4-FFF2-40B4-BE49-F238E27FC236}">
                <a16:creationId xmlns:a16="http://schemas.microsoft.com/office/drawing/2014/main" id="{590F52E6-9495-4ACF-8014-5C016BB17D8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09600" y="854075"/>
            <a:ext cx="8470900" cy="577850"/>
          </a:xfrm>
        </p:spPr>
        <p:txBody>
          <a:bodyPr/>
          <a:lstStyle/>
          <a:p>
            <a:pPr algn="ctr" eaLnBrk="1" hangingPunct="1"/>
            <a:r>
              <a:rPr lang="en-US" altLang="id-ID" b="1" dirty="0">
                <a:latin typeface="Book Antiqua" panose="02040602050305030304" pitchFamily="18" charset="0"/>
              </a:rPr>
              <a:t>SCHEDULER (PENJADWAL</a:t>
            </a:r>
            <a:r>
              <a:rPr lang="en-US" altLang="id-ID" sz="2800" b="1" dirty="0">
                <a:latin typeface="Book Antiqua" panose="02040602050305030304" pitchFamily="18" charset="0"/>
              </a:rPr>
              <a:t>)</a:t>
            </a:r>
          </a:p>
        </p:txBody>
      </p:sp>
      <p:sp>
        <p:nvSpPr>
          <p:cNvPr id="162819" name="Rectangle 3">
            <a:extLst>
              <a:ext uri="{FF2B5EF4-FFF2-40B4-BE49-F238E27FC236}">
                <a16:creationId xmlns:a16="http://schemas.microsoft.com/office/drawing/2014/main" id="{C0621594-E611-48DD-A05B-F3FF8FD37C9D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1697038"/>
            <a:ext cx="8470900" cy="4707042"/>
          </a:xfrm>
        </p:spPr>
        <p:txBody>
          <a:bodyPr/>
          <a:lstStyle/>
          <a:p>
            <a:pPr algn="just" eaLnBrk="1" hangingPunct="1"/>
            <a:r>
              <a:rPr lang="en-US" altLang="id-ID" sz="2800" b="1" i="1" dirty="0">
                <a:latin typeface="Verdana" panose="020B0604030504040204" pitchFamily="34" charset="0"/>
              </a:rPr>
              <a:t>Long Term Scheduler (Job Scheduler)</a:t>
            </a:r>
            <a:endParaRPr lang="en-US" altLang="id-ID" sz="2800" b="1" dirty="0">
              <a:latin typeface="Verdana" panose="020B0604030504040204" pitchFamily="34" charset="0"/>
            </a:endParaRPr>
          </a:p>
          <a:p>
            <a:pPr lvl="1" algn="just" eaLnBrk="1" hangingPunct="1"/>
            <a:endParaRPr lang="en-US" altLang="id-ID" sz="2400" dirty="0">
              <a:latin typeface="Verdana" panose="020B0604030504040204" pitchFamily="34" charset="0"/>
            </a:endParaRPr>
          </a:p>
          <a:p>
            <a:pPr lvl="1" algn="just" eaLnBrk="1" hangingPunct="1"/>
            <a:r>
              <a:rPr lang="en-US" altLang="id-ID" sz="2400" dirty="0" err="1">
                <a:latin typeface="Verdana" panose="020B0604030504040204" pitchFamily="34" charset="0"/>
              </a:rPr>
              <a:t>Menyeleksi</a:t>
            </a:r>
            <a:r>
              <a:rPr lang="en-US" altLang="id-ID" sz="2400" dirty="0">
                <a:latin typeface="Verdana" panose="020B0604030504040204" pitchFamily="34" charset="0"/>
              </a:rPr>
              <a:t> proses-proses mana yang </a:t>
            </a:r>
            <a:r>
              <a:rPr lang="en-US" altLang="id-ID" sz="2400" dirty="0" err="1">
                <a:latin typeface="Verdana" panose="020B0604030504040204" pitchFamily="34" charset="0"/>
              </a:rPr>
              <a:t>harus</a:t>
            </a:r>
            <a:r>
              <a:rPr lang="en-US" altLang="id-ID" sz="2400" dirty="0">
                <a:latin typeface="Verdana" panose="020B0604030504040204" pitchFamily="34" charset="0"/>
              </a:rPr>
              <a:t> </a:t>
            </a:r>
            <a:r>
              <a:rPr lang="en-US" altLang="id-ID" sz="2400" dirty="0" err="1">
                <a:latin typeface="Verdana" panose="020B0604030504040204" pitchFamily="34" charset="0"/>
              </a:rPr>
              <a:t>dimasukkan</a:t>
            </a:r>
            <a:r>
              <a:rPr lang="en-US" altLang="id-ID" sz="2400" dirty="0">
                <a:latin typeface="Verdana" panose="020B0604030504040204" pitchFamily="34" charset="0"/>
              </a:rPr>
              <a:t> </a:t>
            </a:r>
            <a:r>
              <a:rPr lang="en-US" altLang="id-ID" sz="2400" dirty="0" err="1">
                <a:latin typeface="Verdana" panose="020B0604030504040204" pitchFamily="34" charset="0"/>
              </a:rPr>
              <a:t>ke</a:t>
            </a:r>
            <a:r>
              <a:rPr lang="en-US" altLang="id-ID" sz="2400" dirty="0">
                <a:latin typeface="Verdana" panose="020B0604030504040204" pitchFamily="34" charset="0"/>
              </a:rPr>
              <a:t> </a:t>
            </a:r>
            <a:r>
              <a:rPr lang="en-US" altLang="id-ID" sz="2400" dirty="0" err="1">
                <a:latin typeface="Verdana" panose="020B0604030504040204" pitchFamily="34" charset="0"/>
              </a:rPr>
              <a:t>dalam</a:t>
            </a:r>
            <a:r>
              <a:rPr lang="en-US" altLang="id-ID" sz="2400" dirty="0">
                <a:latin typeface="Verdana" panose="020B0604030504040204" pitchFamily="34" charset="0"/>
              </a:rPr>
              <a:t> ready queue dan </a:t>
            </a:r>
            <a:r>
              <a:rPr lang="en-US" altLang="id-ID" sz="2400" dirty="0" err="1">
                <a:latin typeface="Verdana" panose="020B0604030504040204" pitchFamily="34" charset="0"/>
              </a:rPr>
              <a:t>membawanya</a:t>
            </a:r>
            <a:r>
              <a:rPr lang="en-US" altLang="id-ID" sz="2400" dirty="0">
                <a:latin typeface="Verdana" panose="020B0604030504040204" pitchFamily="34" charset="0"/>
              </a:rPr>
              <a:t> </a:t>
            </a:r>
            <a:r>
              <a:rPr lang="en-US" altLang="id-ID" sz="2400" dirty="0" err="1">
                <a:latin typeface="Verdana" panose="020B0604030504040204" pitchFamily="34" charset="0"/>
              </a:rPr>
              <a:t>ke</a:t>
            </a:r>
            <a:r>
              <a:rPr lang="en-US" altLang="id-ID" sz="2400" dirty="0">
                <a:latin typeface="Verdana" panose="020B0604030504040204" pitchFamily="34" charset="0"/>
              </a:rPr>
              <a:t> </a:t>
            </a:r>
            <a:r>
              <a:rPr lang="en-US" altLang="id-ID" sz="2400" dirty="0" err="1">
                <a:latin typeface="Verdana" panose="020B0604030504040204" pitchFamily="34" charset="0"/>
              </a:rPr>
              <a:t>memori</a:t>
            </a:r>
            <a:r>
              <a:rPr lang="en-US" altLang="id-ID" sz="2400" dirty="0">
                <a:latin typeface="Verdana" panose="020B0604030504040204" pitchFamily="34" charset="0"/>
              </a:rPr>
              <a:t> </a:t>
            </a:r>
            <a:r>
              <a:rPr lang="en-US" altLang="id-ID" sz="2400" dirty="0" err="1">
                <a:latin typeface="Verdana" panose="020B0604030504040204" pitchFamily="34" charset="0"/>
              </a:rPr>
              <a:t>untuk</a:t>
            </a:r>
            <a:r>
              <a:rPr lang="en-US" altLang="id-ID" sz="2400" dirty="0">
                <a:latin typeface="Verdana" panose="020B0604030504040204" pitchFamily="34" charset="0"/>
              </a:rPr>
              <a:t> </a:t>
            </a:r>
            <a:r>
              <a:rPr lang="en-US" altLang="id-ID" sz="2400" dirty="0" err="1">
                <a:latin typeface="Verdana" panose="020B0604030504040204" pitchFamily="34" charset="0"/>
              </a:rPr>
              <a:t>dieksekusi</a:t>
            </a:r>
            <a:endParaRPr lang="en-US" altLang="id-ID" sz="2400" dirty="0">
              <a:latin typeface="Verdana" panose="020B0604030504040204" pitchFamily="34" charset="0"/>
            </a:endParaRPr>
          </a:p>
          <a:p>
            <a:pPr lvl="1" algn="just" eaLnBrk="1" hangingPunct="1"/>
            <a:r>
              <a:rPr lang="en-US" altLang="id-ID" sz="2400" dirty="0">
                <a:latin typeface="Verdana" panose="020B0604030504040204" pitchFamily="34" charset="0"/>
              </a:rPr>
              <a:t>Long Term Scheduler </a:t>
            </a:r>
            <a:r>
              <a:rPr lang="en-US" altLang="id-ID" sz="2400" dirty="0" err="1">
                <a:latin typeface="Verdana" panose="020B0604030504040204" pitchFamily="34" charset="0"/>
              </a:rPr>
              <a:t>mengeksekusi</a:t>
            </a:r>
            <a:r>
              <a:rPr lang="en-US" altLang="id-ID" sz="2400" dirty="0">
                <a:latin typeface="Verdana" panose="020B0604030504040204" pitchFamily="34" charset="0"/>
              </a:rPr>
              <a:t> </a:t>
            </a:r>
            <a:r>
              <a:rPr lang="en-US" altLang="id-ID" sz="2400" dirty="0" err="1">
                <a:latin typeface="Verdana" panose="020B0604030504040204" pitchFamily="34" charset="0"/>
              </a:rPr>
              <a:t>lebih</a:t>
            </a:r>
            <a:r>
              <a:rPr lang="en-US" altLang="id-ID" sz="2400" dirty="0">
                <a:latin typeface="Verdana" panose="020B0604030504040204" pitchFamily="34" charset="0"/>
              </a:rPr>
              <a:t> </a:t>
            </a:r>
            <a:r>
              <a:rPr lang="en-US" altLang="id-ID" sz="2400" dirty="0" err="1">
                <a:latin typeface="Verdana" panose="020B0604030504040204" pitchFamily="34" charset="0"/>
              </a:rPr>
              <a:t>jarang</a:t>
            </a:r>
            <a:r>
              <a:rPr lang="en-US" altLang="id-ID" sz="2400" dirty="0">
                <a:latin typeface="Verdana" panose="020B0604030504040204" pitchFamily="34" charset="0"/>
              </a:rPr>
              <a:t>, </a:t>
            </a:r>
            <a:r>
              <a:rPr lang="en-US" altLang="id-ID" sz="2400" dirty="0" err="1">
                <a:latin typeface="Verdana" panose="020B0604030504040204" pitchFamily="34" charset="0"/>
              </a:rPr>
              <a:t>dibutuhkan</a:t>
            </a:r>
            <a:r>
              <a:rPr lang="en-US" altLang="id-ID" sz="2400" dirty="0">
                <a:latin typeface="Verdana" panose="020B0604030504040204" pitchFamily="34" charset="0"/>
              </a:rPr>
              <a:t> </a:t>
            </a:r>
            <a:r>
              <a:rPr lang="en-US" altLang="id-ID" sz="2400" dirty="0" err="1">
                <a:latin typeface="Verdana" panose="020B0604030504040204" pitchFamily="34" charset="0"/>
              </a:rPr>
              <a:t>beberapa</a:t>
            </a:r>
            <a:r>
              <a:rPr lang="en-US" altLang="id-ID" sz="2400" dirty="0">
                <a:latin typeface="Verdana" panose="020B0604030504040204" pitchFamily="34" charset="0"/>
              </a:rPr>
              <a:t> </a:t>
            </a:r>
            <a:r>
              <a:rPr lang="en-US" altLang="id-ID" sz="2400" dirty="0" err="1">
                <a:latin typeface="Verdana" panose="020B0604030504040204" pitchFamily="34" charset="0"/>
              </a:rPr>
              <a:t>menit</a:t>
            </a:r>
            <a:r>
              <a:rPr lang="en-US" altLang="id-ID" sz="2400" dirty="0">
                <a:latin typeface="Verdana" panose="020B0604030504040204" pitchFamily="34" charset="0"/>
              </a:rPr>
              <a:t> </a:t>
            </a:r>
            <a:r>
              <a:rPr lang="en-US" altLang="id-ID" sz="2400" dirty="0" err="1">
                <a:latin typeface="Verdana" panose="020B0604030504040204" pitchFamily="34" charset="0"/>
              </a:rPr>
              <a:t>untuk</a:t>
            </a:r>
            <a:r>
              <a:rPr lang="en-US" altLang="id-ID" sz="2400" dirty="0">
                <a:latin typeface="Verdana" panose="020B0604030504040204" pitchFamily="34" charset="0"/>
              </a:rPr>
              <a:t> </a:t>
            </a:r>
            <a:r>
              <a:rPr lang="en-US" altLang="id-ID" sz="2400" dirty="0" err="1">
                <a:latin typeface="Verdana" panose="020B0604030504040204" pitchFamily="34" charset="0"/>
              </a:rPr>
              <a:t>pembuatan</a:t>
            </a:r>
            <a:r>
              <a:rPr lang="en-US" altLang="id-ID" sz="2400" dirty="0">
                <a:latin typeface="Verdana" panose="020B0604030504040204" pitchFamily="34" charset="0"/>
              </a:rPr>
              <a:t> proses </a:t>
            </a:r>
            <a:r>
              <a:rPr lang="en-US" altLang="id-ID" sz="2400" dirty="0" err="1">
                <a:latin typeface="Verdana" panose="020B0604030504040204" pitchFamily="34" charset="0"/>
              </a:rPr>
              <a:t>baru</a:t>
            </a:r>
            <a:r>
              <a:rPr lang="en-US" altLang="id-ID" sz="2400" dirty="0">
                <a:latin typeface="Verdana" panose="020B0604030504040204" pitchFamily="34" charset="0"/>
              </a:rPr>
              <a:t> </a:t>
            </a:r>
            <a:r>
              <a:rPr lang="en-US" altLang="id-ID" sz="2400" dirty="0" err="1">
                <a:latin typeface="Verdana" panose="020B0604030504040204" pitchFamily="34" charset="0"/>
              </a:rPr>
              <a:t>dalam</a:t>
            </a:r>
            <a:r>
              <a:rPr lang="en-US" altLang="id-ID" sz="2400" dirty="0">
                <a:latin typeface="Verdana" panose="020B0604030504040204" pitchFamily="34" charset="0"/>
              </a:rPr>
              <a:t> </a:t>
            </a:r>
            <a:r>
              <a:rPr lang="en-US" altLang="id-ID" sz="2400" dirty="0" err="1">
                <a:latin typeface="Verdana" panose="020B0604030504040204" pitchFamily="34" charset="0"/>
              </a:rPr>
              <a:t>sistem</a:t>
            </a:r>
            <a:endParaRPr lang="en-US" altLang="id-ID" sz="2400" dirty="0">
              <a:latin typeface="Verdana" panose="020B0604030504040204" pitchFamily="34" charset="0"/>
            </a:endParaRPr>
          </a:p>
          <a:p>
            <a:pPr lvl="1" algn="just" eaLnBrk="1" hangingPunct="1"/>
            <a:r>
              <a:rPr lang="en-US" altLang="id-ID" sz="2400" dirty="0">
                <a:latin typeface="Verdana" panose="020B0604030504040204" pitchFamily="34" charset="0"/>
              </a:rPr>
              <a:t>Long Term Scheduler </a:t>
            </a:r>
            <a:r>
              <a:rPr lang="en-US" altLang="id-ID" sz="2400" dirty="0">
                <a:latin typeface="Verdana" panose="020B0604030504040204" pitchFamily="34" charset="0"/>
                <a:sym typeface="Wingdings" panose="05000000000000000000" pitchFamily="2" charset="2"/>
              </a:rPr>
              <a:t> </a:t>
            </a:r>
            <a:r>
              <a:rPr lang="en-US" altLang="id-ID" sz="2400" dirty="0" err="1">
                <a:latin typeface="Verdana" panose="020B0604030504040204" pitchFamily="34" charset="0"/>
                <a:sym typeface="Wingdings" panose="05000000000000000000" pitchFamily="2" charset="2"/>
              </a:rPr>
              <a:t>mengontrol</a:t>
            </a:r>
            <a:r>
              <a:rPr lang="en-US" altLang="id-ID" sz="2400" dirty="0">
                <a:latin typeface="Verdana" panose="020B0604030504040204" pitchFamily="34" charset="0"/>
                <a:sym typeface="Wingdings" panose="05000000000000000000" pitchFamily="2" charset="2"/>
              </a:rPr>
              <a:t> </a:t>
            </a:r>
            <a:r>
              <a:rPr lang="en-US" altLang="id-ID" sz="2400" dirty="0" err="1">
                <a:latin typeface="Verdana" panose="020B0604030504040204" pitchFamily="34" charset="0"/>
                <a:sym typeface="Wingdings" panose="05000000000000000000" pitchFamily="2" charset="2"/>
              </a:rPr>
              <a:t>jumlah</a:t>
            </a:r>
            <a:r>
              <a:rPr lang="en-US" altLang="id-ID" sz="2400" dirty="0">
                <a:latin typeface="Verdana" panose="020B0604030504040204" pitchFamily="34" charset="0"/>
                <a:sym typeface="Wingdings" panose="05000000000000000000" pitchFamily="2" charset="2"/>
              </a:rPr>
              <a:t> proses </a:t>
            </a:r>
            <a:r>
              <a:rPr lang="en-US" altLang="id-ID" sz="2400" dirty="0" err="1">
                <a:latin typeface="Verdana" panose="020B0604030504040204" pitchFamily="34" charset="0"/>
                <a:sym typeface="Wingdings" panose="05000000000000000000" pitchFamily="2" charset="2"/>
              </a:rPr>
              <a:t>dalam</a:t>
            </a:r>
            <a:r>
              <a:rPr lang="en-US" altLang="id-ID" sz="2400" dirty="0">
                <a:latin typeface="Verdana" panose="020B0604030504040204" pitchFamily="34" charset="0"/>
                <a:sym typeface="Wingdings" panose="05000000000000000000" pitchFamily="2" charset="2"/>
              </a:rPr>
              <a:t> </a:t>
            </a:r>
            <a:r>
              <a:rPr lang="en-US" altLang="id-ID" sz="2400" dirty="0" err="1">
                <a:latin typeface="Verdana" panose="020B0604030504040204" pitchFamily="34" charset="0"/>
                <a:sym typeface="Wingdings" panose="05000000000000000000" pitchFamily="2" charset="2"/>
              </a:rPr>
              <a:t>memori</a:t>
            </a:r>
            <a:r>
              <a:rPr lang="en-US" altLang="id-ID" sz="2400" dirty="0">
                <a:latin typeface="Verdana" panose="020B0604030504040204" pitchFamily="34" charset="0"/>
                <a:sym typeface="Wingdings" panose="05000000000000000000" pitchFamily="2" charset="2"/>
              </a:rPr>
              <a:t> (degree of multiprogramming)</a:t>
            </a:r>
          </a:p>
          <a:p>
            <a:pPr lvl="1" algn="just" eaLnBrk="1" hangingPunct="1">
              <a:buFontTx/>
              <a:buNone/>
            </a:pPr>
            <a:endParaRPr lang="en-US" altLang="id-ID" sz="2400" dirty="0">
              <a:latin typeface="Verdana" panose="020B0604030504040204" pitchFamily="34" charset="0"/>
            </a:endParaRPr>
          </a:p>
          <a:p>
            <a:pPr lvl="2" algn="just" eaLnBrk="1" hangingPunct="1"/>
            <a:endParaRPr lang="en-US" altLang="id-ID" sz="2400" dirty="0">
              <a:latin typeface="Verdana" panose="020B0604030504040204" pitchFamily="34" charset="0"/>
              <a:sym typeface="Wingdings" panose="05000000000000000000" pitchFamily="2" charset="2"/>
            </a:endParaRPr>
          </a:p>
          <a:p>
            <a:pPr lvl="1" algn="just" eaLnBrk="1" hangingPunct="1">
              <a:buFontTx/>
              <a:buNone/>
            </a:pPr>
            <a:endParaRPr lang="en-US" altLang="id-ID" sz="2000" b="1" dirty="0">
              <a:latin typeface="Verdana" panose="020B0604030504040204" pitchFamily="34" charset="0"/>
            </a:endParaRPr>
          </a:p>
        </p:txBody>
      </p:sp>
      <p:sp>
        <p:nvSpPr>
          <p:cNvPr id="34820" name="Footer Placeholder 5">
            <a:extLst>
              <a:ext uri="{FF2B5EF4-FFF2-40B4-BE49-F238E27FC236}">
                <a16:creationId xmlns:a16="http://schemas.microsoft.com/office/drawing/2014/main" id="{714D9849-5E21-42BE-83E9-1E080F33D9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xfrm>
            <a:off x="5037138" y="6038955"/>
            <a:ext cx="3794125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id-ID" sz="1200" dirty="0" err="1">
                <a:solidFill>
                  <a:schemeClr val="accent1"/>
                </a:solidFill>
              </a:rPr>
              <a:t>Manajemen</a:t>
            </a:r>
            <a:r>
              <a:rPr lang="en-US" altLang="id-ID" sz="1200" dirty="0">
                <a:solidFill>
                  <a:schemeClr val="accent1"/>
                </a:solidFill>
              </a:rPr>
              <a:t> Proses</a:t>
            </a:r>
          </a:p>
        </p:txBody>
      </p:sp>
      <p:sp>
        <p:nvSpPr>
          <p:cNvPr id="34821" name="Slide Number Placeholder 6">
            <a:extLst>
              <a:ext uri="{FF2B5EF4-FFF2-40B4-BE49-F238E27FC236}">
                <a16:creationId xmlns:a16="http://schemas.microsoft.com/office/drawing/2014/main" id="{AA1DC3D2-6190-4C7B-883A-89F1616C30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fld id="{D7089E43-2179-47B9-AE53-D1EFD3E432E0}" type="slidenum">
              <a:rPr lang="en-US" altLang="id-ID" sz="1400">
                <a:solidFill>
                  <a:schemeClr val="bg2"/>
                </a:solidFill>
                <a:latin typeface="Tahoma" panose="020B0604030504040204" pitchFamily="34" charset="0"/>
              </a:rPr>
              <a:pPr eaLnBrk="1" hangingPunct="1"/>
              <a:t>30</a:t>
            </a:fld>
            <a:endParaRPr lang="en-US" altLang="id-ID" sz="1400">
              <a:solidFill>
                <a:schemeClr val="bg2"/>
              </a:solidFill>
              <a:latin typeface="Tahoma" panose="020B060403050404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2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2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62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2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2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162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2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2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162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62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62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1000"/>
                                        <p:tgtEl>
                                          <p:spTgt spid="162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2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62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" dur="1000"/>
                                        <p:tgtEl>
                                          <p:spTgt spid="162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2818" grpId="0"/>
      <p:bldP spid="162819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2" name="Rectangle 2">
            <a:extLst>
              <a:ext uri="{FF2B5EF4-FFF2-40B4-BE49-F238E27FC236}">
                <a16:creationId xmlns:a16="http://schemas.microsoft.com/office/drawing/2014/main" id="{6BF02C4B-FACD-4511-8955-A537D221611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34988" y="665931"/>
            <a:ext cx="8667750" cy="838200"/>
          </a:xfrm>
        </p:spPr>
        <p:txBody>
          <a:bodyPr/>
          <a:lstStyle/>
          <a:p>
            <a:pPr algn="ctr" eaLnBrk="1" hangingPunct="1"/>
            <a:r>
              <a:rPr lang="en-US" altLang="id-ID" b="1" dirty="0">
                <a:latin typeface="Book Antiqua" panose="02040602050305030304" pitchFamily="18" charset="0"/>
              </a:rPr>
              <a:t>SCHEDULER (PENJADWAL</a:t>
            </a:r>
            <a:r>
              <a:rPr lang="en-US" altLang="id-ID" sz="2800" b="1" dirty="0">
                <a:latin typeface="Book Antiqua" panose="02040602050305030304" pitchFamily="18" charset="0"/>
              </a:rPr>
              <a:t>)</a:t>
            </a:r>
          </a:p>
        </p:txBody>
      </p:sp>
      <p:sp>
        <p:nvSpPr>
          <p:cNvPr id="163843" name="Rectangle 3">
            <a:extLst>
              <a:ext uri="{FF2B5EF4-FFF2-40B4-BE49-F238E27FC236}">
                <a16:creationId xmlns:a16="http://schemas.microsoft.com/office/drawing/2014/main" id="{6B3973EC-17A2-4230-9AFA-E612B87DDFCD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914400" y="1752600"/>
            <a:ext cx="8166100" cy="4572000"/>
          </a:xfrm>
        </p:spPr>
        <p:txBody>
          <a:bodyPr/>
          <a:lstStyle/>
          <a:p>
            <a:pPr algn="just" eaLnBrk="1" hangingPunct="1"/>
            <a:r>
              <a:rPr lang="en-US" altLang="id-ID" sz="2800" b="1" i="1" dirty="0">
                <a:latin typeface="Verdana" panose="020B0604030504040204" pitchFamily="34" charset="0"/>
              </a:rPr>
              <a:t>Short Term Scheduler (CPU Scheduler)</a:t>
            </a:r>
            <a:endParaRPr lang="en-US" altLang="id-ID" sz="2400" dirty="0">
              <a:latin typeface="Verdana" panose="020B0604030504040204" pitchFamily="34" charset="0"/>
            </a:endParaRPr>
          </a:p>
          <a:p>
            <a:pPr lvl="1" algn="just" eaLnBrk="1" hangingPunct="1"/>
            <a:r>
              <a:rPr lang="en-US" altLang="id-ID" sz="2400" dirty="0" err="1">
                <a:latin typeface="Verdana" panose="020B0604030504040204" pitchFamily="34" charset="0"/>
              </a:rPr>
              <a:t>Menentukan</a:t>
            </a:r>
            <a:r>
              <a:rPr lang="en-US" altLang="id-ID" sz="2400" dirty="0">
                <a:latin typeface="Verdana" panose="020B0604030504040204" pitchFamily="34" charset="0"/>
              </a:rPr>
              <a:t> proses mana yang </a:t>
            </a:r>
            <a:r>
              <a:rPr lang="en-US" altLang="id-ID" sz="2400" dirty="0" err="1">
                <a:latin typeface="Verdana" panose="020B0604030504040204" pitchFamily="34" charset="0"/>
              </a:rPr>
              <a:t>selanjutnya</a:t>
            </a:r>
            <a:r>
              <a:rPr lang="en-US" altLang="id-ID" sz="2400" dirty="0">
                <a:latin typeface="Verdana" panose="020B0604030504040204" pitchFamily="34" charset="0"/>
              </a:rPr>
              <a:t> </a:t>
            </a:r>
            <a:r>
              <a:rPr lang="en-US" altLang="id-ID" sz="2400" dirty="0" err="1">
                <a:latin typeface="Verdana" panose="020B0604030504040204" pitchFamily="34" charset="0"/>
              </a:rPr>
              <a:t>akan</a:t>
            </a:r>
            <a:r>
              <a:rPr lang="en-US" altLang="id-ID" sz="2400" dirty="0">
                <a:latin typeface="Verdana" panose="020B0604030504040204" pitchFamily="34" charset="0"/>
              </a:rPr>
              <a:t> </a:t>
            </a:r>
            <a:r>
              <a:rPr lang="en-US" altLang="id-ID" sz="2400" dirty="0" err="1">
                <a:latin typeface="Verdana" panose="020B0604030504040204" pitchFamily="34" charset="0"/>
              </a:rPr>
              <a:t>dieksekusi</a:t>
            </a:r>
            <a:r>
              <a:rPr lang="en-US" altLang="id-ID" sz="2400" dirty="0">
                <a:latin typeface="Verdana" panose="020B0604030504040204" pitchFamily="34" charset="0"/>
              </a:rPr>
              <a:t> dan </a:t>
            </a:r>
            <a:r>
              <a:rPr lang="en-US" altLang="id-ID" sz="2400" dirty="0" err="1">
                <a:latin typeface="Verdana" panose="020B0604030504040204" pitchFamily="34" charset="0"/>
              </a:rPr>
              <a:t>mengalokasikan</a:t>
            </a:r>
            <a:r>
              <a:rPr lang="en-US" altLang="id-ID" sz="2400" dirty="0">
                <a:latin typeface="Verdana" panose="020B0604030504040204" pitchFamily="34" charset="0"/>
              </a:rPr>
              <a:t> CPU </a:t>
            </a:r>
            <a:r>
              <a:rPr lang="en-US" altLang="id-ID" sz="2400" dirty="0" err="1">
                <a:latin typeface="Verdana" panose="020B0604030504040204" pitchFamily="34" charset="0"/>
              </a:rPr>
              <a:t>untuk</a:t>
            </a:r>
            <a:r>
              <a:rPr lang="en-US" altLang="id-ID" sz="2400" dirty="0">
                <a:latin typeface="Verdana" panose="020B0604030504040204" pitchFamily="34" charset="0"/>
              </a:rPr>
              <a:t> proses </a:t>
            </a:r>
            <a:r>
              <a:rPr lang="en-US" altLang="id-ID" sz="2400" dirty="0" err="1">
                <a:latin typeface="Verdana" panose="020B0604030504040204" pitchFamily="34" charset="0"/>
              </a:rPr>
              <a:t>tersebut</a:t>
            </a:r>
            <a:r>
              <a:rPr lang="en-US" altLang="id-ID" sz="2400" dirty="0">
                <a:latin typeface="Verdana" panose="020B0604030504040204" pitchFamily="34" charset="0"/>
              </a:rPr>
              <a:t>, </a:t>
            </a:r>
          </a:p>
          <a:p>
            <a:pPr lvl="1" algn="just" eaLnBrk="1" hangingPunct="1"/>
            <a:r>
              <a:rPr lang="en-US" altLang="id-ID" sz="2400" dirty="0">
                <a:latin typeface="Verdana" panose="020B0604030504040204" pitchFamily="34" charset="0"/>
              </a:rPr>
              <a:t>Sort Term Scheduler </a:t>
            </a:r>
            <a:r>
              <a:rPr lang="en-US" altLang="id-ID" sz="2400" dirty="0">
                <a:latin typeface="Verdana" panose="020B0604030504040204" pitchFamily="34" charset="0"/>
                <a:sym typeface="Wingdings" panose="05000000000000000000" pitchFamily="2" charset="2"/>
              </a:rPr>
              <a:t> </a:t>
            </a:r>
            <a:r>
              <a:rPr lang="en-US" altLang="id-ID" sz="2400" dirty="0" err="1">
                <a:latin typeface="Verdana" panose="020B0604030504040204" pitchFamily="34" charset="0"/>
                <a:sym typeface="Wingdings" panose="05000000000000000000" pitchFamily="2" charset="2"/>
              </a:rPr>
              <a:t>lebih</a:t>
            </a:r>
            <a:r>
              <a:rPr lang="en-US" altLang="id-ID" sz="2400" dirty="0">
                <a:latin typeface="Verdana" panose="020B0604030504040204" pitchFamily="34" charset="0"/>
                <a:sym typeface="Wingdings" panose="05000000000000000000" pitchFamily="2" charset="2"/>
              </a:rPr>
              <a:t> </a:t>
            </a:r>
            <a:r>
              <a:rPr lang="en-US" altLang="id-ID" sz="2400" dirty="0" err="1">
                <a:latin typeface="Verdana" panose="020B0604030504040204" pitchFamily="34" charset="0"/>
                <a:sym typeface="Wingdings" panose="05000000000000000000" pitchFamily="2" charset="2"/>
              </a:rPr>
              <a:t>sering</a:t>
            </a:r>
            <a:r>
              <a:rPr lang="en-US" altLang="id-ID" sz="2400" dirty="0">
                <a:latin typeface="Verdana" panose="020B0604030504040204" pitchFamily="34" charset="0"/>
                <a:sym typeface="Wingdings" panose="05000000000000000000" pitchFamily="2" charset="2"/>
              </a:rPr>
              <a:t> </a:t>
            </a:r>
            <a:r>
              <a:rPr lang="en-US" altLang="id-ID" sz="2400" dirty="0" err="1">
                <a:latin typeface="Verdana" panose="020B0604030504040204" pitchFamily="34" charset="0"/>
                <a:sym typeface="Wingdings" panose="05000000000000000000" pitchFamily="2" charset="2"/>
              </a:rPr>
              <a:t>dipanggil</a:t>
            </a:r>
            <a:r>
              <a:rPr lang="en-US" altLang="id-ID" sz="2400" dirty="0">
                <a:latin typeface="Verdana" panose="020B0604030504040204" pitchFamily="34" charset="0"/>
                <a:sym typeface="Wingdings" panose="05000000000000000000" pitchFamily="2" charset="2"/>
              </a:rPr>
              <a:t> (</a:t>
            </a:r>
            <a:r>
              <a:rPr lang="en-US" altLang="id-ID" sz="2400" dirty="0" err="1">
                <a:latin typeface="Verdana" panose="020B0604030504040204" pitchFamily="34" charset="0"/>
                <a:sym typeface="Wingdings" panose="05000000000000000000" pitchFamily="2" charset="2"/>
              </a:rPr>
              <a:t>hanya</a:t>
            </a:r>
            <a:r>
              <a:rPr lang="en-US" altLang="id-ID" sz="2400" dirty="0">
                <a:latin typeface="Verdana" panose="020B0604030504040204" pitchFamily="34" charset="0"/>
                <a:sym typeface="Wingdings" panose="05000000000000000000" pitchFamily="2" charset="2"/>
              </a:rPr>
              <a:t> </a:t>
            </a:r>
            <a:r>
              <a:rPr lang="en-US" altLang="id-ID" sz="2400" dirty="0" err="1">
                <a:latin typeface="Verdana" panose="020B0604030504040204" pitchFamily="34" charset="0"/>
                <a:sym typeface="Wingdings" panose="05000000000000000000" pitchFamily="2" charset="2"/>
              </a:rPr>
              <a:t>dalam</a:t>
            </a:r>
            <a:r>
              <a:rPr lang="en-US" altLang="id-ID" sz="2400" dirty="0">
                <a:latin typeface="Verdana" panose="020B0604030504040204" pitchFamily="34" charset="0"/>
                <a:sym typeface="Wingdings" panose="05000000000000000000" pitchFamily="2" charset="2"/>
              </a:rPr>
              <a:t> </a:t>
            </a:r>
            <a:r>
              <a:rPr lang="en-US" altLang="id-ID" sz="2400" dirty="0" err="1">
                <a:latin typeface="Verdana" panose="020B0604030504040204" pitchFamily="34" charset="0"/>
                <a:sym typeface="Wingdings" panose="05000000000000000000" pitchFamily="2" charset="2"/>
              </a:rPr>
              <a:t>waktu</a:t>
            </a:r>
            <a:r>
              <a:rPr lang="en-US" altLang="id-ID" sz="2400" dirty="0">
                <a:latin typeface="Verdana" panose="020B0604030504040204" pitchFamily="34" charset="0"/>
                <a:sym typeface="Wingdings" panose="05000000000000000000" pitchFamily="2" charset="2"/>
              </a:rPr>
              <a:t> </a:t>
            </a:r>
            <a:r>
              <a:rPr lang="en-US" altLang="id-ID" sz="2400" dirty="0" err="1">
                <a:latin typeface="Verdana" panose="020B0604030504040204" pitchFamily="34" charset="0"/>
                <a:sym typeface="Wingdings" panose="05000000000000000000" pitchFamily="2" charset="2"/>
              </a:rPr>
              <a:t>milisecond</a:t>
            </a:r>
            <a:r>
              <a:rPr lang="en-US" altLang="id-ID" sz="2400" dirty="0">
                <a:latin typeface="Verdana" panose="020B0604030504040204" pitchFamily="34" charset="0"/>
                <a:sym typeface="Wingdings" panose="05000000000000000000" pitchFamily="2" charset="2"/>
              </a:rPr>
              <a:t>)</a:t>
            </a:r>
          </a:p>
          <a:p>
            <a:pPr lvl="1" algn="just" eaLnBrk="1" hangingPunct="1"/>
            <a:r>
              <a:rPr lang="en-US" altLang="id-ID" sz="2400" dirty="0">
                <a:latin typeface="Verdana" panose="020B0604030504040204" pitchFamily="34" charset="0"/>
                <a:sym typeface="Wingdings" panose="05000000000000000000" pitchFamily="2" charset="2"/>
              </a:rPr>
              <a:t>Karena </a:t>
            </a:r>
            <a:r>
              <a:rPr lang="en-US" altLang="id-ID" sz="2400" dirty="0" err="1">
                <a:latin typeface="Verdana" panose="020B0604030504040204" pitchFamily="34" charset="0"/>
                <a:sym typeface="Wingdings" panose="05000000000000000000" pitchFamily="2" charset="2"/>
              </a:rPr>
              <a:t>durasi</a:t>
            </a:r>
            <a:r>
              <a:rPr lang="en-US" altLang="id-ID" sz="2400" dirty="0">
                <a:latin typeface="Verdana" panose="020B0604030504040204" pitchFamily="34" charset="0"/>
                <a:sym typeface="Wingdings" panose="05000000000000000000" pitchFamily="2" charset="2"/>
              </a:rPr>
              <a:t> yang </a:t>
            </a:r>
            <a:r>
              <a:rPr lang="en-US" altLang="id-ID" sz="2400" dirty="0" err="1">
                <a:latin typeface="Verdana" panose="020B0604030504040204" pitchFamily="34" charset="0"/>
                <a:sym typeface="Wingdings" panose="05000000000000000000" pitchFamily="2" charset="2"/>
              </a:rPr>
              <a:t>pendek</a:t>
            </a:r>
            <a:r>
              <a:rPr lang="en-US" altLang="id-ID" sz="2400" dirty="0">
                <a:latin typeface="Verdana" panose="020B0604030504040204" pitchFamily="34" charset="0"/>
                <a:sym typeface="Wingdings" panose="05000000000000000000" pitchFamily="2" charset="2"/>
              </a:rPr>
              <a:t> </a:t>
            </a:r>
            <a:r>
              <a:rPr lang="en-US" altLang="id-ID" sz="2400" dirty="0" err="1">
                <a:latin typeface="Verdana" panose="020B0604030504040204" pitchFamily="34" charset="0"/>
                <a:sym typeface="Wingdings" panose="05000000000000000000" pitchFamily="2" charset="2"/>
              </a:rPr>
              <a:t>antara</a:t>
            </a:r>
            <a:r>
              <a:rPr lang="en-US" altLang="id-ID" sz="2400" dirty="0">
                <a:latin typeface="Verdana" panose="020B0604030504040204" pitchFamily="34" charset="0"/>
                <a:sym typeface="Wingdings" panose="05000000000000000000" pitchFamily="2" charset="2"/>
              </a:rPr>
              <a:t> </a:t>
            </a:r>
            <a:r>
              <a:rPr lang="en-US" altLang="id-ID" sz="2400" dirty="0" err="1">
                <a:latin typeface="Verdana" panose="020B0604030504040204" pitchFamily="34" charset="0"/>
                <a:sym typeface="Wingdings" panose="05000000000000000000" pitchFamily="2" charset="2"/>
              </a:rPr>
              <a:t>eksekusi</a:t>
            </a:r>
            <a:r>
              <a:rPr lang="en-US" altLang="id-ID" sz="2400" dirty="0">
                <a:latin typeface="Verdana" panose="020B0604030504040204" pitchFamily="34" charset="0"/>
                <a:sym typeface="Wingdings" panose="05000000000000000000" pitchFamily="2" charset="2"/>
              </a:rPr>
              <a:t>, short Term Scheduler </a:t>
            </a:r>
            <a:r>
              <a:rPr lang="en-US" altLang="id-ID" sz="2400" dirty="0" err="1">
                <a:latin typeface="Verdana" panose="020B0604030504040204" pitchFamily="34" charset="0"/>
                <a:sym typeface="Wingdings" panose="05000000000000000000" pitchFamily="2" charset="2"/>
              </a:rPr>
              <a:t>harus</a:t>
            </a:r>
            <a:r>
              <a:rPr lang="en-US" altLang="id-ID" sz="2400" dirty="0">
                <a:latin typeface="Verdana" panose="020B0604030504040204" pitchFamily="34" charset="0"/>
                <a:sym typeface="Wingdings" panose="05000000000000000000" pitchFamily="2" charset="2"/>
              </a:rPr>
              <a:t> </a:t>
            </a:r>
            <a:r>
              <a:rPr lang="en-US" altLang="id-ID" sz="2400" dirty="0" err="1">
                <a:latin typeface="Verdana" panose="020B0604030504040204" pitchFamily="34" charset="0"/>
                <a:sym typeface="Wingdings" panose="05000000000000000000" pitchFamily="2" charset="2"/>
              </a:rPr>
              <a:t>sangat</a:t>
            </a:r>
            <a:r>
              <a:rPr lang="en-US" altLang="id-ID" sz="2400" dirty="0">
                <a:latin typeface="Verdana" panose="020B0604030504040204" pitchFamily="34" charset="0"/>
                <a:sym typeface="Wingdings" panose="05000000000000000000" pitchFamily="2" charset="2"/>
              </a:rPr>
              <a:t> </a:t>
            </a:r>
            <a:r>
              <a:rPr lang="en-US" altLang="id-ID" sz="2400" dirty="0" err="1">
                <a:latin typeface="Verdana" panose="020B0604030504040204" pitchFamily="34" charset="0"/>
                <a:sym typeface="Wingdings" panose="05000000000000000000" pitchFamily="2" charset="2"/>
              </a:rPr>
              <a:t>cepat</a:t>
            </a:r>
            <a:endParaRPr lang="en-US" altLang="id-ID" sz="2400" dirty="0">
              <a:latin typeface="Verdana" panose="020B0604030504040204" pitchFamily="34" charset="0"/>
            </a:endParaRPr>
          </a:p>
          <a:p>
            <a:pPr lvl="1" algn="just" eaLnBrk="1" hangingPunct="1">
              <a:buFontTx/>
              <a:buNone/>
            </a:pPr>
            <a:endParaRPr lang="en-US" altLang="id-ID" sz="2400" dirty="0">
              <a:latin typeface="Verdana" panose="020B0604030504040204" pitchFamily="34" charset="0"/>
            </a:endParaRPr>
          </a:p>
          <a:p>
            <a:pPr lvl="2" algn="just" eaLnBrk="1" hangingPunct="1"/>
            <a:endParaRPr lang="en-US" altLang="id-ID" sz="2400" dirty="0">
              <a:latin typeface="Verdana" panose="020B0604030504040204" pitchFamily="34" charset="0"/>
              <a:sym typeface="Wingdings" panose="05000000000000000000" pitchFamily="2" charset="2"/>
            </a:endParaRPr>
          </a:p>
          <a:p>
            <a:pPr lvl="1" algn="just" eaLnBrk="1" hangingPunct="1">
              <a:buFontTx/>
              <a:buNone/>
            </a:pPr>
            <a:endParaRPr lang="en-US" altLang="id-ID" sz="2000" b="1" dirty="0">
              <a:latin typeface="Verdana" panose="020B0604030504040204" pitchFamily="34" charset="0"/>
            </a:endParaRPr>
          </a:p>
        </p:txBody>
      </p:sp>
      <p:sp>
        <p:nvSpPr>
          <p:cNvPr id="35844" name="Footer Placeholder 5">
            <a:extLst>
              <a:ext uri="{FF2B5EF4-FFF2-40B4-BE49-F238E27FC236}">
                <a16:creationId xmlns:a16="http://schemas.microsoft.com/office/drawing/2014/main" id="{E592BBEB-A43F-42E8-B3E3-126CE36633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id-ID" sz="1200">
                <a:solidFill>
                  <a:schemeClr val="accent1"/>
                </a:solidFill>
              </a:rPr>
              <a:t>Manajemen Proses</a:t>
            </a:r>
          </a:p>
        </p:txBody>
      </p:sp>
      <p:sp>
        <p:nvSpPr>
          <p:cNvPr id="35845" name="Slide Number Placeholder 6">
            <a:extLst>
              <a:ext uri="{FF2B5EF4-FFF2-40B4-BE49-F238E27FC236}">
                <a16:creationId xmlns:a16="http://schemas.microsoft.com/office/drawing/2014/main" id="{885E564D-253D-46A7-9E44-C31DD4E81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fld id="{F392D288-C213-4943-8FCC-F3A61C670BBA}" type="slidenum">
              <a:rPr lang="en-US" altLang="id-ID" sz="1400">
                <a:solidFill>
                  <a:schemeClr val="bg2"/>
                </a:solidFill>
                <a:latin typeface="Tahoma" panose="020B0604030504040204" pitchFamily="34" charset="0"/>
              </a:rPr>
              <a:pPr eaLnBrk="1" hangingPunct="1"/>
              <a:t>31</a:t>
            </a:fld>
            <a:endParaRPr lang="en-US" altLang="id-ID" sz="1400">
              <a:solidFill>
                <a:schemeClr val="bg2"/>
              </a:solidFill>
              <a:latin typeface="Tahoma" panose="020B060403050404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3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3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63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3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3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163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3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3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163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63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63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1000"/>
                                        <p:tgtEl>
                                          <p:spTgt spid="163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3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63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" dur="1000"/>
                                        <p:tgtEl>
                                          <p:spTgt spid="163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42" grpId="0"/>
      <p:bldP spid="163843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6" name="Rectangle 2">
            <a:extLst>
              <a:ext uri="{FF2B5EF4-FFF2-40B4-BE49-F238E27FC236}">
                <a16:creationId xmlns:a16="http://schemas.microsoft.com/office/drawing/2014/main" id="{5036061A-0FE3-4730-9BEB-B0959929CD0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19125" y="726256"/>
            <a:ext cx="8667750" cy="838200"/>
          </a:xfrm>
        </p:spPr>
        <p:txBody>
          <a:bodyPr/>
          <a:lstStyle/>
          <a:p>
            <a:pPr algn="ctr" eaLnBrk="1" hangingPunct="1"/>
            <a:r>
              <a:rPr lang="en-US" altLang="id-ID" b="1" dirty="0">
                <a:latin typeface="Book Antiqua" panose="02040602050305030304" pitchFamily="18" charset="0"/>
              </a:rPr>
              <a:t>SCHEDULER (PENJADWAL</a:t>
            </a:r>
            <a:r>
              <a:rPr lang="en-US" altLang="id-ID" sz="2800" b="1" dirty="0">
                <a:latin typeface="Book Antiqua" panose="02040602050305030304" pitchFamily="18" charset="0"/>
              </a:rPr>
              <a:t>)</a:t>
            </a:r>
          </a:p>
        </p:txBody>
      </p:sp>
      <p:sp>
        <p:nvSpPr>
          <p:cNvPr id="164867" name="Rectangle 3">
            <a:extLst>
              <a:ext uri="{FF2B5EF4-FFF2-40B4-BE49-F238E27FC236}">
                <a16:creationId xmlns:a16="http://schemas.microsoft.com/office/drawing/2014/main" id="{669F7DB3-5625-46A2-81AE-7BF89DEA8943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914400" y="1752600"/>
            <a:ext cx="8153400" cy="4648200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en-US" altLang="id-ID" sz="3200" b="1" i="1" dirty="0">
                <a:latin typeface="Verdana" panose="020B0604030504040204" pitchFamily="34" charset="0"/>
              </a:rPr>
              <a:t>Medium Term Scheduler</a:t>
            </a:r>
            <a:endParaRPr lang="en-US" altLang="id-ID" sz="3200" b="1" dirty="0">
              <a:latin typeface="Verdana" panose="020B0604030504040204" pitchFamily="34" charset="0"/>
            </a:endParaRPr>
          </a:p>
          <a:p>
            <a:pPr lvl="1" algn="just" eaLnBrk="1" hangingPunct="1">
              <a:lnSpc>
                <a:spcPct val="90000"/>
              </a:lnSpc>
            </a:pPr>
            <a:r>
              <a:rPr lang="en-US" altLang="id-ID" sz="2800" dirty="0" err="1">
                <a:latin typeface="Verdana" panose="020B0604030504040204" pitchFamily="34" charset="0"/>
              </a:rPr>
              <a:t>Penjadwal</a:t>
            </a:r>
            <a:r>
              <a:rPr lang="en-US" altLang="id-ID" sz="2800" dirty="0">
                <a:latin typeface="Verdana" panose="020B0604030504040204" pitchFamily="34" charset="0"/>
              </a:rPr>
              <a:t> </a:t>
            </a:r>
            <a:r>
              <a:rPr lang="en-US" altLang="id-ID" sz="2800" dirty="0" err="1">
                <a:latin typeface="Verdana" panose="020B0604030504040204" pitchFamily="34" charset="0"/>
              </a:rPr>
              <a:t>ini</a:t>
            </a:r>
            <a:r>
              <a:rPr lang="en-US" altLang="id-ID" sz="2800" dirty="0">
                <a:latin typeface="Verdana" panose="020B0604030504040204" pitchFamily="34" charset="0"/>
              </a:rPr>
              <a:t> </a:t>
            </a:r>
            <a:r>
              <a:rPr lang="en-US" altLang="id-ID" sz="2800" dirty="0" err="1">
                <a:latin typeface="Verdana" panose="020B0604030504040204" pitchFamily="34" charset="0"/>
              </a:rPr>
              <a:t>akan</a:t>
            </a:r>
            <a:r>
              <a:rPr lang="en-US" altLang="id-ID" sz="2800" dirty="0">
                <a:latin typeface="Verdana" panose="020B0604030504040204" pitchFamily="34" charset="0"/>
              </a:rPr>
              <a:t> </a:t>
            </a:r>
            <a:r>
              <a:rPr lang="en-US" altLang="id-ID" sz="2800" dirty="0" err="1">
                <a:latin typeface="Verdana" panose="020B0604030504040204" pitchFamily="34" charset="0"/>
              </a:rPr>
              <a:t>menguntungkan</a:t>
            </a:r>
            <a:r>
              <a:rPr lang="en-US" altLang="id-ID" sz="2800" dirty="0">
                <a:latin typeface="Verdana" panose="020B0604030504040204" pitchFamily="34" charset="0"/>
              </a:rPr>
              <a:t> </a:t>
            </a:r>
            <a:r>
              <a:rPr lang="en-US" altLang="id-ID" sz="2800" dirty="0" err="1">
                <a:latin typeface="Verdana" panose="020B0604030504040204" pitchFamily="34" charset="0"/>
              </a:rPr>
              <a:t>untuk</a:t>
            </a:r>
            <a:r>
              <a:rPr lang="en-US" altLang="id-ID" sz="2800" dirty="0">
                <a:latin typeface="Verdana" panose="020B0604030504040204" pitchFamily="34" charset="0"/>
              </a:rPr>
              <a:t> </a:t>
            </a:r>
            <a:r>
              <a:rPr lang="en-US" altLang="id-ID" sz="2800" dirty="0" err="1">
                <a:latin typeface="Verdana" panose="020B0604030504040204" pitchFamily="34" charset="0"/>
              </a:rPr>
              <a:t>memindahkan</a:t>
            </a:r>
            <a:r>
              <a:rPr lang="en-US" altLang="id-ID" sz="2800" dirty="0">
                <a:latin typeface="Verdana" panose="020B0604030504040204" pitchFamily="34" charset="0"/>
              </a:rPr>
              <a:t> proses </a:t>
            </a:r>
            <a:r>
              <a:rPr lang="en-US" altLang="id-ID" sz="2800" dirty="0" err="1">
                <a:latin typeface="Verdana" panose="020B0604030504040204" pitchFamily="34" charset="0"/>
              </a:rPr>
              <a:t>dari</a:t>
            </a:r>
            <a:r>
              <a:rPr lang="en-US" altLang="id-ID" sz="2800" dirty="0">
                <a:latin typeface="Verdana" panose="020B0604030504040204" pitchFamily="34" charset="0"/>
              </a:rPr>
              <a:t> </a:t>
            </a:r>
            <a:r>
              <a:rPr lang="en-US" altLang="id-ID" sz="2800" dirty="0" err="1">
                <a:latin typeface="Verdana" panose="020B0604030504040204" pitchFamily="34" charset="0"/>
              </a:rPr>
              <a:t>memori</a:t>
            </a:r>
            <a:r>
              <a:rPr lang="en-US" altLang="id-ID" sz="2800" dirty="0">
                <a:latin typeface="Verdana" panose="020B0604030504040204" pitchFamily="34" charset="0"/>
              </a:rPr>
              <a:t> </a:t>
            </a:r>
            <a:r>
              <a:rPr lang="en-US" altLang="id-ID" sz="2800" dirty="0">
                <a:latin typeface="Verdana" panose="020B0604030504040204" pitchFamily="34" charset="0"/>
                <a:sym typeface="Wingdings" panose="05000000000000000000" pitchFamily="2" charset="2"/>
              </a:rPr>
              <a:t> </a:t>
            </a:r>
            <a:r>
              <a:rPr lang="en-US" altLang="id-ID" sz="2800" dirty="0" err="1">
                <a:latin typeface="Verdana" panose="020B0604030504040204" pitchFamily="34" charset="0"/>
                <a:sym typeface="Wingdings" panose="05000000000000000000" pitchFamily="2" charset="2"/>
              </a:rPr>
              <a:t>jumlah</a:t>
            </a:r>
            <a:r>
              <a:rPr lang="en-US" altLang="id-ID" sz="2800" dirty="0">
                <a:latin typeface="Verdana" panose="020B0604030504040204" pitchFamily="34" charset="0"/>
                <a:sym typeface="Wingdings" panose="05000000000000000000" pitchFamily="2" charset="2"/>
              </a:rPr>
              <a:t> proses </a:t>
            </a:r>
            <a:r>
              <a:rPr lang="en-US" altLang="id-ID" sz="2800" dirty="0" err="1">
                <a:latin typeface="Verdana" panose="020B0604030504040204" pitchFamily="34" charset="0"/>
                <a:sym typeface="Wingdings" panose="05000000000000000000" pitchFamily="2" charset="2"/>
              </a:rPr>
              <a:t>dalam</a:t>
            </a:r>
            <a:r>
              <a:rPr lang="en-US" altLang="id-ID" sz="2800" dirty="0">
                <a:latin typeface="Verdana" panose="020B0604030504040204" pitchFamily="34" charset="0"/>
                <a:sym typeface="Wingdings" panose="05000000000000000000" pitchFamily="2" charset="2"/>
              </a:rPr>
              <a:t> </a:t>
            </a:r>
            <a:r>
              <a:rPr lang="en-US" altLang="id-ID" sz="2800" dirty="0" err="1">
                <a:latin typeface="Verdana" panose="020B0604030504040204" pitchFamily="34" charset="0"/>
                <a:sym typeface="Wingdings" panose="05000000000000000000" pitchFamily="2" charset="2"/>
              </a:rPr>
              <a:t>memori</a:t>
            </a:r>
            <a:r>
              <a:rPr lang="en-US" altLang="id-ID" sz="2800" dirty="0">
                <a:latin typeface="Verdana" panose="020B0604030504040204" pitchFamily="34" charset="0"/>
                <a:sym typeface="Wingdings" panose="05000000000000000000" pitchFamily="2" charset="2"/>
              </a:rPr>
              <a:t> </a:t>
            </a:r>
            <a:r>
              <a:rPr lang="en-US" altLang="id-ID" sz="2800" dirty="0" err="1">
                <a:latin typeface="Verdana" panose="020B0604030504040204" pitchFamily="34" charset="0"/>
                <a:sym typeface="Wingdings" panose="05000000000000000000" pitchFamily="2" charset="2"/>
              </a:rPr>
              <a:t>akan</a:t>
            </a:r>
            <a:r>
              <a:rPr lang="en-US" altLang="id-ID" sz="2800" dirty="0">
                <a:latin typeface="Verdana" panose="020B0604030504040204" pitchFamily="34" charset="0"/>
                <a:sym typeface="Wingdings" panose="05000000000000000000" pitchFamily="2" charset="2"/>
              </a:rPr>
              <a:t> </a:t>
            </a:r>
            <a:r>
              <a:rPr lang="en-US" altLang="id-ID" sz="2800" dirty="0" err="1">
                <a:latin typeface="Verdana" panose="020B0604030504040204" pitchFamily="34" charset="0"/>
                <a:sym typeface="Wingdings" panose="05000000000000000000" pitchFamily="2" charset="2"/>
              </a:rPr>
              <a:t>berkurang</a:t>
            </a:r>
            <a:endParaRPr lang="en-US" altLang="id-ID" sz="2800" dirty="0">
              <a:latin typeface="Verdana" panose="020B0604030504040204" pitchFamily="34" charset="0"/>
            </a:endParaRPr>
          </a:p>
          <a:p>
            <a:pPr lvl="1" algn="just" eaLnBrk="1" hangingPunct="1">
              <a:lnSpc>
                <a:spcPct val="90000"/>
              </a:lnSpc>
            </a:pPr>
            <a:r>
              <a:rPr lang="en-US" altLang="id-ID" sz="2800" dirty="0" err="1">
                <a:latin typeface="Verdana" panose="020B0604030504040204" pitchFamily="34" charset="0"/>
              </a:rPr>
              <a:t>Skema</a:t>
            </a:r>
            <a:r>
              <a:rPr lang="en-US" altLang="id-ID" sz="2800" dirty="0">
                <a:latin typeface="Verdana" panose="020B0604030504040204" pitchFamily="34" charset="0"/>
              </a:rPr>
              <a:t> Medium Term Scheduler </a:t>
            </a:r>
            <a:r>
              <a:rPr lang="en-US" altLang="id-ID" sz="2800" dirty="0" err="1">
                <a:latin typeface="Verdana" panose="020B0604030504040204" pitchFamily="34" charset="0"/>
              </a:rPr>
              <a:t>disebut</a:t>
            </a:r>
            <a:r>
              <a:rPr lang="en-US" altLang="id-ID" sz="2800" dirty="0">
                <a:latin typeface="Verdana" panose="020B0604030504040204" pitchFamily="34" charset="0"/>
              </a:rPr>
              <a:t> swapping.</a:t>
            </a:r>
            <a:r>
              <a:rPr lang="id-ID" altLang="id-ID" sz="2800" dirty="0">
                <a:latin typeface="Verdana" panose="020B0604030504040204" pitchFamily="34" charset="0"/>
              </a:rPr>
              <a:t> </a:t>
            </a:r>
            <a:r>
              <a:rPr lang="en-US" altLang="id-ID" sz="2800" dirty="0">
                <a:latin typeface="Verdana" panose="020B0604030504040204" pitchFamily="34" charset="0"/>
              </a:rPr>
              <a:t>Swapping </a:t>
            </a:r>
            <a:r>
              <a:rPr lang="en-US" altLang="id-ID" sz="2800" dirty="0" err="1">
                <a:latin typeface="Verdana" panose="020B0604030504040204" pitchFamily="34" charset="0"/>
              </a:rPr>
              <a:t>diperlukan</a:t>
            </a:r>
            <a:r>
              <a:rPr lang="en-US" altLang="id-ID" sz="2800" dirty="0">
                <a:latin typeface="Verdana" panose="020B0604030504040204" pitchFamily="34" charset="0"/>
              </a:rPr>
              <a:t> </a:t>
            </a:r>
            <a:r>
              <a:rPr lang="en-US" altLang="id-ID" sz="2800" dirty="0" err="1">
                <a:latin typeface="Verdana" panose="020B0604030504040204" pitchFamily="34" charset="0"/>
              </a:rPr>
              <a:t>untuk</a:t>
            </a:r>
            <a:r>
              <a:rPr lang="en-US" altLang="id-ID" sz="2800" dirty="0">
                <a:latin typeface="Verdana" panose="020B0604030504040204" pitchFamily="34" charset="0"/>
              </a:rPr>
              <a:t> </a:t>
            </a:r>
            <a:r>
              <a:rPr lang="en-US" altLang="id-ID" sz="2800" dirty="0" err="1">
                <a:latin typeface="Verdana" panose="020B0604030504040204" pitchFamily="34" charset="0"/>
              </a:rPr>
              <a:t>meningkatkan</a:t>
            </a:r>
            <a:r>
              <a:rPr lang="en-US" altLang="id-ID" sz="2800" dirty="0">
                <a:latin typeface="Verdana" panose="020B0604030504040204" pitchFamily="34" charset="0"/>
              </a:rPr>
              <a:t> </a:t>
            </a:r>
            <a:r>
              <a:rPr lang="en-US" altLang="id-ID" sz="2800" dirty="0" err="1">
                <a:latin typeface="Verdana" panose="020B0604030504040204" pitchFamily="34" charset="0"/>
              </a:rPr>
              <a:t>mutu</a:t>
            </a:r>
            <a:r>
              <a:rPr lang="en-US" altLang="id-ID" sz="2800" dirty="0">
                <a:latin typeface="Verdana" panose="020B0604030504040204" pitchFamily="34" charset="0"/>
              </a:rPr>
              <a:t> </a:t>
            </a:r>
            <a:r>
              <a:rPr lang="en-US" altLang="id-ID" sz="2800" dirty="0" err="1">
                <a:latin typeface="Verdana" panose="020B0604030504040204" pitchFamily="34" charset="0"/>
              </a:rPr>
              <a:t>penggabungan</a:t>
            </a:r>
            <a:r>
              <a:rPr lang="en-US" altLang="id-ID" sz="2800" dirty="0">
                <a:latin typeface="Verdana" panose="020B0604030504040204" pitchFamily="34" charset="0"/>
              </a:rPr>
              <a:t> proses (</a:t>
            </a:r>
            <a:r>
              <a:rPr lang="en-US" altLang="id-ID" sz="2800" dirty="0" err="1">
                <a:latin typeface="Verdana" panose="020B0604030504040204" pitchFamily="34" charset="0"/>
              </a:rPr>
              <a:t>karena</a:t>
            </a:r>
            <a:r>
              <a:rPr lang="en-US" altLang="id-ID" sz="2800" dirty="0">
                <a:latin typeface="Verdana" panose="020B0604030504040204" pitchFamily="34" charset="0"/>
              </a:rPr>
              <a:t> </a:t>
            </a:r>
            <a:r>
              <a:rPr lang="en-US" altLang="id-ID" sz="2800" dirty="0" err="1">
                <a:latin typeface="Verdana" panose="020B0604030504040204" pitchFamily="34" charset="0"/>
              </a:rPr>
              <a:t>perubahan</a:t>
            </a:r>
            <a:r>
              <a:rPr lang="en-US" altLang="id-ID" sz="2800" dirty="0">
                <a:latin typeface="Verdana" panose="020B0604030504040204" pitchFamily="34" charset="0"/>
              </a:rPr>
              <a:t> </a:t>
            </a:r>
            <a:r>
              <a:rPr lang="en-US" altLang="id-ID" sz="2800" dirty="0" err="1">
                <a:latin typeface="Verdana" panose="020B0604030504040204" pitchFamily="34" charset="0"/>
              </a:rPr>
              <a:t>dalam</a:t>
            </a:r>
            <a:r>
              <a:rPr lang="en-US" altLang="id-ID" sz="2800" dirty="0">
                <a:latin typeface="Verdana" panose="020B0604030504040204" pitchFamily="34" charset="0"/>
              </a:rPr>
              <a:t> </a:t>
            </a:r>
            <a:r>
              <a:rPr lang="en-US" altLang="id-ID" sz="2800" dirty="0" err="1">
                <a:latin typeface="Verdana" panose="020B0604030504040204" pitchFamily="34" charset="0"/>
              </a:rPr>
              <a:t>kebutuhan</a:t>
            </a:r>
            <a:r>
              <a:rPr lang="en-US" altLang="id-ID" sz="2800" dirty="0">
                <a:latin typeface="Verdana" panose="020B0604030504040204" pitchFamily="34" charset="0"/>
              </a:rPr>
              <a:t> </a:t>
            </a:r>
            <a:r>
              <a:rPr lang="en-US" altLang="id-ID" sz="2800" dirty="0" err="1">
                <a:latin typeface="Verdana" panose="020B0604030504040204" pitchFamily="34" charset="0"/>
              </a:rPr>
              <a:t>memori</a:t>
            </a:r>
            <a:r>
              <a:rPr lang="en-US" altLang="id-ID" sz="2800" dirty="0">
                <a:latin typeface="Verdana" panose="020B0604030504040204" pitchFamily="34" charset="0"/>
              </a:rPr>
              <a:t> yang </a:t>
            </a:r>
            <a:r>
              <a:rPr lang="en-US" altLang="id-ID" sz="2800" dirty="0" err="1">
                <a:latin typeface="Verdana" panose="020B0604030504040204" pitchFamily="34" charset="0"/>
              </a:rPr>
              <a:t>mengakibatkan</a:t>
            </a:r>
            <a:r>
              <a:rPr lang="en-US" altLang="id-ID" sz="2800" dirty="0">
                <a:latin typeface="Verdana" panose="020B0604030504040204" pitchFamily="34" charset="0"/>
              </a:rPr>
              <a:t> </a:t>
            </a:r>
            <a:r>
              <a:rPr lang="en-US" altLang="id-ID" sz="2800" dirty="0" err="1">
                <a:latin typeface="Verdana" panose="020B0604030504040204" pitchFamily="34" charset="0"/>
              </a:rPr>
              <a:t>memori</a:t>
            </a:r>
            <a:r>
              <a:rPr lang="en-US" altLang="id-ID" sz="2800" dirty="0">
                <a:latin typeface="Verdana" panose="020B0604030504040204" pitchFamily="34" charset="0"/>
              </a:rPr>
              <a:t> </a:t>
            </a:r>
            <a:r>
              <a:rPr lang="en-US" altLang="id-ID" sz="2800" dirty="0" err="1">
                <a:latin typeface="Verdana" panose="020B0604030504040204" pitchFamily="34" charset="0"/>
              </a:rPr>
              <a:t>harus</a:t>
            </a:r>
            <a:r>
              <a:rPr lang="en-US" altLang="id-ID" sz="2800" dirty="0">
                <a:latin typeface="Verdana" panose="020B0604030504040204" pitchFamily="34" charset="0"/>
              </a:rPr>
              <a:t> </a:t>
            </a:r>
            <a:r>
              <a:rPr lang="en-US" altLang="id-ID" sz="2800" dirty="0" err="1">
                <a:latin typeface="Verdana" panose="020B0604030504040204" pitchFamily="34" charset="0"/>
              </a:rPr>
              <a:t>dibebaskan</a:t>
            </a:r>
            <a:r>
              <a:rPr lang="en-US" altLang="id-ID" sz="2800" dirty="0">
                <a:latin typeface="Verdana" panose="020B0604030504040204" pitchFamily="34" charset="0"/>
              </a:rPr>
              <a:t>)</a:t>
            </a:r>
          </a:p>
          <a:p>
            <a:pPr lvl="1" algn="just" eaLnBrk="1" hangingPunct="1">
              <a:lnSpc>
                <a:spcPct val="90000"/>
              </a:lnSpc>
              <a:buFontTx/>
              <a:buNone/>
            </a:pPr>
            <a:endParaRPr lang="en-US" altLang="id-ID" sz="2800" dirty="0">
              <a:latin typeface="Verdana" panose="020B0604030504040204" pitchFamily="34" charset="0"/>
            </a:endParaRPr>
          </a:p>
          <a:p>
            <a:pPr lvl="2" algn="just" eaLnBrk="1" hangingPunct="1">
              <a:lnSpc>
                <a:spcPct val="90000"/>
              </a:lnSpc>
              <a:buFontTx/>
              <a:buNone/>
            </a:pPr>
            <a:endParaRPr lang="en-US" altLang="id-ID" b="1" dirty="0">
              <a:latin typeface="Verdana" panose="020B0604030504040204" pitchFamily="34" charset="0"/>
              <a:sym typeface="Wingdings" panose="05000000000000000000" pitchFamily="2" charset="2"/>
            </a:endParaRPr>
          </a:p>
          <a:p>
            <a:pPr lvl="1" algn="just" eaLnBrk="1" hangingPunct="1">
              <a:lnSpc>
                <a:spcPct val="90000"/>
              </a:lnSpc>
              <a:buFontTx/>
              <a:buNone/>
            </a:pPr>
            <a:endParaRPr lang="en-US" altLang="id-ID" sz="2400" b="1" dirty="0">
              <a:latin typeface="Verdana" panose="020B0604030504040204" pitchFamily="34" charset="0"/>
            </a:endParaRPr>
          </a:p>
        </p:txBody>
      </p:sp>
      <p:sp>
        <p:nvSpPr>
          <p:cNvPr id="36868" name="Footer Placeholder 5">
            <a:extLst>
              <a:ext uri="{FF2B5EF4-FFF2-40B4-BE49-F238E27FC236}">
                <a16:creationId xmlns:a16="http://schemas.microsoft.com/office/drawing/2014/main" id="{93558FF9-4EDB-47CD-BFF2-206BD5D8F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xfrm>
            <a:off x="5037138" y="6035675"/>
            <a:ext cx="3794125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id-ID" sz="1200" dirty="0" err="1">
                <a:solidFill>
                  <a:schemeClr val="accent1"/>
                </a:solidFill>
              </a:rPr>
              <a:t>Manajemen</a:t>
            </a:r>
            <a:r>
              <a:rPr lang="en-US" altLang="id-ID" sz="1200" dirty="0">
                <a:solidFill>
                  <a:schemeClr val="accent1"/>
                </a:solidFill>
              </a:rPr>
              <a:t> Proses</a:t>
            </a:r>
          </a:p>
        </p:txBody>
      </p:sp>
      <p:sp>
        <p:nvSpPr>
          <p:cNvPr id="36869" name="Slide Number Placeholder 6">
            <a:extLst>
              <a:ext uri="{FF2B5EF4-FFF2-40B4-BE49-F238E27FC236}">
                <a16:creationId xmlns:a16="http://schemas.microsoft.com/office/drawing/2014/main" id="{CFE644F6-ED03-4AD4-AAF4-84CF8030C4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fld id="{CDF821C8-425B-4188-A7A3-312F42E0307E}" type="slidenum">
              <a:rPr lang="en-US" altLang="id-ID" sz="1400">
                <a:solidFill>
                  <a:schemeClr val="bg2"/>
                </a:solidFill>
                <a:latin typeface="Tahoma" panose="020B0604030504040204" pitchFamily="34" charset="0"/>
              </a:rPr>
              <a:pPr eaLnBrk="1" hangingPunct="1"/>
              <a:t>32</a:t>
            </a:fld>
            <a:endParaRPr lang="en-US" altLang="id-ID" sz="1400">
              <a:solidFill>
                <a:schemeClr val="bg2"/>
              </a:solidFill>
              <a:latin typeface="Tahoma" panose="020B060403050404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48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48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64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4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4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164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4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4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164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64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64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1000"/>
                                        <p:tgtEl>
                                          <p:spTgt spid="164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866" grpId="0"/>
      <p:bldP spid="164867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0" name="Rectangle 2">
            <a:extLst>
              <a:ext uri="{FF2B5EF4-FFF2-40B4-BE49-F238E27FC236}">
                <a16:creationId xmlns:a16="http://schemas.microsoft.com/office/drawing/2014/main" id="{906F8B7B-726D-4FC0-81FD-A60B6BCEC5F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09625" y="1040325"/>
            <a:ext cx="8286750" cy="838200"/>
          </a:xfrm>
        </p:spPr>
        <p:txBody>
          <a:bodyPr/>
          <a:lstStyle/>
          <a:p>
            <a:pPr algn="ctr" eaLnBrk="1" hangingPunct="1"/>
            <a:r>
              <a:rPr lang="en-US" altLang="id-ID" b="1" dirty="0">
                <a:latin typeface="Book Antiqua" panose="02040602050305030304" pitchFamily="18" charset="0"/>
              </a:rPr>
              <a:t>CONTEXT SWITCH</a:t>
            </a:r>
          </a:p>
        </p:txBody>
      </p:sp>
      <p:sp>
        <p:nvSpPr>
          <p:cNvPr id="165891" name="Rectangle 3">
            <a:extLst>
              <a:ext uri="{FF2B5EF4-FFF2-40B4-BE49-F238E27FC236}">
                <a16:creationId xmlns:a16="http://schemas.microsoft.com/office/drawing/2014/main" id="{7A7EE3CE-A7C7-48D1-A7DA-2A4EF5987A47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922338" y="2329887"/>
            <a:ext cx="8210550" cy="3521638"/>
          </a:xfrm>
        </p:spPr>
        <p:txBody>
          <a:bodyPr/>
          <a:lstStyle/>
          <a:p>
            <a:pPr algn="just" eaLnBrk="1" hangingPunct="1"/>
            <a:r>
              <a:rPr lang="en-US" altLang="id-ID" sz="3200" dirty="0">
                <a:latin typeface="Verdana" panose="020B0604030504040204" pitchFamily="34" charset="0"/>
              </a:rPr>
              <a:t>Pada </a:t>
            </a:r>
            <a:r>
              <a:rPr lang="en-US" altLang="id-ID" sz="3200" dirty="0" err="1">
                <a:latin typeface="Verdana" panose="020B0604030504040204" pitchFamily="34" charset="0"/>
              </a:rPr>
              <a:t>saat</a:t>
            </a:r>
            <a:r>
              <a:rPr lang="en-US" altLang="id-ID" sz="3200" dirty="0">
                <a:latin typeface="Verdana" panose="020B0604030504040204" pitchFamily="34" charset="0"/>
              </a:rPr>
              <a:t> CPU </a:t>
            </a:r>
            <a:r>
              <a:rPr lang="en-US" altLang="id-ID" sz="3200" dirty="0" err="1">
                <a:latin typeface="Verdana" panose="020B0604030504040204" pitchFamily="34" charset="0"/>
              </a:rPr>
              <a:t>beralih</a:t>
            </a:r>
            <a:r>
              <a:rPr lang="en-US" altLang="id-ID" sz="3200" dirty="0">
                <a:latin typeface="Verdana" panose="020B0604030504040204" pitchFamily="34" charset="0"/>
              </a:rPr>
              <a:t> </a:t>
            </a:r>
            <a:r>
              <a:rPr lang="en-US" altLang="id-ID" sz="3200" dirty="0" err="1">
                <a:latin typeface="Verdana" panose="020B0604030504040204" pitchFamily="34" charset="0"/>
              </a:rPr>
              <a:t>ke</a:t>
            </a:r>
            <a:r>
              <a:rPr lang="en-US" altLang="id-ID" sz="3200" dirty="0">
                <a:latin typeface="Verdana" panose="020B0604030504040204" pitchFamily="34" charset="0"/>
              </a:rPr>
              <a:t> proses lain, </a:t>
            </a:r>
            <a:r>
              <a:rPr lang="en-US" altLang="id-ID" sz="3200" dirty="0" err="1">
                <a:latin typeface="Verdana" panose="020B0604030504040204" pitchFamily="34" charset="0"/>
              </a:rPr>
              <a:t>sistem</a:t>
            </a:r>
            <a:r>
              <a:rPr lang="en-US" altLang="id-ID" sz="3200" dirty="0">
                <a:latin typeface="Verdana" panose="020B0604030504040204" pitchFamily="34" charset="0"/>
              </a:rPr>
              <a:t> </a:t>
            </a:r>
            <a:r>
              <a:rPr lang="en-US" altLang="id-ID" sz="3200" dirty="0" err="1">
                <a:latin typeface="Verdana" panose="020B0604030504040204" pitchFamily="34" charset="0"/>
              </a:rPr>
              <a:t>harus</a:t>
            </a:r>
            <a:r>
              <a:rPr lang="en-US" altLang="id-ID" sz="3200" dirty="0">
                <a:latin typeface="Verdana" panose="020B0604030504040204" pitchFamily="34" charset="0"/>
              </a:rPr>
              <a:t> </a:t>
            </a:r>
            <a:r>
              <a:rPr lang="en-US" altLang="id-ID" sz="3200" dirty="0" err="1">
                <a:latin typeface="Verdana" panose="020B0604030504040204" pitchFamily="34" charset="0"/>
              </a:rPr>
              <a:t>menyimpan</a:t>
            </a:r>
            <a:r>
              <a:rPr lang="en-US" altLang="id-ID" sz="3200" dirty="0">
                <a:latin typeface="Verdana" panose="020B0604030504040204" pitchFamily="34" charset="0"/>
              </a:rPr>
              <a:t> state </a:t>
            </a:r>
            <a:r>
              <a:rPr lang="en-US" altLang="id-ID" sz="3200" dirty="0" err="1">
                <a:latin typeface="Verdana" panose="020B0604030504040204" pitchFamily="34" charset="0"/>
              </a:rPr>
              <a:t>dari</a:t>
            </a:r>
            <a:r>
              <a:rPr lang="en-US" altLang="id-ID" sz="3200" dirty="0">
                <a:latin typeface="Verdana" panose="020B0604030504040204" pitchFamily="34" charset="0"/>
              </a:rPr>
              <a:t> proses lama dan </a:t>
            </a:r>
            <a:r>
              <a:rPr lang="en-US" altLang="id-ID" sz="3200" dirty="0" err="1">
                <a:latin typeface="Verdana" panose="020B0604030504040204" pitchFamily="34" charset="0"/>
              </a:rPr>
              <a:t>mengambil</a:t>
            </a:r>
            <a:r>
              <a:rPr lang="en-US" altLang="id-ID" sz="3200" dirty="0">
                <a:latin typeface="Verdana" panose="020B0604030504040204" pitchFamily="34" charset="0"/>
              </a:rPr>
              <a:t> state </a:t>
            </a:r>
            <a:r>
              <a:rPr lang="en-US" altLang="id-ID" sz="3200" dirty="0" err="1">
                <a:latin typeface="Verdana" panose="020B0604030504040204" pitchFamily="34" charset="0"/>
              </a:rPr>
              <a:t>dari</a:t>
            </a:r>
            <a:r>
              <a:rPr lang="en-US" altLang="id-ID" sz="3200" dirty="0">
                <a:latin typeface="Verdana" panose="020B0604030504040204" pitchFamily="34" charset="0"/>
              </a:rPr>
              <a:t> proses yang </a:t>
            </a:r>
            <a:r>
              <a:rPr lang="en-US" altLang="id-ID" sz="3200" dirty="0" err="1">
                <a:latin typeface="Verdana" panose="020B0604030504040204" pitchFamily="34" charset="0"/>
              </a:rPr>
              <a:t>baru</a:t>
            </a:r>
            <a:r>
              <a:rPr lang="en-US" altLang="id-ID" sz="3200" dirty="0">
                <a:latin typeface="Verdana" panose="020B0604030504040204" pitchFamily="34" charset="0"/>
              </a:rPr>
              <a:t>.</a:t>
            </a:r>
            <a:r>
              <a:rPr lang="id-ID" altLang="id-ID" sz="3200" dirty="0">
                <a:latin typeface="Verdana" panose="020B0604030504040204" pitchFamily="34" charset="0"/>
              </a:rPr>
              <a:t> </a:t>
            </a:r>
            <a:r>
              <a:rPr lang="en-US" altLang="id-ID" sz="3200" dirty="0" err="1">
                <a:latin typeface="Verdana" panose="020B0604030504040204" pitchFamily="34" charset="0"/>
              </a:rPr>
              <a:t>Pekerjaan</a:t>
            </a:r>
            <a:r>
              <a:rPr lang="en-US" altLang="id-ID" sz="3200" dirty="0">
                <a:latin typeface="Verdana" panose="020B0604030504040204" pitchFamily="34" charset="0"/>
              </a:rPr>
              <a:t> </a:t>
            </a:r>
            <a:r>
              <a:rPr lang="en-US" altLang="id-ID" sz="3200" dirty="0" err="1">
                <a:latin typeface="Verdana" panose="020B0604030504040204" pitchFamily="34" charset="0"/>
              </a:rPr>
              <a:t>ini</a:t>
            </a:r>
            <a:r>
              <a:rPr lang="en-US" altLang="id-ID" sz="3200" dirty="0">
                <a:latin typeface="Verdana" panose="020B0604030504040204" pitchFamily="34" charset="0"/>
              </a:rPr>
              <a:t> </a:t>
            </a:r>
            <a:r>
              <a:rPr lang="en-US" altLang="id-ID" sz="3200" dirty="0" err="1">
                <a:latin typeface="Verdana" panose="020B0604030504040204" pitchFamily="34" charset="0"/>
              </a:rPr>
              <a:t>disebut</a:t>
            </a:r>
            <a:r>
              <a:rPr lang="en-US" altLang="id-ID" sz="3200" dirty="0">
                <a:latin typeface="Verdana" panose="020B0604030504040204" pitchFamily="34" charset="0"/>
              </a:rPr>
              <a:t> : </a:t>
            </a:r>
            <a:r>
              <a:rPr lang="en-US" altLang="id-ID" sz="3200" i="1" dirty="0">
                <a:latin typeface="Verdana" panose="020B0604030504040204" pitchFamily="34" charset="0"/>
              </a:rPr>
              <a:t>“Context Switch”</a:t>
            </a:r>
          </a:p>
          <a:p>
            <a:pPr algn="just" eaLnBrk="1" hangingPunct="1">
              <a:buFontTx/>
              <a:buNone/>
            </a:pPr>
            <a:endParaRPr lang="en-US" altLang="id-ID" sz="3200" dirty="0">
              <a:latin typeface="Verdana" panose="020B0604030504040204" pitchFamily="34" charset="0"/>
            </a:endParaRPr>
          </a:p>
          <a:p>
            <a:pPr lvl="1" algn="just" eaLnBrk="1" hangingPunct="1">
              <a:buFontTx/>
              <a:buNone/>
            </a:pPr>
            <a:endParaRPr lang="en-US" altLang="id-ID" sz="2800" dirty="0">
              <a:latin typeface="Verdana" panose="020B0604030504040204" pitchFamily="34" charset="0"/>
            </a:endParaRPr>
          </a:p>
          <a:p>
            <a:pPr lvl="2" algn="just" eaLnBrk="1" hangingPunct="1">
              <a:buFontTx/>
              <a:buNone/>
            </a:pPr>
            <a:endParaRPr lang="en-US" altLang="id-ID" sz="2400" dirty="0">
              <a:latin typeface="Verdana" panose="020B0604030504040204" pitchFamily="34" charset="0"/>
              <a:sym typeface="Wingdings" panose="05000000000000000000" pitchFamily="2" charset="2"/>
            </a:endParaRPr>
          </a:p>
          <a:p>
            <a:pPr lvl="1" algn="just" eaLnBrk="1" hangingPunct="1">
              <a:buFontTx/>
              <a:buNone/>
            </a:pPr>
            <a:endParaRPr lang="en-US" altLang="id-ID" sz="2800" dirty="0">
              <a:latin typeface="Verdana" panose="020B0604030504040204" pitchFamily="34" charset="0"/>
            </a:endParaRPr>
          </a:p>
        </p:txBody>
      </p:sp>
      <p:sp>
        <p:nvSpPr>
          <p:cNvPr id="37892" name="Footer Placeholder 5">
            <a:extLst>
              <a:ext uri="{FF2B5EF4-FFF2-40B4-BE49-F238E27FC236}">
                <a16:creationId xmlns:a16="http://schemas.microsoft.com/office/drawing/2014/main" id="{8EF99DC7-A608-4370-8C97-3E7B5ABFEC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id-ID" sz="1200">
                <a:solidFill>
                  <a:schemeClr val="accent1"/>
                </a:solidFill>
              </a:rPr>
              <a:t>Manajemen Proses</a:t>
            </a:r>
          </a:p>
        </p:txBody>
      </p:sp>
      <p:sp>
        <p:nvSpPr>
          <p:cNvPr id="37893" name="Slide Number Placeholder 6">
            <a:extLst>
              <a:ext uri="{FF2B5EF4-FFF2-40B4-BE49-F238E27FC236}">
                <a16:creationId xmlns:a16="http://schemas.microsoft.com/office/drawing/2014/main" id="{C4627723-5FDF-483F-AD85-93C6C2DD32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fld id="{D0E6D09F-3CB2-43DC-951D-563C598B740F}" type="slidenum">
              <a:rPr lang="en-US" altLang="id-ID" sz="1400">
                <a:solidFill>
                  <a:schemeClr val="bg2"/>
                </a:solidFill>
                <a:latin typeface="Tahoma" panose="020B0604030504040204" pitchFamily="34" charset="0"/>
              </a:rPr>
              <a:pPr eaLnBrk="1" hangingPunct="1"/>
              <a:t>33</a:t>
            </a:fld>
            <a:endParaRPr lang="en-US" altLang="id-ID" sz="1400">
              <a:solidFill>
                <a:schemeClr val="bg2"/>
              </a:solidFill>
              <a:latin typeface="Tahoma" panose="020B060403050404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58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5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65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5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5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165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5890" grpId="0"/>
      <p:bldP spid="165891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Footer Placeholder 5">
            <a:extLst>
              <a:ext uri="{FF2B5EF4-FFF2-40B4-BE49-F238E27FC236}">
                <a16:creationId xmlns:a16="http://schemas.microsoft.com/office/drawing/2014/main" id="{C3B4B0A7-BD54-40E4-8257-CFD1769339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id-ID" sz="1200">
                <a:solidFill>
                  <a:schemeClr val="accent1"/>
                </a:solidFill>
              </a:rPr>
              <a:t>Manajemen Proses</a:t>
            </a:r>
          </a:p>
        </p:txBody>
      </p:sp>
      <p:sp>
        <p:nvSpPr>
          <p:cNvPr id="38915" name="Slide Number Placeholder 6">
            <a:extLst>
              <a:ext uri="{FF2B5EF4-FFF2-40B4-BE49-F238E27FC236}">
                <a16:creationId xmlns:a16="http://schemas.microsoft.com/office/drawing/2014/main" id="{7B0B384A-9FAF-4740-A07F-7715AF6C70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fld id="{D8A3BAC3-8D45-40EF-AE56-BB6BCEB05B8B}" type="slidenum">
              <a:rPr lang="en-US" altLang="id-ID" sz="1400">
                <a:solidFill>
                  <a:schemeClr val="bg2"/>
                </a:solidFill>
                <a:latin typeface="Tahoma" panose="020B0604030504040204" pitchFamily="34" charset="0"/>
              </a:rPr>
              <a:pPr eaLnBrk="1" hangingPunct="1"/>
              <a:t>34</a:t>
            </a:fld>
            <a:endParaRPr lang="en-US" altLang="id-ID" sz="1400">
              <a:solidFill>
                <a:schemeClr val="bg2"/>
              </a:solidFill>
              <a:latin typeface="Tahoma" panose="020B0604030504040204" pitchFamily="34" charset="0"/>
            </a:endParaRPr>
          </a:p>
        </p:txBody>
      </p:sp>
      <p:pic>
        <p:nvPicPr>
          <p:cNvPr id="38916" name="Picture 2">
            <a:extLst>
              <a:ext uri="{FF2B5EF4-FFF2-40B4-BE49-F238E27FC236}">
                <a16:creationId xmlns:a16="http://schemas.microsoft.com/office/drawing/2014/main" id="{AB9155FA-0F25-4FC1-8F93-EE5CB5CD3C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5775" y="762000"/>
            <a:ext cx="4724400" cy="5734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8" name="Rectangle 2">
            <a:extLst>
              <a:ext uri="{FF2B5EF4-FFF2-40B4-BE49-F238E27FC236}">
                <a16:creationId xmlns:a16="http://schemas.microsoft.com/office/drawing/2014/main" id="{80C04DC0-94FD-4322-B183-46B63642C39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5175" y="621685"/>
            <a:ext cx="8375650" cy="838200"/>
          </a:xfrm>
        </p:spPr>
        <p:txBody>
          <a:bodyPr/>
          <a:lstStyle/>
          <a:p>
            <a:pPr algn="ctr" eaLnBrk="1" hangingPunct="1"/>
            <a:r>
              <a:rPr lang="en-US" altLang="id-ID" b="1" dirty="0">
                <a:latin typeface="Book Antiqua" panose="02040602050305030304" pitchFamily="18" charset="0"/>
              </a:rPr>
              <a:t>CONTEXT SWITCH</a:t>
            </a:r>
          </a:p>
        </p:txBody>
      </p:sp>
      <p:sp>
        <p:nvSpPr>
          <p:cNvPr id="188419" name="Rectangle 3">
            <a:extLst>
              <a:ext uri="{FF2B5EF4-FFF2-40B4-BE49-F238E27FC236}">
                <a16:creationId xmlns:a16="http://schemas.microsoft.com/office/drawing/2014/main" id="{B8E6FC1D-3B2A-484A-BBB2-39C17F738011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704850" y="1600199"/>
            <a:ext cx="8375650" cy="4818677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</a:pPr>
            <a:r>
              <a:rPr lang="en-US" altLang="id-ID" sz="2800" dirty="0">
                <a:latin typeface="Verdana" panose="020B0604030504040204" pitchFamily="34" charset="0"/>
              </a:rPr>
              <a:t>Context Switch </a:t>
            </a:r>
            <a:r>
              <a:rPr lang="en-US" altLang="id-ID" sz="2800" dirty="0" err="1">
                <a:latin typeface="Verdana" panose="020B0604030504040204" pitchFamily="34" charset="0"/>
              </a:rPr>
              <a:t>sebuah</a:t>
            </a:r>
            <a:r>
              <a:rPr lang="en-US" altLang="id-ID" sz="2800" dirty="0">
                <a:latin typeface="Verdana" panose="020B0604030504040204" pitchFamily="34" charset="0"/>
              </a:rPr>
              <a:t> proses </a:t>
            </a:r>
            <a:r>
              <a:rPr lang="en-US" altLang="id-ID" sz="2800" dirty="0" err="1">
                <a:latin typeface="Verdana" panose="020B0604030504040204" pitchFamily="34" charset="0"/>
              </a:rPr>
              <a:t>direpresentasikan</a:t>
            </a:r>
            <a:r>
              <a:rPr lang="en-US" altLang="id-ID" sz="2800" dirty="0">
                <a:latin typeface="Verdana" panose="020B0604030504040204" pitchFamily="34" charset="0"/>
              </a:rPr>
              <a:t> </a:t>
            </a:r>
            <a:r>
              <a:rPr lang="en-US" altLang="id-ID" sz="2800" dirty="0" err="1">
                <a:latin typeface="Verdana" panose="020B0604030504040204" pitchFamily="34" charset="0"/>
              </a:rPr>
              <a:t>dalam</a:t>
            </a:r>
            <a:r>
              <a:rPr lang="en-US" altLang="id-ID" sz="2800" dirty="0">
                <a:latin typeface="Verdana" panose="020B0604030504040204" pitchFamily="34" charset="0"/>
              </a:rPr>
              <a:t> PCB </a:t>
            </a:r>
            <a:r>
              <a:rPr lang="en-US" altLang="id-ID" sz="2800" dirty="0" err="1">
                <a:latin typeface="Verdana" panose="020B0604030504040204" pitchFamily="34" charset="0"/>
              </a:rPr>
              <a:t>dari</a:t>
            </a:r>
            <a:r>
              <a:rPr lang="en-US" altLang="id-ID" sz="2800" dirty="0">
                <a:latin typeface="Verdana" panose="020B0604030504040204" pitchFamily="34" charset="0"/>
              </a:rPr>
              <a:t> </a:t>
            </a:r>
            <a:r>
              <a:rPr lang="en-US" altLang="id-ID" sz="2800" dirty="0" err="1">
                <a:latin typeface="Verdana" panose="020B0604030504040204" pitchFamily="34" charset="0"/>
              </a:rPr>
              <a:t>suatu</a:t>
            </a:r>
            <a:r>
              <a:rPr lang="en-US" altLang="id-ID" sz="2800" dirty="0">
                <a:latin typeface="Verdana" panose="020B0604030504040204" pitchFamily="34" charset="0"/>
              </a:rPr>
              <a:t> proses </a:t>
            </a:r>
            <a:r>
              <a:rPr lang="en-US" altLang="id-ID" sz="2800" dirty="0">
                <a:latin typeface="Verdana" panose="020B0604030504040204" pitchFamily="34" charset="0"/>
                <a:sym typeface="Wingdings" panose="05000000000000000000" pitchFamily="2" charset="2"/>
              </a:rPr>
              <a:t> </a:t>
            </a:r>
            <a:r>
              <a:rPr lang="en-US" altLang="id-ID" sz="2800" dirty="0" err="1">
                <a:latin typeface="Verdana" panose="020B0604030504040204" pitchFamily="34" charset="0"/>
                <a:sym typeface="Wingdings" panose="05000000000000000000" pitchFamily="2" charset="2"/>
              </a:rPr>
              <a:t>nilai</a:t>
            </a:r>
            <a:r>
              <a:rPr lang="en-US" altLang="id-ID" sz="2800" dirty="0">
                <a:latin typeface="Verdana" panose="020B0604030504040204" pitchFamily="34" charset="0"/>
                <a:sym typeface="Wingdings" panose="05000000000000000000" pitchFamily="2" charset="2"/>
              </a:rPr>
              <a:t> </a:t>
            </a:r>
            <a:r>
              <a:rPr lang="en-US" altLang="id-ID" sz="2800" dirty="0" err="1">
                <a:latin typeface="Verdana" panose="020B0604030504040204" pitchFamily="34" charset="0"/>
                <a:sym typeface="Wingdings" panose="05000000000000000000" pitchFamily="2" charset="2"/>
              </a:rPr>
              <a:t>dari</a:t>
            </a:r>
            <a:r>
              <a:rPr lang="en-US" altLang="id-ID" sz="2800" dirty="0">
                <a:latin typeface="Verdana" panose="020B0604030504040204" pitchFamily="34" charset="0"/>
                <a:sym typeface="Wingdings" panose="05000000000000000000" pitchFamily="2" charset="2"/>
              </a:rPr>
              <a:t> CPU register, status proses, </a:t>
            </a:r>
            <a:r>
              <a:rPr lang="en-US" altLang="id-ID" sz="2800" dirty="0" err="1">
                <a:latin typeface="Verdana" panose="020B0604030504040204" pitchFamily="34" charset="0"/>
                <a:sym typeface="Wingdings" panose="05000000000000000000" pitchFamily="2" charset="2"/>
              </a:rPr>
              <a:t>informasi</a:t>
            </a:r>
            <a:r>
              <a:rPr lang="en-US" altLang="id-ID" sz="2800" dirty="0">
                <a:latin typeface="Verdana" panose="020B0604030504040204" pitchFamily="34" charset="0"/>
                <a:sym typeface="Wingdings" panose="05000000000000000000" pitchFamily="2" charset="2"/>
              </a:rPr>
              <a:t> </a:t>
            </a:r>
            <a:r>
              <a:rPr lang="en-US" altLang="id-ID" sz="2800" dirty="0" err="1">
                <a:latin typeface="Verdana" panose="020B0604030504040204" pitchFamily="34" charset="0"/>
                <a:sym typeface="Wingdings" panose="05000000000000000000" pitchFamily="2" charset="2"/>
              </a:rPr>
              <a:t>manajemen</a:t>
            </a:r>
            <a:r>
              <a:rPr lang="en-US" altLang="id-ID" sz="2800" dirty="0">
                <a:latin typeface="Verdana" panose="020B0604030504040204" pitchFamily="34" charset="0"/>
                <a:sym typeface="Wingdings" panose="05000000000000000000" pitchFamily="2" charset="2"/>
              </a:rPr>
              <a:t> </a:t>
            </a:r>
            <a:r>
              <a:rPr lang="en-US" altLang="id-ID" sz="2800" dirty="0" err="1">
                <a:latin typeface="Verdana" panose="020B0604030504040204" pitchFamily="34" charset="0"/>
                <a:sym typeface="Wingdings" panose="05000000000000000000" pitchFamily="2" charset="2"/>
              </a:rPr>
              <a:t>memori</a:t>
            </a:r>
            <a:endParaRPr lang="en-US" altLang="id-ID" sz="2800" dirty="0">
              <a:latin typeface="Verdana" panose="020B0604030504040204" pitchFamily="34" charset="0"/>
              <a:sym typeface="Wingdings" panose="05000000000000000000" pitchFamily="2" charset="2"/>
            </a:endParaRPr>
          </a:p>
          <a:p>
            <a:pPr algn="just" eaLnBrk="1" hangingPunct="1">
              <a:lnSpc>
                <a:spcPct val="80000"/>
              </a:lnSpc>
            </a:pPr>
            <a:endParaRPr lang="en-US" altLang="id-ID" sz="2800" dirty="0">
              <a:latin typeface="Verdana" panose="020B0604030504040204" pitchFamily="34" charset="0"/>
              <a:sym typeface="Wingdings" panose="05000000000000000000" pitchFamily="2" charset="2"/>
            </a:endParaRPr>
          </a:p>
          <a:p>
            <a:pPr algn="just" eaLnBrk="1" hangingPunct="1">
              <a:lnSpc>
                <a:spcPct val="80000"/>
              </a:lnSpc>
            </a:pPr>
            <a:r>
              <a:rPr lang="en-US" altLang="id-ID" sz="2800" dirty="0">
                <a:latin typeface="Verdana" panose="020B0604030504040204" pitchFamily="34" charset="0"/>
                <a:sym typeface="Wingdings" panose="05000000000000000000" pitchFamily="2" charset="2"/>
              </a:rPr>
              <a:t>Waktu context switch </a:t>
            </a:r>
            <a:r>
              <a:rPr lang="en-US" altLang="id-ID" sz="2800" dirty="0" err="1">
                <a:latin typeface="Verdana" panose="020B0604030504040204" pitchFamily="34" charset="0"/>
                <a:sym typeface="Wingdings" panose="05000000000000000000" pitchFamily="2" charset="2"/>
              </a:rPr>
              <a:t>mempunyai</a:t>
            </a:r>
            <a:r>
              <a:rPr lang="en-US" altLang="id-ID" sz="2800" dirty="0">
                <a:latin typeface="Verdana" panose="020B0604030504040204" pitchFamily="34" charset="0"/>
                <a:sym typeface="Wingdings" panose="05000000000000000000" pitchFamily="2" charset="2"/>
              </a:rPr>
              <a:t> </a:t>
            </a:r>
            <a:r>
              <a:rPr lang="en-US" altLang="id-ID" sz="2800" dirty="0" err="1">
                <a:latin typeface="Verdana" panose="020B0604030504040204" pitchFamily="34" charset="0"/>
                <a:sym typeface="Wingdings" panose="05000000000000000000" pitchFamily="2" charset="2"/>
              </a:rPr>
              <a:t>kecepatan</a:t>
            </a:r>
            <a:r>
              <a:rPr lang="en-US" altLang="id-ID" sz="2800" dirty="0">
                <a:latin typeface="Verdana" panose="020B0604030504040204" pitchFamily="34" charset="0"/>
                <a:sym typeface="Wingdings" panose="05000000000000000000" pitchFamily="2" charset="2"/>
              </a:rPr>
              <a:t> </a:t>
            </a:r>
            <a:r>
              <a:rPr lang="en-US" altLang="id-ID" sz="2800" dirty="0" err="1">
                <a:latin typeface="Verdana" panose="020B0604030504040204" pitchFamily="34" charset="0"/>
                <a:sym typeface="Wingdings" panose="05000000000000000000" pitchFamily="2" charset="2"/>
              </a:rPr>
              <a:t>bervariasi</a:t>
            </a:r>
            <a:r>
              <a:rPr lang="en-US" altLang="id-ID" sz="2800" dirty="0">
                <a:latin typeface="Verdana" panose="020B0604030504040204" pitchFamily="34" charset="0"/>
                <a:sym typeface="Wingdings" panose="05000000000000000000" pitchFamily="2" charset="2"/>
              </a:rPr>
              <a:t> (</a:t>
            </a:r>
            <a:r>
              <a:rPr lang="en-US" altLang="id-ID" sz="2800" dirty="0" err="1">
                <a:latin typeface="Verdana" panose="020B0604030504040204" pitchFamily="34" charset="0"/>
                <a:sym typeface="Wingdings" panose="05000000000000000000" pitchFamily="2" charset="2"/>
              </a:rPr>
              <a:t>biasanya</a:t>
            </a:r>
            <a:r>
              <a:rPr lang="en-US" altLang="id-ID" sz="2800" dirty="0">
                <a:latin typeface="Verdana" panose="020B0604030504040204" pitchFamily="34" charset="0"/>
                <a:sym typeface="Wingdings" panose="05000000000000000000" pitchFamily="2" charset="2"/>
              </a:rPr>
              <a:t> </a:t>
            </a:r>
            <a:r>
              <a:rPr lang="en-US" altLang="id-ID" sz="2800" dirty="0" err="1">
                <a:latin typeface="Verdana" panose="020B0604030504040204" pitchFamily="34" charset="0"/>
                <a:sym typeface="Wingdings" panose="05000000000000000000" pitchFamily="2" charset="2"/>
              </a:rPr>
              <a:t>berkisar</a:t>
            </a:r>
            <a:r>
              <a:rPr lang="en-US" altLang="id-ID" sz="2800" dirty="0">
                <a:latin typeface="Verdana" panose="020B0604030504040204" pitchFamily="34" charset="0"/>
                <a:sym typeface="Wingdings" panose="05000000000000000000" pitchFamily="2" charset="2"/>
              </a:rPr>
              <a:t> 1 – 1000ms) </a:t>
            </a:r>
            <a:r>
              <a:rPr lang="en-US" altLang="id-ID" sz="2800" dirty="0" err="1">
                <a:latin typeface="Verdana" panose="020B0604030504040204" pitchFamily="34" charset="0"/>
                <a:sym typeface="Wingdings" panose="05000000000000000000" pitchFamily="2" charset="2"/>
              </a:rPr>
              <a:t>tergantung</a:t>
            </a:r>
            <a:r>
              <a:rPr lang="en-US" altLang="id-ID" sz="2800" dirty="0">
                <a:latin typeface="Verdana" panose="020B0604030504040204" pitchFamily="34" charset="0"/>
                <a:sym typeface="Wingdings" panose="05000000000000000000" pitchFamily="2" charset="2"/>
              </a:rPr>
              <a:t>:</a:t>
            </a:r>
          </a:p>
          <a:p>
            <a:pPr lvl="1" algn="just" eaLnBrk="1" hangingPunct="1">
              <a:lnSpc>
                <a:spcPct val="80000"/>
              </a:lnSpc>
            </a:pPr>
            <a:r>
              <a:rPr lang="en-US" altLang="id-ID" sz="2400" dirty="0" err="1">
                <a:latin typeface="Verdana" panose="020B0604030504040204" pitchFamily="34" charset="0"/>
              </a:rPr>
              <a:t>Kecepatan</a:t>
            </a:r>
            <a:r>
              <a:rPr lang="en-US" altLang="id-ID" sz="2400" dirty="0">
                <a:latin typeface="Verdana" panose="020B0604030504040204" pitchFamily="34" charset="0"/>
              </a:rPr>
              <a:t> </a:t>
            </a:r>
            <a:r>
              <a:rPr lang="en-US" altLang="id-ID" sz="2400" dirty="0" err="1">
                <a:latin typeface="Verdana" panose="020B0604030504040204" pitchFamily="34" charset="0"/>
              </a:rPr>
              <a:t>memori</a:t>
            </a:r>
            <a:endParaRPr lang="en-US" altLang="id-ID" sz="2400" dirty="0">
              <a:latin typeface="Verdana" panose="020B0604030504040204" pitchFamily="34" charset="0"/>
            </a:endParaRPr>
          </a:p>
          <a:p>
            <a:pPr lvl="1" algn="just" eaLnBrk="1" hangingPunct="1">
              <a:lnSpc>
                <a:spcPct val="80000"/>
              </a:lnSpc>
            </a:pPr>
            <a:r>
              <a:rPr lang="en-US" altLang="id-ID" sz="2400" dirty="0" err="1">
                <a:latin typeface="Verdana" panose="020B0604030504040204" pitchFamily="34" charset="0"/>
              </a:rPr>
              <a:t>Jumlah</a:t>
            </a:r>
            <a:r>
              <a:rPr lang="en-US" altLang="id-ID" sz="2400" dirty="0">
                <a:latin typeface="Verdana" panose="020B0604030504040204" pitchFamily="34" charset="0"/>
              </a:rPr>
              <a:t> register yang </a:t>
            </a:r>
            <a:r>
              <a:rPr lang="en-US" altLang="id-ID" sz="2400" dirty="0" err="1">
                <a:latin typeface="Verdana" panose="020B0604030504040204" pitchFamily="34" charset="0"/>
              </a:rPr>
              <a:t>dicopy</a:t>
            </a:r>
            <a:endParaRPr lang="en-US" altLang="id-ID" sz="2400" dirty="0">
              <a:latin typeface="Verdana" panose="020B0604030504040204" pitchFamily="34" charset="0"/>
            </a:endParaRPr>
          </a:p>
          <a:p>
            <a:pPr lvl="1" algn="just" eaLnBrk="1" hangingPunct="1">
              <a:lnSpc>
                <a:spcPct val="80000"/>
              </a:lnSpc>
            </a:pPr>
            <a:r>
              <a:rPr lang="en-US" altLang="id-ID" sz="2400" dirty="0">
                <a:latin typeface="Verdana" panose="020B0604030504040204" pitchFamily="34" charset="0"/>
              </a:rPr>
              <a:t>Ada </a:t>
            </a:r>
            <a:r>
              <a:rPr lang="en-US" altLang="id-ID" sz="2400" dirty="0" err="1">
                <a:latin typeface="Verdana" panose="020B0604030504040204" pitchFamily="34" charset="0"/>
              </a:rPr>
              <a:t>atau</a:t>
            </a:r>
            <a:r>
              <a:rPr lang="en-US" altLang="id-ID" sz="2400" dirty="0">
                <a:latin typeface="Verdana" panose="020B0604030504040204" pitchFamily="34" charset="0"/>
              </a:rPr>
              <a:t> </a:t>
            </a:r>
            <a:r>
              <a:rPr lang="en-US" altLang="id-ID" sz="2400" dirty="0" err="1">
                <a:latin typeface="Verdana" panose="020B0604030504040204" pitchFamily="34" charset="0"/>
              </a:rPr>
              <a:t>tidaknya</a:t>
            </a:r>
            <a:r>
              <a:rPr lang="en-US" altLang="id-ID" sz="2400" dirty="0">
                <a:latin typeface="Verdana" panose="020B0604030504040204" pitchFamily="34" charset="0"/>
              </a:rPr>
              <a:t> </a:t>
            </a:r>
            <a:r>
              <a:rPr lang="en-US" altLang="id-ID" sz="2400" dirty="0" err="1">
                <a:latin typeface="Verdana" panose="020B0604030504040204" pitchFamily="34" charset="0"/>
              </a:rPr>
              <a:t>instruksi</a:t>
            </a:r>
            <a:r>
              <a:rPr lang="en-US" altLang="id-ID" sz="2400" dirty="0">
                <a:latin typeface="Verdana" panose="020B0604030504040204" pitchFamily="34" charset="0"/>
              </a:rPr>
              <a:t> </a:t>
            </a:r>
            <a:r>
              <a:rPr lang="en-US" altLang="id-ID" sz="2400" dirty="0" err="1">
                <a:latin typeface="Verdana" panose="020B0604030504040204" pitchFamily="34" charset="0"/>
              </a:rPr>
              <a:t>khusus</a:t>
            </a:r>
            <a:r>
              <a:rPr lang="en-US" altLang="id-ID" sz="2400" dirty="0">
                <a:latin typeface="Verdana" panose="020B0604030504040204" pitchFamily="34" charset="0"/>
              </a:rPr>
              <a:t> (</a:t>
            </a:r>
            <a:r>
              <a:rPr lang="en-US" altLang="id-ID" sz="2400" dirty="0" err="1">
                <a:latin typeface="Verdana" panose="020B0604030504040204" pitchFamily="34" charset="0"/>
              </a:rPr>
              <a:t>misal</a:t>
            </a:r>
            <a:r>
              <a:rPr lang="en-US" altLang="id-ID" sz="2400" dirty="0">
                <a:latin typeface="Verdana" panose="020B0604030504040204" pitchFamily="34" charset="0"/>
              </a:rPr>
              <a:t> : </a:t>
            </a:r>
            <a:r>
              <a:rPr lang="en-US" altLang="id-ID" sz="2400" dirty="0" err="1">
                <a:latin typeface="Verdana" panose="020B0604030504040204" pitchFamily="34" charset="0"/>
              </a:rPr>
              <a:t>instruksi</a:t>
            </a:r>
            <a:r>
              <a:rPr lang="en-US" altLang="id-ID" sz="2400" dirty="0">
                <a:latin typeface="Verdana" panose="020B0604030504040204" pitchFamily="34" charset="0"/>
              </a:rPr>
              <a:t> </a:t>
            </a:r>
            <a:r>
              <a:rPr lang="en-US" altLang="id-ID" sz="2400" dirty="0" err="1">
                <a:latin typeface="Verdana" panose="020B0604030504040204" pitchFamily="34" charset="0"/>
              </a:rPr>
              <a:t>tunggal</a:t>
            </a:r>
            <a:r>
              <a:rPr lang="en-US" altLang="id-ID" sz="2400" dirty="0">
                <a:latin typeface="Verdana" panose="020B0604030504040204" pitchFamily="34" charset="0"/>
              </a:rPr>
              <a:t> </a:t>
            </a:r>
            <a:r>
              <a:rPr lang="en-US" altLang="id-ID" sz="2400" dirty="0" err="1">
                <a:latin typeface="Verdana" panose="020B0604030504040204" pitchFamily="34" charset="0"/>
              </a:rPr>
              <a:t>untuk</a:t>
            </a:r>
            <a:r>
              <a:rPr lang="en-US" altLang="id-ID" sz="2400" dirty="0">
                <a:latin typeface="Verdana" panose="020B0604030504040204" pitchFamily="34" charset="0"/>
              </a:rPr>
              <a:t> </a:t>
            </a:r>
            <a:r>
              <a:rPr lang="en-US" altLang="id-ID" sz="2400" dirty="0" err="1">
                <a:latin typeface="Verdana" panose="020B0604030504040204" pitchFamily="34" charset="0"/>
              </a:rPr>
              <a:t>mengisi</a:t>
            </a:r>
            <a:r>
              <a:rPr lang="en-US" altLang="id-ID" sz="2400" dirty="0">
                <a:latin typeface="Verdana" panose="020B0604030504040204" pitchFamily="34" charset="0"/>
              </a:rPr>
              <a:t> </a:t>
            </a:r>
            <a:r>
              <a:rPr lang="en-US" altLang="id-ID" sz="2400" dirty="0" err="1">
                <a:latin typeface="Verdana" panose="020B0604030504040204" pitchFamily="34" charset="0"/>
              </a:rPr>
              <a:t>atau</a:t>
            </a:r>
            <a:r>
              <a:rPr lang="en-US" altLang="id-ID" sz="2400" dirty="0">
                <a:latin typeface="Verdana" panose="020B0604030504040204" pitchFamily="34" charset="0"/>
              </a:rPr>
              <a:t> </a:t>
            </a:r>
            <a:r>
              <a:rPr lang="en-US" altLang="id-ID" sz="2400" dirty="0" err="1">
                <a:latin typeface="Verdana" panose="020B0604030504040204" pitchFamily="34" charset="0"/>
              </a:rPr>
              <a:t>menyimpan</a:t>
            </a:r>
            <a:r>
              <a:rPr lang="en-US" altLang="id-ID" sz="2400" dirty="0">
                <a:latin typeface="Verdana" panose="020B0604030504040204" pitchFamily="34" charset="0"/>
              </a:rPr>
              <a:t> </a:t>
            </a:r>
            <a:r>
              <a:rPr lang="en-US" altLang="id-ID" sz="2400" dirty="0" err="1">
                <a:latin typeface="Verdana" panose="020B0604030504040204" pitchFamily="34" charset="0"/>
              </a:rPr>
              <a:t>seluruh</a:t>
            </a:r>
            <a:r>
              <a:rPr lang="en-US" altLang="id-ID" sz="2400" dirty="0">
                <a:latin typeface="Verdana" panose="020B0604030504040204" pitchFamily="34" charset="0"/>
              </a:rPr>
              <a:t> register)</a:t>
            </a:r>
          </a:p>
          <a:p>
            <a:pPr lvl="1" algn="just" eaLnBrk="1" hangingPunct="1">
              <a:lnSpc>
                <a:spcPct val="80000"/>
              </a:lnSpc>
              <a:buFontTx/>
              <a:buNone/>
            </a:pPr>
            <a:endParaRPr lang="en-US" altLang="id-ID" sz="2400" dirty="0">
              <a:latin typeface="Verdana" panose="020B0604030504040204" pitchFamily="34" charset="0"/>
            </a:endParaRPr>
          </a:p>
          <a:p>
            <a:pPr lvl="2" algn="just" eaLnBrk="1" hangingPunct="1">
              <a:lnSpc>
                <a:spcPct val="80000"/>
              </a:lnSpc>
              <a:buFontTx/>
              <a:buNone/>
            </a:pPr>
            <a:endParaRPr lang="en-US" altLang="id-ID" dirty="0">
              <a:latin typeface="Verdana" panose="020B0604030504040204" pitchFamily="34" charset="0"/>
              <a:sym typeface="Wingdings" panose="05000000000000000000" pitchFamily="2" charset="2"/>
            </a:endParaRPr>
          </a:p>
          <a:p>
            <a:pPr lvl="1" algn="just" eaLnBrk="1" hangingPunct="1">
              <a:lnSpc>
                <a:spcPct val="80000"/>
              </a:lnSpc>
              <a:buFontTx/>
              <a:buNone/>
            </a:pPr>
            <a:endParaRPr lang="en-US" altLang="id-ID" sz="2400" dirty="0">
              <a:latin typeface="Verdana" panose="020B0604030504040204" pitchFamily="34" charset="0"/>
            </a:endParaRPr>
          </a:p>
        </p:txBody>
      </p:sp>
      <p:sp>
        <p:nvSpPr>
          <p:cNvPr id="39940" name="Footer Placeholder 5">
            <a:extLst>
              <a:ext uri="{FF2B5EF4-FFF2-40B4-BE49-F238E27FC236}">
                <a16:creationId xmlns:a16="http://schemas.microsoft.com/office/drawing/2014/main" id="{AE30E442-F12C-42B7-BB4C-F514AB33B5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xfrm>
            <a:off x="5037138" y="6053752"/>
            <a:ext cx="3794125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id-ID" sz="1200">
                <a:solidFill>
                  <a:schemeClr val="accent1"/>
                </a:solidFill>
              </a:rPr>
              <a:t>Manajemen Proses</a:t>
            </a:r>
          </a:p>
        </p:txBody>
      </p:sp>
      <p:sp>
        <p:nvSpPr>
          <p:cNvPr id="39941" name="Slide Number Placeholder 6">
            <a:extLst>
              <a:ext uri="{FF2B5EF4-FFF2-40B4-BE49-F238E27FC236}">
                <a16:creationId xmlns:a16="http://schemas.microsoft.com/office/drawing/2014/main" id="{4C8F9679-3837-4356-B822-90A73786D8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fld id="{EF0C29BB-9DEB-4AF6-B610-7D4FB0C30033}" type="slidenum">
              <a:rPr lang="en-US" altLang="id-ID" sz="1400">
                <a:solidFill>
                  <a:schemeClr val="bg2"/>
                </a:solidFill>
                <a:latin typeface="Tahoma" panose="020B0604030504040204" pitchFamily="34" charset="0"/>
              </a:rPr>
              <a:pPr eaLnBrk="1" hangingPunct="1"/>
              <a:t>35</a:t>
            </a:fld>
            <a:endParaRPr lang="en-US" altLang="id-ID" sz="1400">
              <a:solidFill>
                <a:schemeClr val="bg2"/>
              </a:solidFill>
              <a:latin typeface="Tahoma" panose="020B060403050404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88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8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88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8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8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188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88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8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188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88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88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1000"/>
                                        <p:tgtEl>
                                          <p:spTgt spid="188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88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88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188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84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84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" dur="1000"/>
                                        <p:tgtEl>
                                          <p:spTgt spid="1884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8418" grpId="0"/>
      <p:bldP spid="188419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7">
            <a:extLst>
              <a:ext uri="{FF2B5EF4-FFF2-40B4-BE49-F238E27FC236}">
                <a16:creationId xmlns:a16="http://schemas.microsoft.com/office/drawing/2014/main" id="{9CFDC0DB-FCA5-485B-8331-3611D1650D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63663" y="2900363"/>
            <a:ext cx="7189787" cy="1362075"/>
          </a:xfrm>
        </p:spPr>
        <p:txBody>
          <a:bodyPr/>
          <a:lstStyle/>
          <a:p>
            <a:pPr eaLnBrk="1" hangingPunct="1"/>
            <a:r>
              <a:rPr lang="en-US" altLang="id-ID"/>
              <a:t>Operasi proses</a:t>
            </a:r>
          </a:p>
        </p:txBody>
      </p:sp>
      <p:sp>
        <p:nvSpPr>
          <p:cNvPr id="40963" name="Footer Placeholder 5">
            <a:extLst>
              <a:ext uri="{FF2B5EF4-FFF2-40B4-BE49-F238E27FC236}">
                <a16:creationId xmlns:a16="http://schemas.microsoft.com/office/drawing/2014/main" id="{1D0B43DD-B8B3-45BA-AEBF-0039C25C86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id-ID" sz="1200">
                <a:solidFill>
                  <a:schemeClr val="accent1"/>
                </a:solidFill>
              </a:rPr>
              <a:t>Manajemen Proses</a:t>
            </a:r>
          </a:p>
        </p:txBody>
      </p:sp>
      <p:sp>
        <p:nvSpPr>
          <p:cNvPr id="40964" name="Slide Number Placeholder 6">
            <a:extLst>
              <a:ext uri="{FF2B5EF4-FFF2-40B4-BE49-F238E27FC236}">
                <a16:creationId xmlns:a16="http://schemas.microsoft.com/office/drawing/2014/main" id="{7BE63781-CCA1-4C2D-B995-9794831055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fld id="{1B52F923-95EE-4117-8BB2-FED640DA30F0}" type="slidenum">
              <a:rPr lang="en-US" altLang="id-ID" sz="1400">
                <a:solidFill>
                  <a:schemeClr val="bg2"/>
                </a:solidFill>
                <a:latin typeface="Tahoma" panose="020B0604030504040204" pitchFamily="34" charset="0"/>
              </a:rPr>
              <a:pPr eaLnBrk="1" hangingPunct="1"/>
              <a:t>36</a:t>
            </a:fld>
            <a:endParaRPr lang="en-US" altLang="id-ID" sz="1400">
              <a:solidFill>
                <a:schemeClr val="bg2"/>
              </a:solidFill>
              <a:latin typeface="Tahoma" panose="020B060403050404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1">
            <a:extLst>
              <a:ext uri="{FF2B5EF4-FFF2-40B4-BE49-F238E27FC236}">
                <a16:creationId xmlns:a16="http://schemas.microsoft.com/office/drawing/2014/main" id="{4382C057-FC1C-436C-9B2A-7E8DAE8E5B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id-ID"/>
              <a:t>Operasi proses</a:t>
            </a:r>
          </a:p>
        </p:txBody>
      </p:sp>
      <p:sp>
        <p:nvSpPr>
          <p:cNvPr id="39939" name="Content Placeholder 2">
            <a:extLst>
              <a:ext uri="{FF2B5EF4-FFF2-40B4-BE49-F238E27FC236}">
                <a16:creationId xmlns:a16="http://schemas.microsoft.com/office/drawing/2014/main" id="{AF3571FC-0545-45AC-BD33-B6ABC16C5D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0300" y="2324100"/>
            <a:ext cx="7342188" cy="4076700"/>
          </a:xfrm>
        </p:spPr>
        <p:txBody>
          <a:bodyPr rtlCol="0">
            <a:normAutofit/>
          </a:bodyPr>
          <a:lstStyle/>
          <a:p>
            <a:pPr indent="-274320" algn="just" eaLnBrk="1" fontAlgn="auto" hangingPunct="1">
              <a:spcAft>
                <a:spcPts val="0"/>
              </a:spcAft>
              <a:defRPr/>
            </a:pPr>
            <a:r>
              <a:rPr lang="en-US" dirty="0" err="1"/>
              <a:t>Penciptaan</a:t>
            </a:r>
            <a:r>
              <a:rPr lang="en-US" dirty="0"/>
              <a:t> proses</a:t>
            </a:r>
          </a:p>
          <a:p>
            <a:pPr indent="-274320" algn="just" eaLnBrk="1" fontAlgn="auto" hangingPunct="1">
              <a:spcAft>
                <a:spcPts val="0"/>
              </a:spcAft>
              <a:defRPr/>
            </a:pPr>
            <a:r>
              <a:rPr lang="en-US" dirty="0" err="1"/>
              <a:t>Terminasi</a:t>
            </a:r>
            <a:r>
              <a:rPr lang="en-US" dirty="0"/>
              <a:t> proses</a:t>
            </a:r>
          </a:p>
          <a:p>
            <a:pPr indent="-274320" algn="just" eaLnBrk="1" fontAlgn="auto" hangingPunct="1">
              <a:spcAft>
                <a:spcPts val="0"/>
              </a:spcAft>
              <a:defRPr/>
            </a:pPr>
            <a:r>
              <a:rPr lang="en-US" dirty="0" err="1"/>
              <a:t>Peundaan</a:t>
            </a:r>
            <a:r>
              <a:rPr lang="en-US" dirty="0"/>
              <a:t> proses</a:t>
            </a:r>
          </a:p>
          <a:p>
            <a:pPr indent="-274320" algn="just" eaLnBrk="1" fontAlgn="auto" hangingPunct="1">
              <a:spcAft>
                <a:spcPts val="0"/>
              </a:spcAft>
              <a:defRPr/>
            </a:pPr>
            <a:r>
              <a:rPr lang="en-US" dirty="0" err="1"/>
              <a:t>Pelanjutan</a:t>
            </a:r>
            <a:r>
              <a:rPr lang="en-US" dirty="0"/>
              <a:t> </a:t>
            </a:r>
            <a:r>
              <a:rPr lang="en-US" dirty="0" err="1"/>
              <a:t>kembali</a:t>
            </a:r>
            <a:r>
              <a:rPr lang="en-US" dirty="0"/>
              <a:t> proses</a:t>
            </a:r>
          </a:p>
          <a:p>
            <a:pPr indent="-274320" algn="just" eaLnBrk="1" fontAlgn="auto" hangingPunct="1">
              <a:spcAft>
                <a:spcPts val="0"/>
              </a:spcAft>
              <a:defRPr/>
            </a:pPr>
            <a:r>
              <a:rPr lang="en-US" dirty="0" err="1"/>
              <a:t>Pengubahan</a:t>
            </a:r>
            <a:r>
              <a:rPr lang="en-US" dirty="0"/>
              <a:t> </a:t>
            </a:r>
            <a:r>
              <a:rPr lang="en-US" dirty="0" err="1"/>
              <a:t>prioritas</a:t>
            </a:r>
            <a:r>
              <a:rPr lang="en-US" dirty="0"/>
              <a:t> proses</a:t>
            </a:r>
          </a:p>
          <a:p>
            <a:pPr indent="-274320" algn="just" eaLnBrk="1" fontAlgn="auto" hangingPunct="1">
              <a:spcAft>
                <a:spcPts val="0"/>
              </a:spcAft>
              <a:defRPr/>
            </a:pPr>
            <a:r>
              <a:rPr lang="en-US" dirty="0" err="1"/>
              <a:t>Memblock</a:t>
            </a:r>
            <a:r>
              <a:rPr lang="en-US" dirty="0"/>
              <a:t> proses</a:t>
            </a:r>
          </a:p>
          <a:p>
            <a:pPr indent="-274320" algn="just" eaLnBrk="1" fontAlgn="auto" hangingPunct="1">
              <a:spcAft>
                <a:spcPts val="0"/>
              </a:spcAft>
              <a:defRPr/>
            </a:pPr>
            <a:r>
              <a:rPr lang="en-US" dirty="0" err="1"/>
              <a:t>Membangkitkan</a:t>
            </a:r>
            <a:r>
              <a:rPr lang="en-US" dirty="0"/>
              <a:t> proses</a:t>
            </a:r>
          </a:p>
          <a:p>
            <a:pPr indent="-274320" algn="just" eaLnBrk="1" fontAlgn="auto" hangingPunct="1">
              <a:spcAft>
                <a:spcPts val="0"/>
              </a:spcAft>
              <a:defRPr/>
            </a:pPr>
            <a:r>
              <a:rPr lang="en-US" dirty="0" err="1"/>
              <a:t>Menjadwalkan</a:t>
            </a:r>
            <a:r>
              <a:rPr lang="en-US" dirty="0"/>
              <a:t> proses</a:t>
            </a:r>
          </a:p>
          <a:p>
            <a:pPr indent="-274320" algn="just" eaLnBrk="1" fontAlgn="auto" hangingPunct="1">
              <a:spcAft>
                <a:spcPts val="0"/>
              </a:spcAft>
              <a:defRPr/>
            </a:pPr>
            <a:r>
              <a:rPr lang="en-US" dirty="0" err="1"/>
              <a:t>Komunikasi</a:t>
            </a:r>
            <a:r>
              <a:rPr lang="en-US" dirty="0"/>
              <a:t> proses</a:t>
            </a:r>
          </a:p>
        </p:txBody>
      </p:sp>
      <p:sp>
        <p:nvSpPr>
          <p:cNvPr id="41988" name="Footer Placeholder 4">
            <a:extLst>
              <a:ext uri="{FF2B5EF4-FFF2-40B4-BE49-F238E27FC236}">
                <a16:creationId xmlns:a16="http://schemas.microsoft.com/office/drawing/2014/main" id="{76D1AB19-2CC3-4B2A-B4FA-FAEDAE8C21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id-ID" sz="1200">
                <a:solidFill>
                  <a:schemeClr val="accent1"/>
                </a:solidFill>
              </a:rPr>
              <a:t>Manajemen Proses</a:t>
            </a:r>
          </a:p>
        </p:txBody>
      </p:sp>
      <p:sp>
        <p:nvSpPr>
          <p:cNvPr id="41989" name="Slide Number Placeholder 5">
            <a:extLst>
              <a:ext uri="{FF2B5EF4-FFF2-40B4-BE49-F238E27FC236}">
                <a16:creationId xmlns:a16="http://schemas.microsoft.com/office/drawing/2014/main" id="{0AE0014D-C40A-40D7-BC6C-5E424BC677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fld id="{F3ACDC2A-65EA-41C3-9CB0-519183A6529E}" type="slidenum">
              <a:rPr lang="en-US" altLang="id-ID" sz="1400">
                <a:solidFill>
                  <a:schemeClr val="bg2"/>
                </a:solidFill>
                <a:latin typeface="Tahoma" panose="020B0604030504040204" pitchFamily="34" charset="0"/>
              </a:rPr>
              <a:pPr eaLnBrk="1" hangingPunct="1"/>
              <a:t>37</a:t>
            </a:fld>
            <a:endParaRPr lang="en-US" altLang="id-ID" sz="1400">
              <a:solidFill>
                <a:schemeClr val="bg2"/>
              </a:solidFill>
              <a:latin typeface="Tahoma" panose="020B060403050404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9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9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9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9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9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9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99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99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99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99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99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99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9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4" name="Rectangle 2">
            <a:extLst>
              <a:ext uri="{FF2B5EF4-FFF2-40B4-BE49-F238E27FC236}">
                <a16:creationId xmlns:a16="http://schemas.microsoft.com/office/drawing/2014/main" id="{08A8A3B8-A93E-4A61-A8CA-9BEB4563D03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746125"/>
            <a:ext cx="8667750" cy="762000"/>
          </a:xfrm>
        </p:spPr>
        <p:txBody>
          <a:bodyPr/>
          <a:lstStyle/>
          <a:p>
            <a:pPr algn="ctr" eaLnBrk="1" hangingPunct="1"/>
            <a:r>
              <a:rPr lang="en-US" altLang="id-ID" b="1" dirty="0">
                <a:latin typeface="Book Antiqua" panose="02040602050305030304" pitchFamily="18" charset="0"/>
              </a:rPr>
              <a:t>OPERASI PADA PROSES</a:t>
            </a:r>
          </a:p>
        </p:txBody>
      </p:sp>
      <p:sp>
        <p:nvSpPr>
          <p:cNvPr id="166915" name="Rectangle 3">
            <a:extLst>
              <a:ext uri="{FF2B5EF4-FFF2-40B4-BE49-F238E27FC236}">
                <a16:creationId xmlns:a16="http://schemas.microsoft.com/office/drawing/2014/main" id="{E00AB116-C2B3-4793-BEA5-B6BD0104101A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762000" y="1828800"/>
            <a:ext cx="8362950" cy="4449762"/>
          </a:xfrm>
        </p:spPr>
        <p:txBody>
          <a:bodyPr/>
          <a:lstStyle/>
          <a:p>
            <a:pPr marL="457200" indent="-457200" algn="just" eaLnBrk="1" hangingPunct="1">
              <a:buFontTx/>
              <a:buAutoNum type="arabicPeriod"/>
            </a:pPr>
            <a:r>
              <a:rPr lang="en-US" altLang="id-ID" sz="2800" dirty="0" err="1">
                <a:latin typeface="Verdana" panose="020B0604030504040204" pitchFamily="34" charset="0"/>
              </a:rPr>
              <a:t>Pembuatan</a:t>
            </a:r>
            <a:r>
              <a:rPr lang="en-US" altLang="id-ID" sz="2800" dirty="0">
                <a:latin typeface="Verdana" panose="020B0604030504040204" pitchFamily="34" charset="0"/>
              </a:rPr>
              <a:t> Proses</a:t>
            </a:r>
          </a:p>
          <a:p>
            <a:pPr lvl="1" algn="just" eaLnBrk="1" hangingPunct="1"/>
            <a:r>
              <a:rPr lang="en-US" altLang="id-ID" sz="2400" b="1" dirty="0" err="1">
                <a:latin typeface="Verdana" panose="020B0604030504040204" pitchFamily="34" charset="0"/>
              </a:rPr>
              <a:t>Beberapa</a:t>
            </a:r>
            <a:r>
              <a:rPr lang="en-US" altLang="id-ID" sz="2400" b="1" dirty="0">
                <a:latin typeface="Verdana" panose="020B0604030504040204" pitchFamily="34" charset="0"/>
              </a:rPr>
              <a:t> </a:t>
            </a:r>
            <a:r>
              <a:rPr lang="en-US" altLang="id-ID" sz="2400" b="1" dirty="0" err="1">
                <a:latin typeface="Verdana" panose="020B0604030504040204" pitchFamily="34" charset="0"/>
              </a:rPr>
              <a:t>aktifitas</a:t>
            </a:r>
            <a:r>
              <a:rPr lang="en-US" altLang="id-ID" sz="2400" b="1" dirty="0">
                <a:latin typeface="Verdana" panose="020B0604030504040204" pitchFamily="34" charset="0"/>
              </a:rPr>
              <a:t> yang </a:t>
            </a:r>
            <a:r>
              <a:rPr lang="en-US" altLang="id-ID" sz="2400" b="1" dirty="0" err="1">
                <a:latin typeface="Verdana" panose="020B0604030504040204" pitchFamily="34" charset="0"/>
              </a:rPr>
              <a:t>berkenaan</a:t>
            </a:r>
            <a:r>
              <a:rPr lang="en-US" altLang="id-ID" sz="2400" b="1" dirty="0">
                <a:latin typeface="Verdana" panose="020B0604030504040204" pitchFamily="34" charset="0"/>
              </a:rPr>
              <a:t> </a:t>
            </a:r>
            <a:r>
              <a:rPr lang="en-US" altLang="id-ID" sz="2400" b="1" dirty="0" err="1">
                <a:latin typeface="Verdana" panose="020B0604030504040204" pitchFamily="34" charset="0"/>
              </a:rPr>
              <a:t>dengan</a:t>
            </a:r>
            <a:r>
              <a:rPr lang="en-US" altLang="id-ID" sz="2400" b="1" dirty="0">
                <a:latin typeface="Verdana" panose="020B0604030504040204" pitchFamily="34" charset="0"/>
              </a:rPr>
              <a:t> </a:t>
            </a:r>
            <a:r>
              <a:rPr lang="en-US" altLang="id-ID" sz="2400" b="1" dirty="0" err="1">
                <a:latin typeface="Verdana" panose="020B0604030504040204" pitchFamily="34" charset="0"/>
              </a:rPr>
              <a:t>pembuatan</a:t>
            </a:r>
            <a:r>
              <a:rPr lang="en-US" altLang="id-ID" sz="2400" b="1" dirty="0">
                <a:latin typeface="Verdana" panose="020B0604030504040204" pitchFamily="34" charset="0"/>
              </a:rPr>
              <a:t> proses, </a:t>
            </a:r>
            <a:r>
              <a:rPr lang="en-US" altLang="id-ID" sz="2400" b="1" dirty="0" err="1">
                <a:latin typeface="Verdana" panose="020B0604030504040204" pitchFamily="34" charset="0"/>
              </a:rPr>
              <a:t>a.l</a:t>
            </a:r>
            <a:r>
              <a:rPr lang="en-US" altLang="id-ID" sz="2400" b="1" dirty="0">
                <a:latin typeface="Verdana" panose="020B0604030504040204" pitchFamily="34" charset="0"/>
              </a:rPr>
              <a:t> :</a:t>
            </a:r>
          </a:p>
          <a:p>
            <a:pPr lvl="2" algn="just" eaLnBrk="1" hangingPunct="1"/>
            <a:r>
              <a:rPr lang="en-US" altLang="id-ID" b="1" dirty="0" err="1">
                <a:latin typeface="Verdana" panose="020B0604030504040204" pitchFamily="34" charset="0"/>
              </a:rPr>
              <a:t>Memberi</a:t>
            </a:r>
            <a:r>
              <a:rPr lang="en-US" altLang="id-ID" b="1" dirty="0">
                <a:latin typeface="Verdana" panose="020B0604030504040204" pitchFamily="34" charset="0"/>
              </a:rPr>
              <a:t> </a:t>
            </a:r>
            <a:r>
              <a:rPr lang="en-US" altLang="id-ID" b="1" dirty="0" err="1">
                <a:latin typeface="Verdana" panose="020B0604030504040204" pitchFamily="34" charset="0"/>
              </a:rPr>
              <a:t>identitas</a:t>
            </a:r>
            <a:r>
              <a:rPr lang="en-US" altLang="id-ID" b="1" dirty="0">
                <a:latin typeface="Verdana" panose="020B0604030504040204" pitchFamily="34" charset="0"/>
              </a:rPr>
              <a:t> (</a:t>
            </a:r>
            <a:r>
              <a:rPr lang="en-US" altLang="id-ID" b="1" dirty="0" err="1">
                <a:latin typeface="Verdana" panose="020B0604030504040204" pitchFamily="34" charset="0"/>
              </a:rPr>
              <a:t>nama</a:t>
            </a:r>
            <a:r>
              <a:rPr lang="en-US" altLang="id-ID" b="1" dirty="0">
                <a:latin typeface="Verdana" panose="020B0604030504040204" pitchFamily="34" charset="0"/>
              </a:rPr>
              <a:t>) pada proses yang </a:t>
            </a:r>
            <a:r>
              <a:rPr lang="en-US" altLang="id-ID" b="1" dirty="0" err="1">
                <a:latin typeface="Verdana" panose="020B0604030504040204" pitchFamily="34" charset="0"/>
              </a:rPr>
              <a:t>dibuat</a:t>
            </a:r>
            <a:endParaRPr lang="en-US" altLang="id-ID" b="1" dirty="0">
              <a:latin typeface="Verdana" panose="020B0604030504040204" pitchFamily="34" charset="0"/>
            </a:endParaRPr>
          </a:p>
          <a:p>
            <a:pPr lvl="2" algn="just" eaLnBrk="1" hangingPunct="1"/>
            <a:r>
              <a:rPr lang="en-US" altLang="id-ID" b="1" dirty="0" err="1">
                <a:latin typeface="Verdana" panose="020B0604030504040204" pitchFamily="34" charset="0"/>
              </a:rPr>
              <a:t>Menyisipkan</a:t>
            </a:r>
            <a:r>
              <a:rPr lang="en-US" altLang="id-ID" b="1" dirty="0">
                <a:latin typeface="Verdana" panose="020B0604030504040204" pitchFamily="34" charset="0"/>
              </a:rPr>
              <a:t> proses pada list proses </a:t>
            </a:r>
            <a:r>
              <a:rPr lang="en-US" altLang="id-ID" b="1" dirty="0" err="1">
                <a:latin typeface="Verdana" panose="020B0604030504040204" pitchFamily="34" charset="0"/>
              </a:rPr>
              <a:t>atau</a:t>
            </a:r>
            <a:r>
              <a:rPr lang="en-US" altLang="id-ID" b="1" dirty="0">
                <a:latin typeface="Verdana" panose="020B0604030504040204" pitchFamily="34" charset="0"/>
              </a:rPr>
              <a:t> </a:t>
            </a:r>
            <a:r>
              <a:rPr lang="en-US" altLang="id-ID" b="1" dirty="0" err="1">
                <a:latin typeface="Verdana" panose="020B0604030504040204" pitchFamily="34" charset="0"/>
              </a:rPr>
              <a:t>tabel</a:t>
            </a:r>
            <a:r>
              <a:rPr lang="en-US" altLang="id-ID" b="1" dirty="0">
                <a:latin typeface="Verdana" panose="020B0604030504040204" pitchFamily="34" charset="0"/>
              </a:rPr>
              <a:t> proses</a:t>
            </a:r>
          </a:p>
          <a:p>
            <a:pPr lvl="2" algn="just" eaLnBrk="1" hangingPunct="1"/>
            <a:r>
              <a:rPr lang="en-US" altLang="id-ID" b="1" dirty="0" err="1">
                <a:latin typeface="Verdana" panose="020B0604030504040204" pitchFamily="34" charset="0"/>
              </a:rPr>
              <a:t>Menentukan</a:t>
            </a:r>
            <a:r>
              <a:rPr lang="en-US" altLang="id-ID" b="1" dirty="0">
                <a:latin typeface="Verdana" panose="020B0604030504040204" pitchFamily="34" charset="0"/>
              </a:rPr>
              <a:t> </a:t>
            </a:r>
            <a:r>
              <a:rPr lang="en-US" altLang="id-ID" b="1" dirty="0" err="1">
                <a:latin typeface="Verdana" panose="020B0604030504040204" pitchFamily="34" charset="0"/>
              </a:rPr>
              <a:t>prioritas</a:t>
            </a:r>
            <a:r>
              <a:rPr lang="en-US" altLang="id-ID" b="1" dirty="0">
                <a:latin typeface="Verdana" panose="020B0604030504040204" pitchFamily="34" charset="0"/>
              </a:rPr>
              <a:t> </a:t>
            </a:r>
            <a:r>
              <a:rPr lang="en-US" altLang="id-ID" b="1" dirty="0" err="1">
                <a:latin typeface="Verdana" panose="020B0604030504040204" pitchFamily="34" charset="0"/>
              </a:rPr>
              <a:t>awal</a:t>
            </a:r>
            <a:r>
              <a:rPr lang="en-US" altLang="id-ID" b="1" dirty="0">
                <a:latin typeface="Verdana" panose="020B0604030504040204" pitchFamily="34" charset="0"/>
              </a:rPr>
              <a:t> proses</a:t>
            </a:r>
          </a:p>
          <a:p>
            <a:pPr lvl="2" algn="just" eaLnBrk="1" hangingPunct="1"/>
            <a:r>
              <a:rPr lang="en-US" altLang="id-ID" b="1" dirty="0" err="1">
                <a:latin typeface="Verdana" panose="020B0604030504040204" pitchFamily="34" charset="0"/>
              </a:rPr>
              <a:t>Membuat</a:t>
            </a:r>
            <a:r>
              <a:rPr lang="en-US" altLang="id-ID" b="1" dirty="0">
                <a:latin typeface="Verdana" panose="020B0604030504040204" pitchFamily="34" charset="0"/>
              </a:rPr>
              <a:t>/</a:t>
            </a:r>
            <a:r>
              <a:rPr lang="en-US" altLang="id-ID" b="1" dirty="0" err="1">
                <a:latin typeface="Verdana" panose="020B0604030504040204" pitchFamily="34" charset="0"/>
              </a:rPr>
              <a:t>menciptakan</a:t>
            </a:r>
            <a:r>
              <a:rPr lang="en-US" altLang="id-ID" b="1" dirty="0">
                <a:latin typeface="Verdana" panose="020B0604030504040204" pitchFamily="34" charset="0"/>
              </a:rPr>
              <a:t> PCB</a:t>
            </a:r>
          </a:p>
          <a:p>
            <a:pPr lvl="2" algn="just" eaLnBrk="1" hangingPunct="1"/>
            <a:r>
              <a:rPr lang="en-US" altLang="id-ID" b="1" dirty="0" err="1">
                <a:latin typeface="Verdana" panose="020B0604030504040204" pitchFamily="34" charset="0"/>
              </a:rPr>
              <a:t>Mengalokasikan</a:t>
            </a:r>
            <a:r>
              <a:rPr lang="en-US" altLang="id-ID" b="1" dirty="0">
                <a:latin typeface="Verdana" panose="020B0604030504040204" pitchFamily="34" charset="0"/>
              </a:rPr>
              <a:t> </a:t>
            </a:r>
            <a:r>
              <a:rPr lang="en-US" altLang="id-ID" b="1" dirty="0" err="1">
                <a:latin typeface="Verdana" panose="020B0604030504040204" pitchFamily="34" charset="0"/>
              </a:rPr>
              <a:t>sumber</a:t>
            </a:r>
            <a:r>
              <a:rPr lang="en-US" altLang="id-ID" b="1" dirty="0">
                <a:latin typeface="Verdana" panose="020B0604030504040204" pitchFamily="34" charset="0"/>
              </a:rPr>
              <a:t> </a:t>
            </a:r>
            <a:r>
              <a:rPr lang="en-US" altLang="id-ID" b="1" dirty="0" err="1">
                <a:latin typeface="Verdana" panose="020B0604030504040204" pitchFamily="34" charset="0"/>
              </a:rPr>
              <a:t>daya</a:t>
            </a:r>
            <a:r>
              <a:rPr lang="en-US" altLang="id-ID" b="1" dirty="0">
                <a:latin typeface="Verdana" panose="020B0604030504040204" pitchFamily="34" charset="0"/>
              </a:rPr>
              <a:t> (resource) </a:t>
            </a:r>
            <a:r>
              <a:rPr lang="en-US" altLang="id-ID" b="1" dirty="0" err="1">
                <a:latin typeface="Verdana" panose="020B0604030504040204" pitchFamily="34" charset="0"/>
              </a:rPr>
              <a:t>awal</a:t>
            </a:r>
            <a:r>
              <a:rPr lang="en-US" altLang="id-ID" b="1" dirty="0">
                <a:latin typeface="Verdana" panose="020B0604030504040204" pitchFamily="34" charset="0"/>
              </a:rPr>
              <a:t> </a:t>
            </a:r>
            <a:r>
              <a:rPr lang="en-US" altLang="id-ID" b="1" dirty="0" err="1">
                <a:latin typeface="Verdana" panose="020B0604030504040204" pitchFamily="34" charset="0"/>
              </a:rPr>
              <a:t>bagi</a:t>
            </a:r>
            <a:r>
              <a:rPr lang="en-US" altLang="id-ID" b="1" dirty="0">
                <a:latin typeface="Verdana" panose="020B0604030504040204" pitchFamily="34" charset="0"/>
              </a:rPr>
              <a:t> proses</a:t>
            </a:r>
          </a:p>
          <a:p>
            <a:pPr lvl="2" algn="just" eaLnBrk="1" hangingPunct="1"/>
            <a:endParaRPr lang="en-US" altLang="id-ID" b="1" dirty="0">
              <a:latin typeface="Verdana" panose="020B0604030504040204" pitchFamily="34" charset="0"/>
            </a:endParaRPr>
          </a:p>
          <a:p>
            <a:pPr lvl="2" algn="just" eaLnBrk="1" hangingPunct="1">
              <a:buFontTx/>
              <a:buNone/>
            </a:pPr>
            <a:endParaRPr lang="en-US" altLang="id-ID" sz="2400" b="1" dirty="0">
              <a:latin typeface="Verdana" panose="020B0604030504040204" pitchFamily="34" charset="0"/>
              <a:sym typeface="Wingdings" panose="05000000000000000000" pitchFamily="2" charset="2"/>
            </a:endParaRPr>
          </a:p>
          <a:p>
            <a:pPr lvl="1" algn="just" eaLnBrk="1" hangingPunct="1">
              <a:buFontTx/>
              <a:buNone/>
            </a:pPr>
            <a:endParaRPr lang="en-US" altLang="id-ID" sz="2400" b="1" dirty="0">
              <a:latin typeface="Verdana" panose="020B0604030504040204" pitchFamily="34" charset="0"/>
            </a:endParaRPr>
          </a:p>
        </p:txBody>
      </p:sp>
      <p:sp>
        <p:nvSpPr>
          <p:cNvPr id="43012" name="Footer Placeholder 5">
            <a:extLst>
              <a:ext uri="{FF2B5EF4-FFF2-40B4-BE49-F238E27FC236}">
                <a16:creationId xmlns:a16="http://schemas.microsoft.com/office/drawing/2014/main" id="{3B7E85F3-6B76-4B1E-AD41-A82FD7BBFE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xfrm>
            <a:off x="5037138" y="5913437"/>
            <a:ext cx="3794125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id-ID" sz="1200">
                <a:solidFill>
                  <a:schemeClr val="accent1"/>
                </a:solidFill>
              </a:rPr>
              <a:t>Manajemen Proses</a:t>
            </a:r>
          </a:p>
        </p:txBody>
      </p:sp>
      <p:sp>
        <p:nvSpPr>
          <p:cNvPr id="43013" name="Slide Number Placeholder 6">
            <a:extLst>
              <a:ext uri="{FF2B5EF4-FFF2-40B4-BE49-F238E27FC236}">
                <a16:creationId xmlns:a16="http://schemas.microsoft.com/office/drawing/2014/main" id="{F0FDE39A-2C86-4BBB-834A-75E99C8EE4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fld id="{D296C762-E757-40A8-9D6D-6D54BBF6122A}" type="slidenum">
              <a:rPr lang="en-US" altLang="id-ID" sz="1400">
                <a:solidFill>
                  <a:schemeClr val="bg2"/>
                </a:solidFill>
                <a:latin typeface="Tahoma" panose="020B0604030504040204" pitchFamily="34" charset="0"/>
              </a:rPr>
              <a:pPr eaLnBrk="1" hangingPunct="1"/>
              <a:t>38</a:t>
            </a:fld>
            <a:endParaRPr lang="en-US" altLang="id-ID" sz="1400">
              <a:solidFill>
                <a:schemeClr val="bg2"/>
              </a:solidFill>
              <a:latin typeface="Tahoma" panose="020B060403050404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69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69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66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6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6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166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6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6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166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6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6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166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669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69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1669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669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69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4" dur="1000"/>
                                        <p:tgtEl>
                                          <p:spTgt spid="1669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69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669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1" dur="1000"/>
                                        <p:tgtEl>
                                          <p:spTgt spid="1669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669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69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8" dur="1000"/>
                                        <p:tgtEl>
                                          <p:spTgt spid="1669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6914" grpId="0"/>
      <p:bldP spid="166915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8" name="Rectangle 2">
            <a:extLst>
              <a:ext uri="{FF2B5EF4-FFF2-40B4-BE49-F238E27FC236}">
                <a16:creationId xmlns:a16="http://schemas.microsoft.com/office/drawing/2014/main" id="{B4DF08F6-75CF-4C14-B674-F503A07B0B5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90600" y="652130"/>
            <a:ext cx="8037513" cy="838200"/>
          </a:xfrm>
        </p:spPr>
        <p:txBody>
          <a:bodyPr/>
          <a:lstStyle/>
          <a:p>
            <a:pPr algn="ctr" eaLnBrk="1" hangingPunct="1"/>
            <a:r>
              <a:rPr lang="en-US" altLang="id-ID" b="1" dirty="0">
                <a:latin typeface="Book Antiqua" panose="02040602050305030304" pitchFamily="18" charset="0"/>
              </a:rPr>
              <a:t>OPERASI PADA PROSES</a:t>
            </a:r>
          </a:p>
        </p:txBody>
      </p:sp>
      <p:sp>
        <p:nvSpPr>
          <p:cNvPr id="167939" name="Rectangle 3">
            <a:extLst>
              <a:ext uri="{FF2B5EF4-FFF2-40B4-BE49-F238E27FC236}">
                <a16:creationId xmlns:a16="http://schemas.microsoft.com/office/drawing/2014/main" id="{B0081F38-E9F0-4980-A63B-E9889EFC4360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709613" y="1553497"/>
            <a:ext cx="8318500" cy="4495800"/>
          </a:xfrm>
        </p:spPr>
        <p:txBody>
          <a:bodyPr/>
          <a:lstStyle/>
          <a:p>
            <a:pPr marL="0" indent="0" algn="just" eaLnBrk="1" hangingPunct="1">
              <a:buFontTx/>
              <a:buNone/>
            </a:pPr>
            <a:r>
              <a:rPr lang="en-US" altLang="id-ID" b="1" dirty="0">
                <a:latin typeface="Verdana" panose="020B0604030504040204" pitchFamily="34" charset="0"/>
              </a:rPr>
              <a:t>2. PENGHENTIAN PROSES</a:t>
            </a:r>
          </a:p>
          <a:p>
            <a:pPr lvl="1" algn="just" eaLnBrk="1" hangingPunct="1"/>
            <a:r>
              <a:rPr lang="en-US" altLang="id-ID" sz="2000" dirty="0">
                <a:latin typeface="Verdana" panose="020B0604030504040204" pitchFamily="34" charset="0"/>
              </a:rPr>
              <a:t>Pada </a:t>
            </a:r>
            <a:r>
              <a:rPr lang="en-US" altLang="id-ID" sz="2000" dirty="0" err="1">
                <a:latin typeface="Verdana" panose="020B0604030504040204" pitchFamily="34" charset="0"/>
              </a:rPr>
              <a:t>saat</a:t>
            </a:r>
            <a:r>
              <a:rPr lang="en-US" altLang="id-ID" sz="2000" dirty="0">
                <a:latin typeface="Verdana" panose="020B0604030504040204" pitchFamily="34" charset="0"/>
              </a:rPr>
              <a:t> proses </a:t>
            </a:r>
            <a:r>
              <a:rPr lang="en-US" altLang="id-ID" sz="2000" dirty="0" err="1">
                <a:latin typeface="Verdana" panose="020B0604030504040204" pitchFamily="34" charset="0"/>
              </a:rPr>
              <a:t>berhenti</a:t>
            </a:r>
            <a:r>
              <a:rPr lang="en-US" altLang="id-ID" sz="2000" dirty="0">
                <a:latin typeface="Verdana" panose="020B0604030504040204" pitchFamily="34" charset="0"/>
              </a:rPr>
              <a:t> </a:t>
            </a:r>
            <a:r>
              <a:rPr lang="en-US" altLang="id-ID" sz="2000" dirty="0">
                <a:latin typeface="Verdana" panose="020B0604030504040204" pitchFamily="34" charset="0"/>
                <a:sym typeface="Wingdings" panose="05000000000000000000" pitchFamily="2" charset="2"/>
              </a:rPr>
              <a:t> proses </a:t>
            </a:r>
            <a:r>
              <a:rPr lang="en-US" altLang="id-ID" sz="2000" dirty="0" err="1">
                <a:latin typeface="Verdana" panose="020B0604030504040204" pitchFamily="34" charset="0"/>
                <a:sym typeface="Wingdings" panose="05000000000000000000" pitchFamily="2" charset="2"/>
              </a:rPr>
              <a:t>akan</a:t>
            </a:r>
            <a:r>
              <a:rPr lang="en-US" altLang="id-ID" sz="2000" dirty="0">
                <a:latin typeface="Verdana" panose="020B0604030504040204" pitchFamily="34" charset="0"/>
                <a:sym typeface="Wingdings" panose="05000000000000000000" pitchFamily="2" charset="2"/>
              </a:rPr>
              <a:t> </a:t>
            </a:r>
            <a:r>
              <a:rPr lang="en-US" altLang="id-ID" sz="2000" dirty="0" err="1">
                <a:latin typeface="Verdana" panose="020B0604030504040204" pitchFamily="34" charset="0"/>
                <a:sym typeface="Wingdings" panose="05000000000000000000" pitchFamily="2" charset="2"/>
              </a:rPr>
              <a:t>mengembalikan</a:t>
            </a:r>
            <a:r>
              <a:rPr lang="en-US" altLang="id-ID" sz="2000" dirty="0">
                <a:latin typeface="Verdana" panose="020B0604030504040204" pitchFamily="34" charset="0"/>
                <a:sym typeface="Wingdings" panose="05000000000000000000" pitchFamily="2" charset="2"/>
              </a:rPr>
              <a:t> </a:t>
            </a:r>
            <a:r>
              <a:rPr lang="en-US" altLang="id-ID" sz="2000" dirty="0" err="1">
                <a:latin typeface="Verdana" panose="020B0604030504040204" pitchFamily="34" charset="0"/>
                <a:sym typeface="Wingdings" panose="05000000000000000000" pitchFamily="2" charset="2"/>
              </a:rPr>
              <a:t>semua</a:t>
            </a:r>
            <a:r>
              <a:rPr lang="en-US" altLang="id-ID" sz="2000" dirty="0">
                <a:latin typeface="Verdana" panose="020B0604030504040204" pitchFamily="34" charset="0"/>
                <a:sym typeface="Wingdings" panose="05000000000000000000" pitchFamily="2" charset="2"/>
              </a:rPr>
              <a:t> data </a:t>
            </a:r>
            <a:r>
              <a:rPr lang="en-US" altLang="id-ID" sz="2000" dirty="0" err="1">
                <a:latin typeface="Verdana" panose="020B0604030504040204" pitchFamily="34" charset="0"/>
                <a:sym typeface="Wingdings" panose="05000000000000000000" pitchFamily="2" charset="2"/>
              </a:rPr>
              <a:t>ke</a:t>
            </a:r>
            <a:r>
              <a:rPr lang="en-US" altLang="id-ID" sz="2000" dirty="0">
                <a:latin typeface="Verdana" panose="020B0604030504040204" pitchFamily="34" charset="0"/>
                <a:sym typeface="Wingdings" panose="05000000000000000000" pitchFamily="2" charset="2"/>
              </a:rPr>
              <a:t> parent proses, dan proses </a:t>
            </a:r>
            <a:r>
              <a:rPr lang="en-US" altLang="id-ID" sz="2000" dirty="0" err="1">
                <a:latin typeface="Verdana" panose="020B0604030504040204" pitchFamily="34" charset="0"/>
                <a:sym typeface="Wingdings" panose="05000000000000000000" pitchFamily="2" charset="2"/>
              </a:rPr>
              <a:t>dihapus</a:t>
            </a:r>
            <a:r>
              <a:rPr lang="en-US" altLang="id-ID" sz="2000" dirty="0">
                <a:latin typeface="Verdana" panose="020B0604030504040204" pitchFamily="34" charset="0"/>
                <a:sym typeface="Wingdings" panose="05000000000000000000" pitchFamily="2" charset="2"/>
              </a:rPr>
              <a:t> </a:t>
            </a:r>
            <a:r>
              <a:rPr lang="en-US" altLang="id-ID" sz="2000" dirty="0" err="1">
                <a:latin typeface="Verdana" panose="020B0604030504040204" pitchFamily="34" charset="0"/>
                <a:sym typeface="Wingdings" panose="05000000000000000000" pitchFamily="2" charset="2"/>
              </a:rPr>
              <a:t>dari</a:t>
            </a:r>
            <a:r>
              <a:rPr lang="en-US" altLang="id-ID" sz="2000" dirty="0">
                <a:latin typeface="Verdana" panose="020B0604030504040204" pitchFamily="34" charset="0"/>
                <a:sym typeface="Wingdings" panose="05000000000000000000" pitchFamily="2" charset="2"/>
              </a:rPr>
              <a:t> </a:t>
            </a:r>
            <a:r>
              <a:rPr lang="en-US" altLang="id-ID" sz="2000" dirty="0" err="1">
                <a:latin typeface="Verdana" panose="020B0604030504040204" pitchFamily="34" charset="0"/>
                <a:sym typeface="Wingdings" panose="05000000000000000000" pitchFamily="2" charset="2"/>
              </a:rPr>
              <a:t>sistem</a:t>
            </a:r>
            <a:r>
              <a:rPr lang="en-US" altLang="id-ID" sz="2000" dirty="0">
                <a:latin typeface="Verdana" panose="020B0604030504040204" pitchFamily="34" charset="0"/>
                <a:sym typeface="Wingdings" panose="05000000000000000000" pitchFamily="2" charset="2"/>
              </a:rPr>
              <a:t>, </a:t>
            </a:r>
            <a:r>
              <a:rPr lang="en-US" altLang="id-ID" sz="2000" dirty="0" err="1">
                <a:latin typeface="Verdana" panose="020B0604030504040204" pitchFamily="34" charset="0"/>
                <a:sym typeface="Wingdings" panose="05000000000000000000" pitchFamily="2" charset="2"/>
              </a:rPr>
              <a:t>dilanjutkan</a:t>
            </a:r>
            <a:r>
              <a:rPr lang="en-US" altLang="id-ID" sz="2000" dirty="0">
                <a:latin typeface="Verdana" panose="020B0604030504040204" pitchFamily="34" charset="0"/>
                <a:sym typeface="Wingdings" panose="05000000000000000000" pitchFamily="2" charset="2"/>
              </a:rPr>
              <a:t> </a:t>
            </a:r>
            <a:r>
              <a:rPr lang="en-US" altLang="id-ID" sz="2000" dirty="0" err="1">
                <a:latin typeface="Verdana" panose="020B0604030504040204" pitchFamily="34" charset="0"/>
                <a:sym typeface="Wingdings" panose="05000000000000000000" pitchFamily="2" charset="2"/>
              </a:rPr>
              <a:t>dengan</a:t>
            </a:r>
            <a:r>
              <a:rPr lang="en-US" altLang="id-ID" sz="2000" dirty="0">
                <a:latin typeface="Verdana" panose="020B0604030504040204" pitchFamily="34" charset="0"/>
                <a:sym typeface="Wingdings" panose="05000000000000000000" pitchFamily="2" charset="2"/>
              </a:rPr>
              <a:t> </a:t>
            </a:r>
            <a:r>
              <a:rPr lang="en-US" altLang="id-ID" sz="2000" dirty="0" err="1">
                <a:latin typeface="Verdana" panose="020B0604030504040204" pitchFamily="34" charset="0"/>
                <a:sym typeface="Wingdings" panose="05000000000000000000" pitchFamily="2" charset="2"/>
              </a:rPr>
              <a:t>menghapus</a:t>
            </a:r>
            <a:r>
              <a:rPr lang="en-US" altLang="id-ID" sz="2000" dirty="0">
                <a:latin typeface="Verdana" panose="020B0604030504040204" pitchFamily="34" charset="0"/>
                <a:sym typeface="Wingdings" panose="05000000000000000000" pitchFamily="2" charset="2"/>
              </a:rPr>
              <a:t> PCB</a:t>
            </a:r>
          </a:p>
          <a:p>
            <a:pPr lvl="1" algn="just" eaLnBrk="1" hangingPunct="1"/>
            <a:endParaRPr lang="en-US" altLang="id-ID" sz="2000" dirty="0">
              <a:latin typeface="Verdana" panose="020B0604030504040204" pitchFamily="34" charset="0"/>
              <a:sym typeface="Wingdings" panose="05000000000000000000" pitchFamily="2" charset="2"/>
            </a:endParaRPr>
          </a:p>
          <a:p>
            <a:pPr lvl="1" algn="just" eaLnBrk="1" hangingPunct="1"/>
            <a:r>
              <a:rPr lang="en-US" altLang="id-ID" sz="2000" dirty="0" err="1">
                <a:latin typeface="Verdana" panose="020B0604030504040204" pitchFamily="34" charset="0"/>
                <a:sym typeface="Wingdings" panose="05000000000000000000" pitchFamily="2" charset="2"/>
              </a:rPr>
              <a:t>Alasan</a:t>
            </a:r>
            <a:r>
              <a:rPr lang="en-US" altLang="id-ID" sz="2000" dirty="0">
                <a:latin typeface="Verdana" panose="020B0604030504040204" pitchFamily="34" charset="0"/>
                <a:sym typeface="Wingdings" panose="05000000000000000000" pitchFamily="2" charset="2"/>
              </a:rPr>
              <a:t> yang </a:t>
            </a:r>
            <a:r>
              <a:rPr lang="en-US" altLang="id-ID" sz="2000" dirty="0" err="1">
                <a:latin typeface="Verdana" panose="020B0604030504040204" pitchFamily="34" charset="0"/>
                <a:sym typeface="Wingdings" panose="05000000000000000000" pitchFamily="2" charset="2"/>
              </a:rPr>
              <a:t>menyebabkan</a:t>
            </a:r>
            <a:r>
              <a:rPr lang="en-US" altLang="id-ID" sz="2000" dirty="0">
                <a:latin typeface="Verdana" panose="020B0604030504040204" pitchFamily="34" charset="0"/>
                <a:sym typeface="Wingdings" panose="05000000000000000000" pitchFamily="2" charset="2"/>
              </a:rPr>
              <a:t> proses </a:t>
            </a:r>
            <a:r>
              <a:rPr lang="en-US" altLang="id-ID" sz="2000" dirty="0" err="1">
                <a:latin typeface="Verdana" panose="020B0604030504040204" pitchFamily="34" charset="0"/>
                <a:sym typeface="Wingdings" panose="05000000000000000000" pitchFamily="2" charset="2"/>
              </a:rPr>
              <a:t>dihentikan</a:t>
            </a:r>
            <a:r>
              <a:rPr lang="en-US" altLang="id-ID" sz="2000" dirty="0">
                <a:latin typeface="Verdana" panose="020B0604030504040204" pitchFamily="34" charset="0"/>
                <a:sym typeface="Wingdings" panose="05000000000000000000" pitchFamily="2" charset="2"/>
              </a:rPr>
              <a:t> :</a:t>
            </a:r>
          </a:p>
          <a:p>
            <a:pPr lvl="2" algn="just" eaLnBrk="1" hangingPunct="1"/>
            <a:r>
              <a:rPr lang="en-US" altLang="id-ID" sz="1800" dirty="0" err="1">
                <a:latin typeface="Verdana" panose="020B0604030504040204" pitchFamily="34" charset="0"/>
              </a:rPr>
              <a:t>Selesainya</a:t>
            </a:r>
            <a:r>
              <a:rPr lang="en-US" altLang="id-ID" sz="1800" dirty="0">
                <a:latin typeface="Verdana" panose="020B0604030504040204" pitchFamily="34" charset="0"/>
              </a:rPr>
              <a:t> proses </a:t>
            </a:r>
            <a:r>
              <a:rPr lang="en-US" altLang="id-ID" sz="1800" dirty="0" err="1">
                <a:latin typeface="Verdana" panose="020B0604030504040204" pitchFamily="34" charset="0"/>
              </a:rPr>
              <a:t>secara</a:t>
            </a:r>
            <a:r>
              <a:rPr lang="en-US" altLang="id-ID" sz="1800" dirty="0">
                <a:latin typeface="Verdana" panose="020B0604030504040204" pitchFamily="34" charset="0"/>
              </a:rPr>
              <a:t> normal</a:t>
            </a:r>
          </a:p>
          <a:p>
            <a:pPr lvl="2" algn="just" eaLnBrk="1" hangingPunct="1"/>
            <a:r>
              <a:rPr lang="en-US" altLang="id-ID" sz="1800" dirty="0">
                <a:latin typeface="Verdana" panose="020B0604030504040204" pitchFamily="34" charset="0"/>
              </a:rPr>
              <a:t>Proses </a:t>
            </a:r>
            <a:r>
              <a:rPr lang="en-US" altLang="id-ID" sz="1800" dirty="0" err="1">
                <a:latin typeface="Verdana" panose="020B0604030504040204" pitchFamily="34" charset="0"/>
              </a:rPr>
              <a:t>berjalan</a:t>
            </a:r>
            <a:r>
              <a:rPr lang="en-US" altLang="id-ID" sz="1800" dirty="0">
                <a:latin typeface="Verdana" panose="020B0604030504040204" pitchFamily="34" charset="0"/>
              </a:rPr>
              <a:t> </a:t>
            </a:r>
            <a:r>
              <a:rPr lang="en-US" altLang="id-ID" sz="1800" dirty="0" err="1">
                <a:latin typeface="Verdana" panose="020B0604030504040204" pitchFamily="34" charset="0"/>
              </a:rPr>
              <a:t>melewati</a:t>
            </a:r>
            <a:r>
              <a:rPr lang="en-US" altLang="id-ID" sz="1800" dirty="0">
                <a:latin typeface="Verdana" panose="020B0604030504040204" pitchFamily="34" charset="0"/>
              </a:rPr>
              <a:t> </a:t>
            </a:r>
            <a:r>
              <a:rPr lang="en-US" altLang="id-ID" sz="1800" dirty="0" err="1">
                <a:latin typeface="Verdana" panose="020B0604030504040204" pitchFamily="34" charset="0"/>
              </a:rPr>
              <a:t>batas</a:t>
            </a:r>
            <a:r>
              <a:rPr lang="en-US" altLang="id-ID" sz="1800" dirty="0">
                <a:latin typeface="Verdana" panose="020B0604030504040204" pitchFamily="34" charset="0"/>
              </a:rPr>
              <a:t> </a:t>
            </a:r>
            <a:r>
              <a:rPr lang="en-US" altLang="id-ID" sz="1800" dirty="0" err="1">
                <a:latin typeface="Verdana" panose="020B0604030504040204" pitchFamily="34" charset="0"/>
              </a:rPr>
              <a:t>waktu</a:t>
            </a:r>
            <a:r>
              <a:rPr lang="en-US" altLang="id-ID" sz="1800" dirty="0">
                <a:latin typeface="Verdana" panose="020B0604030504040204" pitchFamily="34" charset="0"/>
              </a:rPr>
              <a:t> yang </a:t>
            </a:r>
            <a:r>
              <a:rPr lang="en-US" altLang="id-ID" sz="1800" dirty="0" err="1">
                <a:latin typeface="Verdana" panose="020B0604030504040204" pitchFamily="34" charset="0"/>
              </a:rPr>
              <a:t>telah</a:t>
            </a:r>
            <a:r>
              <a:rPr lang="en-US" altLang="id-ID" sz="1800" dirty="0">
                <a:latin typeface="Verdana" panose="020B0604030504040204" pitchFamily="34" charset="0"/>
              </a:rPr>
              <a:t> </a:t>
            </a:r>
            <a:r>
              <a:rPr lang="en-US" altLang="id-ID" sz="1800" dirty="0" err="1">
                <a:latin typeface="Verdana" panose="020B0604030504040204" pitchFamily="34" charset="0"/>
              </a:rPr>
              <a:t>ditentukan</a:t>
            </a:r>
            <a:endParaRPr lang="en-US" altLang="id-ID" sz="1800" dirty="0">
              <a:latin typeface="Verdana" panose="020B0604030504040204" pitchFamily="34" charset="0"/>
            </a:endParaRPr>
          </a:p>
          <a:p>
            <a:pPr lvl="2" algn="just" eaLnBrk="1" hangingPunct="1"/>
            <a:r>
              <a:rPr lang="en-US" altLang="id-ID" sz="1800" dirty="0" err="1">
                <a:latin typeface="Verdana" panose="020B0604030504040204" pitchFamily="34" charset="0"/>
              </a:rPr>
              <a:t>Memori</a:t>
            </a:r>
            <a:r>
              <a:rPr lang="en-US" altLang="id-ID" sz="1800" dirty="0">
                <a:latin typeface="Verdana" panose="020B0604030504040204" pitchFamily="34" charset="0"/>
              </a:rPr>
              <a:t> </a:t>
            </a:r>
            <a:r>
              <a:rPr lang="en-US" altLang="id-ID" sz="1800" dirty="0" err="1">
                <a:latin typeface="Verdana" panose="020B0604030504040204" pitchFamily="34" charset="0"/>
              </a:rPr>
              <a:t>tidak</a:t>
            </a:r>
            <a:r>
              <a:rPr lang="en-US" altLang="id-ID" sz="1800" dirty="0">
                <a:latin typeface="Verdana" panose="020B0604030504040204" pitchFamily="34" charset="0"/>
              </a:rPr>
              <a:t> </a:t>
            </a:r>
            <a:r>
              <a:rPr lang="en-US" altLang="id-ID" sz="1800" dirty="0" err="1">
                <a:latin typeface="Verdana" panose="020B0604030504040204" pitchFamily="34" charset="0"/>
              </a:rPr>
              <a:t>tersedia</a:t>
            </a:r>
            <a:endParaRPr lang="en-US" altLang="id-ID" sz="1800" dirty="0">
              <a:latin typeface="Verdana" panose="020B0604030504040204" pitchFamily="34" charset="0"/>
            </a:endParaRPr>
          </a:p>
          <a:p>
            <a:pPr lvl="2" algn="just" eaLnBrk="1" hangingPunct="1"/>
            <a:r>
              <a:rPr lang="en-US" altLang="id-ID" sz="1800" dirty="0" err="1">
                <a:latin typeface="Verdana" panose="020B0604030504040204" pitchFamily="34" charset="0"/>
              </a:rPr>
              <a:t>Pelanggaran</a:t>
            </a:r>
            <a:r>
              <a:rPr lang="en-US" altLang="id-ID" sz="1800" dirty="0">
                <a:latin typeface="Verdana" panose="020B0604030504040204" pitchFamily="34" charset="0"/>
              </a:rPr>
              <a:t> </a:t>
            </a:r>
            <a:r>
              <a:rPr lang="en-US" altLang="id-ID" sz="1800" dirty="0" err="1">
                <a:latin typeface="Verdana" panose="020B0604030504040204" pitchFamily="34" charset="0"/>
              </a:rPr>
              <a:t>terhadap</a:t>
            </a:r>
            <a:r>
              <a:rPr lang="en-US" altLang="id-ID" sz="1800" dirty="0">
                <a:latin typeface="Verdana" panose="020B0604030504040204" pitchFamily="34" charset="0"/>
              </a:rPr>
              <a:t> </a:t>
            </a:r>
            <a:r>
              <a:rPr lang="en-US" altLang="id-ID" sz="1800" dirty="0" err="1">
                <a:latin typeface="Verdana" panose="020B0604030504040204" pitchFamily="34" charset="0"/>
              </a:rPr>
              <a:t>batas</a:t>
            </a:r>
            <a:r>
              <a:rPr lang="en-US" altLang="id-ID" sz="1800" dirty="0">
                <a:latin typeface="Verdana" panose="020B0604030504040204" pitchFamily="34" charset="0"/>
              </a:rPr>
              <a:t> </a:t>
            </a:r>
            <a:r>
              <a:rPr lang="en-US" altLang="id-ID" sz="1800" dirty="0" err="1">
                <a:latin typeface="Verdana" panose="020B0604030504040204" pitchFamily="34" charset="0"/>
              </a:rPr>
              <a:t>memori</a:t>
            </a:r>
            <a:endParaRPr lang="en-US" altLang="id-ID" sz="1800" dirty="0">
              <a:latin typeface="Verdana" panose="020B0604030504040204" pitchFamily="34" charset="0"/>
            </a:endParaRPr>
          </a:p>
          <a:p>
            <a:pPr lvl="2" algn="just" eaLnBrk="1" hangingPunct="1"/>
            <a:r>
              <a:rPr lang="en-US" altLang="id-ID" sz="1800" dirty="0" err="1">
                <a:latin typeface="Verdana" panose="020B0604030504040204" pitchFamily="34" charset="0"/>
              </a:rPr>
              <a:t>Terjadi</a:t>
            </a:r>
            <a:r>
              <a:rPr lang="en-US" altLang="id-ID" sz="1800" dirty="0">
                <a:latin typeface="Verdana" panose="020B0604030504040204" pitchFamily="34" charset="0"/>
              </a:rPr>
              <a:t> </a:t>
            </a:r>
            <a:r>
              <a:rPr lang="en-US" altLang="id-ID" sz="1800" dirty="0" err="1">
                <a:latin typeface="Verdana" panose="020B0604030504040204" pitchFamily="34" charset="0"/>
              </a:rPr>
              <a:t>kesalahan</a:t>
            </a:r>
            <a:r>
              <a:rPr lang="en-US" altLang="id-ID" sz="1800" dirty="0">
                <a:latin typeface="Verdana" panose="020B0604030504040204" pitchFamily="34" charset="0"/>
              </a:rPr>
              <a:t> </a:t>
            </a:r>
            <a:r>
              <a:rPr lang="en-US" altLang="id-ID" sz="1800" dirty="0" err="1">
                <a:latin typeface="Verdana" panose="020B0604030504040204" pitchFamily="34" charset="0"/>
              </a:rPr>
              <a:t>perhitungan</a:t>
            </a:r>
            <a:r>
              <a:rPr lang="en-US" altLang="id-ID" sz="1800" dirty="0">
                <a:latin typeface="Verdana" panose="020B0604030504040204" pitchFamily="34" charset="0"/>
              </a:rPr>
              <a:t> (</a:t>
            </a:r>
            <a:r>
              <a:rPr lang="en-US" altLang="id-ID" sz="1800" dirty="0" err="1">
                <a:latin typeface="Verdana" panose="020B0604030504040204" pitchFamily="34" charset="0"/>
              </a:rPr>
              <a:t>misal</a:t>
            </a:r>
            <a:r>
              <a:rPr lang="en-US" altLang="id-ID" sz="1800" dirty="0">
                <a:latin typeface="Verdana" panose="020B0604030504040204" pitchFamily="34" charset="0"/>
              </a:rPr>
              <a:t> :</a:t>
            </a:r>
            <a:r>
              <a:rPr lang="en-US" altLang="id-ID" sz="1800" dirty="0" err="1">
                <a:latin typeface="Verdana" panose="020B0604030504040204" pitchFamily="34" charset="0"/>
              </a:rPr>
              <a:t>pembagian</a:t>
            </a:r>
            <a:r>
              <a:rPr lang="en-US" altLang="id-ID" sz="1800" dirty="0">
                <a:latin typeface="Verdana" panose="020B0604030504040204" pitchFamily="34" charset="0"/>
              </a:rPr>
              <a:t> </a:t>
            </a:r>
            <a:r>
              <a:rPr lang="en-US" altLang="id-ID" sz="1800" dirty="0" err="1">
                <a:latin typeface="Verdana" panose="020B0604030504040204" pitchFamily="34" charset="0"/>
              </a:rPr>
              <a:t>dengan</a:t>
            </a:r>
            <a:r>
              <a:rPr lang="en-US" altLang="id-ID" sz="1800" dirty="0">
                <a:latin typeface="Verdana" panose="020B0604030504040204" pitchFamily="34" charset="0"/>
              </a:rPr>
              <a:t> 0)</a:t>
            </a:r>
          </a:p>
          <a:p>
            <a:pPr lvl="2" algn="just" eaLnBrk="1" hangingPunct="1"/>
            <a:r>
              <a:rPr lang="en-US" altLang="id-ID" sz="1800" dirty="0">
                <a:latin typeface="Verdana" panose="020B0604030504040204" pitchFamily="34" charset="0"/>
              </a:rPr>
              <a:t>Proses </a:t>
            </a:r>
            <a:r>
              <a:rPr lang="en-US" altLang="id-ID" sz="1800" dirty="0" err="1">
                <a:latin typeface="Verdana" panose="020B0604030504040204" pitchFamily="34" charset="0"/>
              </a:rPr>
              <a:t>menunggu</a:t>
            </a:r>
            <a:r>
              <a:rPr lang="en-US" altLang="id-ID" sz="1800" dirty="0">
                <a:latin typeface="Verdana" panose="020B0604030504040204" pitchFamily="34" charset="0"/>
              </a:rPr>
              <a:t> </a:t>
            </a:r>
            <a:r>
              <a:rPr lang="en-US" altLang="id-ID" sz="1800" dirty="0" err="1">
                <a:latin typeface="Verdana" panose="020B0604030504040204" pitchFamily="34" charset="0"/>
              </a:rPr>
              <a:t>terlalu</a:t>
            </a:r>
            <a:r>
              <a:rPr lang="en-US" altLang="id-ID" sz="1800" dirty="0">
                <a:latin typeface="Verdana" panose="020B0604030504040204" pitchFamily="34" charset="0"/>
              </a:rPr>
              <a:t> lama</a:t>
            </a:r>
          </a:p>
          <a:p>
            <a:pPr lvl="2" algn="just" eaLnBrk="1" hangingPunct="1"/>
            <a:r>
              <a:rPr lang="en-US" altLang="id-ID" sz="1800" dirty="0" err="1">
                <a:latin typeface="Verdana" panose="020B0604030504040204" pitchFamily="34" charset="0"/>
              </a:rPr>
              <a:t>Terjadi</a:t>
            </a:r>
            <a:r>
              <a:rPr lang="en-US" altLang="id-ID" sz="1800" dirty="0">
                <a:latin typeface="Verdana" panose="020B0604030504040204" pitchFamily="34" charset="0"/>
              </a:rPr>
              <a:t> </a:t>
            </a:r>
            <a:r>
              <a:rPr lang="en-US" altLang="id-ID" sz="1800" dirty="0" err="1">
                <a:latin typeface="Verdana" panose="020B0604030504040204" pitchFamily="34" charset="0"/>
              </a:rPr>
              <a:t>kegagalan</a:t>
            </a:r>
            <a:r>
              <a:rPr lang="en-US" altLang="id-ID" sz="1800" dirty="0">
                <a:latin typeface="Verdana" panose="020B0604030504040204" pitchFamily="34" charset="0"/>
              </a:rPr>
              <a:t> I/O (</a:t>
            </a:r>
            <a:r>
              <a:rPr lang="en-US" altLang="id-ID" sz="1800" dirty="0" err="1">
                <a:latin typeface="Verdana" panose="020B0604030504040204" pitchFamily="34" charset="0"/>
              </a:rPr>
              <a:t>misal</a:t>
            </a:r>
            <a:r>
              <a:rPr lang="en-US" altLang="id-ID" sz="1800" dirty="0">
                <a:latin typeface="Verdana" panose="020B0604030504040204" pitchFamily="34" charset="0"/>
              </a:rPr>
              <a:t> : </a:t>
            </a:r>
            <a:r>
              <a:rPr lang="en-US" altLang="id-ID" sz="1800" dirty="0" err="1">
                <a:latin typeface="Verdana" panose="020B0604030504040204" pitchFamily="34" charset="0"/>
              </a:rPr>
              <a:t>tidak</a:t>
            </a:r>
            <a:r>
              <a:rPr lang="en-US" altLang="id-ID" sz="1800" dirty="0">
                <a:latin typeface="Verdana" panose="020B0604030504040204" pitchFamily="34" charset="0"/>
              </a:rPr>
              <a:t> </a:t>
            </a:r>
            <a:r>
              <a:rPr lang="en-US" altLang="id-ID" sz="1800" dirty="0" err="1">
                <a:latin typeface="Verdana" panose="020B0604030504040204" pitchFamily="34" charset="0"/>
              </a:rPr>
              <a:t>menemukan</a:t>
            </a:r>
            <a:r>
              <a:rPr lang="en-US" altLang="id-ID" sz="1800" dirty="0">
                <a:latin typeface="Verdana" panose="020B0604030504040204" pitchFamily="34" charset="0"/>
              </a:rPr>
              <a:t> file)</a:t>
            </a:r>
          </a:p>
        </p:txBody>
      </p:sp>
      <p:sp>
        <p:nvSpPr>
          <p:cNvPr id="44036" name="Footer Placeholder 5">
            <a:extLst>
              <a:ext uri="{FF2B5EF4-FFF2-40B4-BE49-F238E27FC236}">
                <a16:creationId xmlns:a16="http://schemas.microsoft.com/office/drawing/2014/main" id="{C4E51B63-013C-4102-8A85-C731DFD271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xfrm>
            <a:off x="5037138" y="6019800"/>
            <a:ext cx="3794125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id-ID" sz="1200">
                <a:solidFill>
                  <a:schemeClr val="accent1"/>
                </a:solidFill>
              </a:rPr>
              <a:t>Manajemen Proses</a:t>
            </a:r>
          </a:p>
        </p:txBody>
      </p:sp>
      <p:sp>
        <p:nvSpPr>
          <p:cNvPr id="44037" name="Slide Number Placeholder 6">
            <a:extLst>
              <a:ext uri="{FF2B5EF4-FFF2-40B4-BE49-F238E27FC236}">
                <a16:creationId xmlns:a16="http://schemas.microsoft.com/office/drawing/2014/main" id="{C9998066-0A8D-407F-A91B-1F2CDE9B08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fld id="{8F549058-FC41-495A-AFCA-88E5944A2083}" type="slidenum">
              <a:rPr lang="en-US" altLang="id-ID" sz="1400">
                <a:solidFill>
                  <a:schemeClr val="bg2"/>
                </a:solidFill>
                <a:latin typeface="Tahoma" panose="020B0604030504040204" pitchFamily="34" charset="0"/>
              </a:rPr>
              <a:pPr eaLnBrk="1" hangingPunct="1"/>
              <a:t>39</a:t>
            </a:fld>
            <a:endParaRPr lang="en-US" altLang="id-ID" sz="1400">
              <a:solidFill>
                <a:schemeClr val="bg2"/>
              </a:solidFill>
              <a:latin typeface="Tahoma" panose="020B060403050404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79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79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67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7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7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167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7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7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167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67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67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1000"/>
                                        <p:tgtEl>
                                          <p:spTgt spid="167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7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67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" dur="1000"/>
                                        <p:tgtEl>
                                          <p:spTgt spid="167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7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7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0" dur="1000"/>
                                        <p:tgtEl>
                                          <p:spTgt spid="167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79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79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5" dur="1000"/>
                                        <p:tgtEl>
                                          <p:spTgt spid="1679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79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79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0" dur="1000"/>
                                        <p:tgtEl>
                                          <p:spTgt spid="1679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679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79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5" dur="1000"/>
                                        <p:tgtEl>
                                          <p:spTgt spid="1679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793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6793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0" dur="1000"/>
                                        <p:tgtEl>
                                          <p:spTgt spid="16793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6793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6793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5" dur="1000"/>
                                        <p:tgtEl>
                                          <p:spTgt spid="16793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7938" grpId="0"/>
      <p:bldP spid="167939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>
            <a:extLst>
              <a:ext uri="{FF2B5EF4-FFF2-40B4-BE49-F238E27FC236}">
                <a16:creationId xmlns:a16="http://schemas.microsoft.com/office/drawing/2014/main" id="{F695CED9-D577-4772-A76E-A7EEB3A7CFA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19125" y="746125"/>
            <a:ext cx="8667750" cy="762000"/>
          </a:xfrm>
        </p:spPr>
        <p:txBody>
          <a:bodyPr/>
          <a:lstStyle/>
          <a:p>
            <a:pPr algn="ctr" eaLnBrk="1" hangingPunct="1"/>
            <a:r>
              <a:rPr lang="en-US" altLang="id-ID" b="1" dirty="0">
                <a:latin typeface="Book Antiqua" panose="02040602050305030304" pitchFamily="18" charset="0"/>
              </a:rPr>
              <a:t>OPERASI PADA PROSES</a:t>
            </a:r>
          </a:p>
        </p:txBody>
      </p:sp>
      <p:sp>
        <p:nvSpPr>
          <p:cNvPr id="45059" name="Rectangle 3">
            <a:extLst>
              <a:ext uri="{FF2B5EF4-FFF2-40B4-BE49-F238E27FC236}">
                <a16:creationId xmlns:a16="http://schemas.microsoft.com/office/drawing/2014/main" id="{C0A46D7A-D002-400D-8B4D-4503DE0B766D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838200" y="1676400"/>
            <a:ext cx="8286750" cy="4800600"/>
          </a:xfrm>
        </p:spPr>
        <p:txBody>
          <a:bodyPr/>
          <a:lstStyle/>
          <a:p>
            <a:pPr lvl="2" indent="-914400" algn="just" eaLnBrk="1" hangingPunct="1">
              <a:buFontTx/>
              <a:buNone/>
            </a:pPr>
            <a:r>
              <a:rPr lang="en-US" altLang="id-ID" sz="2800" b="1" dirty="0">
                <a:latin typeface="Times New Roman" panose="02020603050405020304" pitchFamily="18" charset="0"/>
              </a:rPr>
              <a:t>3. </a:t>
            </a:r>
            <a:r>
              <a:rPr lang="en-US" altLang="id-ID" sz="2800" b="1" dirty="0" err="1">
                <a:latin typeface="Times New Roman" panose="02020603050405020304" pitchFamily="18" charset="0"/>
              </a:rPr>
              <a:t>Kerjasama</a:t>
            </a:r>
            <a:r>
              <a:rPr lang="en-US" altLang="id-ID" sz="2800" b="1" dirty="0">
                <a:latin typeface="Times New Roman" panose="02020603050405020304" pitchFamily="18" charset="0"/>
              </a:rPr>
              <a:t> Proses</a:t>
            </a:r>
          </a:p>
          <a:p>
            <a:pPr algn="just" eaLnBrk="1" hangingPunct="1"/>
            <a:r>
              <a:rPr lang="en-US" altLang="id-ID" dirty="0">
                <a:latin typeface="Times New Roman" panose="02020603050405020304" pitchFamily="18" charset="0"/>
              </a:rPr>
              <a:t>Proses independent </a:t>
            </a:r>
            <a:r>
              <a:rPr lang="en-US" altLang="id-ID" dirty="0" err="1">
                <a:latin typeface="Times New Roman" panose="02020603050405020304" pitchFamily="18" charset="0"/>
              </a:rPr>
              <a:t>tidak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mempengaruhi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eksekusi</a:t>
            </a:r>
            <a:r>
              <a:rPr lang="en-US" altLang="id-ID" dirty="0">
                <a:latin typeface="Times New Roman" panose="02020603050405020304" pitchFamily="18" charset="0"/>
              </a:rPr>
              <a:t> proses yang lain</a:t>
            </a:r>
            <a:endParaRPr lang="en-US" altLang="id-ID" sz="2800" b="1" dirty="0">
              <a:latin typeface="Verdana" panose="020B0604030504040204" pitchFamily="34" charset="0"/>
              <a:sym typeface="Wingdings" panose="05000000000000000000" pitchFamily="2" charset="2"/>
            </a:endParaRPr>
          </a:p>
          <a:p>
            <a:pPr algn="just" eaLnBrk="1" hangingPunct="1"/>
            <a:r>
              <a:rPr lang="en-US" altLang="id-ID" dirty="0" err="1">
                <a:latin typeface="Times New Roman" panose="02020603050405020304" pitchFamily="18" charset="0"/>
              </a:rPr>
              <a:t>Kerjasama</a:t>
            </a:r>
            <a:r>
              <a:rPr lang="en-US" altLang="id-ID" dirty="0">
                <a:latin typeface="Times New Roman" panose="02020603050405020304" pitchFamily="18" charset="0"/>
              </a:rPr>
              <a:t> proses </a:t>
            </a:r>
            <a:r>
              <a:rPr lang="en-US" altLang="id-ID" dirty="0" err="1">
                <a:latin typeface="Times New Roman" panose="02020603050405020304" pitchFamily="18" charset="0"/>
              </a:rPr>
              <a:t>dapat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mempengaruhi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atau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dipengaruhi</a:t>
            </a:r>
            <a:r>
              <a:rPr lang="en-US" altLang="id-ID" dirty="0">
                <a:latin typeface="Times New Roman" panose="02020603050405020304" pitchFamily="18" charset="0"/>
              </a:rPr>
              <a:t> oleh </a:t>
            </a:r>
            <a:r>
              <a:rPr lang="en-US" altLang="id-ID" dirty="0" err="1">
                <a:latin typeface="Times New Roman" panose="02020603050405020304" pitchFamily="18" charset="0"/>
              </a:rPr>
              <a:t>eksekusi</a:t>
            </a:r>
            <a:r>
              <a:rPr lang="en-US" altLang="id-ID" dirty="0">
                <a:latin typeface="Times New Roman" panose="02020603050405020304" pitchFamily="18" charset="0"/>
              </a:rPr>
              <a:t> proses yang lain</a:t>
            </a:r>
          </a:p>
          <a:p>
            <a:pPr algn="just" eaLnBrk="1" hangingPunct="1"/>
            <a:endParaRPr lang="en-US" altLang="id-ID" dirty="0">
              <a:latin typeface="Times New Roman" panose="02020603050405020304" pitchFamily="18" charset="0"/>
            </a:endParaRPr>
          </a:p>
          <a:p>
            <a:pPr algn="just" eaLnBrk="1" hangingPunct="1"/>
            <a:r>
              <a:rPr lang="en-US" altLang="id-ID" dirty="0" err="1">
                <a:latin typeface="Times New Roman" panose="02020603050405020304" pitchFamily="18" charset="0"/>
              </a:rPr>
              <a:t>Keuntungan</a:t>
            </a:r>
            <a:r>
              <a:rPr lang="en-US" altLang="id-ID" dirty="0">
                <a:latin typeface="Times New Roman" panose="02020603050405020304" pitchFamily="18" charset="0"/>
              </a:rPr>
              <a:t> </a:t>
            </a:r>
            <a:r>
              <a:rPr lang="en-US" altLang="id-ID" dirty="0" err="1">
                <a:latin typeface="Times New Roman" panose="02020603050405020304" pitchFamily="18" charset="0"/>
              </a:rPr>
              <a:t>kerjasama</a:t>
            </a:r>
            <a:r>
              <a:rPr lang="en-US" altLang="id-ID" dirty="0">
                <a:latin typeface="Times New Roman" panose="02020603050405020304" pitchFamily="18" charset="0"/>
              </a:rPr>
              <a:t> proses :</a:t>
            </a:r>
          </a:p>
          <a:p>
            <a:pPr algn="just" eaLnBrk="1" hangingPunct="1"/>
            <a:r>
              <a:rPr lang="en-US" altLang="id-ID" dirty="0">
                <a:latin typeface="Times New Roman" panose="02020603050405020304" pitchFamily="18" charset="0"/>
              </a:rPr>
              <a:t>Sharing </a:t>
            </a:r>
            <a:r>
              <a:rPr lang="en-US" altLang="id-ID" dirty="0" err="1">
                <a:latin typeface="Times New Roman" panose="02020603050405020304" pitchFamily="18" charset="0"/>
              </a:rPr>
              <a:t>informasi</a:t>
            </a:r>
            <a:endParaRPr lang="en-US" altLang="id-ID" dirty="0">
              <a:latin typeface="Times New Roman" panose="02020603050405020304" pitchFamily="18" charset="0"/>
            </a:endParaRPr>
          </a:p>
          <a:p>
            <a:pPr algn="just" eaLnBrk="1" hangingPunct="1"/>
            <a:r>
              <a:rPr lang="fi-FI" altLang="id-ID" dirty="0">
                <a:latin typeface="Times New Roman" panose="02020603050405020304" pitchFamily="18" charset="0"/>
              </a:rPr>
              <a:t>Meningkatkan kecepatan komputasi</a:t>
            </a:r>
          </a:p>
          <a:p>
            <a:pPr algn="just" eaLnBrk="1" hangingPunct="1"/>
            <a:r>
              <a:rPr lang="fi-FI" altLang="id-ID" dirty="0">
                <a:latin typeface="Times New Roman" panose="02020603050405020304" pitchFamily="18" charset="0"/>
              </a:rPr>
              <a:t>Modularitas</a:t>
            </a:r>
          </a:p>
          <a:p>
            <a:pPr algn="just" eaLnBrk="1" hangingPunct="1"/>
            <a:r>
              <a:rPr lang="fi-FI" altLang="id-ID" dirty="0">
                <a:latin typeface="Times New Roman" panose="02020603050405020304" pitchFamily="18" charset="0"/>
              </a:rPr>
              <a:t>Kemudahan</a:t>
            </a:r>
            <a:endParaRPr lang="en-US" altLang="id-ID" dirty="0">
              <a:latin typeface="Times New Roman" panose="02020603050405020304" pitchFamily="18" charset="0"/>
            </a:endParaRPr>
          </a:p>
          <a:p>
            <a:pPr lvl="1" algn="just" eaLnBrk="1" hangingPunct="1">
              <a:buFontTx/>
              <a:buNone/>
            </a:pPr>
            <a:endParaRPr lang="en-US" altLang="id-ID" sz="2400" b="1" dirty="0">
              <a:latin typeface="Verdana" panose="020B0604030504040204" pitchFamily="34" charset="0"/>
            </a:endParaRPr>
          </a:p>
        </p:txBody>
      </p:sp>
      <p:sp>
        <p:nvSpPr>
          <p:cNvPr id="45060" name="Footer Placeholder 5">
            <a:extLst>
              <a:ext uri="{FF2B5EF4-FFF2-40B4-BE49-F238E27FC236}">
                <a16:creationId xmlns:a16="http://schemas.microsoft.com/office/drawing/2014/main" id="{5367E962-5663-4E67-819B-52716738AB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xfrm>
            <a:off x="5039596" y="6013552"/>
            <a:ext cx="3794125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id-ID" sz="1200" dirty="0" err="1">
                <a:solidFill>
                  <a:schemeClr val="accent1"/>
                </a:solidFill>
              </a:rPr>
              <a:t>Manajemen</a:t>
            </a:r>
            <a:r>
              <a:rPr lang="en-US" altLang="id-ID" sz="1200" dirty="0">
                <a:solidFill>
                  <a:schemeClr val="accent1"/>
                </a:solidFill>
              </a:rPr>
              <a:t> Proses</a:t>
            </a:r>
          </a:p>
        </p:txBody>
      </p:sp>
      <p:sp>
        <p:nvSpPr>
          <p:cNvPr id="45061" name="Slide Number Placeholder 6">
            <a:extLst>
              <a:ext uri="{FF2B5EF4-FFF2-40B4-BE49-F238E27FC236}">
                <a16:creationId xmlns:a16="http://schemas.microsoft.com/office/drawing/2014/main" id="{16A13497-829F-4E8C-B32A-4AFFF9D15C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fld id="{1FFA4B00-5310-4DCE-9BAE-703C8023FA8F}" type="slidenum">
              <a:rPr lang="en-US" altLang="id-ID" sz="1400">
                <a:solidFill>
                  <a:schemeClr val="bg2"/>
                </a:solidFill>
                <a:latin typeface="Tahoma" panose="020B0604030504040204" pitchFamily="34" charset="0"/>
              </a:rPr>
              <a:pPr eaLnBrk="1" hangingPunct="1"/>
              <a:t>40</a:t>
            </a:fld>
            <a:endParaRPr lang="en-US" altLang="id-ID" sz="1400">
              <a:solidFill>
                <a:schemeClr val="bg2"/>
              </a:solidFill>
              <a:latin typeface="Tahoma" panose="020B060403050404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89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9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89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5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5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450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50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450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450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50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450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9442" grpId="0"/>
      <p:bldP spid="45059" grpId="0" build="p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>
            <a:extLst>
              <a:ext uri="{FF2B5EF4-FFF2-40B4-BE49-F238E27FC236}">
                <a16:creationId xmlns:a16="http://schemas.microsoft.com/office/drawing/2014/main" id="{44FB6DE1-C328-401C-BFC0-C26C9519EF6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47762" y="990600"/>
            <a:ext cx="7610475" cy="762000"/>
          </a:xfrm>
        </p:spPr>
        <p:txBody>
          <a:bodyPr/>
          <a:lstStyle/>
          <a:p>
            <a:pPr algn="ctr" eaLnBrk="1" hangingPunct="1"/>
            <a:r>
              <a:rPr lang="en-US" altLang="id-ID" dirty="0">
                <a:latin typeface="Impact" panose="020B0806030902050204" pitchFamily="34" charset="0"/>
              </a:rPr>
              <a:t>Multithreading</a:t>
            </a:r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DB86B216-DFB3-4A20-B3CA-0439120C162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742949" y="1898752"/>
            <a:ext cx="8420100" cy="4114800"/>
          </a:xfrm>
        </p:spPr>
        <p:txBody>
          <a:bodyPr rtlCol="0">
            <a:normAutofit fontScale="92500"/>
          </a:bodyPr>
          <a:lstStyle/>
          <a:p>
            <a:pPr marL="287338" indent="-287338" algn="just" eaLnBrk="1" fontAlgn="auto" hangingPunct="1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Impact" pitchFamily="34" charset="0"/>
                <a:cs typeface="Lucida Sans Unicode" pitchFamily="34" charset="0"/>
              </a:rPr>
              <a:t>Multithreading</a:t>
            </a:r>
            <a:r>
              <a:rPr lang="en-US" sz="2800" dirty="0">
                <a:latin typeface="Lucida Sans Unicode" pitchFamily="34" charset="0"/>
                <a:cs typeface="Lucida Sans Unicode" pitchFamily="34" charset="0"/>
              </a:rPr>
              <a:t> </a:t>
            </a:r>
            <a:r>
              <a:rPr lang="en-US" sz="2800" dirty="0" err="1">
                <a:latin typeface="Lucida Sans Unicode" pitchFamily="34" charset="0"/>
                <a:cs typeface="Lucida Sans Unicode" pitchFamily="34" charset="0"/>
              </a:rPr>
              <a:t>merujuk</a:t>
            </a:r>
            <a:r>
              <a:rPr lang="en-US" sz="2800" dirty="0">
                <a:latin typeface="Lucida Sans Unicode" pitchFamily="34" charset="0"/>
                <a:cs typeface="Lucida Sans Unicode" pitchFamily="34" charset="0"/>
              </a:rPr>
              <a:t> </a:t>
            </a:r>
            <a:r>
              <a:rPr lang="en-US" sz="2800" dirty="0" err="1">
                <a:latin typeface="Lucida Sans Unicode" pitchFamily="34" charset="0"/>
                <a:cs typeface="Lucida Sans Unicode" pitchFamily="34" charset="0"/>
              </a:rPr>
              <a:t>kepada</a:t>
            </a:r>
            <a:r>
              <a:rPr lang="en-US" sz="2800" dirty="0">
                <a:latin typeface="Lucida Sans Unicode" pitchFamily="34" charset="0"/>
                <a:cs typeface="Lucida Sans Unicode" pitchFamily="34" charset="0"/>
              </a:rPr>
              <a:t> </a:t>
            </a:r>
            <a:r>
              <a:rPr lang="en-US" sz="2800" dirty="0" err="1">
                <a:latin typeface="Lucida Sans Unicode" pitchFamily="34" charset="0"/>
                <a:cs typeface="Lucida Sans Unicode" pitchFamily="34" charset="0"/>
              </a:rPr>
              <a:t>kemampuan</a:t>
            </a:r>
            <a:r>
              <a:rPr lang="en-US" sz="2800" dirty="0">
                <a:latin typeface="Lucida Sans Unicode" pitchFamily="34" charset="0"/>
                <a:cs typeface="Lucida Sans Unicode" pitchFamily="34" charset="0"/>
              </a:rPr>
              <a:t> OS </a:t>
            </a:r>
            <a:r>
              <a:rPr lang="en-US" sz="2800" dirty="0" err="1">
                <a:latin typeface="Lucida Sans Unicode" pitchFamily="34" charset="0"/>
                <a:cs typeface="Lucida Sans Unicode" pitchFamily="34" charset="0"/>
              </a:rPr>
              <a:t>untuk</a:t>
            </a:r>
            <a:r>
              <a:rPr lang="en-US" sz="2800" dirty="0">
                <a:latin typeface="Lucida Sans Unicode" pitchFamily="34" charset="0"/>
                <a:cs typeface="Lucida Sans Unicode" pitchFamily="34" charset="0"/>
              </a:rPr>
              <a:t> </a:t>
            </a:r>
            <a:r>
              <a:rPr lang="en-US" sz="2800" dirty="0" err="1">
                <a:latin typeface="Lucida Sans Unicode" pitchFamily="34" charset="0"/>
                <a:cs typeface="Lucida Sans Unicode" pitchFamily="34" charset="0"/>
              </a:rPr>
              <a:t>mendukung</a:t>
            </a:r>
            <a:r>
              <a:rPr lang="en-US" sz="2800" dirty="0">
                <a:latin typeface="Lucida Sans Unicode" pitchFamily="34" charset="0"/>
                <a:cs typeface="Lucida Sans Unicode" pitchFamily="34" charset="0"/>
              </a:rPr>
              <a:t> </a:t>
            </a:r>
            <a:r>
              <a:rPr lang="en-US" sz="2800" dirty="0" err="1">
                <a:latin typeface="Lucida Sans Unicode" pitchFamily="34" charset="0"/>
                <a:cs typeface="Lucida Sans Unicode" pitchFamily="34" charset="0"/>
              </a:rPr>
              <a:t>multipel</a:t>
            </a:r>
            <a:r>
              <a:rPr lang="en-US" sz="2800" dirty="0">
                <a:latin typeface="Lucida Sans Unicode" pitchFamily="34" charset="0"/>
                <a:cs typeface="Lucida Sans Unicode" pitchFamily="34" charset="0"/>
              </a:rPr>
              <a:t> </a:t>
            </a:r>
            <a:r>
              <a:rPr lang="en-US" sz="2800" dirty="0" err="1">
                <a:latin typeface="Lucida Sans Unicode" pitchFamily="34" charset="0"/>
                <a:cs typeface="Lucida Sans Unicode" pitchFamily="34" charset="0"/>
              </a:rPr>
              <a:t>dan</a:t>
            </a:r>
            <a:r>
              <a:rPr lang="en-US" sz="2800" dirty="0">
                <a:latin typeface="Lucida Sans Unicode" pitchFamily="34" charset="0"/>
                <a:cs typeface="Lucida Sans Unicode" pitchFamily="34" charset="0"/>
              </a:rPr>
              <a:t> </a:t>
            </a:r>
            <a:r>
              <a:rPr lang="en-US" sz="2800" dirty="0" err="1">
                <a:latin typeface="Lucida Sans Unicode" pitchFamily="34" charset="0"/>
                <a:cs typeface="Lucida Sans Unicode" pitchFamily="34" charset="0"/>
              </a:rPr>
              <a:t>eksekusi</a:t>
            </a:r>
            <a:r>
              <a:rPr lang="en-US" sz="2800" dirty="0">
                <a:latin typeface="Lucida Sans Unicode" pitchFamily="34" charset="0"/>
                <a:cs typeface="Lucida Sans Unicode" pitchFamily="34" charset="0"/>
              </a:rPr>
              <a:t> </a:t>
            </a:r>
            <a:r>
              <a:rPr lang="en-US" sz="2800" dirty="0" err="1">
                <a:latin typeface="Lucida Sans Unicode" pitchFamily="34" charset="0"/>
                <a:cs typeface="Lucida Sans Unicode" pitchFamily="34" charset="0"/>
              </a:rPr>
              <a:t>secara</a:t>
            </a:r>
            <a:r>
              <a:rPr lang="en-US" sz="2800" dirty="0">
                <a:latin typeface="Lucida Sans Unicode" pitchFamily="34" charset="0"/>
                <a:cs typeface="Lucida Sans Unicode" pitchFamily="34" charset="0"/>
              </a:rPr>
              <a:t> concurrency </a:t>
            </a:r>
            <a:r>
              <a:rPr lang="en-US" sz="2800" dirty="0" err="1">
                <a:latin typeface="Lucida Sans Unicode" pitchFamily="34" charset="0"/>
                <a:cs typeface="Lucida Sans Unicode" pitchFamily="34" charset="0"/>
              </a:rPr>
              <a:t>di</a:t>
            </a:r>
            <a:r>
              <a:rPr lang="en-US" sz="2800" dirty="0">
                <a:latin typeface="Lucida Sans Unicode" pitchFamily="34" charset="0"/>
                <a:cs typeface="Lucida Sans Unicode" pitchFamily="34" charset="0"/>
              </a:rPr>
              <a:t> </a:t>
            </a:r>
            <a:r>
              <a:rPr lang="en-US" sz="2800" dirty="0" err="1">
                <a:latin typeface="Lucida Sans Unicode" pitchFamily="34" charset="0"/>
                <a:cs typeface="Lucida Sans Unicode" pitchFamily="34" charset="0"/>
              </a:rPr>
              <a:t>dalam</a:t>
            </a:r>
            <a:r>
              <a:rPr lang="en-US" sz="2800" dirty="0">
                <a:latin typeface="Lucida Sans Unicode" pitchFamily="34" charset="0"/>
                <a:cs typeface="Lucida Sans Unicode" pitchFamily="34" charset="0"/>
              </a:rPr>
              <a:t> </a:t>
            </a:r>
            <a:r>
              <a:rPr lang="en-US" sz="2800" dirty="0" err="1">
                <a:latin typeface="Lucida Sans Unicode" pitchFamily="34" charset="0"/>
                <a:cs typeface="Lucida Sans Unicode" pitchFamily="34" charset="0"/>
              </a:rPr>
              <a:t>suatu</a:t>
            </a:r>
            <a:r>
              <a:rPr lang="en-US" sz="2800" dirty="0">
                <a:latin typeface="Lucida Sans Unicode" pitchFamily="34" charset="0"/>
                <a:cs typeface="Lucida Sans Unicode" pitchFamily="34" charset="0"/>
              </a:rPr>
              <a:t> single process.</a:t>
            </a:r>
          </a:p>
          <a:p>
            <a:pPr marL="287338" indent="-287338" algn="just" eaLnBrk="1" fontAlgn="auto" hangingPunct="1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en-US" sz="2800" dirty="0" err="1">
                <a:latin typeface="Lucida Sans Unicode" pitchFamily="34" charset="0"/>
                <a:cs typeface="Lucida Sans Unicode" pitchFamily="34" charset="0"/>
              </a:rPr>
              <a:t>Thead</a:t>
            </a:r>
            <a:r>
              <a:rPr lang="en-US" sz="2800" dirty="0">
                <a:latin typeface="Lucida Sans Unicode" pitchFamily="34" charset="0"/>
                <a:cs typeface="Lucida Sans Unicode" pitchFamily="34" charset="0"/>
              </a:rPr>
              <a:t> </a:t>
            </a:r>
            <a:r>
              <a:rPr lang="en-US" sz="2800" dirty="0" err="1">
                <a:latin typeface="Lucida Sans Unicode" pitchFamily="34" charset="0"/>
                <a:cs typeface="Lucida Sans Unicode" pitchFamily="34" charset="0"/>
              </a:rPr>
              <a:t>seringkali</a:t>
            </a:r>
            <a:r>
              <a:rPr lang="en-US" sz="2800" dirty="0">
                <a:latin typeface="Lucida Sans Unicode" pitchFamily="34" charset="0"/>
                <a:cs typeface="Lucida Sans Unicode" pitchFamily="34" charset="0"/>
              </a:rPr>
              <a:t> </a:t>
            </a:r>
            <a:r>
              <a:rPr lang="en-US" sz="2800" dirty="0" err="1">
                <a:latin typeface="Lucida Sans Unicode" pitchFamily="34" charset="0"/>
                <a:cs typeface="Lucida Sans Unicode" pitchFamily="34" charset="0"/>
              </a:rPr>
              <a:t>disebut</a:t>
            </a:r>
            <a:r>
              <a:rPr lang="en-US" sz="2800" dirty="0">
                <a:latin typeface="Lucida Sans Unicode" pitchFamily="34" charset="0"/>
                <a:cs typeface="Lucida Sans Unicode" pitchFamily="34" charset="0"/>
              </a:rPr>
              <a:t> </a:t>
            </a:r>
            <a:r>
              <a:rPr lang="en-US" sz="2800" dirty="0" err="1">
                <a:latin typeface="Lucida Sans Unicode" pitchFamily="34" charset="0"/>
                <a:cs typeface="Lucida Sans Unicode" pitchFamily="34" charset="0"/>
              </a:rPr>
              <a:t>sebagai</a:t>
            </a:r>
            <a:r>
              <a:rPr lang="en-US" sz="2800" dirty="0">
                <a:latin typeface="Lucida Sans Unicode" pitchFamily="34" charset="0"/>
                <a:cs typeface="Lucida Sans Unicode" pitchFamily="34" charset="0"/>
              </a:rPr>
              <a:t> 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Impact" pitchFamily="34" charset="0"/>
                <a:cs typeface="Lucida Sans Unicode" pitchFamily="34" charset="0"/>
              </a:rPr>
              <a:t>lightweight process</a:t>
            </a:r>
            <a:r>
              <a:rPr lang="en-US" sz="2800" dirty="0">
                <a:latin typeface="Lucida Sans Unicode" pitchFamily="34" charset="0"/>
                <a:cs typeface="Lucida Sans Unicode" pitchFamily="34" charset="0"/>
              </a:rPr>
              <a:t>. </a:t>
            </a:r>
          </a:p>
          <a:p>
            <a:pPr marL="287338" indent="-287338" algn="just" eaLnBrk="1" fontAlgn="auto" hangingPunct="1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en-US" sz="2800" dirty="0" err="1">
                <a:latin typeface="Lucida Sans Unicode" pitchFamily="34" charset="0"/>
                <a:cs typeface="Lucida Sans Unicode" pitchFamily="34" charset="0"/>
              </a:rPr>
              <a:t>Dengan</a:t>
            </a:r>
            <a:r>
              <a:rPr lang="en-US" sz="2800" dirty="0">
                <a:latin typeface="Lucida Sans Unicode" pitchFamily="34" charset="0"/>
                <a:cs typeface="Lucida Sans Unicode" pitchFamily="34" charset="0"/>
              </a:rPr>
              <a:t> </a:t>
            </a:r>
            <a:r>
              <a:rPr lang="en-US" sz="2800" dirty="0" err="1">
                <a:latin typeface="Lucida Sans Unicode" pitchFamily="34" charset="0"/>
                <a:cs typeface="Lucida Sans Unicode" pitchFamily="34" charset="0"/>
              </a:rPr>
              <a:t>bahasa</a:t>
            </a:r>
            <a:r>
              <a:rPr lang="en-US" sz="2800" dirty="0">
                <a:latin typeface="Lucida Sans Unicode" pitchFamily="34" charset="0"/>
                <a:cs typeface="Lucida Sans Unicode" pitchFamily="34" charset="0"/>
              </a:rPr>
              <a:t> yang </a:t>
            </a:r>
            <a:r>
              <a:rPr lang="en-US" sz="2800" dirty="0" err="1">
                <a:latin typeface="Lucida Sans Unicode" pitchFamily="34" charset="0"/>
                <a:cs typeface="Lucida Sans Unicode" pitchFamily="34" charset="0"/>
              </a:rPr>
              <a:t>lebih</a:t>
            </a:r>
            <a:r>
              <a:rPr lang="en-US" sz="2800" dirty="0">
                <a:latin typeface="Lucida Sans Unicode" pitchFamily="34" charset="0"/>
                <a:cs typeface="Lucida Sans Unicode" pitchFamily="34" charset="0"/>
              </a:rPr>
              <a:t> </a:t>
            </a:r>
            <a:r>
              <a:rPr lang="en-US" sz="2800" dirty="0" err="1">
                <a:latin typeface="Lucida Sans Unicode" pitchFamily="34" charset="0"/>
                <a:cs typeface="Lucida Sans Unicode" pitchFamily="34" charset="0"/>
              </a:rPr>
              <a:t>sederhana</a:t>
            </a:r>
            <a:r>
              <a:rPr lang="en-US" sz="2800" dirty="0">
                <a:latin typeface="Lucida Sans Unicode" pitchFamily="34" charset="0"/>
                <a:cs typeface="Lucida Sans Unicode" pitchFamily="34" charset="0"/>
              </a:rPr>
              <a:t>, Thread </a:t>
            </a:r>
            <a:r>
              <a:rPr lang="en-US" sz="2800" dirty="0" err="1">
                <a:latin typeface="Lucida Sans Unicode" pitchFamily="34" charset="0"/>
                <a:cs typeface="Lucida Sans Unicode" pitchFamily="34" charset="0"/>
              </a:rPr>
              <a:t>merupakan</a:t>
            </a:r>
            <a:r>
              <a:rPr lang="en-US" sz="2800" dirty="0">
                <a:latin typeface="Lucida Sans Unicode" pitchFamily="34" charset="0"/>
                <a:cs typeface="Lucida Sans Unicode" pitchFamily="34" charset="0"/>
              </a:rPr>
              <a:t> </a:t>
            </a:r>
            <a:r>
              <a:rPr lang="en-US" sz="2800" dirty="0" err="1">
                <a:latin typeface="Lucida Sans Unicode" pitchFamily="34" charset="0"/>
                <a:cs typeface="Lucida Sans Unicode" pitchFamily="34" charset="0"/>
              </a:rPr>
              <a:t>bagian</a:t>
            </a:r>
            <a:r>
              <a:rPr lang="en-US" sz="2800" dirty="0">
                <a:latin typeface="Lucida Sans Unicode" pitchFamily="34" charset="0"/>
                <a:cs typeface="Lucida Sans Unicode" pitchFamily="34" charset="0"/>
              </a:rPr>
              <a:t> </a:t>
            </a:r>
            <a:r>
              <a:rPr lang="en-US" sz="2800" dirty="0" err="1">
                <a:latin typeface="Lucida Sans Unicode" pitchFamily="34" charset="0"/>
                <a:cs typeface="Lucida Sans Unicode" pitchFamily="34" charset="0"/>
              </a:rPr>
              <a:t>dari</a:t>
            </a:r>
            <a:r>
              <a:rPr lang="en-US" sz="2800" dirty="0">
                <a:latin typeface="Lucida Sans Unicode" pitchFamily="34" charset="0"/>
                <a:cs typeface="Lucida Sans Unicode" pitchFamily="34" charset="0"/>
              </a:rPr>
              <a:t> process.</a:t>
            </a:r>
          </a:p>
          <a:p>
            <a:pPr marL="287338" indent="-287338" algn="just" eaLnBrk="1" fontAlgn="auto" hangingPunct="1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en-US" sz="2800" dirty="0" err="1">
                <a:latin typeface="Lucida Sans Unicode" pitchFamily="34" charset="0"/>
                <a:cs typeface="Lucida Sans Unicode" pitchFamily="34" charset="0"/>
              </a:rPr>
              <a:t>Dimana</a:t>
            </a:r>
            <a:r>
              <a:rPr lang="en-US" sz="2800" dirty="0">
                <a:latin typeface="Lucida Sans Unicode" pitchFamily="34" charset="0"/>
                <a:cs typeface="Lucida Sans Unicode" pitchFamily="34" charset="0"/>
              </a:rPr>
              <a:t> process </a:t>
            </a:r>
            <a:r>
              <a:rPr lang="en-US" sz="2800" dirty="0" err="1">
                <a:latin typeface="Lucida Sans Unicode" pitchFamily="34" charset="0"/>
                <a:cs typeface="Lucida Sans Unicode" pitchFamily="34" charset="0"/>
              </a:rPr>
              <a:t>memiliki</a:t>
            </a:r>
            <a:r>
              <a:rPr lang="en-US" sz="2800" dirty="0">
                <a:latin typeface="Lucida Sans Unicode" pitchFamily="34" charset="0"/>
                <a:cs typeface="Lucida Sans Unicode" pitchFamily="34" charset="0"/>
              </a:rPr>
              <a:t> </a:t>
            </a:r>
            <a:r>
              <a:rPr lang="en-US" sz="2800" dirty="0" err="1">
                <a:latin typeface="Lucida Sans Unicode" pitchFamily="34" charset="0"/>
                <a:cs typeface="Lucida Sans Unicode" pitchFamily="34" charset="0"/>
              </a:rPr>
              <a:t>alokasi</a:t>
            </a:r>
            <a:r>
              <a:rPr lang="en-US" sz="2800" dirty="0">
                <a:latin typeface="Lucida Sans Unicode" pitchFamily="34" charset="0"/>
                <a:cs typeface="Lucida Sans Unicode" pitchFamily="34" charset="0"/>
              </a:rPr>
              <a:t> resource </a:t>
            </a:r>
            <a:r>
              <a:rPr lang="en-US" sz="2800" dirty="0" err="1">
                <a:latin typeface="Lucida Sans Unicode" pitchFamily="34" charset="0"/>
                <a:cs typeface="Lucida Sans Unicode" pitchFamily="34" charset="0"/>
              </a:rPr>
              <a:t>sendiri</a:t>
            </a:r>
            <a:r>
              <a:rPr lang="en-US" sz="2800" dirty="0">
                <a:latin typeface="Lucida Sans Unicode" pitchFamily="34" charset="0"/>
                <a:cs typeface="Lucida Sans Unicode" pitchFamily="34" charset="0"/>
              </a:rPr>
              <a:t> </a:t>
            </a:r>
            <a:r>
              <a:rPr lang="en-US" sz="2800" dirty="0" err="1">
                <a:latin typeface="Lucida Sans Unicode" pitchFamily="34" charset="0"/>
                <a:cs typeface="Lucida Sans Unicode" pitchFamily="34" charset="0"/>
              </a:rPr>
              <a:t>dan</a:t>
            </a:r>
            <a:r>
              <a:rPr lang="en-US" sz="2800" dirty="0">
                <a:latin typeface="Lucida Sans Unicode" pitchFamily="34" charset="0"/>
                <a:cs typeface="Lucida Sans Unicode" pitchFamily="34" charset="0"/>
              </a:rPr>
              <a:t> </a:t>
            </a:r>
            <a:r>
              <a:rPr lang="en-US" sz="2800" dirty="0" err="1">
                <a:latin typeface="Lucida Sans Unicode" pitchFamily="34" charset="0"/>
                <a:cs typeface="Lucida Sans Unicode" pitchFamily="34" charset="0"/>
              </a:rPr>
              <a:t>sedangkan</a:t>
            </a:r>
            <a:r>
              <a:rPr lang="en-US" sz="2800" dirty="0">
                <a:latin typeface="Lucida Sans Unicode" pitchFamily="34" charset="0"/>
                <a:cs typeface="Lucida Sans Unicode" pitchFamily="34" charset="0"/>
              </a:rPr>
              <a:t> Thread </a:t>
            </a:r>
            <a:r>
              <a:rPr lang="en-US" sz="2800" dirty="0" err="1">
                <a:latin typeface="Lucida Sans Unicode" pitchFamily="34" charset="0"/>
                <a:cs typeface="Lucida Sans Unicode" pitchFamily="34" charset="0"/>
              </a:rPr>
              <a:t>tidak</a:t>
            </a:r>
            <a:r>
              <a:rPr lang="en-US" sz="2800" dirty="0">
                <a:latin typeface="Lucida Sans Unicode" pitchFamily="34" charset="0"/>
                <a:cs typeface="Lucida Sans Unicode" pitchFamily="34" charset="0"/>
              </a:rPr>
              <a:t>.</a:t>
            </a:r>
          </a:p>
          <a:p>
            <a:pPr marL="287338" indent="-287338" algn="just" eaLnBrk="1" fontAlgn="auto" hangingPunct="1">
              <a:spcAft>
                <a:spcPts val="0"/>
              </a:spcAft>
              <a:buFont typeface="Wingdings" pitchFamily="2" charset="2"/>
              <a:buChar char="v"/>
              <a:defRPr/>
            </a:pPr>
            <a:endParaRPr lang="en-US" sz="2800" dirty="0">
              <a:latin typeface="Lucida Sans Unicode" pitchFamily="34" charset="0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9E9FED3-C4FF-47F1-9A6D-AED2807057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105400" y="244475"/>
            <a:ext cx="1443037" cy="365125"/>
          </a:xfrm>
        </p:spPr>
        <p:txBody>
          <a:bodyPr/>
          <a:lstStyle/>
          <a:p>
            <a:fld id="{7A33CB51-85A8-484C-8FD7-1B92E8ED944D}" type="slidenum">
              <a:rPr lang="en-US" altLang="id-ID" sz="140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pPr/>
              <a:t>41</a:t>
            </a:fld>
            <a:endParaRPr lang="en-US" altLang="id-ID" sz="1400" dirty="0">
              <a:solidFill>
                <a:schemeClr val="accent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Footer Placeholder 5">
            <a:extLst>
              <a:ext uri="{FF2B5EF4-FFF2-40B4-BE49-F238E27FC236}">
                <a16:creationId xmlns:a16="http://schemas.microsoft.com/office/drawing/2014/main" id="{1978F39D-896F-49D3-9A73-39038E1F7F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xfrm>
            <a:off x="4998525" y="5995014"/>
            <a:ext cx="3794125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id-ID" sz="1200" dirty="0" err="1">
                <a:solidFill>
                  <a:schemeClr val="accent1"/>
                </a:solidFill>
              </a:rPr>
              <a:t>Manajemen</a:t>
            </a:r>
            <a:r>
              <a:rPr lang="en-US" altLang="id-ID" sz="1200" dirty="0">
                <a:solidFill>
                  <a:schemeClr val="accent1"/>
                </a:solidFill>
              </a:rPr>
              <a:t> Proses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>
            <a:extLst>
              <a:ext uri="{FF2B5EF4-FFF2-40B4-BE49-F238E27FC236}">
                <a16:creationId xmlns:a16="http://schemas.microsoft.com/office/drawing/2014/main" id="{BA6E54A2-620A-40E5-91E5-C96E1E42BE3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14400" y="685800"/>
            <a:ext cx="7610475" cy="877888"/>
          </a:xfrm>
        </p:spPr>
        <p:txBody>
          <a:bodyPr/>
          <a:lstStyle/>
          <a:p>
            <a:pPr eaLnBrk="1" hangingPunct="1"/>
            <a:r>
              <a:rPr lang="en-US" altLang="id-ID">
                <a:latin typeface="Impact" panose="020B0806030902050204" pitchFamily="34" charset="0"/>
              </a:rPr>
              <a:t>Thread &amp; Process (1)</a:t>
            </a:r>
          </a:p>
        </p:txBody>
      </p:sp>
      <p:pic>
        <p:nvPicPr>
          <p:cNvPr id="47107" name="Picture 2">
            <a:extLst>
              <a:ext uri="{FF2B5EF4-FFF2-40B4-BE49-F238E27FC236}">
                <a16:creationId xmlns:a16="http://schemas.microsoft.com/office/drawing/2014/main" id="{B26F4139-30F8-4ADE-9786-CF9C384A4A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57" r="2205"/>
          <a:stretch>
            <a:fillRect/>
          </a:stretch>
        </p:blipFill>
        <p:spPr bwMode="auto">
          <a:xfrm>
            <a:off x="1651000" y="1981200"/>
            <a:ext cx="6604000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54C6F7F-C4DF-4777-AB0D-467E88373C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3CB51-85A8-484C-8FD7-1B92E8ED944D}" type="slidenum">
              <a:rPr lang="en-US" altLang="id-ID" sz="140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pPr/>
              <a:t>42</a:t>
            </a:fld>
            <a:endParaRPr lang="en-US" altLang="id-ID" sz="1400" dirty="0">
              <a:solidFill>
                <a:schemeClr val="accent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Footer Placeholder 5">
            <a:extLst>
              <a:ext uri="{FF2B5EF4-FFF2-40B4-BE49-F238E27FC236}">
                <a16:creationId xmlns:a16="http://schemas.microsoft.com/office/drawing/2014/main" id="{9632C75A-DF86-41D7-9C69-4F311151E3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xfrm>
            <a:off x="4998525" y="5995014"/>
            <a:ext cx="3794125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id-ID" sz="1200" dirty="0" err="1">
                <a:solidFill>
                  <a:schemeClr val="accent1"/>
                </a:solidFill>
              </a:rPr>
              <a:t>Manajemen</a:t>
            </a:r>
            <a:r>
              <a:rPr lang="en-US" altLang="id-ID" sz="1200" dirty="0">
                <a:solidFill>
                  <a:schemeClr val="accent1"/>
                </a:solidFill>
              </a:rPr>
              <a:t> Proses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47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>
            <a:extLst>
              <a:ext uri="{FF2B5EF4-FFF2-40B4-BE49-F238E27FC236}">
                <a16:creationId xmlns:a16="http://schemas.microsoft.com/office/drawing/2014/main" id="{1DB2C1D3-A49F-445C-9CFA-8B3EDAAC6BC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31900" y="870155"/>
            <a:ext cx="7610475" cy="798513"/>
          </a:xfrm>
        </p:spPr>
        <p:txBody>
          <a:bodyPr/>
          <a:lstStyle/>
          <a:p>
            <a:pPr algn="ctr" eaLnBrk="1" hangingPunct="1"/>
            <a:r>
              <a:rPr lang="en-US" altLang="id-ID" dirty="0">
                <a:latin typeface="Impact" panose="020B0806030902050204" pitchFamily="34" charset="0"/>
              </a:rPr>
              <a:t>Thread &amp; Process (2)</a:t>
            </a:r>
          </a:p>
        </p:txBody>
      </p:sp>
      <p:sp>
        <p:nvSpPr>
          <p:cNvPr id="48131" name="Rectangle 3">
            <a:extLst>
              <a:ext uri="{FF2B5EF4-FFF2-40B4-BE49-F238E27FC236}">
                <a16:creationId xmlns:a16="http://schemas.microsoft.com/office/drawing/2014/main" id="{F0FDAA3C-BB99-4DA4-AA13-D6E276E2475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17524" y="2160639"/>
            <a:ext cx="2359025" cy="3810000"/>
          </a:xfrm>
        </p:spPr>
        <p:txBody>
          <a:bodyPr/>
          <a:lstStyle/>
          <a:p>
            <a:pPr marL="287338" indent="-287338" eaLnBrk="1" hangingPunct="1">
              <a:lnSpc>
                <a:spcPct val="90000"/>
              </a:lnSpc>
              <a:buFont typeface="Wingdings" panose="05000000000000000000" pitchFamily="2" charset="2"/>
              <a:buChar char="v"/>
            </a:pPr>
            <a:r>
              <a:rPr lang="en-US" altLang="id-ID" sz="16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Di </a:t>
            </a:r>
            <a:r>
              <a:rPr lang="en-US" altLang="id-ID" sz="1600" dirty="0" err="1">
                <a:latin typeface="Lucida Sans Unicode" panose="020B0602030504020204" pitchFamily="34" charset="0"/>
                <a:cs typeface="Lucida Sans Unicode" panose="020B0602030504020204" pitchFamily="34" charset="0"/>
              </a:rPr>
              <a:t>dalam</a:t>
            </a:r>
            <a:r>
              <a:rPr lang="en-US" altLang="id-ID" sz="16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 process, </a:t>
            </a:r>
            <a:r>
              <a:rPr lang="en-US" altLang="id-ID" sz="1600" dirty="0" err="1">
                <a:latin typeface="Lucida Sans Unicode" panose="020B0602030504020204" pitchFamily="34" charset="0"/>
                <a:cs typeface="Lucida Sans Unicode" panose="020B0602030504020204" pitchFamily="34" charset="0"/>
              </a:rPr>
              <a:t>dapat</a:t>
            </a:r>
            <a:r>
              <a:rPr lang="en-US" altLang="id-ID" sz="16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 </a:t>
            </a:r>
            <a:r>
              <a:rPr lang="en-US" altLang="id-ID" sz="1600" dirty="0" err="1">
                <a:latin typeface="Lucida Sans Unicode" panose="020B0602030504020204" pitchFamily="34" charset="0"/>
                <a:cs typeface="Lucida Sans Unicode" panose="020B0602030504020204" pitchFamily="34" charset="0"/>
              </a:rPr>
              <a:t>terdiri</a:t>
            </a:r>
            <a:r>
              <a:rPr lang="en-US" altLang="id-ID" sz="16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 </a:t>
            </a:r>
            <a:r>
              <a:rPr lang="id-ID" altLang="id-ID" sz="16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d</a:t>
            </a:r>
            <a:r>
              <a:rPr lang="en-US" altLang="id-ID" sz="1600" dirty="0" err="1">
                <a:latin typeface="Lucida Sans Unicode" panose="020B0602030504020204" pitchFamily="34" charset="0"/>
                <a:cs typeface="Lucida Sans Unicode" panose="020B0602030504020204" pitchFamily="34" charset="0"/>
              </a:rPr>
              <a:t>ari</a:t>
            </a:r>
            <a:r>
              <a:rPr lang="en-US" altLang="id-ID" sz="16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 </a:t>
            </a:r>
            <a:r>
              <a:rPr lang="en-US" altLang="id-ID" sz="1600" dirty="0" err="1">
                <a:latin typeface="Lucida Sans Unicode" panose="020B0602030504020204" pitchFamily="34" charset="0"/>
                <a:cs typeface="Lucida Sans Unicode" panose="020B0602030504020204" pitchFamily="34" charset="0"/>
              </a:rPr>
              <a:t>satu</a:t>
            </a:r>
            <a:r>
              <a:rPr lang="en-US" altLang="id-ID" sz="16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 </a:t>
            </a:r>
            <a:r>
              <a:rPr lang="en-US" altLang="id-ID" sz="1600" dirty="0" err="1">
                <a:latin typeface="Lucida Sans Unicode" panose="020B0602030504020204" pitchFamily="34" charset="0"/>
                <a:cs typeface="Lucida Sans Unicode" panose="020B0602030504020204" pitchFamily="34" charset="0"/>
              </a:rPr>
              <a:t>atau</a:t>
            </a:r>
            <a:r>
              <a:rPr lang="en-US" altLang="id-ID" sz="16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 </a:t>
            </a:r>
            <a:r>
              <a:rPr lang="en-US" altLang="id-ID" sz="1600" dirty="0" err="1">
                <a:latin typeface="Lucida Sans Unicode" panose="020B0602030504020204" pitchFamily="34" charset="0"/>
                <a:cs typeface="Lucida Sans Unicode" panose="020B0602030504020204" pitchFamily="34" charset="0"/>
              </a:rPr>
              <a:t>lebih</a:t>
            </a:r>
            <a:r>
              <a:rPr lang="en-US" altLang="id-ID" sz="16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 Thread, </a:t>
            </a:r>
            <a:r>
              <a:rPr lang="en-US" altLang="id-ID" sz="1600" dirty="0" err="1">
                <a:latin typeface="Lucida Sans Unicode" panose="020B0602030504020204" pitchFamily="34" charset="0"/>
                <a:cs typeface="Lucida Sans Unicode" panose="020B0602030504020204" pitchFamily="34" charset="0"/>
              </a:rPr>
              <a:t>dimana</a:t>
            </a:r>
            <a:r>
              <a:rPr lang="en-US" altLang="id-ID" sz="16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 </a:t>
            </a:r>
            <a:r>
              <a:rPr lang="en-US" altLang="id-ID" sz="1600" dirty="0" err="1">
                <a:latin typeface="Lucida Sans Unicode" panose="020B0602030504020204" pitchFamily="34" charset="0"/>
                <a:cs typeface="Lucida Sans Unicode" panose="020B0602030504020204" pitchFamily="34" charset="0"/>
              </a:rPr>
              <a:t>masing-masing</a:t>
            </a:r>
            <a:r>
              <a:rPr lang="en-US" altLang="id-ID" sz="16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 Thread : </a:t>
            </a:r>
          </a:p>
          <a:p>
            <a:pPr marL="687388" lvl="1" indent="-287338" eaLnBrk="1" hangingPunct="1">
              <a:lnSpc>
                <a:spcPct val="90000"/>
              </a:lnSpc>
              <a:buFont typeface="Wingdings" panose="05000000000000000000" pitchFamily="2" charset="2"/>
              <a:buChar char="v"/>
            </a:pPr>
            <a:r>
              <a:rPr lang="en-US" altLang="id-ID" sz="16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Thread </a:t>
            </a:r>
            <a:r>
              <a:rPr lang="en-US" altLang="id-ID" sz="1600" dirty="0" err="1">
                <a:latin typeface="Lucida Sans Unicode" panose="020B0602030504020204" pitchFamily="34" charset="0"/>
                <a:cs typeface="Lucida Sans Unicode" panose="020B0602030504020204" pitchFamily="34" charset="0"/>
              </a:rPr>
              <a:t>memiliki</a:t>
            </a:r>
            <a:r>
              <a:rPr lang="en-US" altLang="id-ID" sz="16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 execution state.</a:t>
            </a:r>
          </a:p>
          <a:p>
            <a:pPr marL="687388" lvl="1" indent="-287338" eaLnBrk="1" hangingPunct="1">
              <a:lnSpc>
                <a:spcPct val="90000"/>
              </a:lnSpc>
              <a:buFont typeface="Wingdings" panose="05000000000000000000" pitchFamily="2" charset="2"/>
              <a:buChar char="v"/>
            </a:pPr>
            <a:r>
              <a:rPr lang="en-US" altLang="id-ID" sz="16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Access shared memory dan resource yang </a:t>
            </a:r>
            <a:r>
              <a:rPr lang="en-US" altLang="id-ID" sz="1600" dirty="0" err="1">
                <a:latin typeface="Lucida Sans Unicode" panose="020B0602030504020204" pitchFamily="34" charset="0"/>
                <a:cs typeface="Lucida Sans Unicode" panose="020B0602030504020204" pitchFamily="34" charset="0"/>
              </a:rPr>
              <a:t>dimiliki</a:t>
            </a:r>
            <a:r>
              <a:rPr lang="en-US" altLang="id-ID" sz="16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 oleh process, dan </a:t>
            </a:r>
            <a:r>
              <a:rPr lang="en-US" altLang="id-ID" sz="1600" dirty="0" err="1">
                <a:latin typeface="Lucida Sans Unicode" panose="020B0602030504020204" pitchFamily="34" charset="0"/>
                <a:cs typeface="Lucida Sans Unicode" panose="020B0602030504020204" pitchFamily="34" charset="0"/>
              </a:rPr>
              <a:t>berbagi</a:t>
            </a:r>
            <a:r>
              <a:rPr lang="en-US" altLang="id-ID" sz="16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 </a:t>
            </a:r>
            <a:r>
              <a:rPr lang="en-US" altLang="id-ID" sz="1600" dirty="0" err="1">
                <a:latin typeface="Lucida Sans Unicode" panose="020B0602030504020204" pitchFamily="34" charset="0"/>
                <a:cs typeface="Lucida Sans Unicode" panose="020B0602030504020204" pitchFamily="34" charset="0"/>
              </a:rPr>
              <a:t>dengan</a:t>
            </a:r>
            <a:r>
              <a:rPr lang="en-US" altLang="id-ID" sz="16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 Thread yang </a:t>
            </a:r>
            <a:r>
              <a:rPr lang="en-US" altLang="id-ID" sz="1600" dirty="0" err="1">
                <a:latin typeface="Lucida Sans Unicode" panose="020B0602030504020204" pitchFamily="34" charset="0"/>
                <a:cs typeface="Lucida Sans Unicode" panose="020B0602030504020204" pitchFamily="34" charset="0"/>
              </a:rPr>
              <a:t>lainya</a:t>
            </a:r>
            <a:r>
              <a:rPr lang="en-US" altLang="id-ID" sz="16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. </a:t>
            </a:r>
          </a:p>
          <a:p>
            <a:pPr marL="287338" indent="-287338" eaLnBrk="1" hangingPunct="1">
              <a:lnSpc>
                <a:spcPct val="90000"/>
              </a:lnSpc>
              <a:buFont typeface="Wingdings" panose="05000000000000000000" pitchFamily="2" charset="2"/>
              <a:buChar char="v"/>
            </a:pPr>
            <a:endParaRPr lang="en-US" altLang="id-ID" sz="1400" dirty="0">
              <a:latin typeface="Lucida Sans Unicode" panose="020B0602030504020204" pitchFamily="34" charset="0"/>
            </a:endParaRPr>
          </a:p>
        </p:txBody>
      </p:sp>
      <p:pic>
        <p:nvPicPr>
          <p:cNvPr id="48132" name="Picture 2">
            <a:extLst>
              <a:ext uri="{FF2B5EF4-FFF2-40B4-BE49-F238E27FC236}">
                <a16:creationId xmlns:a16="http://schemas.microsoft.com/office/drawing/2014/main" id="{488B7F1B-197A-4E5C-B18B-64E304651B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1949860"/>
            <a:ext cx="6645275" cy="396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019C2A2-E686-4E17-B79F-C2C87B0AB2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3CB51-85A8-484C-8FD7-1B92E8ED944D}" type="slidenum">
              <a:rPr lang="en-US" altLang="id-ID" sz="140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pPr/>
              <a:t>43</a:t>
            </a:fld>
            <a:endParaRPr lang="en-US" altLang="id-ID" sz="1400" dirty="0">
              <a:solidFill>
                <a:schemeClr val="accent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B476F5C-512D-44D4-B5ED-1D79D0F0C4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xfrm>
            <a:off x="4998525" y="5995014"/>
            <a:ext cx="3794125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id-ID" sz="1200" dirty="0" err="1">
                <a:solidFill>
                  <a:schemeClr val="accent1"/>
                </a:solidFill>
              </a:rPr>
              <a:t>Manajemen</a:t>
            </a:r>
            <a:r>
              <a:rPr lang="en-US" altLang="id-ID" sz="1200" dirty="0">
                <a:solidFill>
                  <a:schemeClr val="accent1"/>
                </a:solidFill>
              </a:rPr>
              <a:t> Proses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8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1" grpId="0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>
            <a:extLst>
              <a:ext uri="{FF2B5EF4-FFF2-40B4-BE49-F238E27FC236}">
                <a16:creationId xmlns:a16="http://schemas.microsoft.com/office/drawing/2014/main" id="{9C61BD1D-4FF5-4B91-B31C-33B1C63D5BB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47762" y="990600"/>
            <a:ext cx="7610475" cy="874713"/>
          </a:xfrm>
        </p:spPr>
        <p:txBody>
          <a:bodyPr/>
          <a:lstStyle/>
          <a:p>
            <a:pPr algn="ctr" eaLnBrk="1" hangingPunct="1"/>
            <a:r>
              <a:rPr lang="en-US" altLang="id-ID" b="1" dirty="0">
                <a:latin typeface="Impact" panose="020B0806030902050204" pitchFamily="34" charset="0"/>
              </a:rPr>
              <a:t>Performance </a:t>
            </a:r>
            <a:r>
              <a:rPr lang="en-US" altLang="id-ID" b="1" dirty="0" err="1">
                <a:latin typeface="Impact" panose="020B0806030902050204" pitchFamily="34" charset="0"/>
              </a:rPr>
              <a:t>dengan</a:t>
            </a:r>
            <a:r>
              <a:rPr lang="en-US" altLang="id-ID" b="1" dirty="0">
                <a:latin typeface="Impact" panose="020B0806030902050204" pitchFamily="34" charset="0"/>
              </a:rPr>
              <a:t> Thread</a:t>
            </a:r>
          </a:p>
        </p:txBody>
      </p:sp>
      <p:sp>
        <p:nvSpPr>
          <p:cNvPr id="49155" name="Rectangle 3">
            <a:extLst>
              <a:ext uri="{FF2B5EF4-FFF2-40B4-BE49-F238E27FC236}">
                <a16:creationId xmlns:a16="http://schemas.microsoft.com/office/drawing/2014/main" id="{E4C31EF2-6BFB-4746-A252-33BE0E901C0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762000" y="2209800"/>
            <a:ext cx="8318500" cy="3810000"/>
          </a:xfrm>
        </p:spPr>
        <p:txBody>
          <a:bodyPr/>
          <a:lstStyle/>
          <a:p>
            <a:pPr marL="287338" indent="-287338" algn="just" eaLnBrk="1" hangingPunct="1">
              <a:buFont typeface="Wingdings" panose="05000000000000000000" pitchFamily="2" charset="2"/>
              <a:buChar char="v"/>
            </a:pPr>
            <a:r>
              <a:rPr lang="en-US" altLang="id-ID" sz="2800" dirty="0" err="1">
                <a:latin typeface="Lucida Sans Unicode" panose="020B0602030504020204" pitchFamily="34" charset="0"/>
                <a:cs typeface="Lucida Sans Unicode" panose="020B0602030504020204" pitchFamily="34" charset="0"/>
              </a:rPr>
              <a:t>Pembentukan</a:t>
            </a:r>
            <a:r>
              <a:rPr lang="en-US" altLang="id-ID" sz="28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 Thread </a:t>
            </a:r>
            <a:r>
              <a:rPr lang="en-US" altLang="id-ID" sz="2800" dirty="0" err="1">
                <a:latin typeface="Lucida Sans Unicode" panose="020B0602030504020204" pitchFamily="34" charset="0"/>
                <a:cs typeface="Lucida Sans Unicode" panose="020B0602030504020204" pitchFamily="34" charset="0"/>
              </a:rPr>
              <a:t>membutuhkan</a:t>
            </a:r>
            <a:r>
              <a:rPr lang="en-US" altLang="id-ID" sz="28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 </a:t>
            </a:r>
            <a:r>
              <a:rPr lang="en-US" altLang="id-ID" sz="2800" dirty="0" err="1">
                <a:latin typeface="Lucida Sans Unicode" panose="020B0602030504020204" pitchFamily="34" charset="0"/>
                <a:cs typeface="Lucida Sans Unicode" panose="020B0602030504020204" pitchFamily="34" charset="0"/>
              </a:rPr>
              <a:t>waktu</a:t>
            </a:r>
            <a:r>
              <a:rPr lang="en-US" altLang="id-ID" sz="28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 yang </a:t>
            </a:r>
            <a:r>
              <a:rPr lang="en-US" altLang="id-ID" sz="2800" dirty="0" err="1">
                <a:latin typeface="Lucida Sans Unicode" panose="020B0602030504020204" pitchFamily="34" charset="0"/>
                <a:cs typeface="Lucida Sans Unicode" panose="020B0602030504020204" pitchFamily="34" charset="0"/>
              </a:rPr>
              <a:t>lebih</a:t>
            </a:r>
            <a:r>
              <a:rPr lang="en-US" altLang="id-ID" sz="28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 </a:t>
            </a:r>
            <a:r>
              <a:rPr lang="en-US" altLang="id-ID" sz="2800" dirty="0" err="1">
                <a:latin typeface="Lucida Sans Unicode" panose="020B0602030504020204" pitchFamily="34" charset="0"/>
                <a:cs typeface="Lucida Sans Unicode" panose="020B0602030504020204" pitchFamily="34" charset="0"/>
              </a:rPr>
              <a:t>sedikit</a:t>
            </a:r>
            <a:r>
              <a:rPr lang="en-US" altLang="id-ID" sz="28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 </a:t>
            </a:r>
            <a:r>
              <a:rPr lang="en-US" altLang="id-ID" sz="2800" dirty="0" err="1">
                <a:latin typeface="Lucida Sans Unicode" panose="020B0602030504020204" pitchFamily="34" charset="0"/>
                <a:cs typeface="Lucida Sans Unicode" panose="020B0602030504020204" pitchFamily="34" charset="0"/>
              </a:rPr>
              <a:t>daripada</a:t>
            </a:r>
            <a:r>
              <a:rPr lang="en-US" altLang="id-ID" sz="28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 </a:t>
            </a:r>
            <a:r>
              <a:rPr lang="en-US" altLang="id-ID" sz="2800" dirty="0" err="1">
                <a:latin typeface="Lucida Sans Unicode" panose="020B0602030504020204" pitchFamily="34" charset="0"/>
                <a:cs typeface="Lucida Sans Unicode" panose="020B0602030504020204" pitchFamily="34" charset="0"/>
              </a:rPr>
              <a:t>pembentukan</a:t>
            </a:r>
            <a:r>
              <a:rPr lang="en-US" altLang="id-ID" sz="28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 process.</a:t>
            </a:r>
          </a:p>
          <a:p>
            <a:pPr marL="287338" indent="-287338" algn="just" eaLnBrk="1" hangingPunct="1">
              <a:buFont typeface="Wingdings" panose="05000000000000000000" pitchFamily="2" charset="2"/>
              <a:buChar char="v"/>
            </a:pPr>
            <a:r>
              <a:rPr lang="en-US" altLang="id-ID" sz="2800" dirty="0" err="1">
                <a:latin typeface="Lucida Sans Unicode" panose="020B0602030504020204" pitchFamily="34" charset="0"/>
                <a:cs typeface="Lucida Sans Unicode" panose="020B0602030504020204" pitchFamily="34" charset="0"/>
              </a:rPr>
              <a:t>Membutuhkan</a:t>
            </a:r>
            <a:r>
              <a:rPr lang="en-US" altLang="id-ID" sz="28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 </a:t>
            </a:r>
            <a:r>
              <a:rPr lang="en-US" altLang="id-ID" sz="2800" dirty="0" err="1">
                <a:latin typeface="Lucida Sans Unicode" panose="020B0602030504020204" pitchFamily="34" charset="0"/>
                <a:cs typeface="Lucida Sans Unicode" panose="020B0602030504020204" pitchFamily="34" charset="0"/>
              </a:rPr>
              <a:t>waktu</a:t>
            </a:r>
            <a:r>
              <a:rPr lang="en-US" altLang="id-ID" sz="28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 yang </a:t>
            </a:r>
            <a:r>
              <a:rPr lang="en-US" altLang="id-ID" sz="2800" dirty="0" err="1">
                <a:latin typeface="Lucida Sans Unicode" panose="020B0602030504020204" pitchFamily="34" charset="0"/>
                <a:cs typeface="Lucida Sans Unicode" panose="020B0602030504020204" pitchFamily="34" charset="0"/>
              </a:rPr>
              <a:t>lebih</a:t>
            </a:r>
            <a:r>
              <a:rPr lang="en-US" altLang="id-ID" sz="28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 </a:t>
            </a:r>
            <a:r>
              <a:rPr lang="en-US" altLang="id-ID" sz="2800" dirty="0" err="1">
                <a:latin typeface="Lucida Sans Unicode" panose="020B0602030504020204" pitchFamily="34" charset="0"/>
                <a:cs typeface="Lucida Sans Unicode" panose="020B0602030504020204" pitchFamily="34" charset="0"/>
              </a:rPr>
              <a:t>sedikit</a:t>
            </a:r>
            <a:r>
              <a:rPr lang="en-US" altLang="id-ID" sz="28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 </a:t>
            </a:r>
            <a:r>
              <a:rPr lang="en-US" altLang="id-ID" sz="2800" dirty="0" err="1">
                <a:latin typeface="Lucida Sans Unicode" panose="020B0602030504020204" pitchFamily="34" charset="0"/>
                <a:cs typeface="Lucida Sans Unicode" panose="020B0602030504020204" pitchFamily="34" charset="0"/>
              </a:rPr>
              <a:t>untuk</a:t>
            </a:r>
            <a:r>
              <a:rPr lang="en-US" altLang="id-ID" sz="28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 </a:t>
            </a:r>
            <a:r>
              <a:rPr lang="en-US" altLang="id-ID" sz="2800" dirty="0" err="1">
                <a:latin typeface="Lucida Sans Unicode" panose="020B0602030504020204" pitchFamily="34" charset="0"/>
                <a:cs typeface="Lucida Sans Unicode" panose="020B0602030504020204" pitchFamily="34" charset="0"/>
              </a:rPr>
              <a:t>menhakhiri</a:t>
            </a:r>
            <a:r>
              <a:rPr lang="en-US" altLang="id-ID" sz="28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 Thread </a:t>
            </a:r>
            <a:r>
              <a:rPr lang="en-US" altLang="id-ID" sz="2800" dirty="0" err="1">
                <a:latin typeface="Lucida Sans Unicode" panose="020B0602030504020204" pitchFamily="34" charset="0"/>
                <a:cs typeface="Lucida Sans Unicode" panose="020B0602030504020204" pitchFamily="34" charset="0"/>
              </a:rPr>
              <a:t>daripada</a:t>
            </a:r>
            <a:r>
              <a:rPr lang="en-US" altLang="id-ID" sz="28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 process.</a:t>
            </a:r>
          </a:p>
          <a:p>
            <a:pPr marL="287338" indent="-287338" algn="just" eaLnBrk="1" hangingPunct="1">
              <a:buFont typeface="Wingdings" panose="05000000000000000000" pitchFamily="2" charset="2"/>
              <a:buChar char="v"/>
            </a:pPr>
            <a:r>
              <a:rPr lang="en-US" altLang="id-ID" sz="2800" dirty="0" err="1">
                <a:latin typeface="Lucida Sans Unicode" panose="020B0602030504020204" pitchFamily="34" charset="0"/>
                <a:cs typeface="Lucida Sans Unicode" panose="020B0602030504020204" pitchFamily="34" charset="0"/>
              </a:rPr>
              <a:t>Lebih</a:t>
            </a:r>
            <a:r>
              <a:rPr lang="en-US" altLang="id-ID" sz="28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 </a:t>
            </a:r>
            <a:r>
              <a:rPr lang="en-US" altLang="id-ID" sz="2800" dirty="0" err="1">
                <a:latin typeface="Lucida Sans Unicode" panose="020B0602030504020204" pitchFamily="34" charset="0"/>
                <a:cs typeface="Lucida Sans Unicode" panose="020B0602030504020204" pitchFamily="34" charset="0"/>
              </a:rPr>
              <a:t>mudah</a:t>
            </a:r>
            <a:r>
              <a:rPr lang="en-US" altLang="id-ID" sz="28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 dan </a:t>
            </a:r>
            <a:r>
              <a:rPr lang="en-US" altLang="id-ID" sz="2800" dirty="0" err="1">
                <a:latin typeface="Lucida Sans Unicode" panose="020B0602030504020204" pitchFamily="34" charset="0"/>
                <a:cs typeface="Lucida Sans Unicode" panose="020B0602030504020204" pitchFamily="34" charset="0"/>
              </a:rPr>
              <a:t>cepat</a:t>
            </a:r>
            <a:r>
              <a:rPr lang="en-US" altLang="id-ID" sz="28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 </a:t>
            </a:r>
            <a:r>
              <a:rPr lang="en-US" altLang="id-ID" sz="2800" dirty="0" err="1">
                <a:latin typeface="Lucida Sans Unicode" panose="020B0602030504020204" pitchFamily="34" charset="0"/>
                <a:cs typeface="Lucida Sans Unicode" panose="020B0602030504020204" pitchFamily="34" charset="0"/>
              </a:rPr>
              <a:t>untuk</a:t>
            </a:r>
            <a:r>
              <a:rPr lang="en-US" altLang="id-ID" sz="28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 </a:t>
            </a:r>
            <a:r>
              <a:rPr lang="en-US" altLang="id-ID" sz="2800" dirty="0" err="1">
                <a:latin typeface="Lucida Sans Unicode" panose="020B0602030504020204" pitchFamily="34" charset="0"/>
                <a:cs typeface="Lucida Sans Unicode" panose="020B0602030504020204" pitchFamily="34" charset="0"/>
              </a:rPr>
              <a:t>melakukan</a:t>
            </a:r>
            <a:r>
              <a:rPr lang="en-US" altLang="id-ID" sz="28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 switch </a:t>
            </a:r>
            <a:r>
              <a:rPr lang="en-US" altLang="id-ID" sz="2800" dirty="0" err="1">
                <a:latin typeface="Lucida Sans Unicode" panose="020B0602030504020204" pitchFamily="34" charset="0"/>
                <a:cs typeface="Lucida Sans Unicode" panose="020B0602030504020204" pitchFamily="34" charset="0"/>
              </a:rPr>
              <a:t>antar</a:t>
            </a:r>
            <a:r>
              <a:rPr lang="en-US" altLang="id-ID" sz="28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 Thread </a:t>
            </a:r>
            <a:r>
              <a:rPr lang="en-US" altLang="id-ID" sz="2800" dirty="0" err="1">
                <a:latin typeface="Lucida Sans Unicode" panose="020B0602030504020204" pitchFamily="34" charset="0"/>
                <a:cs typeface="Lucida Sans Unicode" panose="020B0602030504020204" pitchFamily="34" charset="0"/>
              </a:rPr>
              <a:t>daripada</a:t>
            </a:r>
            <a:r>
              <a:rPr lang="en-US" altLang="id-ID" sz="28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 switch </a:t>
            </a:r>
            <a:r>
              <a:rPr lang="en-US" altLang="id-ID" sz="2800" dirty="0" err="1">
                <a:latin typeface="Lucida Sans Unicode" panose="020B0602030504020204" pitchFamily="34" charset="0"/>
                <a:cs typeface="Lucida Sans Unicode" panose="020B0602030504020204" pitchFamily="34" charset="0"/>
              </a:rPr>
              <a:t>antar</a:t>
            </a:r>
            <a:r>
              <a:rPr lang="en-US" altLang="id-ID" sz="2800" dirty="0">
                <a:latin typeface="Lucida Sans Unicode" panose="020B0602030504020204" pitchFamily="34" charset="0"/>
                <a:cs typeface="Lucida Sans Unicode" panose="020B0602030504020204" pitchFamily="34" charset="0"/>
              </a:rPr>
              <a:t> process.</a:t>
            </a:r>
          </a:p>
          <a:p>
            <a:pPr marL="287338" indent="-287338" algn="just" eaLnBrk="1" hangingPunct="1">
              <a:buFont typeface="Wingdings" panose="05000000000000000000" pitchFamily="2" charset="2"/>
              <a:buChar char="v"/>
            </a:pPr>
            <a:endParaRPr lang="en-US" altLang="id-ID" sz="2800" dirty="0">
              <a:latin typeface="Lucida Sans Unicode" panose="020B0602030504020204" pitchFamily="34" charset="0"/>
              <a:cs typeface="Lucida Sans Unicode" panose="020B0602030504020204" pitchFamily="34" charset="0"/>
            </a:endParaRPr>
          </a:p>
          <a:p>
            <a:pPr marL="287338" indent="-287338" algn="just" eaLnBrk="1" hangingPunct="1">
              <a:buFont typeface="Wingdings" panose="05000000000000000000" pitchFamily="2" charset="2"/>
              <a:buChar char="v"/>
            </a:pPr>
            <a:endParaRPr lang="en-US" altLang="id-ID" sz="1800" dirty="0">
              <a:latin typeface="Lucida Sans Unicode" panose="020B0602030504020204" pitchFamily="34" charset="0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7C962E3-36A5-4B37-8802-C30F8AC681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977580" y="270669"/>
            <a:ext cx="1443037" cy="365125"/>
          </a:xfrm>
        </p:spPr>
        <p:txBody>
          <a:bodyPr/>
          <a:lstStyle/>
          <a:p>
            <a:fld id="{7A33CB51-85A8-484C-8FD7-1B92E8ED944D}" type="slidenum">
              <a:rPr lang="en-US" altLang="id-ID" sz="140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pPr/>
              <a:t>44</a:t>
            </a:fld>
            <a:endParaRPr lang="en-US" altLang="id-ID" sz="1400">
              <a:solidFill>
                <a:schemeClr val="accent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Footer Placeholder 5">
            <a:extLst>
              <a:ext uri="{FF2B5EF4-FFF2-40B4-BE49-F238E27FC236}">
                <a16:creationId xmlns:a16="http://schemas.microsoft.com/office/drawing/2014/main" id="{E27F66E2-F320-4D7C-ABBD-DE49FD43CB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xfrm>
            <a:off x="4998525" y="5995014"/>
            <a:ext cx="3794125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id-ID" sz="1200" dirty="0" err="1">
                <a:solidFill>
                  <a:schemeClr val="accent1"/>
                </a:solidFill>
              </a:rPr>
              <a:t>Manajemen</a:t>
            </a:r>
            <a:r>
              <a:rPr lang="en-US" altLang="id-ID" sz="1200" dirty="0">
                <a:solidFill>
                  <a:schemeClr val="accent1"/>
                </a:solidFill>
              </a:rPr>
              <a:t> Proses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9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9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9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5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1726</TotalTime>
  <Words>1605</Words>
  <Application>Microsoft Office PowerPoint</Application>
  <PresentationFormat>A4 Paper (210x297 mm)</PresentationFormat>
  <Paragraphs>340</Paragraphs>
  <Slides>44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55" baseType="lpstr">
      <vt:lpstr>Times New Roman</vt:lpstr>
      <vt:lpstr>Arial</vt:lpstr>
      <vt:lpstr>Century Gothic</vt:lpstr>
      <vt:lpstr>Wingdings 2</vt:lpstr>
      <vt:lpstr>Tahoma</vt:lpstr>
      <vt:lpstr>Book Antiqua</vt:lpstr>
      <vt:lpstr>Verdana</vt:lpstr>
      <vt:lpstr>Wingdings</vt:lpstr>
      <vt:lpstr>Impact</vt:lpstr>
      <vt:lpstr>Lucida Sans Unicode</vt:lpstr>
      <vt:lpstr>Austin</vt:lpstr>
      <vt:lpstr>Manajemen proses</vt:lpstr>
      <vt:lpstr>Tujuan</vt:lpstr>
      <vt:lpstr>MANAJEMEN PROSES  </vt:lpstr>
      <vt:lpstr>Konsep proses</vt:lpstr>
      <vt:lpstr>Tugas sistem operasi pada manajemen proses</vt:lpstr>
      <vt:lpstr>KONSEP PROSES</vt:lpstr>
      <vt:lpstr>KONSEP PROSES</vt:lpstr>
      <vt:lpstr>KONSEP PROSES</vt:lpstr>
      <vt:lpstr>KONSEP PROSES</vt:lpstr>
      <vt:lpstr>STATUS PROSES</vt:lpstr>
      <vt:lpstr>STATUS PROSES</vt:lpstr>
      <vt:lpstr>STATUS PROSES</vt:lpstr>
      <vt:lpstr>DIAGRAM STATUS PROSES</vt:lpstr>
      <vt:lpstr>PowerPoint Presentation</vt:lpstr>
      <vt:lpstr>Process Control Block (PCB)</vt:lpstr>
      <vt:lpstr>Process Control Block (PCB)</vt:lpstr>
      <vt:lpstr>Process Control Block (PCB)</vt:lpstr>
      <vt:lpstr>PCB berisi informasi dari proses:</vt:lpstr>
      <vt:lpstr>Process Control Block ( PCB )</vt:lpstr>
      <vt:lpstr>Process Control Block (PCB)</vt:lpstr>
      <vt:lpstr>Konsep penjadwalan</vt:lpstr>
      <vt:lpstr>KONSEP PENJADWALAN</vt:lpstr>
      <vt:lpstr>Bentuk penjadwalan</vt:lpstr>
      <vt:lpstr>Antrian penjadwalan</vt:lpstr>
      <vt:lpstr>PowerPoint Presentation</vt:lpstr>
      <vt:lpstr>Antrian penjadwalan</vt:lpstr>
      <vt:lpstr>Antrian penjadwalan</vt:lpstr>
      <vt:lpstr>PENJADWALAN</vt:lpstr>
      <vt:lpstr>SCHEDULER (PENJADWAL)</vt:lpstr>
      <vt:lpstr>SCHEDULER (PENJADWAL)</vt:lpstr>
      <vt:lpstr>SCHEDULER (PENJADWAL)</vt:lpstr>
      <vt:lpstr>SCHEDULER (PENJADWAL)</vt:lpstr>
      <vt:lpstr>CONTEXT SWITCH</vt:lpstr>
      <vt:lpstr>PowerPoint Presentation</vt:lpstr>
      <vt:lpstr>CONTEXT SWITCH</vt:lpstr>
      <vt:lpstr>Operasi proses</vt:lpstr>
      <vt:lpstr>Operasi proses</vt:lpstr>
      <vt:lpstr>OPERASI PADA PROSES</vt:lpstr>
      <vt:lpstr>OPERASI PADA PROSES</vt:lpstr>
      <vt:lpstr>OPERASI PADA PROSES</vt:lpstr>
      <vt:lpstr>Multithreading</vt:lpstr>
      <vt:lpstr>Thread &amp; Process (1)</vt:lpstr>
      <vt:lpstr>Thread &amp; Process (2)</vt:lpstr>
      <vt:lpstr>Performance dengan Thread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MANAJEMEN PROSES</dc:title>
  <dc:creator>bu diah</dc:creator>
  <cp:lastModifiedBy>Row_Bee</cp:lastModifiedBy>
  <cp:revision>247</cp:revision>
  <dcterms:created xsi:type="dcterms:W3CDTF">2007-02-08T05:45:28Z</dcterms:created>
  <dcterms:modified xsi:type="dcterms:W3CDTF">2018-08-13T12:52:09Z</dcterms:modified>
</cp:coreProperties>
</file>