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4807D6F-0378-41EC-A8A0-0997FEAB8D26}" type="datetimeFigureOut">
              <a:rPr lang="en-US" smtClean="0"/>
              <a:t>3/31/2019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Dikembangkan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46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60851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kesepian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pemurung</a:t>
            </a:r>
            <a:r>
              <a:rPr lang="en-US" dirty="0"/>
              <a:t> :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kesibukan</a:t>
            </a:r>
            <a:r>
              <a:rPr lang="en-US" dirty="0"/>
              <a:t> orang </a:t>
            </a:r>
            <a:r>
              <a:rPr lang="en-US" dirty="0" err="1"/>
              <a:t>tua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   </a:t>
            </a:r>
            <a:r>
              <a:rPr lang="en-US" dirty="0" err="1"/>
              <a:t>memperhatikan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</a:t>
            </a:r>
            <a:r>
              <a:rPr lang="en-US" dirty="0" err="1"/>
              <a:t>anak</a:t>
            </a:r>
            <a:endParaRPr lang="en-US" dirty="0" smtClean="0"/>
          </a:p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beringas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kasar</a:t>
            </a:r>
            <a:r>
              <a:rPr lang="en-US" dirty="0"/>
              <a:t> : </a:t>
            </a:r>
            <a:r>
              <a:rPr lang="en-US" dirty="0" err="1"/>
              <a:t>tuntutan</a:t>
            </a:r>
            <a:r>
              <a:rPr lang="en-US" dirty="0"/>
              <a:t>’’ yang </a:t>
            </a:r>
            <a:r>
              <a:rPr lang="en-US" dirty="0" err="1"/>
              <a:t>berkembang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tayangan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 negative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menekan</a:t>
            </a:r>
            <a:r>
              <a:rPr lang="en-US" dirty="0"/>
              <a:t> </a:t>
            </a:r>
            <a:r>
              <a:rPr lang="en-US" dirty="0" err="1"/>
              <a:t>emosi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proses </a:t>
            </a:r>
            <a:r>
              <a:rPr lang="en-US" dirty="0" err="1"/>
              <a:t>sosialisasi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shg</a:t>
            </a:r>
            <a:r>
              <a:rPr lang="en-US" dirty="0"/>
              <a:t> </a:t>
            </a:r>
            <a:r>
              <a:rPr lang="en-US" dirty="0" err="1"/>
              <a:t>berperilaku</a:t>
            </a:r>
            <a:r>
              <a:rPr lang="en-US" dirty="0"/>
              <a:t> </a:t>
            </a:r>
            <a:r>
              <a:rPr lang="en-US" dirty="0" err="1"/>
              <a:t>beringas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kasar</a:t>
            </a:r>
            <a:r>
              <a:rPr lang="en-US" dirty="0"/>
              <a:t> </a:t>
            </a:r>
            <a:endParaRPr lang="en-US" dirty="0" smtClean="0"/>
          </a:p>
          <a:p>
            <a:pPr algn="just"/>
            <a:r>
              <a:rPr lang="en-US" dirty="0" err="1" smtClean="0"/>
              <a:t>Rendahnya</a:t>
            </a:r>
            <a:r>
              <a:rPr lang="en-US" dirty="0" smtClean="0"/>
              <a:t> </a:t>
            </a:r>
            <a:r>
              <a:rPr lang="en-US" dirty="0" err="1" smtClean="0"/>
              <a:t>sopan</a:t>
            </a:r>
            <a:r>
              <a:rPr lang="en-US" dirty="0" smtClean="0"/>
              <a:t> </a:t>
            </a:r>
            <a:r>
              <a:rPr lang="en-US" dirty="0" err="1" smtClean="0"/>
              <a:t>santun</a:t>
            </a:r>
            <a:r>
              <a:rPr lang="en-US" dirty="0" smtClean="0"/>
              <a:t> </a:t>
            </a:r>
          </a:p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cemas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gugup</a:t>
            </a:r>
            <a:r>
              <a:rPr lang="en-US" dirty="0"/>
              <a:t> :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stres&amp;frustasi</a:t>
            </a:r>
            <a:r>
              <a:rPr lang="en-US" dirty="0"/>
              <a:t> </a:t>
            </a:r>
            <a:r>
              <a:rPr lang="en-US" dirty="0" err="1"/>
              <a:t>akibatnya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emosi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endParaRPr lang="en-US" dirty="0" smtClean="0"/>
          </a:p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impulsif</a:t>
            </a:r>
            <a:r>
              <a:rPr lang="en-US" dirty="0"/>
              <a:t> :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perbuatan</a:t>
            </a:r>
            <a:r>
              <a:rPr lang="en-US" dirty="0"/>
              <a:t> &amp;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kehendak</a:t>
            </a:r>
            <a:r>
              <a:rPr lang="en-US" dirty="0"/>
              <a:t> </a:t>
            </a:r>
            <a:r>
              <a:rPr lang="en-US" dirty="0" err="1"/>
              <a:t>hatinya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sosem</a:t>
            </a:r>
            <a:r>
              <a:rPr lang="en-US" dirty="0" smtClean="0"/>
              <a:t> </a:t>
            </a:r>
            <a:r>
              <a:rPr lang="en-US" dirty="0" err="1" smtClean="0"/>
              <a:t>ysng</a:t>
            </a:r>
            <a:r>
              <a:rPr lang="en-US" dirty="0" smtClean="0"/>
              <a:t> </a:t>
            </a:r>
            <a:r>
              <a:rPr lang="en-US" dirty="0" err="1" smtClean="0"/>
              <a:t>menyertai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763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 smtClean="0"/>
              <a:t>Keberhasilan</a:t>
            </a:r>
            <a:r>
              <a:rPr lang="en-US" sz="2800" dirty="0" smtClean="0"/>
              <a:t>  </a:t>
            </a:r>
            <a:r>
              <a:rPr lang="en-US" sz="2800" dirty="0" err="1" smtClean="0"/>
              <a:t>membina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sejak</a:t>
            </a:r>
            <a:r>
              <a:rPr lang="en-US" sz="2800" dirty="0" smtClean="0"/>
              <a:t> </a:t>
            </a:r>
            <a:r>
              <a:rPr lang="en-US" sz="2800" dirty="0" err="1" smtClean="0"/>
              <a:t>dini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kesuksesan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masa</a:t>
            </a:r>
            <a:r>
              <a:rPr lang="en-US" sz="2800" dirty="0" smtClean="0"/>
              <a:t> </a:t>
            </a:r>
            <a:r>
              <a:rPr lang="en-US" sz="2800" dirty="0" err="1" smtClean="0"/>
              <a:t>depan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Kegagalan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ditahap</a:t>
            </a:r>
            <a:r>
              <a:rPr lang="en-US" sz="2800" dirty="0" smtClean="0"/>
              <a:t> </a:t>
            </a:r>
            <a:r>
              <a:rPr lang="en-US" sz="2800" dirty="0" err="1" smtClean="0"/>
              <a:t>awal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prediktor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kegagalan</a:t>
            </a:r>
            <a:r>
              <a:rPr lang="en-US" sz="2800" dirty="0" smtClean="0"/>
              <a:t> </a:t>
            </a:r>
            <a:r>
              <a:rPr lang="en-US" sz="2800" dirty="0" err="1" smtClean="0"/>
              <a:t>berikutnya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Aspek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mendasar</a:t>
            </a:r>
            <a:r>
              <a:rPr lang="en-US" sz="2800" dirty="0" smtClean="0"/>
              <a:t> </a:t>
            </a:r>
            <a:r>
              <a:rPr lang="en-US" sz="2800" dirty="0" err="1" smtClean="0"/>
              <a:t>diantaranya</a:t>
            </a:r>
            <a:r>
              <a:rPr lang="en-US" sz="2800" dirty="0" smtClean="0"/>
              <a:t> </a:t>
            </a:r>
            <a:r>
              <a:rPr lang="en-US" sz="2800" dirty="0" err="1" smtClean="0"/>
              <a:t>perkembangan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 </a:t>
            </a:r>
            <a:r>
              <a:rPr lang="en-US" sz="2800" dirty="0" err="1" smtClean="0"/>
              <a:t>emosional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memadahi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Praktisi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Investasi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128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772816"/>
            <a:ext cx="8424935" cy="4353347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Maria Montessori </a:t>
            </a:r>
            <a:r>
              <a:rPr lang="en-US" dirty="0" err="1" smtClean="0"/>
              <a:t>meyimpulkan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6 </a:t>
            </a:r>
            <a:r>
              <a:rPr lang="en-US" dirty="0" err="1" smtClean="0"/>
              <a:t>thn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formatif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usia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terpenting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dalam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pembentukan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kepribadian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individu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dirty="0" err="1" smtClean="0"/>
              <a:t>Kepribadian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cara-cara</a:t>
            </a:r>
            <a:r>
              <a:rPr lang="en-US" dirty="0" smtClean="0"/>
              <a:t> </a:t>
            </a:r>
            <a:r>
              <a:rPr lang="en-US" dirty="0" err="1" smtClean="0"/>
              <a:t>pemecahan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sumber-sumber</a:t>
            </a:r>
            <a:r>
              <a:rPr lang="en-US" dirty="0" smtClean="0"/>
              <a:t> </a:t>
            </a:r>
            <a:r>
              <a:rPr lang="en-US" dirty="0" err="1" smtClean="0"/>
              <a:t>kesenangan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realitas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kanak-kanak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jangan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menelantarkan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anak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pada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usia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peka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Perlakuan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yang </a:t>
            </a:r>
            <a:r>
              <a:rPr lang="en-US" dirty="0" err="1" smtClean="0"/>
              <a:t>dialami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di </a:t>
            </a:r>
            <a:r>
              <a:rPr lang="en-US" dirty="0" err="1" smtClean="0"/>
              <a:t>usia</a:t>
            </a:r>
            <a:r>
              <a:rPr lang="en-US" dirty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muda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merusak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>
                <a:solidFill>
                  <a:srgbClr val="FF0000"/>
                </a:solidFill>
              </a:rPr>
              <a:t>Pengalaman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adalah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arsitek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semacam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pola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cetak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perkembangan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selanjutnya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Fase</a:t>
            </a:r>
            <a:r>
              <a:rPr lang="en-US" dirty="0" smtClean="0"/>
              <a:t> </a:t>
            </a:r>
            <a:r>
              <a:rPr lang="en-US" dirty="0" err="1" smtClean="0"/>
              <a:t>Strategis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474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5" y="1844824"/>
            <a:ext cx="8208912" cy="4281339"/>
          </a:xfrm>
        </p:spPr>
        <p:txBody>
          <a:bodyPr/>
          <a:lstStyle/>
          <a:p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akademis</a:t>
            </a:r>
            <a:r>
              <a:rPr lang="en-US" dirty="0" smtClean="0"/>
              <a:t> </a:t>
            </a:r>
            <a:r>
              <a:rPr lang="en-US" dirty="0" err="1" smtClean="0"/>
              <a:t>sedikit</a:t>
            </a:r>
            <a:r>
              <a:rPr lang="en-US" dirty="0" smtClean="0"/>
              <a:t> </a:t>
            </a:r>
            <a:r>
              <a:rPr lang="en-US" dirty="0" err="1" smtClean="0"/>
              <a:t>kaitannya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smtClean="0"/>
              <a:t>IQ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bawaan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EI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tumbuh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seumur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proses </a:t>
            </a:r>
            <a:r>
              <a:rPr lang="en-US" dirty="0" err="1" smtClean="0"/>
              <a:t>belajar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Mengimbangi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IQ </a:t>
            </a:r>
            <a:r>
              <a:rPr lang="en-US" dirty="0" err="1" smtClean="0"/>
              <a:t>dengan</a:t>
            </a:r>
            <a:r>
              <a:rPr lang="en-US" dirty="0" smtClean="0"/>
              <a:t> EI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821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5" y="1772816"/>
            <a:ext cx="8208912" cy="435334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Orang </a:t>
            </a:r>
            <a:r>
              <a:rPr lang="en-US" dirty="0" err="1" smtClean="0"/>
              <a:t>dengan</a:t>
            </a:r>
            <a:r>
              <a:rPr lang="en-US" dirty="0" smtClean="0"/>
              <a:t> IQ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terperosok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nafsu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terkendali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impuls</a:t>
            </a:r>
            <a:r>
              <a:rPr lang="en-US" dirty="0" smtClean="0"/>
              <a:t> yang </a:t>
            </a:r>
            <a:r>
              <a:rPr lang="en-US" dirty="0" err="1" smtClean="0"/>
              <a:t>meledak-ledak</a:t>
            </a:r>
            <a:r>
              <a:rPr lang="en-US" dirty="0" smtClean="0"/>
              <a:t>.  Orang </a:t>
            </a:r>
            <a:r>
              <a:rPr lang="en-US" dirty="0" err="1" smtClean="0"/>
              <a:t>dengan</a:t>
            </a:r>
            <a:r>
              <a:rPr lang="en-US" dirty="0" smtClean="0"/>
              <a:t> IQ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pilot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cakap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yang </a:t>
            </a:r>
            <a:r>
              <a:rPr lang="en-US" dirty="0" err="1" smtClean="0"/>
              <a:t>bersangkutan</a:t>
            </a:r>
            <a:r>
              <a:rPr lang="en-US" dirty="0" smtClean="0"/>
              <a:t>. 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pemikiran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IQ </a:t>
            </a:r>
            <a:r>
              <a:rPr lang="en-US" dirty="0" err="1" smtClean="0"/>
              <a:t>menyumbang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paling </a:t>
            </a:r>
            <a:r>
              <a:rPr lang="en-US" dirty="0" err="1" smtClean="0"/>
              <a:t>banyak</a:t>
            </a:r>
            <a:r>
              <a:rPr lang="en-US" dirty="0" smtClean="0"/>
              <a:t> 20%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sukses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80%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lain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(EI).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Goleman</a:t>
            </a:r>
            <a:r>
              <a:rPr lang="en-US" dirty="0" smtClean="0"/>
              <a:t> (1995):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779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620688"/>
            <a:ext cx="8208911" cy="5505475"/>
          </a:xfrm>
        </p:spPr>
        <p:txBody>
          <a:bodyPr/>
          <a:lstStyle/>
          <a:p>
            <a:r>
              <a:rPr lang="en-US" dirty="0"/>
              <a:t>IQ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</a:t>
            </a:r>
            <a:r>
              <a:rPr lang="en-US" dirty="0" err="1"/>
              <a:t>kesejahteraan</a:t>
            </a:r>
            <a:r>
              <a:rPr lang="en-US" dirty="0"/>
              <a:t>, </a:t>
            </a:r>
            <a:r>
              <a:rPr lang="en-US" dirty="0" err="1"/>
              <a:t>gengsi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kebahagiaan</a:t>
            </a:r>
            <a:r>
              <a:rPr lang="en-US" dirty="0"/>
              <a:t> </a:t>
            </a:r>
            <a:r>
              <a:rPr lang="en-US" dirty="0" err="1"/>
              <a:t>hidup</a:t>
            </a:r>
            <a:r>
              <a:rPr lang="en-US" dirty="0"/>
              <a:t>. </a:t>
            </a:r>
          </a:p>
          <a:p>
            <a:r>
              <a:rPr lang="en-US" dirty="0" smtClean="0"/>
              <a:t>Orang yang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emosinya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bahagia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berhasil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kehidupannya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menguasai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produktivitasnya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Bila</a:t>
            </a:r>
            <a:r>
              <a:rPr lang="en-US" dirty="0" smtClean="0"/>
              <a:t> IQ </a:t>
            </a:r>
            <a:r>
              <a:rPr lang="en-US" dirty="0" err="1" smtClean="0"/>
              <a:t>dan</a:t>
            </a:r>
            <a:r>
              <a:rPr lang="en-US" dirty="0" smtClean="0"/>
              <a:t> EI </a:t>
            </a:r>
            <a:r>
              <a:rPr lang="en-US" dirty="0" err="1" smtClean="0"/>
              <a:t>tercapai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guru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melahirkan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 yang </a:t>
            </a:r>
            <a:r>
              <a:rPr lang="en-US" dirty="0" err="1" smtClean="0"/>
              <a:t>hebat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pengisi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.  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154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08911" cy="4281339"/>
          </a:xfrm>
        </p:spPr>
        <p:txBody>
          <a:bodyPr/>
          <a:lstStyle/>
          <a:p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kanak-kanak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endParaRPr lang="en-US" dirty="0" smtClean="0"/>
          </a:p>
          <a:p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ketidakseimbangan</a:t>
            </a:r>
            <a:r>
              <a:rPr lang="en-US" dirty="0" smtClean="0"/>
              <a:t> </a:t>
            </a:r>
            <a:r>
              <a:rPr lang="en-US" dirty="0" err="1" smtClean="0"/>
              <a:t>ledakan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degil</a:t>
            </a:r>
            <a:r>
              <a:rPr lang="en-US" dirty="0" smtClean="0"/>
              <a:t> (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terpusat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rasa </a:t>
            </a:r>
            <a:r>
              <a:rPr lang="en-US" dirty="0" err="1" smtClean="0"/>
              <a:t>aman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Wajar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tetapi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jika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tidak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diantisipasi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sejak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dini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maka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dikhawatirkan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akan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terbawa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oleh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anak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hingga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dewasa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mengganggu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kepribadiannya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Tuntutan</a:t>
            </a:r>
            <a:r>
              <a:rPr lang="en-US" dirty="0" smtClean="0"/>
              <a:t> agar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segera</a:t>
            </a:r>
            <a:r>
              <a:rPr lang="en-US" dirty="0" smtClean="0"/>
              <a:t> </a:t>
            </a:r>
            <a:r>
              <a:rPr lang="en-US" dirty="0" err="1" smtClean="0"/>
              <a:t>Memilki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SOSEMnya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487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08911" cy="4353347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Cemas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Depresi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Bermusuhan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/orang lain</a:t>
            </a:r>
          </a:p>
          <a:p>
            <a:r>
              <a:rPr lang="en-US" sz="2800" dirty="0" err="1" smtClean="0"/>
              <a:t>Gangguan</a:t>
            </a:r>
            <a:r>
              <a:rPr lang="en-US" sz="2800" dirty="0" smtClean="0"/>
              <a:t> </a:t>
            </a:r>
            <a:r>
              <a:rPr lang="en-US" sz="2800" dirty="0" err="1" smtClean="0"/>
              <a:t>tidur</a:t>
            </a:r>
            <a:r>
              <a:rPr lang="en-US" sz="2800" dirty="0" smtClean="0"/>
              <a:t>, </a:t>
            </a:r>
            <a:r>
              <a:rPr lang="en-US" sz="2800" dirty="0" err="1" smtClean="0"/>
              <a:t>gelisah</a:t>
            </a:r>
            <a:r>
              <a:rPr lang="en-US" sz="2800" dirty="0" smtClean="0"/>
              <a:t>, </a:t>
            </a:r>
            <a:r>
              <a:rPr lang="en-US" sz="2800" dirty="0" err="1" smtClean="0"/>
              <a:t>mengigau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Gangguan</a:t>
            </a:r>
            <a:r>
              <a:rPr lang="en-US" sz="2800" dirty="0" smtClean="0"/>
              <a:t> </a:t>
            </a:r>
            <a:r>
              <a:rPr lang="en-US" sz="2800" dirty="0" err="1" smtClean="0"/>
              <a:t>makan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Agresif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Ekpresi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211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88840"/>
            <a:ext cx="8208911" cy="4137323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Alat</a:t>
            </a:r>
            <a:r>
              <a:rPr lang="en-US" sz="3200" dirty="0" smtClean="0"/>
              <a:t> </a:t>
            </a:r>
            <a:r>
              <a:rPr lang="en-US" sz="3200" dirty="0" err="1" smtClean="0"/>
              <a:t>mengendalikan</a:t>
            </a:r>
            <a:r>
              <a:rPr lang="en-US" sz="3200" dirty="0" smtClean="0"/>
              <a:t> </a:t>
            </a:r>
            <a:r>
              <a:rPr lang="en-US" sz="3200" dirty="0" err="1" smtClean="0"/>
              <a:t>diri</a:t>
            </a:r>
            <a:r>
              <a:rPr lang="en-US" sz="3200" dirty="0" smtClean="0"/>
              <a:t> </a:t>
            </a:r>
          </a:p>
          <a:p>
            <a:r>
              <a:rPr lang="en-US" sz="3200" dirty="0" smtClean="0"/>
              <a:t>Cara </a:t>
            </a:r>
            <a:r>
              <a:rPr lang="en-US" sz="3200" dirty="0" err="1" smtClean="0"/>
              <a:t>baik</a:t>
            </a:r>
            <a:r>
              <a:rPr lang="en-US" sz="3200" dirty="0" smtClean="0"/>
              <a:t> </a:t>
            </a:r>
            <a:r>
              <a:rPr lang="en-US" sz="3200" dirty="0" err="1" smtClean="0"/>
              <a:t>membesarkan</a:t>
            </a:r>
            <a:r>
              <a:rPr lang="en-US" sz="3200" dirty="0" smtClean="0"/>
              <a:t> ide, </a:t>
            </a:r>
            <a:r>
              <a:rPr lang="en-US" sz="3200" dirty="0" err="1" smtClean="0"/>
              <a:t>konsep</a:t>
            </a:r>
            <a:r>
              <a:rPr lang="en-US" sz="3200" dirty="0" smtClean="0"/>
              <a:t>,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bahkan</a:t>
            </a:r>
            <a:r>
              <a:rPr lang="en-US" sz="3200" dirty="0" smtClean="0"/>
              <a:t> </a:t>
            </a:r>
            <a:r>
              <a:rPr lang="en-US" sz="3200" dirty="0" err="1" smtClean="0"/>
              <a:t>produk</a:t>
            </a:r>
            <a:endParaRPr lang="en-US" sz="3200" dirty="0" smtClean="0"/>
          </a:p>
          <a:p>
            <a:r>
              <a:rPr lang="en-US" sz="3200" dirty="0" err="1" smtClean="0"/>
              <a:t>Mengembangkan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bakat</a:t>
            </a:r>
            <a:r>
              <a:rPr lang="en-US" sz="3200" dirty="0" smtClean="0"/>
              <a:t> </a:t>
            </a:r>
            <a:r>
              <a:rPr lang="en-US" sz="3200" dirty="0" err="1" smtClean="0"/>
              <a:t>kepimpinan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bidang</a:t>
            </a:r>
            <a:r>
              <a:rPr lang="en-US" sz="3200" dirty="0" smtClean="0"/>
              <a:t> </a:t>
            </a:r>
            <a:r>
              <a:rPr lang="en-US" sz="3200" dirty="0" err="1" smtClean="0"/>
              <a:t>apapun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Suharsono</a:t>
            </a:r>
            <a:r>
              <a:rPr lang="en-US" dirty="0" smtClean="0"/>
              <a:t> (2002)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harapan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587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80919" cy="4281339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 yang paling </a:t>
            </a:r>
            <a:r>
              <a:rPr lang="en-US" dirty="0" err="1" smtClean="0"/>
              <a:t>dominan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semata-mata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tingginya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intelektual</a:t>
            </a:r>
            <a:r>
              <a:rPr lang="en-US" dirty="0" smtClean="0"/>
              <a:t>. Akan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kemantapan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(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i="1" dirty="0"/>
              <a:t>E</a:t>
            </a:r>
            <a:r>
              <a:rPr lang="en-US" i="1" dirty="0" smtClean="0"/>
              <a:t>motional Quotient </a:t>
            </a:r>
            <a:r>
              <a:rPr lang="en-US" dirty="0" smtClean="0"/>
              <a:t>=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, </a:t>
            </a: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kesepian</a:t>
            </a:r>
            <a:r>
              <a:rPr lang="en-US" dirty="0" smtClean="0"/>
              <a:t>, </a:t>
            </a:r>
            <a:r>
              <a:rPr lang="en-US" dirty="0" err="1" smtClean="0"/>
              <a:t>pemurung</a:t>
            </a:r>
            <a:r>
              <a:rPr lang="en-US" dirty="0" smtClean="0"/>
              <a:t>, </a:t>
            </a:r>
            <a:r>
              <a:rPr lang="en-US" dirty="0" err="1" smtClean="0"/>
              <a:t>beringas</a:t>
            </a:r>
            <a:r>
              <a:rPr lang="en-US" dirty="0" smtClean="0"/>
              <a:t>,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sopan</a:t>
            </a:r>
            <a:r>
              <a:rPr lang="en-US" dirty="0" smtClean="0"/>
              <a:t>,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cemas</a:t>
            </a:r>
            <a:r>
              <a:rPr lang="en-US" dirty="0" smtClean="0"/>
              <a:t>, </a:t>
            </a:r>
            <a:r>
              <a:rPr lang="en-US" dirty="0" err="1" smtClean="0"/>
              <a:t>gugup</a:t>
            </a:r>
            <a:r>
              <a:rPr lang="en-US" dirty="0" smtClean="0"/>
              <a:t>, </a:t>
            </a:r>
            <a:r>
              <a:rPr lang="en-US" dirty="0" err="1" smtClean="0"/>
              <a:t>labil</a:t>
            </a:r>
            <a:r>
              <a:rPr lang="en-US" dirty="0" smtClean="0"/>
              <a:t> (</a:t>
            </a:r>
            <a:r>
              <a:rPr lang="en-US" dirty="0" err="1" smtClean="0"/>
              <a:t>Djawad</a:t>
            </a:r>
            <a:r>
              <a:rPr lang="en-US" dirty="0" smtClean="0"/>
              <a:t> </a:t>
            </a:r>
            <a:r>
              <a:rPr lang="en-US" dirty="0" err="1" smtClean="0"/>
              <a:t>Dahlan</a:t>
            </a:r>
            <a:r>
              <a:rPr lang="en-US" dirty="0" smtClean="0"/>
              <a:t>, 2000)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03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352927" cy="42813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600" dirty="0" err="1" smtClean="0"/>
              <a:t>Ahli</a:t>
            </a:r>
            <a:r>
              <a:rPr lang="en-US" sz="3600" dirty="0" smtClean="0"/>
              <a:t> </a:t>
            </a:r>
            <a:r>
              <a:rPr lang="en-US" sz="3600" dirty="0" err="1" smtClean="0"/>
              <a:t>psikologi</a:t>
            </a:r>
            <a:r>
              <a:rPr lang="en-US" sz="3600" dirty="0" smtClean="0"/>
              <a:t> (Peter </a:t>
            </a:r>
            <a:r>
              <a:rPr lang="en-US" sz="3600" dirty="0" err="1" smtClean="0"/>
              <a:t>Salovey</a:t>
            </a:r>
            <a:r>
              <a:rPr lang="en-US" sz="3600" dirty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John Mayer) </a:t>
            </a:r>
            <a:r>
              <a:rPr lang="en-US" sz="3600" dirty="0" err="1" smtClean="0"/>
              <a:t>menyatakan</a:t>
            </a:r>
            <a:r>
              <a:rPr lang="en-US" sz="3600" dirty="0" smtClean="0"/>
              <a:t> </a:t>
            </a:r>
            <a:r>
              <a:rPr lang="en-US" sz="3600" dirty="0" err="1" smtClean="0"/>
              <a:t>bahwa</a:t>
            </a:r>
            <a:r>
              <a:rPr lang="en-US" sz="3600" dirty="0" smtClean="0"/>
              <a:t> </a:t>
            </a:r>
            <a:r>
              <a:rPr lang="en-US" sz="3600" dirty="0" err="1" smtClean="0"/>
              <a:t>memiliki</a:t>
            </a:r>
            <a:r>
              <a:rPr lang="en-US" sz="3600" dirty="0" smtClean="0"/>
              <a:t> </a:t>
            </a:r>
            <a:r>
              <a:rPr lang="en-US" sz="3600" dirty="0" err="1" smtClean="0"/>
              <a:t>arti</a:t>
            </a:r>
            <a:r>
              <a:rPr lang="en-US" sz="3600" dirty="0" smtClean="0"/>
              <a:t> </a:t>
            </a:r>
            <a:r>
              <a:rPr lang="en-US" sz="3600" dirty="0" err="1" smtClean="0"/>
              <a:t>kualitas-kualitas</a:t>
            </a:r>
            <a:r>
              <a:rPr lang="en-US" sz="3600" dirty="0" smtClean="0"/>
              <a:t> </a:t>
            </a:r>
            <a:r>
              <a:rPr lang="en-US" sz="3600" dirty="0" err="1" smtClean="0"/>
              <a:t>emosi</a:t>
            </a:r>
            <a:r>
              <a:rPr lang="en-US" sz="3600" dirty="0" smtClean="0"/>
              <a:t> yang </a:t>
            </a:r>
            <a:r>
              <a:rPr lang="en-US" sz="3600" dirty="0" err="1" smtClean="0"/>
              <a:t>penting</a:t>
            </a:r>
            <a:r>
              <a:rPr lang="en-US" sz="3600" dirty="0" smtClean="0"/>
              <a:t> </a:t>
            </a:r>
            <a:r>
              <a:rPr lang="en-US" sz="3600" dirty="0" err="1" smtClean="0"/>
              <a:t>bagi</a:t>
            </a:r>
            <a:r>
              <a:rPr lang="en-US" sz="3600" dirty="0" smtClean="0"/>
              <a:t> 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keberhasilan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734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628800"/>
            <a:ext cx="8208912" cy="4353347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perasaaan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Mengalokasikan</a:t>
            </a:r>
            <a:r>
              <a:rPr lang="en-US" dirty="0" smtClean="0"/>
              <a:t> rasa </a:t>
            </a:r>
            <a:r>
              <a:rPr lang="en-US" dirty="0" err="1" smtClean="0"/>
              <a:t>marah</a:t>
            </a:r>
            <a:endParaRPr lang="en-US" dirty="0" smtClean="0"/>
          </a:p>
          <a:p>
            <a:r>
              <a:rPr lang="en-US" dirty="0" err="1" smtClean="0"/>
              <a:t>Kemandirian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Disukai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antarpribadi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Ketekunan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Kesetiakawanan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Kesopanan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hormat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52728"/>
          </a:xfrm>
        </p:spPr>
        <p:txBody>
          <a:bodyPr/>
          <a:lstStyle/>
          <a:p>
            <a:r>
              <a:rPr lang="en-US" dirty="0" err="1" smtClean="0"/>
              <a:t>Indikator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83971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556792"/>
            <a:ext cx="8280919" cy="4569371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penentu</a:t>
            </a:r>
            <a:r>
              <a:rPr lang="en-US" sz="2800" dirty="0" smtClean="0"/>
              <a:t> </a:t>
            </a:r>
            <a:r>
              <a:rPr lang="en-US" sz="2800" dirty="0" err="1" smtClean="0"/>
              <a:t>keberhasilan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kehidupannya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Terbukti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signifikan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tinggi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yang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bahagia</a:t>
            </a:r>
            <a:r>
              <a:rPr lang="en-US" sz="2800" dirty="0" smtClean="0"/>
              <a:t>, </a:t>
            </a:r>
            <a:r>
              <a:rPr lang="en-US" sz="2800" dirty="0" err="1" smtClean="0"/>
              <a:t>percaya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, popular, </a:t>
            </a:r>
            <a:r>
              <a:rPr lang="en-US" sz="2800" dirty="0" err="1" smtClean="0"/>
              <a:t>sukses</a:t>
            </a:r>
            <a:r>
              <a:rPr lang="en-US" sz="2800" dirty="0" smtClean="0"/>
              <a:t> di </a:t>
            </a:r>
            <a:r>
              <a:rPr lang="en-US" sz="2800" dirty="0" err="1" smtClean="0"/>
              <a:t>sekolah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mampu</a:t>
            </a:r>
            <a:r>
              <a:rPr lang="en-US" sz="2800" dirty="0" smtClean="0"/>
              <a:t> </a:t>
            </a:r>
            <a:r>
              <a:rPr lang="en-US" sz="2800" dirty="0" err="1" smtClean="0"/>
              <a:t>menguasai</a:t>
            </a:r>
            <a:r>
              <a:rPr lang="en-US" sz="2800" dirty="0" smtClean="0"/>
              <a:t> </a:t>
            </a:r>
            <a:r>
              <a:rPr lang="en-US" sz="2800" dirty="0" err="1" smtClean="0"/>
              <a:t>gejolak</a:t>
            </a:r>
            <a:r>
              <a:rPr lang="en-US" sz="2800" dirty="0" smtClean="0"/>
              <a:t> </a:t>
            </a:r>
            <a:r>
              <a:rPr lang="en-US" sz="2800" dirty="0" err="1" smtClean="0"/>
              <a:t>emosinya</a:t>
            </a:r>
            <a:r>
              <a:rPr lang="en-US" sz="2800" dirty="0" smtClean="0"/>
              <a:t>,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menjalin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orang lain,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mengelola</a:t>
            </a:r>
            <a:r>
              <a:rPr lang="en-US" sz="2800" dirty="0" smtClean="0"/>
              <a:t> </a:t>
            </a:r>
            <a:r>
              <a:rPr lang="en-US" sz="2800" dirty="0" err="1" smtClean="0"/>
              <a:t>stres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kesehatan</a:t>
            </a:r>
            <a:r>
              <a:rPr lang="en-US" sz="2800" dirty="0" smtClean="0"/>
              <a:t> mental yang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Riset</a:t>
            </a:r>
            <a:r>
              <a:rPr lang="en-US" dirty="0" smtClean="0"/>
              <a:t> Daniel </a:t>
            </a:r>
            <a:r>
              <a:rPr lang="en-US" dirty="0" err="1" smtClean="0"/>
              <a:t>Goleman</a:t>
            </a:r>
            <a:r>
              <a:rPr lang="en-US" dirty="0" smtClean="0"/>
              <a:t> (2001)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084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/>
          <a:lstStyle/>
          <a:p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memotivasi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bertahan</a:t>
            </a:r>
            <a:r>
              <a:rPr lang="en-US" dirty="0" smtClean="0"/>
              <a:t> </a:t>
            </a:r>
            <a:r>
              <a:rPr lang="en-US" dirty="0" err="1" smtClean="0"/>
              <a:t>mengahadapi</a:t>
            </a:r>
            <a:r>
              <a:rPr lang="en-US" dirty="0" smtClean="0"/>
              <a:t> </a:t>
            </a:r>
            <a:r>
              <a:rPr lang="en-US" dirty="0" err="1" smtClean="0"/>
              <a:t>frustasi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Cakap</a:t>
            </a:r>
            <a:r>
              <a:rPr lang="en-US" dirty="0" smtClean="0"/>
              <a:t> </a:t>
            </a:r>
            <a:r>
              <a:rPr lang="en-US" dirty="0" err="1" smtClean="0"/>
              <a:t>menjalankan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informalnya</a:t>
            </a:r>
            <a:r>
              <a:rPr lang="en-US" dirty="0" smtClean="0"/>
              <a:t>/nonverbal </a:t>
            </a:r>
          </a:p>
          <a:p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dorongan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Luwes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agar </a:t>
            </a:r>
            <a:r>
              <a:rPr lang="en-US" dirty="0" err="1" smtClean="0"/>
              <a:t>sasaran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tercapai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empati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Berani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yang </a:t>
            </a:r>
            <a:r>
              <a:rPr lang="en-US" dirty="0" err="1" smtClean="0"/>
              <a:t>berat</a:t>
            </a:r>
            <a:endParaRPr lang="en-US" dirty="0" smtClean="0"/>
          </a:p>
          <a:p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akal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meraih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/>
              <a:t>a</a:t>
            </a:r>
            <a:r>
              <a:rPr lang="en-US" dirty="0" err="1" smtClean="0"/>
              <a:t>nak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(</a:t>
            </a:r>
            <a:r>
              <a:rPr lang="en-US" dirty="0" err="1" smtClean="0"/>
              <a:t>Goleman</a:t>
            </a:r>
            <a:r>
              <a:rPr lang="en-US" dirty="0" smtClean="0"/>
              <a:t>, 2001):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122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3" cy="4425355"/>
          </a:xfrm>
        </p:spPr>
        <p:txBody>
          <a:bodyPr/>
          <a:lstStyle/>
          <a:p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Membina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770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kebutuhan,minat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suasana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gagasannya</a:t>
            </a:r>
            <a:endParaRPr lang="en-US" dirty="0" smtClean="0"/>
          </a:p>
          <a:p>
            <a:r>
              <a:rPr lang="en-US" dirty="0" err="1" smtClean="0"/>
              <a:t>Membimbing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memfasilitasi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Peraturan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batasan-batasannya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Pembimbingan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endParaRPr lang="en-US" dirty="0" smtClean="0"/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berpartisipasi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n-US" dirty="0" err="1" smtClean="0"/>
              <a:t>Pedoman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guru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penyediaan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yang </a:t>
            </a:r>
            <a:r>
              <a:rPr lang="en-US" dirty="0" err="1" smtClean="0"/>
              <a:t>memadahi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701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/>
          <a:lstStyle/>
          <a:p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perlakuan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matang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914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772816"/>
            <a:ext cx="8208911" cy="435334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 smtClean="0"/>
          </a:p>
          <a:p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pengenalan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 smtClean="0"/>
          </a:p>
          <a:p>
            <a:r>
              <a:rPr lang="en-US" dirty="0" err="1" smtClean="0"/>
              <a:t>Menanggapi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err="1" smtClean="0"/>
              <a:t>Menerapkan</a:t>
            </a:r>
            <a:r>
              <a:rPr lang="en-US" dirty="0" smtClean="0"/>
              <a:t> </a:t>
            </a:r>
            <a:r>
              <a:rPr lang="en-US" dirty="0" err="1" smtClean="0"/>
              <a:t>disiplin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empati</a:t>
            </a:r>
            <a:endParaRPr lang="en-US" dirty="0" smtClean="0"/>
          </a:p>
          <a:p>
            <a:r>
              <a:rPr lang="en-US" dirty="0" err="1" smtClean="0"/>
              <a:t>Malatih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kata-kata </a:t>
            </a:r>
          </a:p>
          <a:p>
            <a:r>
              <a:rPr lang="en-US" dirty="0" err="1" smtClean="0"/>
              <a:t>Memperbanyak</a:t>
            </a:r>
            <a:r>
              <a:rPr lang="en-US" dirty="0" smtClean="0"/>
              <a:t> </a:t>
            </a:r>
            <a:r>
              <a:rPr lang="en-US" dirty="0" err="1" smtClean="0"/>
              <a:t>permainan</a:t>
            </a:r>
            <a:r>
              <a:rPr lang="en-US" dirty="0" smtClean="0"/>
              <a:t> </a:t>
            </a:r>
            <a:r>
              <a:rPr lang="en-US" dirty="0" err="1" smtClean="0"/>
              <a:t>dinamis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Memperdengarkan</a:t>
            </a:r>
            <a:r>
              <a:rPr lang="en-US" dirty="0" smtClean="0"/>
              <a:t> </a:t>
            </a:r>
            <a:r>
              <a:rPr lang="en-US" dirty="0" err="1" smtClean="0"/>
              <a:t>musik</a:t>
            </a:r>
            <a:r>
              <a:rPr lang="en-US" dirty="0" smtClean="0"/>
              <a:t> </a:t>
            </a:r>
            <a:r>
              <a:rPr lang="en-US" dirty="0" err="1" smtClean="0"/>
              <a:t>indah</a:t>
            </a:r>
            <a:endParaRPr lang="en-US" dirty="0" smtClean="0"/>
          </a:p>
          <a:p>
            <a:r>
              <a:rPr lang="en-US" dirty="0" err="1" smtClean="0"/>
              <a:t>Marah</a:t>
            </a:r>
            <a:r>
              <a:rPr lang="en-US" dirty="0" smtClean="0"/>
              <a:t>, </a:t>
            </a:r>
            <a:r>
              <a:rPr lang="en-US" dirty="0" err="1" smtClean="0"/>
              <a:t>sedih</a:t>
            </a:r>
            <a:r>
              <a:rPr lang="en-US" dirty="0" smtClean="0"/>
              <a:t>, </a:t>
            </a:r>
            <a:r>
              <a:rPr lang="en-US" dirty="0" err="1" smtClean="0"/>
              <a:t>cemas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tabu</a:t>
            </a:r>
            <a:endParaRPr lang="en-US" dirty="0" smtClean="0"/>
          </a:p>
          <a:p>
            <a:r>
              <a:rPr lang="en-US" dirty="0" err="1" smtClean="0"/>
              <a:t>Menyelimuti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iklim</a:t>
            </a:r>
            <a:r>
              <a:rPr lang="en-US" dirty="0" smtClean="0"/>
              <a:t> </a:t>
            </a:r>
            <a:r>
              <a:rPr lang="en-US" dirty="0" err="1" smtClean="0"/>
              <a:t>kondusif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prasekolah</a:t>
            </a:r>
            <a:r>
              <a:rPr lang="en-US" dirty="0" smtClean="0"/>
              <a:t> (</a:t>
            </a:r>
            <a:r>
              <a:rPr lang="en-US" dirty="0" err="1" smtClean="0"/>
              <a:t>Tartila</a:t>
            </a:r>
            <a:r>
              <a:rPr lang="en-US" dirty="0" smtClean="0"/>
              <a:t>, 1997)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146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 err="1" smtClean="0"/>
              <a:t>Semoga</a:t>
            </a:r>
            <a:r>
              <a:rPr lang="en-US" sz="4800" dirty="0" smtClean="0"/>
              <a:t> </a:t>
            </a:r>
            <a:r>
              <a:rPr lang="en-US" sz="4800" dirty="0" err="1" smtClean="0"/>
              <a:t>bermanfaat</a:t>
            </a:r>
            <a:r>
              <a:rPr lang="en-US" sz="4800" dirty="0" smtClean="0"/>
              <a:t> “,</a:t>
            </a:r>
            <a:endParaRPr lang="en-US" sz="4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Selesai</a:t>
            </a:r>
            <a:r>
              <a:rPr lang="en-US" dirty="0" smtClean="0"/>
              <a:t>….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2259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189</TotalTime>
  <Words>884</Words>
  <Application>Microsoft Office PowerPoint</Application>
  <PresentationFormat>On-screen Show (4:3)</PresentationFormat>
  <Paragraphs>110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Waveform</vt:lpstr>
      <vt:lpstr>Mengapa Sosial Emosional Perlu Dikembangkan?</vt:lpstr>
      <vt:lpstr>Beberapa perilaku sosem ysng menyertai generasi sekarang:</vt:lpstr>
      <vt:lpstr>Anak Adalah Praktisi dan Investasi Masa Depan </vt:lpstr>
      <vt:lpstr>Fase Strategis Pendidikan dan Pengembangan Anak</vt:lpstr>
      <vt:lpstr>Upaya Mengimbangi Pandangan Tentang Keunggulan IQ dengan EI</vt:lpstr>
      <vt:lpstr>Goleman (1995):</vt:lpstr>
      <vt:lpstr> </vt:lpstr>
      <vt:lpstr>Tuntutan agar Anak segera Memilki Ketrampilan Mengelola SOSEMnya</vt:lpstr>
      <vt:lpstr>Ekpresi jika anak tidak dapat menyesuaikan diri:</vt:lpstr>
      <vt:lpstr>Suharsono (2002) Keuntungan jika anak memiliki tingkat kecerdasan emosi sesuai harapan </vt:lpstr>
      <vt:lpstr>PowerPoint Presentation</vt:lpstr>
      <vt:lpstr>Apa itu kecerdasan emosi?</vt:lpstr>
      <vt:lpstr>Indikator kualitas emosi:</vt:lpstr>
      <vt:lpstr>Riset Daniel Goleman (2001)</vt:lpstr>
      <vt:lpstr>Karakteristik anak yang memiliki kecerdasan emosi (Goleman, 2001):</vt:lpstr>
      <vt:lpstr>Unsur-unsur kecerdasan emosi </vt:lpstr>
      <vt:lpstr>Pedoman bagi guru untuk penyediaan lingkungan belajar yang memadahi:</vt:lpstr>
      <vt:lpstr>PowerPoint Presentation</vt:lpstr>
      <vt:lpstr>Pengembangan dan pembelajaran emosi pada anak prasekolah (Tartila, 1997)</vt:lpstr>
      <vt:lpstr>Selesai….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Mengapa Sosial Emosional Perlu Dikembangkan?</dc:title>
  <dc:creator>asus</dc:creator>
  <cp:lastModifiedBy>asus</cp:lastModifiedBy>
  <cp:revision>9</cp:revision>
  <dcterms:created xsi:type="dcterms:W3CDTF">2019-03-26T07:19:49Z</dcterms:created>
  <dcterms:modified xsi:type="dcterms:W3CDTF">2019-03-31T03:32:13Z</dcterms:modified>
</cp:coreProperties>
</file>