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notesMasterIdLst>
    <p:notesMasterId r:id="rId13"/>
  </p:notesMasterIdLst>
  <p:handoutMasterIdLst>
    <p:handoutMasterId r:id="rId14"/>
  </p:handoutMasterIdLst>
  <p:sldIdLst>
    <p:sldId id="334" r:id="rId2"/>
    <p:sldId id="335" r:id="rId3"/>
    <p:sldId id="339" r:id="rId4"/>
    <p:sldId id="340" r:id="rId5"/>
    <p:sldId id="341" r:id="rId6"/>
    <p:sldId id="342" r:id="rId7"/>
    <p:sldId id="343" r:id="rId8"/>
    <p:sldId id="344" r:id="rId9"/>
    <p:sldId id="345" r:id="rId10"/>
    <p:sldId id="346" r:id="rId11"/>
    <p:sldId id="347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66"/>
    <a:srgbClr val="996633"/>
    <a:srgbClr val="CC9900"/>
    <a:srgbClr val="B9EE34"/>
    <a:srgbClr val="000000"/>
    <a:srgbClr val="FFFF00"/>
    <a:srgbClr val="6666FF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8438" autoAdjust="0"/>
    <p:restoredTop sz="93390" autoAdjust="0"/>
  </p:normalViewPr>
  <p:slideViewPr>
    <p:cSldViewPr>
      <p:cViewPr varScale="1">
        <p:scale>
          <a:sx n="73" d="100"/>
          <a:sy n="73" d="100"/>
        </p:scale>
        <p:origin x="17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11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11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fld id="{70594E56-88BC-4AE5-95E0-A389EF83F4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3200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81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90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81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181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81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fld id="{8B730231-1CCF-4FB4-BF25-54773F433E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30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3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AC87B9D-CFBD-4C84-9853-1557008C32B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9D2B3-4481-4748-B198-F551EA7E62D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3EB968-894A-4A63-BEEC-B0BAB3AB16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5AA0D-AFEE-4688-B8AC-C8714C5C2EA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ED5A3-8990-451E-9595-2ECBA1A8B1D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E15DF-5AF8-4E05-9E9C-FDC921ED03A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388C0-DCA8-4DD8-9DF3-E90A93AA755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876B3-B8CC-4F86-9FBC-233C11A7FC6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C4246-1C70-4E14-9D18-FBBA615070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A159E-AC57-46DD-9DE3-ABB20B477E7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A544A-D0A8-4416-9241-20C59F1270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198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98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D24A61B9-6F9B-4D48-8975-4BD66C8F36D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8" r:id="rId1"/>
    <p:sldLayoutId id="2147484401" r:id="rId2"/>
    <p:sldLayoutId id="2147484409" r:id="rId3"/>
    <p:sldLayoutId id="2147484402" r:id="rId4"/>
    <p:sldLayoutId id="2147484403" r:id="rId5"/>
    <p:sldLayoutId id="2147484404" r:id="rId6"/>
    <p:sldLayoutId id="2147484405" r:id="rId7"/>
    <p:sldLayoutId id="2147484410" r:id="rId8"/>
    <p:sldLayoutId id="2147484411" r:id="rId9"/>
    <p:sldLayoutId id="2147484406" r:id="rId10"/>
    <p:sldLayoutId id="214748440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9.png"/><Relationship Id="rId7" Type="http://schemas.openxmlformats.org/officeDocument/2006/relationships/image" Target="../media/image41.png"/><Relationship Id="rId12" Type="http://schemas.openxmlformats.org/officeDocument/2006/relationships/image" Target="../media/image3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6.wmf"/><Relationship Id="rId11" Type="http://schemas.openxmlformats.org/officeDocument/2006/relationships/oleObject" Target="../embeddings/oleObject3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37.wmf"/><Relationship Id="rId4" Type="http://schemas.openxmlformats.org/officeDocument/2006/relationships/image" Target="../media/image40.png"/><Relationship Id="rId9" Type="http://schemas.openxmlformats.org/officeDocument/2006/relationships/oleObject" Target="../embeddings/oleObject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0112" y="381000"/>
            <a:ext cx="7772400" cy="731838"/>
          </a:xfrm>
        </p:spPr>
        <p:txBody>
          <a:bodyPr/>
          <a:lstStyle/>
          <a:p>
            <a:r>
              <a:rPr lang="id-ID" dirty="0" smtClean="0"/>
              <a:t>Penentuan Tebal plat lantai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F9D2B3-4481-4748-B198-F551EA7E62DD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219200"/>
            <a:ext cx="6962775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1752600"/>
            <a:ext cx="2952750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25" y="1752600"/>
            <a:ext cx="4448175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124200"/>
            <a:ext cx="3333750" cy="317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50" y="4191000"/>
            <a:ext cx="3371850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939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F9D2B3-4481-4748-B198-F551EA7E62DD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457200"/>
            <a:ext cx="3581400" cy="343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2436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F9D2B3-4481-4748-B198-F551EA7E62DD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3525" y="304800"/>
            <a:ext cx="3505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837" y="760021"/>
            <a:ext cx="7410450" cy="2897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3857625"/>
            <a:ext cx="7810500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488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F9D2B3-4481-4748-B198-F551EA7E62DD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28600"/>
            <a:ext cx="68580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838200"/>
            <a:ext cx="3762375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1" y="1576388"/>
            <a:ext cx="5791200" cy="36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738" y="5486400"/>
            <a:ext cx="2676525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049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6781800" cy="655638"/>
          </a:xfrm>
        </p:spPr>
        <p:txBody>
          <a:bodyPr/>
          <a:lstStyle/>
          <a:p>
            <a:r>
              <a:rPr lang="id-ID" sz="2800" b="1" dirty="0" smtClean="0"/>
              <a:t>Contoh Beban Plat pada Balok</a:t>
            </a:r>
            <a:endParaRPr lang="id-ID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F9D2B3-4481-4748-B198-F551EA7E62DD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223" y="838200"/>
            <a:ext cx="5981578" cy="2996275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0112" y="3886200"/>
            <a:ext cx="2456088" cy="2668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389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F9D2B3-4481-4748-B198-F551EA7E62DD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824" y="573203"/>
            <a:ext cx="4863796" cy="284683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76836" y="3810000"/>
            <a:ext cx="8162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Beban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Equivalent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Balok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dari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Plat (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bentuk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Trapesium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356667"/>
            <a:ext cx="7736542" cy="901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42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F9D2B3-4481-4748-B198-F551EA7E62DD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834" y="533400"/>
            <a:ext cx="4430896" cy="280085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89213" y="3429000"/>
            <a:ext cx="8162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Beban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Equivalent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Balok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dari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Plat (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bentuk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Segi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Tiga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834" y="3810000"/>
            <a:ext cx="4422158" cy="268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179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F9D2B3-4481-4748-B198-F551EA7E62DD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533400"/>
            <a:ext cx="35052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143000"/>
            <a:ext cx="466725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0"/>
            <a:ext cx="4972050" cy="227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133600"/>
            <a:ext cx="3371850" cy="112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50" y="3362325"/>
            <a:ext cx="2076450" cy="29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905250"/>
            <a:ext cx="16097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975" y="3981450"/>
            <a:ext cx="5534025" cy="135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5524500"/>
            <a:ext cx="2628900" cy="7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031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F9D2B3-4481-4748-B198-F551EA7E62DD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533400"/>
            <a:ext cx="5715000" cy="225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3095625"/>
            <a:ext cx="3781425" cy="40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505200"/>
            <a:ext cx="23907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962400"/>
            <a:ext cx="4686300" cy="141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5553075"/>
            <a:ext cx="4419600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6191250"/>
            <a:ext cx="1476375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360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F9D2B3-4481-4748-B198-F551EA7E62DD}" type="slidenum">
              <a:rPr lang="en-US" altLang="en-US" smtClean="0"/>
              <a:pPr>
                <a:defRPr/>
              </a:pPr>
              <a:t>10</a:t>
            </a:fld>
            <a:endParaRPr lang="en-US" altLang="en-US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533400"/>
            <a:ext cx="38862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480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F9D2B3-4481-4748-B198-F551EA7E62DD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09600"/>
            <a:ext cx="1752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085850"/>
            <a:ext cx="3276600" cy="257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Object 4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52881493"/>
              </p:ext>
            </p:extLst>
          </p:nvPr>
        </p:nvGraphicFramePr>
        <p:xfrm>
          <a:off x="5867400" y="1084263"/>
          <a:ext cx="91440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6" name="Equation" r:id="rId5" imgW="647700" imgH="419100" progId="Equation.3">
                  <p:embed/>
                </p:oleObj>
              </mc:Choice>
              <mc:Fallback>
                <p:oleObj name="Equation" r:id="rId5" imgW="647700" imgH="419100" progId="Equation.3">
                  <p:embed/>
                  <p:pic>
                    <p:nvPicPr>
                      <p:cNvPr id="0" name="Object 1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1084263"/>
                        <a:ext cx="91440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0" y="1828800"/>
            <a:ext cx="188595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438400"/>
            <a:ext cx="23812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8926388"/>
              </p:ext>
            </p:extLst>
          </p:nvPr>
        </p:nvGraphicFramePr>
        <p:xfrm>
          <a:off x="5486400" y="2971800"/>
          <a:ext cx="24384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7" name="Equation" r:id="rId9" imgW="1536700" imgH="1803400" progId="Equation.3">
                  <p:embed/>
                </p:oleObj>
              </mc:Choice>
              <mc:Fallback>
                <p:oleObj name="Equation" r:id="rId9" imgW="1536700" imgH="18034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2971800"/>
                        <a:ext cx="24384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651825547"/>
              </p:ext>
            </p:extLst>
          </p:nvPr>
        </p:nvGraphicFramePr>
        <p:xfrm>
          <a:off x="5497512" y="5257800"/>
          <a:ext cx="827088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8" name="Equation" r:id="rId11" imgW="685800" imgH="660400" progId="Equation.3">
                  <p:embed/>
                </p:oleObj>
              </mc:Choice>
              <mc:Fallback>
                <p:oleObj name="Equation" r:id="rId11" imgW="685800" imgH="660400" progId="Equation.3">
                  <p:embed/>
                  <p:pic>
                    <p:nvPicPr>
                      <p:cNvPr id="0" name="Object 11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7512" y="5257800"/>
                        <a:ext cx="827088" cy="796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8747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>
    <a:spDef>
      <a:spPr bwMode="auto">
        <a:noFill/>
        <a:ln w="3175">
          <a:solidFill>
            <a:schemeClr val="tx1"/>
          </a:solidFill>
          <a:round/>
          <a:headEnd type="triangle" w="med" len="med"/>
          <a:tailEnd type="triangle" w="med" len="med"/>
        </a:ln>
      </a:spPr>
      <a:bodyPr>
        <a:spAutoFit/>
      </a:bodyPr>
      <a:lstStyle>
        <a:defPPr>
          <a:defRPr/>
        </a:defPPr>
      </a:lst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4314</TotalTime>
  <Words>39</Words>
  <Application>Microsoft Office PowerPoint</Application>
  <PresentationFormat>On-screen Show (4:3)</PresentationFormat>
  <Paragraphs>15</Paragraphs>
  <Slides>11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Franklin Gothic Book</vt:lpstr>
      <vt:lpstr>Perpetua</vt:lpstr>
      <vt:lpstr>Wingdings 2</vt:lpstr>
      <vt:lpstr>Equity</vt:lpstr>
      <vt:lpstr>Equation</vt:lpstr>
      <vt:lpstr>Penentuan Tebal plat lantai</vt:lpstr>
      <vt:lpstr>PowerPoint Presentation</vt:lpstr>
      <vt:lpstr>PowerPoint Presentation</vt:lpstr>
      <vt:lpstr>PowerPoint Presentation</vt:lpstr>
      <vt:lpstr>Contoh Beban Plat pada Balok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MATERI KULIAH</dc:title>
  <dc:creator>Rita</dc:creator>
  <cp:lastModifiedBy>Agung Kristiawan</cp:lastModifiedBy>
  <cp:revision>150</cp:revision>
  <dcterms:created xsi:type="dcterms:W3CDTF">2006-07-09T00:37:00Z</dcterms:created>
  <dcterms:modified xsi:type="dcterms:W3CDTF">2020-09-14T11:40:56Z</dcterms:modified>
</cp:coreProperties>
</file>