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9.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1.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779" r:id="rId2"/>
    <p:sldMasterId id="2147483803" r:id="rId3"/>
    <p:sldMasterId id="2147483815" r:id="rId4"/>
    <p:sldMasterId id="2147483863" r:id="rId5"/>
    <p:sldMasterId id="2147483881" r:id="rId6"/>
    <p:sldMasterId id="2147483947" r:id="rId7"/>
    <p:sldMasterId id="2147483971" r:id="rId8"/>
    <p:sldMasterId id="2147484133" r:id="rId9"/>
    <p:sldMasterId id="2147484169" r:id="rId10"/>
    <p:sldMasterId id="2147484289" r:id="rId11"/>
    <p:sldMasterId id="2147484607" r:id="rId12"/>
    <p:sldMasterId id="2147484625" r:id="rId13"/>
  </p:sldMasterIdLst>
  <p:handoutMasterIdLst>
    <p:handoutMasterId r:id="rId27"/>
  </p:handoutMasterIdLst>
  <p:sldIdLst>
    <p:sldId id="261" r:id="rId14"/>
    <p:sldId id="265" r:id="rId15"/>
    <p:sldId id="283" r:id="rId16"/>
    <p:sldId id="282" r:id="rId17"/>
    <p:sldId id="260" r:id="rId18"/>
    <p:sldId id="287" r:id="rId19"/>
    <p:sldId id="262" r:id="rId20"/>
    <p:sldId id="286" r:id="rId21"/>
    <p:sldId id="264" r:id="rId22"/>
    <p:sldId id="266" r:id="rId23"/>
    <p:sldId id="290" r:id="rId24"/>
    <p:sldId id="291" r:id="rId25"/>
    <p:sldId id="298"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slide" Target="slides/slide8.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5B91BD62-0BC0-4A1B-9FDA-7BE5FED72F24}"/>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a:extLst>
              <a:ext uri="{FF2B5EF4-FFF2-40B4-BE49-F238E27FC236}">
                <a16:creationId xmlns:a16="http://schemas.microsoft.com/office/drawing/2014/main" id="{7DE5D1F6-CE2B-4326-B687-EC533EB62892}"/>
              </a:ext>
            </a:extLst>
          </p:cNvPr>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9156" name="Rectangle 4">
            <a:extLst>
              <a:ext uri="{FF2B5EF4-FFF2-40B4-BE49-F238E27FC236}">
                <a16:creationId xmlns:a16="http://schemas.microsoft.com/office/drawing/2014/main" id="{F1479397-60B0-4A0B-8D0D-F03D382D8C9F}"/>
              </a:ext>
            </a:extLst>
          </p:cNvPr>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7" name="Rectangle 5">
            <a:extLst>
              <a:ext uri="{FF2B5EF4-FFF2-40B4-BE49-F238E27FC236}">
                <a16:creationId xmlns:a16="http://schemas.microsoft.com/office/drawing/2014/main" id="{3E261E84-E3ED-4F10-92FF-C02E27E08692}"/>
              </a:ext>
            </a:extLst>
          </p:cNvPr>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EA89610B-EB8D-4FC6-A00E-243ABC07D8A8}" type="slidenum">
              <a:rPr lang="en-US" altLang="id-ID"/>
              <a:pPr/>
              <a:t>‹#›</a:t>
            </a:fld>
            <a:endParaRPr lang="en-US" altLang="id-ID"/>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id="{EFDA0CF4-1001-4AE4-911B-0767A2AFAB09}"/>
              </a:ext>
            </a:extLst>
          </p:cNvPr>
          <p:cNvSpPr>
            <a:spLocks noChangeArrowheads="1"/>
          </p:cNvSpPr>
          <p:nvPr/>
        </p:nvSpPr>
        <p:spPr bwMode="auto">
          <a:xfrm>
            <a:off x="228600" y="381000"/>
            <a:ext cx="8686800" cy="5638800"/>
          </a:xfrm>
          <a:prstGeom prst="roundRect">
            <a:avLst>
              <a:gd name="adj" fmla="val 7912"/>
            </a:avLst>
          </a:prstGeom>
          <a:solidFill>
            <a:schemeClr val="folHlink"/>
          </a:solidFill>
          <a:ln w="9525">
            <a:noFill/>
            <a:round/>
            <a:headEnd/>
            <a:tailEnd/>
          </a:ln>
          <a:effectLst/>
        </p:spPr>
        <p:txBody>
          <a:bodyPr wrap="none" anchor="ctr"/>
          <a:lstStyle/>
          <a:p>
            <a:pPr algn="ctr" eaLnBrk="1" hangingPunct="1">
              <a:defRPr/>
            </a:pPr>
            <a:endParaRPr lang="en-US" sz="2400">
              <a:latin typeface="Times New Roman" pitchFamily="18" charset="0"/>
            </a:endParaRPr>
          </a:p>
        </p:txBody>
      </p:sp>
      <p:sp>
        <p:nvSpPr>
          <p:cNvPr id="5" name="AutoShape 3">
            <a:extLst>
              <a:ext uri="{FF2B5EF4-FFF2-40B4-BE49-F238E27FC236}">
                <a16:creationId xmlns:a16="http://schemas.microsoft.com/office/drawing/2014/main" id="{6EF841E8-B261-4701-87C6-8E9997C4AEDD}"/>
              </a:ext>
            </a:extLst>
          </p:cNvPr>
          <p:cNvSpPr>
            <a:spLocks noChangeArrowheads="1"/>
          </p:cNvSpPr>
          <p:nvPr/>
        </p:nvSpPr>
        <p:spPr bwMode="white">
          <a:xfrm>
            <a:off x="327025" y="488950"/>
            <a:ext cx="8435975" cy="4768850"/>
          </a:xfrm>
          <a:prstGeom prst="roundRect">
            <a:avLst>
              <a:gd name="adj" fmla="val 7310"/>
            </a:avLst>
          </a:prstGeom>
          <a:solidFill>
            <a:schemeClr val="bg1"/>
          </a:solidFill>
          <a:ln w="9525">
            <a:noFill/>
            <a:round/>
            <a:headEnd/>
            <a:tailEnd/>
          </a:ln>
          <a:effectLst/>
        </p:spPr>
        <p:txBody>
          <a:bodyPr wrap="none" anchor="ctr"/>
          <a:lstStyle/>
          <a:p>
            <a:pPr algn="ctr" eaLnBrk="1" hangingPunct="1">
              <a:defRPr/>
            </a:pPr>
            <a:endParaRPr lang="en-US" sz="2400">
              <a:latin typeface="Times New Roman" pitchFamily="18" charset="0"/>
            </a:endParaRPr>
          </a:p>
        </p:txBody>
      </p:sp>
      <p:sp>
        <p:nvSpPr>
          <p:cNvPr id="6" name="AutoShape 4">
            <a:extLst>
              <a:ext uri="{FF2B5EF4-FFF2-40B4-BE49-F238E27FC236}">
                <a16:creationId xmlns:a16="http://schemas.microsoft.com/office/drawing/2014/main" id="{3779D430-FF12-4588-B606-9986D957BB11}"/>
              </a:ext>
            </a:extLst>
          </p:cNvPr>
          <p:cNvSpPr>
            <a:spLocks noChangeArrowheads="1"/>
          </p:cNvSpPr>
          <p:nvPr/>
        </p:nvSpPr>
        <p:spPr bwMode="blackWhite">
          <a:xfrm>
            <a:off x="1371600" y="3338513"/>
            <a:ext cx="6400800" cy="2286000"/>
          </a:xfrm>
          <a:prstGeom prst="roundRect">
            <a:avLst>
              <a:gd name="adj" fmla="val 16667"/>
            </a:avLst>
          </a:prstGeom>
          <a:solidFill>
            <a:schemeClr val="bg1"/>
          </a:solidFill>
          <a:ln w="50800">
            <a:solidFill>
              <a:schemeClr val="bg2"/>
            </a:solidFill>
            <a:round/>
            <a:headEnd/>
            <a:tailEnd/>
          </a:ln>
          <a:effectLst/>
        </p:spPr>
        <p:txBody>
          <a:bodyPr wrap="none" anchor="ctr"/>
          <a:lstStyle/>
          <a:p>
            <a:pPr algn="ctr" eaLnBrk="1" hangingPunct="1">
              <a:defRPr/>
            </a:pPr>
            <a:endParaRPr lang="en-US">
              <a:latin typeface="Arial" charset="0"/>
            </a:endParaRPr>
          </a:p>
        </p:txBody>
      </p:sp>
      <p:sp>
        <p:nvSpPr>
          <p:cNvPr id="11269" name="Rectangle 5"/>
          <p:cNvSpPr>
            <a:spLocks noGrp="1" noChangeArrowheads="1"/>
          </p:cNvSpPr>
          <p:nvPr>
            <p:ph type="ctrTitle"/>
          </p:nvPr>
        </p:nvSpPr>
        <p:spPr>
          <a:xfrm>
            <a:off x="685800" y="857250"/>
            <a:ext cx="7772400" cy="2266950"/>
          </a:xfrm>
        </p:spPr>
        <p:txBody>
          <a:bodyPr anchor="ctr" anchorCtr="1"/>
          <a:lstStyle>
            <a:lvl1pPr algn="ctr">
              <a:defRPr sz="4100" i="1"/>
            </a:lvl1pPr>
          </a:lstStyle>
          <a:p>
            <a:r>
              <a:rPr lang="en-US"/>
              <a:t>Click to edit Master title style</a:t>
            </a:r>
          </a:p>
        </p:txBody>
      </p:sp>
      <p:sp>
        <p:nvSpPr>
          <p:cNvPr id="11270" name="Rectangle 6"/>
          <p:cNvSpPr>
            <a:spLocks noGrp="1" noChangeArrowheads="1"/>
          </p:cNvSpPr>
          <p:nvPr>
            <p:ph type="subTitle" idx="1"/>
          </p:nvPr>
        </p:nvSpPr>
        <p:spPr>
          <a:xfrm>
            <a:off x="1752600" y="3567113"/>
            <a:ext cx="5410200" cy="1905000"/>
          </a:xfrm>
        </p:spPr>
        <p:txBody>
          <a:bodyPr anchor="ctr"/>
          <a:lstStyle>
            <a:lvl1pPr marL="0" indent="0" algn="ctr">
              <a:buFont typeface="Wingdings" pitchFamily="2" charset="2"/>
              <a:buNone/>
              <a:defRPr sz="3300"/>
            </a:lvl1pPr>
          </a:lstStyle>
          <a:p>
            <a:r>
              <a:rPr lang="en-US"/>
              <a:t>Click to edit Master subtitle style</a:t>
            </a:r>
          </a:p>
        </p:txBody>
      </p:sp>
      <p:sp>
        <p:nvSpPr>
          <p:cNvPr id="7" name="Rectangle 7">
            <a:extLst>
              <a:ext uri="{FF2B5EF4-FFF2-40B4-BE49-F238E27FC236}">
                <a16:creationId xmlns:a16="http://schemas.microsoft.com/office/drawing/2014/main" id="{B2230A75-C858-482A-8B1A-13331753624E}"/>
              </a:ext>
            </a:extLst>
          </p:cNvPr>
          <p:cNvSpPr>
            <a:spLocks noGrp="1" noChangeArrowheads="1"/>
          </p:cNvSpPr>
          <p:nvPr>
            <p:ph type="dt" sz="half" idx="10"/>
          </p:nvPr>
        </p:nvSpPr>
        <p:spPr/>
        <p:txBody>
          <a:bodyPr/>
          <a:lstStyle>
            <a:lvl1pPr>
              <a:defRPr/>
            </a:lvl1pPr>
          </a:lstStyle>
          <a:p>
            <a:pPr>
              <a:defRPr/>
            </a:pPr>
            <a:endParaRPr lang="en-US"/>
          </a:p>
        </p:txBody>
      </p:sp>
      <p:sp>
        <p:nvSpPr>
          <p:cNvPr id="8" name="Rectangle 8">
            <a:extLst>
              <a:ext uri="{FF2B5EF4-FFF2-40B4-BE49-F238E27FC236}">
                <a16:creationId xmlns:a16="http://schemas.microsoft.com/office/drawing/2014/main" id="{FF1AD57F-DC76-4EAE-8836-58C3558ED588}"/>
              </a:ext>
            </a:extLst>
          </p:cNvPr>
          <p:cNvSpPr>
            <a:spLocks noGrp="1" noChangeArrowheads="1"/>
          </p:cNvSpPr>
          <p:nvPr>
            <p:ph type="ftr" sz="quarter" idx="11"/>
          </p:nvPr>
        </p:nvSpPr>
        <p:spPr>
          <a:xfrm>
            <a:off x="3352800" y="6391275"/>
            <a:ext cx="2895600" cy="457200"/>
          </a:xfrm>
        </p:spPr>
        <p:txBody>
          <a:bodyPr/>
          <a:lstStyle>
            <a:lvl1pPr>
              <a:defRPr/>
            </a:lvl1pPr>
          </a:lstStyle>
          <a:p>
            <a:pPr>
              <a:defRPr/>
            </a:pPr>
            <a:endParaRPr lang="en-US"/>
          </a:p>
        </p:txBody>
      </p:sp>
      <p:sp>
        <p:nvSpPr>
          <p:cNvPr id="9" name="Rectangle 9">
            <a:extLst>
              <a:ext uri="{FF2B5EF4-FFF2-40B4-BE49-F238E27FC236}">
                <a16:creationId xmlns:a16="http://schemas.microsoft.com/office/drawing/2014/main" id="{283BEFFC-E609-4E96-B1A3-E7F894D270D7}"/>
              </a:ext>
            </a:extLst>
          </p:cNvPr>
          <p:cNvSpPr>
            <a:spLocks noGrp="1" noChangeArrowheads="1"/>
          </p:cNvSpPr>
          <p:nvPr>
            <p:ph type="sldNum" sz="quarter" idx="12"/>
          </p:nvPr>
        </p:nvSpPr>
        <p:spPr>
          <a:xfrm>
            <a:off x="6858000" y="6391275"/>
            <a:ext cx="1600200" cy="457200"/>
          </a:xfrm>
        </p:spPr>
        <p:txBody>
          <a:bodyPr/>
          <a:lstStyle>
            <a:lvl1pPr>
              <a:defRPr/>
            </a:lvl1pPr>
          </a:lstStyle>
          <a:p>
            <a:fld id="{2275C0D3-4387-4CB1-957D-1BE0A617C067}" type="slidenum">
              <a:rPr lang="en-US" altLang="id-ID"/>
              <a:pPr/>
              <a:t>‹#›</a:t>
            </a:fld>
            <a:endParaRPr lang="en-US" altLang="id-ID"/>
          </a:p>
        </p:txBody>
      </p:sp>
    </p:spTree>
    <p:extLst>
      <p:ext uri="{BB962C8B-B14F-4D97-AF65-F5344CB8AC3E}">
        <p14:creationId xmlns:p14="http://schemas.microsoft.com/office/powerpoint/2010/main" val="2582732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BBB02F96-9F8C-4DA9-9DAB-C1EB36FD169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0A1B698-F072-47FE-959A-92F138870E7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4CE0237-14E2-4681-B5F3-B9FC59A0CF35}"/>
              </a:ext>
            </a:extLst>
          </p:cNvPr>
          <p:cNvSpPr>
            <a:spLocks noGrp="1" noChangeArrowheads="1"/>
          </p:cNvSpPr>
          <p:nvPr>
            <p:ph type="sldNum" sz="quarter" idx="12"/>
          </p:nvPr>
        </p:nvSpPr>
        <p:spPr>
          <a:ln/>
        </p:spPr>
        <p:txBody>
          <a:bodyPr/>
          <a:lstStyle>
            <a:lvl1pPr>
              <a:defRPr/>
            </a:lvl1pPr>
          </a:lstStyle>
          <a:p>
            <a:fld id="{172F0555-C875-4160-8011-F63ACC415AFD}" type="slidenum">
              <a:rPr lang="en-US" altLang="id-ID"/>
              <a:pPr/>
              <a:t>‹#›</a:t>
            </a:fld>
            <a:endParaRPr lang="en-US" altLang="id-ID"/>
          </a:p>
        </p:txBody>
      </p:sp>
    </p:spTree>
    <p:extLst>
      <p:ext uri="{BB962C8B-B14F-4D97-AF65-F5344CB8AC3E}">
        <p14:creationId xmlns:p14="http://schemas.microsoft.com/office/powerpoint/2010/main" val="142532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6B88C3BB-5FBE-4C0A-92CA-1CBF00E77EFE}"/>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B26CC2D-788A-4DD5-B220-C5D37C40C33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07BF671-E151-4E70-A489-F5107D6255BD}"/>
              </a:ext>
            </a:extLst>
          </p:cNvPr>
          <p:cNvSpPr>
            <a:spLocks noGrp="1" noChangeArrowheads="1"/>
          </p:cNvSpPr>
          <p:nvPr>
            <p:ph type="sldNum" sz="quarter" idx="12"/>
          </p:nvPr>
        </p:nvSpPr>
        <p:spPr>
          <a:ln/>
        </p:spPr>
        <p:txBody>
          <a:bodyPr/>
          <a:lstStyle>
            <a:lvl1pPr>
              <a:defRPr/>
            </a:lvl1pPr>
          </a:lstStyle>
          <a:p>
            <a:fld id="{F39EF5B7-F1C4-4507-8E52-FDA17D96DD0F}" type="slidenum">
              <a:rPr lang="en-US" altLang="id-ID"/>
              <a:pPr/>
              <a:t>‹#›</a:t>
            </a:fld>
            <a:endParaRPr lang="en-US" altLang="id-ID"/>
          </a:p>
        </p:txBody>
      </p:sp>
    </p:spTree>
    <p:extLst>
      <p:ext uri="{BB962C8B-B14F-4D97-AF65-F5344CB8AC3E}">
        <p14:creationId xmlns:p14="http://schemas.microsoft.com/office/powerpoint/2010/main" val="3196493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1905000"/>
            <a:ext cx="37719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86300" y="1905000"/>
            <a:ext cx="37719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19A2A7FA-566C-4EC4-BCDF-038C7C16014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B73D4B20-9342-4674-A0E1-450E1062FFC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2F7F221-FE30-4998-BCA6-B8AAA3DC9A58}"/>
              </a:ext>
            </a:extLst>
          </p:cNvPr>
          <p:cNvSpPr>
            <a:spLocks noGrp="1" noChangeArrowheads="1"/>
          </p:cNvSpPr>
          <p:nvPr>
            <p:ph type="sldNum" sz="quarter" idx="12"/>
          </p:nvPr>
        </p:nvSpPr>
        <p:spPr>
          <a:ln/>
        </p:spPr>
        <p:txBody>
          <a:bodyPr/>
          <a:lstStyle>
            <a:lvl1pPr>
              <a:defRPr/>
            </a:lvl1pPr>
          </a:lstStyle>
          <a:p>
            <a:fld id="{CA725F06-3A6A-42DA-8F41-DA69A9173495}" type="slidenum">
              <a:rPr lang="en-US" altLang="id-ID"/>
              <a:pPr/>
              <a:t>‹#›</a:t>
            </a:fld>
            <a:endParaRPr lang="en-US" altLang="id-ID"/>
          </a:p>
        </p:txBody>
      </p:sp>
    </p:spTree>
    <p:extLst>
      <p:ext uri="{BB962C8B-B14F-4D97-AF65-F5344CB8AC3E}">
        <p14:creationId xmlns:p14="http://schemas.microsoft.com/office/powerpoint/2010/main" val="2309706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FAF5DE33-4D24-4BDE-981D-1232345C2F46}"/>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03605384-9E5F-47D7-9FEF-05F5AF6B02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761EFA1B-C31D-414A-AD8D-12820722F3F9}"/>
              </a:ext>
            </a:extLst>
          </p:cNvPr>
          <p:cNvSpPr>
            <a:spLocks noGrp="1" noChangeArrowheads="1"/>
          </p:cNvSpPr>
          <p:nvPr>
            <p:ph type="sldNum" sz="quarter" idx="12"/>
          </p:nvPr>
        </p:nvSpPr>
        <p:spPr>
          <a:ln/>
        </p:spPr>
        <p:txBody>
          <a:bodyPr/>
          <a:lstStyle>
            <a:lvl1pPr>
              <a:defRPr/>
            </a:lvl1pPr>
          </a:lstStyle>
          <a:p>
            <a:fld id="{46F2D17B-847D-4710-BBC3-0C035A1C10B2}" type="slidenum">
              <a:rPr lang="en-US" altLang="id-ID"/>
              <a:pPr/>
              <a:t>‹#›</a:t>
            </a:fld>
            <a:endParaRPr lang="en-US" altLang="id-ID"/>
          </a:p>
        </p:txBody>
      </p:sp>
    </p:spTree>
    <p:extLst>
      <p:ext uri="{BB962C8B-B14F-4D97-AF65-F5344CB8AC3E}">
        <p14:creationId xmlns:p14="http://schemas.microsoft.com/office/powerpoint/2010/main" val="3906225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94AA21F8-BFD9-4C42-9244-1AA1070C5C16}"/>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451ABDCE-BD88-4CD4-BC5D-EDB911A519A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9D1565DC-EBFA-4A87-9981-5C4B5BCBEFFF}"/>
              </a:ext>
            </a:extLst>
          </p:cNvPr>
          <p:cNvSpPr>
            <a:spLocks noGrp="1" noChangeArrowheads="1"/>
          </p:cNvSpPr>
          <p:nvPr>
            <p:ph type="sldNum" sz="quarter" idx="12"/>
          </p:nvPr>
        </p:nvSpPr>
        <p:spPr>
          <a:ln/>
        </p:spPr>
        <p:txBody>
          <a:bodyPr/>
          <a:lstStyle>
            <a:lvl1pPr>
              <a:defRPr/>
            </a:lvl1pPr>
          </a:lstStyle>
          <a:p>
            <a:fld id="{7508654B-3E67-410A-AEF7-AF393A1F9EC7}" type="slidenum">
              <a:rPr lang="en-US" altLang="id-ID"/>
              <a:pPr/>
              <a:t>‹#›</a:t>
            </a:fld>
            <a:endParaRPr lang="en-US" altLang="id-ID"/>
          </a:p>
        </p:txBody>
      </p:sp>
    </p:spTree>
    <p:extLst>
      <p:ext uri="{BB962C8B-B14F-4D97-AF65-F5344CB8AC3E}">
        <p14:creationId xmlns:p14="http://schemas.microsoft.com/office/powerpoint/2010/main" val="2858577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E5779EC-E5EF-4F2D-9622-AE42801D1E42}"/>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3F1BC77D-DE8A-4655-AFD7-FB4553CA812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969BEAEF-BF58-4C9A-92D4-0065C24E1342}"/>
              </a:ext>
            </a:extLst>
          </p:cNvPr>
          <p:cNvSpPr>
            <a:spLocks noGrp="1" noChangeArrowheads="1"/>
          </p:cNvSpPr>
          <p:nvPr>
            <p:ph type="sldNum" sz="quarter" idx="12"/>
          </p:nvPr>
        </p:nvSpPr>
        <p:spPr>
          <a:ln/>
        </p:spPr>
        <p:txBody>
          <a:bodyPr/>
          <a:lstStyle>
            <a:lvl1pPr>
              <a:defRPr/>
            </a:lvl1pPr>
          </a:lstStyle>
          <a:p>
            <a:fld id="{EF197CD3-8BD5-45E4-B67A-366C4D2A0CA5}" type="slidenum">
              <a:rPr lang="en-US" altLang="id-ID"/>
              <a:pPr/>
              <a:t>‹#›</a:t>
            </a:fld>
            <a:endParaRPr lang="en-US" altLang="id-ID"/>
          </a:p>
        </p:txBody>
      </p:sp>
    </p:spTree>
    <p:extLst>
      <p:ext uri="{BB962C8B-B14F-4D97-AF65-F5344CB8AC3E}">
        <p14:creationId xmlns:p14="http://schemas.microsoft.com/office/powerpoint/2010/main" val="2345556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82A5F264-401E-4898-AC04-35B19FFB458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A9E7CC4-A194-4CAD-988C-0B674980B29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BF321573-C240-402D-8801-8B8057CAF4BE}"/>
              </a:ext>
            </a:extLst>
          </p:cNvPr>
          <p:cNvSpPr>
            <a:spLocks noGrp="1" noChangeArrowheads="1"/>
          </p:cNvSpPr>
          <p:nvPr>
            <p:ph type="sldNum" sz="quarter" idx="12"/>
          </p:nvPr>
        </p:nvSpPr>
        <p:spPr>
          <a:ln/>
        </p:spPr>
        <p:txBody>
          <a:bodyPr/>
          <a:lstStyle>
            <a:lvl1pPr>
              <a:defRPr/>
            </a:lvl1pPr>
          </a:lstStyle>
          <a:p>
            <a:fld id="{A2D367EC-E6B0-4D62-94F2-BE4BFDD7BDE3}" type="slidenum">
              <a:rPr lang="en-US" altLang="id-ID"/>
              <a:pPr/>
              <a:t>‹#›</a:t>
            </a:fld>
            <a:endParaRPr lang="en-US" altLang="id-ID"/>
          </a:p>
        </p:txBody>
      </p:sp>
    </p:spTree>
    <p:extLst>
      <p:ext uri="{BB962C8B-B14F-4D97-AF65-F5344CB8AC3E}">
        <p14:creationId xmlns:p14="http://schemas.microsoft.com/office/powerpoint/2010/main" val="863317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6BCE778-3420-453E-88BD-2218E455E9E6}"/>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F72B2A69-9565-4881-A097-BED0B744FCC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9323F714-40D9-405F-BE76-4C5F3239F30E}"/>
              </a:ext>
            </a:extLst>
          </p:cNvPr>
          <p:cNvSpPr>
            <a:spLocks noGrp="1" noChangeArrowheads="1"/>
          </p:cNvSpPr>
          <p:nvPr>
            <p:ph type="sldNum" sz="quarter" idx="12"/>
          </p:nvPr>
        </p:nvSpPr>
        <p:spPr>
          <a:ln/>
        </p:spPr>
        <p:txBody>
          <a:bodyPr/>
          <a:lstStyle>
            <a:lvl1pPr>
              <a:defRPr/>
            </a:lvl1pPr>
          </a:lstStyle>
          <a:p>
            <a:fld id="{9371C2E9-7734-4669-B539-2D264C398EB3}" type="slidenum">
              <a:rPr lang="en-US" altLang="id-ID"/>
              <a:pPr/>
              <a:t>‹#›</a:t>
            </a:fld>
            <a:endParaRPr lang="en-US" altLang="id-ID"/>
          </a:p>
        </p:txBody>
      </p:sp>
    </p:spTree>
    <p:extLst>
      <p:ext uri="{BB962C8B-B14F-4D97-AF65-F5344CB8AC3E}">
        <p14:creationId xmlns:p14="http://schemas.microsoft.com/office/powerpoint/2010/main" val="481154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27C9582A-5A21-4C42-95D3-579A2B7773F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A4B6C5CF-4B5E-427B-82B9-B6AA06F6EB5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ECFD8DE-CFA7-4EE1-A5E0-F5F86BA14C03}"/>
              </a:ext>
            </a:extLst>
          </p:cNvPr>
          <p:cNvSpPr>
            <a:spLocks noGrp="1" noChangeArrowheads="1"/>
          </p:cNvSpPr>
          <p:nvPr>
            <p:ph type="sldNum" sz="quarter" idx="12"/>
          </p:nvPr>
        </p:nvSpPr>
        <p:spPr>
          <a:ln/>
        </p:spPr>
        <p:txBody>
          <a:bodyPr/>
          <a:lstStyle>
            <a:lvl1pPr>
              <a:defRPr/>
            </a:lvl1pPr>
          </a:lstStyle>
          <a:p>
            <a:fld id="{F350059C-7883-4FAB-99B2-6BA42F65BD4B}" type="slidenum">
              <a:rPr lang="en-US" altLang="id-ID"/>
              <a:pPr/>
              <a:t>‹#›</a:t>
            </a:fld>
            <a:endParaRPr lang="en-US" altLang="id-ID"/>
          </a:p>
        </p:txBody>
      </p:sp>
    </p:spTree>
    <p:extLst>
      <p:ext uri="{BB962C8B-B14F-4D97-AF65-F5344CB8AC3E}">
        <p14:creationId xmlns:p14="http://schemas.microsoft.com/office/powerpoint/2010/main" val="476991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4150" y="533400"/>
            <a:ext cx="192405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533400"/>
            <a:ext cx="561975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669846D-3B99-4CF6-987D-8A51AAA8F87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0E69868-4F00-4EB8-8081-26E0A141B48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FAB53E1-CB62-45C4-93EE-CAD2661EFA82}"/>
              </a:ext>
            </a:extLst>
          </p:cNvPr>
          <p:cNvSpPr>
            <a:spLocks noGrp="1" noChangeArrowheads="1"/>
          </p:cNvSpPr>
          <p:nvPr>
            <p:ph type="sldNum" sz="quarter" idx="12"/>
          </p:nvPr>
        </p:nvSpPr>
        <p:spPr>
          <a:ln/>
        </p:spPr>
        <p:txBody>
          <a:bodyPr/>
          <a:lstStyle>
            <a:lvl1pPr>
              <a:defRPr/>
            </a:lvl1pPr>
          </a:lstStyle>
          <a:p>
            <a:fld id="{89E16662-313F-4C17-9AA8-673E50F1FC03}" type="slidenum">
              <a:rPr lang="en-US" altLang="id-ID"/>
              <a:pPr/>
              <a:t>‹#›</a:t>
            </a:fld>
            <a:endParaRPr lang="en-US" altLang="id-ID"/>
          </a:p>
        </p:txBody>
      </p:sp>
    </p:spTree>
    <p:extLst>
      <p:ext uri="{BB962C8B-B14F-4D97-AF65-F5344CB8AC3E}">
        <p14:creationId xmlns:p14="http://schemas.microsoft.com/office/powerpoint/2010/main" val="39371934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pPr>
              <a:defRPr/>
            </a:pPr>
            <a:endParaRPr lang="en-US"/>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pPr>
              <a:defRPr/>
            </a:pPr>
            <a:endParaRPr lang="en-US"/>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2275C0D3-4387-4CB1-957D-1BE0A617C067}" type="slidenum">
              <a:rPr lang="en-US" altLang="id-ID" smtClean="0"/>
              <a:pPr/>
              <a:t>‹#›</a:t>
            </a:fld>
            <a:endParaRPr lang="en-US" altLang="id-ID"/>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4282613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2747315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pPr>
              <a:defRPr/>
            </a:pPr>
            <a:endParaRPr lang="en-US"/>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pPr>
              <a:defRPr/>
            </a:pPr>
            <a:endParaRPr lang="en-US"/>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F39EF5B7-F1C4-4507-8E52-FDA17D96DD0F}" type="slidenum">
              <a:rPr lang="en-US" altLang="id-ID" smtClean="0"/>
              <a:pPr/>
              <a:t>‹#›</a:t>
            </a:fld>
            <a:endParaRPr lang="en-US" altLang="id-ID"/>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864517764"/>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2077216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3456747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18784662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1973555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pPr>
              <a:defRPr/>
            </a:pPr>
            <a:endParaRPr lang="en-US"/>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pPr>
              <a:defRPr/>
            </a:pPr>
            <a:endParaRPr lang="en-US"/>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A2D367EC-E6B0-4D62-94F2-BE4BFDD7BDE3}" type="slidenum">
              <a:rPr lang="en-US" altLang="id-ID" smtClean="0"/>
              <a:pPr/>
              <a:t>‹#›</a:t>
            </a:fld>
            <a:endParaRPr lang="en-US" altLang="id-ID"/>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76508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pPr>
              <a:defRPr/>
            </a:pPr>
            <a:endParaRPr lang="en-US"/>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pPr>
              <a:defRPr/>
            </a:pPr>
            <a:endParaRPr lang="en-US"/>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9371C2E9-7734-4669-B539-2D264C398EB3}" type="slidenum">
              <a:rPr lang="en-US" altLang="id-ID" smtClean="0"/>
              <a:pPr/>
              <a:t>‹#›</a:t>
            </a:fld>
            <a:endParaRPr lang="en-US" altLang="id-ID"/>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91841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29277728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533223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8091" y="3085765"/>
            <a:ext cx="8240108"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2" y="990600"/>
            <a:ext cx="7989752" cy="1504844"/>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2" y="2495444"/>
            <a:ext cx="7989752"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2362598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581192" y="2228003"/>
            <a:ext cx="7989752" cy="36307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759578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23755583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30256103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15606057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16963774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4607689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37921178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18768802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9261805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p:spPr>
        <p:txBody>
          <a:bodyPr/>
          <a:lstStyle>
            <a:lvl1pPr>
              <a:defRPr>
                <a:solidFill>
                  <a:schemeClr val="accent1">
                    <a:lumMod val="75000"/>
                    <a:lumOff val="25000"/>
                  </a:schemeClr>
                </a:solidFill>
              </a:defRPr>
            </a:lvl1pPr>
          </a:lstStyle>
          <a:p>
            <a:pPr>
              <a:defRPr/>
            </a:pPr>
            <a:endParaRPr lang="en-US"/>
          </a:p>
        </p:txBody>
      </p:sp>
      <p:sp>
        <p:nvSpPr>
          <p:cNvPr id="5" name="Footer Placeholder 4"/>
          <p:cNvSpPr>
            <a:spLocks noGrp="1"/>
          </p:cNvSpPr>
          <p:nvPr>
            <p:ph type="ftr" sz="quarter" idx="11"/>
          </p:nvPr>
        </p:nvSpPr>
        <p:spPr>
          <a:xfrm>
            <a:off x="581192" y="5951810"/>
            <a:ext cx="5922209" cy="365125"/>
          </a:xfrm>
        </p:spPr>
        <p:txBody>
          <a:body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6386591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US"/>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pPr>
              <a:defRPr/>
            </a:pPr>
            <a:endParaRPr lang="en-US"/>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pPr>
              <a:defRPr/>
            </a:pPr>
            <a:endParaRPr lang="en-US"/>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2275C0D3-4387-4CB1-957D-1BE0A617C067}" type="slidenum">
              <a:rPr lang="en-US" altLang="id-ID" smtClean="0"/>
              <a:pPr/>
              <a:t>‹#›</a:t>
            </a:fld>
            <a:endParaRPr lang="en-US" altLang="id-ID"/>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723467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22562777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pPr>
              <a:defRPr/>
            </a:pPr>
            <a:endParaRPr lang="en-US"/>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pPr>
              <a:defRPr/>
            </a:pPr>
            <a:endParaRPr lang="en-US"/>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F39EF5B7-F1C4-4507-8E52-FDA17D96DD0F}" type="slidenum">
              <a:rPr lang="en-US" altLang="id-ID" smtClean="0"/>
              <a:pPr/>
              <a:t>‹#›</a:t>
            </a:fld>
            <a:endParaRPr lang="en-US" altLang="id-ID"/>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012488271"/>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3554254447"/>
      </p:ext>
    </p:extLst>
  </p:cSld>
  <p:clrMapOvr>
    <a:masterClrMapping/>
  </p:clrMapOvr>
  <p:extLst mod="1">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1300709227"/>
      </p:ext>
    </p:extLst>
  </p:cSld>
  <p:clrMapOvr>
    <a:masterClrMapping/>
  </p:clrMapOvr>
  <p:extLst mod="1">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25294337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4404688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73789" y="6375679"/>
            <a:ext cx="925016" cy="348462"/>
          </a:xfrm>
        </p:spPr>
        <p:txBody>
          <a:bodyPr/>
          <a:lstStyle/>
          <a:p>
            <a:pPr>
              <a:defRPr/>
            </a:pPr>
            <a:endParaRPr lang="en-US"/>
          </a:p>
        </p:txBody>
      </p:sp>
      <p:sp>
        <p:nvSpPr>
          <p:cNvPr id="6" name="Footer Placeholder 5"/>
          <p:cNvSpPr>
            <a:spLocks noGrp="1"/>
          </p:cNvSpPr>
          <p:nvPr>
            <p:ph type="ftr" sz="quarter" idx="11"/>
          </p:nvPr>
        </p:nvSpPr>
        <p:spPr>
          <a:xfrm>
            <a:off x="1577716" y="6375679"/>
            <a:ext cx="2611634" cy="345796"/>
          </a:xfrm>
        </p:spPr>
        <p:txBody>
          <a:bodyPr/>
          <a:lstStyle/>
          <a:p>
            <a:pPr>
              <a:defRPr/>
            </a:pPr>
            <a:endParaRPr lang="en-US"/>
          </a:p>
        </p:txBody>
      </p:sp>
      <p:sp>
        <p:nvSpPr>
          <p:cNvPr id="7" name="Slide Number Placeholder 6"/>
          <p:cNvSpPr>
            <a:spLocks noGrp="1"/>
          </p:cNvSpPr>
          <p:nvPr>
            <p:ph type="sldNum" sz="quarter" idx="12"/>
          </p:nvPr>
        </p:nvSpPr>
        <p:spPr>
          <a:xfrm>
            <a:off x="4268261" y="6375679"/>
            <a:ext cx="924342" cy="345796"/>
          </a:xfrm>
        </p:spPr>
        <p:txBody>
          <a:bodyPr/>
          <a:lstStyle/>
          <a:p>
            <a:fld id="{A2D367EC-E6B0-4D62-94F2-BE4BFDD7BDE3}" type="slidenum">
              <a:rPr lang="en-US" altLang="id-ID" smtClean="0"/>
              <a:pPr/>
              <a:t>‹#›</a:t>
            </a:fld>
            <a:endParaRPr lang="en-US" altLang="id-ID"/>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66384876"/>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74463" y="6375679"/>
            <a:ext cx="924342" cy="348462"/>
          </a:xfrm>
        </p:spPr>
        <p:txBody>
          <a:bodyPr/>
          <a:lstStyle/>
          <a:p>
            <a:pPr>
              <a:defRPr/>
            </a:pPr>
            <a:endParaRPr lang="en-US"/>
          </a:p>
        </p:txBody>
      </p:sp>
      <p:sp>
        <p:nvSpPr>
          <p:cNvPr id="6" name="Footer Placeholder 5"/>
          <p:cNvSpPr>
            <a:spLocks noGrp="1"/>
          </p:cNvSpPr>
          <p:nvPr>
            <p:ph type="ftr" sz="quarter" idx="11"/>
          </p:nvPr>
        </p:nvSpPr>
        <p:spPr>
          <a:xfrm>
            <a:off x="1577716" y="6375679"/>
            <a:ext cx="2611634" cy="345796"/>
          </a:xfrm>
        </p:spPr>
        <p:txBody>
          <a:bodyPr/>
          <a:lstStyle/>
          <a:p>
            <a:pPr>
              <a:defRPr/>
            </a:pPr>
            <a:endParaRPr lang="en-US"/>
          </a:p>
        </p:txBody>
      </p:sp>
      <p:sp>
        <p:nvSpPr>
          <p:cNvPr id="7" name="Slide Number Placeholder 6"/>
          <p:cNvSpPr>
            <a:spLocks noGrp="1"/>
          </p:cNvSpPr>
          <p:nvPr>
            <p:ph type="sldNum" sz="quarter" idx="12"/>
          </p:nvPr>
        </p:nvSpPr>
        <p:spPr>
          <a:xfrm>
            <a:off x="4256153" y="6375679"/>
            <a:ext cx="947460" cy="345796"/>
          </a:xfrm>
        </p:spPr>
        <p:txBody>
          <a:bodyPr/>
          <a:lstStyle/>
          <a:p>
            <a:fld id="{9371C2E9-7734-4669-B539-2D264C398EB3}" type="slidenum">
              <a:rPr lang="en-US" altLang="id-ID" smtClean="0"/>
              <a:pPr/>
              <a:t>‹#›</a:t>
            </a:fld>
            <a:endParaRPr lang="en-US" altLang="id-ID"/>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212805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9704472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4059697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1" name="Picture 10" descr="Celestia-R1---OverlayTitle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397750" cy="6858000"/>
          </a:xfrm>
          <a:prstGeom prst="rect">
            <a:avLst/>
          </a:prstGeom>
        </p:spPr>
      </p:pic>
      <p:sp>
        <p:nvSpPr>
          <p:cNvPr id="2" name="Title 1"/>
          <p:cNvSpPr>
            <a:spLocks noGrp="1"/>
          </p:cNvSpPr>
          <p:nvPr>
            <p:ph type="ctrTitle"/>
          </p:nvPr>
        </p:nvSpPr>
        <p:spPr>
          <a:xfrm>
            <a:off x="2743973" y="1964267"/>
            <a:ext cx="5714228" cy="2421464"/>
          </a:xfrm>
        </p:spPr>
        <p:txBody>
          <a:bodyPr anchor="b">
            <a:normAutofit/>
          </a:bodyPr>
          <a:lstStyle>
            <a:lvl1pPr algn="r">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2743973" y="4385733"/>
            <a:ext cx="5714228"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752311" y="5870576"/>
            <a:ext cx="1212173" cy="377825"/>
          </a:xfrm>
        </p:spPr>
        <p:txBody>
          <a:bodyPr/>
          <a:lstStyle/>
          <a:p>
            <a:pPr>
              <a:defRPr/>
            </a:pPr>
            <a:endParaRPr lang="en-US"/>
          </a:p>
        </p:txBody>
      </p:sp>
      <p:sp>
        <p:nvSpPr>
          <p:cNvPr id="5" name="Footer Placeholder 4"/>
          <p:cNvSpPr>
            <a:spLocks noGrp="1"/>
          </p:cNvSpPr>
          <p:nvPr>
            <p:ph type="ftr" sz="quarter" idx="11"/>
          </p:nvPr>
        </p:nvSpPr>
        <p:spPr>
          <a:xfrm>
            <a:off x="2743973" y="5870576"/>
            <a:ext cx="3932137" cy="377825"/>
          </a:xfrm>
        </p:spPr>
        <p:txBody>
          <a:bodyPr/>
          <a:lstStyle/>
          <a:p>
            <a:pPr>
              <a:defRPr/>
            </a:pPr>
            <a:endParaRPr lang="en-US"/>
          </a:p>
        </p:txBody>
      </p:sp>
      <p:sp>
        <p:nvSpPr>
          <p:cNvPr id="6" name="Slide Number Placeholder 5"/>
          <p:cNvSpPr>
            <a:spLocks noGrp="1"/>
          </p:cNvSpPr>
          <p:nvPr>
            <p:ph type="sldNum" sz="quarter" idx="12"/>
          </p:nvPr>
        </p:nvSpPr>
        <p:spPr>
          <a:xfrm>
            <a:off x="8040685" y="5870576"/>
            <a:ext cx="417516" cy="377825"/>
          </a:xfrm>
        </p:spPr>
        <p:txBody>
          <a:body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34031756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34887383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2" y="3308581"/>
            <a:ext cx="77724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457201" y="4777381"/>
            <a:ext cx="7772400" cy="860400"/>
          </a:xfrm>
        </p:spPr>
        <p:txBody>
          <a:bodyPr anchor="t">
            <a:normAutofit/>
          </a:bodyPr>
          <a:lstStyle>
            <a:lvl1pPr marL="0" indent="0" algn="l">
              <a:buNone/>
              <a:defRPr sz="18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76899806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57201" y="2142068"/>
            <a:ext cx="3813048"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6553" y="2142068"/>
            <a:ext cx="3813048"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9524705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43480" y="2218267"/>
            <a:ext cx="354060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870201"/>
            <a:ext cx="3813048"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11120" y="2218267"/>
            <a:ext cx="3518480"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416552" y="2870201"/>
            <a:ext cx="3813048"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319275652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609601"/>
            <a:ext cx="7772400" cy="1456267"/>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29045780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12546045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2" name="Picture 11"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1718" y="1557868"/>
            <a:ext cx="2862910" cy="1439332"/>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606144" y="609601"/>
            <a:ext cx="4627975"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61718" y="2997200"/>
            <a:ext cx="2862910" cy="184573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9488752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1" name="Picture 10"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2128" y="1735672"/>
            <a:ext cx="4097204" cy="1371600"/>
          </a:xfrm>
        </p:spPr>
        <p:txBody>
          <a:bodyPr anchor="b">
            <a:normAutofit/>
          </a:bodyPr>
          <a:lstStyle>
            <a:lvl1pPr algn="l">
              <a:defRPr sz="24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029200" y="914400"/>
            <a:ext cx="3200400"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1600" dirty="0"/>
            </a:lvl1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a:xfrm>
            <a:off x="462128" y="3107272"/>
            <a:ext cx="4097204"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350892555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4732865"/>
            <a:ext cx="7772400" cy="566738"/>
          </a:xfrm>
        </p:spPr>
        <p:txBody>
          <a:bodyPr anchor="b">
            <a:normAutofit/>
          </a:bodyPr>
          <a:lstStyle>
            <a:lvl1pPr algn="l">
              <a:defRPr sz="2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4401" y="932112"/>
            <a:ext cx="6858000"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1600"/>
            </a:lvl1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a:xfrm>
            <a:off x="457201" y="5299603"/>
            <a:ext cx="77724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4774629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3" y="609602"/>
            <a:ext cx="7772399"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457202" y="4343400"/>
            <a:ext cx="7772399"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5522233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7" name="Picture 1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14" name="TextBox 13"/>
          <p:cNvSpPr txBox="1"/>
          <p:nvPr/>
        </p:nvSpPr>
        <p:spPr>
          <a:xfrm>
            <a:off x="421796" y="718114"/>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7735800" y="275167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879115" y="609602"/>
            <a:ext cx="7091297"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988671" y="3352800"/>
            <a:ext cx="6876133" cy="381000"/>
          </a:xfrm>
        </p:spPr>
        <p:txBody>
          <a:bodyPr anchor="ctr">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462266" y="4343400"/>
            <a:ext cx="77724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68803272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3291648"/>
            <a:ext cx="7772401" cy="1468800"/>
          </a:xfrm>
        </p:spPr>
        <p:txBody>
          <a:bodyPr anchor="b">
            <a:normAutofit/>
          </a:bodyPr>
          <a:lstStyle>
            <a:lvl1pPr algn="l">
              <a:defRPr sz="2800" b="0" cap="none"/>
            </a:lvl1pPr>
          </a:lstStyle>
          <a:p>
            <a:r>
              <a:rPr lang="en-US"/>
              <a:t>Click to edit Master title style</a:t>
            </a:r>
            <a:endParaRPr lang="en-US" dirty="0"/>
          </a:p>
        </p:txBody>
      </p:sp>
      <p:sp>
        <p:nvSpPr>
          <p:cNvPr id="3" name="Text Placeholder 2"/>
          <p:cNvSpPr>
            <a:spLocks noGrp="1"/>
          </p:cNvSpPr>
          <p:nvPr>
            <p:ph type="body" idx="1"/>
          </p:nvPr>
        </p:nvSpPr>
        <p:spPr>
          <a:xfrm>
            <a:off x="457200" y="4760448"/>
            <a:ext cx="7772402"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673157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11" name="TextBox 10"/>
          <p:cNvSpPr txBox="1"/>
          <p:nvPr/>
        </p:nvSpPr>
        <p:spPr>
          <a:xfrm>
            <a:off x="421796" y="718114"/>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6" name="TextBox 15"/>
          <p:cNvSpPr txBox="1"/>
          <p:nvPr/>
        </p:nvSpPr>
        <p:spPr>
          <a:xfrm>
            <a:off x="7735800" y="275167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879115" y="609602"/>
            <a:ext cx="7091297"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457200" y="3886200"/>
            <a:ext cx="7772401" cy="889000"/>
          </a:xfrm>
        </p:spPr>
        <p:txBody>
          <a:bodyPr vert="horz" lIns="91440" tIns="45720" rIns="91440" bIns="45720" rtlCol="0" anchor="b">
            <a:normAutofit/>
          </a:bodyPr>
          <a:lstStyle>
            <a:lvl1pPr>
              <a:buNone/>
              <a:defRPr lang="en-US" sz="20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57200" y="4775200"/>
            <a:ext cx="7772401" cy="10160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9638749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4440" y="609602"/>
            <a:ext cx="7772401" cy="2743199"/>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464440" y="3505200"/>
            <a:ext cx="7772401" cy="838200"/>
          </a:xfrm>
        </p:spPr>
        <p:txBody>
          <a:bodyPr vert="horz" lIns="91440" tIns="45720" rIns="91440" bIns="45720" rtlCol="0" anchor="b">
            <a:normAutofit/>
          </a:bodyPr>
          <a:lstStyle>
            <a:lvl1pPr>
              <a:buNone/>
              <a:defRPr lang="en-US" sz="20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64439" y="4343400"/>
            <a:ext cx="7772401" cy="14478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0975388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8" name="Title 1"/>
          <p:cNvSpPr>
            <a:spLocks noGrp="1"/>
          </p:cNvSpPr>
          <p:nvPr>
            <p:ph type="title"/>
          </p:nvPr>
        </p:nvSpPr>
        <p:spPr>
          <a:xfrm>
            <a:off x="457200" y="609601"/>
            <a:ext cx="7772400" cy="1456267"/>
          </a:xfrm>
        </p:spPr>
        <p:txBody>
          <a:bodyPr>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595582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Vertical Title 1"/>
          <p:cNvSpPr>
            <a:spLocks noGrp="1"/>
          </p:cNvSpPr>
          <p:nvPr>
            <p:ph type="title" orient="vert"/>
          </p:nvPr>
        </p:nvSpPr>
        <p:spPr>
          <a:xfrm>
            <a:off x="6552978" y="609600"/>
            <a:ext cx="1676621" cy="5181601"/>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5990184"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42694220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382140586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145945857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27550236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16714915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337867174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pPr>
              <a:defRPr/>
            </a:pPr>
            <a:endParaRPr lang="en-US"/>
          </a:p>
        </p:txBody>
      </p:sp>
      <p:sp>
        <p:nvSpPr>
          <p:cNvPr id="5" name="Footer Placeholder 3"/>
          <p:cNvSpPr>
            <a:spLocks noGrp="1"/>
          </p:cNvSpPr>
          <p:nvPr>
            <p:ph type="ftr" sz="quarter" idx="11"/>
          </p:nvPr>
        </p:nvSpPr>
        <p:spPr/>
        <p:txBody>
          <a:bodyPr/>
          <a:lstStyle/>
          <a:p>
            <a:pPr>
              <a:defRPr/>
            </a:pPr>
            <a:endParaRPr lang="en-US"/>
          </a:p>
        </p:txBody>
      </p:sp>
      <p:sp>
        <p:nvSpPr>
          <p:cNvPr id="6"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17859765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endParaRPr lang="en-US"/>
          </a:p>
        </p:txBody>
      </p:sp>
      <p:sp>
        <p:nvSpPr>
          <p:cNvPr id="5" name="Footer Placeholder 2"/>
          <p:cNvSpPr>
            <a:spLocks noGrp="1"/>
          </p:cNvSpPr>
          <p:nvPr>
            <p:ph type="ftr" sz="quarter" idx="11"/>
          </p:nvPr>
        </p:nvSpPr>
        <p:spPr/>
        <p:txBody>
          <a:bodyPr/>
          <a:lstStyle/>
          <a:p>
            <a:pPr>
              <a:defRPr/>
            </a:pPr>
            <a:endParaRPr lang="en-US"/>
          </a:p>
        </p:txBody>
      </p:sp>
      <p:sp>
        <p:nvSpPr>
          <p:cNvPr id="6"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43961011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pPr>
              <a:defRPr/>
            </a:pPr>
            <a:endParaRPr lang="en-US"/>
          </a:p>
        </p:txBody>
      </p:sp>
      <p:sp>
        <p:nvSpPr>
          <p:cNvPr id="5" name="Footer Placeholder 5"/>
          <p:cNvSpPr>
            <a:spLocks noGrp="1"/>
          </p:cNvSpPr>
          <p:nvPr>
            <p:ph type="ftr" sz="quarter" idx="11"/>
          </p:nvPr>
        </p:nvSpPr>
        <p:spPr/>
        <p:txBody>
          <a:bodyPr/>
          <a:lstStyle/>
          <a:p>
            <a:pPr>
              <a:defRPr/>
            </a:pPr>
            <a:endParaRPr lang="en-US"/>
          </a:p>
        </p:txBody>
      </p:sp>
      <p:sp>
        <p:nvSpPr>
          <p:cNvPr id="6"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10100307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301200886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08172442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25138279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48177" y="3771174"/>
            <a:ext cx="5540814"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
        <p:nvSpPr>
          <p:cNvPr id="11" name="TextBox 10"/>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76765055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2" y="3124201"/>
            <a:ext cx="6620968"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7770509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US"/>
          </a:p>
        </p:txBody>
      </p:sp>
      <p:sp>
        <p:nvSpPr>
          <p:cNvPr id="4"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16945759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US"/>
          </a:p>
        </p:txBody>
      </p:sp>
      <p:sp>
        <p:nvSpPr>
          <p:cNvPr id="4"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40221154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288985516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3249864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chemeClr val="tx1"/>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pPr>
              <a:defRPr/>
            </a:pPr>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2275C0D3-4387-4CB1-957D-1BE0A617C067}" type="slidenum">
              <a:rPr lang="en-US" altLang="id-ID" smtClean="0"/>
              <a:pPr/>
              <a:t>‹#›</a:t>
            </a:fld>
            <a:endParaRPr lang="en-US" altLang="id-ID"/>
          </a:p>
        </p:txBody>
      </p:sp>
      <p:cxnSp>
        <p:nvCxnSpPr>
          <p:cNvPr id="8" name="Straight Connector 7"/>
          <p:cNvCxnSpPr/>
          <p:nvPr/>
        </p:nvCxnSpPr>
        <p:spPr>
          <a:xfrm>
            <a:off x="1483995" y="3733800"/>
            <a:ext cx="61722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39539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25877521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9EF5B7-F1C4-4507-8E52-FDA17D96DD0F}" type="slidenum">
              <a:rPr lang="en-US" altLang="id-ID" smtClean="0"/>
              <a:pPr/>
              <a:t>‹#›</a:t>
            </a:fld>
            <a:endParaRPr lang="en-US" altLang="id-ID"/>
          </a:p>
        </p:txBody>
      </p:sp>
      <p:cxnSp>
        <p:nvCxnSpPr>
          <p:cNvPr id="7" name="Straight Connector 6"/>
          <p:cNvCxnSpPr/>
          <p:nvPr/>
        </p:nvCxnSpPr>
        <p:spPr>
          <a:xfrm>
            <a:off x="1485900" y="4020408"/>
            <a:ext cx="61722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834196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65722284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233933450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234670022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318045940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124147579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21333765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29561427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6290481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946404" y="758952"/>
            <a:ext cx="7063740" cy="4041648"/>
          </a:xfrm>
        </p:spPr>
        <p:txBody>
          <a:bodyPr anchor="b">
            <a:normAutofit/>
          </a:bodyPr>
          <a:lstStyle>
            <a:lvl1pPr algn="l">
              <a:lnSpc>
                <a:spcPct val="85000"/>
              </a:lnSpc>
              <a:defRPr sz="6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946404" y="4800600"/>
            <a:ext cx="7063740" cy="1691640"/>
          </a:xfrm>
        </p:spPr>
        <p:txBody>
          <a:bodyPr>
            <a:normAutofit/>
          </a:bodyPr>
          <a:lstStyle>
            <a:lvl1pPr marL="0" indent="0" algn="l">
              <a:buNone/>
              <a:defRPr sz="2000" spc="30" baseline="0">
                <a:solidFill>
                  <a:schemeClr val="tx1">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Rectangle 6"/>
          <p:cNvSpPr/>
          <p:nvPr/>
        </p:nvSpPr>
        <p:spPr>
          <a:xfrm>
            <a:off x="0" y="0"/>
            <a:ext cx="3429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1386249050"/>
      </p:ext>
    </p:extLst>
  </p:cSld>
  <p:clrMapOvr>
    <a:overrideClrMapping bg1="dk1" tx1="lt1" bg2="dk2" tx2="lt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5968612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6404" y="758952"/>
            <a:ext cx="7063740" cy="4041648"/>
          </a:xfrm>
        </p:spPr>
        <p:txBody>
          <a:bodyPr anchor="b">
            <a:normAutofit/>
          </a:bodyPr>
          <a:lstStyle>
            <a:lvl1pPr>
              <a:lnSpc>
                <a:spcPct val="85000"/>
              </a:lnSpc>
              <a:defRPr sz="6200" b="1" baseline="0"/>
            </a:lvl1pPr>
          </a:lstStyle>
          <a:p>
            <a:r>
              <a:rPr lang="en-US"/>
              <a:t>Click to edit Master title style</a:t>
            </a:r>
            <a:endParaRPr lang="en-US" dirty="0"/>
          </a:p>
        </p:txBody>
      </p:sp>
      <p:sp>
        <p:nvSpPr>
          <p:cNvPr id="3" name="Text Placeholder 2"/>
          <p:cNvSpPr>
            <a:spLocks noGrp="1"/>
          </p:cNvSpPr>
          <p:nvPr>
            <p:ph type="body" idx="1"/>
          </p:nvPr>
        </p:nvSpPr>
        <p:spPr>
          <a:xfrm>
            <a:off x="946404" y="4800600"/>
            <a:ext cx="7063740" cy="1691640"/>
          </a:xfrm>
        </p:spPr>
        <p:txBody>
          <a:bodyPr anchor="t">
            <a:normAutofit/>
          </a:bodyPr>
          <a:lstStyle>
            <a:lvl1pPr marL="0" indent="0">
              <a:buNone/>
              <a:defRPr sz="20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9EF5B7-F1C4-4507-8E52-FDA17D96DD0F}" type="slidenum">
              <a:rPr lang="en-US" altLang="id-ID" smtClean="0"/>
              <a:pPr/>
              <a:t>‹#›</a:t>
            </a:fld>
            <a:endParaRPr lang="en-US" altLang="id-ID"/>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814724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6404"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94860"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
        <p:nvSpPr>
          <p:cNvPr id="8" name="Rectangle 7"/>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822032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946404" y="1713655"/>
            <a:ext cx="336042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46404"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594860" y="1713655"/>
            <a:ext cx="336042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Edit Master text styles</a:t>
            </a:r>
          </a:p>
        </p:txBody>
      </p:sp>
      <p:sp>
        <p:nvSpPr>
          <p:cNvPr id="6" name="Content Placeholder 5"/>
          <p:cNvSpPr>
            <a:spLocks noGrp="1"/>
          </p:cNvSpPr>
          <p:nvPr>
            <p:ph sz="quarter" idx="4"/>
          </p:nvPr>
        </p:nvSpPr>
        <p:spPr>
          <a:xfrm>
            <a:off x="4594860"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
        <p:nvSpPr>
          <p:cNvPr id="11" name="Rectangle 10"/>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8718247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5211320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
        <p:nvSpPr>
          <p:cNvPr id="5" name="Rectangle 4"/>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3722364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400300" cy="1600197"/>
          </a:xfrm>
        </p:spPr>
        <p:txBody>
          <a:bodyPr anchor="b">
            <a:normAutofit/>
          </a:bodyPr>
          <a:lstStyle>
            <a:lvl1pPr>
              <a:defRPr sz="2800" b="1" baseline="0"/>
            </a:lvl1pPr>
          </a:lstStyle>
          <a:p>
            <a:r>
              <a:rPr lang="en-US"/>
              <a:t>Click to edit Master title style</a:t>
            </a:r>
            <a:endParaRPr lang="en-US" dirty="0"/>
          </a:p>
        </p:txBody>
      </p:sp>
      <p:sp>
        <p:nvSpPr>
          <p:cNvPr id="3" name="Content Placeholder 2"/>
          <p:cNvSpPr>
            <a:spLocks noGrp="1"/>
          </p:cNvSpPr>
          <p:nvPr>
            <p:ph idx="1"/>
          </p:nvPr>
        </p:nvSpPr>
        <p:spPr>
          <a:xfrm>
            <a:off x="3378200" y="685800"/>
            <a:ext cx="4559300" cy="5486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0936" y="2099735"/>
            <a:ext cx="24003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216886347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846963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5257800"/>
            <a:ext cx="7486650" cy="914400"/>
          </a:xfrm>
        </p:spPr>
        <p:txBody>
          <a:bodyPr anchor="b">
            <a:normAutofit/>
          </a:bodyPr>
          <a:lstStyle>
            <a:lvl1pPr>
              <a:defRPr sz="2800" b="1">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846963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6108590"/>
            <a:ext cx="7486650" cy="597011"/>
          </a:xfrm>
        </p:spPr>
        <p:txBody>
          <a:bodyPr>
            <a:normAutofit/>
          </a:bodyPr>
          <a:lstStyle>
            <a:lvl1pPr marL="0" indent="0">
              <a:lnSpc>
                <a:spcPct val="100000"/>
              </a:lnSpc>
              <a:spcBef>
                <a:spcPts val="800"/>
              </a:spcBef>
              <a:buNone/>
              <a:defRPr sz="140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111025938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872970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6525" y="381000"/>
            <a:ext cx="1857375"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1500" y="381000"/>
            <a:ext cx="5800725"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792581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endParaRPr 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2275C0D3-4387-4CB1-957D-1BE0A617C067}" type="slidenum">
              <a:rPr lang="en-US" altLang="id-ID" smtClean="0"/>
              <a:pPr/>
              <a:t>‹#›</a:t>
            </a:fld>
            <a:endParaRPr lang="en-US" altLang="id-ID"/>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111841595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endParaRPr 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171434836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181319014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199886825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138288436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274560246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345918373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338410011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389886740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67215024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94600733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90738229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54624281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93321155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82088473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66646960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249492636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pPr>
              <a:defRPr/>
            </a:pPr>
            <a:endParaRPr lang="en-US"/>
          </a:p>
        </p:txBody>
      </p:sp>
      <p:sp>
        <p:nvSpPr>
          <p:cNvPr id="5" name="Footer Placeholder 4"/>
          <p:cNvSpPr>
            <a:spLocks noGrp="1"/>
          </p:cNvSpPr>
          <p:nvPr>
            <p:ph type="ftr" sz="quarter" idx="11"/>
          </p:nvPr>
        </p:nvSpPr>
        <p:spPr>
          <a:xfrm>
            <a:off x="914400" y="4323846"/>
            <a:ext cx="4880610" cy="365125"/>
          </a:xfrm>
        </p:spPr>
        <p:txBody>
          <a:bodyPr/>
          <a:lstStyle/>
          <a:p>
            <a:pPr>
              <a:defRPr/>
            </a:pPr>
            <a:endParaRPr lang="en-US"/>
          </a:p>
        </p:txBody>
      </p:sp>
      <p:sp>
        <p:nvSpPr>
          <p:cNvPr id="6" name="Slide Number Placeholder 5"/>
          <p:cNvSpPr>
            <a:spLocks noGrp="1"/>
          </p:cNvSpPr>
          <p:nvPr>
            <p:ph type="sldNum" sz="quarter" idx="12"/>
          </p:nvPr>
        </p:nvSpPr>
        <p:spPr>
          <a:xfrm>
            <a:off x="6057900" y="1430867"/>
            <a:ext cx="2171700" cy="365125"/>
          </a:xfrm>
        </p:spPr>
        <p:txBody>
          <a:body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103872351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212173583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endParaRPr lang="en-US"/>
          </a:p>
        </p:txBody>
      </p:sp>
      <p:sp>
        <p:nvSpPr>
          <p:cNvPr id="5" name="Footer Placeholder 4"/>
          <p:cNvSpPr>
            <a:spLocks noGrp="1"/>
          </p:cNvSpPr>
          <p:nvPr>
            <p:ph type="ftr" sz="quarter" idx="11"/>
          </p:nvPr>
        </p:nvSpPr>
        <p:spPr>
          <a:xfrm>
            <a:off x="594360" y="381001"/>
            <a:ext cx="4830656" cy="365125"/>
          </a:xfrm>
        </p:spPr>
        <p:txBody>
          <a:bodyPr/>
          <a:lstStyle/>
          <a:p>
            <a:pPr>
              <a:defRPr/>
            </a:pPr>
            <a:endParaRPr lang="en-US"/>
          </a:p>
        </p:txBody>
      </p:sp>
      <p:sp>
        <p:nvSpPr>
          <p:cNvPr id="6" name="Slide Number Placeholder 5"/>
          <p:cNvSpPr>
            <a:spLocks noGrp="1"/>
          </p:cNvSpPr>
          <p:nvPr>
            <p:ph type="sldNum" sz="quarter" idx="12"/>
          </p:nvPr>
        </p:nvSpPr>
        <p:spPr>
          <a:xfrm>
            <a:off x="7882466" y="381001"/>
            <a:ext cx="667173" cy="365125"/>
          </a:xfrm>
        </p:spPr>
        <p:txBody>
          <a:body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95244109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213458252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58750725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266133545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135447509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56535096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100366501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59678169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endParaRPr lang="en-US"/>
          </a:p>
        </p:txBody>
      </p:sp>
      <p:sp>
        <p:nvSpPr>
          <p:cNvPr id="6" name="Footer Placeholder 5"/>
          <p:cNvSpPr>
            <a:spLocks noGrp="1"/>
          </p:cNvSpPr>
          <p:nvPr>
            <p:ph type="ftr" sz="quarter" idx="11"/>
          </p:nvPr>
        </p:nvSpPr>
        <p:spPr>
          <a:xfrm>
            <a:off x="594360" y="381001"/>
            <a:ext cx="4830656" cy="365125"/>
          </a:xfrm>
        </p:spPr>
        <p:txBody>
          <a:bodyPr/>
          <a:lstStyle/>
          <a:p>
            <a:pPr>
              <a:defRPr/>
            </a:pPr>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45379128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5" name="Picture 14"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endParaRPr lang="en-US"/>
          </a:p>
        </p:txBody>
      </p:sp>
      <p:sp>
        <p:nvSpPr>
          <p:cNvPr id="6" name="Footer Placeholder 5"/>
          <p:cNvSpPr>
            <a:spLocks noGrp="1"/>
          </p:cNvSpPr>
          <p:nvPr>
            <p:ph type="ftr" sz="quarter" idx="11"/>
          </p:nvPr>
        </p:nvSpPr>
        <p:spPr>
          <a:xfrm>
            <a:off x="594360" y="379438"/>
            <a:ext cx="4830656" cy="365125"/>
          </a:xfrm>
        </p:spPr>
        <p:txBody>
          <a:bodyPr/>
          <a:lstStyle/>
          <a:p>
            <a:pPr>
              <a:defRPr/>
            </a:pPr>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6A5BD8-E00C-4875-8A65-CFBF9FB04119}" type="slidenum">
              <a:rPr lang="en-US" altLang="id-ID" smtClean="0"/>
              <a:pPr/>
              <a:t>‹#›</a:t>
            </a:fld>
            <a:endParaRPr lang="en-US" altLang="id-ID"/>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634769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pPr>
              <a:defRPr/>
            </a:pPr>
            <a:endParaRPr lang="en-US"/>
          </a:p>
        </p:txBody>
      </p:sp>
      <p:sp>
        <p:nvSpPr>
          <p:cNvPr id="6" name="Footer Placeholder 5"/>
          <p:cNvSpPr>
            <a:spLocks noGrp="1"/>
          </p:cNvSpPr>
          <p:nvPr>
            <p:ph type="ftr" sz="quarter" idx="11"/>
          </p:nvPr>
        </p:nvSpPr>
        <p:spPr>
          <a:xfrm>
            <a:off x="594360" y="378884"/>
            <a:ext cx="4830656" cy="365125"/>
          </a:xfrm>
        </p:spPr>
        <p:txBody>
          <a:bodyPr/>
          <a:lstStyle/>
          <a:p>
            <a:pPr>
              <a:defRPr/>
            </a:pPr>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49165595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91080598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67482554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205785429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endParaRPr lang="en-US"/>
          </a:p>
        </p:txBody>
      </p:sp>
      <p:sp>
        <p:nvSpPr>
          <p:cNvPr id="5" name="Footer Placeholder 4"/>
          <p:cNvSpPr>
            <a:spLocks noGrp="1"/>
          </p:cNvSpPr>
          <p:nvPr>
            <p:ph type="ftr" sz="quarter" idx="11"/>
          </p:nvPr>
        </p:nvSpPr>
        <p:spPr>
          <a:xfrm>
            <a:off x="594360" y="381001"/>
            <a:ext cx="4830656" cy="365125"/>
          </a:xfrm>
        </p:spPr>
        <p:txBody>
          <a:bodyPr/>
          <a:lstStyle/>
          <a:p>
            <a:pPr>
              <a:defRPr/>
            </a:pPr>
            <a:endParaRPr lang="en-US"/>
          </a:p>
        </p:txBody>
      </p:sp>
      <p:sp>
        <p:nvSpPr>
          <p:cNvPr id="6" name="Slide Number Placeholder 5"/>
          <p:cNvSpPr>
            <a:spLocks noGrp="1"/>
          </p:cNvSpPr>
          <p:nvPr>
            <p:ph type="sldNum" sz="quarter" idx="12"/>
          </p:nvPr>
        </p:nvSpPr>
        <p:spPr>
          <a:xfrm>
            <a:off x="7882466" y="381001"/>
            <a:ext cx="667174" cy="365125"/>
          </a:xfrm>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58666466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solidFill>
            <a:schemeClr val="tx2"/>
          </a:solidFill>
          <a:ln w="6350" cap="sq" cmpd="sng" algn="ctr">
            <a:solidFill>
              <a:schemeClr val="bg1"/>
            </a:solidFill>
            <a:prstDash val="solid"/>
            <a:miter lim="800000"/>
          </a:ln>
          <a:effectLst/>
        </p:spPr>
      </p:sp>
      <p:sp>
        <p:nvSpPr>
          <p:cNvPr id="15" name="Rectangle 14"/>
          <p:cNvSpPr/>
          <p:nvPr/>
        </p:nvSpPr>
        <p:spPr>
          <a:xfrm>
            <a:off x="3794760" y="1274764"/>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74765"/>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kumimoji="0" lang="en-US" sz="6200" b="0" i="0" u="none" strike="noStrike" kern="1200" cap="all" spc="-100" normalizeH="0" baseline="0">
                <a:ln>
                  <a:noFill/>
                </a:ln>
                <a:solidFill>
                  <a:sysClr val="window" lastClr="FFFFFF"/>
                </a:solidFill>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bg2"/>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34222"/>
            <a:ext cx="1280160" cy="457200"/>
          </a:xfrm>
        </p:spPr>
        <p:txBody>
          <a:bodyPr/>
          <a:lstStyle>
            <a:lvl1pPr algn="ctr">
              <a:defRPr sz="1100" spc="0" baseline="0">
                <a:solidFill>
                  <a:srgbClr val="FFFFFF"/>
                </a:solidFill>
                <a:latin typeface="+mn-lt"/>
              </a:defRPr>
            </a:lvl1pPr>
          </a:lstStyle>
          <a:p>
            <a:pPr>
              <a:defRPr/>
            </a:pPr>
            <a:endParaRPr lang="en-US"/>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bg1">
                    <a:lumMod val="85000"/>
                  </a:schemeClr>
                </a:solidFill>
              </a:defRPr>
            </a:lvl1pPr>
          </a:lstStyle>
          <a:p>
            <a:pPr>
              <a:defRPr/>
            </a:pPr>
            <a:endParaRPr lang="en-US"/>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bg1">
                    <a:lumMod val="85000"/>
                  </a:schemeClr>
                </a:solidFill>
              </a:defRPr>
            </a:lvl1p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4216282577"/>
      </p:ext>
    </p:extLst>
  </p:cSld>
  <p:clrMapOvr>
    <a:overrideClrMapping bg1="lt1" tx1="dk1" bg2="lt2" tx2="dk2" accent1="accent1" accent2="accent2" accent3="accent3" accent4="accent4" accent5="accent5" accent6="accent6" hlink="hlink" folHlink="folHlink"/>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258238256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solidFill>
            <a:schemeClr val="tx2"/>
          </a:solidFill>
          <a:ln w="6350" cap="sq" cmpd="sng" algn="ctr">
            <a:solidFill>
              <a:schemeClr val="bg1"/>
            </a:solidFill>
            <a:prstDash val="solid"/>
            <a:miter lim="800000"/>
          </a:ln>
          <a:effectLst/>
        </p:spPr>
      </p:sp>
      <p:sp>
        <p:nvSpPr>
          <p:cNvPr id="30" name="Rectangle 29"/>
          <p:cNvSpPr/>
          <p:nvPr/>
        </p:nvSpPr>
        <p:spPr>
          <a:xfrm>
            <a:off x="3794760" y="1274764"/>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74765"/>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kumimoji="0" lang="en-US" sz="6200" b="0" i="0" u="none" strike="noStrike" kern="1200" cap="all" spc="-100" normalizeH="0" baseline="0" dirty="0">
                <a:ln>
                  <a:noFill/>
                </a:ln>
                <a:solidFill>
                  <a:sysClr val="window" lastClr="FFFFFF"/>
                </a:solidFill>
                <a:effectLst/>
                <a:uLnTx/>
                <a:uFillTx/>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bg2"/>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32914"/>
            <a:ext cx="1280160" cy="457200"/>
          </a:xfrm>
        </p:spPr>
        <p:txBody>
          <a:bodyPr/>
          <a:lstStyle>
            <a:lvl1pPr algn="ctr">
              <a:defRPr lang="en-US" sz="1100" kern="1200" spc="0" baseline="0">
                <a:solidFill>
                  <a:srgbClr val="FFFFFF"/>
                </a:solidFill>
                <a:latin typeface="+mn-lt"/>
                <a:ea typeface="+mn-ea"/>
                <a:cs typeface="+mn-cs"/>
              </a:defRPr>
            </a:lvl1pPr>
          </a:lstStyle>
          <a:p>
            <a:pPr>
              <a:defRPr/>
            </a:pPr>
            <a:endParaRPr lang="en-US"/>
          </a:p>
        </p:txBody>
      </p:sp>
      <p:sp>
        <p:nvSpPr>
          <p:cNvPr id="5" name="Footer Placeholder 4"/>
          <p:cNvSpPr>
            <a:spLocks noGrp="1"/>
          </p:cNvSpPr>
          <p:nvPr>
            <p:ph type="ftr" sz="quarter" idx="11"/>
          </p:nvPr>
        </p:nvSpPr>
        <p:spPr>
          <a:xfrm>
            <a:off x="1104679" y="5211060"/>
            <a:ext cx="4430268" cy="228600"/>
          </a:xfrm>
        </p:spPr>
        <p:txBody>
          <a:bodyPr/>
          <a:lstStyle>
            <a:lvl1pPr algn="l">
              <a:defRPr>
                <a:solidFill>
                  <a:schemeClr val="bg1">
                    <a:lumMod val="85000"/>
                  </a:schemeClr>
                </a:solidFill>
              </a:defRPr>
            </a:lvl1pPr>
          </a:lstStyle>
          <a:p>
            <a:pPr>
              <a:defRPr/>
            </a:pPr>
            <a:endParaRPr lang="en-US"/>
          </a:p>
        </p:txBody>
      </p:sp>
      <p:sp>
        <p:nvSpPr>
          <p:cNvPr id="6" name="Slide Number Placeholder 5"/>
          <p:cNvSpPr>
            <a:spLocks noGrp="1"/>
          </p:cNvSpPr>
          <p:nvPr>
            <p:ph type="sldNum" sz="quarter" idx="12"/>
          </p:nvPr>
        </p:nvSpPr>
        <p:spPr>
          <a:xfrm>
            <a:off x="6453378" y="5211060"/>
            <a:ext cx="1584198" cy="228600"/>
          </a:xfrm>
        </p:spPr>
        <p:txBody>
          <a:bodyPr/>
          <a:lstStyle>
            <a:lvl1pPr>
              <a:defRPr>
                <a:solidFill>
                  <a:schemeClr val="bg1">
                    <a:lumMod val="85000"/>
                  </a:schemeClr>
                </a:solidFill>
              </a:defRPr>
            </a:lvl1p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2332933952"/>
      </p:ext>
    </p:extLst>
  </p:cSld>
  <p:clrMapOvr>
    <a:overrideClrMapping bg1="lt1" tx1="dk1" bg2="lt2" tx2="dk2" accent1="accent1" accent2="accent2" accent3="accent3" accent4="accent4" accent5="accent5" accent6="accent6" hlink="hlink" folHlink="folHlink"/>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261115544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107189878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5541010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226771039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pPr>
              <a:defRPr/>
            </a:pPr>
            <a:endParaRPr lang="en-US"/>
          </a:p>
        </p:txBody>
      </p:sp>
      <p:sp>
        <p:nvSpPr>
          <p:cNvPr id="9" name="Footer Placeholder 8"/>
          <p:cNvSpPr>
            <a:spLocks noGrp="1"/>
          </p:cNvSpPr>
          <p:nvPr>
            <p:ph type="ftr" sz="quarter" idx="11"/>
          </p:nvPr>
        </p:nvSpPr>
        <p:spPr>
          <a:xfrm>
            <a:off x="2505454" y="6265818"/>
            <a:ext cx="3950208" cy="274320"/>
          </a:xfrm>
        </p:spPr>
        <p:txBody>
          <a:bodyPr/>
          <a:lstStyle>
            <a:lvl1pPr algn="ctr">
              <a:defRPr/>
            </a:lvl1pPr>
          </a:lstStyle>
          <a:p>
            <a:pPr>
              <a:defRPr/>
            </a:pPr>
            <a:endParaRPr lang="en-US"/>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A2D367EC-E6B0-4D62-94F2-BE4BFDD7BDE3}" type="slidenum">
              <a:rPr lang="en-US" altLang="id-ID" smtClean="0"/>
              <a:pPr/>
              <a:t>‹#›</a:t>
            </a:fld>
            <a:endParaRPr lang="en-US" altLang="id-ID"/>
          </a:p>
        </p:txBody>
      </p:sp>
      <p:sp>
        <p:nvSpPr>
          <p:cNvPr id="12" name="Rectangle 11"/>
          <p:cNvSpPr/>
          <p:nvPr/>
        </p:nvSpPr>
        <p:spPr>
          <a:xfrm>
            <a:off x="6884162" y="292608"/>
            <a:ext cx="1956816" cy="6272784"/>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9074498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6884162" y="292608"/>
            <a:ext cx="1956816" cy="6272784"/>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bg2">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pPr>
              <a:defRPr/>
            </a:pPr>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329301780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85310463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14119254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6726063"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3787" y="4243845"/>
            <a:ext cx="2307831" cy="276940"/>
          </a:xfrm>
          <a:prstGeom prst="rect">
            <a:avLst/>
          </a:prstGeom>
        </p:spPr>
      </p:pic>
      <p:sp>
        <p:nvSpPr>
          <p:cNvPr id="9" name="Rectangle 8"/>
          <p:cNvSpPr/>
          <p:nvPr/>
        </p:nvSpPr>
        <p:spPr bwMode="ltGray">
          <a:xfrm>
            <a:off x="0" y="2590078"/>
            <a:ext cx="6726064"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6833787" y="2590078"/>
            <a:ext cx="2307832"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10242" y="2733709"/>
            <a:ext cx="6069268" cy="1373070"/>
          </a:xfrm>
        </p:spPr>
        <p:txBody>
          <a:bodyPr anchor="b">
            <a:noAutofit/>
          </a:bodyPr>
          <a:lstStyle>
            <a:lvl1pPr algn="r">
              <a:defRPr sz="4800"/>
            </a:lvl1pPr>
          </a:lstStyle>
          <a:p>
            <a:r>
              <a:rPr lang="en-US"/>
              <a:t>Click to edit Master title style</a:t>
            </a:r>
            <a:endParaRPr lang="en-US" dirty="0"/>
          </a:p>
        </p:txBody>
      </p:sp>
      <p:sp>
        <p:nvSpPr>
          <p:cNvPr id="3" name="Subtitle 2"/>
          <p:cNvSpPr>
            <a:spLocks noGrp="1"/>
          </p:cNvSpPr>
          <p:nvPr>
            <p:ph type="subTitle" idx="1"/>
          </p:nvPr>
        </p:nvSpPr>
        <p:spPr>
          <a:xfrm>
            <a:off x="510241" y="4394040"/>
            <a:ext cx="6108101"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4555655" y="5936188"/>
            <a:ext cx="2057400" cy="365125"/>
          </a:xfrm>
        </p:spPr>
        <p:txBody>
          <a:bodyPr/>
          <a:lstStyle/>
          <a:p>
            <a:pPr>
              <a:defRPr/>
            </a:pPr>
            <a:endParaRPr lang="en-US"/>
          </a:p>
        </p:txBody>
      </p:sp>
      <p:sp>
        <p:nvSpPr>
          <p:cNvPr id="5" name="Footer Placeholder 4"/>
          <p:cNvSpPr>
            <a:spLocks noGrp="1"/>
          </p:cNvSpPr>
          <p:nvPr>
            <p:ph type="ftr" sz="quarter" idx="11"/>
          </p:nvPr>
        </p:nvSpPr>
        <p:spPr>
          <a:xfrm>
            <a:off x="533401" y="5936189"/>
            <a:ext cx="4021666" cy="365125"/>
          </a:xfrm>
        </p:spPr>
        <p:txBody>
          <a:bodyPr/>
          <a:lstStyle/>
          <a:p>
            <a:pPr>
              <a:defRPr/>
            </a:pPr>
            <a:endParaRPr lang="en-US"/>
          </a:p>
        </p:txBody>
      </p:sp>
      <p:sp>
        <p:nvSpPr>
          <p:cNvPr id="6" name="Slide Number Placeholder 5"/>
          <p:cNvSpPr>
            <a:spLocks noGrp="1"/>
          </p:cNvSpPr>
          <p:nvPr>
            <p:ph type="sldNum" sz="quarter" idx="12"/>
          </p:nvPr>
        </p:nvSpPr>
        <p:spPr>
          <a:xfrm>
            <a:off x="7010399" y="2750337"/>
            <a:ext cx="1370293" cy="1356442"/>
          </a:xfrm>
        </p:spPr>
        <p:txBody>
          <a:bodyPr/>
          <a:lstStyle/>
          <a:p>
            <a:fld id="{2275C0D3-4387-4CB1-957D-1BE0A617C067}" type="slidenum">
              <a:rPr lang="en-US" altLang="id-ID" smtClean="0"/>
              <a:pPr/>
              <a:t>‹#›</a:t>
            </a:fld>
            <a:endParaRPr lang="en-US" altLang="id-ID"/>
          </a:p>
        </p:txBody>
      </p:sp>
    </p:spTree>
    <p:extLst>
      <p:ext uri="{BB962C8B-B14F-4D97-AF65-F5344CB8AC3E}">
        <p14:creationId xmlns:p14="http://schemas.microsoft.com/office/powerpoint/2010/main" val="380709928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7" name="Group 26"/>
          <p:cNvGrpSpPr/>
          <p:nvPr/>
        </p:nvGrpSpPr>
        <p:grpSpPr>
          <a:xfrm>
            <a:off x="0" y="609600"/>
            <a:ext cx="9161969" cy="1677035"/>
            <a:chOff x="0" y="2895600"/>
            <a:chExt cx="9161969" cy="1677035"/>
          </a:xfrm>
        </p:grpSpPr>
        <p:pic>
          <p:nvPicPr>
            <p:cNvPr id="28" name="Picture 2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9" name="Picture 2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0" name="Rectangle 2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172F0555-C875-4160-8011-F63ACC415AFD}" type="slidenum">
              <a:rPr lang="en-US" altLang="id-ID" smtClean="0"/>
              <a:pPr/>
              <a:t>‹#›</a:t>
            </a:fld>
            <a:endParaRPr lang="en-US" altLang="id-ID"/>
          </a:p>
        </p:txBody>
      </p:sp>
    </p:spTree>
    <p:extLst>
      <p:ext uri="{BB962C8B-B14F-4D97-AF65-F5344CB8AC3E}">
        <p14:creationId xmlns:p14="http://schemas.microsoft.com/office/powerpoint/2010/main" val="323106298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p:cNvGrpSpPr/>
          <p:nvPr/>
        </p:nvGrpSpPr>
        <p:grpSpPr>
          <a:xfrm>
            <a:off x="0" y="2728432"/>
            <a:ext cx="9161969" cy="1677035"/>
            <a:chOff x="0" y="2895600"/>
            <a:chExt cx="9161969" cy="1677035"/>
          </a:xfrm>
        </p:grpSpPr>
        <p:pic>
          <p:nvPicPr>
            <p:cNvPr id="19" name="Picture 1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0" name="Picture 19"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1" name="Rectangle 2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2869895"/>
            <a:ext cx="688915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531639" y="4232172"/>
            <a:ext cx="688915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65810" y="5936188"/>
            <a:ext cx="2057400" cy="365125"/>
          </a:xfrm>
        </p:spPr>
        <p:txBody>
          <a:bodyPr/>
          <a:lstStyle/>
          <a:p>
            <a:pPr>
              <a:defRPr/>
            </a:pPr>
            <a:endParaRPr lang="en-US"/>
          </a:p>
        </p:txBody>
      </p:sp>
      <p:sp>
        <p:nvSpPr>
          <p:cNvPr id="5" name="Footer Placeholder 4"/>
          <p:cNvSpPr>
            <a:spLocks noGrp="1"/>
          </p:cNvSpPr>
          <p:nvPr>
            <p:ph type="ftr" sz="quarter" idx="11"/>
          </p:nvPr>
        </p:nvSpPr>
        <p:spPr>
          <a:xfrm>
            <a:off x="533400" y="5936189"/>
            <a:ext cx="4834673" cy="365125"/>
          </a:xfrm>
        </p:spPr>
        <p:txBody>
          <a:bodyPr/>
          <a:lstStyle/>
          <a:p>
            <a:pPr>
              <a:defRPr/>
            </a:pPr>
            <a:endParaRPr lang="en-US"/>
          </a:p>
        </p:txBody>
      </p:sp>
      <p:sp>
        <p:nvSpPr>
          <p:cNvPr id="6" name="Slide Number Placeholder 5"/>
          <p:cNvSpPr>
            <a:spLocks noGrp="1"/>
          </p:cNvSpPr>
          <p:nvPr>
            <p:ph type="sldNum" sz="quarter" idx="12"/>
          </p:nvPr>
        </p:nvSpPr>
        <p:spPr>
          <a:xfrm>
            <a:off x="7856438" y="2869896"/>
            <a:ext cx="1149836" cy="1090789"/>
          </a:xfrm>
        </p:spPr>
        <p:txBody>
          <a:bodyPr/>
          <a:lstStyle/>
          <a:p>
            <a:fld id="{F39EF5B7-F1C4-4507-8E52-FDA17D96DD0F}" type="slidenum">
              <a:rPr lang="en-US" altLang="id-ID" smtClean="0"/>
              <a:pPr/>
              <a:t>‹#›</a:t>
            </a:fld>
            <a:endParaRPr lang="en-US" altLang="id-ID"/>
          </a:p>
        </p:txBody>
      </p:sp>
    </p:spTree>
    <p:extLst>
      <p:ext uri="{BB962C8B-B14F-4D97-AF65-F5344CB8AC3E}">
        <p14:creationId xmlns:p14="http://schemas.microsoft.com/office/powerpoint/2010/main" val="119029855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0" y="753228"/>
            <a:ext cx="6887390" cy="108093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33400" y="2336873"/>
            <a:ext cx="3357899"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061128" y="2336873"/>
            <a:ext cx="3359661"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A725F06-3A6A-42DA-8F41-DA69A9173495}" type="slidenum">
              <a:rPr lang="en-US" altLang="id-ID" smtClean="0"/>
              <a:pPr/>
              <a:t>‹#›</a:t>
            </a:fld>
            <a:endParaRPr lang="en-US" altLang="id-ID"/>
          </a:p>
        </p:txBody>
      </p:sp>
    </p:spTree>
    <p:extLst>
      <p:ext uri="{BB962C8B-B14F-4D97-AF65-F5344CB8AC3E}">
        <p14:creationId xmlns:p14="http://schemas.microsoft.com/office/powerpoint/2010/main" val="422573322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28" name="Group 27"/>
          <p:cNvGrpSpPr/>
          <p:nvPr/>
        </p:nvGrpSpPr>
        <p:grpSpPr>
          <a:xfrm>
            <a:off x="0" y="609600"/>
            <a:ext cx="9161969" cy="1677035"/>
            <a:chOff x="0" y="2895600"/>
            <a:chExt cx="9161969" cy="1677035"/>
          </a:xfrm>
        </p:grpSpPr>
        <p:pic>
          <p:nvPicPr>
            <p:cNvPr id="29" name="Picture 2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0" name="Picture 29"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1" name="Rectangle 3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30"/>
            <a:ext cx="6896534"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0988" y="2336874"/>
            <a:ext cx="3145080"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1638" y="3030009"/>
            <a:ext cx="336704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82646" y="2336873"/>
            <a:ext cx="3145527"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061129" y="3030009"/>
            <a:ext cx="3367044"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46F2D17B-847D-4710-BBC3-0C035A1C10B2}" type="slidenum">
              <a:rPr lang="en-US" altLang="id-ID" smtClean="0"/>
              <a:pPr/>
              <a:t>‹#›</a:t>
            </a:fld>
            <a:endParaRPr lang="en-US" altLang="id-ID"/>
          </a:p>
        </p:txBody>
      </p:sp>
    </p:spTree>
    <p:extLst>
      <p:ext uri="{BB962C8B-B14F-4D97-AF65-F5344CB8AC3E}">
        <p14:creationId xmlns:p14="http://schemas.microsoft.com/office/powerpoint/2010/main" val="195003310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p:cNvGrpSpPr/>
          <p:nvPr/>
        </p:nvGrpSpPr>
        <p:grpSpPr>
          <a:xfrm>
            <a:off x="0" y="609600"/>
            <a:ext cx="9161969" cy="1677035"/>
            <a:chOff x="0" y="2895600"/>
            <a:chExt cx="9161969" cy="1677035"/>
          </a:xfrm>
        </p:grpSpPr>
        <p:pic>
          <p:nvPicPr>
            <p:cNvPr id="16" name="Picture 15"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7" name="Picture 16"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8" name="Rectangle 17"/>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7508654B-3E67-410A-AEF7-AF393A1F9EC7}" type="slidenum">
              <a:rPr lang="en-US" altLang="id-ID" smtClean="0"/>
              <a:pPr/>
              <a:t>‹#›</a:t>
            </a:fld>
            <a:endParaRPr lang="en-US" altLang="id-ID"/>
          </a:p>
        </p:txBody>
      </p:sp>
    </p:spTree>
    <p:extLst>
      <p:ext uri="{BB962C8B-B14F-4D97-AF65-F5344CB8AC3E}">
        <p14:creationId xmlns:p14="http://schemas.microsoft.com/office/powerpoint/2010/main" val="316201102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12" name="Picture 11" descr="HD-ShadowShort.png"/>
          <p:cNvPicPr>
            <a:picLocks noChangeAspect="1"/>
          </p:cNvPicPr>
          <p:nvPr/>
        </p:nvPicPr>
        <p:blipFill rotWithShape="1">
          <a:blip r:embed="rId2">
            <a:extLst>
              <a:ext uri="{28A0092B-C50C-407E-A947-70E740481C1C}">
                <a14:useLocalDpi xmlns:a14="http://schemas.microsoft.com/office/drawing/2010/main" val="0"/>
              </a:ext>
            </a:extLst>
          </a:blip>
          <a:srcRect r="9871"/>
          <a:stretch/>
        </p:blipFill>
        <p:spPr>
          <a:xfrm>
            <a:off x="7717217" y="1973262"/>
            <a:ext cx="1444752" cy="144270"/>
          </a:xfrm>
          <a:prstGeom prst="rect">
            <a:avLst/>
          </a:prstGeom>
        </p:spPr>
      </p:pic>
      <p:sp>
        <p:nvSpPr>
          <p:cNvPr id="14" name="Rectangle 13"/>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F197CD3-8BD5-45E4-B67A-366C4D2A0CA5}" type="slidenum">
              <a:rPr lang="en-US" altLang="id-ID" smtClean="0"/>
              <a:pPr/>
              <a:t>‹#›</a:t>
            </a:fld>
            <a:endParaRPr lang="en-US" altLang="id-ID"/>
          </a:p>
        </p:txBody>
      </p:sp>
    </p:spTree>
    <p:extLst>
      <p:ext uri="{BB962C8B-B14F-4D97-AF65-F5344CB8AC3E}">
        <p14:creationId xmlns:p14="http://schemas.microsoft.com/office/powerpoint/2010/main" val="159590207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7"/>
            <a:ext cx="6896534"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3514385" y="2336874"/>
            <a:ext cx="3913788"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33401" y="2336873"/>
            <a:ext cx="2796240"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A2D367EC-E6B0-4D62-94F2-BE4BFDD7BDE3}" type="slidenum">
              <a:rPr lang="en-US" altLang="id-ID" smtClean="0"/>
              <a:pPr/>
              <a:t>‹#›</a:t>
            </a:fld>
            <a:endParaRPr lang="en-US" altLang="id-ID"/>
          </a:p>
        </p:txBody>
      </p:sp>
    </p:spTree>
    <p:extLst>
      <p:ext uri="{BB962C8B-B14F-4D97-AF65-F5344CB8AC3E}">
        <p14:creationId xmlns:p14="http://schemas.microsoft.com/office/powerpoint/2010/main" val="160928749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10956" y="2336874"/>
            <a:ext cx="3917217"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1638" y="2336874"/>
            <a:ext cx="2798487"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9371C2E9-7734-4669-B539-2D264C398EB3}" type="slidenum">
              <a:rPr lang="en-US" altLang="id-ID" smtClean="0"/>
              <a:pPr/>
              <a:t>‹#›</a:t>
            </a:fld>
            <a:endParaRPr lang="en-US" altLang="id-ID"/>
          </a:p>
        </p:txBody>
      </p:sp>
    </p:spTree>
    <p:extLst>
      <p:ext uri="{BB962C8B-B14F-4D97-AF65-F5344CB8AC3E}">
        <p14:creationId xmlns:p14="http://schemas.microsoft.com/office/powerpoint/2010/main" val="165788836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20" name="Group 19"/>
          <p:cNvGrpSpPr/>
          <p:nvPr/>
        </p:nvGrpSpPr>
        <p:grpSpPr>
          <a:xfrm>
            <a:off x="0" y="45720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3" y="4711617"/>
            <a:ext cx="6894770" cy="544482"/>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31639" y="609598"/>
            <a:ext cx="6896534"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3401" y="5256098"/>
            <a:ext cx="6894772" cy="5478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7856438" y="4711310"/>
            <a:ext cx="1149836" cy="1090789"/>
          </a:xfrm>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7252566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21" name="Group 20"/>
          <p:cNvGrpSpPr/>
          <p:nvPr/>
        </p:nvGrpSpPr>
        <p:grpSpPr>
          <a:xfrm>
            <a:off x="0" y="4572000"/>
            <a:ext cx="9161969" cy="1677035"/>
            <a:chOff x="0" y="2895600"/>
            <a:chExt cx="9161969" cy="1677035"/>
          </a:xfrm>
        </p:grpSpPr>
        <p:pic>
          <p:nvPicPr>
            <p:cNvPr id="22" name="Picture 21"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3" name="Picture 22"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4" name="Rectangle 23"/>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24255" y="609597"/>
            <a:ext cx="6896534"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8" y="4710340"/>
            <a:ext cx="6889151" cy="1101764"/>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7856438" y="4711616"/>
            <a:ext cx="1149836" cy="1090789"/>
          </a:xfrm>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86319090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29" name="Group 28"/>
          <p:cNvGrpSpPr/>
          <p:nvPr/>
        </p:nvGrpSpPr>
        <p:grpSpPr>
          <a:xfrm>
            <a:off x="0" y="4572000"/>
            <a:ext cx="9161969" cy="1677035"/>
            <a:chOff x="0" y="2895600"/>
            <a:chExt cx="9161969" cy="1677035"/>
          </a:xfrm>
        </p:grpSpPr>
        <p:pic>
          <p:nvPicPr>
            <p:cNvPr id="30" name="Picture 29"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1" name="Picture 30"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2" name="Rectangle 31"/>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767921" y="616983"/>
            <a:ext cx="642514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89438" y="3660763"/>
            <a:ext cx="5987731"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531638" y="4710340"/>
            <a:ext cx="6903919" cy="1101764"/>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7856438" y="4709926"/>
            <a:ext cx="1149836" cy="1090789"/>
          </a:xfrm>
        </p:spPr>
        <p:txBody>
          <a:bodyPr/>
          <a:lstStyle/>
          <a:p>
            <a:fld id="{4B6A5BD8-E00C-4875-8A65-CFBF9FB04119}" type="slidenum">
              <a:rPr lang="en-US" altLang="id-ID" smtClean="0"/>
              <a:pPr/>
              <a:t>‹#›</a:t>
            </a:fld>
            <a:endParaRPr lang="en-US" altLang="id-ID"/>
          </a:p>
        </p:txBody>
      </p:sp>
      <p:sp>
        <p:nvSpPr>
          <p:cNvPr id="27" name="TextBox 26"/>
          <p:cNvSpPr txBox="1"/>
          <p:nvPr/>
        </p:nvSpPr>
        <p:spPr>
          <a:xfrm>
            <a:off x="270932" y="748116"/>
            <a:ext cx="5334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28" name="TextBox 27"/>
          <p:cNvSpPr txBox="1"/>
          <p:nvPr/>
        </p:nvSpPr>
        <p:spPr>
          <a:xfrm>
            <a:off x="6967191" y="2998573"/>
            <a:ext cx="457200" cy="584777"/>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45565364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22" name="Group 21"/>
          <p:cNvGrpSpPr/>
          <p:nvPr/>
        </p:nvGrpSpPr>
        <p:grpSpPr>
          <a:xfrm>
            <a:off x="0" y="4572000"/>
            <a:ext cx="9161969" cy="1677035"/>
            <a:chOff x="0" y="2895600"/>
            <a:chExt cx="9161969" cy="1677035"/>
          </a:xfrm>
        </p:grpSpPr>
        <p:pic>
          <p:nvPicPr>
            <p:cNvPr id="23" name="Picture 22"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4" name="Picture 23"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5" name="Rectangle 24"/>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8" y="4710340"/>
            <a:ext cx="6896534" cy="589812"/>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9" y="5300150"/>
            <a:ext cx="6896534" cy="51195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7856438" y="4709926"/>
            <a:ext cx="1149836" cy="1090789"/>
          </a:xfrm>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15792124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p:cNvGrpSpPr/>
          <p:nvPr/>
        </p:nvGrpSpPr>
        <p:grpSpPr>
          <a:xfrm>
            <a:off x="0" y="6096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15"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532629" y="2329489"/>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539777" y="3015290"/>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2878413"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2879710" y="3007906"/>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226136"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233520" y="3007905"/>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44982180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grpSp>
        <p:nvGrpSpPr>
          <p:cNvPr id="34" name="Group 33"/>
          <p:cNvGrpSpPr/>
          <p:nvPr/>
        </p:nvGrpSpPr>
        <p:grpSpPr>
          <a:xfrm>
            <a:off x="0" y="609600"/>
            <a:ext cx="9161969" cy="1677035"/>
            <a:chOff x="0" y="2895600"/>
            <a:chExt cx="9161969" cy="1677035"/>
          </a:xfrm>
        </p:grpSpPr>
        <p:pic>
          <p:nvPicPr>
            <p:cNvPr id="35" name="Picture 34"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6" name="Picture 35"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7" name="Rectangle 36"/>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0"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32391" y="4297503"/>
            <a:ext cx="2192257"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532391" y="2336873"/>
            <a:ext cx="2192257"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32391" y="4873765"/>
            <a:ext cx="219225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2870497" y="4297503"/>
            <a:ext cx="221507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2870497" y="2336873"/>
            <a:ext cx="221507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2869483" y="4873764"/>
            <a:ext cx="2218004"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231028" y="4297503"/>
            <a:ext cx="2194333"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231027" y="2336873"/>
            <a:ext cx="219433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230934" y="4873762"/>
            <a:ext cx="2197239"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44664731"/>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16" name="Group 15"/>
          <p:cNvGrpSpPr/>
          <p:nvPr/>
        </p:nvGrpSpPr>
        <p:grpSpPr>
          <a:xfrm>
            <a:off x="0" y="609600"/>
            <a:ext cx="9161969" cy="1677035"/>
            <a:chOff x="0" y="2895600"/>
            <a:chExt cx="9161969" cy="1677035"/>
          </a:xfrm>
        </p:grpSpPr>
        <p:pic>
          <p:nvPicPr>
            <p:cNvPr id="17" name="Picture 16"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8" name="Picture 17"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9" name="Rectangle 18"/>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350059C-7883-4FAB-99B2-6BA42F65BD4B}" type="slidenum">
              <a:rPr lang="en-US" altLang="id-ID" smtClean="0"/>
              <a:pPr/>
              <a:t>‹#›</a:t>
            </a:fld>
            <a:endParaRPr lang="en-US" altLang="id-ID"/>
          </a:p>
        </p:txBody>
      </p:sp>
    </p:spTree>
    <p:extLst>
      <p:ext uri="{BB962C8B-B14F-4D97-AF65-F5344CB8AC3E}">
        <p14:creationId xmlns:p14="http://schemas.microsoft.com/office/powerpoint/2010/main" val="168364535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4" name="Group 13"/>
          <p:cNvGrpSpPr/>
          <p:nvPr/>
        </p:nvGrpSpPr>
        <p:grpSpPr bwMode="ltGray">
          <a:xfrm rot="5400000">
            <a:off x="4575305" y="2747178"/>
            <a:ext cx="6862555" cy="1368199"/>
            <a:chOff x="2281445" y="609600"/>
            <a:chExt cx="6862555" cy="1368199"/>
          </a:xfrm>
        </p:grpSpPr>
        <p:sp>
          <p:nvSpPr>
            <p:cNvPr id="12" name="Rectangle 11"/>
            <p:cNvSpPr/>
            <p:nvPr/>
          </p:nvSpPr>
          <p:spPr bwMode="ltGray">
            <a:xfrm>
              <a:off x="2281445" y="609601"/>
              <a:ext cx="528569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464798" y="609597"/>
            <a:ext cx="1069602" cy="446193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0241" y="609598"/>
            <a:ext cx="6576359"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029144" y="5936188"/>
            <a:ext cx="2057400" cy="365125"/>
          </a:xfrm>
        </p:spPr>
        <p:txBody>
          <a:bodyPr/>
          <a:lstStyle/>
          <a:p>
            <a:pPr>
              <a:defRPr/>
            </a:pPr>
            <a:endParaRPr lang="en-US"/>
          </a:p>
        </p:txBody>
      </p:sp>
      <p:sp>
        <p:nvSpPr>
          <p:cNvPr id="5" name="Footer Placeholder 4"/>
          <p:cNvSpPr>
            <a:spLocks noGrp="1"/>
          </p:cNvSpPr>
          <p:nvPr>
            <p:ph type="ftr" sz="quarter" idx="11"/>
          </p:nvPr>
        </p:nvSpPr>
        <p:spPr>
          <a:xfrm>
            <a:off x="510241" y="5936189"/>
            <a:ext cx="4518959" cy="365125"/>
          </a:xfrm>
        </p:spPr>
        <p:txBody>
          <a:bodyPr/>
          <a:lstStyle/>
          <a:p>
            <a:pPr>
              <a:defRPr/>
            </a:pPr>
            <a:endParaRPr lang="en-US"/>
          </a:p>
        </p:txBody>
      </p:sp>
      <p:sp>
        <p:nvSpPr>
          <p:cNvPr id="6" name="Slide Number Placeholder 5"/>
          <p:cNvSpPr>
            <a:spLocks noGrp="1"/>
          </p:cNvSpPr>
          <p:nvPr>
            <p:ph type="sldNum" sz="quarter" idx="12"/>
          </p:nvPr>
        </p:nvSpPr>
        <p:spPr>
          <a:xfrm>
            <a:off x="7431152" y="5432500"/>
            <a:ext cx="1149636" cy="1273100"/>
          </a:xfrm>
        </p:spPr>
        <p:txBody>
          <a:bodyPr anchor="t"/>
          <a:lstStyle>
            <a:lvl1pPr algn="ctr">
              <a:defRPr/>
            </a:lvl1pPr>
          </a:lstStyle>
          <a:p>
            <a:fld id="{89E16662-313F-4C17-9AA8-673E50F1FC03}" type="slidenum">
              <a:rPr lang="en-US" altLang="id-ID" smtClean="0"/>
              <a:pPr/>
              <a:t>‹#›</a:t>
            </a:fld>
            <a:endParaRPr lang="en-US" altLang="id-ID"/>
          </a:p>
        </p:txBody>
      </p:sp>
    </p:spTree>
    <p:extLst>
      <p:ext uri="{BB962C8B-B14F-4D97-AF65-F5344CB8AC3E}">
        <p14:creationId xmlns:p14="http://schemas.microsoft.com/office/powerpoint/2010/main" val="44832125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id-ID"/>
          </a:p>
        </p:txBody>
      </p:sp>
      <p:sp>
        <p:nvSpPr>
          <p:cNvPr id="4" name="Rectangle 4">
            <a:extLst>
              <a:ext uri="{FF2B5EF4-FFF2-40B4-BE49-F238E27FC236}">
                <a16:creationId xmlns:a16="http://schemas.microsoft.com/office/drawing/2014/main" id="{E31935DC-8D8D-4938-8309-E6280BC512A9}"/>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D4410BB-98DE-4E7E-A03B-7309358EC46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001B9116-C54A-42A9-A736-CE7636C02B33}"/>
              </a:ext>
            </a:extLst>
          </p:cNvPr>
          <p:cNvSpPr>
            <a:spLocks noGrp="1" noChangeArrowheads="1"/>
          </p:cNvSpPr>
          <p:nvPr>
            <p:ph type="sldNum" sz="quarter" idx="12"/>
          </p:nvPr>
        </p:nvSpPr>
        <p:spPr>
          <a:ln/>
        </p:spPr>
        <p:txBody>
          <a:bodyPr/>
          <a:lstStyle>
            <a:lvl1pPr>
              <a:defRPr/>
            </a:lvl1pPr>
          </a:lstStyle>
          <a:p>
            <a:fld id="{A1BAA1CC-9510-42A3-92FE-B7240D917AE8}" type="slidenum">
              <a:rPr lang="es-ES" altLang="id-ID"/>
              <a:pPr/>
              <a:t>‹#›</a:t>
            </a:fld>
            <a:endParaRPr lang="es-ES" altLang="id-ID"/>
          </a:p>
        </p:txBody>
      </p:sp>
    </p:spTree>
    <p:extLst>
      <p:ext uri="{BB962C8B-B14F-4D97-AF65-F5344CB8AC3E}">
        <p14:creationId xmlns:p14="http://schemas.microsoft.com/office/powerpoint/2010/main" val="139782903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1AB4EC29-77D5-42A5-9B6D-9776EE53790B}"/>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C2D5B7A-D268-4539-8811-C40F73C2ECFE}"/>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BA64471D-92E6-41F5-89C3-068426AEA4C4}"/>
              </a:ext>
            </a:extLst>
          </p:cNvPr>
          <p:cNvSpPr>
            <a:spLocks noGrp="1" noChangeArrowheads="1"/>
          </p:cNvSpPr>
          <p:nvPr>
            <p:ph type="sldNum" sz="quarter" idx="12"/>
          </p:nvPr>
        </p:nvSpPr>
        <p:spPr>
          <a:ln/>
        </p:spPr>
        <p:txBody>
          <a:bodyPr/>
          <a:lstStyle>
            <a:lvl1pPr>
              <a:defRPr/>
            </a:lvl1pPr>
          </a:lstStyle>
          <a:p>
            <a:fld id="{D6F7816D-97F7-4B98-8A8A-FB7FD28E0F5B}" type="slidenum">
              <a:rPr lang="es-ES" altLang="id-ID"/>
              <a:pPr/>
              <a:t>‹#›</a:t>
            </a:fld>
            <a:endParaRPr lang="es-ES" altLang="id-ID"/>
          </a:p>
        </p:txBody>
      </p:sp>
    </p:spTree>
    <p:extLst>
      <p:ext uri="{BB962C8B-B14F-4D97-AF65-F5344CB8AC3E}">
        <p14:creationId xmlns:p14="http://schemas.microsoft.com/office/powerpoint/2010/main" val="341054836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1CEA7D-1947-4587-BD61-F27F831838A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C5833A67-E1C0-4F73-8AA9-28AC703DB09E}"/>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D4F6DA6E-A093-4791-9CDA-37FE2B4DD95C}"/>
              </a:ext>
            </a:extLst>
          </p:cNvPr>
          <p:cNvSpPr>
            <a:spLocks noGrp="1" noChangeArrowheads="1"/>
          </p:cNvSpPr>
          <p:nvPr>
            <p:ph type="sldNum" sz="quarter" idx="12"/>
          </p:nvPr>
        </p:nvSpPr>
        <p:spPr>
          <a:ln/>
        </p:spPr>
        <p:txBody>
          <a:bodyPr/>
          <a:lstStyle>
            <a:lvl1pPr>
              <a:defRPr/>
            </a:lvl1pPr>
          </a:lstStyle>
          <a:p>
            <a:fld id="{04C7998A-17FD-469A-B18C-480B1425E691}" type="slidenum">
              <a:rPr lang="es-ES" altLang="id-ID"/>
              <a:pPr/>
              <a:t>‹#›</a:t>
            </a:fld>
            <a:endParaRPr lang="es-ES" altLang="id-ID"/>
          </a:p>
        </p:txBody>
      </p:sp>
    </p:spTree>
    <p:extLst>
      <p:ext uri="{BB962C8B-B14F-4D97-AF65-F5344CB8AC3E}">
        <p14:creationId xmlns:p14="http://schemas.microsoft.com/office/powerpoint/2010/main" val="269938535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Rectangle 4">
            <a:extLst>
              <a:ext uri="{FF2B5EF4-FFF2-40B4-BE49-F238E27FC236}">
                <a16:creationId xmlns:a16="http://schemas.microsoft.com/office/drawing/2014/main" id="{E0690DC7-FFEE-41DD-AB45-52139EC0358E}"/>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07079F1A-7D14-4C0E-9099-570221043F8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1FBDD6F8-19E0-4C6A-983D-F3A7714EB760}"/>
              </a:ext>
            </a:extLst>
          </p:cNvPr>
          <p:cNvSpPr>
            <a:spLocks noGrp="1" noChangeArrowheads="1"/>
          </p:cNvSpPr>
          <p:nvPr>
            <p:ph type="sldNum" sz="quarter" idx="12"/>
          </p:nvPr>
        </p:nvSpPr>
        <p:spPr>
          <a:ln/>
        </p:spPr>
        <p:txBody>
          <a:bodyPr/>
          <a:lstStyle>
            <a:lvl1pPr>
              <a:defRPr/>
            </a:lvl1pPr>
          </a:lstStyle>
          <a:p>
            <a:fld id="{B9142DA8-A58B-4B1B-B1E1-246912A06392}" type="slidenum">
              <a:rPr lang="es-ES" altLang="id-ID"/>
              <a:pPr/>
              <a:t>‹#›</a:t>
            </a:fld>
            <a:endParaRPr lang="es-ES" altLang="id-ID"/>
          </a:p>
        </p:txBody>
      </p:sp>
    </p:spTree>
    <p:extLst>
      <p:ext uri="{BB962C8B-B14F-4D97-AF65-F5344CB8AC3E}">
        <p14:creationId xmlns:p14="http://schemas.microsoft.com/office/powerpoint/2010/main" val="26611678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Rectangle 4">
            <a:extLst>
              <a:ext uri="{FF2B5EF4-FFF2-40B4-BE49-F238E27FC236}">
                <a16:creationId xmlns:a16="http://schemas.microsoft.com/office/drawing/2014/main" id="{A79C3F3D-02BF-4C40-B0F0-EC58A70232CD}"/>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5">
            <a:extLst>
              <a:ext uri="{FF2B5EF4-FFF2-40B4-BE49-F238E27FC236}">
                <a16:creationId xmlns:a16="http://schemas.microsoft.com/office/drawing/2014/main" id="{9F0604DD-B8E3-4A1F-987D-ADD205B9CD9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6">
            <a:extLst>
              <a:ext uri="{FF2B5EF4-FFF2-40B4-BE49-F238E27FC236}">
                <a16:creationId xmlns:a16="http://schemas.microsoft.com/office/drawing/2014/main" id="{0E1220F5-C502-403E-A916-CB84B276AE92}"/>
              </a:ext>
            </a:extLst>
          </p:cNvPr>
          <p:cNvSpPr>
            <a:spLocks noGrp="1" noChangeArrowheads="1"/>
          </p:cNvSpPr>
          <p:nvPr>
            <p:ph type="sldNum" sz="quarter" idx="12"/>
          </p:nvPr>
        </p:nvSpPr>
        <p:spPr>
          <a:ln/>
        </p:spPr>
        <p:txBody>
          <a:bodyPr/>
          <a:lstStyle>
            <a:lvl1pPr>
              <a:defRPr/>
            </a:lvl1pPr>
          </a:lstStyle>
          <a:p>
            <a:fld id="{03CDC9BF-B79A-4FE1-93BB-35DE85445EC1}" type="slidenum">
              <a:rPr lang="es-ES" altLang="id-ID"/>
              <a:pPr/>
              <a:t>‹#›</a:t>
            </a:fld>
            <a:endParaRPr lang="es-ES" altLang="id-ID"/>
          </a:p>
        </p:txBody>
      </p:sp>
    </p:spTree>
    <p:extLst>
      <p:ext uri="{BB962C8B-B14F-4D97-AF65-F5344CB8AC3E}">
        <p14:creationId xmlns:p14="http://schemas.microsoft.com/office/powerpoint/2010/main" val="45048480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Rectangle 4">
            <a:extLst>
              <a:ext uri="{FF2B5EF4-FFF2-40B4-BE49-F238E27FC236}">
                <a16:creationId xmlns:a16="http://schemas.microsoft.com/office/drawing/2014/main" id="{DEC3FBF7-2184-4831-9559-9A8E019DCA02}"/>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5">
            <a:extLst>
              <a:ext uri="{FF2B5EF4-FFF2-40B4-BE49-F238E27FC236}">
                <a16:creationId xmlns:a16="http://schemas.microsoft.com/office/drawing/2014/main" id="{A895512D-0565-496E-A85C-2FE73DEDE120}"/>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6">
            <a:extLst>
              <a:ext uri="{FF2B5EF4-FFF2-40B4-BE49-F238E27FC236}">
                <a16:creationId xmlns:a16="http://schemas.microsoft.com/office/drawing/2014/main" id="{DA977144-B0B8-4164-90D9-43B491A3287E}"/>
              </a:ext>
            </a:extLst>
          </p:cNvPr>
          <p:cNvSpPr>
            <a:spLocks noGrp="1" noChangeArrowheads="1"/>
          </p:cNvSpPr>
          <p:nvPr>
            <p:ph type="sldNum" sz="quarter" idx="12"/>
          </p:nvPr>
        </p:nvSpPr>
        <p:spPr>
          <a:ln/>
        </p:spPr>
        <p:txBody>
          <a:bodyPr/>
          <a:lstStyle>
            <a:lvl1pPr>
              <a:defRPr/>
            </a:lvl1pPr>
          </a:lstStyle>
          <a:p>
            <a:fld id="{A87CE8BB-A06E-45F8-A64F-E8CA8652BDFC}" type="slidenum">
              <a:rPr lang="es-ES" altLang="id-ID"/>
              <a:pPr/>
              <a:t>‹#›</a:t>
            </a:fld>
            <a:endParaRPr lang="es-ES" altLang="id-ID"/>
          </a:p>
        </p:txBody>
      </p:sp>
    </p:spTree>
    <p:extLst>
      <p:ext uri="{BB962C8B-B14F-4D97-AF65-F5344CB8AC3E}">
        <p14:creationId xmlns:p14="http://schemas.microsoft.com/office/powerpoint/2010/main" val="706987754"/>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56B4AF0-33F4-4BC3-BDB9-957C3CAA6F2C}"/>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5">
            <a:extLst>
              <a:ext uri="{FF2B5EF4-FFF2-40B4-BE49-F238E27FC236}">
                <a16:creationId xmlns:a16="http://schemas.microsoft.com/office/drawing/2014/main" id="{D78C2CFF-F303-4FCF-BBD1-5E4A4C1CD01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6">
            <a:extLst>
              <a:ext uri="{FF2B5EF4-FFF2-40B4-BE49-F238E27FC236}">
                <a16:creationId xmlns:a16="http://schemas.microsoft.com/office/drawing/2014/main" id="{5B951FB5-CF55-4A05-8719-011CF7C09274}"/>
              </a:ext>
            </a:extLst>
          </p:cNvPr>
          <p:cNvSpPr>
            <a:spLocks noGrp="1" noChangeArrowheads="1"/>
          </p:cNvSpPr>
          <p:nvPr>
            <p:ph type="sldNum" sz="quarter" idx="12"/>
          </p:nvPr>
        </p:nvSpPr>
        <p:spPr>
          <a:ln/>
        </p:spPr>
        <p:txBody>
          <a:bodyPr/>
          <a:lstStyle>
            <a:lvl1pPr>
              <a:defRPr/>
            </a:lvl1pPr>
          </a:lstStyle>
          <a:p>
            <a:fld id="{06FDDAD2-DE36-443B-B280-08C3D40C4A20}" type="slidenum">
              <a:rPr lang="es-ES" altLang="id-ID"/>
              <a:pPr/>
              <a:t>‹#›</a:t>
            </a:fld>
            <a:endParaRPr lang="es-ES" altLang="id-ID"/>
          </a:p>
        </p:txBody>
      </p:sp>
    </p:spTree>
    <p:extLst>
      <p:ext uri="{BB962C8B-B14F-4D97-AF65-F5344CB8AC3E}">
        <p14:creationId xmlns:p14="http://schemas.microsoft.com/office/powerpoint/2010/main" val="286188046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C3991C1D-ABC9-44D4-A7F4-811EAB6599DB}"/>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5F3A1C26-DD99-4CE9-9EAA-050A6A0D3F4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33262B0A-A2E9-4CD0-AA71-1CFE7B281CC6}"/>
              </a:ext>
            </a:extLst>
          </p:cNvPr>
          <p:cNvSpPr>
            <a:spLocks noGrp="1" noChangeArrowheads="1"/>
          </p:cNvSpPr>
          <p:nvPr>
            <p:ph type="sldNum" sz="quarter" idx="12"/>
          </p:nvPr>
        </p:nvSpPr>
        <p:spPr>
          <a:ln/>
        </p:spPr>
        <p:txBody>
          <a:bodyPr/>
          <a:lstStyle>
            <a:lvl1pPr>
              <a:defRPr/>
            </a:lvl1pPr>
          </a:lstStyle>
          <a:p>
            <a:fld id="{7DF51A70-B530-4FF7-9076-5E231E6B713B}" type="slidenum">
              <a:rPr lang="es-ES" altLang="id-ID"/>
              <a:pPr/>
              <a:t>‹#›</a:t>
            </a:fld>
            <a:endParaRPr lang="es-ES" altLang="id-ID"/>
          </a:p>
        </p:txBody>
      </p:sp>
    </p:spTree>
    <p:extLst>
      <p:ext uri="{BB962C8B-B14F-4D97-AF65-F5344CB8AC3E}">
        <p14:creationId xmlns:p14="http://schemas.microsoft.com/office/powerpoint/2010/main" val="93646154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D44FFD0-9CC4-4477-9881-212AFA577F63}"/>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090C01A9-0D58-496A-86C8-4EC9951A2B31}"/>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7CCE819-F40A-416B-A87A-1F3814FC97BE}"/>
              </a:ext>
            </a:extLst>
          </p:cNvPr>
          <p:cNvSpPr>
            <a:spLocks noGrp="1" noChangeArrowheads="1"/>
          </p:cNvSpPr>
          <p:nvPr>
            <p:ph type="sldNum" sz="quarter" idx="12"/>
          </p:nvPr>
        </p:nvSpPr>
        <p:spPr>
          <a:ln/>
        </p:spPr>
        <p:txBody>
          <a:bodyPr/>
          <a:lstStyle>
            <a:lvl1pPr>
              <a:defRPr/>
            </a:lvl1pPr>
          </a:lstStyle>
          <a:p>
            <a:fld id="{6707F2C2-C807-4133-AEFE-7DC9444725F4}" type="slidenum">
              <a:rPr lang="es-ES" altLang="id-ID"/>
              <a:pPr/>
              <a:t>‹#›</a:t>
            </a:fld>
            <a:endParaRPr lang="es-ES" altLang="id-ID"/>
          </a:p>
        </p:txBody>
      </p:sp>
    </p:spTree>
    <p:extLst>
      <p:ext uri="{BB962C8B-B14F-4D97-AF65-F5344CB8AC3E}">
        <p14:creationId xmlns:p14="http://schemas.microsoft.com/office/powerpoint/2010/main" val="85421277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36E2F683-B32B-4B4E-8B5A-688775C7FAD0}"/>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822EDE41-4C18-4635-B2A5-99C62796EBC7}"/>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02825680-0456-46DC-AB49-81E84277476F}"/>
              </a:ext>
            </a:extLst>
          </p:cNvPr>
          <p:cNvSpPr>
            <a:spLocks noGrp="1" noChangeArrowheads="1"/>
          </p:cNvSpPr>
          <p:nvPr>
            <p:ph type="sldNum" sz="quarter" idx="12"/>
          </p:nvPr>
        </p:nvSpPr>
        <p:spPr>
          <a:ln/>
        </p:spPr>
        <p:txBody>
          <a:bodyPr/>
          <a:lstStyle>
            <a:lvl1pPr>
              <a:defRPr/>
            </a:lvl1pPr>
          </a:lstStyle>
          <a:p>
            <a:fld id="{8E7B34C1-B210-42DF-90EC-1DE4E9DA1755}" type="slidenum">
              <a:rPr lang="es-ES" altLang="id-ID"/>
              <a:pPr/>
              <a:t>‹#›</a:t>
            </a:fld>
            <a:endParaRPr lang="es-ES" altLang="id-ID"/>
          </a:p>
        </p:txBody>
      </p:sp>
    </p:spTree>
    <p:extLst>
      <p:ext uri="{BB962C8B-B14F-4D97-AF65-F5344CB8AC3E}">
        <p14:creationId xmlns:p14="http://schemas.microsoft.com/office/powerpoint/2010/main" val="402005952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2DFCA140-7C55-42F8-952C-DA1629D0FE77}"/>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9676DF6D-D610-4184-A86A-29AF7EA15039}"/>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4B86F222-26A5-47EF-806E-A79E21C421FF}"/>
              </a:ext>
            </a:extLst>
          </p:cNvPr>
          <p:cNvSpPr>
            <a:spLocks noGrp="1" noChangeArrowheads="1"/>
          </p:cNvSpPr>
          <p:nvPr>
            <p:ph type="sldNum" sz="quarter" idx="12"/>
          </p:nvPr>
        </p:nvSpPr>
        <p:spPr>
          <a:ln/>
        </p:spPr>
        <p:txBody>
          <a:bodyPr/>
          <a:lstStyle>
            <a:lvl1pPr>
              <a:defRPr/>
            </a:lvl1pPr>
          </a:lstStyle>
          <a:p>
            <a:fld id="{41BCC2B8-A03E-4576-8722-FDB18A671430}" type="slidenum">
              <a:rPr lang="es-ES" altLang="id-ID"/>
              <a:pPr/>
              <a:t>‹#›</a:t>
            </a:fld>
            <a:endParaRPr lang="es-ES" altLang="id-ID"/>
          </a:p>
        </p:txBody>
      </p:sp>
    </p:spTree>
    <p:extLst>
      <p:ext uri="{BB962C8B-B14F-4D97-AF65-F5344CB8AC3E}">
        <p14:creationId xmlns:p14="http://schemas.microsoft.com/office/powerpoint/2010/main" val="273343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theme" Target="../theme/theme6.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18" Type="http://schemas.openxmlformats.org/officeDocument/2006/relationships/theme" Target="../theme/theme9.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slideLayout" Target="../slideLayouts/slideLayout117.xml"/><Relationship Id="rId2" Type="http://schemas.openxmlformats.org/officeDocument/2006/relationships/slideLayout" Target="../slideLayouts/slideLayout102.xml"/><Relationship Id="rId16" Type="http://schemas.openxmlformats.org/officeDocument/2006/relationships/slideLayout" Target="../slideLayouts/slideLayout116.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slideLayout" Target="../slideLayouts/slideLayout11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1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6.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2.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theme" Target="../theme/theme11.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18" Type="http://schemas.openxmlformats.org/officeDocument/2006/relationships/theme" Target="../theme/theme12.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17" Type="http://schemas.openxmlformats.org/officeDocument/2006/relationships/slideLayout" Target="../slideLayouts/slideLayout162.xml"/><Relationship Id="rId2" Type="http://schemas.openxmlformats.org/officeDocument/2006/relationships/slideLayout" Target="../slideLayouts/slideLayout147.xml"/><Relationship Id="rId16" Type="http://schemas.openxmlformats.org/officeDocument/2006/relationships/slideLayout" Target="../slideLayouts/slideLayout161.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slideLayout" Target="../slideLayouts/slideLayout160.xml"/><Relationship Id="rId10" Type="http://schemas.openxmlformats.org/officeDocument/2006/relationships/slideLayout" Target="../slideLayouts/slideLayout155.xml"/><Relationship Id="rId19" Type="http://schemas.openxmlformats.org/officeDocument/2006/relationships/image" Target="../media/image10.png"/><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image" Target="../media/image13.jpeg"/><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theme" Target="../theme/theme13.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D9937DD-0CCA-4968-A901-3C24EC4DF870}"/>
              </a:ext>
            </a:extLst>
          </p:cNvPr>
          <p:cNvSpPr>
            <a:spLocks noGrp="1" noChangeArrowheads="1"/>
          </p:cNvSpPr>
          <p:nvPr>
            <p:ph type="title"/>
          </p:nvPr>
        </p:nvSpPr>
        <p:spPr bwMode="auto">
          <a:xfrm>
            <a:off x="762000" y="533400"/>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id-ID"/>
              <a:t>Click to edit Master title style</a:t>
            </a:r>
          </a:p>
        </p:txBody>
      </p:sp>
      <p:sp>
        <p:nvSpPr>
          <p:cNvPr id="1027" name="Rectangle 3">
            <a:extLst>
              <a:ext uri="{FF2B5EF4-FFF2-40B4-BE49-F238E27FC236}">
                <a16:creationId xmlns:a16="http://schemas.microsoft.com/office/drawing/2014/main" id="{CDD1184A-A51F-44AC-B531-43BC8091F550}"/>
              </a:ext>
            </a:extLst>
          </p:cNvPr>
          <p:cNvSpPr>
            <a:spLocks noGrp="1" noChangeArrowheads="1"/>
          </p:cNvSpPr>
          <p:nvPr>
            <p:ph type="body" idx="1"/>
          </p:nvPr>
        </p:nvSpPr>
        <p:spPr bwMode="auto">
          <a:xfrm>
            <a:off x="762000" y="1905000"/>
            <a:ext cx="7696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id-ID"/>
              <a:t>Click to edit Master text styles</a:t>
            </a:r>
          </a:p>
          <a:p>
            <a:pPr lvl="1"/>
            <a:r>
              <a:rPr lang="en-US" altLang="id-ID"/>
              <a:t>Second level</a:t>
            </a:r>
          </a:p>
          <a:p>
            <a:pPr lvl="2"/>
            <a:r>
              <a:rPr lang="en-US" altLang="id-ID"/>
              <a:t>Third level</a:t>
            </a:r>
          </a:p>
          <a:p>
            <a:pPr lvl="3"/>
            <a:r>
              <a:rPr lang="en-US" altLang="id-ID"/>
              <a:t>Fourth level</a:t>
            </a:r>
          </a:p>
          <a:p>
            <a:pPr lvl="4"/>
            <a:r>
              <a:rPr lang="en-US" altLang="id-ID"/>
              <a:t>Fifth level</a:t>
            </a:r>
          </a:p>
        </p:txBody>
      </p:sp>
      <p:sp>
        <p:nvSpPr>
          <p:cNvPr id="10244" name="Rectangle 4">
            <a:extLst>
              <a:ext uri="{FF2B5EF4-FFF2-40B4-BE49-F238E27FC236}">
                <a16:creationId xmlns:a16="http://schemas.microsoft.com/office/drawing/2014/main" id="{34160C5A-E08C-48FC-94C1-22741FCEB678}"/>
              </a:ext>
            </a:extLst>
          </p:cNvPr>
          <p:cNvSpPr>
            <a:spLocks noGrp="1" noChangeArrowheads="1"/>
          </p:cNvSpPr>
          <p:nvPr>
            <p:ph type="dt" sz="half" idx="2"/>
          </p:nvPr>
        </p:nvSpPr>
        <p:spPr bwMode="auto">
          <a:xfrm>
            <a:off x="762000" y="6391275"/>
            <a:ext cx="2057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245" name="Rectangle 5">
            <a:extLst>
              <a:ext uri="{FF2B5EF4-FFF2-40B4-BE49-F238E27FC236}">
                <a16:creationId xmlns:a16="http://schemas.microsoft.com/office/drawing/2014/main" id="{9A0B63E6-AEC0-4D8E-AD3B-E06CF1AC6BF2}"/>
              </a:ext>
            </a:extLst>
          </p:cNvPr>
          <p:cNvSpPr>
            <a:spLocks noGrp="1" noChangeArrowheads="1"/>
          </p:cNvSpPr>
          <p:nvPr>
            <p:ph type="ftr" sz="quarter" idx="3"/>
          </p:nvPr>
        </p:nvSpPr>
        <p:spPr bwMode="auto">
          <a:xfrm>
            <a:off x="3352800" y="6403975"/>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246" name="Rectangle 6">
            <a:extLst>
              <a:ext uri="{FF2B5EF4-FFF2-40B4-BE49-F238E27FC236}">
                <a16:creationId xmlns:a16="http://schemas.microsoft.com/office/drawing/2014/main" id="{5AFA4C33-E2BC-4F6E-9244-653F4E76A1BF}"/>
              </a:ext>
            </a:extLst>
          </p:cNvPr>
          <p:cNvSpPr>
            <a:spLocks noGrp="1" noChangeArrowheads="1"/>
          </p:cNvSpPr>
          <p:nvPr>
            <p:ph type="sldNum" sz="quarter" idx="4"/>
          </p:nvPr>
        </p:nvSpPr>
        <p:spPr bwMode="auto">
          <a:xfrm>
            <a:off x="6858000" y="6400800"/>
            <a:ext cx="1600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fld id="{4B6A5BD8-E00C-4875-8A65-CFBF9FB04119}" type="slidenum">
              <a:rPr lang="en-US" altLang="id-ID"/>
              <a:pPr/>
              <a:t>‹#›</a:t>
            </a:fld>
            <a:endParaRPr lang="en-US" altLang="id-ID"/>
          </a:p>
        </p:txBody>
      </p:sp>
      <p:grpSp>
        <p:nvGrpSpPr>
          <p:cNvPr id="1031" name="Group 7">
            <a:extLst>
              <a:ext uri="{FF2B5EF4-FFF2-40B4-BE49-F238E27FC236}">
                <a16:creationId xmlns:a16="http://schemas.microsoft.com/office/drawing/2014/main" id="{746D3D80-7005-4DC4-9C9D-0A465AFF2CA6}"/>
              </a:ext>
            </a:extLst>
          </p:cNvPr>
          <p:cNvGrpSpPr>
            <a:grpSpLocks/>
          </p:cNvGrpSpPr>
          <p:nvPr/>
        </p:nvGrpSpPr>
        <p:grpSpPr bwMode="auto">
          <a:xfrm>
            <a:off x="168275" y="228600"/>
            <a:ext cx="8823325" cy="6096000"/>
            <a:chOff x="106" y="144"/>
            <a:chExt cx="5558" cy="3840"/>
          </a:xfrm>
        </p:grpSpPr>
        <p:sp>
          <p:nvSpPr>
            <p:cNvPr id="10248" name="AutoShape 8">
              <a:extLst>
                <a:ext uri="{FF2B5EF4-FFF2-40B4-BE49-F238E27FC236}">
                  <a16:creationId xmlns:a16="http://schemas.microsoft.com/office/drawing/2014/main" id="{7D205639-6223-4229-BA22-5B295886AB66}"/>
                </a:ext>
              </a:extLst>
            </p:cNvPr>
            <p:cNvSpPr>
              <a:spLocks noChangeArrowheads="1"/>
            </p:cNvSpPr>
            <p:nvPr/>
          </p:nvSpPr>
          <p:spPr bwMode="auto">
            <a:xfrm>
              <a:off x="106" y="144"/>
              <a:ext cx="5558" cy="3840"/>
            </a:xfrm>
            <a:prstGeom prst="roundRect">
              <a:avLst>
                <a:gd name="adj" fmla="val 11046"/>
              </a:avLst>
            </a:prstGeom>
            <a:noFill/>
            <a:ln w="28575">
              <a:solidFill>
                <a:schemeClr val="folHlink"/>
              </a:solidFill>
              <a:round/>
              <a:headEnd/>
              <a:tailEnd/>
            </a:ln>
            <a:effectLst/>
          </p:spPr>
          <p:txBody>
            <a:bodyPr wrap="none" anchor="ctr"/>
            <a:lstStyle/>
            <a:p>
              <a:pPr algn="ctr" eaLnBrk="1" hangingPunct="1">
                <a:defRPr/>
              </a:pPr>
              <a:endParaRPr lang="en-US" sz="2400">
                <a:latin typeface="Times New Roman" pitchFamily="18" charset="0"/>
              </a:endParaRPr>
            </a:p>
          </p:txBody>
        </p:sp>
        <p:sp>
          <p:nvSpPr>
            <p:cNvPr id="10249" name="Line 9">
              <a:extLst>
                <a:ext uri="{FF2B5EF4-FFF2-40B4-BE49-F238E27FC236}">
                  <a16:creationId xmlns:a16="http://schemas.microsoft.com/office/drawing/2014/main" id="{63595F31-6CEC-4F2C-86CA-C22C6761546E}"/>
                </a:ext>
              </a:extLst>
            </p:cNvPr>
            <p:cNvSpPr>
              <a:spLocks noChangeShapeType="1"/>
            </p:cNvSpPr>
            <p:nvPr/>
          </p:nvSpPr>
          <p:spPr bwMode="auto">
            <a:xfrm>
              <a:off x="480" y="1077"/>
              <a:ext cx="4848" cy="0"/>
            </a:xfrm>
            <a:prstGeom prst="line">
              <a:avLst/>
            </a:prstGeom>
            <a:noFill/>
            <a:ln w="38100">
              <a:solidFill>
                <a:schemeClr val="folHlink"/>
              </a:solidFill>
              <a:round/>
              <a:headEnd/>
              <a:tailEnd/>
            </a:ln>
            <a:effectLst/>
          </p:spPr>
          <p:txBody>
            <a:bodyPr/>
            <a:lstStyle/>
            <a:p>
              <a:pPr>
                <a:defRPr/>
              </a:pPr>
              <a:endParaRPr lang="en-US">
                <a:latin typeface="Arial" charset="0"/>
              </a:endParaRPr>
            </a:p>
          </p:txBody>
        </p:sp>
      </p:grpSp>
    </p:spTree>
  </p:cSld>
  <p:clrMap bg1="lt1" tx1="dk1" bg2="lt2" tx2="dk2" accent1="accent1" accent2="accent2" accent3="accent3" accent4="accent4" accent5="accent5" accent6="accent6" hlink="hlink" folHlink="folHlink"/>
  <p:sldLayoutIdLst>
    <p:sldLayoutId id="2147483688"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Black" pitchFamily="34" charset="0"/>
        </a:defRPr>
      </a:lvl2pPr>
      <a:lvl3pPr algn="l" rtl="0" eaLnBrk="0" fontAlgn="base" hangingPunct="0">
        <a:spcBef>
          <a:spcPct val="0"/>
        </a:spcBef>
        <a:spcAft>
          <a:spcPct val="0"/>
        </a:spcAft>
        <a:defRPr sz="3300">
          <a:solidFill>
            <a:schemeClr val="tx2"/>
          </a:solidFill>
          <a:latin typeface="Arial Black" pitchFamily="34" charset="0"/>
        </a:defRPr>
      </a:lvl3pPr>
      <a:lvl4pPr algn="l" rtl="0" eaLnBrk="0" fontAlgn="base" hangingPunct="0">
        <a:spcBef>
          <a:spcPct val="0"/>
        </a:spcBef>
        <a:spcAft>
          <a:spcPct val="0"/>
        </a:spcAft>
        <a:defRPr sz="3300">
          <a:solidFill>
            <a:schemeClr val="tx2"/>
          </a:solidFill>
          <a:latin typeface="Arial Black" pitchFamily="34" charset="0"/>
        </a:defRPr>
      </a:lvl4pPr>
      <a:lvl5pPr algn="l" rtl="0" eaLnBrk="0" fontAlgn="base" hangingPunct="0">
        <a:spcBef>
          <a:spcPct val="0"/>
        </a:spcBef>
        <a:spcAft>
          <a:spcPct val="0"/>
        </a:spcAft>
        <a:defRPr sz="3300">
          <a:solidFill>
            <a:schemeClr val="tx2"/>
          </a:solidFill>
          <a:latin typeface="Arial Black" pitchFamily="34" charset="0"/>
        </a:defRPr>
      </a:lvl5pPr>
      <a:lvl6pPr marL="457200" algn="l" rtl="0" fontAlgn="base">
        <a:spcBef>
          <a:spcPct val="0"/>
        </a:spcBef>
        <a:spcAft>
          <a:spcPct val="0"/>
        </a:spcAft>
        <a:defRPr sz="3300">
          <a:solidFill>
            <a:schemeClr val="tx2"/>
          </a:solidFill>
          <a:latin typeface="Arial Black" pitchFamily="34" charset="0"/>
        </a:defRPr>
      </a:lvl6pPr>
      <a:lvl7pPr marL="914400" algn="l" rtl="0" fontAlgn="base">
        <a:spcBef>
          <a:spcPct val="0"/>
        </a:spcBef>
        <a:spcAft>
          <a:spcPct val="0"/>
        </a:spcAft>
        <a:defRPr sz="3300">
          <a:solidFill>
            <a:schemeClr val="tx2"/>
          </a:solidFill>
          <a:latin typeface="Arial Black" pitchFamily="34" charset="0"/>
        </a:defRPr>
      </a:lvl7pPr>
      <a:lvl8pPr marL="1371600" algn="l" rtl="0" fontAlgn="base">
        <a:spcBef>
          <a:spcPct val="0"/>
        </a:spcBef>
        <a:spcAft>
          <a:spcPct val="0"/>
        </a:spcAft>
        <a:defRPr sz="3300">
          <a:solidFill>
            <a:schemeClr val="tx2"/>
          </a:solidFill>
          <a:latin typeface="Arial Black" pitchFamily="34" charset="0"/>
        </a:defRPr>
      </a:lvl8pPr>
      <a:lvl9pPr marL="1828800" algn="l" rtl="0" fontAlgn="base">
        <a:spcBef>
          <a:spcPct val="0"/>
        </a:spcBef>
        <a:spcAft>
          <a:spcPct val="0"/>
        </a:spcAft>
        <a:defRPr sz="3300">
          <a:solidFill>
            <a:schemeClr val="tx2"/>
          </a:solidFill>
          <a:latin typeface="Arial Black" pitchFamily="34" charset="0"/>
        </a:defRPr>
      </a:lvl9pPr>
    </p:titleStyle>
    <p:bodyStyle>
      <a:lvl1pPr marL="342900" indent="-342900" algn="l" rtl="0" eaLnBrk="0" fontAlgn="base" hangingPunct="0">
        <a:spcBef>
          <a:spcPct val="20000"/>
        </a:spcBef>
        <a:spcAft>
          <a:spcPct val="0"/>
        </a:spcAft>
        <a:buClr>
          <a:schemeClr val="bg2"/>
        </a:buClr>
        <a:buSzPct val="70000"/>
        <a:buFont typeface="Wingdings" panose="05000000000000000000" pitchFamily="2" charset="2"/>
        <a:buChar char="l"/>
        <a:defRPr sz="31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150000"/>
        <a:buChar char="•"/>
        <a:defRPr sz="2600">
          <a:solidFill>
            <a:schemeClr val="tx1"/>
          </a:solidFill>
          <a:latin typeface="+mn-lt"/>
        </a:defRPr>
      </a:lvl2pPr>
      <a:lvl3pPr marL="1143000" indent="-228600" algn="l" rtl="0" eaLnBrk="0" fontAlgn="base" hangingPunct="0">
        <a:spcBef>
          <a:spcPct val="20000"/>
        </a:spcBef>
        <a:spcAft>
          <a:spcPct val="0"/>
        </a:spcAft>
        <a:buClr>
          <a:schemeClr val="tx1"/>
        </a:buClr>
        <a:buSzPct val="150000"/>
        <a:buChar char="•"/>
        <a:defRPr sz="2200">
          <a:solidFill>
            <a:schemeClr val="tx1"/>
          </a:solidFill>
          <a:latin typeface="+mn-lt"/>
        </a:defRPr>
      </a:lvl3pPr>
      <a:lvl4pPr marL="1600200" indent="-228600" algn="l" rtl="0" eaLnBrk="0" fontAlgn="base" hangingPunct="0">
        <a:spcBef>
          <a:spcPct val="20000"/>
        </a:spcBef>
        <a:spcAft>
          <a:spcPct val="0"/>
        </a:spcAft>
        <a:buClr>
          <a:schemeClr val="tx2"/>
        </a:buClr>
        <a:buSzPct val="150000"/>
        <a:buChar char="•"/>
        <a:defRPr sz="2000">
          <a:solidFill>
            <a:schemeClr val="tx1"/>
          </a:solidFill>
          <a:latin typeface="+mn-lt"/>
        </a:defRPr>
      </a:lvl4pPr>
      <a:lvl5pPr marL="2057400" indent="-228600" algn="l" rtl="0" eaLnBrk="0" fontAlgn="base" hangingPunct="0">
        <a:spcBef>
          <a:spcPct val="20000"/>
        </a:spcBef>
        <a:spcAft>
          <a:spcPct val="0"/>
        </a:spcAft>
        <a:buClr>
          <a:schemeClr val="folHlink"/>
        </a:buClr>
        <a:buSzPct val="150000"/>
        <a:buChar char="•"/>
        <a:defRPr sz="2000">
          <a:solidFill>
            <a:schemeClr val="tx1"/>
          </a:solidFill>
          <a:latin typeface="+mn-lt"/>
        </a:defRPr>
      </a:lvl5pPr>
      <a:lvl6pPr marL="2514600" indent="-228600" algn="l" rtl="0" fontAlgn="base">
        <a:spcBef>
          <a:spcPct val="20000"/>
        </a:spcBef>
        <a:spcAft>
          <a:spcPct val="0"/>
        </a:spcAft>
        <a:buClr>
          <a:schemeClr val="folHlink"/>
        </a:buClr>
        <a:buSzPct val="150000"/>
        <a:buChar char="•"/>
        <a:defRPr sz="2000">
          <a:solidFill>
            <a:schemeClr val="tx1"/>
          </a:solidFill>
          <a:latin typeface="+mn-lt"/>
        </a:defRPr>
      </a:lvl6pPr>
      <a:lvl7pPr marL="2971800" indent="-228600" algn="l" rtl="0" fontAlgn="base">
        <a:spcBef>
          <a:spcPct val="20000"/>
        </a:spcBef>
        <a:spcAft>
          <a:spcPct val="0"/>
        </a:spcAft>
        <a:buClr>
          <a:schemeClr val="folHlink"/>
        </a:buClr>
        <a:buSzPct val="150000"/>
        <a:buChar char="•"/>
        <a:defRPr sz="2000">
          <a:solidFill>
            <a:schemeClr val="tx1"/>
          </a:solidFill>
          <a:latin typeface="+mn-lt"/>
        </a:defRPr>
      </a:lvl7pPr>
      <a:lvl8pPr marL="3429000" indent="-228600" algn="l" rtl="0" fontAlgn="base">
        <a:spcBef>
          <a:spcPct val="20000"/>
        </a:spcBef>
        <a:spcAft>
          <a:spcPct val="0"/>
        </a:spcAft>
        <a:buClr>
          <a:schemeClr val="folHlink"/>
        </a:buClr>
        <a:buSzPct val="150000"/>
        <a:buChar char="•"/>
        <a:defRPr sz="2000">
          <a:solidFill>
            <a:schemeClr val="tx1"/>
          </a:solidFill>
          <a:latin typeface="+mn-lt"/>
        </a:defRPr>
      </a:lvl8pPr>
      <a:lvl9pPr marL="3886200" indent="-228600" algn="l" rtl="0" fontAlgn="base">
        <a:spcBef>
          <a:spcPct val="20000"/>
        </a:spcBef>
        <a:spcAft>
          <a:spcPct val="0"/>
        </a:spcAft>
        <a:buClr>
          <a:schemeClr val="folHlink"/>
        </a:buClr>
        <a:buSzPct val="15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pPr>
              <a:defRPr/>
            </a:pPr>
            <a:endParaRPr lang="en-US"/>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pPr>
              <a:defRPr/>
            </a:pPr>
            <a:endParaRPr lang="en-US"/>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4B6A5BD8-E00C-4875-8A65-CFBF9FB04119}" type="slidenum">
              <a:rPr lang="en-US" altLang="id-ID" smtClean="0"/>
              <a:pPr/>
              <a:t>‹#›</a:t>
            </a:fld>
            <a:endParaRPr lang="en-US" altLang="id-ID"/>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60607151"/>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0" orient="horz" pos="1368">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59327" y="5956136"/>
            <a:ext cx="2133600" cy="365125"/>
          </a:xfrm>
          <a:prstGeom prst="rect">
            <a:avLst/>
          </a:prstGeom>
        </p:spPr>
        <p:txBody>
          <a:bodyPr vert="horz" lIns="91440" tIns="45720" rIns="91440" bIns="45720" rtlCol="0" anchor="ctr"/>
          <a:lstStyle>
            <a:lvl1pPr algn="r">
              <a:defRPr sz="900">
                <a:solidFill>
                  <a:schemeClr val="accent2"/>
                </a:solidFill>
              </a:defRPr>
            </a:lvl1pPr>
          </a:lstStyle>
          <a:p>
            <a:pPr>
              <a:defRPr/>
            </a:pPr>
            <a:endParaRPr lang="en-US"/>
          </a:p>
        </p:txBody>
      </p:sp>
      <p:sp>
        <p:nvSpPr>
          <p:cNvPr id="5" name="Footer Placeholder 4"/>
          <p:cNvSpPr>
            <a:spLocks noGrp="1"/>
          </p:cNvSpPr>
          <p:nvPr>
            <p:ph type="ftr" sz="quarter" idx="3"/>
          </p:nvPr>
        </p:nvSpPr>
        <p:spPr>
          <a:xfrm>
            <a:off x="581192" y="5951810"/>
            <a:ext cx="4870585" cy="365125"/>
          </a:xfrm>
          <a:prstGeom prst="rect">
            <a:avLst/>
          </a:prstGeom>
        </p:spPr>
        <p:txBody>
          <a:bodyPr vert="horz" lIns="91440" tIns="45720" rIns="91440" bIns="45720" rtlCol="0" anchor="ctr"/>
          <a:lstStyle>
            <a:lvl1pPr algn="l">
              <a:defRPr sz="900" cap="all">
                <a:solidFill>
                  <a:schemeClr val="accent2"/>
                </a:solidFill>
              </a:defRPr>
            </a:lvl1pPr>
          </a:lstStyle>
          <a:p>
            <a:pPr>
              <a:defRPr/>
            </a:pPr>
            <a:endParaRPr lang="en-US"/>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4B6A5BD8-E00C-4875-8A65-CFBF9FB04119}" type="slidenum">
              <a:rPr lang="en-US" altLang="id-ID" smtClean="0"/>
              <a:pPr/>
              <a:t>‹#›</a:t>
            </a:fld>
            <a:endParaRPr lang="en-US" altLang="id-ID"/>
          </a:p>
        </p:txBody>
      </p:sp>
      <p:sp>
        <p:nvSpPr>
          <p:cNvPr id="9" name="Rectangle 8"/>
          <p:cNvSpPr/>
          <p:nvPr/>
        </p:nvSpPr>
        <p:spPr>
          <a:xfrm>
            <a:off x="448091" y="441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976001" y="441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3216601" y="441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9411485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pPr>
              <a:defRPr/>
            </a:pPr>
            <a:endParaRPr lang="en-US"/>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pPr>
              <a:defRPr/>
            </a:pPr>
            <a:endParaRPr lang="en-US"/>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4B6A5BD8-E00C-4875-8A65-CFBF9FB04119}" type="slidenum">
              <a:rPr lang="en-US" altLang="id-ID" smtClean="0"/>
              <a:pPr/>
              <a:t>‹#›</a:t>
            </a:fld>
            <a:endParaRPr lang="en-US" altLang="id-ID"/>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321124406"/>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0" pos="594">
          <p15:clr>
            <a:srgbClr val="F26B43"/>
          </p15:clr>
        </p15:guide>
        <p15:guide id="3" pos="5400">
          <p15:clr>
            <a:srgbClr val="F26B43"/>
          </p15:clr>
        </p15:guide>
        <p15:guide id="4" orient="horz" pos="4008">
          <p15:clr>
            <a:srgbClr val="F26B43"/>
          </p15:clr>
        </p15:guide>
        <p15:guide id="5" orient="horz" pos="1440">
          <p15:clr>
            <a:srgbClr val="F26B43"/>
          </p15:clr>
        </p15:guide>
        <p15:guide id="6" orient="horz" pos="3720">
          <p15:clr>
            <a:srgbClr val="F26B43"/>
          </p15:clr>
        </p15:guide>
        <p15:guide id="7" orient="horz" pos="2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09601"/>
            <a:ext cx="7772400"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2142068"/>
            <a:ext cx="7772400"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523712" y="5870576"/>
            <a:ext cx="1212173"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en-US"/>
          </a:p>
        </p:txBody>
      </p:sp>
      <p:sp>
        <p:nvSpPr>
          <p:cNvPr id="5" name="Footer Placeholder 4"/>
          <p:cNvSpPr>
            <a:spLocks noGrp="1"/>
          </p:cNvSpPr>
          <p:nvPr>
            <p:ph type="ftr" sz="quarter" idx="3"/>
          </p:nvPr>
        </p:nvSpPr>
        <p:spPr>
          <a:xfrm>
            <a:off x="457200" y="5870576"/>
            <a:ext cx="5990311"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7812085" y="5870576"/>
            <a:ext cx="417516"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36777937"/>
      </p:ext>
    </p:extLst>
  </p:cSld>
  <p:clrMap bg1="dk1" tx1="lt1" bg2="dk2" tx2="lt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 id="2147483880"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accent1">
                  <a:lumMod val="60000"/>
                  <a:lumOff val="40000"/>
                  <a:alpha val="8000"/>
                </a:schemeClr>
              </a:gs>
              <a:gs pos="72000">
                <a:schemeClr val="accent1">
                  <a:lumMod val="60000"/>
                  <a:lumOff val="40000"/>
                  <a:alpha val="0"/>
                </a:schemeClr>
              </a:gs>
              <a:gs pos="36000">
                <a:schemeClr val="accent1">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US"/>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891396848"/>
      </p:ext>
    </p:extLst>
  </p:cSld>
  <p:clrMap bg1="dk1" tx1="lt1" bg2="dk2" tx2="lt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tx1"/>
                </a:solidFill>
              </a:defRPr>
            </a:lvl1pPr>
          </a:lstStyle>
          <a:p>
            <a:pPr>
              <a:defRPr/>
            </a:pPr>
            <a:endParaRPr lang="en-US"/>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tx1"/>
                </a:solidFill>
              </a:defRPr>
            </a:lvl1pPr>
          </a:lstStyle>
          <a:p>
            <a:pPr>
              <a:defRPr/>
            </a:pPr>
            <a:endParaRPr lang="en-US"/>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tx1"/>
                </a:solidFill>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760297928"/>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Lst>
  <p:txStyles>
    <p:titleStyle>
      <a:lvl1pPr algn="l" defTabSz="6858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tx1"/>
        </a:buClr>
        <a:buSzPct val="80000"/>
        <a:buFont typeface="Corbel" pitchFamily="34" charset="0"/>
        <a:buChar char="•"/>
        <a:defRPr sz="2000" kern="1200">
          <a:solidFill>
            <a:schemeClr val="tx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tx1"/>
        </a:buClr>
        <a:buSzPct val="80000"/>
        <a:buFont typeface="Corbel" pitchFamily="34" charset="0"/>
        <a:buChar char="•"/>
        <a:defRPr sz="1800" kern="1200">
          <a:solidFill>
            <a:schemeClr val="tx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tx1"/>
        </a:buClr>
        <a:buSzPct val="80000"/>
        <a:buFont typeface="Corbel" pitchFamily="34" charset="0"/>
        <a:buChar char="•"/>
        <a:defRPr sz="1600" kern="1200">
          <a:solidFill>
            <a:schemeClr val="tx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tx1"/>
        </a:buClr>
        <a:buSzPct val="80000"/>
        <a:buFont typeface="Corbel"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8418195" y="0"/>
            <a:ext cx="7315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46404" y="365760"/>
            <a:ext cx="726948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46404" y="1828801"/>
            <a:ext cx="644652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7831456" y="1044178"/>
            <a:ext cx="1904999" cy="273844"/>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pPr>
              <a:defRPr/>
            </a:pPr>
            <a:endParaRPr lang="en-US"/>
          </a:p>
        </p:txBody>
      </p:sp>
      <p:sp>
        <p:nvSpPr>
          <p:cNvPr id="5" name="Footer Placeholder 4"/>
          <p:cNvSpPr>
            <a:spLocks noGrp="1"/>
          </p:cNvSpPr>
          <p:nvPr>
            <p:ph type="ftr" sz="quarter" idx="3"/>
          </p:nvPr>
        </p:nvSpPr>
        <p:spPr>
          <a:xfrm rot="16200000">
            <a:off x="6993255" y="4092178"/>
            <a:ext cx="3581400" cy="273844"/>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pPr>
              <a:defRPr/>
            </a:pPr>
            <a:endParaRPr lang="en-US"/>
          </a:p>
        </p:txBody>
      </p:sp>
      <p:sp>
        <p:nvSpPr>
          <p:cNvPr id="6" name="Slide Number Placeholder 5"/>
          <p:cNvSpPr>
            <a:spLocks noGrp="1"/>
          </p:cNvSpPr>
          <p:nvPr>
            <p:ph type="sldNum" sz="quarter" idx="4"/>
          </p:nvPr>
        </p:nvSpPr>
        <p:spPr>
          <a:xfrm>
            <a:off x="8441055" y="6172201"/>
            <a:ext cx="685800" cy="593725"/>
          </a:xfrm>
          <a:prstGeom prst="rect">
            <a:avLst/>
          </a:prstGeom>
        </p:spPr>
        <p:txBody>
          <a:bodyPr vert="horz" lIns="27432" tIns="45720" rIns="27432" bIns="45720" rtlCol="0" anchor="ctr">
            <a:normAutofit/>
          </a:bodyPr>
          <a:lstStyle>
            <a:lvl1pPr algn="ctr">
              <a:defRPr sz="3200">
                <a:solidFill>
                  <a:schemeClr val="accent1">
                    <a:lumMod val="60000"/>
                    <a:lumOff val="40000"/>
                  </a:schemeClr>
                </a:solidFill>
                <a:latin typeface="+mj-lt"/>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5089760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Lst>
  <p:txStyles>
    <p:titleStyle>
      <a:lvl1pPr algn="l" defTabSz="914400" rtl="0" eaLnBrk="1" latinLnBrk="0" hangingPunct="1">
        <a:lnSpc>
          <a:spcPct val="90000"/>
        </a:lnSpc>
        <a:spcBef>
          <a:spcPct val="0"/>
        </a:spcBef>
        <a:buNone/>
        <a:defRPr sz="4000" b="1" kern="1200" spc="-7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123593286"/>
      </p:ext>
    </p:extLst>
  </p:cSld>
  <p:clrMap bg1="lt1" tx1="dk1" bg2="lt2" tx2="dk2" accent1="accent1" accent2="accent2" accent3="accent3" accent4="accent4" accent5="accent5" accent6="accent6" hlink="hlink" folHlink="folHlink"/>
  <p:sldLayoutIdLst>
    <p:sldLayoutId id="2147484134" r:id="rId1"/>
    <p:sldLayoutId id="2147484135" r:id="rId2"/>
    <p:sldLayoutId id="2147484136" r:id="rId3"/>
    <p:sldLayoutId id="2147484137" r:id="rId4"/>
    <p:sldLayoutId id="2147484138" r:id="rId5"/>
    <p:sldLayoutId id="2147484139" r:id="rId6"/>
    <p:sldLayoutId id="2147484140" r:id="rId7"/>
    <p:sldLayoutId id="2147484141" r:id="rId8"/>
    <p:sldLayoutId id="2147484142" r:id="rId9"/>
    <p:sldLayoutId id="2147484143" r:id="rId10"/>
    <p:sldLayoutId id="2147484144" r:id="rId11"/>
    <p:sldLayoutId id="2147484145" r:id="rId12"/>
    <p:sldLayoutId id="2147484146" r:id="rId13"/>
    <p:sldLayoutId id="2147484147" r:id="rId14"/>
    <p:sldLayoutId id="2147484148" r:id="rId15"/>
    <p:sldLayoutId id="2147484149" r:id="rId16"/>
    <p:sldLayoutId id="2147484150"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1221754219"/>
      </p:ext>
    </p:extLst>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 id="2147484181" r:id="rId12"/>
    <p:sldLayoutId id="2147484182" r:id="rId13"/>
    <p:sldLayoutId id="2147484183" r:id="rId14"/>
    <p:sldLayoutId id="2147484184" r:id="rId15"/>
    <p:sldLayoutId id="2147484185" r:id="rId16"/>
    <p:sldLayoutId id="21474841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noFill/>
          <a:ln w="6350" cap="flat" cmpd="sng" algn="ctr">
            <a:solidFill>
              <a:schemeClr val="tx1"/>
            </a:solid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7338" y="6265818"/>
            <a:ext cx="2057400" cy="274320"/>
          </a:xfrm>
          <a:prstGeom prst="rect">
            <a:avLst/>
          </a:prstGeom>
        </p:spPr>
        <p:txBody>
          <a:bodyPr vert="horz" lIns="91440" tIns="45720" rIns="91440" bIns="45720" rtlCol="0" anchor="b"/>
          <a:lstStyle>
            <a:lvl1pPr algn="l">
              <a:defRPr sz="900">
                <a:solidFill>
                  <a:schemeClr val="tx2"/>
                </a:solidFill>
              </a:defRPr>
            </a:lvl1pPr>
          </a:lstStyle>
          <a:p>
            <a:pPr>
              <a:defRPr/>
            </a:pPr>
            <a:endParaRPr lang="en-US"/>
          </a:p>
        </p:txBody>
      </p:sp>
      <p:sp>
        <p:nvSpPr>
          <p:cNvPr id="5" name="Footer Placeholder 4"/>
          <p:cNvSpPr>
            <a:spLocks noGrp="1"/>
          </p:cNvSpPr>
          <p:nvPr>
            <p:ph type="ftr" sz="quarter" idx="3"/>
          </p:nvPr>
        </p:nvSpPr>
        <p:spPr>
          <a:xfrm>
            <a:off x="2596896" y="6265818"/>
            <a:ext cx="3950208" cy="274320"/>
          </a:xfrm>
          <a:prstGeom prst="rect">
            <a:avLst/>
          </a:prstGeom>
        </p:spPr>
        <p:txBody>
          <a:bodyPr vert="horz" lIns="91440" tIns="45720" rIns="91440" bIns="45720" rtlCol="0" anchor="b"/>
          <a:lstStyle>
            <a:lvl1pPr algn="ctr">
              <a:defRPr sz="900">
                <a:solidFill>
                  <a:schemeClr val="tx2"/>
                </a:solidFill>
              </a:defRPr>
            </a:lvl1pPr>
          </a:lstStyle>
          <a:p>
            <a:pPr>
              <a:defRPr/>
            </a:pPr>
            <a:endParaRPr lang="en-US"/>
          </a:p>
        </p:txBody>
      </p:sp>
      <p:sp>
        <p:nvSpPr>
          <p:cNvPr id="6" name="Slide Number Placeholder 5"/>
          <p:cNvSpPr>
            <a:spLocks noGrp="1"/>
          </p:cNvSpPr>
          <p:nvPr>
            <p:ph type="sldNum" sz="quarter" idx="4"/>
          </p:nvPr>
        </p:nvSpPr>
        <p:spPr>
          <a:xfrm>
            <a:off x="7743555" y="6265818"/>
            <a:ext cx="1097280" cy="274320"/>
          </a:xfrm>
          <a:prstGeom prst="rect">
            <a:avLst/>
          </a:prstGeom>
        </p:spPr>
        <p:txBody>
          <a:bodyPr vert="horz" lIns="91440" tIns="45720" rIns="91440" bIns="45720" rtlCol="0" anchor="b"/>
          <a:lstStyle>
            <a:lvl1pPr algn="r">
              <a:defRPr sz="900">
                <a:solidFill>
                  <a:schemeClr val="tx2"/>
                </a:solidFill>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2504064315"/>
      </p:ext>
    </p:extLst>
  </p:cSld>
  <p:clrMap bg1="dk1" tx1="lt1" bg2="dk2" tx2="lt2" accent1="accent1" accent2="accent2" accent3="accent3" accent4="accent4" accent5="accent5" accent6="accent6" hlink="hlink" folHlink="folHlink"/>
  <p:sldLayoutIdLst>
    <p:sldLayoutId id="2147484290" r:id="rId1"/>
    <p:sldLayoutId id="2147484291" r:id="rId2"/>
    <p:sldLayoutId id="2147484292" r:id="rId3"/>
    <p:sldLayoutId id="2147484293" r:id="rId4"/>
    <p:sldLayoutId id="2147484294" r:id="rId5"/>
    <p:sldLayoutId id="2147484295" r:id="rId6"/>
    <p:sldLayoutId id="2147484296" r:id="rId7"/>
    <p:sldLayoutId id="2147484297" r:id="rId8"/>
    <p:sldLayoutId id="2147484298" r:id="rId9"/>
    <p:sldLayoutId id="2147484299" r:id="rId10"/>
    <p:sldLayoutId id="2147484300" r:id="rId11"/>
  </p:sldLayoutIdLst>
  <p:txStyles>
    <p:titleStyle>
      <a:lvl1pPr algn="l" defTabSz="914400" rtl="0" eaLnBrk="1" latinLnBrk="0" hangingPunct="1">
        <a:lnSpc>
          <a:spcPct val="90000"/>
        </a:lnSpc>
        <a:spcBef>
          <a:spcPct val="0"/>
        </a:spcBef>
        <a:buNone/>
        <a:defRPr lang="en-US" sz="40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anose="020B0604020202020204"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7" name="Picture 3" descr="C:\Users\James\Desktop\msft\Berlin\build Assets\hashOverlaySD-FullResolve.png"/>
          <p:cNvPicPr>
            <a:picLocks noChangeAspect="1" noChangeArrowheads="1"/>
          </p:cNvPicPr>
          <p:nvPr/>
        </p:nvPicPr>
        <p:blipFill>
          <a:blip r:embed="rId19">
            <a:alphaModFix amt="10000"/>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531639" y="753228"/>
            <a:ext cx="6896534"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2336873"/>
            <a:ext cx="6887389"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67881" y="5936188"/>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533400" y="5936189"/>
            <a:ext cx="4834673"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7848600" y="753228"/>
            <a:ext cx="1157674"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4B6A5BD8-E00C-4875-8A65-CFBF9FB04119}" type="slidenum">
              <a:rPr lang="en-US" altLang="id-ID" smtClean="0"/>
              <a:pPr/>
              <a:t>‹#›</a:t>
            </a:fld>
            <a:endParaRPr lang="en-US" altLang="id-ID"/>
          </a:p>
        </p:txBody>
      </p:sp>
    </p:spTree>
    <p:extLst>
      <p:ext uri="{BB962C8B-B14F-4D97-AF65-F5344CB8AC3E}">
        <p14:creationId xmlns:p14="http://schemas.microsoft.com/office/powerpoint/2010/main" val="3312657800"/>
      </p:ext>
    </p:extLst>
  </p:cSld>
  <p:clrMap bg1="dk1" tx1="lt1" bg2="dk2" tx2="lt2" accent1="accent1" accent2="accent2" accent3="accent3" accent4="accent4" accent5="accent5" accent6="accent6" hlink="hlink" folHlink="folHlink"/>
  <p:sldLayoutIdLst>
    <p:sldLayoutId id="2147484608" r:id="rId1"/>
    <p:sldLayoutId id="2147484609" r:id="rId2"/>
    <p:sldLayoutId id="2147484610" r:id="rId3"/>
    <p:sldLayoutId id="2147484611" r:id="rId4"/>
    <p:sldLayoutId id="2147484612" r:id="rId5"/>
    <p:sldLayoutId id="2147484613" r:id="rId6"/>
    <p:sldLayoutId id="2147484614" r:id="rId7"/>
    <p:sldLayoutId id="2147484615" r:id="rId8"/>
    <p:sldLayoutId id="2147484616" r:id="rId9"/>
    <p:sldLayoutId id="2147484617" r:id="rId10"/>
    <p:sldLayoutId id="2147484618" r:id="rId11"/>
    <p:sldLayoutId id="2147484619" r:id="rId12"/>
    <p:sldLayoutId id="2147484620" r:id="rId13"/>
    <p:sldLayoutId id="2147484621" r:id="rId14"/>
    <p:sldLayoutId id="2147484622" r:id="rId15"/>
    <p:sldLayoutId id="2147484623" r:id="rId16"/>
    <p:sldLayoutId id="2147484624"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27BE32E-1A19-4D9D-94DB-25B5D9F113E9}"/>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id-ID"/>
              <a:t>Haga clic para cambiar el estilo de título	</a:t>
            </a:r>
          </a:p>
        </p:txBody>
      </p:sp>
      <p:sp>
        <p:nvSpPr>
          <p:cNvPr id="1027" name="Rectangle 3">
            <a:extLst>
              <a:ext uri="{FF2B5EF4-FFF2-40B4-BE49-F238E27FC236}">
                <a16:creationId xmlns:a16="http://schemas.microsoft.com/office/drawing/2014/main" id="{498CFDBF-A533-4324-9E90-266F42E7577A}"/>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id-ID"/>
              <a:t>Haga clic para modificar el estilo de texto del patrón</a:t>
            </a:r>
          </a:p>
          <a:p>
            <a:pPr lvl="1"/>
            <a:r>
              <a:rPr lang="es-ES" altLang="id-ID"/>
              <a:t>Segundo nivel</a:t>
            </a:r>
          </a:p>
          <a:p>
            <a:pPr lvl="2"/>
            <a:r>
              <a:rPr lang="es-ES" altLang="id-ID"/>
              <a:t>Tercer nivel</a:t>
            </a:r>
          </a:p>
          <a:p>
            <a:pPr lvl="3"/>
            <a:r>
              <a:rPr lang="es-ES" altLang="id-ID"/>
              <a:t>Cuarto nivel</a:t>
            </a:r>
          </a:p>
          <a:p>
            <a:pPr lvl="4"/>
            <a:r>
              <a:rPr lang="es-ES" altLang="id-ID"/>
              <a:t>Quinto nivel</a:t>
            </a:r>
          </a:p>
        </p:txBody>
      </p:sp>
      <p:sp>
        <p:nvSpPr>
          <p:cNvPr id="1028" name="Rectangle 4">
            <a:extLst>
              <a:ext uri="{FF2B5EF4-FFF2-40B4-BE49-F238E27FC236}">
                <a16:creationId xmlns:a16="http://schemas.microsoft.com/office/drawing/2014/main" id="{187484E8-0310-4D4F-BCD6-C241134AB30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
        <p:nvSpPr>
          <p:cNvPr id="1029" name="Rectangle 5">
            <a:extLst>
              <a:ext uri="{FF2B5EF4-FFF2-40B4-BE49-F238E27FC236}">
                <a16:creationId xmlns:a16="http://schemas.microsoft.com/office/drawing/2014/main" id="{A5BC4DAE-5468-4E11-AD22-E33BDAA12D7B}"/>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s-ES"/>
          </a:p>
        </p:txBody>
      </p:sp>
      <p:sp>
        <p:nvSpPr>
          <p:cNvPr id="1030" name="Rectangle 6">
            <a:extLst>
              <a:ext uri="{FF2B5EF4-FFF2-40B4-BE49-F238E27FC236}">
                <a16:creationId xmlns:a16="http://schemas.microsoft.com/office/drawing/2014/main" id="{82739060-5752-4A17-B9CD-A6DA80590C3B}"/>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8AA3507-CA46-489F-AA18-B2C74D36C829}" type="slidenum">
              <a:rPr lang="es-ES" altLang="id-ID"/>
              <a:pPr/>
              <a:t>‹#›</a:t>
            </a:fld>
            <a:endParaRPr lang="es-ES" altLang="id-ID"/>
          </a:p>
        </p:txBody>
      </p:sp>
    </p:spTree>
    <p:extLst>
      <p:ext uri="{BB962C8B-B14F-4D97-AF65-F5344CB8AC3E}">
        <p14:creationId xmlns:p14="http://schemas.microsoft.com/office/powerpoint/2010/main" val="1568157845"/>
      </p:ext>
    </p:extLst>
  </p:cSld>
  <p:clrMap bg1="lt1" tx1="dk1" bg2="lt2" tx2="dk2" accent1="accent1" accent2="accent2" accent3="accent3" accent4="accent4" accent5="accent5" accent6="accent6" hlink="hlink" folHlink="folHlink"/>
  <p:sldLayoutIdLst>
    <p:sldLayoutId id="2147484626" r:id="rId1"/>
    <p:sldLayoutId id="2147484627" r:id="rId2"/>
    <p:sldLayoutId id="2147484628" r:id="rId3"/>
    <p:sldLayoutId id="2147484629" r:id="rId4"/>
    <p:sldLayoutId id="2147484630" r:id="rId5"/>
    <p:sldLayoutId id="2147484631" r:id="rId6"/>
    <p:sldLayoutId id="2147484632" r:id="rId7"/>
    <p:sldLayoutId id="2147484633" r:id="rId8"/>
    <p:sldLayoutId id="2147484634" r:id="rId9"/>
    <p:sldLayoutId id="2147484635" r:id="rId10"/>
    <p:sldLayoutId id="214748463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0.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B963677E-4B9D-4C3B-96D0-FC1A5D1931E6}"/>
              </a:ext>
            </a:extLst>
          </p:cNvPr>
          <p:cNvSpPr>
            <a:spLocks noGrp="1" noChangeArrowheads="1"/>
          </p:cNvSpPr>
          <p:nvPr>
            <p:ph type="ctrTitle"/>
          </p:nvPr>
        </p:nvSpPr>
        <p:spPr/>
        <p:txBody>
          <a:bodyPr/>
          <a:lstStyle/>
          <a:p>
            <a:pPr eaLnBrk="1" hangingPunct="1"/>
            <a:r>
              <a:rPr lang="id-ID" altLang="id-ID" sz="4000" b="1" dirty="0">
                <a:solidFill>
                  <a:schemeClr val="tx1"/>
                </a:solidFill>
              </a:rPr>
              <a:t>Distributed Database Management</a:t>
            </a:r>
            <a:endParaRPr lang="en-US" altLang="id-ID" sz="3700" b="1" dirty="0">
              <a:solidFill>
                <a:schemeClr val="tx1"/>
              </a:solidFill>
            </a:endParaRPr>
          </a:p>
        </p:txBody>
      </p:sp>
      <p:sp>
        <p:nvSpPr>
          <p:cNvPr id="3075" name="Rectangle 5">
            <a:extLst>
              <a:ext uri="{FF2B5EF4-FFF2-40B4-BE49-F238E27FC236}">
                <a16:creationId xmlns:a16="http://schemas.microsoft.com/office/drawing/2014/main" id="{66ADDD56-B2E8-42B0-B3E1-C1F0C8201CEA}"/>
              </a:ext>
            </a:extLst>
          </p:cNvPr>
          <p:cNvSpPr>
            <a:spLocks noGrp="1" noChangeArrowheads="1"/>
          </p:cNvSpPr>
          <p:nvPr>
            <p:ph type="subTitle" idx="1"/>
          </p:nvPr>
        </p:nvSpPr>
        <p:spPr>
          <a:xfrm>
            <a:off x="1524000" y="3567113"/>
            <a:ext cx="6172200" cy="1905000"/>
          </a:xfrm>
        </p:spPr>
        <p:txBody>
          <a:bodyPr/>
          <a:lstStyle/>
          <a:p>
            <a:pPr eaLnBrk="1" hangingPunct="1"/>
            <a:r>
              <a:rPr lang="id-ID" altLang="id-ID" sz="2400" dirty="0"/>
              <a:t>Oleh : Rahmat Robi Waliyansyah, M.Kom.</a:t>
            </a:r>
            <a:endParaRPr lang="en-US" altLang="id-ID" sz="2400"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94379804-B3D2-4980-82F6-FF1B7195963C}"/>
              </a:ext>
            </a:extLst>
          </p:cNvPr>
          <p:cNvSpPr>
            <a:spLocks noGrp="1" noChangeArrowheads="1"/>
          </p:cNvSpPr>
          <p:nvPr>
            <p:ph type="title"/>
          </p:nvPr>
        </p:nvSpPr>
        <p:spPr>
          <a:xfrm>
            <a:off x="228600" y="381000"/>
            <a:ext cx="7311490" cy="838200"/>
          </a:xfrm>
        </p:spPr>
        <p:txBody>
          <a:bodyPr/>
          <a:lstStyle/>
          <a:p>
            <a:pPr algn="ctr"/>
            <a:r>
              <a:rPr lang="id-ID" altLang="id-ID" sz="3600" b="1" dirty="0"/>
              <a:t>Pengenalan Data Terdistribusi </a:t>
            </a:r>
            <a:endParaRPr lang="en-US" altLang="id-ID" sz="3600" dirty="0"/>
          </a:p>
        </p:txBody>
      </p:sp>
      <p:sp>
        <p:nvSpPr>
          <p:cNvPr id="4099" name="Rectangle 3">
            <a:extLst>
              <a:ext uri="{FF2B5EF4-FFF2-40B4-BE49-F238E27FC236}">
                <a16:creationId xmlns:a16="http://schemas.microsoft.com/office/drawing/2014/main" id="{4D46CF8E-D068-4AE3-8D95-2536170BEFFC}"/>
              </a:ext>
            </a:extLst>
          </p:cNvPr>
          <p:cNvSpPr>
            <a:spLocks noGrp="1" noChangeArrowheads="1"/>
          </p:cNvSpPr>
          <p:nvPr>
            <p:ph idx="1"/>
          </p:nvPr>
        </p:nvSpPr>
        <p:spPr>
          <a:xfrm>
            <a:off x="228600" y="1371600"/>
            <a:ext cx="8534400" cy="5257799"/>
          </a:xfrm>
        </p:spPr>
        <p:txBody>
          <a:bodyPr>
            <a:normAutofit fontScale="92500"/>
          </a:bodyPr>
          <a:lstStyle/>
          <a:p>
            <a:pPr algn="just"/>
            <a:r>
              <a:rPr lang="id-ID" altLang="id-ID" sz="2200" dirty="0"/>
              <a:t>Database terdistribusi adalah sebuah database yang diatur oleh sebuah Database Management System (DBMS) yang tersimpan secara fisik pada beberapa komputer yang terdapat pada beberapa lokasi dengan terkoneksi pada sebuah jaringan. jaringan tersebut harus bisa menyediakan akses bagi user untuk melakukan sharing data. </a:t>
            </a:r>
          </a:p>
          <a:p>
            <a:pPr algn="just"/>
            <a:r>
              <a:rPr lang="id-ID" altLang="id-ID" sz="2200" dirty="0"/>
              <a:t>Terdapat dua macam sifat dari database terdistribusi yaitu </a:t>
            </a:r>
            <a:r>
              <a:rPr lang="id-ID" altLang="id-ID" sz="2200" b="1" i="1" dirty="0"/>
              <a:t>Homogenous</a:t>
            </a:r>
            <a:r>
              <a:rPr lang="id-ID" altLang="id-ID" sz="2200" dirty="0"/>
              <a:t> dan </a:t>
            </a:r>
            <a:r>
              <a:rPr lang="id-ID" altLang="id-ID" sz="2200" b="1" i="1" dirty="0"/>
              <a:t>Heterogenous</a:t>
            </a:r>
            <a:r>
              <a:rPr lang="id-ID" altLang="id-ID" sz="2200" dirty="0"/>
              <a:t>.</a:t>
            </a:r>
          </a:p>
          <a:p>
            <a:pPr marL="857250" lvl="1" indent="-457200" algn="just">
              <a:buFontTx/>
              <a:buAutoNum type="arabicPeriod"/>
            </a:pPr>
            <a:r>
              <a:rPr lang="id-ID" altLang="id-ID" sz="2000" dirty="0"/>
              <a:t>Homogenous adalah suatu database terdistribusi dimana data di distribusikan pada beberapa komputer dengan menggunakan DBMS(database management system) yang sama. DBMS digunakan pada database terdistribusi untuk melakukan koordinasi data pada beberapa node. </a:t>
            </a:r>
          </a:p>
          <a:p>
            <a:pPr marL="857250" lvl="1" indent="-457200" algn="just">
              <a:buFontTx/>
              <a:buAutoNum type="arabicPeriod"/>
            </a:pPr>
            <a:r>
              <a:rPr lang="id-ID" altLang="id-ID" sz="2000" dirty="0"/>
              <a:t>Heterogenous adalah kebalikan dari Homogenous dimana data di sebarkan dengan menggunakan DBMS yang berbeda.  </a:t>
            </a:r>
            <a:endParaRPr lang="id-ID" altLang="id-ID"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fade">
                                      <p:cBhvr>
                                        <p:cTn id="12" dur="5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fade">
                                      <p:cBhvr>
                                        <p:cTn id="17" dur="500"/>
                                        <p:tgtEl>
                                          <p:spTgt spid="4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9">
                                            <p:txEl>
                                              <p:pRg st="3" end="3"/>
                                            </p:txEl>
                                          </p:spTgt>
                                        </p:tgtEl>
                                        <p:attrNameLst>
                                          <p:attrName>style.visibility</p:attrName>
                                        </p:attrNameLst>
                                      </p:cBhvr>
                                      <p:to>
                                        <p:strVal val="visible"/>
                                      </p:to>
                                    </p:set>
                                    <p:animEffect transition="in" filter="fade">
                                      <p:cBhvr>
                                        <p:cTn id="22" dur="500"/>
                                        <p:tgtEl>
                                          <p:spTgt spid="4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a:extLst>
              <a:ext uri="{FF2B5EF4-FFF2-40B4-BE49-F238E27FC236}">
                <a16:creationId xmlns:a16="http://schemas.microsoft.com/office/drawing/2014/main" id="{D2983583-FE2F-4BFD-AD40-F82E0B0C6734}"/>
              </a:ext>
            </a:extLst>
          </p:cNvPr>
          <p:cNvSpPr>
            <a:spLocks noGrp="1" noChangeArrowheads="1"/>
          </p:cNvSpPr>
          <p:nvPr>
            <p:ph idx="1"/>
          </p:nvPr>
        </p:nvSpPr>
        <p:spPr>
          <a:xfrm>
            <a:off x="723900" y="304800"/>
            <a:ext cx="3619500" cy="6400800"/>
          </a:xfrm>
        </p:spPr>
        <p:txBody>
          <a:bodyPr>
            <a:normAutofit lnSpcReduction="10000"/>
          </a:bodyPr>
          <a:lstStyle/>
          <a:p>
            <a:pPr marL="273050" indent="-258763" algn="just">
              <a:spcBef>
                <a:spcPct val="0"/>
              </a:spcBef>
            </a:pPr>
            <a:r>
              <a:rPr lang="id-ID" altLang="id-ID" sz="2400" dirty="0"/>
              <a:t>Ada 2 aspek penting dari DDB :</a:t>
            </a:r>
          </a:p>
          <a:p>
            <a:pPr marL="273050" indent="-258763" algn="just">
              <a:spcBef>
                <a:spcPts val="63"/>
              </a:spcBef>
              <a:buFontTx/>
              <a:buAutoNum type="arabicPeriod"/>
            </a:pPr>
            <a:r>
              <a:rPr lang="id-ID" altLang="id-ID" sz="2400" i="1" dirty="0"/>
              <a:t>Distribusi</a:t>
            </a:r>
            <a:r>
              <a:rPr lang="id-ID" altLang="id-ID" sz="2400" dirty="0"/>
              <a:t> : data tidak disimpan pada tempat (prosesor) yang sama,  sehingga DDB dapat dibedakan dari database tunggal, sentralisasi</a:t>
            </a:r>
          </a:p>
          <a:p>
            <a:pPr marL="273050" indent="-258763" algn="just">
              <a:buFontTx/>
              <a:buAutoNum type="arabicPeriod"/>
            </a:pPr>
            <a:r>
              <a:rPr lang="id-ID" altLang="id-ID" sz="2400" i="1" dirty="0"/>
              <a:t>Korelasi logika </a:t>
            </a:r>
            <a:r>
              <a:rPr lang="id-ID" altLang="id-ID" sz="2400" dirty="0"/>
              <a:t>: data memiliki property yang berhubungan sehingga DDB  dapat dibedakan dari sekumpulan database local atau file yang disimpan  pada tempat yang berbeda pada jaringan komputer.</a:t>
            </a:r>
          </a:p>
        </p:txBody>
      </p:sp>
      <p:pic>
        <p:nvPicPr>
          <p:cNvPr id="4" name="Picture 3">
            <a:extLst>
              <a:ext uri="{FF2B5EF4-FFF2-40B4-BE49-F238E27FC236}">
                <a16:creationId xmlns:a16="http://schemas.microsoft.com/office/drawing/2014/main" id="{7B34BA34-1E09-4C75-A3F5-E8D1E3EB6E93}"/>
              </a:ext>
            </a:extLst>
          </p:cNvPr>
          <p:cNvPicPr>
            <a:picLocks noChangeAspect="1"/>
          </p:cNvPicPr>
          <p:nvPr/>
        </p:nvPicPr>
        <p:blipFill>
          <a:blip r:embed="rId2"/>
          <a:stretch>
            <a:fillRect/>
          </a:stretch>
        </p:blipFill>
        <p:spPr>
          <a:xfrm>
            <a:off x="4572000" y="1805219"/>
            <a:ext cx="4356042" cy="33999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1" presetClass="entr" presetSubtype="2"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2)">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337E0B23-482B-4A54-B2B8-7B5990D94F9E}"/>
              </a:ext>
            </a:extLst>
          </p:cNvPr>
          <p:cNvSpPr>
            <a:spLocks noGrp="1" noChangeArrowheads="1"/>
          </p:cNvSpPr>
          <p:nvPr>
            <p:ph type="title"/>
          </p:nvPr>
        </p:nvSpPr>
        <p:spPr>
          <a:xfrm>
            <a:off x="228600" y="753228"/>
            <a:ext cx="7199573" cy="1080938"/>
          </a:xfrm>
        </p:spPr>
        <p:txBody>
          <a:bodyPr>
            <a:noAutofit/>
          </a:bodyPr>
          <a:lstStyle/>
          <a:p>
            <a:pPr algn="just">
              <a:defRPr/>
            </a:pPr>
            <a:r>
              <a:rPr lang="id-ID" sz="1800" spc="-5" dirty="0"/>
              <a:t>Site-site dalam database terdistribusi dihubungkan secara fisik dengan berbagai  cara. Beberapa topologi digambarkan sebagai sebuah graph yang simpul - simpulnya bersesuaian dengan site. </a:t>
            </a:r>
            <a:br>
              <a:rPr lang="id-ID" sz="1800" spc="-5" dirty="0"/>
            </a:br>
            <a:r>
              <a:rPr lang="id-ID" sz="1800" spc="-5" dirty="0"/>
              <a:t>Beberapa  konfigurasi (bentuk) digambarkan sebagai</a:t>
            </a:r>
            <a:r>
              <a:rPr lang="id-ID" sz="1800" spc="-65" dirty="0"/>
              <a:t> </a:t>
            </a:r>
            <a:r>
              <a:rPr lang="id-ID" sz="1800" spc="-5" dirty="0"/>
              <a:t>berikut:</a:t>
            </a:r>
            <a:endParaRPr lang="id-ID" sz="1800" dirty="0"/>
          </a:p>
        </p:txBody>
      </p:sp>
      <p:pic>
        <p:nvPicPr>
          <p:cNvPr id="4" name="Picture 3">
            <a:extLst>
              <a:ext uri="{FF2B5EF4-FFF2-40B4-BE49-F238E27FC236}">
                <a16:creationId xmlns:a16="http://schemas.microsoft.com/office/drawing/2014/main" id="{5D6C566D-6B26-4C91-9CE8-759CF880098E}"/>
              </a:ext>
            </a:extLst>
          </p:cNvPr>
          <p:cNvPicPr>
            <a:picLocks noChangeAspect="1"/>
          </p:cNvPicPr>
          <p:nvPr/>
        </p:nvPicPr>
        <p:blipFill>
          <a:blip r:embed="rId2"/>
          <a:stretch>
            <a:fillRect/>
          </a:stretch>
        </p:blipFill>
        <p:spPr>
          <a:xfrm>
            <a:off x="978259" y="2362200"/>
            <a:ext cx="5700254" cy="43529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E0B1A1-5D1E-4111-B5A9-E3C3D08A2416}"/>
              </a:ext>
            </a:extLst>
          </p:cNvPr>
          <p:cNvSpPr>
            <a:spLocks noGrp="1"/>
          </p:cNvSpPr>
          <p:nvPr>
            <p:ph idx="1"/>
          </p:nvPr>
        </p:nvSpPr>
        <p:spPr>
          <a:xfrm>
            <a:off x="250825" y="1125538"/>
            <a:ext cx="8713788" cy="5472112"/>
          </a:xfrm>
        </p:spPr>
        <p:txBody>
          <a:bodyPr/>
          <a:lstStyle/>
          <a:p>
            <a:pPr marL="273050" indent="-273050" eaLnBrk="1" hangingPunct="1">
              <a:defRPr/>
            </a:pPr>
            <a:r>
              <a:rPr lang="id-ID" sz="1800" i="1" dirty="0"/>
              <a:t>Fully Connected network :</a:t>
            </a:r>
            <a:endParaRPr lang="id-ID" sz="1800" dirty="0"/>
          </a:p>
          <a:p>
            <a:pPr marL="273050" indent="0" eaLnBrk="1" hangingPunct="1">
              <a:spcBef>
                <a:spcPts val="63"/>
              </a:spcBef>
              <a:buFontTx/>
              <a:buNone/>
              <a:defRPr/>
            </a:pPr>
            <a:r>
              <a:rPr lang="id-ID" sz="1700" dirty="0"/>
              <a:t>Keuntungan : kalau salah satu node rusak, yang lainnya masih dapat berjalan </a:t>
            </a:r>
          </a:p>
          <a:p>
            <a:pPr marL="273050" indent="0" eaLnBrk="1" hangingPunct="1">
              <a:spcBef>
                <a:spcPts val="63"/>
              </a:spcBef>
              <a:buFontTx/>
              <a:buNone/>
              <a:defRPr/>
            </a:pPr>
            <a:r>
              <a:rPr lang="id-ID" sz="1700" dirty="0"/>
              <a:t>(tetapi	biaya mahal).</a:t>
            </a:r>
          </a:p>
          <a:p>
            <a:pPr marL="273050" indent="0" eaLnBrk="1" hangingPunct="1">
              <a:spcBef>
                <a:spcPts val="63"/>
              </a:spcBef>
              <a:buFontTx/>
              <a:buNone/>
              <a:defRPr/>
            </a:pPr>
            <a:r>
              <a:rPr lang="id-ID" sz="1700" dirty="0"/>
              <a:t>Kerugian : control management tidak terjamin</a:t>
            </a:r>
            <a:endParaRPr lang="id-ID" sz="1700" dirty="0">
              <a:latin typeface="Times New Roman" pitchFamily="18" charset="0"/>
              <a:cs typeface="Times New Roman" pitchFamily="18" charset="0"/>
            </a:endParaRPr>
          </a:p>
          <a:p>
            <a:pPr marL="273050" indent="-273050" eaLnBrk="1" hangingPunct="1">
              <a:defRPr/>
            </a:pPr>
            <a:r>
              <a:rPr lang="id-ID" sz="1800" i="1" dirty="0"/>
              <a:t>Partially connected network :</a:t>
            </a:r>
            <a:endParaRPr lang="id-ID" sz="1800" dirty="0"/>
          </a:p>
          <a:p>
            <a:pPr marL="273050" indent="0" eaLnBrk="1" hangingPunct="1">
              <a:spcBef>
                <a:spcPts val="63"/>
              </a:spcBef>
              <a:buFontTx/>
              <a:buNone/>
              <a:defRPr/>
            </a:pPr>
            <a:r>
              <a:rPr lang="id-ID" sz="1700" dirty="0"/>
              <a:t>Keuntungan : reliability rendah, biaya dapat ditekan  Kerugian : control management tidak terjamin</a:t>
            </a:r>
            <a:endParaRPr lang="id-ID" sz="1700" dirty="0">
              <a:latin typeface="Times New Roman" pitchFamily="18" charset="0"/>
              <a:cs typeface="Times New Roman" pitchFamily="18" charset="0"/>
            </a:endParaRPr>
          </a:p>
          <a:p>
            <a:pPr marL="273050" indent="-273050" eaLnBrk="1" hangingPunct="1">
              <a:defRPr/>
            </a:pPr>
            <a:r>
              <a:rPr lang="id-ID" sz="1800" i="1" dirty="0"/>
              <a:t>Tree structure network </a:t>
            </a:r>
            <a:r>
              <a:rPr lang="id-ID" sz="1700" i="1" dirty="0"/>
              <a:t>:</a:t>
            </a:r>
            <a:endParaRPr lang="id-ID" sz="1700" dirty="0"/>
          </a:p>
          <a:p>
            <a:pPr marL="273050" indent="0" eaLnBrk="1" hangingPunct="1">
              <a:spcBef>
                <a:spcPts val="63"/>
              </a:spcBef>
              <a:buFontTx/>
              <a:buNone/>
              <a:defRPr/>
            </a:pPr>
            <a:r>
              <a:rPr lang="id-ID" sz="1700" dirty="0"/>
              <a:t>Keuntungan : bersifat sentral, control management lebih terjamin  Kerugian : kalau node pusat (A) rusak, semua akan rusak.</a:t>
            </a:r>
          </a:p>
          <a:p>
            <a:pPr marL="273050" indent="0" eaLnBrk="1" hangingPunct="1">
              <a:buFontTx/>
              <a:buNone/>
              <a:defRPr/>
            </a:pPr>
            <a:r>
              <a:rPr lang="id-ID" sz="1700" dirty="0"/>
              <a:t>Note : setiap proses dimulai dari bawah.</a:t>
            </a:r>
            <a:endParaRPr lang="id-ID" sz="1700" dirty="0">
              <a:latin typeface="Times New Roman" pitchFamily="18" charset="0"/>
              <a:cs typeface="Times New Roman" pitchFamily="18" charset="0"/>
            </a:endParaRPr>
          </a:p>
          <a:p>
            <a:pPr marL="273050" indent="-273050" eaLnBrk="1" hangingPunct="1">
              <a:defRPr/>
            </a:pPr>
            <a:r>
              <a:rPr lang="id-ID" sz="1800" i="1" dirty="0"/>
              <a:t>Ring Network </a:t>
            </a:r>
            <a:r>
              <a:rPr lang="id-ID" sz="1800" dirty="0"/>
              <a:t>(LAN) :</a:t>
            </a:r>
          </a:p>
          <a:p>
            <a:pPr marL="273050" indent="0" eaLnBrk="1" hangingPunct="1">
              <a:buFontTx/>
              <a:buNone/>
              <a:defRPr/>
            </a:pPr>
            <a:r>
              <a:rPr lang="id-ID" sz="1700" dirty="0"/>
              <a:t>Keuntungan : rusak satu, yang lain masih berjalan</a:t>
            </a:r>
          </a:p>
          <a:p>
            <a:pPr marL="273050" indent="0" eaLnBrk="1" hangingPunct="1">
              <a:buFontTx/>
              <a:buNone/>
              <a:defRPr/>
            </a:pPr>
            <a:r>
              <a:rPr lang="id-ID" sz="1700" dirty="0"/>
              <a:t>Kerugian : Control Management kurang terjamin karena sifat desentralisasi</a:t>
            </a:r>
          </a:p>
          <a:p>
            <a:pPr marL="273050" indent="-273050" algn="just" eaLnBrk="1" hangingPunct="1">
              <a:defRPr/>
            </a:pPr>
            <a:r>
              <a:rPr lang="id-ID" sz="1800" i="1" dirty="0"/>
              <a:t>Star Network (LAN) :</a:t>
            </a:r>
          </a:p>
          <a:p>
            <a:pPr marL="273050" indent="0" algn="just" eaLnBrk="1" hangingPunct="1">
              <a:buFontTx/>
              <a:buNone/>
              <a:defRPr/>
            </a:pPr>
            <a:r>
              <a:rPr lang="id-ID" sz="1700" dirty="0"/>
              <a:t>Keuntungan  : 	- Control management lebih terjamin, karena bersifat sentral</a:t>
            </a:r>
          </a:p>
          <a:p>
            <a:pPr marL="273050" indent="0" eaLnBrk="1" hangingPunct="1">
              <a:buFontTx/>
              <a:buNone/>
              <a:defRPr/>
            </a:pPr>
            <a:r>
              <a:rPr lang="id-ID" sz="1700" dirty="0"/>
              <a:t>		- Reliability rendah</a:t>
            </a:r>
          </a:p>
          <a:p>
            <a:pPr marL="273050" indent="0" algn="just" eaLnBrk="1" hangingPunct="1">
              <a:buFontTx/>
              <a:buNone/>
              <a:defRPr/>
            </a:pPr>
            <a:r>
              <a:rPr lang="id-ID" sz="1700" dirty="0"/>
              <a:t>Kerugian  : kalau pusat rusak, yang lainnya rusak</a:t>
            </a:r>
          </a:p>
          <a:p>
            <a:pPr marL="273050" indent="-273050" eaLnBrk="1" hangingPunct="1">
              <a:buFontTx/>
              <a:buNone/>
              <a:defRPr/>
            </a:pPr>
            <a:endParaRPr lang="id-ID" sz="1800" dirty="0"/>
          </a:p>
          <a:p>
            <a:pPr marL="273050" indent="-273050" eaLnBrk="1" hangingPunct="1">
              <a:defRPr/>
            </a:pPr>
            <a:endParaRPr lang="id-ID"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a:extLst>
              <a:ext uri="{FF2B5EF4-FFF2-40B4-BE49-F238E27FC236}">
                <a16:creationId xmlns:a16="http://schemas.microsoft.com/office/drawing/2014/main" id="{2B1CC724-34E2-4F90-B4E7-B238BA974960}"/>
              </a:ext>
            </a:extLst>
          </p:cNvPr>
          <p:cNvSpPr>
            <a:spLocks noGrp="1"/>
          </p:cNvSpPr>
          <p:nvPr>
            <p:ph idx="1"/>
          </p:nvPr>
        </p:nvSpPr>
        <p:spPr>
          <a:xfrm>
            <a:off x="762000" y="228600"/>
            <a:ext cx="8077200" cy="6629400"/>
          </a:xfrm>
        </p:spPr>
        <p:txBody>
          <a:bodyPr>
            <a:normAutofit/>
          </a:bodyPr>
          <a:lstStyle/>
          <a:p>
            <a:pPr marL="0" indent="0">
              <a:buNone/>
            </a:pPr>
            <a:r>
              <a:rPr lang="id-ID" altLang="id-ID" sz="1800" dirty="0">
                <a:solidFill>
                  <a:schemeClr val="tx1"/>
                </a:solidFill>
              </a:rPr>
              <a:t>SistemManajemen Database Terdistribusi (Distributed DBMS) merupakan sistem  software yang dapat memelihara DDBS dan transparan ke user.</a:t>
            </a:r>
          </a:p>
          <a:p>
            <a:pPr marL="0" indent="0" algn="just">
              <a:buNone/>
            </a:pPr>
            <a:r>
              <a:rPr lang="id-ID" altLang="id-ID" sz="1800" dirty="0">
                <a:solidFill>
                  <a:schemeClr val="tx1"/>
                </a:solidFill>
              </a:rPr>
              <a:t>DDBS bukan merupakan kumpulan dari file yang dapat disimpan tersendiri di  setiap node dari jaringan komputer. Untuk membentuk DDBS, file tidak  seharusnya berelasi secara logika saja, tetapi perlu ada struktur di antara file dan akses data bukan merupakan hal yang khusus.</a:t>
            </a:r>
          </a:p>
          <a:p>
            <a:pPr marL="0" indent="0">
              <a:spcBef>
                <a:spcPts val="13"/>
              </a:spcBef>
              <a:buNone/>
            </a:pPr>
            <a:endParaRPr lang="id-ID" altLang="id-ID" sz="1800" dirty="0">
              <a:solidFill>
                <a:schemeClr val="tx1"/>
              </a:solidFill>
              <a:latin typeface="Times New Roman" panose="02020603050405020304" pitchFamily="18" charset="0"/>
              <a:cs typeface="Times New Roman" panose="02020603050405020304" pitchFamily="18" charset="0"/>
            </a:endParaRPr>
          </a:p>
          <a:p>
            <a:pPr marL="0" indent="0" algn="just">
              <a:spcBef>
                <a:spcPct val="0"/>
              </a:spcBef>
              <a:buNone/>
            </a:pPr>
            <a:r>
              <a:rPr lang="id-ID" altLang="id-ID" sz="1800" dirty="0">
                <a:solidFill>
                  <a:schemeClr val="tx1"/>
                </a:solidFill>
              </a:rPr>
              <a:t>Keuntungan dari DDBS</a:t>
            </a:r>
          </a:p>
          <a:p>
            <a:pPr marL="631825" lvl="1">
              <a:spcBef>
                <a:spcPts val="63"/>
              </a:spcBef>
              <a:buFontTx/>
              <a:buAutoNum type="arabicPeriod"/>
            </a:pPr>
            <a:r>
              <a:rPr lang="id-ID" altLang="id-ID" sz="1500" dirty="0">
                <a:solidFill>
                  <a:schemeClr val="tx1"/>
                </a:solidFill>
              </a:rPr>
              <a:t>Otonomi local : karena data didistribusikan, user dapat mengakses dan bekerja  dengan data tersebut sehingga memiliki kontrol local.</a:t>
            </a:r>
          </a:p>
          <a:p>
            <a:pPr marL="631825" lvl="1">
              <a:spcBef>
                <a:spcPts val="63"/>
              </a:spcBef>
              <a:buFontTx/>
              <a:buAutoNum type="arabicPeriod"/>
            </a:pPr>
            <a:r>
              <a:rPr lang="id-ID" altLang="id-ID" sz="1500" dirty="0">
                <a:solidFill>
                  <a:schemeClr val="tx1"/>
                </a:solidFill>
              </a:rPr>
              <a:t>Meningkatkan kinerja : karena setiap site menangani hanya bagian dari DB,  CPU dan I/ O tidak seberat seperti DB pusat. Data yang dipakai untuk  transaksi disimpan dalam beberapa site, sehingga eksekusi transaksi dapat  secara parallel.</a:t>
            </a:r>
          </a:p>
          <a:p>
            <a:pPr marL="631825" lvl="1">
              <a:spcBef>
                <a:spcPts val="63"/>
              </a:spcBef>
              <a:buFontTx/>
              <a:buAutoNum type="arabicPeriod"/>
            </a:pPr>
            <a:r>
              <a:rPr lang="id-ID" altLang="id-ID" sz="1500" dirty="0">
                <a:solidFill>
                  <a:schemeClr val="tx1"/>
                </a:solidFill>
              </a:rPr>
              <a:t>Meningkatkan reliability/ availability : jika satu site mengalami crash, dapat  membuat beberapa site tidak dapat diakses. Jika data direplikasi ke banyak  site, kerusakan hubungan komunikasi tidak menjadikan sistem total tidak dapat  dioperasikan.</a:t>
            </a:r>
          </a:p>
          <a:p>
            <a:pPr marL="631825" lvl="1">
              <a:spcBef>
                <a:spcPts val="63"/>
              </a:spcBef>
              <a:buFontTx/>
              <a:buAutoNum type="arabicPeriod"/>
            </a:pPr>
            <a:r>
              <a:rPr lang="id-ID" altLang="id-ID" sz="1500" dirty="0">
                <a:solidFill>
                  <a:schemeClr val="tx1"/>
                </a:solidFill>
              </a:rPr>
              <a:t>Ekonomis : dari biaya komunikasi, baik membagi aplikasi dan memproses  secara local di setiap site. Dari biaya komunikasi data, akan lebih murah  untuk memelihara sistem komputer dalam satu site dan menyimpan data secara  local.</a:t>
            </a:r>
          </a:p>
          <a:p>
            <a:pPr marL="631825" lvl="1">
              <a:spcBef>
                <a:spcPts val="63"/>
              </a:spcBef>
              <a:buFontTx/>
              <a:buAutoNum type="arabicPeriod"/>
            </a:pPr>
            <a:r>
              <a:rPr lang="id-ID" altLang="id-ID" sz="1500" dirty="0">
                <a:solidFill>
                  <a:schemeClr val="tx1"/>
                </a:solidFill>
              </a:rPr>
              <a:t>Expandibility : akan lebih mudah mengakomodasikan ukuran DB yang semakin  besar. Ekspansi dapat dilakukan dengan menambah proses dan kekuatan  penyimpanan ke jaringan.</a:t>
            </a:r>
          </a:p>
          <a:p>
            <a:pPr marL="631825" lvl="1">
              <a:spcBef>
                <a:spcPts val="63"/>
              </a:spcBef>
              <a:buFontTx/>
              <a:buAutoNum type="arabicPeriod"/>
            </a:pPr>
            <a:r>
              <a:rPr lang="id-ID" altLang="id-ID" sz="1500" dirty="0">
                <a:solidFill>
                  <a:schemeClr val="tx1"/>
                </a:solidFill>
              </a:rPr>
              <a:t>Shareability : jika sistem informasi tidak terdistribusi, akan sulit untuk berbagi  data dan sumber daya. Sistem DB terdistribusi memungkinkan hal ini.</a:t>
            </a:r>
          </a:p>
          <a:p>
            <a:pPr marL="0" indent="0">
              <a:spcBef>
                <a:spcPts val="13"/>
              </a:spcBef>
            </a:pPr>
            <a:endParaRPr lang="id-ID" altLang="id-ID" sz="1100" dirty="0">
              <a:solidFill>
                <a:schemeClr val="tx1"/>
              </a:solidFill>
              <a:latin typeface="Times New Roman" panose="02020603050405020304" pitchFamily="18" charset="0"/>
              <a:cs typeface="Times New Roman" panose="02020603050405020304" pitchFamily="18" charset="0"/>
            </a:endParaRPr>
          </a:p>
          <a:p>
            <a:pPr marL="0" indent="0"/>
            <a:endParaRPr lang="id-ID" altLang="id-ID"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randombar(horizontal)">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randombar(horizontal)">
                                      <p:cBhvr>
                                        <p:cTn id="12" dur="500"/>
                                        <p:tgtEl>
                                          <p:spTgt spid="9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animEffect transition="in" filter="randombar(horizontal)">
                                      <p:cBhvr>
                                        <p:cTn id="17" dur="500"/>
                                        <p:tgtEl>
                                          <p:spTgt spid="92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9219">
                                            <p:txEl>
                                              <p:pRg st="4" end="4"/>
                                            </p:txEl>
                                          </p:spTgt>
                                        </p:tgtEl>
                                        <p:attrNameLst>
                                          <p:attrName>style.visibility</p:attrName>
                                        </p:attrNameLst>
                                      </p:cBhvr>
                                      <p:to>
                                        <p:strVal val="visible"/>
                                      </p:to>
                                    </p:set>
                                    <p:animEffect transition="in" filter="randombar(horizontal)">
                                      <p:cBhvr>
                                        <p:cTn id="22" dur="500"/>
                                        <p:tgtEl>
                                          <p:spTgt spid="92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9219">
                                            <p:txEl>
                                              <p:pRg st="5" end="5"/>
                                            </p:txEl>
                                          </p:spTgt>
                                        </p:tgtEl>
                                        <p:attrNameLst>
                                          <p:attrName>style.visibility</p:attrName>
                                        </p:attrNameLst>
                                      </p:cBhvr>
                                      <p:to>
                                        <p:strVal val="visible"/>
                                      </p:to>
                                    </p:set>
                                    <p:animEffect transition="in" filter="randombar(horizontal)">
                                      <p:cBhvr>
                                        <p:cTn id="27" dur="500"/>
                                        <p:tgtEl>
                                          <p:spTgt spid="921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9219">
                                            <p:txEl>
                                              <p:pRg st="6" end="6"/>
                                            </p:txEl>
                                          </p:spTgt>
                                        </p:tgtEl>
                                        <p:attrNameLst>
                                          <p:attrName>style.visibility</p:attrName>
                                        </p:attrNameLst>
                                      </p:cBhvr>
                                      <p:to>
                                        <p:strVal val="visible"/>
                                      </p:to>
                                    </p:set>
                                    <p:animEffect transition="in" filter="randombar(horizontal)">
                                      <p:cBhvr>
                                        <p:cTn id="32" dur="500"/>
                                        <p:tgtEl>
                                          <p:spTgt spid="921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9219">
                                            <p:txEl>
                                              <p:pRg st="7" end="7"/>
                                            </p:txEl>
                                          </p:spTgt>
                                        </p:tgtEl>
                                        <p:attrNameLst>
                                          <p:attrName>style.visibility</p:attrName>
                                        </p:attrNameLst>
                                      </p:cBhvr>
                                      <p:to>
                                        <p:strVal val="visible"/>
                                      </p:to>
                                    </p:set>
                                    <p:animEffect transition="in" filter="randombar(horizontal)">
                                      <p:cBhvr>
                                        <p:cTn id="37" dur="500"/>
                                        <p:tgtEl>
                                          <p:spTgt spid="921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9219">
                                            <p:txEl>
                                              <p:pRg st="8" end="8"/>
                                            </p:txEl>
                                          </p:spTgt>
                                        </p:tgtEl>
                                        <p:attrNameLst>
                                          <p:attrName>style.visibility</p:attrName>
                                        </p:attrNameLst>
                                      </p:cBhvr>
                                      <p:to>
                                        <p:strVal val="visible"/>
                                      </p:to>
                                    </p:set>
                                    <p:animEffect transition="in" filter="randombar(horizontal)">
                                      <p:cBhvr>
                                        <p:cTn id="42" dur="500"/>
                                        <p:tgtEl>
                                          <p:spTgt spid="9219">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9219">
                                            <p:txEl>
                                              <p:pRg st="9" end="9"/>
                                            </p:txEl>
                                          </p:spTgt>
                                        </p:tgtEl>
                                        <p:attrNameLst>
                                          <p:attrName>style.visibility</p:attrName>
                                        </p:attrNameLst>
                                      </p:cBhvr>
                                      <p:to>
                                        <p:strVal val="visible"/>
                                      </p:to>
                                    </p:set>
                                    <p:animEffect transition="in" filter="randombar(horizontal)">
                                      <p:cBhvr>
                                        <p:cTn id="47" dur="500"/>
                                        <p:tgtEl>
                                          <p:spTgt spid="92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5">
            <a:extLst>
              <a:ext uri="{FF2B5EF4-FFF2-40B4-BE49-F238E27FC236}">
                <a16:creationId xmlns:a16="http://schemas.microsoft.com/office/drawing/2014/main" id="{22FC7EB0-05FF-42A0-BBF1-EA6499B7E5ED}"/>
              </a:ext>
            </a:extLst>
          </p:cNvPr>
          <p:cNvSpPr>
            <a:spLocks noGrp="1" noChangeArrowheads="1"/>
          </p:cNvSpPr>
          <p:nvPr>
            <p:ph idx="1"/>
          </p:nvPr>
        </p:nvSpPr>
        <p:spPr>
          <a:xfrm>
            <a:off x="304800" y="304800"/>
            <a:ext cx="8686800" cy="6324600"/>
          </a:xfrm>
        </p:spPr>
        <p:txBody>
          <a:bodyPr>
            <a:normAutofit fontScale="92500" lnSpcReduction="20000"/>
          </a:bodyPr>
          <a:lstStyle/>
          <a:p>
            <a:pPr marL="0" indent="0">
              <a:spcBef>
                <a:spcPct val="0"/>
              </a:spcBef>
              <a:buNone/>
              <a:defRPr/>
            </a:pPr>
            <a:r>
              <a:rPr lang="id-ID" sz="2800" dirty="0"/>
              <a:t>Kerugian dari DDBS</a:t>
            </a:r>
          </a:p>
          <a:p>
            <a:pPr marL="273050" indent="-273050" algn="just">
              <a:spcBef>
                <a:spcPts val="63"/>
              </a:spcBef>
              <a:buFontTx/>
              <a:buAutoNum type="arabicPeriod"/>
              <a:defRPr/>
            </a:pPr>
            <a:r>
              <a:rPr lang="id-ID" sz="2400" dirty="0"/>
              <a:t>Kurangnya pengalaman : sistem DB terdistribusi bertujuan umum (general- purpose) tidak sering digunakan. Yang digunakan adalah sistem prototype  yang dibuat untuk satu aplikasi (misal : reservasi pesawat)</a:t>
            </a:r>
          </a:p>
          <a:p>
            <a:pPr marL="273050" indent="-273050" algn="just">
              <a:spcBef>
                <a:spcPts val="63"/>
              </a:spcBef>
              <a:buFontTx/>
              <a:buAutoNum type="arabicPeriod"/>
              <a:defRPr/>
            </a:pPr>
            <a:r>
              <a:rPr lang="id-ID" sz="2400" dirty="0"/>
              <a:t>Kompleksitas : masalah DDBS lebih kompleks dibandingkan dengan  manajemen database terpusat</a:t>
            </a:r>
          </a:p>
          <a:p>
            <a:pPr marL="273050" indent="-273050" algn="just">
              <a:spcBef>
                <a:spcPts val="63"/>
              </a:spcBef>
              <a:buFontTx/>
              <a:buAutoNum type="arabicPeriod"/>
              <a:defRPr/>
            </a:pPr>
            <a:r>
              <a:rPr lang="id-ID" sz="2400" dirty="0"/>
              <a:t>Biaya : sistem terdistribusi membutuhkan tambahan hardware (untuk  mekanisme komunikasi) sehingga biaya hardware meningkat. Yang terpenting  pada biaya ini adalah replikasi. Jika fasilitas komputer dibuat di banyak site,  akan memerlukan orang2 yang memelihara fasilitas tersebut</a:t>
            </a:r>
          </a:p>
          <a:p>
            <a:pPr marL="273050" indent="-273050" algn="just">
              <a:spcBef>
                <a:spcPts val="63"/>
              </a:spcBef>
              <a:buFontTx/>
              <a:buAutoNum type="arabicPeriod"/>
              <a:defRPr/>
            </a:pPr>
            <a:r>
              <a:rPr lang="id-ID" sz="2400" dirty="0"/>
              <a:t>Kontrol distribusi : sebelumnya menjadi keuntungan. Tetapi karena distribusi  menyebabkan masalah sinkronisasi dan koordinasi, kontrol terdistribusi  menjadi kerugian atau kekurangan di masalaha ini.</a:t>
            </a:r>
          </a:p>
          <a:p>
            <a:pPr marL="273050" indent="-273050" algn="just">
              <a:spcBef>
                <a:spcPts val="63"/>
              </a:spcBef>
              <a:buFontTx/>
              <a:buAutoNum type="arabicPeriod"/>
              <a:defRPr/>
            </a:pPr>
            <a:r>
              <a:rPr lang="id-ID" sz="2400" dirty="0"/>
              <a:t>Keamanan : akan mudah mengontrol database yang terpusat. Dalam sistem  database terdistribusi, jaringan membutuhkan keamanan tersendiri.</a:t>
            </a:r>
          </a:p>
          <a:p>
            <a:pPr marL="273050" indent="-273050" algn="just">
              <a:spcBef>
                <a:spcPts val="63"/>
              </a:spcBef>
              <a:buFontTx/>
              <a:buAutoNum type="arabicPeriod"/>
              <a:defRPr/>
            </a:pPr>
            <a:r>
              <a:rPr lang="id-ID" sz="2400" dirty="0"/>
              <a:t>Perubahan yang sulit : tidak ada tool atau metodologi untuk membantu user  mengubah database terpusat ke database terdistribusi</a:t>
            </a: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wipe(down)">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wipe(down)">
                                      <p:cBhvr>
                                        <p:cTn id="12" dur="500"/>
                                        <p:tgtEl>
                                          <p:spTgt spid="102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wipe(down)">
                                      <p:cBhvr>
                                        <p:cTn id="17" dur="500"/>
                                        <p:tgtEl>
                                          <p:spTgt spid="10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wipe(down)">
                                      <p:cBhvr>
                                        <p:cTn id="22" dur="500"/>
                                        <p:tgtEl>
                                          <p:spTgt spid="102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wipe(down)">
                                      <p:cBhvr>
                                        <p:cTn id="27" dur="500"/>
                                        <p:tgtEl>
                                          <p:spTgt spid="102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0243">
                                            <p:txEl>
                                              <p:pRg st="5" end="5"/>
                                            </p:txEl>
                                          </p:spTgt>
                                        </p:tgtEl>
                                        <p:attrNameLst>
                                          <p:attrName>style.visibility</p:attrName>
                                        </p:attrNameLst>
                                      </p:cBhvr>
                                      <p:to>
                                        <p:strVal val="visible"/>
                                      </p:to>
                                    </p:set>
                                    <p:animEffect transition="in" filter="wipe(down)">
                                      <p:cBhvr>
                                        <p:cTn id="32" dur="500"/>
                                        <p:tgtEl>
                                          <p:spTgt spid="102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0243">
                                            <p:txEl>
                                              <p:pRg st="6" end="6"/>
                                            </p:txEl>
                                          </p:spTgt>
                                        </p:tgtEl>
                                        <p:attrNameLst>
                                          <p:attrName>style.visibility</p:attrName>
                                        </p:attrNameLst>
                                      </p:cBhvr>
                                      <p:to>
                                        <p:strVal val="visible"/>
                                      </p:to>
                                    </p:set>
                                    <p:animEffect transition="in" filter="wipe(down)">
                                      <p:cBhvr>
                                        <p:cTn id="37"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EA638B98-6BB1-4FD9-B6B3-1884992B6B10}"/>
              </a:ext>
            </a:extLst>
          </p:cNvPr>
          <p:cNvSpPr>
            <a:spLocks noGrp="1"/>
          </p:cNvSpPr>
          <p:nvPr>
            <p:ph type="title"/>
          </p:nvPr>
        </p:nvSpPr>
        <p:spPr/>
        <p:txBody>
          <a:bodyPr/>
          <a:lstStyle/>
          <a:p>
            <a:pPr algn="ctr"/>
            <a:r>
              <a:rPr lang="id-ID" b="1" spc="-5" dirty="0"/>
              <a:t>PERANCANGAN DATABASE</a:t>
            </a:r>
            <a:r>
              <a:rPr lang="id-ID" b="1" spc="-90" dirty="0"/>
              <a:t> </a:t>
            </a:r>
            <a:r>
              <a:rPr lang="id-ID" b="1" spc="-5" dirty="0"/>
              <a:t>TERDISTRIBUSI</a:t>
            </a:r>
            <a:endParaRPr lang="en-US" altLang="id-ID" dirty="0"/>
          </a:p>
        </p:txBody>
      </p:sp>
      <p:sp>
        <p:nvSpPr>
          <p:cNvPr id="3" name="Content Placeholder 2">
            <a:extLst>
              <a:ext uri="{FF2B5EF4-FFF2-40B4-BE49-F238E27FC236}">
                <a16:creationId xmlns:a16="http://schemas.microsoft.com/office/drawing/2014/main" id="{64C38A05-B991-4100-A34E-D6EB2A831051}"/>
              </a:ext>
            </a:extLst>
          </p:cNvPr>
          <p:cNvSpPr>
            <a:spLocks noGrp="1"/>
          </p:cNvSpPr>
          <p:nvPr>
            <p:ph idx="1"/>
          </p:nvPr>
        </p:nvSpPr>
        <p:spPr>
          <a:xfrm>
            <a:off x="228600" y="1981200"/>
            <a:ext cx="8686800" cy="4724400"/>
          </a:xfrm>
        </p:spPr>
        <p:txBody>
          <a:bodyPr>
            <a:normAutofit fontScale="70000" lnSpcReduction="20000"/>
          </a:bodyPr>
          <a:lstStyle/>
          <a:p>
            <a:pPr algn="just">
              <a:defRPr/>
            </a:pPr>
            <a:r>
              <a:rPr lang="id-ID" sz="2400" dirty="0"/>
              <a:t>Ada beberapa alternatif dasar untuk menyimpan atau menempatkan data : </a:t>
            </a:r>
            <a:r>
              <a:rPr lang="id-ID" sz="2400" b="1" dirty="0"/>
              <a:t>Partisi</a:t>
            </a:r>
            <a:r>
              <a:rPr lang="id-ID" sz="2400" dirty="0"/>
              <a:t>  dan </a:t>
            </a:r>
            <a:r>
              <a:rPr lang="id-ID" sz="2400" b="1" dirty="0"/>
              <a:t>Replikasi</a:t>
            </a:r>
            <a:r>
              <a:rPr lang="id-ID" sz="2400" dirty="0"/>
              <a:t>. </a:t>
            </a:r>
          </a:p>
          <a:p>
            <a:pPr algn="just">
              <a:defRPr/>
            </a:pPr>
            <a:r>
              <a:rPr lang="id-ID" sz="2400" u="sng" dirty="0"/>
              <a:t>Perancangan Partisi</a:t>
            </a:r>
            <a:r>
              <a:rPr lang="id-ID" sz="2400" dirty="0"/>
              <a:t>, database dibagi ke dalam sejumlah partisi  yang disjoin yang masing² ditempatkan di site yang berbeda. </a:t>
            </a:r>
          </a:p>
          <a:p>
            <a:pPr algn="just">
              <a:defRPr/>
            </a:pPr>
            <a:r>
              <a:rPr lang="id-ID" sz="2400" u="sng" dirty="0"/>
              <a:t>Perancangan  Replikasi</a:t>
            </a:r>
            <a:r>
              <a:rPr lang="id-ID" sz="2400" dirty="0"/>
              <a:t> dibedakan atas fully replication atau fully duplicated dimana seluruh  database ditempatkan di masing2 site, atau partially replicated yaitu masing²  partisi dari database disimpan di lebih dari satu site tetapi tidak di semua site.</a:t>
            </a:r>
          </a:p>
          <a:p>
            <a:pPr algn="just">
              <a:defRPr/>
            </a:pPr>
            <a:r>
              <a:rPr lang="es-ES" sz="2400" dirty="0"/>
              <a:t>Ada 2 </a:t>
            </a:r>
            <a:r>
              <a:rPr lang="es-ES" sz="2400" dirty="0" err="1"/>
              <a:t>perancangan</a:t>
            </a:r>
            <a:r>
              <a:rPr lang="es-ES" sz="2400" dirty="0"/>
              <a:t> </a:t>
            </a:r>
            <a:r>
              <a:rPr lang="es-ES" sz="2400" dirty="0" err="1"/>
              <a:t>dasar</a:t>
            </a:r>
            <a:r>
              <a:rPr lang="es-ES" sz="2400" dirty="0"/>
              <a:t> </a:t>
            </a:r>
            <a:r>
              <a:rPr lang="es-ES" sz="2400" dirty="0" err="1"/>
              <a:t>yaitu</a:t>
            </a:r>
            <a:r>
              <a:rPr lang="es-ES" sz="2400" dirty="0"/>
              <a:t> </a:t>
            </a:r>
            <a:r>
              <a:rPr lang="es-ES" sz="2400" dirty="0" err="1"/>
              <a:t>fragmentasi</a:t>
            </a:r>
            <a:r>
              <a:rPr lang="id-ID" sz="2400" dirty="0"/>
              <a:t> (</a:t>
            </a:r>
            <a:r>
              <a:rPr lang="es-ES" sz="2400" dirty="0" err="1"/>
              <a:t>pemisahan</a:t>
            </a:r>
            <a:r>
              <a:rPr lang="es-ES" sz="2400" dirty="0"/>
              <a:t> </a:t>
            </a:r>
            <a:r>
              <a:rPr lang="es-ES" sz="2400" dirty="0" err="1"/>
              <a:t>database</a:t>
            </a:r>
            <a:r>
              <a:rPr lang="es-ES" sz="2400" dirty="0"/>
              <a:t> ke </a:t>
            </a:r>
            <a:r>
              <a:rPr lang="es-ES" sz="2400" dirty="0" err="1"/>
              <a:t>dalam</a:t>
            </a:r>
            <a:r>
              <a:rPr lang="es-ES" sz="2400" dirty="0"/>
              <a:t>  partisi²</a:t>
            </a:r>
            <a:r>
              <a:rPr lang="id-ID" sz="2400" dirty="0"/>
              <a:t>)</a:t>
            </a:r>
            <a:r>
              <a:rPr lang="es-ES" sz="2400" dirty="0"/>
              <a:t> </a:t>
            </a:r>
            <a:r>
              <a:rPr lang="es-ES" sz="2400" dirty="0" err="1"/>
              <a:t>disebut</a:t>
            </a:r>
            <a:r>
              <a:rPr lang="es-ES" sz="2400" dirty="0"/>
              <a:t> </a:t>
            </a:r>
            <a:r>
              <a:rPr lang="es-ES" sz="2400" dirty="0" err="1"/>
              <a:t>fragment</a:t>
            </a:r>
            <a:r>
              <a:rPr lang="es-ES" sz="2400" dirty="0"/>
              <a:t>, dan </a:t>
            </a:r>
            <a:r>
              <a:rPr lang="es-ES" sz="2400" dirty="0" err="1"/>
              <a:t>distribusi</a:t>
            </a:r>
            <a:r>
              <a:rPr lang="es-ES" sz="2400" dirty="0"/>
              <a:t>.</a:t>
            </a:r>
            <a:endParaRPr lang="id-ID" sz="2400" dirty="0"/>
          </a:p>
          <a:p>
            <a:pPr algn="just">
              <a:defRPr/>
            </a:pPr>
            <a:r>
              <a:rPr lang="id-ID" sz="2400" b="1" dirty="0"/>
              <a:t>Fragmentasi</a:t>
            </a:r>
          </a:p>
          <a:p>
            <a:pPr marL="627063" indent="-271463" algn="just">
              <a:lnSpc>
                <a:spcPts val="1400"/>
              </a:lnSpc>
              <a:buFont typeface="Arial" charset="0"/>
              <a:buAutoNum type="arabicPeriod"/>
              <a:defRPr/>
            </a:pPr>
            <a:r>
              <a:rPr lang="id-ID" sz="2400" b="1" dirty="0"/>
              <a:t>Fragmentasi horizontal</a:t>
            </a:r>
          </a:p>
          <a:p>
            <a:pPr marL="901700" indent="-274638" algn="just">
              <a:buNone/>
              <a:defRPr/>
            </a:pPr>
            <a:r>
              <a:rPr lang="id-ID" sz="2400" dirty="0"/>
              <a:t>Fragmentasi berdasarkan tupel. Setiap fragment memilki subset dari tupel relasi.</a:t>
            </a:r>
            <a:endParaRPr lang="id-ID" sz="2400" dirty="0">
              <a:latin typeface="Times New Roman" pitchFamily="18" charset="0"/>
              <a:cs typeface="Times New Roman" pitchFamily="18" charset="0"/>
            </a:endParaRPr>
          </a:p>
          <a:p>
            <a:pPr marL="627063" indent="0" algn="just">
              <a:buNone/>
              <a:defRPr/>
            </a:pPr>
            <a:r>
              <a:rPr lang="id-ID" sz="2400" dirty="0"/>
              <a:t>Relasi r dibagi ke dalam sejumlah subset r</a:t>
            </a:r>
            <a:r>
              <a:rPr lang="id-ID" sz="2400" baseline="-10000" dirty="0"/>
              <a:t>1</a:t>
            </a:r>
            <a:r>
              <a:rPr lang="id-ID" sz="2400" dirty="0"/>
              <a:t>, r</a:t>
            </a:r>
            <a:r>
              <a:rPr lang="id-ID" sz="2400" baseline="-10000" dirty="0"/>
              <a:t>2</a:t>
            </a:r>
            <a:r>
              <a:rPr lang="id-ID" sz="2400" dirty="0"/>
              <a:t>,.., r</a:t>
            </a:r>
            <a:r>
              <a:rPr lang="id-ID" sz="2400" baseline="-10000" dirty="0"/>
              <a:t>n</a:t>
            </a:r>
            <a:r>
              <a:rPr lang="id-ID" sz="2400" dirty="0"/>
              <a:t>, masing2 berisi dari sejumlah tupel relasi r. Masing2 tupel relasi r harus merupakan satu dari fragment2  tersebut sehingga relasi awalnya dapat dibentuk kembali.</a:t>
            </a:r>
          </a:p>
          <a:p>
            <a:pPr marL="627063" indent="-271463" algn="just">
              <a:spcBef>
                <a:spcPts val="575"/>
              </a:spcBef>
              <a:buFont typeface="Arial" charset="0"/>
              <a:buAutoNum type="arabicPeriod" startAt="2"/>
              <a:defRPr/>
            </a:pPr>
            <a:r>
              <a:rPr lang="pt-BR" sz="2400" b="1" dirty="0"/>
              <a:t>Fragmentasi vertikal</a:t>
            </a:r>
          </a:p>
          <a:p>
            <a:pPr marL="627063" indent="12700" algn="just">
              <a:spcBef>
                <a:spcPts val="63"/>
              </a:spcBef>
              <a:buNone/>
              <a:defRPr/>
            </a:pPr>
            <a:r>
              <a:rPr lang="pt-BR" sz="2400" dirty="0"/>
              <a:t>Fragmentasi vertikal dari r(R) melibatkan beberapa subset R</a:t>
            </a:r>
            <a:r>
              <a:rPr lang="pt-BR" sz="2400" baseline="-10000" dirty="0"/>
              <a:t>1</a:t>
            </a:r>
            <a:r>
              <a:rPr lang="pt-BR" sz="2400" dirty="0"/>
              <a:t>, R</a:t>
            </a:r>
            <a:r>
              <a:rPr lang="pt-BR" sz="2400" baseline="-10000" dirty="0"/>
              <a:t>2</a:t>
            </a:r>
            <a:r>
              <a:rPr lang="pt-BR" sz="2400" dirty="0"/>
              <a:t>, …, R</a:t>
            </a:r>
            <a:r>
              <a:rPr lang="pt-BR" sz="2400" baseline="-10000" dirty="0"/>
              <a:t>n </a:t>
            </a:r>
            <a:r>
              <a:rPr lang="pt-BR" sz="2400" dirty="0"/>
              <a:t>dari R</a:t>
            </a:r>
            <a:endParaRPr lang="id-ID" sz="2400"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4F04F62-2FB0-48E5-90F2-E4DB6FD23EA8}"/>
              </a:ext>
            </a:extLst>
          </p:cNvPr>
          <p:cNvPicPr>
            <a:picLocks noChangeAspect="1"/>
          </p:cNvPicPr>
          <p:nvPr/>
        </p:nvPicPr>
        <p:blipFill>
          <a:blip r:embed="rId2"/>
          <a:stretch>
            <a:fillRect/>
          </a:stretch>
        </p:blipFill>
        <p:spPr>
          <a:xfrm>
            <a:off x="152400" y="228600"/>
            <a:ext cx="8686800" cy="6324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DA5B86-F92D-4EA7-8937-9FF70E57BBF8}"/>
              </a:ext>
            </a:extLst>
          </p:cNvPr>
          <p:cNvPicPr>
            <a:picLocks noChangeAspect="1"/>
          </p:cNvPicPr>
          <p:nvPr/>
        </p:nvPicPr>
        <p:blipFill>
          <a:blip r:embed="rId2"/>
          <a:stretch>
            <a:fillRect/>
          </a:stretch>
        </p:blipFill>
        <p:spPr>
          <a:xfrm>
            <a:off x="304800" y="114300"/>
            <a:ext cx="8001000" cy="6629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2F5ACC-F1E2-4765-B67B-9EB56CE0D69D}"/>
              </a:ext>
            </a:extLst>
          </p:cNvPr>
          <p:cNvSpPr>
            <a:spLocks noGrp="1"/>
          </p:cNvSpPr>
          <p:nvPr>
            <p:ph idx="1"/>
          </p:nvPr>
        </p:nvSpPr>
        <p:spPr>
          <a:xfrm>
            <a:off x="1295400" y="152400"/>
            <a:ext cx="7696200" cy="6681866"/>
          </a:xfrm>
        </p:spPr>
        <p:txBody>
          <a:bodyPr>
            <a:normAutofit fontScale="85000" lnSpcReduction="20000"/>
          </a:bodyPr>
          <a:lstStyle/>
          <a:p>
            <a:pPr marL="177800" indent="-177800" algn="just">
              <a:defRPr/>
            </a:pPr>
            <a:r>
              <a:rPr lang="id-ID" b="1" dirty="0"/>
              <a:t>REPLIKASI</a:t>
            </a:r>
            <a:endParaRPr lang="id-ID" dirty="0"/>
          </a:p>
          <a:p>
            <a:pPr marL="177800" indent="0" algn="just">
              <a:spcBef>
                <a:spcPts val="63"/>
              </a:spcBef>
              <a:buNone/>
              <a:defRPr/>
            </a:pPr>
            <a:r>
              <a:rPr lang="id-ID" dirty="0"/>
              <a:t>Jika relasi r direplikasi, salinan dari relasi r disimpan di 2 atau lebih site. full  replication menyimpan salinan di setiap site dari sistem.</a:t>
            </a:r>
          </a:p>
          <a:p>
            <a:pPr marL="177800" indent="0" algn="just">
              <a:buNone/>
              <a:defRPr/>
            </a:pPr>
            <a:r>
              <a:rPr lang="id-ID" dirty="0"/>
              <a:t>Fragmen dapat direplikasi. Misal ada sistem terdistribusi terdiri dari S</a:t>
            </a:r>
            <a:r>
              <a:rPr lang="id-ID" baseline="-10000" dirty="0"/>
              <a:t>1</a:t>
            </a:r>
            <a:r>
              <a:rPr lang="id-ID" dirty="0"/>
              <a:t>, S</a:t>
            </a:r>
            <a:r>
              <a:rPr lang="id-ID" baseline="-10000" dirty="0"/>
              <a:t>2</a:t>
            </a:r>
            <a:r>
              <a:rPr lang="id-ID" dirty="0"/>
              <a:t>, …, S</a:t>
            </a:r>
            <a:r>
              <a:rPr lang="id-ID" baseline="-10000" dirty="0"/>
              <a:t>10</a:t>
            </a:r>
            <a:r>
              <a:rPr lang="id-ID" dirty="0"/>
              <a:t>.  Salinan fragment deposit</a:t>
            </a:r>
            <a:r>
              <a:rPr lang="id-ID" baseline="-10000" dirty="0"/>
              <a:t>3a </a:t>
            </a:r>
            <a:r>
              <a:rPr lang="id-ID" dirty="0"/>
              <a:t>pada site S</a:t>
            </a:r>
            <a:r>
              <a:rPr lang="id-ID" baseline="-10000" dirty="0"/>
              <a:t>1</a:t>
            </a:r>
            <a:r>
              <a:rPr lang="id-ID" dirty="0"/>
              <a:t>, S</a:t>
            </a:r>
            <a:r>
              <a:rPr lang="id-ID" baseline="-10000" dirty="0"/>
              <a:t>3 </a:t>
            </a:r>
            <a:r>
              <a:rPr lang="id-ID" dirty="0"/>
              <a:t>dan S</a:t>
            </a:r>
            <a:r>
              <a:rPr lang="id-ID" baseline="-10000" dirty="0"/>
              <a:t>7</a:t>
            </a:r>
            <a:r>
              <a:rPr lang="id-ID" dirty="0"/>
              <a:t>. Salinan deposit</a:t>
            </a:r>
            <a:r>
              <a:rPr lang="id-ID" baseline="-10000" dirty="0"/>
              <a:t>3b </a:t>
            </a:r>
            <a:r>
              <a:rPr lang="id-ID" dirty="0"/>
              <a:t>pada site S</a:t>
            </a:r>
            <a:r>
              <a:rPr lang="id-ID" baseline="-10000" dirty="0"/>
              <a:t>7  </a:t>
            </a:r>
            <a:r>
              <a:rPr lang="id-ID" dirty="0"/>
              <a:t>dan S</a:t>
            </a:r>
            <a:r>
              <a:rPr lang="id-ID" baseline="-10000" dirty="0"/>
              <a:t>10 </a:t>
            </a:r>
            <a:r>
              <a:rPr lang="id-ID" dirty="0"/>
              <a:t>dan salinan deposit</a:t>
            </a:r>
            <a:r>
              <a:rPr lang="id-ID" baseline="-10000" dirty="0"/>
              <a:t>4 </a:t>
            </a:r>
            <a:r>
              <a:rPr lang="id-ID" dirty="0"/>
              <a:t>ada pada site S</a:t>
            </a:r>
            <a:r>
              <a:rPr lang="id-ID" baseline="-10000" dirty="0"/>
              <a:t>2</a:t>
            </a:r>
            <a:r>
              <a:rPr lang="id-ID" dirty="0"/>
              <a:t>, S</a:t>
            </a:r>
            <a:r>
              <a:rPr lang="id-ID" baseline="-10000" dirty="0"/>
              <a:t>8 </a:t>
            </a:r>
            <a:r>
              <a:rPr lang="id-ID" dirty="0"/>
              <a:t>dan S</a:t>
            </a:r>
            <a:r>
              <a:rPr lang="id-ID" baseline="-10000" dirty="0"/>
              <a:t>9</a:t>
            </a:r>
            <a:r>
              <a:rPr lang="id-ID" dirty="0"/>
              <a:t>.</a:t>
            </a:r>
          </a:p>
          <a:p>
            <a:pPr marL="273050" indent="-273050">
              <a:spcBef>
                <a:spcPts val="13"/>
              </a:spcBef>
              <a:buNone/>
              <a:defRPr/>
            </a:pPr>
            <a:endParaRPr lang="id-ID" dirty="0">
              <a:latin typeface="Times New Roman" pitchFamily="18" charset="0"/>
              <a:cs typeface="Times New Roman" pitchFamily="18" charset="0"/>
            </a:endParaRPr>
          </a:p>
          <a:p>
            <a:pPr marL="273050" indent="-273050" algn="just">
              <a:spcBef>
                <a:spcPct val="0"/>
              </a:spcBef>
              <a:buNone/>
              <a:defRPr/>
            </a:pPr>
            <a:r>
              <a:rPr lang="id-ID" dirty="0"/>
              <a:t>Keuntungan dan kerugian dari replikasi</a:t>
            </a:r>
          </a:p>
          <a:p>
            <a:pPr marL="273050" indent="-273050" algn="just">
              <a:spcBef>
                <a:spcPct val="0"/>
              </a:spcBef>
              <a:defRPr/>
            </a:pPr>
            <a:r>
              <a:rPr lang="id-ID" sz="2000" b="1" i="1" dirty="0"/>
              <a:t>Availability</a:t>
            </a:r>
            <a:r>
              <a:rPr lang="id-ID" sz="2000" dirty="0"/>
              <a:t> : jika satu site yang berisi relasi r gagal, relasi r masih didapat di  site yang lain. Sistem dapat melanjutkan proses meskipun satu site mengalami  kegagalan.</a:t>
            </a:r>
          </a:p>
          <a:p>
            <a:pPr marL="273050" indent="-273050" algn="just">
              <a:spcBef>
                <a:spcPct val="0"/>
              </a:spcBef>
              <a:defRPr/>
            </a:pPr>
            <a:r>
              <a:rPr lang="id-ID" sz="2000" b="1" i="1" dirty="0"/>
              <a:t>Meningkatkan parallel</a:t>
            </a:r>
            <a:r>
              <a:rPr lang="id-ID" sz="2000" dirty="0"/>
              <a:t> : beberapa site dapat memproses query terhadap r  secara parallel. Semakin banyak ada replikasi, semakin besar kesempatan  data yang dibutuhkan ditemukan pada site dimana transaksi dijalankan.  Replikasi data meminimalkan pergerakan data di antara site.</a:t>
            </a:r>
          </a:p>
          <a:p>
            <a:pPr marL="273050" indent="-273050" algn="just">
              <a:spcBef>
                <a:spcPct val="0"/>
              </a:spcBef>
              <a:defRPr/>
            </a:pPr>
            <a:r>
              <a:rPr lang="id-ID" sz="2000" b="1" i="1" dirty="0"/>
              <a:t>Meningkatkan overhead update</a:t>
            </a:r>
            <a:r>
              <a:rPr lang="id-ID" sz="2000" dirty="0"/>
              <a:t> : sistem harus memastikan bahwa semua replikasi dari relasi r konsisten. Karena kalau tidak, akan terjadi kesalahan komputasi. Di mana pun r di-update, update ini harus disebar ke seluruh site. Replikasi  meningkatkan  kinerja  operasi  baca dan meningkatkan availability pembacaan data. Transaksi update meningkatkan overhead. Masalah  pengontrolan konkurensi update data yang direplikasi semakin kompleks    dari pendekatan terpusat. Cara sederhana adalah membuat salinan utama dari r.  Misal : di sistem perbankan, rekening dapat dihubungkan dengan site dimana  rekening tersebut dibuka.</a:t>
            </a:r>
            <a:endParaRPr lang="id-ID"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BCE2E4-F32E-40C6-AF6F-E17224959E61}"/>
              </a:ext>
            </a:extLst>
          </p:cNvPr>
          <p:cNvPicPr>
            <a:picLocks noChangeAspect="1"/>
          </p:cNvPicPr>
          <p:nvPr/>
        </p:nvPicPr>
        <p:blipFill>
          <a:blip r:embed="rId2"/>
          <a:stretch>
            <a:fillRect/>
          </a:stretch>
        </p:blipFill>
        <p:spPr>
          <a:xfrm>
            <a:off x="2895600" y="448192"/>
            <a:ext cx="6044648" cy="61959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a:extLst>
              <a:ext uri="{FF2B5EF4-FFF2-40B4-BE49-F238E27FC236}">
                <a16:creationId xmlns:a16="http://schemas.microsoft.com/office/drawing/2014/main" id="{FDA6BD32-FF86-4159-8A61-E22AA2A0D83A}"/>
              </a:ext>
            </a:extLst>
          </p:cNvPr>
          <p:cNvSpPr>
            <a:spLocks noGrp="1"/>
          </p:cNvSpPr>
          <p:nvPr>
            <p:ph idx="1"/>
          </p:nvPr>
        </p:nvSpPr>
        <p:spPr>
          <a:xfrm>
            <a:off x="457200" y="533400"/>
            <a:ext cx="8229600" cy="6096000"/>
          </a:xfrm>
        </p:spPr>
        <p:txBody>
          <a:bodyPr>
            <a:noAutofit/>
          </a:bodyPr>
          <a:lstStyle/>
          <a:p>
            <a:pPr marL="0" indent="0" algn="just">
              <a:buFontTx/>
              <a:buNone/>
            </a:pPr>
            <a:r>
              <a:rPr lang="id-ID" altLang="id-ID" sz="2000" dirty="0"/>
              <a:t>Di lingkungan file-server, pemrosesan didistribusikan ke jaringan yang Local Area  Network (LAN). File-Server menunjang kebutuhan file dengan aplikasi-aplikasi dan  DBMS. Aplikasi dan DBMS bekerja pada masing-masing workstation.</a:t>
            </a:r>
          </a:p>
          <a:p>
            <a:pPr marL="0" indent="0" algn="just">
              <a:buFontTx/>
              <a:buNone/>
            </a:pPr>
            <a:r>
              <a:rPr lang="id-ID" altLang="id-ID" sz="2000" dirty="0"/>
              <a:t>Permintaan file dari file-server diilustrasikan pada gambar di atas. File-server  bertindak sebagai sebuah drive hard-disk yang dapat dipakai bersama. DBMS  pada masing - masing workstation mengirimkan permintaan ke file-server untuk  seluruh data yang dibutuhkan DBMS yang disimpan di disk.</a:t>
            </a:r>
          </a:p>
          <a:p>
            <a:pPr marL="0" indent="0">
              <a:spcBef>
                <a:spcPts val="13"/>
              </a:spcBef>
            </a:pPr>
            <a:endParaRPr lang="id-ID" altLang="id-ID" sz="2000" dirty="0">
              <a:latin typeface="Times New Roman" panose="02020603050405020304" pitchFamily="18" charset="0"/>
              <a:cs typeface="Times New Roman" panose="02020603050405020304" pitchFamily="18" charset="0"/>
            </a:endParaRPr>
          </a:p>
          <a:p>
            <a:pPr marL="0" indent="0" algn="just">
              <a:spcBef>
                <a:spcPct val="0"/>
              </a:spcBef>
              <a:buFontTx/>
              <a:buNone/>
            </a:pPr>
            <a:r>
              <a:rPr lang="id-ID" altLang="id-ID" dirty="0"/>
              <a:t>Contoh :</a:t>
            </a:r>
          </a:p>
          <a:p>
            <a:pPr marL="0" indent="0">
              <a:spcBef>
                <a:spcPts val="63"/>
              </a:spcBef>
              <a:buFontTx/>
              <a:buNone/>
            </a:pPr>
            <a:r>
              <a:rPr lang="id-ID" altLang="id-ID" dirty="0"/>
              <a:t>SELECT fname, lname  FROM b, staff s</a:t>
            </a:r>
          </a:p>
          <a:p>
            <a:pPr marL="0" indent="0">
              <a:buFontTx/>
              <a:buNone/>
            </a:pPr>
            <a:r>
              <a:rPr lang="id-ID" altLang="id-ID" dirty="0"/>
              <a:t>WHERE b.bno = s.sno AND b.street = '163 Main St' ;</a:t>
            </a:r>
          </a:p>
          <a:p>
            <a:pPr marL="0" indent="0">
              <a:spcBef>
                <a:spcPts val="38"/>
              </a:spcBef>
            </a:pPr>
            <a:endParaRPr lang="id-ID" altLang="id-ID" sz="2000" dirty="0">
              <a:latin typeface="Times New Roman" panose="02020603050405020304" pitchFamily="18" charset="0"/>
              <a:cs typeface="Times New Roman" panose="02020603050405020304" pitchFamily="18" charset="0"/>
            </a:endParaRPr>
          </a:p>
          <a:p>
            <a:pPr marL="0" indent="0" algn="just">
              <a:buFontTx/>
              <a:buNone/>
            </a:pPr>
            <a:r>
              <a:rPr lang="id-ID" altLang="id-ID" sz="2000" dirty="0"/>
              <a:t>File-server tidak mempunyai pengetahuan SQL, DBMS harus meminta file-file  untuk berhubungan dengan relasi Branch dan Staff dari file-server.</a:t>
            </a:r>
          </a:p>
          <a:p>
            <a:pPr marL="0" indent="0"/>
            <a:endParaRPr lang="id-ID" altLang="id-ID" sz="2000"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heel(8)">
                                      <p:cBhvr>
                                        <p:cTn id="7" dur="2000"/>
                                        <p:tgtEl>
                                          <p:spTgt spid="235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heel(8)">
                                      <p:cBhvr>
                                        <p:cTn id="12" dur="2000"/>
                                        <p:tgtEl>
                                          <p:spTgt spid="235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nodeType="clickEffect">
                                  <p:stCondLst>
                                    <p:cond delay="0"/>
                                  </p:stCondLst>
                                  <p:childTnLst>
                                    <p:set>
                                      <p:cBhvr>
                                        <p:cTn id="16" dur="1" fill="hold">
                                          <p:stCondLst>
                                            <p:cond delay="0"/>
                                          </p:stCondLst>
                                        </p:cTn>
                                        <p:tgtEl>
                                          <p:spTgt spid="23555">
                                            <p:txEl>
                                              <p:pRg st="3" end="3"/>
                                            </p:txEl>
                                          </p:spTgt>
                                        </p:tgtEl>
                                        <p:attrNameLst>
                                          <p:attrName>style.visibility</p:attrName>
                                        </p:attrNameLst>
                                      </p:cBhvr>
                                      <p:to>
                                        <p:strVal val="visible"/>
                                      </p:to>
                                    </p:set>
                                    <p:animEffect transition="in" filter="wheel(8)">
                                      <p:cBhvr>
                                        <p:cTn id="17" dur="2000"/>
                                        <p:tgtEl>
                                          <p:spTgt spid="2355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nodeType="clickEffect">
                                  <p:stCondLst>
                                    <p:cond delay="0"/>
                                  </p:stCondLst>
                                  <p:childTnLst>
                                    <p:set>
                                      <p:cBhvr>
                                        <p:cTn id="21" dur="1" fill="hold">
                                          <p:stCondLst>
                                            <p:cond delay="0"/>
                                          </p:stCondLst>
                                        </p:cTn>
                                        <p:tgtEl>
                                          <p:spTgt spid="23555">
                                            <p:txEl>
                                              <p:pRg st="4" end="4"/>
                                            </p:txEl>
                                          </p:spTgt>
                                        </p:tgtEl>
                                        <p:attrNameLst>
                                          <p:attrName>style.visibility</p:attrName>
                                        </p:attrNameLst>
                                      </p:cBhvr>
                                      <p:to>
                                        <p:strVal val="visible"/>
                                      </p:to>
                                    </p:set>
                                    <p:animEffect transition="in" filter="wheel(8)">
                                      <p:cBhvr>
                                        <p:cTn id="22" dur="2000"/>
                                        <p:tgtEl>
                                          <p:spTgt spid="2355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8" fill="hold" nodeType="clickEffect">
                                  <p:stCondLst>
                                    <p:cond delay="0"/>
                                  </p:stCondLst>
                                  <p:childTnLst>
                                    <p:set>
                                      <p:cBhvr>
                                        <p:cTn id="26" dur="1" fill="hold">
                                          <p:stCondLst>
                                            <p:cond delay="0"/>
                                          </p:stCondLst>
                                        </p:cTn>
                                        <p:tgtEl>
                                          <p:spTgt spid="23555">
                                            <p:txEl>
                                              <p:pRg st="5" end="5"/>
                                            </p:txEl>
                                          </p:spTgt>
                                        </p:tgtEl>
                                        <p:attrNameLst>
                                          <p:attrName>style.visibility</p:attrName>
                                        </p:attrNameLst>
                                      </p:cBhvr>
                                      <p:to>
                                        <p:strVal val="visible"/>
                                      </p:to>
                                    </p:set>
                                    <p:animEffect transition="in" filter="wheel(8)">
                                      <p:cBhvr>
                                        <p:cTn id="27" dur="2000"/>
                                        <p:tgtEl>
                                          <p:spTgt spid="2355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nodeType="clickEffect">
                                  <p:stCondLst>
                                    <p:cond delay="0"/>
                                  </p:stCondLst>
                                  <p:childTnLst>
                                    <p:set>
                                      <p:cBhvr>
                                        <p:cTn id="31" dur="1" fill="hold">
                                          <p:stCondLst>
                                            <p:cond delay="0"/>
                                          </p:stCondLst>
                                        </p:cTn>
                                        <p:tgtEl>
                                          <p:spTgt spid="23555">
                                            <p:txEl>
                                              <p:pRg st="7" end="7"/>
                                            </p:txEl>
                                          </p:spTgt>
                                        </p:tgtEl>
                                        <p:attrNameLst>
                                          <p:attrName>style.visibility</p:attrName>
                                        </p:attrNameLst>
                                      </p:cBhvr>
                                      <p:to>
                                        <p:strVal val="visible"/>
                                      </p:to>
                                    </p:set>
                                    <p:animEffect transition="in" filter="wheel(8)">
                                      <p:cBhvr>
                                        <p:cTn id="32" dur="2000"/>
                                        <p:tgtEl>
                                          <p:spTgt spid="2355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_rels/theme9.xml.rels><?xml version="1.0" encoding="UTF-8" standalone="yes"?>
<Relationships xmlns="http://schemas.openxmlformats.org/package/2006/relationships"><Relationship Id="rId1" Type="http://schemas.openxmlformats.org/officeDocument/2006/relationships/image" Target="../media/image5.jpeg"/></Relationships>
</file>

<file path=ppt/theme/_rels/theme11.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Studio">
  <a:themeElements>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fontScheme name="Studio">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clrMap bg1="lt1" tx1="dk1" bg2="lt2" tx2="dk2" accent1="accent1" accent2="accent2" accent3="accent3" accent4="accent4" accent5="accent5" accent6="accent6" hlink="hlink" folHlink="folHlink"/>
    </a:extraClrScheme>
    <a:extraClrScheme>
      <a:clrScheme name="Studio 2">
        <a:dk1>
          <a:srgbClr val="000000"/>
        </a:dk1>
        <a:lt1>
          <a:srgbClr val="FFFFFF"/>
        </a:lt1>
        <a:dk2>
          <a:srgbClr val="3732A0"/>
        </a:dk2>
        <a:lt2>
          <a:srgbClr val="666699"/>
        </a:lt2>
        <a:accent1>
          <a:srgbClr val="CCCCFF"/>
        </a:accent1>
        <a:accent2>
          <a:srgbClr val="009999"/>
        </a:accent2>
        <a:accent3>
          <a:srgbClr val="FFFFFF"/>
        </a:accent3>
        <a:accent4>
          <a:srgbClr val="000000"/>
        </a:accent4>
        <a:accent5>
          <a:srgbClr val="E2E2FF"/>
        </a:accent5>
        <a:accent6>
          <a:srgbClr val="008A8A"/>
        </a:accent6>
        <a:hlink>
          <a:srgbClr val="3366CC"/>
        </a:hlink>
        <a:folHlink>
          <a:srgbClr val="9094B8"/>
        </a:folHlink>
      </a:clrScheme>
      <a:clrMap bg1="lt1" tx1="dk1" bg2="lt2" tx2="dk2" accent1="accent1" accent2="accent2" accent3="accent3" accent4="accent4" accent5="accent5" accent6="accent6" hlink="hlink" folHlink="folHlink"/>
    </a:extraClrScheme>
    <a:extraClrScheme>
      <a:clrScheme name="Studio 3">
        <a:dk1>
          <a:srgbClr val="000000"/>
        </a:dk1>
        <a:lt1>
          <a:srgbClr val="FFFFFF"/>
        </a:lt1>
        <a:dk2>
          <a:srgbClr val="CD0505"/>
        </a:dk2>
        <a:lt2>
          <a:srgbClr val="5F5F5F"/>
        </a:lt2>
        <a:accent1>
          <a:srgbClr val="D2D5DE"/>
        </a:accent1>
        <a:accent2>
          <a:srgbClr val="D55757"/>
        </a:accent2>
        <a:accent3>
          <a:srgbClr val="FFFFFF"/>
        </a:accent3>
        <a:accent4>
          <a:srgbClr val="000000"/>
        </a:accent4>
        <a:accent5>
          <a:srgbClr val="E5E7EC"/>
        </a:accent5>
        <a:accent6>
          <a:srgbClr val="C14E4E"/>
        </a:accent6>
        <a:hlink>
          <a:srgbClr val="F42D1E"/>
        </a:hlink>
        <a:folHlink>
          <a:srgbClr val="7C849E"/>
        </a:folHlink>
      </a:clrScheme>
      <a:clrMap bg1="lt1" tx1="dk1" bg2="lt2" tx2="dk2" accent1="accent1" accent2="accent2" accent3="accent3" accent4="accent4" accent5="accent5" accent6="accent6" hlink="hlink" folHlink="folHlink"/>
    </a:extraClrScheme>
    <a:extraClrScheme>
      <a:clrScheme name="Studio 4">
        <a:dk1>
          <a:srgbClr val="000000"/>
        </a:dk1>
        <a:lt1>
          <a:srgbClr val="FFFFFF"/>
        </a:lt1>
        <a:dk2>
          <a:srgbClr val="551A07"/>
        </a:dk2>
        <a:lt2>
          <a:srgbClr val="CC3300"/>
        </a:lt2>
        <a:accent1>
          <a:srgbClr val="F4B400"/>
        </a:accent1>
        <a:accent2>
          <a:srgbClr val="993300"/>
        </a:accent2>
        <a:accent3>
          <a:srgbClr val="FFFFFF"/>
        </a:accent3>
        <a:accent4>
          <a:srgbClr val="000000"/>
        </a:accent4>
        <a:accent5>
          <a:srgbClr val="F8D6AA"/>
        </a:accent5>
        <a:accent6>
          <a:srgbClr val="8A2D00"/>
        </a:accent6>
        <a:hlink>
          <a:srgbClr val="FF3300"/>
        </a:hlink>
        <a:folHlink>
          <a:srgbClr val="666699"/>
        </a:folHlink>
      </a:clrScheme>
      <a:clrMap bg1="lt1" tx1="dk1" bg2="lt2" tx2="dk2" accent1="accent1" accent2="accent2" accent3="accent3" accent4="accent4" accent5="accent5" accent6="accent6" hlink="hlink" folHlink="folHlink"/>
    </a:extraClrScheme>
    <a:extraClrScheme>
      <a:clrScheme name="Studio 5">
        <a:dk1>
          <a:srgbClr val="000000"/>
        </a:dk1>
        <a:lt1>
          <a:srgbClr val="FFFFFF"/>
        </a:lt1>
        <a:dk2>
          <a:srgbClr val="FF0000"/>
        </a:dk2>
        <a:lt2>
          <a:srgbClr val="FFCC00"/>
        </a:lt2>
        <a:accent1>
          <a:srgbClr val="66CCFF"/>
        </a:accent1>
        <a:accent2>
          <a:srgbClr val="009900"/>
        </a:accent2>
        <a:accent3>
          <a:srgbClr val="FFFFFF"/>
        </a:accent3>
        <a:accent4>
          <a:srgbClr val="000000"/>
        </a:accent4>
        <a:accent5>
          <a:srgbClr val="B8E2FF"/>
        </a:accent5>
        <a:accent6>
          <a:srgbClr val="008A00"/>
        </a:accent6>
        <a:hlink>
          <a:srgbClr val="FF3300"/>
        </a:hlink>
        <a:folHlink>
          <a:srgbClr val="6600FF"/>
        </a:folHlink>
      </a:clrScheme>
      <a:clrMap bg1="lt1" tx1="dk1" bg2="lt2" tx2="dk2" accent1="accent1" accent2="accent2" accent3="accent3" accent4="accent4" accent5="accent5" accent6="accent6" hlink="hlink" folHlink="folHlink"/>
    </a:extraClrScheme>
    <a:extraClrScheme>
      <a:clrScheme name="Studio 6">
        <a:dk1>
          <a:srgbClr val="666633"/>
        </a:dk1>
        <a:lt1>
          <a:srgbClr val="FFFFFF"/>
        </a:lt1>
        <a:dk2>
          <a:srgbClr val="000000"/>
        </a:dk2>
        <a:lt2>
          <a:srgbClr val="CC3300"/>
        </a:lt2>
        <a:accent1>
          <a:srgbClr val="808000"/>
        </a:accent1>
        <a:accent2>
          <a:srgbClr val="FF9900"/>
        </a:accent2>
        <a:accent3>
          <a:srgbClr val="AAAAAA"/>
        </a:accent3>
        <a:accent4>
          <a:srgbClr val="DADADA"/>
        </a:accent4>
        <a:accent5>
          <a:srgbClr val="C0C0AA"/>
        </a:accent5>
        <a:accent6>
          <a:srgbClr val="E78A00"/>
        </a:accent6>
        <a:hlink>
          <a:srgbClr val="CC6600"/>
        </a:hlink>
        <a:folHlink>
          <a:srgbClr val="434B1F"/>
        </a:folHlink>
      </a:clrScheme>
      <a:clrMap bg1="dk2" tx1="lt1" bg2="dk1" tx2="lt2" accent1="accent1" accent2="accent2" accent3="accent3" accent4="accent4" accent5="accent5" accent6="accent6" hlink="hlink" folHlink="folHlink"/>
    </a:extraClrScheme>
    <a:extraClrScheme>
      <a:clrScheme name="Studio 7">
        <a:dk1>
          <a:srgbClr val="766997"/>
        </a:dk1>
        <a:lt1>
          <a:srgbClr val="FFFFFF"/>
        </a:lt1>
        <a:dk2>
          <a:srgbClr val="530901"/>
        </a:dk2>
        <a:lt2>
          <a:srgbClr val="FFFFFF"/>
        </a:lt2>
        <a:accent1>
          <a:srgbClr val="FF3300"/>
        </a:accent1>
        <a:accent2>
          <a:srgbClr val="CC6600"/>
        </a:accent2>
        <a:accent3>
          <a:srgbClr val="B3AAAA"/>
        </a:accent3>
        <a:accent4>
          <a:srgbClr val="DADADA"/>
        </a:accent4>
        <a:accent5>
          <a:srgbClr val="FFADAA"/>
        </a:accent5>
        <a:accent6>
          <a:srgbClr val="B95C00"/>
        </a:accent6>
        <a:hlink>
          <a:srgbClr val="FF9900"/>
        </a:hlink>
        <a:folHlink>
          <a:srgbClr val="993300"/>
        </a:folHlink>
      </a:clrScheme>
      <a:clrMap bg1="dk2" tx1="lt1" bg2="dk1" tx2="lt2" accent1="accent1" accent2="accent2" accent3="accent3" accent4="accent4" accent5="accent5" accent6="accent6" hlink="hlink" folHlink="folHlink"/>
    </a:extraClrScheme>
    <a:extraClrScheme>
      <a:clrScheme name="Studio 8">
        <a:dk1>
          <a:srgbClr val="666699"/>
        </a:dk1>
        <a:lt1>
          <a:srgbClr val="FFFFFF"/>
        </a:lt1>
        <a:dk2>
          <a:srgbClr val="4C004C"/>
        </a:dk2>
        <a:lt2>
          <a:srgbClr val="FFFFFF"/>
        </a:lt2>
        <a:accent1>
          <a:srgbClr val="0099CC"/>
        </a:accent1>
        <a:accent2>
          <a:srgbClr val="993366"/>
        </a:accent2>
        <a:accent3>
          <a:srgbClr val="B2AAB2"/>
        </a:accent3>
        <a:accent4>
          <a:srgbClr val="DADADA"/>
        </a:accent4>
        <a:accent5>
          <a:srgbClr val="AACAE2"/>
        </a:accent5>
        <a:accent6>
          <a:srgbClr val="8A2D5C"/>
        </a:accent6>
        <a:hlink>
          <a:srgbClr val="99CC00"/>
        </a:hlink>
        <a:folHlink>
          <a:srgbClr val="006699"/>
        </a:folHlink>
      </a:clrScheme>
      <a:clrMap bg1="dk2" tx1="lt1" bg2="dk1" tx2="lt2" accent1="accent1" accent2="accent2" accent3="accent3" accent4="accent4" accent5="accent5" accent6="accent6" hlink="hlink" folHlink="folHlink"/>
    </a:extraClrScheme>
    <a:extraClrScheme>
      <a:clrScheme name="Studio 9">
        <a:dk1>
          <a:srgbClr val="565682"/>
        </a:dk1>
        <a:lt1>
          <a:srgbClr val="FFFFFF"/>
        </a:lt1>
        <a:dk2>
          <a:srgbClr val="1E1551"/>
        </a:dk2>
        <a:lt2>
          <a:srgbClr val="CCFFFF"/>
        </a:lt2>
        <a:accent1>
          <a:srgbClr val="33CCCC"/>
        </a:accent1>
        <a:accent2>
          <a:srgbClr val="009999"/>
        </a:accent2>
        <a:accent3>
          <a:srgbClr val="ABAAB3"/>
        </a:accent3>
        <a:accent4>
          <a:srgbClr val="DADADA"/>
        </a:accent4>
        <a:accent5>
          <a:srgbClr val="ADE2E2"/>
        </a:accent5>
        <a:accent6>
          <a:srgbClr val="008A8A"/>
        </a:accent6>
        <a:hlink>
          <a:srgbClr val="FF9900"/>
        </a:hlink>
        <a:folHlink>
          <a:srgbClr val="005986"/>
        </a:folHlink>
      </a:clrScheme>
      <a:clrMap bg1="dk2" tx1="lt1" bg2="dk1" tx2="lt2" accent1="accent1" accent2="accent2" accent3="accent3" accent4="accent4" accent5="accent5" accent6="accent6" hlink="hlink" folHlink="folHlink"/>
    </a:extraClrScheme>
    <a:extraClrScheme>
      <a:clrScheme name="Studio 10">
        <a:dk1>
          <a:srgbClr val="CCCC99"/>
        </a:dk1>
        <a:lt1>
          <a:srgbClr val="FFFFFF"/>
        </a:lt1>
        <a:dk2>
          <a:srgbClr val="2E5D5C"/>
        </a:dk2>
        <a:lt2>
          <a:srgbClr val="FFFFFF"/>
        </a:lt2>
        <a:accent1>
          <a:srgbClr val="0099CC"/>
        </a:accent1>
        <a:accent2>
          <a:srgbClr val="D6E0E0"/>
        </a:accent2>
        <a:accent3>
          <a:srgbClr val="ADB6B5"/>
        </a:accent3>
        <a:accent4>
          <a:srgbClr val="DADADA"/>
        </a:accent4>
        <a:accent5>
          <a:srgbClr val="AACAE2"/>
        </a:accent5>
        <a:accent6>
          <a:srgbClr val="C2CBCB"/>
        </a:accent6>
        <a:hlink>
          <a:srgbClr val="CCCC99"/>
        </a:hlink>
        <a:folHlink>
          <a:srgbClr val="428A8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3.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4.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5.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6.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tint val="100000"/>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7.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8.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9.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10.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1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12.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ppt/theme/theme13.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Studio</Template>
  <TotalTime>540</TotalTime>
  <Words>1154</Words>
  <Application>Microsoft Office PowerPoint</Application>
  <PresentationFormat>On-screen Show (4:3)</PresentationFormat>
  <Paragraphs>71</Paragraphs>
  <Slides>13</Slides>
  <Notes>0</Notes>
  <HiddenSlides>0</HiddenSlides>
  <MMClips>0</MMClips>
  <ScaleCrop>false</ScaleCrop>
  <HeadingPairs>
    <vt:vector size="6" baseType="variant">
      <vt:variant>
        <vt:lpstr>Fonts Used</vt:lpstr>
      </vt:variant>
      <vt:variant>
        <vt:i4>15</vt:i4>
      </vt:variant>
      <vt:variant>
        <vt:lpstr>Theme</vt:lpstr>
      </vt:variant>
      <vt:variant>
        <vt:i4>13</vt:i4>
      </vt:variant>
      <vt:variant>
        <vt:lpstr>Slide Titles</vt:lpstr>
      </vt:variant>
      <vt:variant>
        <vt:i4>13</vt:i4>
      </vt:variant>
    </vt:vector>
  </HeadingPairs>
  <TitlesOfParts>
    <vt:vector size="41" baseType="lpstr">
      <vt:lpstr>Arial</vt:lpstr>
      <vt:lpstr>Arial Black</vt:lpstr>
      <vt:lpstr>Calibri</vt:lpstr>
      <vt:lpstr>Calibri Light</vt:lpstr>
      <vt:lpstr>Century Gothic</vt:lpstr>
      <vt:lpstr>Century Schoolbook</vt:lpstr>
      <vt:lpstr>Corbel</vt:lpstr>
      <vt:lpstr>Franklin Gothic Book</vt:lpstr>
      <vt:lpstr>Gill Sans MT</vt:lpstr>
      <vt:lpstr>Impact</vt:lpstr>
      <vt:lpstr>Times New Roman</vt:lpstr>
      <vt:lpstr>Trebuchet MS</vt:lpstr>
      <vt:lpstr>Wingdings</vt:lpstr>
      <vt:lpstr>Wingdings 2</vt:lpstr>
      <vt:lpstr>Wingdings 3</vt:lpstr>
      <vt:lpstr>Studio</vt:lpstr>
      <vt:lpstr>Crop</vt:lpstr>
      <vt:lpstr>Dividend</vt:lpstr>
      <vt:lpstr>Badge</vt:lpstr>
      <vt:lpstr>Celestial</vt:lpstr>
      <vt:lpstr>Ion</vt:lpstr>
      <vt:lpstr>Basis</vt:lpstr>
      <vt:lpstr>View</vt:lpstr>
      <vt:lpstr>Parallax</vt:lpstr>
      <vt:lpstr>Vapor Trail</vt:lpstr>
      <vt:lpstr>Savon</vt:lpstr>
      <vt:lpstr>Berlin</vt:lpstr>
      <vt:lpstr>Diseño predeterminado</vt:lpstr>
      <vt:lpstr>Distributed Database Management</vt:lpstr>
      <vt:lpstr>Pengenalan Data Terdistribusi </vt:lpstr>
      <vt:lpstr>PowerPoint Presentation</vt:lpstr>
      <vt:lpstr>Site-site dalam database terdistribusi dihubungkan secara fisik dengan berbagai  cara. Beberapa topologi digambarkan sebagai sebuah graph yang simpul - simpulnya bersesuaian dengan site.  Beberapa  konfigurasi (bentuk) digambarkan sebagai berikut:</vt:lpstr>
      <vt:lpstr>PowerPoint Presentation</vt:lpstr>
      <vt:lpstr>PowerPoint Presentation</vt:lpstr>
      <vt:lpstr>PowerPoint Presentation</vt:lpstr>
      <vt:lpstr>PERANCANGAN DATABASE TERDISTRIBUSI</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KONSEP DAN RANCANGAN BASIS DATA TERDISTRIBUSI</dc:title>
  <dc:creator>etik</dc:creator>
  <cp:lastModifiedBy>Row_Bee</cp:lastModifiedBy>
  <cp:revision>77</cp:revision>
  <dcterms:created xsi:type="dcterms:W3CDTF">2003-01-27T07:13:43Z</dcterms:created>
  <dcterms:modified xsi:type="dcterms:W3CDTF">2018-09-04T06:25:38Z</dcterms:modified>
</cp:coreProperties>
</file>