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70" r:id="rId4"/>
    <p:sldId id="257" r:id="rId5"/>
    <p:sldId id="258" r:id="rId6"/>
    <p:sldId id="259" r:id="rId7"/>
    <p:sldId id="260" r:id="rId8"/>
    <p:sldId id="261" r:id="rId9"/>
    <p:sldId id="262" r:id="rId10"/>
    <p:sldId id="271" r:id="rId11"/>
    <p:sldId id="263" r:id="rId12"/>
    <p:sldId id="264" r:id="rId13"/>
    <p:sldId id="265" r:id="rId14"/>
    <p:sldId id="272" r:id="rId15"/>
    <p:sldId id="273" r:id="rId16"/>
    <p:sldId id="274" r:id="rId17"/>
    <p:sldId id="275" r:id="rId18"/>
    <p:sldId id="276" r:id="rId19"/>
    <p:sldId id="277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1080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54AB02A5-4FE5-49D9-9E24-09F23B90C450}" type="datetimeFigureOut">
              <a:rPr lang="en-US" smtClean="0"/>
              <a:t>10/10/2018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343" y="807217"/>
            <a:ext cx="3734245" cy="8469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343" y="1654160"/>
            <a:ext cx="5455469" cy="503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351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209" y="585019"/>
            <a:ext cx="6140344" cy="21995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209" y="2930350"/>
            <a:ext cx="3358711" cy="4448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2021" y="3521017"/>
            <a:ext cx="1980583" cy="821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2021" y="4582683"/>
            <a:ext cx="6484003" cy="16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344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4061" y="955636"/>
            <a:ext cx="6382092" cy="162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464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92623" y="1573306"/>
            <a:ext cx="7274858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u="sng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Muatan</a:t>
            </a:r>
            <a:r>
              <a:rPr lang="en-US" sz="24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u="sng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hidup</a:t>
            </a:r>
            <a:r>
              <a:rPr lang="en-US" sz="24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Yaitu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muatan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dari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berat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kendaraan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yang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bergerak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berat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pejalan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kaki yang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bekerja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pada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jembatan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Muatan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hidup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dibagi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menjadi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: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33818" y="3787024"/>
            <a:ext cx="6992469" cy="26272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a)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Muatan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“ T “ </a:t>
            </a:r>
          </a:p>
          <a:p>
            <a:pPr algn="just">
              <a:lnSpc>
                <a:spcPct val="150000"/>
              </a:lnSpc>
            </a:pP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Adalah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muatan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oleh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kendaraan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yang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mempunyai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beban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roda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ganda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sebesar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10 T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dengan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ukuran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–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ukuran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serta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kedudukan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tergambar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.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44706" y="438315"/>
            <a:ext cx="7032812" cy="1134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Berdasarkan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, ”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Peraturan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Muatan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Untuk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Jembatan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Jalan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Raya” No. 12 /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Tahun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1987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pasal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1.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433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377" y="0"/>
            <a:ext cx="6872531" cy="392344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741" y="4061935"/>
            <a:ext cx="6320118" cy="2796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Keterangan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: </a:t>
            </a:r>
          </a:p>
          <a:p>
            <a:pPr algn="just">
              <a:lnSpc>
                <a:spcPct val="150000"/>
              </a:lnSpc>
            </a:pPr>
            <a:r>
              <a:rPr lang="es-E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a1 = a2 = 30 cm ; Ms = </a:t>
            </a:r>
            <a:r>
              <a:rPr lang="es-E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Muatan</a:t>
            </a:r>
            <a:r>
              <a:rPr lang="es-E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s-E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rencana</a:t>
            </a:r>
            <a:r>
              <a:rPr lang="es-E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s-E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sumbu</a:t>
            </a:r>
            <a:r>
              <a:rPr lang="es-E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= 20 T </a:t>
            </a:r>
          </a:p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b1 = 12,50 cm </a:t>
            </a:r>
          </a:p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b2 = 50,00 cm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66847" y="3877269"/>
            <a:ext cx="31024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Gambar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: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Distribusi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beban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T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449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0916" y="0"/>
            <a:ext cx="759758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Kendaraan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truck ”T” </a:t>
            </a:r>
            <a:r>
              <a:rPr lang="en-US" sz="24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tersebut</a:t>
            </a:r>
            <a:r>
              <a:rPr lang="en-US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harus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ditempatkan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di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tengah-tengah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lajur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lalu-lintas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rencana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dengan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ketentuan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jumlah</a:t>
            </a:r>
            <a:r>
              <a:rPr lang="en-US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maksimumnya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seperti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tercantum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dalam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tabel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berikut</a:t>
            </a:r>
            <a:r>
              <a: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. 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003" y="3173507"/>
            <a:ext cx="5345442" cy="362182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541493" y="2688541"/>
            <a:ext cx="55939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Tabel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: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Jumlah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maksimum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lajur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lalu-lintas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rencana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042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73306" y="0"/>
            <a:ext cx="726141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Muatan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“ D “ </a:t>
            </a:r>
          </a:p>
          <a:p>
            <a:pPr algn="just">
              <a:lnSpc>
                <a:spcPct val="150000"/>
              </a:lnSpc>
            </a:pP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muatan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tiap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jalur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lalu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lintas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yang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terdiri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muatan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terbagi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rata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sebesar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 </a:t>
            </a:r>
            <a: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(t/m)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muatan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garis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 = 12 T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melintang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jalur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tersebut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belum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termasuk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muatan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kejut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8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Gambar</a:t>
            </a:r>
            <a: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muatan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garis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muatan</a:t>
            </a: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terbagi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rata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jalur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jalan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muatan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“ D “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berlaku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100%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sebesar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5,5 m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Jika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lebar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lebih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5,5 m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maka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sisanya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dihitung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50%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muatan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“ D “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78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445" y="335951"/>
            <a:ext cx="6050821" cy="244758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82587" y="2783541"/>
            <a:ext cx="66159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Gambar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: </a:t>
            </a:r>
            <a:r>
              <a:rPr lang="en-US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Distribusi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beban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“D” yang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bekerja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pada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jembatan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4876" y="3655886"/>
            <a:ext cx="6563664" cy="2368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57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5103" y="948564"/>
            <a:ext cx="7181623" cy="27359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461662" y="3876345"/>
            <a:ext cx="47779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Gambar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:</a:t>
            </a:r>
            <a:r>
              <a:rPr lang="en-US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Ketentuan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penggunaan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beban</a:t>
            </a: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“D”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196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314" y="949794"/>
            <a:ext cx="7444276" cy="32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21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872" y="1163595"/>
            <a:ext cx="7962206" cy="4941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14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6839" y="1023227"/>
            <a:ext cx="7823108" cy="396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95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0167" y="0"/>
            <a:ext cx="4926398" cy="6612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61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018" y="826398"/>
            <a:ext cx="5944315" cy="5453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29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3307" y="1081536"/>
            <a:ext cx="7658956" cy="502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31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2033" y="1085132"/>
            <a:ext cx="7771967" cy="3715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98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549" y="685801"/>
            <a:ext cx="3513517" cy="4168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549" y="1307264"/>
            <a:ext cx="7884485" cy="3022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15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2922" y="1296930"/>
            <a:ext cx="7604153" cy="3759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99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7769" y="572353"/>
            <a:ext cx="2785970" cy="3823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7436" y="1082801"/>
            <a:ext cx="7566880" cy="9611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7436" y="2759461"/>
            <a:ext cx="1495055" cy="4766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7436" y="3386878"/>
            <a:ext cx="7555877" cy="2449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03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155</TotalTime>
  <Words>225</Words>
  <Application>Microsoft Office PowerPoint</Application>
  <PresentationFormat>On-screen Show (4:3)</PresentationFormat>
  <Paragraphs>19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Solstice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samsung</dc:creator>
  <cp:lastModifiedBy>Windows User</cp:lastModifiedBy>
  <cp:revision>31</cp:revision>
  <dcterms:created xsi:type="dcterms:W3CDTF">2017-10-10T20:43:18Z</dcterms:created>
  <dcterms:modified xsi:type="dcterms:W3CDTF">2018-10-10T06:04:19Z</dcterms:modified>
</cp:coreProperties>
</file>