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3.xml" ContentType="application/vnd.openxmlformats-officedocument.theme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3" r:id="rId1"/>
    <p:sldMasterId id="2147483812" r:id="rId2"/>
    <p:sldMasterId id="2147483834" r:id="rId3"/>
    <p:sldMasterId id="2147483848" r:id="rId4"/>
    <p:sldMasterId id="2147483866" r:id="rId5"/>
  </p:sldMasterIdLst>
  <p:notesMasterIdLst>
    <p:notesMasterId r:id="rId83"/>
  </p:notesMasterIdLst>
  <p:sldIdLst>
    <p:sldId id="280" r:id="rId6"/>
    <p:sldId id="302" r:id="rId7"/>
    <p:sldId id="303" r:id="rId8"/>
    <p:sldId id="304" r:id="rId9"/>
    <p:sldId id="305" r:id="rId10"/>
    <p:sldId id="306" r:id="rId11"/>
    <p:sldId id="308" r:id="rId12"/>
    <p:sldId id="309" r:id="rId13"/>
    <p:sldId id="310" r:id="rId14"/>
    <p:sldId id="311" r:id="rId15"/>
    <p:sldId id="312" r:id="rId16"/>
    <p:sldId id="313" r:id="rId17"/>
    <p:sldId id="314" r:id="rId18"/>
    <p:sldId id="315" r:id="rId19"/>
    <p:sldId id="316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24" r:id="rId28"/>
    <p:sldId id="325" r:id="rId29"/>
    <p:sldId id="326" r:id="rId30"/>
    <p:sldId id="327" r:id="rId31"/>
    <p:sldId id="328" r:id="rId32"/>
    <p:sldId id="292" r:id="rId33"/>
    <p:sldId id="293" r:id="rId34"/>
    <p:sldId id="294" r:id="rId35"/>
    <p:sldId id="295" r:id="rId36"/>
    <p:sldId id="331" r:id="rId37"/>
    <p:sldId id="298" r:id="rId38"/>
    <p:sldId id="299" r:id="rId39"/>
    <p:sldId id="300" r:id="rId40"/>
    <p:sldId id="301" r:id="rId41"/>
    <p:sldId id="332" r:id="rId42"/>
    <p:sldId id="281" r:id="rId43"/>
    <p:sldId id="287" r:id="rId44"/>
    <p:sldId id="282" r:id="rId45"/>
    <p:sldId id="283" r:id="rId46"/>
    <p:sldId id="284" r:id="rId47"/>
    <p:sldId id="285" r:id="rId48"/>
    <p:sldId id="286" r:id="rId49"/>
    <p:sldId id="288" r:id="rId50"/>
    <p:sldId id="333" r:id="rId51"/>
    <p:sldId id="289" r:id="rId52"/>
    <p:sldId id="290" r:id="rId53"/>
    <p:sldId id="291" r:id="rId54"/>
    <p:sldId id="268" r:id="rId55"/>
    <p:sldId id="334" r:id="rId56"/>
    <p:sldId id="256" r:id="rId57"/>
    <p:sldId id="257" r:id="rId58"/>
    <p:sldId id="261" r:id="rId59"/>
    <p:sldId id="260" r:id="rId60"/>
    <p:sldId id="336" r:id="rId61"/>
    <p:sldId id="278" r:id="rId62"/>
    <p:sldId id="266" r:id="rId63"/>
    <p:sldId id="277" r:id="rId64"/>
    <p:sldId id="262" r:id="rId65"/>
    <p:sldId id="263" r:id="rId66"/>
    <p:sldId id="264" r:id="rId67"/>
    <p:sldId id="265" r:id="rId68"/>
    <p:sldId id="276" r:id="rId69"/>
    <p:sldId id="272" r:id="rId70"/>
    <p:sldId id="339" r:id="rId71"/>
    <p:sldId id="274" r:id="rId72"/>
    <p:sldId id="273" r:id="rId73"/>
    <p:sldId id="275" r:id="rId74"/>
    <p:sldId id="279" r:id="rId75"/>
    <p:sldId id="269" r:id="rId76"/>
    <p:sldId id="270" r:id="rId77"/>
    <p:sldId id="271" r:id="rId78"/>
    <p:sldId id="340" r:id="rId79"/>
    <p:sldId id="341" r:id="rId80"/>
    <p:sldId id="342" r:id="rId81"/>
    <p:sldId id="343" r:id="rId8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76" Type="http://schemas.openxmlformats.org/officeDocument/2006/relationships/slide" Target="slides/slide71.xml"/><Relationship Id="rId84" Type="http://schemas.openxmlformats.org/officeDocument/2006/relationships/presProps" Target="presProps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8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notesMaster" Target="notesMasters/notesMaster1.xml"/><Relationship Id="rId88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4F7DFC-A0B5-4752-80B9-E231D39D2DF3}" type="doc">
      <dgm:prSet loTypeId="urn:microsoft.com/office/officeart/2005/8/layout/arrow1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46F30C-1A95-4CF0-B385-1630AA00AA8E}">
      <dgm:prSet phldrT="[Text]"/>
      <dgm:spPr/>
      <dgm:t>
        <a:bodyPr/>
        <a:lstStyle/>
        <a:p>
          <a:r>
            <a:rPr lang="en-US" dirty="0" err="1"/>
            <a:t>Perencanaan</a:t>
          </a:r>
          <a:r>
            <a:rPr lang="en-US" dirty="0"/>
            <a:t> </a:t>
          </a:r>
          <a:r>
            <a:rPr lang="en-US" dirty="0" err="1"/>
            <a:t>Stategis</a:t>
          </a:r>
          <a:endParaRPr lang="en-US" dirty="0"/>
        </a:p>
      </dgm:t>
    </dgm:pt>
    <dgm:pt modelId="{8145F381-693D-4262-9EA2-33E5362B9663}" type="parTrans" cxnId="{C19F724A-B317-4235-B219-34BFC8030654}">
      <dgm:prSet/>
      <dgm:spPr/>
      <dgm:t>
        <a:bodyPr/>
        <a:lstStyle/>
        <a:p>
          <a:endParaRPr lang="en-US"/>
        </a:p>
      </dgm:t>
    </dgm:pt>
    <dgm:pt modelId="{F72BFEDD-AA1E-4A1C-95AD-04629775159B}" type="sibTrans" cxnId="{C19F724A-B317-4235-B219-34BFC8030654}">
      <dgm:prSet/>
      <dgm:spPr/>
      <dgm:t>
        <a:bodyPr/>
        <a:lstStyle/>
        <a:p>
          <a:endParaRPr lang="en-US"/>
        </a:p>
      </dgm:t>
    </dgm:pt>
    <dgm:pt modelId="{C2ABC1E3-DF2E-4E56-B3C7-00D7C3A43404}">
      <dgm:prSet phldrT="[Text]"/>
      <dgm:spPr/>
      <dgm:t>
        <a:bodyPr/>
        <a:lstStyle/>
        <a:p>
          <a:r>
            <a:rPr lang="en-US" dirty="0" err="1"/>
            <a:t>Perencanaan</a:t>
          </a:r>
          <a:r>
            <a:rPr lang="en-US" dirty="0"/>
            <a:t> </a:t>
          </a:r>
          <a:r>
            <a:rPr lang="en-US" dirty="0" err="1"/>
            <a:t>Taktis</a:t>
          </a:r>
          <a:endParaRPr lang="en-US" dirty="0"/>
        </a:p>
      </dgm:t>
    </dgm:pt>
    <dgm:pt modelId="{D3CF1773-022E-41BB-AD25-C97EFEA120FA}" type="parTrans" cxnId="{4CED14DF-96CB-43DD-ACDB-902792EE1398}">
      <dgm:prSet/>
      <dgm:spPr/>
      <dgm:t>
        <a:bodyPr/>
        <a:lstStyle/>
        <a:p>
          <a:endParaRPr lang="en-US"/>
        </a:p>
      </dgm:t>
    </dgm:pt>
    <dgm:pt modelId="{93659790-A70B-40D9-98CA-AD0876F40649}" type="sibTrans" cxnId="{4CED14DF-96CB-43DD-ACDB-902792EE1398}">
      <dgm:prSet/>
      <dgm:spPr/>
      <dgm:t>
        <a:bodyPr/>
        <a:lstStyle/>
        <a:p>
          <a:endParaRPr lang="en-US"/>
        </a:p>
      </dgm:t>
    </dgm:pt>
    <dgm:pt modelId="{F3514A62-1ACD-471E-B260-A3BCCEC05274}" type="pres">
      <dgm:prSet presAssocID="{6B4F7DFC-A0B5-4752-80B9-E231D39D2DF3}" presName="cycle" presStyleCnt="0">
        <dgm:presLayoutVars>
          <dgm:dir/>
          <dgm:resizeHandles val="exact"/>
        </dgm:presLayoutVars>
      </dgm:prSet>
      <dgm:spPr/>
    </dgm:pt>
    <dgm:pt modelId="{D6A7C4CD-2A54-40B0-832F-6BE35296F6C1}" type="pres">
      <dgm:prSet presAssocID="{3B46F30C-1A95-4CF0-B385-1630AA00AA8E}" presName="arrow" presStyleLbl="node1" presStyleIdx="0" presStyleCnt="2">
        <dgm:presLayoutVars>
          <dgm:bulletEnabled val="1"/>
        </dgm:presLayoutVars>
      </dgm:prSet>
      <dgm:spPr/>
    </dgm:pt>
    <dgm:pt modelId="{1569A90E-8EE7-47EA-A0BA-F1292D18D139}" type="pres">
      <dgm:prSet presAssocID="{C2ABC1E3-DF2E-4E56-B3C7-00D7C3A43404}" presName="arrow" presStyleLbl="node1" presStyleIdx="1" presStyleCnt="2">
        <dgm:presLayoutVars>
          <dgm:bulletEnabled val="1"/>
        </dgm:presLayoutVars>
      </dgm:prSet>
      <dgm:spPr/>
    </dgm:pt>
  </dgm:ptLst>
  <dgm:cxnLst>
    <dgm:cxn modelId="{70EA7904-1E63-4FC6-AAC3-F376C73FEA5D}" type="presOf" srcId="{6B4F7DFC-A0B5-4752-80B9-E231D39D2DF3}" destId="{F3514A62-1ACD-471E-B260-A3BCCEC05274}" srcOrd="0" destOrd="0" presId="urn:microsoft.com/office/officeart/2005/8/layout/arrow1"/>
    <dgm:cxn modelId="{C19F724A-B317-4235-B219-34BFC8030654}" srcId="{6B4F7DFC-A0B5-4752-80B9-E231D39D2DF3}" destId="{3B46F30C-1A95-4CF0-B385-1630AA00AA8E}" srcOrd="0" destOrd="0" parTransId="{8145F381-693D-4262-9EA2-33E5362B9663}" sibTransId="{F72BFEDD-AA1E-4A1C-95AD-04629775159B}"/>
    <dgm:cxn modelId="{809AF057-FF77-41BD-AEA8-A1CD8FD063F8}" type="presOf" srcId="{3B46F30C-1A95-4CF0-B385-1630AA00AA8E}" destId="{D6A7C4CD-2A54-40B0-832F-6BE35296F6C1}" srcOrd="0" destOrd="0" presId="urn:microsoft.com/office/officeart/2005/8/layout/arrow1"/>
    <dgm:cxn modelId="{AD2C1CB1-43AA-4C44-9486-AC5B66188D71}" type="presOf" srcId="{C2ABC1E3-DF2E-4E56-B3C7-00D7C3A43404}" destId="{1569A90E-8EE7-47EA-A0BA-F1292D18D139}" srcOrd="0" destOrd="0" presId="urn:microsoft.com/office/officeart/2005/8/layout/arrow1"/>
    <dgm:cxn modelId="{4CED14DF-96CB-43DD-ACDB-902792EE1398}" srcId="{6B4F7DFC-A0B5-4752-80B9-E231D39D2DF3}" destId="{C2ABC1E3-DF2E-4E56-B3C7-00D7C3A43404}" srcOrd="1" destOrd="0" parTransId="{D3CF1773-022E-41BB-AD25-C97EFEA120FA}" sibTransId="{93659790-A70B-40D9-98CA-AD0876F40649}"/>
    <dgm:cxn modelId="{045039FF-EF2D-445E-BB13-6513FA877ECC}" type="presParOf" srcId="{F3514A62-1ACD-471E-B260-A3BCCEC05274}" destId="{D6A7C4CD-2A54-40B0-832F-6BE35296F6C1}" srcOrd="0" destOrd="0" presId="urn:microsoft.com/office/officeart/2005/8/layout/arrow1"/>
    <dgm:cxn modelId="{CC89D603-7F97-4FB7-B9D5-8C215A7AD242}" type="presParOf" srcId="{F3514A62-1ACD-471E-B260-A3BCCEC05274}" destId="{1569A90E-8EE7-47EA-A0BA-F1292D18D139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AF02EE-7726-4011-ACC3-355AAD5E8CB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D73D9E-8521-4FA7-BF5D-19B4E4572036}">
      <dgm:prSet phldrT="[Text]"/>
      <dgm:spPr/>
      <dgm:t>
        <a:bodyPr/>
        <a:lstStyle/>
        <a:p>
          <a:r>
            <a:rPr lang="en-US" dirty="0"/>
            <a:t>SDM</a:t>
          </a:r>
        </a:p>
      </dgm:t>
    </dgm:pt>
    <dgm:pt modelId="{A5548905-5CF8-4B76-AFC2-9DDBA7ADFA0F}" type="parTrans" cxnId="{1DC8A510-1F3F-4947-A14B-A0355B554155}">
      <dgm:prSet/>
      <dgm:spPr/>
      <dgm:t>
        <a:bodyPr/>
        <a:lstStyle/>
        <a:p>
          <a:endParaRPr lang="en-US"/>
        </a:p>
      </dgm:t>
    </dgm:pt>
    <dgm:pt modelId="{A4E60A02-CF42-4DA1-BB37-ECA894B8134C}" type="sibTrans" cxnId="{1DC8A510-1F3F-4947-A14B-A0355B554155}">
      <dgm:prSet/>
      <dgm:spPr/>
      <dgm:t>
        <a:bodyPr/>
        <a:lstStyle/>
        <a:p>
          <a:endParaRPr lang="en-US"/>
        </a:p>
      </dgm:t>
    </dgm:pt>
    <dgm:pt modelId="{346EBE29-3725-45FD-9F20-A54A587820B7}">
      <dgm:prSet phldrT="[Text]"/>
      <dgm:spPr/>
      <dgm:t>
        <a:bodyPr/>
        <a:lstStyle/>
        <a:p>
          <a:r>
            <a:rPr lang="en-US" dirty="0" err="1"/>
            <a:t>Prioritas</a:t>
          </a:r>
          <a:endParaRPr lang="en-US" dirty="0"/>
        </a:p>
      </dgm:t>
    </dgm:pt>
    <dgm:pt modelId="{BB4DEDB0-DE4E-4D8F-9C6A-7AC3A2913F87}" type="parTrans" cxnId="{ADBF698F-25DE-4ADE-AD4A-60CD7D75007C}">
      <dgm:prSet/>
      <dgm:spPr/>
      <dgm:t>
        <a:bodyPr/>
        <a:lstStyle/>
        <a:p>
          <a:endParaRPr lang="en-US"/>
        </a:p>
      </dgm:t>
    </dgm:pt>
    <dgm:pt modelId="{D7EB479A-4110-4CE1-9B21-C3A7F82B5F10}" type="sibTrans" cxnId="{ADBF698F-25DE-4ADE-AD4A-60CD7D75007C}">
      <dgm:prSet/>
      <dgm:spPr/>
      <dgm:t>
        <a:bodyPr/>
        <a:lstStyle/>
        <a:p>
          <a:endParaRPr lang="en-US"/>
        </a:p>
      </dgm:t>
    </dgm:pt>
    <dgm:pt modelId="{5A0DFBB1-80B7-46E7-A84B-014423B3B914}">
      <dgm:prSet phldrT="[Text]"/>
      <dgm:spPr/>
      <dgm:t>
        <a:bodyPr/>
        <a:lstStyle/>
        <a:p>
          <a:r>
            <a:rPr lang="en-US" dirty="0" err="1"/>
            <a:t>Langkah</a:t>
          </a:r>
          <a:r>
            <a:rPr lang="en-US" dirty="0"/>
            <a:t> yang </a:t>
          </a:r>
          <a:r>
            <a:rPr lang="en-US" dirty="0" err="1"/>
            <a:t>diperlukan</a:t>
          </a:r>
          <a:endParaRPr lang="en-US" dirty="0"/>
        </a:p>
      </dgm:t>
    </dgm:pt>
    <dgm:pt modelId="{C5D2AC58-D8E1-4302-A056-432842E648DC}" type="parTrans" cxnId="{04C1EEA3-A6D3-4A97-8639-2E840F04F48C}">
      <dgm:prSet/>
      <dgm:spPr/>
      <dgm:t>
        <a:bodyPr/>
        <a:lstStyle/>
        <a:p>
          <a:endParaRPr lang="en-US"/>
        </a:p>
      </dgm:t>
    </dgm:pt>
    <dgm:pt modelId="{C84AFC41-45A8-474F-8575-736040B18B42}" type="sibTrans" cxnId="{04C1EEA3-A6D3-4A97-8639-2E840F04F48C}">
      <dgm:prSet/>
      <dgm:spPr/>
      <dgm:t>
        <a:bodyPr/>
        <a:lstStyle/>
        <a:p>
          <a:endParaRPr lang="en-US"/>
        </a:p>
      </dgm:t>
    </dgm:pt>
    <dgm:pt modelId="{4BFCB999-C188-4C49-A844-8CA89F9349D9}" type="pres">
      <dgm:prSet presAssocID="{CFAF02EE-7726-4011-ACC3-355AAD5E8CB8}" presName="linear" presStyleCnt="0">
        <dgm:presLayoutVars>
          <dgm:dir/>
          <dgm:animLvl val="lvl"/>
          <dgm:resizeHandles val="exact"/>
        </dgm:presLayoutVars>
      </dgm:prSet>
      <dgm:spPr/>
    </dgm:pt>
    <dgm:pt modelId="{450E7D68-D03B-4FF2-B9EA-0D19AC9ED276}" type="pres">
      <dgm:prSet presAssocID="{8ED73D9E-8521-4FA7-BF5D-19B4E4572036}" presName="parentLin" presStyleCnt="0"/>
      <dgm:spPr/>
    </dgm:pt>
    <dgm:pt modelId="{63244588-D192-4282-8344-EFE329A19E64}" type="pres">
      <dgm:prSet presAssocID="{8ED73D9E-8521-4FA7-BF5D-19B4E4572036}" presName="parentLeftMargin" presStyleLbl="node1" presStyleIdx="0" presStyleCnt="3"/>
      <dgm:spPr/>
    </dgm:pt>
    <dgm:pt modelId="{E9715728-D53C-4B42-84A6-9721EBE463A4}" type="pres">
      <dgm:prSet presAssocID="{8ED73D9E-8521-4FA7-BF5D-19B4E457203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FC60B870-ACCB-4F04-9478-F23302CE557B}" type="pres">
      <dgm:prSet presAssocID="{8ED73D9E-8521-4FA7-BF5D-19B4E4572036}" presName="negativeSpace" presStyleCnt="0"/>
      <dgm:spPr/>
    </dgm:pt>
    <dgm:pt modelId="{723C2BB4-98B7-4A65-A5AC-DE0FF8329EFE}" type="pres">
      <dgm:prSet presAssocID="{8ED73D9E-8521-4FA7-BF5D-19B4E4572036}" presName="childText" presStyleLbl="conFgAcc1" presStyleIdx="0" presStyleCnt="3">
        <dgm:presLayoutVars>
          <dgm:bulletEnabled val="1"/>
        </dgm:presLayoutVars>
      </dgm:prSet>
      <dgm:spPr/>
    </dgm:pt>
    <dgm:pt modelId="{0CDD6D93-8FC1-4B55-A5C3-E739D21267CA}" type="pres">
      <dgm:prSet presAssocID="{A4E60A02-CF42-4DA1-BB37-ECA894B8134C}" presName="spaceBetweenRectangles" presStyleCnt="0"/>
      <dgm:spPr/>
    </dgm:pt>
    <dgm:pt modelId="{35DB238F-6952-45AD-861B-DB3591559CC7}" type="pres">
      <dgm:prSet presAssocID="{346EBE29-3725-45FD-9F20-A54A587820B7}" presName="parentLin" presStyleCnt="0"/>
      <dgm:spPr/>
    </dgm:pt>
    <dgm:pt modelId="{91D26A49-813A-4C1A-8E42-8AD3BD024EBA}" type="pres">
      <dgm:prSet presAssocID="{346EBE29-3725-45FD-9F20-A54A587820B7}" presName="parentLeftMargin" presStyleLbl="node1" presStyleIdx="0" presStyleCnt="3"/>
      <dgm:spPr/>
    </dgm:pt>
    <dgm:pt modelId="{6D6FB55D-59E5-4AA3-952A-5A3895D8E674}" type="pres">
      <dgm:prSet presAssocID="{346EBE29-3725-45FD-9F20-A54A587820B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FF21918B-0A61-4CE4-9F0D-34D7C3C64B82}" type="pres">
      <dgm:prSet presAssocID="{346EBE29-3725-45FD-9F20-A54A587820B7}" presName="negativeSpace" presStyleCnt="0"/>
      <dgm:spPr/>
    </dgm:pt>
    <dgm:pt modelId="{8B4D5326-C56E-4601-B2BD-CB45BBF32EDE}" type="pres">
      <dgm:prSet presAssocID="{346EBE29-3725-45FD-9F20-A54A587820B7}" presName="childText" presStyleLbl="conFgAcc1" presStyleIdx="1" presStyleCnt="3">
        <dgm:presLayoutVars>
          <dgm:bulletEnabled val="1"/>
        </dgm:presLayoutVars>
      </dgm:prSet>
      <dgm:spPr/>
    </dgm:pt>
    <dgm:pt modelId="{C6A40CEA-A40B-430E-A106-CE4BF7C8122A}" type="pres">
      <dgm:prSet presAssocID="{D7EB479A-4110-4CE1-9B21-C3A7F82B5F10}" presName="spaceBetweenRectangles" presStyleCnt="0"/>
      <dgm:spPr/>
    </dgm:pt>
    <dgm:pt modelId="{225AED72-D2D8-41F6-B417-5EFA3C42D7B7}" type="pres">
      <dgm:prSet presAssocID="{5A0DFBB1-80B7-46E7-A84B-014423B3B914}" presName="parentLin" presStyleCnt="0"/>
      <dgm:spPr/>
    </dgm:pt>
    <dgm:pt modelId="{06D6DB78-CD4C-478D-B159-51EA1B9B042E}" type="pres">
      <dgm:prSet presAssocID="{5A0DFBB1-80B7-46E7-A84B-014423B3B914}" presName="parentLeftMargin" presStyleLbl="node1" presStyleIdx="1" presStyleCnt="3"/>
      <dgm:spPr/>
    </dgm:pt>
    <dgm:pt modelId="{BD755A76-1060-4E23-AE34-96BD79BF6DDC}" type="pres">
      <dgm:prSet presAssocID="{5A0DFBB1-80B7-46E7-A84B-014423B3B914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299E1436-B952-4C00-92B1-42821B828753}" type="pres">
      <dgm:prSet presAssocID="{5A0DFBB1-80B7-46E7-A84B-014423B3B914}" presName="negativeSpace" presStyleCnt="0"/>
      <dgm:spPr/>
    </dgm:pt>
    <dgm:pt modelId="{CEF1C4E7-D31C-4930-8F4F-BC6A19816CBC}" type="pres">
      <dgm:prSet presAssocID="{5A0DFBB1-80B7-46E7-A84B-014423B3B914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8D51B703-6AC5-4C7F-998F-5E9098D703B3}" type="presOf" srcId="{346EBE29-3725-45FD-9F20-A54A587820B7}" destId="{91D26A49-813A-4C1A-8E42-8AD3BD024EBA}" srcOrd="0" destOrd="0" presId="urn:microsoft.com/office/officeart/2005/8/layout/list1"/>
    <dgm:cxn modelId="{1DC8A510-1F3F-4947-A14B-A0355B554155}" srcId="{CFAF02EE-7726-4011-ACC3-355AAD5E8CB8}" destId="{8ED73D9E-8521-4FA7-BF5D-19B4E4572036}" srcOrd="0" destOrd="0" parTransId="{A5548905-5CF8-4B76-AFC2-9DDBA7ADFA0F}" sibTransId="{A4E60A02-CF42-4DA1-BB37-ECA894B8134C}"/>
    <dgm:cxn modelId="{999DBA18-6055-4D08-A189-043ADA3600DB}" type="presOf" srcId="{CFAF02EE-7726-4011-ACC3-355AAD5E8CB8}" destId="{4BFCB999-C188-4C49-A844-8CA89F9349D9}" srcOrd="0" destOrd="0" presId="urn:microsoft.com/office/officeart/2005/8/layout/list1"/>
    <dgm:cxn modelId="{9CE6331C-BC1B-4463-BC7A-2664CB3E1435}" type="presOf" srcId="{8ED73D9E-8521-4FA7-BF5D-19B4E4572036}" destId="{63244588-D192-4282-8344-EFE329A19E64}" srcOrd="0" destOrd="0" presId="urn:microsoft.com/office/officeart/2005/8/layout/list1"/>
    <dgm:cxn modelId="{33BC9D8D-6A66-4052-9920-F91C678AB667}" type="presOf" srcId="{346EBE29-3725-45FD-9F20-A54A587820B7}" destId="{6D6FB55D-59E5-4AA3-952A-5A3895D8E674}" srcOrd="1" destOrd="0" presId="urn:microsoft.com/office/officeart/2005/8/layout/list1"/>
    <dgm:cxn modelId="{ADBF698F-25DE-4ADE-AD4A-60CD7D75007C}" srcId="{CFAF02EE-7726-4011-ACC3-355AAD5E8CB8}" destId="{346EBE29-3725-45FD-9F20-A54A587820B7}" srcOrd="1" destOrd="0" parTransId="{BB4DEDB0-DE4E-4D8F-9C6A-7AC3A2913F87}" sibTransId="{D7EB479A-4110-4CE1-9B21-C3A7F82B5F10}"/>
    <dgm:cxn modelId="{04C1EEA3-A6D3-4A97-8639-2E840F04F48C}" srcId="{CFAF02EE-7726-4011-ACC3-355AAD5E8CB8}" destId="{5A0DFBB1-80B7-46E7-A84B-014423B3B914}" srcOrd="2" destOrd="0" parTransId="{C5D2AC58-D8E1-4302-A056-432842E648DC}" sibTransId="{C84AFC41-45A8-474F-8575-736040B18B42}"/>
    <dgm:cxn modelId="{95514BBC-B0C1-4F63-8747-D303299434E7}" type="presOf" srcId="{5A0DFBB1-80B7-46E7-A84B-014423B3B914}" destId="{BD755A76-1060-4E23-AE34-96BD79BF6DDC}" srcOrd="1" destOrd="0" presId="urn:microsoft.com/office/officeart/2005/8/layout/list1"/>
    <dgm:cxn modelId="{64E0C3D7-873F-4063-BB1F-6F5E42B7B72C}" type="presOf" srcId="{8ED73D9E-8521-4FA7-BF5D-19B4E4572036}" destId="{E9715728-D53C-4B42-84A6-9721EBE463A4}" srcOrd="1" destOrd="0" presId="urn:microsoft.com/office/officeart/2005/8/layout/list1"/>
    <dgm:cxn modelId="{BB5050DB-939C-44AE-924F-5E2FC90C73AD}" type="presOf" srcId="{5A0DFBB1-80B7-46E7-A84B-014423B3B914}" destId="{06D6DB78-CD4C-478D-B159-51EA1B9B042E}" srcOrd="0" destOrd="0" presId="urn:microsoft.com/office/officeart/2005/8/layout/list1"/>
    <dgm:cxn modelId="{1E395FCE-48D9-48A2-8D19-6FA3427EDF32}" type="presParOf" srcId="{4BFCB999-C188-4C49-A844-8CA89F9349D9}" destId="{450E7D68-D03B-4FF2-B9EA-0D19AC9ED276}" srcOrd="0" destOrd="0" presId="urn:microsoft.com/office/officeart/2005/8/layout/list1"/>
    <dgm:cxn modelId="{9C548D4E-28F8-40A8-9A5F-B68DFB9E51F3}" type="presParOf" srcId="{450E7D68-D03B-4FF2-B9EA-0D19AC9ED276}" destId="{63244588-D192-4282-8344-EFE329A19E64}" srcOrd="0" destOrd="0" presId="urn:microsoft.com/office/officeart/2005/8/layout/list1"/>
    <dgm:cxn modelId="{ABDA06B9-A96A-416E-B53B-9261DEAD495B}" type="presParOf" srcId="{450E7D68-D03B-4FF2-B9EA-0D19AC9ED276}" destId="{E9715728-D53C-4B42-84A6-9721EBE463A4}" srcOrd="1" destOrd="0" presId="urn:microsoft.com/office/officeart/2005/8/layout/list1"/>
    <dgm:cxn modelId="{32559A13-532C-4827-8A90-50D836F2F243}" type="presParOf" srcId="{4BFCB999-C188-4C49-A844-8CA89F9349D9}" destId="{FC60B870-ACCB-4F04-9478-F23302CE557B}" srcOrd="1" destOrd="0" presId="urn:microsoft.com/office/officeart/2005/8/layout/list1"/>
    <dgm:cxn modelId="{557DD6D2-6D0D-4A79-B8E5-85661CEBE077}" type="presParOf" srcId="{4BFCB999-C188-4C49-A844-8CA89F9349D9}" destId="{723C2BB4-98B7-4A65-A5AC-DE0FF8329EFE}" srcOrd="2" destOrd="0" presId="urn:microsoft.com/office/officeart/2005/8/layout/list1"/>
    <dgm:cxn modelId="{F94C2319-B25C-4970-8DA6-EA6EEF958250}" type="presParOf" srcId="{4BFCB999-C188-4C49-A844-8CA89F9349D9}" destId="{0CDD6D93-8FC1-4B55-A5C3-E739D21267CA}" srcOrd="3" destOrd="0" presId="urn:microsoft.com/office/officeart/2005/8/layout/list1"/>
    <dgm:cxn modelId="{7A18656C-4A64-4A26-912D-22A6DBF75C14}" type="presParOf" srcId="{4BFCB999-C188-4C49-A844-8CA89F9349D9}" destId="{35DB238F-6952-45AD-861B-DB3591559CC7}" srcOrd="4" destOrd="0" presId="urn:microsoft.com/office/officeart/2005/8/layout/list1"/>
    <dgm:cxn modelId="{0B4D13BC-290F-4C6C-AEFA-116333432ED6}" type="presParOf" srcId="{35DB238F-6952-45AD-861B-DB3591559CC7}" destId="{91D26A49-813A-4C1A-8E42-8AD3BD024EBA}" srcOrd="0" destOrd="0" presId="urn:microsoft.com/office/officeart/2005/8/layout/list1"/>
    <dgm:cxn modelId="{4739CAA9-F368-43D7-9EED-778216A8C177}" type="presParOf" srcId="{35DB238F-6952-45AD-861B-DB3591559CC7}" destId="{6D6FB55D-59E5-4AA3-952A-5A3895D8E674}" srcOrd="1" destOrd="0" presId="urn:microsoft.com/office/officeart/2005/8/layout/list1"/>
    <dgm:cxn modelId="{D6A4D866-02ED-4925-B5B1-F2200FB8666B}" type="presParOf" srcId="{4BFCB999-C188-4C49-A844-8CA89F9349D9}" destId="{FF21918B-0A61-4CE4-9F0D-34D7C3C64B82}" srcOrd="5" destOrd="0" presId="urn:microsoft.com/office/officeart/2005/8/layout/list1"/>
    <dgm:cxn modelId="{94620261-DBA9-4650-8F73-076DC9EB4DAF}" type="presParOf" srcId="{4BFCB999-C188-4C49-A844-8CA89F9349D9}" destId="{8B4D5326-C56E-4601-B2BD-CB45BBF32EDE}" srcOrd="6" destOrd="0" presId="urn:microsoft.com/office/officeart/2005/8/layout/list1"/>
    <dgm:cxn modelId="{0A451B41-451C-4C1F-9337-F4DC5A078DCB}" type="presParOf" srcId="{4BFCB999-C188-4C49-A844-8CA89F9349D9}" destId="{C6A40CEA-A40B-430E-A106-CE4BF7C8122A}" srcOrd="7" destOrd="0" presId="urn:microsoft.com/office/officeart/2005/8/layout/list1"/>
    <dgm:cxn modelId="{19F46FA8-0E92-4230-8CC8-A3E01805BB80}" type="presParOf" srcId="{4BFCB999-C188-4C49-A844-8CA89F9349D9}" destId="{225AED72-D2D8-41F6-B417-5EFA3C42D7B7}" srcOrd="8" destOrd="0" presId="urn:microsoft.com/office/officeart/2005/8/layout/list1"/>
    <dgm:cxn modelId="{F70237E1-1328-4987-B58C-D76D44E6E9C6}" type="presParOf" srcId="{225AED72-D2D8-41F6-B417-5EFA3C42D7B7}" destId="{06D6DB78-CD4C-478D-B159-51EA1B9B042E}" srcOrd="0" destOrd="0" presId="urn:microsoft.com/office/officeart/2005/8/layout/list1"/>
    <dgm:cxn modelId="{A93A20AC-80D6-4233-AAFD-8B3ACCB4D015}" type="presParOf" srcId="{225AED72-D2D8-41F6-B417-5EFA3C42D7B7}" destId="{BD755A76-1060-4E23-AE34-96BD79BF6DDC}" srcOrd="1" destOrd="0" presId="urn:microsoft.com/office/officeart/2005/8/layout/list1"/>
    <dgm:cxn modelId="{981C1212-6D4F-4F6D-83A6-D4B80DA06ED0}" type="presParOf" srcId="{4BFCB999-C188-4C49-A844-8CA89F9349D9}" destId="{299E1436-B952-4C00-92B1-42821B828753}" srcOrd="9" destOrd="0" presId="urn:microsoft.com/office/officeart/2005/8/layout/list1"/>
    <dgm:cxn modelId="{05403996-859C-4B9F-BEDE-00922B2707E1}" type="presParOf" srcId="{4BFCB999-C188-4C49-A844-8CA89F9349D9}" destId="{CEF1C4E7-D31C-4930-8F4F-BC6A19816CB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17EB8D9-E112-4635-929C-A250741DBCC0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CECB54EC-73ED-484A-96C9-A87171A9210D}">
      <dgm:prSet phldrT="[Text]"/>
      <dgm:spPr/>
      <dgm:t>
        <a:bodyPr/>
        <a:lstStyle/>
        <a:p>
          <a:r>
            <a:rPr lang="en-US" dirty="0" err="1"/>
            <a:t>Jangka</a:t>
          </a:r>
          <a:r>
            <a:rPr lang="en-US" dirty="0"/>
            <a:t> </a:t>
          </a:r>
          <a:r>
            <a:rPr lang="en-US" dirty="0" err="1"/>
            <a:t>Waktu</a:t>
          </a:r>
          <a:r>
            <a:rPr lang="en-US" dirty="0"/>
            <a:t> </a:t>
          </a:r>
          <a:r>
            <a:rPr lang="en-US" dirty="0" err="1"/>
            <a:t>Singkat</a:t>
          </a:r>
          <a:endParaRPr lang="en-US" dirty="0"/>
        </a:p>
      </dgm:t>
    </dgm:pt>
    <dgm:pt modelId="{A5ED5AA5-89A8-48D4-B9F8-534C68F3968E}" type="parTrans" cxnId="{F2AFBF2C-AE25-430E-94D7-B8C66E436E54}">
      <dgm:prSet/>
      <dgm:spPr/>
      <dgm:t>
        <a:bodyPr/>
        <a:lstStyle/>
        <a:p>
          <a:endParaRPr lang="en-US"/>
        </a:p>
      </dgm:t>
    </dgm:pt>
    <dgm:pt modelId="{2C151ADE-F72D-4553-A6B1-FBEAE1381625}" type="sibTrans" cxnId="{F2AFBF2C-AE25-430E-94D7-B8C66E436E54}">
      <dgm:prSet/>
      <dgm:spPr/>
      <dgm:t>
        <a:bodyPr/>
        <a:lstStyle/>
        <a:p>
          <a:endParaRPr lang="en-US"/>
        </a:p>
      </dgm:t>
    </dgm:pt>
    <dgm:pt modelId="{9631BCB7-671F-4367-9577-C8FF9E50AE61}">
      <dgm:prSet phldrT="[Text]"/>
      <dgm:spPr/>
      <dgm:t>
        <a:bodyPr/>
        <a:lstStyle/>
        <a:p>
          <a:r>
            <a:rPr lang="en-US" dirty="0" err="1"/>
            <a:t>Spesifik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Nyata</a:t>
          </a:r>
          <a:endParaRPr lang="en-US" dirty="0"/>
        </a:p>
      </dgm:t>
    </dgm:pt>
    <dgm:pt modelId="{DB5BC6AB-B3EA-42E5-B73B-3F2B09A671D4}" type="parTrans" cxnId="{1060FA80-029E-4AC0-A6EA-89FF549E6106}">
      <dgm:prSet/>
      <dgm:spPr/>
      <dgm:t>
        <a:bodyPr/>
        <a:lstStyle/>
        <a:p>
          <a:endParaRPr lang="en-US"/>
        </a:p>
      </dgm:t>
    </dgm:pt>
    <dgm:pt modelId="{AD23F282-E931-4F3B-862B-B2FE7B192AA0}" type="sibTrans" cxnId="{1060FA80-029E-4AC0-A6EA-89FF549E6106}">
      <dgm:prSet/>
      <dgm:spPr/>
      <dgm:t>
        <a:bodyPr/>
        <a:lstStyle/>
        <a:p>
          <a:endParaRPr lang="en-US"/>
        </a:p>
      </dgm:t>
    </dgm:pt>
    <dgm:pt modelId="{84D1BD0F-67F9-48BC-B2E7-4D7C3E98460D}" type="pres">
      <dgm:prSet presAssocID="{F17EB8D9-E112-4635-929C-A250741DBCC0}" presName="Name0" presStyleCnt="0">
        <dgm:presLayoutVars>
          <dgm:dir/>
          <dgm:resizeHandles val="exact"/>
        </dgm:presLayoutVars>
      </dgm:prSet>
      <dgm:spPr/>
    </dgm:pt>
    <dgm:pt modelId="{7B612E15-F5B5-4400-82A3-0FB71E868F36}" type="pres">
      <dgm:prSet presAssocID="{CECB54EC-73ED-484A-96C9-A87171A9210D}" presName="node" presStyleLbl="node1" presStyleIdx="0" presStyleCnt="2">
        <dgm:presLayoutVars>
          <dgm:bulletEnabled val="1"/>
        </dgm:presLayoutVars>
      </dgm:prSet>
      <dgm:spPr/>
    </dgm:pt>
    <dgm:pt modelId="{05DC2EBD-0BA0-4BEB-AA26-C3051351D237}" type="pres">
      <dgm:prSet presAssocID="{2C151ADE-F72D-4553-A6B1-FBEAE1381625}" presName="sibTrans" presStyleLbl="sibTrans2D1" presStyleIdx="0" presStyleCnt="1"/>
      <dgm:spPr/>
    </dgm:pt>
    <dgm:pt modelId="{123D3E37-2823-4EFC-B58F-93850A741A90}" type="pres">
      <dgm:prSet presAssocID="{2C151ADE-F72D-4553-A6B1-FBEAE1381625}" presName="connectorText" presStyleLbl="sibTrans2D1" presStyleIdx="0" presStyleCnt="1"/>
      <dgm:spPr/>
    </dgm:pt>
    <dgm:pt modelId="{FA3847D0-8659-4D7E-96B3-1626FA8E41E6}" type="pres">
      <dgm:prSet presAssocID="{9631BCB7-671F-4367-9577-C8FF9E50AE61}" presName="node" presStyleLbl="node1" presStyleIdx="1" presStyleCnt="2">
        <dgm:presLayoutVars>
          <dgm:bulletEnabled val="1"/>
        </dgm:presLayoutVars>
      </dgm:prSet>
      <dgm:spPr/>
    </dgm:pt>
  </dgm:ptLst>
  <dgm:cxnLst>
    <dgm:cxn modelId="{CF1E4719-6DA5-4BF6-96F5-0BA59876F39A}" type="presOf" srcId="{F17EB8D9-E112-4635-929C-A250741DBCC0}" destId="{84D1BD0F-67F9-48BC-B2E7-4D7C3E98460D}" srcOrd="0" destOrd="0" presId="urn:microsoft.com/office/officeart/2005/8/layout/process1"/>
    <dgm:cxn modelId="{F2AFBF2C-AE25-430E-94D7-B8C66E436E54}" srcId="{F17EB8D9-E112-4635-929C-A250741DBCC0}" destId="{CECB54EC-73ED-484A-96C9-A87171A9210D}" srcOrd="0" destOrd="0" parTransId="{A5ED5AA5-89A8-48D4-B9F8-534C68F3968E}" sibTransId="{2C151ADE-F72D-4553-A6B1-FBEAE1381625}"/>
    <dgm:cxn modelId="{DB693C71-6802-4AF0-85B8-8921DE3A9867}" type="presOf" srcId="{2C151ADE-F72D-4553-A6B1-FBEAE1381625}" destId="{123D3E37-2823-4EFC-B58F-93850A741A90}" srcOrd="1" destOrd="0" presId="urn:microsoft.com/office/officeart/2005/8/layout/process1"/>
    <dgm:cxn modelId="{7049C357-3DE2-485D-A2F0-032E827EFD20}" type="presOf" srcId="{2C151ADE-F72D-4553-A6B1-FBEAE1381625}" destId="{05DC2EBD-0BA0-4BEB-AA26-C3051351D237}" srcOrd="0" destOrd="0" presId="urn:microsoft.com/office/officeart/2005/8/layout/process1"/>
    <dgm:cxn modelId="{1060FA80-029E-4AC0-A6EA-89FF549E6106}" srcId="{F17EB8D9-E112-4635-929C-A250741DBCC0}" destId="{9631BCB7-671F-4367-9577-C8FF9E50AE61}" srcOrd="1" destOrd="0" parTransId="{DB5BC6AB-B3EA-42E5-B73B-3F2B09A671D4}" sibTransId="{AD23F282-E931-4F3B-862B-B2FE7B192AA0}"/>
    <dgm:cxn modelId="{66AF0D8E-53B8-476B-8129-22C1B6EC1BE0}" type="presOf" srcId="{CECB54EC-73ED-484A-96C9-A87171A9210D}" destId="{7B612E15-F5B5-4400-82A3-0FB71E868F36}" srcOrd="0" destOrd="0" presId="urn:microsoft.com/office/officeart/2005/8/layout/process1"/>
    <dgm:cxn modelId="{ACCBC2F1-C7AC-455F-94BD-B7EACE02E71E}" type="presOf" srcId="{9631BCB7-671F-4367-9577-C8FF9E50AE61}" destId="{FA3847D0-8659-4D7E-96B3-1626FA8E41E6}" srcOrd="0" destOrd="0" presId="urn:microsoft.com/office/officeart/2005/8/layout/process1"/>
    <dgm:cxn modelId="{4C500C5E-E520-4EA0-972C-A77559163B1C}" type="presParOf" srcId="{84D1BD0F-67F9-48BC-B2E7-4D7C3E98460D}" destId="{7B612E15-F5B5-4400-82A3-0FB71E868F36}" srcOrd="0" destOrd="0" presId="urn:microsoft.com/office/officeart/2005/8/layout/process1"/>
    <dgm:cxn modelId="{1F98EC86-5523-4C8A-A2E5-7CFABA5A297A}" type="presParOf" srcId="{84D1BD0F-67F9-48BC-B2E7-4D7C3E98460D}" destId="{05DC2EBD-0BA0-4BEB-AA26-C3051351D237}" srcOrd="1" destOrd="0" presId="urn:microsoft.com/office/officeart/2005/8/layout/process1"/>
    <dgm:cxn modelId="{639A3EEF-0B0C-46E1-BD4C-7B087F49BEED}" type="presParOf" srcId="{05DC2EBD-0BA0-4BEB-AA26-C3051351D237}" destId="{123D3E37-2823-4EFC-B58F-93850A741A90}" srcOrd="0" destOrd="0" presId="urn:microsoft.com/office/officeart/2005/8/layout/process1"/>
    <dgm:cxn modelId="{90ED57E0-B2B0-49BD-99AD-6B8C22969A03}" type="presParOf" srcId="{84D1BD0F-67F9-48BC-B2E7-4D7C3E98460D}" destId="{FA3847D0-8659-4D7E-96B3-1626FA8E41E6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4E114E6-B280-4B62-A63B-C50B072802F1}" type="doc">
      <dgm:prSet loTypeId="urn:microsoft.com/office/officeart/2005/8/layout/arrow2" loCatId="process" qsTypeId="urn:microsoft.com/office/officeart/2005/8/quickstyle/simple4" qsCatId="simple" csTypeId="urn:microsoft.com/office/officeart/2005/8/colors/accent0_3" csCatId="mainScheme" phldr="1"/>
      <dgm:spPr/>
    </dgm:pt>
    <dgm:pt modelId="{749D5CDB-CC67-4A91-809A-2893550AA658}">
      <dgm:prSet phldrT="[Text]" custT="1"/>
      <dgm:spPr/>
      <dgm:t>
        <a:bodyPr/>
        <a:lstStyle/>
        <a:p>
          <a:r>
            <a:rPr lang="en-US" sz="1800" b="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Kejelasan Kerja</a:t>
          </a:r>
          <a:endParaRPr lang="en-US" sz="1800" b="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A6DA1035-6DBD-42C8-9258-0C76608EE85D}" type="parTrans" cxnId="{173E40F0-3EEB-4311-810C-5907DF4477C3}">
      <dgm:prSet/>
      <dgm:spPr/>
      <dgm:t>
        <a:bodyPr/>
        <a:lstStyle/>
        <a:p>
          <a:endParaRPr lang="en-US"/>
        </a:p>
      </dgm:t>
    </dgm:pt>
    <dgm:pt modelId="{52DF30DE-BE0C-4CD9-9F29-1AE9F2B07995}" type="sibTrans" cxnId="{173E40F0-3EEB-4311-810C-5907DF4477C3}">
      <dgm:prSet/>
      <dgm:spPr/>
      <dgm:t>
        <a:bodyPr/>
        <a:lstStyle/>
        <a:p>
          <a:endParaRPr lang="en-US"/>
        </a:p>
      </dgm:t>
    </dgm:pt>
    <dgm:pt modelId="{A09477C5-7E74-4FC6-BD43-51B80B333CA6}">
      <dgm:prSet phldrT="[Text]" custT="1"/>
      <dgm:spPr/>
      <dgm:t>
        <a:bodyPr/>
        <a:lstStyle/>
        <a:p>
          <a:r>
            <a:rPr lang="en-US" sz="1800" b="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Menghindari </a:t>
          </a:r>
          <a:r>
            <a:rPr lang="en-US" sz="1800" b="0" i="1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Over-lapping</a:t>
          </a:r>
          <a:r>
            <a:rPr lang="en-US" sz="1800" b="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 Kerja</a:t>
          </a:r>
          <a:endParaRPr lang="en-US" sz="1800" b="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8DA2AEFD-B824-477E-AD6F-24BFA959EC0D}" type="parTrans" cxnId="{C83C9466-97EB-4E24-8D14-01EA06E1C08C}">
      <dgm:prSet/>
      <dgm:spPr/>
      <dgm:t>
        <a:bodyPr/>
        <a:lstStyle/>
        <a:p>
          <a:endParaRPr lang="en-US"/>
        </a:p>
      </dgm:t>
    </dgm:pt>
    <dgm:pt modelId="{5A1A5445-1BE0-4119-ADC8-0C16AABBF3D8}" type="sibTrans" cxnId="{C83C9466-97EB-4E24-8D14-01EA06E1C08C}">
      <dgm:prSet/>
      <dgm:spPr/>
      <dgm:t>
        <a:bodyPr/>
        <a:lstStyle/>
        <a:p>
          <a:endParaRPr lang="en-US"/>
        </a:p>
      </dgm:t>
    </dgm:pt>
    <dgm:pt modelId="{0D147A75-3C3E-4A71-BEDF-E8B5885F99A6}">
      <dgm:prSet phldrT="[Text]" custT="1"/>
      <dgm:spPr/>
      <dgm:t>
        <a:bodyPr/>
        <a:lstStyle/>
        <a:p>
          <a:r>
            <a:rPr lang="en-US" sz="1800" b="0" cap="none" spc="0" dirty="0" err="1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Mekanisme</a:t>
          </a:r>
          <a:r>
            <a:rPr lang="en-US" sz="1800" b="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 </a:t>
          </a:r>
          <a:r>
            <a:rPr lang="en-US" sz="1800" b="0" cap="none" spc="0" dirty="0" err="1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Koordinasi</a:t>
          </a:r>
          <a:endParaRPr lang="en-US" sz="1800" b="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0A5A9CDF-83AF-43F7-91D2-DB2E264EDDE6}" type="parTrans" cxnId="{4BA5790C-4486-4CA0-9EBE-B31D879371DE}">
      <dgm:prSet/>
      <dgm:spPr/>
      <dgm:t>
        <a:bodyPr/>
        <a:lstStyle/>
        <a:p>
          <a:endParaRPr lang="en-US"/>
        </a:p>
      </dgm:t>
    </dgm:pt>
    <dgm:pt modelId="{E18A1596-9097-456C-AB60-38D0C8AD5B3A}" type="sibTrans" cxnId="{4BA5790C-4486-4CA0-9EBE-B31D879371DE}">
      <dgm:prSet/>
      <dgm:spPr/>
      <dgm:t>
        <a:bodyPr/>
        <a:lstStyle/>
        <a:p>
          <a:endParaRPr lang="en-US"/>
        </a:p>
      </dgm:t>
    </dgm:pt>
    <dgm:pt modelId="{147D942A-0F1F-40FF-9567-BF4668CF2AF2}">
      <dgm:prSet phldrT="[Text]" custT="1"/>
      <dgm:spPr/>
      <dgm:t>
        <a:bodyPr/>
        <a:lstStyle/>
        <a:p>
          <a:r>
            <a:rPr lang="en-US" sz="1800" b="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Mengetahui arus aktivitas kerja</a:t>
          </a:r>
          <a:endParaRPr lang="en-US" sz="1800" b="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gm:t>
    </dgm:pt>
    <dgm:pt modelId="{AA2054FF-4BB4-4AA0-977E-25D04C4B6F99}" type="parTrans" cxnId="{3666AFA7-BBAD-40F7-B172-F08A04566044}">
      <dgm:prSet/>
      <dgm:spPr/>
      <dgm:t>
        <a:bodyPr/>
        <a:lstStyle/>
        <a:p>
          <a:endParaRPr lang="en-US"/>
        </a:p>
      </dgm:t>
    </dgm:pt>
    <dgm:pt modelId="{A847406A-67B9-4AF1-9031-898D9A4FD357}" type="sibTrans" cxnId="{3666AFA7-BBAD-40F7-B172-F08A04566044}">
      <dgm:prSet/>
      <dgm:spPr/>
      <dgm:t>
        <a:bodyPr/>
        <a:lstStyle/>
        <a:p>
          <a:endParaRPr lang="en-US"/>
        </a:p>
      </dgm:t>
    </dgm:pt>
    <dgm:pt modelId="{70A7D3E1-F534-4C55-BA5B-7DB5C08FBD82}" type="pres">
      <dgm:prSet presAssocID="{34E114E6-B280-4B62-A63B-C50B072802F1}" presName="arrowDiagram" presStyleCnt="0">
        <dgm:presLayoutVars>
          <dgm:chMax val="5"/>
          <dgm:dir/>
          <dgm:resizeHandles val="exact"/>
        </dgm:presLayoutVars>
      </dgm:prSet>
      <dgm:spPr/>
    </dgm:pt>
    <dgm:pt modelId="{AC12793F-7B43-40DD-B86B-5EAA08B551F3}" type="pres">
      <dgm:prSet presAssocID="{34E114E6-B280-4B62-A63B-C50B072802F1}" presName="arrow" presStyleLbl="bgShp" presStyleIdx="0" presStyleCnt="1" custScaleX="99110"/>
      <dgm:spPr/>
    </dgm:pt>
    <dgm:pt modelId="{B378D779-2028-4A18-97F0-F740FC019581}" type="pres">
      <dgm:prSet presAssocID="{34E114E6-B280-4B62-A63B-C50B072802F1}" presName="arrowDiagram4" presStyleCnt="0"/>
      <dgm:spPr/>
    </dgm:pt>
    <dgm:pt modelId="{F3DF9419-97D4-4A4E-A021-900DB36212AA}" type="pres">
      <dgm:prSet presAssocID="{749D5CDB-CC67-4A91-809A-2893550AA658}" presName="bullet4a" presStyleLbl="node1" presStyleIdx="0" presStyleCnt="4"/>
      <dgm:spPr/>
    </dgm:pt>
    <dgm:pt modelId="{239433CB-EDEE-4427-B7A6-056D23698FBB}" type="pres">
      <dgm:prSet presAssocID="{749D5CDB-CC67-4A91-809A-2893550AA658}" presName="textBox4a" presStyleLbl="revTx" presStyleIdx="0" presStyleCnt="4">
        <dgm:presLayoutVars>
          <dgm:bulletEnabled val="1"/>
        </dgm:presLayoutVars>
      </dgm:prSet>
      <dgm:spPr/>
    </dgm:pt>
    <dgm:pt modelId="{5F5AA8E4-D47E-4536-83BB-0A38178DCE19}" type="pres">
      <dgm:prSet presAssocID="{A09477C5-7E74-4FC6-BD43-51B80B333CA6}" presName="bullet4b" presStyleLbl="node1" presStyleIdx="1" presStyleCnt="4"/>
      <dgm:spPr/>
    </dgm:pt>
    <dgm:pt modelId="{F9E991A8-2C90-4B8E-9893-7C2BA3FB0A6E}" type="pres">
      <dgm:prSet presAssocID="{A09477C5-7E74-4FC6-BD43-51B80B333CA6}" presName="textBox4b" presStyleLbl="revTx" presStyleIdx="1" presStyleCnt="4" custScaleX="126329" custScaleY="87325">
        <dgm:presLayoutVars>
          <dgm:bulletEnabled val="1"/>
        </dgm:presLayoutVars>
      </dgm:prSet>
      <dgm:spPr/>
    </dgm:pt>
    <dgm:pt modelId="{944AB85A-6274-44A4-928C-0B21313EF159}" type="pres">
      <dgm:prSet presAssocID="{147D942A-0F1F-40FF-9567-BF4668CF2AF2}" presName="bullet4c" presStyleLbl="node1" presStyleIdx="2" presStyleCnt="4"/>
      <dgm:spPr/>
    </dgm:pt>
    <dgm:pt modelId="{F7C05B11-DCE4-4D62-B142-F2C35F78FE85}" type="pres">
      <dgm:prSet presAssocID="{147D942A-0F1F-40FF-9567-BF4668CF2AF2}" presName="textBox4c" presStyleLbl="revTx" presStyleIdx="2" presStyleCnt="4" custScaleX="143666" custScaleY="89290" custLinFactNeighborX="1762" custLinFactNeighborY="1005">
        <dgm:presLayoutVars>
          <dgm:bulletEnabled val="1"/>
        </dgm:presLayoutVars>
      </dgm:prSet>
      <dgm:spPr/>
    </dgm:pt>
    <dgm:pt modelId="{3AA66D39-C35E-4FD2-BB99-C923F91CAB96}" type="pres">
      <dgm:prSet presAssocID="{0D147A75-3C3E-4A71-BEDF-E8B5885F99A6}" presName="bullet4d" presStyleLbl="node1" presStyleIdx="3" presStyleCnt="4"/>
      <dgm:spPr/>
    </dgm:pt>
    <dgm:pt modelId="{CFB4210D-8AB5-4F91-8FF9-DACBEC1748A6}" type="pres">
      <dgm:prSet presAssocID="{0D147A75-3C3E-4A71-BEDF-E8B5885F99A6}" presName="textBox4d" presStyleLbl="revTx" presStyleIdx="3" presStyleCnt="4" custScaleY="60465" custLinFactNeighborX="-11201" custLinFactNeighborY="-15746">
        <dgm:presLayoutVars>
          <dgm:bulletEnabled val="1"/>
        </dgm:presLayoutVars>
      </dgm:prSet>
      <dgm:spPr/>
    </dgm:pt>
  </dgm:ptLst>
  <dgm:cxnLst>
    <dgm:cxn modelId="{932D1B06-AEBE-47B9-9BEB-A089DBF11077}" type="presOf" srcId="{0D147A75-3C3E-4A71-BEDF-E8B5885F99A6}" destId="{CFB4210D-8AB5-4F91-8FF9-DACBEC1748A6}" srcOrd="0" destOrd="0" presId="urn:microsoft.com/office/officeart/2005/8/layout/arrow2"/>
    <dgm:cxn modelId="{4BA5790C-4486-4CA0-9EBE-B31D879371DE}" srcId="{34E114E6-B280-4B62-A63B-C50B072802F1}" destId="{0D147A75-3C3E-4A71-BEDF-E8B5885F99A6}" srcOrd="3" destOrd="0" parTransId="{0A5A9CDF-83AF-43F7-91D2-DB2E264EDDE6}" sibTransId="{E18A1596-9097-456C-AB60-38D0C8AD5B3A}"/>
    <dgm:cxn modelId="{2DC0B024-6D6E-412A-8D4F-5BCAA32901A5}" type="presOf" srcId="{749D5CDB-CC67-4A91-809A-2893550AA658}" destId="{239433CB-EDEE-4427-B7A6-056D23698FBB}" srcOrd="0" destOrd="0" presId="urn:microsoft.com/office/officeart/2005/8/layout/arrow2"/>
    <dgm:cxn modelId="{D89BC127-E16B-43E3-ABA2-0A7560B84A8A}" type="presOf" srcId="{A09477C5-7E74-4FC6-BD43-51B80B333CA6}" destId="{F9E991A8-2C90-4B8E-9893-7C2BA3FB0A6E}" srcOrd="0" destOrd="0" presId="urn:microsoft.com/office/officeart/2005/8/layout/arrow2"/>
    <dgm:cxn modelId="{C83C9466-97EB-4E24-8D14-01EA06E1C08C}" srcId="{34E114E6-B280-4B62-A63B-C50B072802F1}" destId="{A09477C5-7E74-4FC6-BD43-51B80B333CA6}" srcOrd="1" destOrd="0" parTransId="{8DA2AEFD-B824-477E-AD6F-24BFA959EC0D}" sibTransId="{5A1A5445-1BE0-4119-ADC8-0C16AABBF3D8}"/>
    <dgm:cxn modelId="{E5D01D53-BB7A-4CF3-9C18-C84A9A282241}" type="presOf" srcId="{147D942A-0F1F-40FF-9567-BF4668CF2AF2}" destId="{F7C05B11-DCE4-4D62-B142-F2C35F78FE85}" srcOrd="0" destOrd="0" presId="urn:microsoft.com/office/officeart/2005/8/layout/arrow2"/>
    <dgm:cxn modelId="{3666AFA7-BBAD-40F7-B172-F08A04566044}" srcId="{34E114E6-B280-4B62-A63B-C50B072802F1}" destId="{147D942A-0F1F-40FF-9567-BF4668CF2AF2}" srcOrd="2" destOrd="0" parTransId="{AA2054FF-4BB4-4AA0-977E-25D04C4B6F99}" sibTransId="{A847406A-67B9-4AF1-9031-898D9A4FD357}"/>
    <dgm:cxn modelId="{173E40F0-3EEB-4311-810C-5907DF4477C3}" srcId="{34E114E6-B280-4B62-A63B-C50B072802F1}" destId="{749D5CDB-CC67-4A91-809A-2893550AA658}" srcOrd="0" destOrd="0" parTransId="{A6DA1035-6DBD-42C8-9258-0C76608EE85D}" sibTransId="{52DF30DE-BE0C-4CD9-9F29-1AE9F2B07995}"/>
    <dgm:cxn modelId="{975133F6-6EC2-45CD-8CE0-376FEB17FD02}" type="presOf" srcId="{34E114E6-B280-4B62-A63B-C50B072802F1}" destId="{70A7D3E1-F534-4C55-BA5B-7DB5C08FBD82}" srcOrd="0" destOrd="0" presId="urn:microsoft.com/office/officeart/2005/8/layout/arrow2"/>
    <dgm:cxn modelId="{89A2BDB0-A986-4F5C-97E1-80471E7F5951}" type="presParOf" srcId="{70A7D3E1-F534-4C55-BA5B-7DB5C08FBD82}" destId="{AC12793F-7B43-40DD-B86B-5EAA08B551F3}" srcOrd="0" destOrd="0" presId="urn:microsoft.com/office/officeart/2005/8/layout/arrow2"/>
    <dgm:cxn modelId="{B553A405-B3E6-41F0-B0D4-B29D1DE2B24C}" type="presParOf" srcId="{70A7D3E1-F534-4C55-BA5B-7DB5C08FBD82}" destId="{B378D779-2028-4A18-97F0-F740FC019581}" srcOrd="1" destOrd="0" presId="urn:microsoft.com/office/officeart/2005/8/layout/arrow2"/>
    <dgm:cxn modelId="{A5064EB0-5CE4-4247-A3D8-BD493CDCADE3}" type="presParOf" srcId="{B378D779-2028-4A18-97F0-F740FC019581}" destId="{F3DF9419-97D4-4A4E-A021-900DB36212AA}" srcOrd="0" destOrd="0" presId="urn:microsoft.com/office/officeart/2005/8/layout/arrow2"/>
    <dgm:cxn modelId="{8647D8D6-3260-400A-A4F8-E553B582A56A}" type="presParOf" srcId="{B378D779-2028-4A18-97F0-F740FC019581}" destId="{239433CB-EDEE-4427-B7A6-056D23698FBB}" srcOrd="1" destOrd="0" presId="urn:microsoft.com/office/officeart/2005/8/layout/arrow2"/>
    <dgm:cxn modelId="{339F7F89-E12B-48C3-AC33-147529494596}" type="presParOf" srcId="{B378D779-2028-4A18-97F0-F740FC019581}" destId="{5F5AA8E4-D47E-4536-83BB-0A38178DCE19}" srcOrd="2" destOrd="0" presId="urn:microsoft.com/office/officeart/2005/8/layout/arrow2"/>
    <dgm:cxn modelId="{8E52EF1C-113E-43F5-8A64-15AE5E63E88F}" type="presParOf" srcId="{B378D779-2028-4A18-97F0-F740FC019581}" destId="{F9E991A8-2C90-4B8E-9893-7C2BA3FB0A6E}" srcOrd="3" destOrd="0" presId="urn:microsoft.com/office/officeart/2005/8/layout/arrow2"/>
    <dgm:cxn modelId="{DDC91E12-88DC-40E0-A756-378DE4661FFB}" type="presParOf" srcId="{B378D779-2028-4A18-97F0-F740FC019581}" destId="{944AB85A-6274-44A4-928C-0B21313EF159}" srcOrd="4" destOrd="0" presId="urn:microsoft.com/office/officeart/2005/8/layout/arrow2"/>
    <dgm:cxn modelId="{18ECB7C8-7C74-4DDD-BD16-BA2CCFA3968D}" type="presParOf" srcId="{B378D779-2028-4A18-97F0-F740FC019581}" destId="{F7C05B11-DCE4-4D62-B142-F2C35F78FE85}" srcOrd="5" destOrd="0" presId="urn:microsoft.com/office/officeart/2005/8/layout/arrow2"/>
    <dgm:cxn modelId="{F1C7A4F4-069A-4CE6-879B-C4C9E0237F76}" type="presParOf" srcId="{B378D779-2028-4A18-97F0-F740FC019581}" destId="{3AA66D39-C35E-4FD2-BB99-C923F91CAB96}" srcOrd="6" destOrd="0" presId="urn:microsoft.com/office/officeart/2005/8/layout/arrow2"/>
    <dgm:cxn modelId="{D51BB6AF-2C5E-4F4E-9297-6284D0CAEF2F}" type="presParOf" srcId="{B378D779-2028-4A18-97F0-F740FC019581}" destId="{CFB4210D-8AB5-4F91-8FF9-DACBEC1748A6}" srcOrd="7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25261D7-6364-4C02-B1C4-4BEFC3C2F31F}" type="doc">
      <dgm:prSet loTypeId="urn:microsoft.com/office/officeart/2005/8/layout/bProcess3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A788A3B-11EC-4814-A406-C72D7A821EC7}">
      <dgm:prSet phldrT="[Text]" custT="1"/>
      <dgm:spPr/>
      <dgm:t>
        <a:bodyPr/>
        <a:lstStyle/>
        <a:p>
          <a:r>
            <a:rPr lang="en-US" sz="2000" baseline="0" dirty="0" err="1"/>
            <a:t>Mempunyai</a:t>
          </a:r>
          <a:r>
            <a:rPr lang="en-US" sz="2000" baseline="0" dirty="0"/>
            <a:t> </a:t>
          </a:r>
          <a:r>
            <a:rPr lang="en-US" sz="2000" baseline="0" dirty="0" err="1"/>
            <a:t>Tujuan</a:t>
          </a:r>
          <a:r>
            <a:rPr lang="en-US" sz="2000" baseline="0" dirty="0"/>
            <a:t> Yang </a:t>
          </a:r>
          <a:r>
            <a:rPr lang="en-US" sz="2000" baseline="0" dirty="0" err="1"/>
            <a:t>Jelas</a:t>
          </a:r>
          <a:endParaRPr lang="en-US" sz="2000" baseline="0" dirty="0"/>
        </a:p>
      </dgm:t>
    </dgm:pt>
    <dgm:pt modelId="{DDBAAB4C-8D78-4147-A2DB-DFF874157E77}" type="parTrans" cxnId="{E98D050F-B220-4370-BFC2-C589E93C2A46}">
      <dgm:prSet/>
      <dgm:spPr/>
      <dgm:t>
        <a:bodyPr/>
        <a:lstStyle/>
        <a:p>
          <a:endParaRPr lang="en-US"/>
        </a:p>
      </dgm:t>
    </dgm:pt>
    <dgm:pt modelId="{F45AFF3C-B4CD-4966-93AB-AF460BECA7A1}" type="sibTrans" cxnId="{E98D050F-B220-4370-BFC2-C589E93C2A46}">
      <dgm:prSet/>
      <dgm:spPr/>
      <dgm:t>
        <a:bodyPr/>
        <a:lstStyle/>
        <a:p>
          <a:endParaRPr lang="en-US"/>
        </a:p>
      </dgm:t>
    </dgm:pt>
    <dgm:pt modelId="{8131465A-2304-4BF3-A2CE-EFD168C16E70}">
      <dgm:prSet phldrT="[Text]" custT="1"/>
      <dgm:spPr/>
      <dgm:t>
        <a:bodyPr/>
        <a:lstStyle/>
        <a:p>
          <a:r>
            <a:rPr lang="en-US" sz="2000" baseline="0" dirty="0" err="1"/>
            <a:t>Hirarki</a:t>
          </a:r>
          <a:endParaRPr lang="en-US" sz="2000" baseline="0" dirty="0"/>
        </a:p>
        <a:p>
          <a:r>
            <a:rPr lang="en-US" sz="2000" baseline="0" dirty="0"/>
            <a:t>(</a:t>
          </a:r>
          <a:r>
            <a:rPr lang="en-US" sz="2000" baseline="0" dirty="0" err="1"/>
            <a:t>Garis</a:t>
          </a:r>
          <a:r>
            <a:rPr lang="en-US" sz="2000" baseline="0" dirty="0"/>
            <a:t> </a:t>
          </a:r>
          <a:r>
            <a:rPr lang="en-US" sz="2000" baseline="0" dirty="0" err="1"/>
            <a:t>Kewenangan</a:t>
          </a:r>
          <a:r>
            <a:rPr lang="en-US" sz="2000" baseline="0" dirty="0"/>
            <a:t>)</a:t>
          </a:r>
        </a:p>
      </dgm:t>
    </dgm:pt>
    <dgm:pt modelId="{D55F3D2A-1D38-498A-9AB9-0246FD6A007F}" type="parTrans" cxnId="{031E2DE5-CD0B-4C78-AA0B-53BB2E468E08}">
      <dgm:prSet/>
      <dgm:spPr/>
      <dgm:t>
        <a:bodyPr/>
        <a:lstStyle/>
        <a:p>
          <a:endParaRPr lang="en-US"/>
        </a:p>
      </dgm:t>
    </dgm:pt>
    <dgm:pt modelId="{4BC84398-E4BD-4E93-9165-D41DE068B635}" type="sibTrans" cxnId="{031E2DE5-CD0B-4C78-AA0B-53BB2E468E08}">
      <dgm:prSet/>
      <dgm:spPr/>
      <dgm:t>
        <a:bodyPr/>
        <a:lstStyle/>
        <a:p>
          <a:endParaRPr lang="en-US"/>
        </a:p>
      </dgm:t>
    </dgm:pt>
    <dgm:pt modelId="{1AEB2591-989B-4E7A-A744-E89433DFE5D0}">
      <dgm:prSet phldrT="[Text]" custT="1"/>
      <dgm:spPr/>
      <dgm:t>
        <a:bodyPr/>
        <a:lstStyle/>
        <a:p>
          <a:r>
            <a:rPr lang="en-US" sz="2000" baseline="0" dirty="0" err="1"/>
            <a:t>Kesatuan</a:t>
          </a:r>
          <a:r>
            <a:rPr lang="en-US" sz="2000" baseline="0" dirty="0"/>
            <a:t> </a:t>
          </a:r>
          <a:r>
            <a:rPr lang="en-US" sz="2000" baseline="0" dirty="0" err="1"/>
            <a:t>Perintah</a:t>
          </a:r>
          <a:endParaRPr lang="en-US" sz="2000" baseline="0" dirty="0"/>
        </a:p>
      </dgm:t>
    </dgm:pt>
    <dgm:pt modelId="{B1B5C7AE-D87C-449E-B8F3-228ADCE9EE22}" type="parTrans" cxnId="{436BDE48-EDA9-49C1-AE78-69205FF5988E}">
      <dgm:prSet/>
      <dgm:spPr/>
      <dgm:t>
        <a:bodyPr/>
        <a:lstStyle/>
        <a:p>
          <a:endParaRPr lang="en-US"/>
        </a:p>
      </dgm:t>
    </dgm:pt>
    <dgm:pt modelId="{1963C104-AFBA-4049-915C-75CCA62A380C}" type="sibTrans" cxnId="{436BDE48-EDA9-49C1-AE78-69205FF5988E}">
      <dgm:prSet/>
      <dgm:spPr/>
      <dgm:t>
        <a:bodyPr/>
        <a:lstStyle/>
        <a:p>
          <a:endParaRPr lang="en-US"/>
        </a:p>
      </dgm:t>
    </dgm:pt>
    <dgm:pt modelId="{ADB6C340-6AE6-4922-A6BA-DF1904A72A2F}">
      <dgm:prSet phldrT="[Text]" custT="1"/>
      <dgm:spPr/>
      <dgm:t>
        <a:bodyPr/>
        <a:lstStyle/>
        <a:p>
          <a:r>
            <a:rPr lang="en-US" sz="2000" baseline="0" dirty="0" err="1"/>
            <a:t>Pertanggungjawaban</a:t>
          </a:r>
          <a:endParaRPr lang="en-US" sz="2000" baseline="0" dirty="0"/>
        </a:p>
        <a:p>
          <a:r>
            <a:rPr lang="en-US" sz="2000" baseline="0" dirty="0"/>
            <a:t>(</a:t>
          </a:r>
          <a:r>
            <a:rPr lang="en-US" sz="2000" baseline="0" dirty="0" err="1"/>
            <a:t>Bawahan</a:t>
          </a:r>
          <a:r>
            <a:rPr lang="en-US" sz="2000" baseline="0" dirty="0"/>
            <a:t> </a:t>
          </a:r>
          <a:r>
            <a:rPr lang="en-US" sz="2000" baseline="0" dirty="0" err="1"/>
            <a:t>ke</a:t>
          </a:r>
          <a:r>
            <a:rPr lang="en-US" sz="2000" baseline="0" dirty="0"/>
            <a:t> </a:t>
          </a:r>
          <a:r>
            <a:rPr lang="en-US" sz="2000" baseline="0" dirty="0" err="1"/>
            <a:t>Atasan</a:t>
          </a:r>
          <a:r>
            <a:rPr lang="en-US" sz="2000" baseline="0" dirty="0"/>
            <a:t> </a:t>
          </a:r>
          <a:r>
            <a:rPr lang="en-US" sz="2000" baseline="0" dirty="0" err="1"/>
            <a:t>berdasar</a:t>
          </a:r>
          <a:r>
            <a:rPr lang="en-US" sz="2000" baseline="0" dirty="0"/>
            <a:t> </a:t>
          </a:r>
          <a:r>
            <a:rPr lang="en-US" sz="2000" baseline="0" dirty="0" err="1"/>
            <a:t>Kedudukan</a:t>
          </a:r>
          <a:r>
            <a:rPr lang="en-US" sz="2000" baseline="0" dirty="0"/>
            <a:t>)</a:t>
          </a:r>
        </a:p>
      </dgm:t>
    </dgm:pt>
    <dgm:pt modelId="{AAAEEB22-74DA-4FC2-9B85-6A11EE3AF01C}" type="parTrans" cxnId="{BE301031-647B-4799-8B53-497D9F4584FD}">
      <dgm:prSet/>
      <dgm:spPr/>
      <dgm:t>
        <a:bodyPr/>
        <a:lstStyle/>
        <a:p>
          <a:endParaRPr lang="en-US"/>
        </a:p>
      </dgm:t>
    </dgm:pt>
    <dgm:pt modelId="{1DC2EF2D-0C0C-4DED-805B-6938B45F689C}" type="sibTrans" cxnId="{BE301031-647B-4799-8B53-497D9F4584FD}">
      <dgm:prSet/>
      <dgm:spPr/>
      <dgm:t>
        <a:bodyPr/>
        <a:lstStyle/>
        <a:p>
          <a:endParaRPr lang="en-US"/>
        </a:p>
      </dgm:t>
    </dgm:pt>
    <dgm:pt modelId="{F1BD0A2E-23D0-42AA-8C10-C2031A373E1C}">
      <dgm:prSet phldrT="[Text]" custT="1"/>
      <dgm:spPr/>
      <dgm:t>
        <a:bodyPr/>
        <a:lstStyle/>
        <a:p>
          <a:r>
            <a:rPr lang="en-US" sz="2000" baseline="0" dirty="0" err="1"/>
            <a:t>Pembagian</a:t>
          </a:r>
          <a:r>
            <a:rPr lang="en-US" sz="2000" baseline="0" dirty="0"/>
            <a:t> </a:t>
          </a:r>
          <a:r>
            <a:rPr lang="en-US" sz="2000" baseline="0" dirty="0" err="1"/>
            <a:t>Kerja</a:t>
          </a:r>
          <a:endParaRPr lang="en-US" sz="2000" baseline="0" dirty="0"/>
        </a:p>
      </dgm:t>
    </dgm:pt>
    <dgm:pt modelId="{CB738B88-2AFC-4967-8EBE-BCDEDAC71617}" type="parTrans" cxnId="{69C1FB46-5A2A-46D0-AD27-B8457F74556E}">
      <dgm:prSet/>
      <dgm:spPr/>
      <dgm:t>
        <a:bodyPr/>
        <a:lstStyle/>
        <a:p>
          <a:endParaRPr lang="en-US"/>
        </a:p>
      </dgm:t>
    </dgm:pt>
    <dgm:pt modelId="{60C3E7A4-017A-479F-B566-2233FEC5CA9F}" type="sibTrans" cxnId="{69C1FB46-5A2A-46D0-AD27-B8457F74556E}">
      <dgm:prSet/>
      <dgm:spPr/>
      <dgm:t>
        <a:bodyPr/>
        <a:lstStyle/>
        <a:p>
          <a:endParaRPr lang="en-US"/>
        </a:p>
      </dgm:t>
    </dgm:pt>
    <dgm:pt modelId="{53E8F9E7-DC8D-475F-A3FF-21DEDACF2D1D}">
      <dgm:prSet phldrT="[Text]" custT="1"/>
      <dgm:spPr/>
      <dgm:t>
        <a:bodyPr/>
        <a:lstStyle/>
        <a:p>
          <a:r>
            <a:rPr lang="en-US" sz="2000" baseline="0" dirty="0" err="1"/>
            <a:t>Kepemimpinan</a:t>
          </a:r>
          <a:endParaRPr lang="en-US" sz="2000" baseline="0" dirty="0"/>
        </a:p>
      </dgm:t>
    </dgm:pt>
    <dgm:pt modelId="{4835400C-4727-4966-AD56-B0E0705C0117}" type="parTrans" cxnId="{13CDCE8D-820C-4E8D-9388-12E3E5539CA5}">
      <dgm:prSet/>
      <dgm:spPr/>
      <dgm:t>
        <a:bodyPr/>
        <a:lstStyle/>
        <a:p>
          <a:endParaRPr lang="en-US"/>
        </a:p>
      </dgm:t>
    </dgm:pt>
    <dgm:pt modelId="{5389F980-D7AB-4BAD-9057-6D927B5677CB}" type="sibTrans" cxnId="{13CDCE8D-820C-4E8D-9388-12E3E5539CA5}">
      <dgm:prSet/>
      <dgm:spPr/>
      <dgm:t>
        <a:bodyPr/>
        <a:lstStyle/>
        <a:p>
          <a:endParaRPr lang="en-US"/>
        </a:p>
      </dgm:t>
    </dgm:pt>
    <dgm:pt modelId="{0D3F87B5-1C04-49B2-A8CA-0F8A738A85F1}" type="pres">
      <dgm:prSet presAssocID="{725261D7-6364-4C02-B1C4-4BEFC3C2F31F}" presName="Name0" presStyleCnt="0">
        <dgm:presLayoutVars>
          <dgm:dir/>
          <dgm:resizeHandles val="exact"/>
        </dgm:presLayoutVars>
      </dgm:prSet>
      <dgm:spPr/>
    </dgm:pt>
    <dgm:pt modelId="{CE80325E-3EB5-4FA9-9072-B05562ACB39E}" type="pres">
      <dgm:prSet presAssocID="{FA788A3B-11EC-4814-A406-C72D7A821EC7}" presName="node" presStyleLbl="node1" presStyleIdx="0" presStyleCnt="6">
        <dgm:presLayoutVars>
          <dgm:bulletEnabled val="1"/>
        </dgm:presLayoutVars>
      </dgm:prSet>
      <dgm:spPr/>
    </dgm:pt>
    <dgm:pt modelId="{8BFF209F-9B3D-4203-838B-DC466AEEC872}" type="pres">
      <dgm:prSet presAssocID="{F45AFF3C-B4CD-4966-93AB-AF460BECA7A1}" presName="sibTrans" presStyleLbl="sibTrans1D1" presStyleIdx="0" presStyleCnt="5"/>
      <dgm:spPr/>
    </dgm:pt>
    <dgm:pt modelId="{AEE41ACB-80B0-401C-B34E-DB5251411DD3}" type="pres">
      <dgm:prSet presAssocID="{F45AFF3C-B4CD-4966-93AB-AF460BECA7A1}" presName="connectorText" presStyleLbl="sibTrans1D1" presStyleIdx="0" presStyleCnt="5"/>
      <dgm:spPr/>
    </dgm:pt>
    <dgm:pt modelId="{26936BCE-5CDC-4462-9A18-E0834E4C014F}" type="pres">
      <dgm:prSet presAssocID="{8131465A-2304-4BF3-A2CE-EFD168C16E70}" presName="node" presStyleLbl="node1" presStyleIdx="1" presStyleCnt="6">
        <dgm:presLayoutVars>
          <dgm:bulletEnabled val="1"/>
        </dgm:presLayoutVars>
      </dgm:prSet>
      <dgm:spPr/>
    </dgm:pt>
    <dgm:pt modelId="{2724A535-412D-412F-9D4B-B55AF6057611}" type="pres">
      <dgm:prSet presAssocID="{4BC84398-E4BD-4E93-9165-D41DE068B635}" presName="sibTrans" presStyleLbl="sibTrans1D1" presStyleIdx="1" presStyleCnt="5"/>
      <dgm:spPr/>
    </dgm:pt>
    <dgm:pt modelId="{56503E2C-5FE2-4891-908B-1CC1B57B504E}" type="pres">
      <dgm:prSet presAssocID="{4BC84398-E4BD-4E93-9165-D41DE068B635}" presName="connectorText" presStyleLbl="sibTrans1D1" presStyleIdx="1" presStyleCnt="5"/>
      <dgm:spPr/>
    </dgm:pt>
    <dgm:pt modelId="{8B3C6EFA-3627-4A8E-B55D-ADBA8B519DB9}" type="pres">
      <dgm:prSet presAssocID="{1AEB2591-989B-4E7A-A744-E89433DFE5D0}" presName="node" presStyleLbl="node1" presStyleIdx="2" presStyleCnt="6">
        <dgm:presLayoutVars>
          <dgm:bulletEnabled val="1"/>
        </dgm:presLayoutVars>
      </dgm:prSet>
      <dgm:spPr/>
    </dgm:pt>
    <dgm:pt modelId="{ADEF586A-B754-4B5E-A139-258B52FA4756}" type="pres">
      <dgm:prSet presAssocID="{1963C104-AFBA-4049-915C-75CCA62A380C}" presName="sibTrans" presStyleLbl="sibTrans1D1" presStyleIdx="2" presStyleCnt="5"/>
      <dgm:spPr/>
    </dgm:pt>
    <dgm:pt modelId="{97C76FDE-1E97-43D9-8FD9-9EE6EE82118F}" type="pres">
      <dgm:prSet presAssocID="{1963C104-AFBA-4049-915C-75CCA62A380C}" presName="connectorText" presStyleLbl="sibTrans1D1" presStyleIdx="2" presStyleCnt="5"/>
      <dgm:spPr/>
    </dgm:pt>
    <dgm:pt modelId="{10C2EE5C-5332-4C8C-AB36-A20689045790}" type="pres">
      <dgm:prSet presAssocID="{ADB6C340-6AE6-4922-A6BA-DF1904A72A2F}" presName="node" presStyleLbl="node1" presStyleIdx="3" presStyleCnt="6">
        <dgm:presLayoutVars>
          <dgm:bulletEnabled val="1"/>
        </dgm:presLayoutVars>
      </dgm:prSet>
      <dgm:spPr/>
    </dgm:pt>
    <dgm:pt modelId="{B76E36D0-7C33-4A69-A63E-E6E892871BA2}" type="pres">
      <dgm:prSet presAssocID="{1DC2EF2D-0C0C-4DED-805B-6938B45F689C}" presName="sibTrans" presStyleLbl="sibTrans1D1" presStyleIdx="3" presStyleCnt="5"/>
      <dgm:spPr/>
    </dgm:pt>
    <dgm:pt modelId="{F9AF571E-89A9-4BD2-891F-785DCAE3A741}" type="pres">
      <dgm:prSet presAssocID="{1DC2EF2D-0C0C-4DED-805B-6938B45F689C}" presName="connectorText" presStyleLbl="sibTrans1D1" presStyleIdx="3" presStyleCnt="5"/>
      <dgm:spPr/>
    </dgm:pt>
    <dgm:pt modelId="{0423A7E4-8A04-4C04-A430-22BAAE18B06F}" type="pres">
      <dgm:prSet presAssocID="{F1BD0A2E-23D0-42AA-8C10-C2031A373E1C}" presName="node" presStyleLbl="node1" presStyleIdx="4" presStyleCnt="6">
        <dgm:presLayoutVars>
          <dgm:bulletEnabled val="1"/>
        </dgm:presLayoutVars>
      </dgm:prSet>
      <dgm:spPr/>
    </dgm:pt>
    <dgm:pt modelId="{AAD94400-B51B-450F-93A0-CAE3E5742E28}" type="pres">
      <dgm:prSet presAssocID="{60C3E7A4-017A-479F-B566-2233FEC5CA9F}" presName="sibTrans" presStyleLbl="sibTrans1D1" presStyleIdx="4" presStyleCnt="5"/>
      <dgm:spPr/>
    </dgm:pt>
    <dgm:pt modelId="{570ADBE7-E3FF-4B83-89B4-DEE4C572F550}" type="pres">
      <dgm:prSet presAssocID="{60C3E7A4-017A-479F-B566-2233FEC5CA9F}" presName="connectorText" presStyleLbl="sibTrans1D1" presStyleIdx="4" presStyleCnt="5"/>
      <dgm:spPr/>
    </dgm:pt>
    <dgm:pt modelId="{46407B7C-1EB5-4F48-9A97-3685EB4F10D9}" type="pres">
      <dgm:prSet presAssocID="{53E8F9E7-DC8D-475F-A3FF-21DEDACF2D1D}" presName="node" presStyleLbl="node1" presStyleIdx="5" presStyleCnt="6">
        <dgm:presLayoutVars>
          <dgm:bulletEnabled val="1"/>
        </dgm:presLayoutVars>
      </dgm:prSet>
      <dgm:spPr/>
    </dgm:pt>
  </dgm:ptLst>
  <dgm:cxnLst>
    <dgm:cxn modelId="{08C07706-38F0-4AE7-BE82-52F8E7AAB727}" type="presOf" srcId="{1AEB2591-989B-4E7A-A744-E89433DFE5D0}" destId="{8B3C6EFA-3627-4A8E-B55D-ADBA8B519DB9}" srcOrd="0" destOrd="0" presId="urn:microsoft.com/office/officeart/2005/8/layout/bProcess3"/>
    <dgm:cxn modelId="{4D67050A-2CD8-43A4-9016-5D17B5806828}" type="presOf" srcId="{60C3E7A4-017A-479F-B566-2233FEC5CA9F}" destId="{570ADBE7-E3FF-4B83-89B4-DEE4C572F550}" srcOrd="1" destOrd="0" presId="urn:microsoft.com/office/officeart/2005/8/layout/bProcess3"/>
    <dgm:cxn modelId="{E98D050F-B220-4370-BFC2-C589E93C2A46}" srcId="{725261D7-6364-4C02-B1C4-4BEFC3C2F31F}" destId="{FA788A3B-11EC-4814-A406-C72D7A821EC7}" srcOrd="0" destOrd="0" parTransId="{DDBAAB4C-8D78-4147-A2DB-DFF874157E77}" sibTransId="{F45AFF3C-B4CD-4966-93AB-AF460BECA7A1}"/>
    <dgm:cxn modelId="{9533BC19-8594-4FA8-AD43-D63B956267EA}" type="presOf" srcId="{8131465A-2304-4BF3-A2CE-EFD168C16E70}" destId="{26936BCE-5CDC-4462-9A18-E0834E4C014F}" srcOrd="0" destOrd="0" presId="urn:microsoft.com/office/officeart/2005/8/layout/bProcess3"/>
    <dgm:cxn modelId="{BE301031-647B-4799-8B53-497D9F4584FD}" srcId="{725261D7-6364-4C02-B1C4-4BEFC3C2F31F}" destId="{ADB6C340-6AE6-4922-A6BA-DF1904A72A2F}" srcOrd="3" destOrd="0" parTransId="{AAAEEB22-74DA-4FC2-9B85-6A11EE3AF01C}" sibTransId="{1DC2EF2D-0C0C-4DED-805B-6938B45F689C}"/>
    <dgm:cxn modelId="{1265C437-C745-4889-BA19-C3DD3CEC3A23}" type="presOf" srcId="{1963C104-AFBA-4049-915C-75CCA62A380C}" destId="{ADEF586A-B754-4B5E-A139-258B52FA4756}" srcOrd="0" destOrd="0" presId="urn:microsoft.com/office/officeart/2005/8/layout/bProcess3"/>
    <dgm:cxn modelId="{21FF3D66-28B4-463A-9895-989831042CB0}" type="presOf" srcId="{4BC84398-E4BD-4E93-9165-D41DE068B635}" destId="{2724A535-412D-412F-9D4B-B55AF6057611}" srcOrd="0" destOrd="0" presId="urn:microsoft.com/office/officeart/2005/8/layout/bProcess3"/>
    <dgm:cxn modelId="{69C1FB46-5A2A-46D0-AD27-B8457F74556E}" srcId="{725261D7-6364-4C02-B1C4-4BEFC3C2F31F}" destId="{F1BD0A2E-23D0-42AA-8C10-C2031A373E1C}" srcOrd="4" destOrd="0" parTransId="{CB738B88-2AFC-4967-8EBE-BCDEDAC71617}" sibTransId="{60C3E7A4-017A-479F-B566-2233FEC5CA9F}"/>
    <dgm:cxn modelId="{F24CDD47-0A6C-4A41-818F-C9A459B07BA2}" type="presOf" srcId="{4BC84398-E4BD-4E93-9165-D41DE068B635}" destId="{56503E2C-5FE2-4891-908B-1CC1B57B504E}" srcOrd="1" destOrd="0" presId="urn:microsoft.com/office/officeart/2005/8/layout/bProcess3"/>
    <dgm:cxn modelId="{436BDE48-EDA9-49C1-AE78-69205FF5988E}" srcId="{725261D7-6364-4C02-B1C4-4BEFC3C2F31F}" destId="{1AEB2591-989B-4E7A-A744-E89433DFE5D0}" srcOrd="2" destOrd="0" parTransId="{B1B5C7AE-D87C-449E-B8F3-228ADCE9EE22}" sibTransId="{1963C104-AFBA-4049-915C-75CCA62A380C}"/>
    <dgm:cxn modelId="{8AC9476A-8FCF-4DF1-98C3-2FBF27DED2E5}" type="presOf" srcId="{1DC2EF2D-0C0C-4DED-805B-6938B45F689C}" destId="{F9AF571E-89A9-4BD2-891F-785DCAE3A741}" srcOrd="1" destOrd="0" presId="urn:microsoft.com/office/officeart/2005/8/layout/bProcess3"/>
    <dgm:cxn modelId="{67E4E26C-F88D-4D8A-96EE-651CE092E896}" type="presOf" srcId="{725261D7-6364-4C02-B1C4-4BEFC3C2F31F}" destId="{0D3F87B5-1C04-49B2-A8CA-0F8A738A85F1}" srcOrd="0" destOrd="0" presId="urn:microsoft.com/office/officeart/2005/8/layout/bProcess3"/>
    <dgm:cxn modelId="{13CDCE8D-820C-4E8D-9388-12E3E5539CA5}" srcId="{725261D7-6364-4C02-B1C4-4BEFC3C2F31F}" destId="{53E8F9E7-DC8D-475F-A3FF-21DEDACF2D1D}" srcOrd="5" destOrd="0" parTransId="{4835400C-4727-4966-AD56-B0E0705C0117}" sibTransId="{5389F980-D7AB-4BAD-9057-6D927B5677CB}"/>
    <dgm:cxn modelId="{AC4D1398-F253-48AD-8604-F2E9F19F200D}" type="presOf" srcId="{1DC2EF2D-0C0C-4DED-805B-6938B45F689C}" destId="{B76E36D0-7C33-4A69-A63E-E6E892871BA2}" srcOrd="0" destOrd="0" presId="urn:microsoft.com/office/officeart/2005/8/layout/bProcess3"/>
    <dgm:cxn modelId="{D7A042AD-216B-45A9-842A-6A100760EE27}" type="presOf" srcId="{F1BD0A2E-23D0-42AA-8C10-C2031A373E1C}" destId="{0423A7E4-8A04-4C04-A430-22BAAE18B06F}" srcOrd="0" destOrd="0" presId="urn:microsoft.com/office/officeart/2005/8/layout/bProcess3"/>
    <dgm:cxn modelId="{F4EFE1AD-A575-41AD-8281-74A6A05B2480}" type="presOf" srcId="{FA788A3B-11EC-4814-A406-C72D7A821EC7}" destId="{CE80325E-3EB5-4FA9-9072-B05562ACB39E}" srcOrd="0" destOrd="0" presId="urn:microsoft.com/office/officeart/2005/8/layout/bProcess3"/>
    <dgm:cxn modelId="{0C3CB0B7-7224-4E98-A87C-83395614759C}" type="presOf" srcId="{F45AFF3C-B4CD-4966-93AB-AF460BECA7A1}" destId="{AEE41ACB-80B0-401C-B34E-DB5251411DD3}" srcOrd="1" destOrd="0" presId="urn:microsoft.com/office/officeart/2005/8/layout/bProcess3"/>
    <dgm:cxn modelId="{EF1464C0-5786-4573-92E0-532FBDED0D51}" type="presOf" srcId="{53E8F9E7-DC8D-475F-A3FF-21DEDACF2D1D}" destId="{46407B7C-1EB5-4F48-9A97-3685EB4F10D9}" srcOrd="0" destOrd="0" presId="urn:microsoft.com/office/officeart/2005/8/layout/bProcess3"/>
    <dgm:cxn modelId="{5581D1E0-6448-4723-9585-D8F26342F875}" type="presOf" srcId="{1963C104-AFBA-4049-915C-75CCA62A380C}" destId="{97C76FDE-1E97-43D9-8FD9-9EE6EE82118F}" srcOrd="1" destOrd="0" presId="urn:microsoft.com/office/officeart/2005/8/layout/bProcess3"/>
    <dgm:cxn modelId="{031E2DE5-CD0B-4C78-AA0B-53BB2E468E08}" srcId="{725261D7-6364-4C02-B1C4-4BEFC3C2F31F}" destId="{8131465A-2304-4BF3-A2CE-EFD168C16E70}" srcOrd="1" destOrd="0" parTransId="{D55F3D2A-1D38-498A-9AB9-0246FD6A007F}" sibTransId="{4BC84398-E4BD-4E93-9165-D41DE068B635}"/>
    <dgm:cxn modelId="{D41483E7-5FAB-40FD-9C83-F8BFB22D35E3}" type="presOf" srcId="{ADB6C340-6AE6-4922-A6BA-DF1904A72A2F}" destId="{10C2EE5C-5332-4C8C-AB36-A20689045790}" srcOrd="0" destOrd="0" presId="urn:microsoft.com/office/officeart/2005/8/layout/bProcess3"/>
    <dgm:cxn modelId="{863D18EE-01F5-4016-BE58-03E2E885D3DC}" type="presOf" srcId="{F45AFF3C-B4CD-4966-93AB-AF460BECA7A1}" destId="{8BFF209F-9B3D-4203-838B-DC466AEEC872}" srcOrd="0" destOrd="0" presId="urn:microsoft.com/office/officeart/2005/8/layout/bProcess3"/>
    <dgm:cxn modelId="{8DEA43F7-90CF-4559-945D-F5D8140CFA3A}" type="presOf" srcId="{60C3E7A4-017A-479F-B566-2233FEC5CA9F}" destId="{AAD94400-B51B-450F-93A0-CAE3E5742E28}" srcOrd="0" destOrd="0" presId="urn:microsoft.com/office/officeart/2005/8/layout/bProcess3"/>
    <dgm:cxn modelId="{F5AD8B61-4754-4EA7-9EBF-029B164E037B}" type="presParOf" srcId="{0D3F87B5-1C04-49B2-A8CA-0F8A738A85F1}" destId="{CE80325E-3EB5-4FA9-9072-B05562ACB39E}" srcOrd="0" destOrd="0" presId="urn:microsoft.com/office/officeart/2005/8/layout/bProcess3"/>
    <dgm:cxn modelId="{22E12A4A-628E-4E76-A964-C1977E5E6B2C}" type="presParOf" srcId="{0D3F87B5-1C04-49B2-A8CA-0F8A738A85F1}" destId="{8BFF209F-9B3D-4203-838B-DC466AEEC872}" srcOrd="1" destOrd="0" presId="urn:microsoft.com/office/officeart/2005/8/layout/bProcess3"/>
    <dgm:cxn modelId="{66FD7AF4-DDB2-45F2-A199-7AC385FE242C}" type="presParOf" srcId="{8BFF209F-9B3D-4203-838B-DC466AEEC872}" destId="{AEE41ACB-80B0-401C-B34E-DB5251411DD3}" srcOrd="0" destOrd="0" presId="urn:microsoft.com/office/officeart/2005/8/layout/bProcess3"/>
    <dgm:cxn modelId="{E890FDF3-7DEE-4283-8E7F-24800C0443FF}" type="presParOf" srcId="{0D3F87B5-1C04-49B2-A8CA-0F8A738A85F1}" destId="{26936BCE-5CDC-4462-9A18-E0834E4C014F}" srcOrd="2" destOrd="0" presId="urn:microsoft.com/office/officeart/2005/8/layout/bProcess3"/>
    <dgm:cxn modelId="{5D974358-F8A8-44F9-A741-D5DF8C1597AE}" type="presParOf" srcId="{0D3F87B5-1C04-49B2-A8CA-0F8A738A85F1}" destId="{2724A535-412D-412F-9D4B-B55AF6057611}" srcOrd="3" destOrd="0" presId="urn:microsoft.com/office/officeart/2005/8/layout/bProcess3"/>
    <dgm:cxn modelId="{0282621A-BA88-46DD-B4DE-6FAD784386AC}" type="presParOf" srcId="{2724A535-412D-412F-9D4B-B55AF6057611}" destId="{56503E2C-5FE2-4891-908B-1CC1B57B504E}" srcOrd="0" destOrd="0" presId="urn:microsoft.com/office/officeart/2005/8/layout/bProcess3"/>
    <dgm:cxn modelId="{C8A46B8A-BCA0-4E0C-BB5C-13CC840DBD90}" type="presParOf" srcId="{0D3F87B5-1C04-49B2-A8CA-0F8A738A85F1}" destId="{8B3C6EFA-3627-4A8E-B55D-ADBA8B519DB9}" srcOrd="4" destOrd="0" presId="urn:microsoft.com/office/officeart/2005/8/layout/bProcess3"/>
    <dgm:cxn modelId="{28505252-9F1D-486D-B9A6-F0EDE0343AC7}" type="presParOf" srcId="{0D3F87B5-1C04-49B2-A8CA-0F8A738A85F1}" destId="{ADEF586A-B754-4B5E-A139-258B52FA4756}" srcOrd="5" destOrd="0" presId="urn:microsoft.com/office/officeart/2005/8/layout/bProcess3"/>
    <dgm:cxn modelId="{B9C1AFC3-AF41-408F-A081-E5741D846662}" type="presParOf" srcId="{ADEF586A-B754-4B5E-A139-258B52FA4756}" destId="{97C76FDE-1E97-43D9-8FD9-9EE6EE82118F}" srcOrd="0" destOrd="0" presId="urn:microsoft.com/office/officeart/2005/8/layout/bProcess3"/>
    <dgm:cxn modelId="{ABD4D937-F5F6-4C5E-B086-43FA9E182E16}" type="presParOf" srcId="{0D3F87B5-1C04-49B2-A8CA-0F8A738A85F1}" destId="{10C2EE5C-5332-4C8C-AB36-A20689045790}" srcOrd="6" destOrd="0" presId="urn:microsoft.com/office/officeart/2005/8/layout/bProcess3"/>
    <dgm:cxn modelId="{D3E3BF02-CF96-43F7-BBF0-DC008944F455}" type="presParOf" srcId="{0D3F87B5-1C04-49B2-A8CA-0F8A738A85F1}" destId="{B76E36D0-7C33-4A69-A63E-E6E892871BA2}" srcOrd="7" destOrd="0" presId="urn:microsoft.com/office/officeart/2005/8/layout/bProcess3"/>
    <dgm:cxn modelId="{403BF8E2-81D0-491A-899B-ACD690AD9BAF}" type="presParOf" srcId="{B76E36D0-7C33-4A69-A63E-E6E892871BA2}" destId="{F9AF571E-89A9-4BD2-891F-785DCAE3A741}" srcOrd="0" destOrd="0" presId="urn:microsoft.com/office/officeart/2005/8/layout/bProcess3"/>
    <dgm:cxn modelId="{9195A88B-FB8D-4432-BED6-F1D6DB92FAE9}" type="presParOf" srcId="{0D3F87B5-1C04-49B2-A8CA-0F8A738A85F1}" destId="{0423A7E4-8A04-4C04-A430-22BAAE18B06F}" srcOrd="8" destOrd="0" presId="urn:microsoft.com/office/officeart/2005/8/layout/bProcess3"/>
    <dgm:cxn modelId="{15780169-090F-4108-9121-95B18F31862A}" type="presParOf" srcId="{0D3F87B5-1C04-49B2-A8CA-0F8A738A85F1}" destId="{AAD94400-B51B-450F-93A0-CAE3E5742E28}" srcOrd="9" destOrd="0" presId="urn:microsoft.com/office/officeart/2005/8/layout/bProcess3"/>
    <dgm:cxn modelId="{E5B75C99-C6BB-40E0-9EFB-2D4774009E22}" type="presParOf" srcId="{AAD94400-B51B-450F-93A0-CAE3E5742E28}" destId="{570ADBE7-E3FF-4B83-89B4-DEE4C572F550}" srcOrd="0" destOrd="0" presId="urn:microsoft.com/office/officeart/2005/8/layout/bProcess3"/>
    <dgm:cxn modelId="{17E8DBDE-A662-4951-825F-0CC2D7CF1DFF}" type="presParOf" srcId="{0D3F87B5-1C04-49B2-A8CA-0F8A738A85F1}" destId="{46407B7C-1EB5-4F48-9A97-3685EB4F10D9}" srcOrd="10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123810F-4149-4D39-8B70-1FF3112699F6}" type="doc">
      <dgm:prSet loTypeId="urn:microsoft.com/office/officeart/2009/layout/CircleArrowProcess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76256D1-0F10-46A0-9292-23BF411B5050}">
      <dgm:prSet phldrT="[Text]"/>
      <dgm:spPr/>
      <dgm:t>
        <a:bodyPr/>
        <a:lstStyle/>
        <a:p>
          <a:r>
            <a:rPr lang="en-US" dirty="0"/>
            <a:t>Tunggal </a:t>
          </a:r>
        </a:p>
      </dgm:t>
    </dgm:pt>
    <dgm:pt modelId="{3224DEA0-3A11-46EE-8314-C9E543D85380}" type="parTrans" cxnId="{02C581E1-3141-4AA1-BA9C-5213CC9EADB2}">
      <dgm:prSet/>
      <dgm:spPr/>
      <dgm:t>
        <a:bodyPr/>
        <a:lstStyle/>
        <a:p>
          <a:endParaRPr lang="en-US"/>
        </a:p>
      </dgm:t>
    </dgm:pt>
    <dgm:pt modelId="{058DE75F-C6D7-431A-A995-1B93434704D1}" type="sibTrans" cxnId="{02C581E1-3141-4AA1-BA9C-5213CC9EADB2}">
      <dgm:prSet/>
      <dgm:spPr/>
      <dgm:t>
        <a:bodyPr/>
        <a:lstStyle/>
        <a:p>
          <a:endParaRPr lang="en-US"/>
        </a:p>
      </dgm:t>
    </dgm:pt>
    <dgm:pt modelId="{5847A286-5FAA-4505-82B2-BFA9C96BD06F}">
      <dgm:prSet phldrT="[Text]"/>
      <dgm:spPr/>
      <dgm:t>
        <a:bodyPr/>
        <a:lstStyle/>
        <a:p>
          <a:r>
            <a:rPr lang="en-US" dirty="0" err="1"/>
            <a:t>Komisi</a:t>
          </a:r>
          <a:endParaRPr lang="en-US" dirty="0"/>
        </a:p>
      </dgm:t>
    </dgm:pt>
    <dgm:pt modelId="{D72A243A-696D-417A-8FD1-EB4BC718990B}" type="parTrans" cxnId="{DA18775B-5152-486F-A3C3-0DA31539CC92}">
      <dgm:prSet/>
      <dgm:spPr/>
      <dgm:t>
        <a:bodyPr/>
        <a:lstStyle/>
        <a:p>
          <a:endParaRPr lang="en-US"/>
        </a:p>
      </dgm:t>
    </dgm:pt>
    <dgm:pt modelId="{D9F792E4-8EFF-4719-8FE0-29447EA13B64}" type="sibTrans" cxnId="{DA18775B-5152-486F-A3C3-0DA31539CC92}">
      <dgm:prSet/>
      <dgm:spPr/>
      <dgm:t>
        <a:bodyPr/>
        <a:lstStyle/>
        <a:p>
          <a:endParaRPr lang="en-US"/>
        </a:p>
      </dgm:t>
    </dgm:pt>
    <dgm:pt modelId="{81CB36EC-6079-46DF-A532-49313DFF9955}" type="pres">
      <dgm:prSet presAssocID="{5123810F-4149-4D39-8B70-1FF3112699F6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0C144395-257A-4BAE-B2A2-B4E5BB77008F}" type="pres">
      <dgm:prSet presAssocID="{F76256D1-0F10-46A0-9292-23BF411B5050}" presName="Accent1" presStyleCnt="0"/>
      <dgm:spPr/>
    </dgm:pt>
    <dgm:pt modelId="{024B821C-400B-483C-9800-3867DE38FCB7}" type="pres">
      <dgm:prSet presAssocID="{F76256D1-0F10-46A0-9292-23BF411B5050}" presName="Accent" presStyleLbl="node1" presStyleIdx="0" presStyleCnt="2"/>
      <dgm:spPr/>
    </dgm:pt>
    <dgm:pt modelId="{577C8DBD-24F5-4879-9717-898B9B19EB85}" type="pres">
      <dgm:prSet presAssocID="{F76256D1-0F10-46A0-9292-23BF411B5050}" presName="Parent1" presStyleLbl="revTx" presStyleIdx="0" presStyleCnt="2">
        <dgm:presLayoutVars>
          <dgm:chMax val="1"/>
          <dgm:chPref val="1"/>
          <dgm:bulletEnabled val="1"/>
        </dgm:presLayoutVars>
      </dgm:prSet>
      <dgm:spPr/>
    </dgm:pt>
    <dgm:pt modelId="{42A59690-8FBA-4CB2-8FE0-0734134D1304}" type="pres">
      <dgm:prSet presAssocID="{5847A286-5FAA-4505-82B2-BFA9C96BD06F}" presName="Accent2" presStyleCnt="0"/>
      <dgm:spPr/>
    </dgm:pt>
    <dgm:pt modelId="{EF067E2D-D202-4152-B953-F1539E810BE4}" type="pres">
      <dgm:prSet presAssocID="{5847A286-5FAA-4505-82B2-BFA9C96BD06F}" presName="Accent" presStyleLbl="node1" presStyleIdx="1" presStyleCnt="2"/>
      <dgm:spPr/>
    </dgm:pt>
    <dgm:pt modelId="{2C52778F-D76E-4873-80FD-0CEEA86CD7F3}" type="pres">
      <dgm:prSet presAssocID="{5847A286-5FAA-4505-82B2-BFA9C96BD06F}" presName="Parent2" presStyleLbl="revTx" presStyleIdx="1" presStyleCnt="2">
        <dgm:presLayoutVars>
          <dgm:chMax val="1"/>
          <dgm:chPref val="1"/>
          <dgm:bulletEnabled val="1"/>
        </dgm:presLayoutVars>
      </dgm:prSet>
      <dgm:spPr/>
    </dgm:pt>
  </dgm:ptLst>
  <dgm:cxnLst>
    <dgm:cxn modelId="{A402C201-2395-4827-A9FC-1CD01961B87E}" type="presOf" srcId="{F76256D1-0F10-46A0-9292-23BF411B5050}" destId="{577C8DBD-24F5-4879-9717-898B9B19EB85}" srcOrd="0" destOrd="0" presId="urn:microsoft.com/office/officeart/2009/layout/CircleArrowProcess"/>
    <dgm:cxn modelId="{DA18775B-5152-486F-A3C3-0DA31539CC92}" srcId="{5123810F-4149-4D39-8B70-1FF3112699F6}" destId="{5847A286-5FAA-4505-82B2-BFA9C96BD06F}" srcOrd="1" destOrd="0" parTransId="{D72A243A-696D-417A-8FD1-EB4BC718990B}" sibTransId="{D9F792E4-8EFF-4719-8FE0-29447EA13B64}"/>
    <dgm:cxn modelId="{AAC4DE59-2CA4-4F43-A1A7-66D686E1124A}" type="presOf" srcId="{5123810F-4149-4D39-8B70-1FF3112699F6}" destId="{81CB36EC-6079-46DF-A532-49313DFF9955}" srcOrd="0" destOrd="0" presId="urn:microsoft.com/office/officeart/2009/layout/CircleArrowProcess"/>
    <dgm:cxn modelId="{02C581E1-3141-4AA1-BA9C-5213CC9EADB2}" srcId="{5123810F-4149-4D39-8B70-1FF3112699F6}" destId="{F76256D1-0F10-46A0-9292-23BF411B5050}" srcOrd="0" destOrd="0" parTransId="{3224DEA0-3A11-46EE-8314-C9E543D85380}" sibTransId="{058DE75F-C6D7-431A-A995-1B93434704D1}"/>
    <dgm:cxn modelId="{07B5FEEF-9485-446F-9008-6C7140D05165}" type="presOf" srcId="{5847A286-5FAA-4505-82B2-BFA9C96BD06F}" destId="{2C52778F-D76E-4873-80FD-0CEEA86CD7F3}" srcOrd="0" destOrd="0" presId="urn:microsoft.com/office/officeart/2009/layout/CircleArrowProcess"/>
    <dgm:cxn modelId="{D890FF55-992F-4B06-B48B-D2DFE2E0000D}" type="presParOf" srcId="{81CB36EC-6079-46DF-A532-49313DFF9955}" destId="{0C144395-257A-4BAE-B2A2-B4E5BB77008F}" srcOrd="0" destOrd="0" presId="urn:microsoft.com/office/officeart/2009/layout/CircleArrowProcess"/>
    <dgm:cxn modelId="{C36A361B-9B55-48C0-9D4E-B05CE79033F7}" type="presParOf" srcId="{0C144395-257A-4BAE-B2A2-B4E5BB77008F}" destId="{024B821C-400B-483C-9800-3867DE38FCB7}" srcOrd="0" destOrd="0" presId="urn:microsoft.com/office/officeart/2009/layout/CircleArrowProcess"/>
    <dgm:cxn modelId="{4EED610F-8FCD-4B55-AC6B-987463F9B5DF}" type="presParOf" srcId="{81CB36EC-6079-46DF-A532-49313DFF9955}" destId="{577C8DBD-24F5-4879-9717-898B9B19EB85}" srcOrd="1" destOrd="0" presId="urn:microsoft.com/office/officeart/2009/layout/CircleArrowProcess"/>
    <dgm:cxn modelId="{345C1F5F-2E42-4319-A739-88BEA4A6AE9D}" type="presParOf" srcId="{81CB36EC-6079-46DF-A532-49313DFF9955}" destId="{42A59690-8FBA-4CB2-8FE0-0734134D1304}" srcOrd="2" destOrd="0" presId="urn:microsoft.com/office/officeart/2009/layout/CircleArrowProcess"/>
    <dgm:cxn modelId="{27EED088-B065-40F0-A757-0D5CB20162A1}" type="presParOf" srcId="{42A59690-8FBA-4CB2-8FE0-0734134D1304}" destId="{EF067E2D-D202-4152-B953-F1539E810BE4}" srcOrd="0" destOrd="0" presId="urn:microsoft.com/office/officeart/2009/layout/CircleArrowProcess"/>
    <dgm:cxn modelId="{688FFBD4-E952-491F-A6D5-1E3C3AE21972}" type="presParOf" srcId="{81CB36EC-6079-46DF-A532-49313DFF9955}" destId="{2C52778F-D76E-4873-80FD-0CEEA86CD7F3}" srcOrd="3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30A2669-C082-4A7C-A6CC-AD60F354BF26}" type="doc">
      <dgm:prSet loTypeId="urn:microsoft.com/office/officeart/2005/8/layout/arrow6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DD014F-DD4C-4A33-8FB7-85702C1DF665}">
      <dgm:prSet phldrT="[Text]"/>
      <dgm:spPr/>
      <dgm:t>
        <a:bodyPr/>
        <a:lstStyle/>
        <a:p>
          <a:r>
            <a:rPr lang="en-US" dirty="0"/>
            <a:t>Formal</a:t>
          </a:r>
        </a:p>
        <a:p>
          <a:r>
            <a:rPr lang="en-US" dirty="0"/>
            <a:t>(</a:t>
          </a:r>
          <a:r>
            <a:rPr lang="en-US" dirty="0" err="1"/>
            <a:t>Sistem</a:t>
          </a:r>
          <a:r>
            <a:rPr lang="en-US" dirty="0"/>
            <a:t> </a:t>
          </a:r>
          <a:r>
            <a:rPr lang="en-US" dirty="0" err="1"/>
            <a:t>Kompleks</a:t>
          </a:r>
          <a:r>
            <a:rPr lang="en-US" dirty="0"/>
            <a:t>)</a:t>
          </a:r>
        </a:p>
      </dgm:t>
    </dgm:pt>
    <dgm:pt modelId="{C2EC6F08-33AE-43BE-BA34-9172E6C8CAED}" type="parTrans" cxnId="{F16BCD67-ABB0-4696-8577-74000525123B}">
      <dgm:prSet/>
      <dgm:spPr/>
      <dgm:t>
        <a:bodyPr/>
        <a:lstStyle/>
        <a:p>
          <a:endParaRPr lang="en-US"/>
        </a:p>
      </dgm:t>
    </dgm:pt>
    <dgm:pt modelId="{E4F232F9-6017-446B-A87D-CDDB8FA76958}" type="sibTrans" cxnId="{F16BCD67-ABB0-4696-8577-74000525123B}">
      <dgm:prSet/>
      <dgm:spPr/>
      <dgm:t>
        <a:bodyPr/>
        <a:lstStyle/>
        <a:p>
          <a:endParaRPr lang="en-US"/>
        </a:p>
      </dgm:t>
    </dgm:pt>
    <dgm:pt modelId="{8312FA98-D734-4872-A197-A160239F2446}">
      <dgm:prSet phldrT="[Text]"/>
      <dgm:spPr/>
      <dgm:t>
        <a:bodyPr/>
        <a:lstStyle/>
        <a:p>
          <a:r>
            <a:rPr lang="en-US" dirty="0"/>
            <a:t>Informal</a:t>
          </a:r>
        </a:p>
      </dgm:t>
    </dgm:pt>
    <dgm:pt modelId="{8D68B3E7-7C9D-45D1-A911-EA31FFCB6947}" type="parTrans" cxnId="{CC1D6E72-72D8-44BB-BD8F-E19C62963D23}">
      <dgm:prSet/>
      <dgm:spPr/>
      <dgm:t>
        <a:bodyPr/>
        <a:lstStyle/>
        <a:p>
          <a:endParaRPr lang="en-US"/>
        </a:p>
      </dgm:t>
    </dgm:pt>
    <dgm:pt modelId="{F68A482A-A6C5-4151-ABF2-0B779F5570DF}" type="sibTrans" cxnId="{CC1D6E72-72D8-44BB-BD8F-E19C62963D23}">
      <dgm:prSet/>
      <dgm:spPr/>
      <dgm:t>
        <a:bodyPr/>
        <a:lstStyle/>
        <a:p>
          <a:endParaRPr lang="en-US"/>
        </a:p>
      </dgm:t>
    </dgm:pt>
    <dgm:pt modelId="{3B394B91-63B0-4CEA-8A06-DC76E50CE66C}" type="pres">
      <dgm:prSet presAssocID="{630A2669-C082-4A7C-A6CC-AD60F354BF26}" presName="compositeShape" presStyleCnt="0">
        <dgm:presLayoutVars>
          <dgm:chMax val="2"/>
          <dgm:dir/>
          <dgm:resizeHandles val="exact"/>
        </dgm:presLayoutVars>
      </dgm:prSet>
      <dgm:spPr/>
    </dgm:pt>
    <dgm:pt modelId="{31A5842D-8E79-474C-AEC2-066129829602}" type="pres">
      <dgm:prSet presAssocID="{630A2669-C082-4A7C-A6CC-AD60F354BF26}" presName="ribbon" presStyleLbl="node1" presStyleIdx="0" presStyleCnt="1"/>
      <dgm:spPr/>
    </dgm:pt>
    <dgm:pt modelId="{7BAE0C46-CEEC-4076-8DBF-4B6F78B5FD7D}" type="pres">
      <dgm:prSet presAssocID="{630A2669-C082-4A7C-A6CC-AD60F354BF26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CE5102DD-7CFF-4C35-A4FE-933392E6F435}" type="pres">
      <dgm:prSet presAssocID="{630A2669-C082-4A7C-A6CC-AD60F354BF26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F16BCD67-ABB0-4696-8577-74000525123B}" srcId="{630A2669-C082-4A7C-A6CC-AD60F354BF26}" destId="{D1DD014F-DD4C-4A33-8FB7-85702C1DF665}" srcOrd="0" destOrd="0" parTransId="{C2EC6F08-33AE-43BE-BA34-9172E6C8CAED}" sibTransId="{E4F232F9-6017-446B-A87D-CDDB8FA76958}"/>
    <dgm:cxn modelId="{CC1D6E72-72D8-44BB-BD8F-E19C62963D23}" srcId="{630A2669-C082-4A7C-A6CC-AD60F354BF26}" destId="{8312FA98-D734-4872-A197-A160239F2446}" srcOrd="1" destOrd="0" parTransId="{8D68B3E7-7C9D-45D1-A911-EA31FFCB6947}" sibTransId="{F68A482A-A6C5-4151-ABF2-0B779F5570DF}"/>
    <dgm:cxn modelId="{1039D5A5-F6C6-4B4D-A023-A95B46D0EB0F}" type="presOf" srcId="{D1DD014F-DD4C-4A33-8FB7-85702C1DF665}" destId="{7BAE0C46-CEEC-4076-8DBF-4B6F78B5FD7D}" srcOrd="0" destOrd="0" presId="urn:microsoft.com/office/officeart/2005/8/layout/arrow6"/>
    <dgm:cxn modelId="{D148F1FB-51FF-492D-80DE-709C97478F02}" type="presOf" srcId="{8312FA98-D734-4872-A197-A160239F2446}" destId="{CE5102DD-7CFF-4C35-A4FE-933392E6F435}" srcOrd="0" destOrd="0" presId="urn:microsoft.com/office/officeart/2005/8/layout/arrow6"/>
    <dgm:cxn modelId="{FC1833FC-312A-4B51-9DB5-8D7B3D1987A3}" type="presOf" srcId="{630A2669-C082-4A7C-A6CC-AD60F354BF26}" destId="{3B394B91-63B0-4CEA-8A06-DC76E50CE66C}" srcOrd="0" destOrd="0" presId="urn:microsoft.com/office/officeart/2005/8/layout/arrow6"/>
    <dgm:cxn modelId="{8208F3AA-503F-4B6A-8286-2D6733EBF1F4}" type="presParOf" srcId="{3B394B91-63B0-4CEA-8A06-DC76E50CE66C}" destId="{31A5842D-8E79-474C-AEC2-066129829602}" srcOrd="0" destOrd="0" presId="urn:microsoft.com/office/officeart/2005/8/layout/arrow6"/>
    <dgm:cxn modelId="{DC6F7630-CE85-4A4A-885B-739FC3790394}" type="presParOf" srcId="{3B394B91-63B0-4CEA-8A06-DC76E50CE66C}" destId="{7BAE0C46-CEEC-4076-8DBF-4B6F78B5FD7D}" srcOrd="1" destOrd="0" presId="urn:microsoft.com/office/officeart/2005/8/layout/arrow6"/>
    <dgm:cxn modelId="{BC301DDF-80B0-448D-87D3-6E72A5696A49}" type="presParOf" srcId="{3B394B91-63B0-4CEA-8A06-DC76E50CE66C}" destId="{CE5102DD-7CFF-4C35-A4FE-933392E6F435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C04B118-C943-4141-8D8F-8F154A199CC7}" type="doc">
      <dgm:prSet loTypeId="urn:microsoft.com/office/officeart/2005/8/layout/arrow3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D8A9E1A-9082-4DA5-93F9-D9AA966B06E6}">
      <dgm:prSet phldrT="[Text]"/>
      <dgm:spPr/>
      <dgm:t>
        <a:bodyPr/>
        <a:lstStyle/>
        <a:p>
          <a:r>
            <a:rPr lang="en-US" dirty="0" err="1"/>
            <a:t>Publik</a:t>
          </a:r>
          <a:endParaRPr lang="en-US" dirty="0"/>
        </a:p>
      </dgm:t>
    </dgm:pt>
    <dgm:pt modelId="{92F4011B-1F94-492D-B994-5C242A0107D6}" type="parTrans" cxnId="{9358CC8C-8F1F-4A2B-AE10-58AC9C6F0873}">
      <dgm:prSet/>
      <dgm:spPr/>
      <dgm:t>
        <a:bodyPr/>
        <a:lstStyle/>
        <a:p>
          <a:endParaRPr lang="en-US"/>
        </a:p>
      </dgm:t>
    </dgm:pt>
    <dgm:pt modelId="{D602F62F-B008-4622-87BD-28C51F33E311}" type="sibTrans" cxnId="{9358CC8C-8F1F-4A2B-AE10-58AC9C6F0873}">
      <dgm:prSet/>
      <dgm:spPr/>
      <dgm:t>
        <a:bodyPr/>
        <a:lstStyle/>
        <a:p>
          <a:endParaRPr lang="en-US"/>
        </a:p>
      </dgm:t>
    </dgm:pt>
    <dgm:pt modelId="{87FBECC0-3EF8-48C0-8F36-70AAA3012F66}">
      <dgm:prSet phldrT="[Text]"/>
      <dgm:spPr/>
      <dgm:t>
        <a:bodyPr/>
        <a:lstStyle/>
        <a:p>
          <a:r>
            <a:rPr lang="en-US" dirty="0" err="1"/>
            <a:t>Privat</a:t>
          </a:r>
          <a:endParaRPr lang="en-US" dirty="0"/>
        </a:p>
      </dgm:t>
    </dgm:pt>
    <dgm:pt modelId="{7654ED30-2E57-45B4-A917-417721C9E086}" type="parTrans" cxnId="{22789E4E-31A4-4DB8-8C84-C72D5C169B72}">
      <dgm:prSet/>
      <dgm:spPr/>
      <dgm:t>
        <a:bodyPr/>
        <a:lstStyle/>
        <a:p>
          <a:endParaRPr lang="en-US"/>
        </a:p>
      </dgm:t>
    </dgm:pt>
    <dgm:pt modelId="{16C72A2F-EA8D-4E10-BC0B-C51CD9A729E6}" type="sibTrans" cxnId="{22789E4E-31A4-4DB8-8C84-C72D5C169B72}">
      <dgm:prSet/>
      <dgm:spPr/>
      <dgm:t>
        <a:bodyPr/>
        <a:lstStyle/>
        <a:p>
          <a:endParaRPr lang="en-US"/>
        </a:p>
      </dgm:t>
    </dgm:pt>
    <dgm:pt modelId="{6D4DD072-C9B4-4749-A810-2C3D2AF14773}" type="pres">
      <dgm:prSet presAssocID="{7C04B118-C943-4141-8D8F-8F154A199CC7}" presName="compositeShape" presStyleCnt="0">
        <dgm:presLayoutVars>
          <dgm:chMax val="2"/>
          <dgm:dir/>
          <dgm:resizeHandles val="exact"/>
        </dgm:presLayoutVars>
      </dgm:prSet>
      <dgm:spPr/>
    </dgm:pt>
    <dgm:pt modelId="{F0D1871C-87BA-4379-A009-DD05695E1C25}" type="pres">
      <dgm:prSet presAssocID="{7C04B118-C943-4141-8D8F-8F154A199CC7}" presName="divider" presStyleLbl="fgShp" presStyleIdx="0" presStyleCnt="1"/>
      <dgm:spPr/>
    </dgm:pt>
    <dgm:pt modelId="{12CBEEF4-3A5F-45E3-B6E5-7AACECF6566D}" type="pres">
      <dgm:prSet presAssocID="{FD8A9E1A-9082-4DA5-93F9-D9AA966B06E6}" presName="downArrow" presStyleLbl="node1" presStyleIdx="0" presStyleCnt="2"/>
      <dgm:spPr/>
    </dgm:pt>
    <dgm:pt modelId="{1E9F43E3-41C6-49BB-A2C8-32090424BD16}" type="pres">
      <dgm:prSet presAssocID="{FD8A9E1A-9082-4DA5-93F9-D9AA966B06E6}" presName="downArrowText" presStyleLbl="revTx" presStyleIdx="0" presStyleCnt="2">
        <dgm:presLayoutVars>
          <dgm:bulletEnabled val="1"/>
        </dgm:presLayoutVars>
      </dgm:prSet>
      <dgm:spPr/>
    </dgm:pt>
    <dgm:pt modelId="{4ABD2EBF-9C67-4D27-910E-754699DC52D7}" type="pres">
      <dgm:prSet presAssocID="{87FBECC0-3EF8-48C0-8F36-70AAA3012F66}" presName="upArrow" presStyleLbl="node1" presStyleIdx="1" presStyleCnt="2"/>
      <dgm:spPr/>
    </dgm:pt>
    <dgm:pt modelId="{62809314-EC49-42F3-9EFA-08FFF7DBA3F7}" type="pres">
      <dgm:prSet presAssocID="{87FBECC0-3EF8-48C0-8F36-70AAA3012F66}" presName="upArrowText" presStyleLbl="revTx" presStyleIdx="1" presStyleCnt="2">
        <dgm:presLayoutVars>
          <dgm:bulletEnabled val="1"/>
        </dgm:presLayoutVars>
      </dgm:prSet>
      <dgm:spPr/>
    </dgm:pt>
  </dgm:ptLst>
  <dgm:cxnLst>
    <dgm:cxn modelId="{22789E4E-31A4-4DB8-8C84-C72D5C169B72}" srcId="{7C04B118-C943-4141-8D8F-8F154A199CC7}" destId="{87FBECC0-3EF8-48C0-8F36-70AAA3012F66}" srcOrd="1" destOrd="0" parTransId="{7654ED30-2E57-45B4-A917-417721C9E086}" sibTransId="{16C72A2F-EA8D-4E10-BC0B-C51CD9A729E6}"/>
    <dgm:cxn modelId="{9358CC8C-8F1F-4A2B-AE10-58AC9C6F0873}" srcId="{7C04B118-C943-4141-8D8F-8F154A199CC7}" destId="{FD8A9E1A-9082-4DA5-93F9-D9AA966B06E6}" srcOrd="0" destOrd="0" parTransId="{92F4011B-1F94-492D-B994-5C242A0107D6}" sibTransId="{D602F62F-B008-4622-87BD-28C51F33E311}"/>
    <dgm:cxn modelId="{1B06DEBD-D46A-482E-B856-AD8392AB8701}" type="presOf" srcId="{87FBECC0-3EF8-48C0-8F36-70AAA3012F66}" destId="{62809314-EC49-42F3-9EFA-08FFF7DBA3F7}" srcOrd="0" destOrd="0" presId="urn:microsoft.com/office/officeart/2005/8/layout/arrow3"/>
    <dgm:cxn modelId="{AC046ECC-7EA0-422F-A697-14D9180172E3}" type="presOf" srcId="{7C04B118-C943-4141-8D8F-8F154A199CC7}" destId="{6D4DD072-C9B4-4749-A810-2C3D2AF14773}" srcOrd="0" destOrd="0" presId="urn:microsoft.com/office/officeart/2005/8/layout/arrow3"/>
    <dgm:cxn modelId="{9FC768FC-13F5-4C12-9E9A-1BD14E844870}" type="presOf" srcId="{FD8A9E1A-9082-4DA5-93F9-D9AA966B06E6}" destId="{1E9F43E3-41C6-49BB-A2C8-32090424BD16}" srcOrd="0" destOrd="0" presId="urn:microsoft.com/office/officeart/2005/8/layout/arrow3"/>
    <dgm:cxn modelId="{359B5DF0-BC25-4A7C-BFF4-CFD5E17EFD04}" type="presParOf" srcId="{6D4DD072-C9B4-4749-A810-2C3D2AF14773}" destId="{F0D1871C-87BA-4379-A009-DD05695E1C25}" srcOrd="0" destOrd="0" presId="urn:microsoft.com/office/officeart/2005/8/layout/arrow3"/>
    <dgm:cxn modelId="{1E8CAEE2-BF85-432C-93A8-6EA19B426BDA}" type="presParOf" srcId="{6D4DD072-C9B4-4749-A810-2C3D2AF14773}" destId="{12CBEEF4-3A5F-45E3-B6E5-7AACECF6566D}" srcOrd="1" destOrd="0" presId="urn:microsoft.com/office/officeart/2005/8/layout/arrow3"/>
    <dgm:cxn modelId="{2D68B5C2-1C90-49E0-AFC7-2EEDE9BA8958}" type="presParOf" srcId="{6D4DD072-C9B4-4749-A810-2C3D2AF14773}" destId="{1E9F43E3-41C6-49BB-A2C8-32090424BD16}" srcOrd="2" destOrd="0" presId="urn:microsoft.com/office/officeart/2005/8/layout/arrow3"/>
    <dgm:cxn modelId="{075046D1-D8C1-4FE8-8BD9-15EF22E7BEE8}" type="presParOf" srcId="{6D4DD072-C9B4-4749-A810-2C3D2AF14773}" destId="{4ABD2EBF-9C67-4D27-910E-754699DC52D7}" srcOrd="3" destOrd="0" presId="urn:microsoft.com/office/officeart/2005/8/layout/arrow3"/>
    <dgm:cxn modelId="{3F5A62BD-B895-44CF-8523-1CFF982700D4}" type="presParOf" srcId="{6D4DD072-C9B4-4749-A810-2C3D2AF14773}" destId="{62809314-EC49-42F3-9EFA-08FFF7DBA3F7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0333C7B6-BE44-43EE-97BA-BAF13D83ECA9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9D316D8-1D84-47DA-B1C4-CF0E1FD0F2FA}">
      <dgm:prSet phldrT="[Text]"/>
      <dgm:spPr/>
      <dgm:t>
        <a:bodyPr/>
        <a:lstStyle/>
        <a:p>
          <a:r>
            <a:rPr lang="en-US" dirty="0" err="1"/>
            <a:t>Keputusan</a:t>
          </a:r>
          <a:r>
            <a:rPr lang="en-US" dirty="0"/>
            <a:t> yang </a:t>
          </a:r>
          <a:r>
            <a:rPr lang="en-US" dirty="0" err="1"/>
            <a:t>Diprogram</a:t>
          </a:r>
          <a:endParaRPr lang="en-US" dirty="0"/>
        </a:p>
      </dgm:t>
    </dgm:pt>
    <dgm:pt modelId="{5674C41A-1452-4B9E-B431-B8585BDE2FAD}" type="parTrans" cxnId="{679FEABB-0F3A-41AE-8F5D-4F0A3401D01B}">
      <dgm:prSet/>
      <dgm:spPr/>
      <dgm:t>
        <a:bodyPr/>
        <a:lstStyle/>
        <a:p>
          <a:endParaRPr lang="en-US"/>
        </a:p>
      </dgm:t>
    </dgm:pt>
    <dgm:pt modelId="{66FC69E2-E8EC-478F-885D-A2056F577B0C}" type="sibTrans" cxnId="{679FEABB-0F3A-41AE-8F5D-4F0A3401D01B}">
      <dgm:prSet/>
      <dgm:spPr/>
      <dgm:t>
        <a:bodyPr/>
        <a:lstStyle/>
        <a:p>
          <a:endParaRPr lang="en-US"/>
        </a:p>
      </dgm:t>
    </dgm:pt>
    <dgm:pt modelId="{45B0EA7B-EB1D-4858-AB26-83748E6995D5}">
      <dgm:prSet phldrT="[Text]"/>
      <dgm:spPr/>
      <dgm:t>
        <a:bodyPr/>
        <a:lstStyle/>
        <a:p>
          <a:r>
            <a:rPr lang="en-US" dirty="0" err="1"/>
            <a:t>Keputusan</a:t>
          </a:r>
          <a:r>
            <a:rPr lang="en-US" dirty="0"/>
            <a:t> yang </a:t>
          </a:r>
          <a:r>
            <a:rPr lang="en-US" dirty="0" err="1"/>
            <a:t>Tak</a:t>
          </a:r>
          <a:r>
            <a:rPr lang="en-US" dirty="0"/>
            <a:t> </a:t>
          </a:r>
          <a:r>
            <a:rPr lang="en-US" dirty="0" err="1"/>
            <a:t>Terprogram</a:t>
          </a:r>
          <a:endParaRPr lang="en-US" dirty="0"/>
        </a:p>
      </dgm:t>
    </dgm:pt>
    <dgm:pt modelId="{C7899230-9A1F-4A75-A254-734EEC442C8C}" type="parTrans" cxnId="{F8E67BFE-5C00-4635-AE90-49F177132EB3}">
      <dgm:prSet/>
      <dgm:spPr/>
      <dgm:t>
        <a:bodyPr/>
        <a:lstStyle/>
        <a:p>
          <a:endParaRPr lang="en-US"/>
        </a:p>
      </dgm:t>
    </dgm:pt>
    <dgm:pt modelId="{71A2C68C-BA7B-4883-9D18-FCE04874321A}" type="sibTrans" cxnId="{F8E67BFE-5C00-4635-AE90-49F177132EB3}">
      <dgm:prSet/>
      <dgm:spPr/>
      <dgm:t>
        <a:bodyPr/>
        <a:lstStyle/>
        <a:p>
          <a:endParaRPr lang="en-US"/>
        </a:p>
      </dgm:t>
    </dgm:pt>
    <dgm:pt modelId="{32CF3CE4-E0D2-4C92-AE2C-47029FDCB030}" type="pres">
      <dgm:prSet presAssocID="{0333C7B6-BE44-43EE-97BA-BAF13D83ECA9}" presName="compositeShape" presStyleCnt="0">
        <dgm:presLayoutVars>
          <dgm:chMax val="2"/>
          <dgm:dir/>
          <dgm:resizeHandles val="exact"/>
        </dgm:presLayoutVars>
      </dgm:prSet>
      <dgm:spPr/>
    </dgm:pt>
    <dgm:pt modelId="{D4EF2810-71CF-4D04-AF5D-C0BD7551C449}" type="pres">
      <dgm:prSet presAssocID="{E9D316D8-1D84-47DA-B1C4-CF0E1FD0F2FA}" presName="upArrow" presStyleLbl="node1" presStyleIdx="0" presStyleCnt="2"/>
      <dgm:spPr/>
    </dgm:pt>
    <dgm:pt modelId="{AF89B0A0-8D53-496E-A405-1ED2A37FF638}" type="pres">
      <dgm:prSet presAssocID="{E9D316D8-1D84-47DA-B1C4-CF0E1FD0F2FA}" presName="upArrowText" presStyleLbl="revTx" presStyleIdx="0" presStyleCnt="2">
        <dgm:presLayoutVars>
          <dgm:chMax val="0"/>
          <dgm:bulletEnabled val="1"/>
        </dgm:presLayoutVars>
      </dgm:prSet>
      <dgm:spPr/>
    </dgm:pt>
    <dgm:pt modelId="{AEAA20EF-55E9-4B87-AA48-B15F5077BDB1}" type="pres">
      <dgm:prSet presAssocID="{45B0EA7B-EB1D-4858-AB26-83748E6995D5}" presName="downArrow" presStyleLbl="node1" presStyleIdx="1" presStyleCnt="2"/>
      <dgm:spPr/>
    </dgm:pt>
    <dgm:pt modelId="{90606839-8BDE-4523-972B-05B50037E5A7}" type="pres">
      <dgm:prSet presAssocID="{45B0EA7B-EB1D-4858-AB26-83748E6995D5}" presName="downArrowText" presStyleLbl="revTx" presStyleIdx="1" presStyleCnt="2">
        <dgm:presLayoutVars>
          <dgm:chMax val="0"/>
          <dgm:bulletEnabled val="1"/>
        </dgm:presLayoutVars>
      </dgm:prSet>
      <dgm:spPr/>
    </dgm:pt>
  </dgm:ptLst>
  <dgm:cxnLst>
    <dgm:cxn modelId="{B9465725-2FFE-4B14-99A9-111BD7547479}" type="presOf" srcId="{0333C7B6-BE44-43EE-97BA-BAF13D83ECA9}" destId="{32CF3CE4-E0D2-4C92-AE2C-47029FDCB030}" srcOrd="0" destOrd="0" presId="urn:microsoft.com/office/officeart/2005/8/layout/arrow4"/>
    <dgm:cxn modelId="{C892E98C-9D94-42D4-962B-EB19DF19BD2A}" type="presOf" srcId="{45B0EA7B-EB1D-4858-AB26-83748E6995D5}" destId="{90606839-8BDE-4523-972B-05B50037E5A7}" srcOrd="0" destOrd="0" presId="urn:microsoft.com/office/officeart/2005/8/layout/arrow4"/>
    <dgm:cxn modelId="{679FEABB-0F3A-41AE-8F5D-4F0A3401D01B}" srcId="{0333C7B6-BE44-43EE-97BA-BAF13D83ECA9}" destId="{E9D316D8-1D84-47DA-B1C4-CF0E1FD0F2FA}" srcOrd="0" destOrd="0" parTransId="{5674C41A-1452-4B9E-B431-B8585BDE2FAD}" sibTransId="{66FC69E2-E8EC-478F-885D-A2056F577B0C}"/>
    <dgm:cxn modelId="{1FFBD9EF-5867-4B96-95DA-26E1F35C1ED4}" type="presOf" srcId="{E9D316D8-1D84-47DA-B1C4-CF0E1FD0F2FA}" destId="{AF89B0A0-8D53-496E-A405-1ED2A37FF638}" srcOrd="0" destOrd="0" presId="urn:microsoft.com/office/officeart/2005/8/layout/arrow4"/>
    <dgm:cxn modelId="{F8E67BFE-5C00-4635-AE90-49F177132EB3}" srcId="{0333C7B6-BE44-43EE-97BA-BAF13D83ECA9}" destId="{45B0EA7B-EB1D-4858-AB26-83748E6995D5}" srcOrd="1" destOrd="0" parTransId="{C7899230-9A1F-4A75-A254-734EEC442C8C}" sibTransId="{71A2C68C-BA7B-4883-9D18-FCE04874321A}"/>
    <dgm:cxn modelId="{A89B7A55-CE4C-4EFF-8F41-9E0B4719DDD1}" type="presParOf" srcId="{32CF3CE4-E0D2-4C92-AE2C-47029FDCB030}" destId="{D4EF2810-71CF-4D04-AF5D-C0BD7551C449}" srcOrd="0" destOrd="0" presId="urn:microsoft.com/office/officeart/2005/8/layout/arrow4"/>
    <dgm:cxn modelId="{DA0DA367-71B7-41FC-AD96-EECDBE74AFC6}" type="presParOf" srcId="{32CF3CE4-E0D2-4C92-AE2C-47029FDCB030}" destId="{AF89B0A0-8D53-496E-A405-1ED2A37FF638}" srcOrd="1" destOrd="0" presId="urn:microsoft.com/office/officeart/2005/8/layout/arrow4"/>
    <dgm:cxn modelId="{E766C797-0938-4FBC-9F7B-CD0E8E628D6F}" type="presParOf" srcId="{32CF3CE4-E0D2-4C92-AE2C-47029FDCB030}" destId="{AEAA20EF-55E9-4B87-AA48-B15F5077BDB1}" srcOrd="2" destOrd="0" presId="urn:microsoft.com/office/officeart/2005/8/layout/arrow4"/>
    <dgm:cxn modelId="{94D7ED78-1FDA-492E-95D6-31A900BBA440}" type="presParOf" srcId="{32CF3CE4-E0D2-4C92-AE2C-47029FDCB030}" destId="{90606839-8BDE-4523-972B-05B50037E5A7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E275B14-3CCE-427D-B221-18E06B3F3C98}" type="doc">
      <dgm:prSet loTypeId="urn:microsoft.com/office/officeart/2005/8/layout/bProcess2" loCatId="process" qsTypeId="urn:microsoft.com/office/officeart/2005/8/quickstyle/simple1" qsCatId="simple" csTypeId="urn:microsoft.com/office/officeart/2005/8/colors/colorful1" csCatId="colorful" phldr="1"/>
      <dgm:spPr/>
    </dgm:pt>
    <dgm:pt modelId="{AC0A40AF-E02C-4F08-9D41-6603FA55D9C8}">
      <dgm:prSet phldrT="[Text]"/>
      <dgm:spPr/>
      <dgm:t>
        <a:bodyPr/>
        <a:lstStyle/>
        <a:p>
          <a:r>
            <a:rPr lang="en-US" dirty="0" err="1"/>
            <a:t>Tahap</a:t>
          </a:r>
          <a:r>
            <a:rPr lang="en-US" dirty="0"/>
            <a:t> </a:t>
          </a:r>
          <a:r>
            <a:rPr lang="en-US" dirty="0" err="1"/>
            <a:t>Pemahaman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Perumusan</a:t>
          </a:r>
          <a:endParaRPr lang="en-US" dirty="0"/>
        </a:p>
      </dgm:t>
    </dgm:pt>
    <dgm:pt modelId="{A193505C-F4FA-44CC-B5E8-E9D87B3AD2CE}" type="parTrans" cxnId="{B6622C9E-7E0D-4F0C-AF79-6BED7C8309DA}">
      <dgm:prSet/>
      <dgm:spPr/>
      <dgm:t>
        <a:bodyPr/>
        <a:lstStyle/>
        <a:p>
          <a:endParaRPr lang="en-US"/>
        </a:p>
      </dgm:t>
    </dgm:pt>
    <dgm:pt modelId="{856FBB0D-877E-462E-9AF6-5A1200AB1820}" type="sibTrans" cxnId="{B6622C9E-7E0D-4F0C-AF79-6BED7C8309DA}">
      <dgm:prSet/>
      <dgm:spPr/>
      <dgm:t>
        <a:bodyPr/>
        <a:lstStyle/>
        <a:p>
          <a:endParaRPr lang="en-US"/>
        </a:p>
      </dgm:t>
    </dgm:pt>
    <dgm:pt modelId="{42D902DE-DC00-4BE1-AE69-1E3B20B25C83}">
      <dgm:prSet phldrT="[Text]" custT="1"/>
      <dgm:spPr/>
      <dgm:t>
        <a:bodyPr/>
        <a:lstStyle/>
        <a:p>
          <a:r>
            <a:rPr lang="en-US" sz="1600" dirty="0" err="1"/>
            <a:t>Pengumpulan</a:t>
          </a:r>
          <a:r>
            <a:rPr lang="en-US" sz="1600" dirty="0"/>
            <a:t> data yang </a:t>
          </a:r>
          <a:r>
            <a:rPr lang="en-US" sz="1600" dirty="0" err="1"/>
            <a:t>relevan</a:t>
          </a:r>
          <a:endParaRPr lang="en-US" sz="1600" dirty="0"/>
        </a:p>
      </dgm:t>
    </dgm:pt>
    <dgm:pt modelId="{67F23602-C144-4ACC-A52B-30DB1405CEBD}" type="parTrans" cxnId="{9712CB01-054C-49EE-9562-4E8CD57C11CA}">
      <dgm:prSet/>
      <dgm:spPr/>
      <dgm:t>
        <a:bodyPr/>
        <a:lstStyle/>
        <a:p>
          <a:endParaRPr lang="en-US"/>
        </a:p>
      </dgm:t>
    </dgm:pt>
    <dgm:pt modelId="{7213E626-C781-442A-B0DE-31D4523DCB01}" type="sibTrans" cxnId="{9712CB01-054C-49EE-9562-4E8CD57C11CA}">
      <dgm:prSet/>
      <dgm:spPr/>
      <dgm:t>
        <a:bodyPr/>
        <a:lstStyle/>
        <a:p>
          <a:endParaRPr lang="en-US"/>
        </a:p>
      </dgm:t>
    </dgm:pt>
    <dgm:pt modelId="{C44ECB72-B7EA-49DD-8CA2-D142104DF37C}">
      <dgm:prSet phldrT="[Text]" custT="1"/>
      <dgm:spPr/>
      <dgm:t>
        <a:bodyPr/>
        <a:lstStyle/>
        <a:p>
          <a:r>
            <a:rPr lang="en-US" sz="1600" dirty="0" err="1"/>
            <a:t>Pengembangan</a:t>
          </a:r>
          <a:r>
            <a:rPr lang="en-US" sz="1600" dirty="0"/>
            <a:t> </a:t>
          </a:r>
          <a:r>
            <a:rPr lang="en-US" sz="1600" dirty="0" err="1"/>
            <a:t>Alternatif</a:t>
          </a:r>
          <a:endParaRPr lang="en-US" sz="1600" dirty="0"/>
        </a:p>
      </dgm:t>
    </dgm:pt>
    <dgm:pt modelId="{F2A31158-82D7-4003-A0B8-14E9A0BEE49F}" type="parTrans" cxnId="{4B8D66E1-5329-416E-9F8D-CADB4B4F4787}">
      <dgm:prSet/>
      <dgm:spPr/>
      <dgm:t>
        <a:bodyPr/>
        <a:lstStyle/>
        <a:p>
          <a:endParaRPr lang="en-US"/>
        </a:p>
      </dgm:t>
    </dgm:pt>
    <dgm:pt modelId="{1C3494A3-B871-45C8-B0C4-0D0AEC043000}" type="sibTrans" cxnId="{4B8D66E1-5329-416E-9F8D-CADB4B4F4787}">
      <dgm:prSet/>
      <dgm:spPr/>
      <dgm:t>
        <a:bodyPr/>
        <a:lstStyle/>
        <a:p>
          <a:endParaRPr lang="en-US"/>
        </a:p>
      </dgm:t>
    </dgm:pt>
    <dgm:pt modelId="{2F344D0F-49AC-4DD3-9D05-724747E7EBF6}">
      <dgm:prSet phldrT="[Text]" custT="1"/>
      <dgm:spPr/>
      <dgm:t>
        <a:bodyPr/>
        <a:lstStyle/>
        <a:p>
          <a:r>
            <a:rPr lang="en-US" sz="1600" dirty="0" err="1"/>
            <a:t>Evaluasi</a:t>
          </a:r>
          <a:r>
            <a:rPr lang="en-US" sz="1600" dirty="0"/>
            <a:t> </a:t>
          </a:r>
          <a:r>
            <a:rPr lang="en-US" sz="1600" dirty="0" err="1"/>
            <a:t>Alternatif</a:t>
          </a:r>
          <a:endParaRPr lang="en-US" sz="1600" dirty="0"/>
        </a:p>
      </dgm:t>
    </dgm:pt>
    <dgm:pt modelId="{E726A8A5-7FDF-4010-B77A-316669E8B7EF}" type="parTrans" cxnId="{6F6BCBC3-9D71-4BBC-8004-9FC7245ABF7B}">
      <dgm:prSet/>
      <dgm:spPr/>
      <dgm:t>
        <a:bodyPr/>
        <a:lstStyle/>
        <a:p>
          <a:endParaRPr lang="en-US"/>
        </a:p>
      </dgm:t>
    </dgm:pt>
    <dgm:pt modelId="{9A1FC299-C59A-45E7-89D5-0F16B6A0F73E}" type="sibTrans" cxnId="{6F6BCBC3-9D71-4BBC-8004-9FC7245ABF7B}">
      <dgm:prSet/>
      <dgm:spPr/>
      <dgm:t>
        <a:bodyPr/>
        <a:lstStyle/>
        <a:p>
          <a:endParaRPr lang="en-US"/>
        </a:p>
      </dgm:t>
    </dgm:pt>
    <dgm:pt modelId="{CE497226-14A8-4EE6-9ACA-85F4B3A2C19F}">
      <dgm:prSet phldrT="[Text]"/>
      <dgm:spPr/>
      <dgm:t>
        <a:bodyPr/>
        <a:lstStyle/>
        <a:p>
          <a:r>
            <a:rPr lang="en-US" dirty="0" err="1"/>
            <a:t>Pemilihan</a:t>
          </a:r>
          <a:r>
            <a:rPr lang="en-US" dirty="0"/>
            <a:t> </a:t>
          </a:r>
          <a:r>
            <a:rPr lang="en-US" dirty="0" err="1"/>
            <a:t>Alternatif</a:t>
          </a:r>
          <a:r>
            <a:rPr lang="en-US" dirty="0"/>
            <a:t> </a:t>
          </a:r>
          <a:r>
            <a:rPr lang="en-US" dirty="0" err="1"/>
            <a:t>Terbaik</a:t>
          </a:r>
          <a:endParaRPr lang="en-US" dirty="0"/>
        </a:p>
      </dgm:t>
    </dgm:pt>
    <dgm:pt modelId="{28EF9DF3-C776-4BC0-B462-AAAAD86FD118}" type="parTrans" cxnId="{888D4BBC-854F-4200-9599-91BB6A50B49F}">
      <dgm:prSet/>
      <dgm:spPr/>
      <dgm:t>
        <a:bodyPr/>
        <a:lstStyle/>
        <a:p>
          <a:endParaRPr lang="en-US"/>
        </a:p>
      </dgm:t>
    </dgm:pt>
    <dgm:pt modelId="{6D83D24C-3741-4143-846A-5DC48E43942A}" type="sibTrans" cxnId="{888D4BBC-854F-4200-9599-91BB6A50B49F}">
      <dgm:prSet/>
      <dgm:spPr/>
      <dgm:t>
        <a:bodyPr/>
        <a:lstStyle/>
        <a:p>
          <a:endParaRPr lang="en-US"/>
        </a:p>
      </dgm:t>
    </dgm:pt>
    <dgm:pt modelId="{2568B6B7-182D-48A7-A31A-7736B23EA6AC}">
      <dgm:prSet phldrT="[Text]"/>
      <dgm:spPr/>
      <dgm:t>
        <a:bodyPr/>
        <a:lstStyle/>
        <a:p>
          <a:r>
            <a:rPr lang="en-US" dirty="0" err="1"/>
            <a:t>Pengambilan</a:t>
          </a:r>
          <a:r>
            <a:rPr lang="en-US" dirty="0"/>
            <a:t> </a:t>
          </a:r>
          <a:r>
            <a:rPr lang="en-US" dirty="0" err="1"/>
            <a:t>Keputusan</a:t>
          </a:r>
          <a:endParaRPr lang="en-US" dirty="0"/>
        </a:p>
      </dgm:t>
    </dgm:pt>
    <dgm:pt modelId="{C94AFCB5-9644-4A4B-9A12-7C7EB6162E13}" type="parTrans" cxnId="{775CEFDF-EADA-4167-B3CD-10441546529F}">
      <dgm:prSet/>
      <dgm:spPr/>
      <dgm:t>
        <a:bodyPr/>
        <a:lstStyle/>
        <a:p>
          <a:endParaRPr lang="en-US"/>
        </a:p>
      </dgm:t>
    </dgm:pt>
    <dgm:pt modelId="{06C97DC8-8EC9-4DF0-A5F1-E66875CC2842}" type="sibTrans" cxnId="{775CEFDF-EADA-4167-B3CD-10441546529F}">
      <dgm:prSet/>
      <dgm:spPr/>
      <dgm:t>
        <a:bodyPr/>
        <a:lstStyle/>
        <a:p>
          <a:endParaRPr lang="en-US"/>
        </a:p>
      </dgm:t>
    </dgm:pt>
    <dgm:pt modelId="{0EFDC99C-E2C6-486D-8950-62E6FA57BB02}" type="pres">
      <dgm:prSet presAssocID="{AE275B14-3CCE-427D-B221-18E06B3F3C98}" presName="diagram" presStyleCnt="0">
        <dgm:presLayoutVars>
          <dgm:dir/>
          <dgm:resizeHandles/>
        </dgm:presLayoutVars>
      </dgm:prSet>
      <dgm:spPr/>
    </dgm:pt>
    <dgm:pt modelId="{E0438347-D5EB-4BF2-9DFA-3DE00CE10F43}" type="pres">
      <dgm:prSet presAssocID="{AC0A40AF-E02C-4F08-9D41-6603FA55D9C8}" presName="firstNode" presStyleLbl="node1" presStyleIdx="0" presStyleCnt="6">
        <dgm:presLayoutVars>
          <dgm:bulletEnabled val="1"/>
        </dgm:presLayoutVars>
      </dgm:prSet>
      <dgm:spPr/>
    </dgm:pt>
    <dgm:pt modelId="{DA15C3A5-5249-4565-934E-7F41C8BF35A9}" type="pres">
      <dgm:prSet presAssocID="{856FBB0D-877E-462E-9AF6-5A1200AB1820}" presName="sibTrans" presStyleLbl="sibTrans2D1" presStyleIdx="0" presStyleCnt="5"/>
      <dgm:spPr/>
    </dgm:pt>
    <dgm:pt modelId="{25E02617-44FC-41DB-B31C-62B18D193FF5}" type="pres">
      <dgm:prSet presAssocID="{42D902DE-DC00-4BE1-AE69-1E3B20B25C83}" presName="middleNode" presStyleCnt="0"/>
      <dgm:spPr/>
    </dgm:pt>
    <dgm:pt modelId="{5BC924BD-1317-4DBA-BDEF-D08F9ADB8F89}" type="pres">
      <dgm:prSet presAssocID="{42D902DE-DC00-4BE1-AE69-1E3B20B25C83}" presName="padding" presStyleLbl="node1" presStyleIdx="0" presStyleCnt="6"/>
      <dgm:spPr/>
    </dgm:pt>
    <dgm:pt modelId="{8D358272-0BBD-45EB-A179-0096B3D27294}" type="pres">
      <dgm:prSet presAssocID="{42D902DE-DC00-4BE1-AE69-1E3B20B25C83}" presName="shape" presStyleLbl="node1" presStyleIdx="1" presStyleCnt="6" custScaleX="135307" custScaleY="128234">
        <dgm:presLayoutVars>
          <dgm:bulletEnabled val="1"/>
        </dgm:presLayoutVars>
      </dgm:prSet>
      <dgm:spPr/>
    </dgm:pt>
    <dgm:pt modelId="{1392F135-BC67-44D6-990D-E7E593CFE912}" type="pres">
      <dgm:prSet presAssocID="{7213E626-C781-442A-B0DE-31D4523DCB01}" presName="sibTrans" presStyleLbl="sibTrans2D1" presStyleIdx="1" presStyleCnt="5"/>
      <dgm:spPr/>
    </dgm:pt>
    <dgm:pt modelId="{056B615D-99DE-4E49-A998-B2DB3287E107}" type="pres">
      <dgm:prSet presAssocID="{C44ECB72-B7EA-49DD-8CA2-D142104DF37C}" presName="middleNode" presStyleCnt="0"/>
      <dgm:spPr/>
    </dgm:pt>
    <dgm:pt modelId="{B3505767-42D5-45CC-A5A7-6160F1A318DF}" type="pres">
      <dgm:prSet presAssocID="{C44ECB72-B7EA-49DD-8CA2-D142104DF37C}" presName="padding" presStyleLbl="node1" presStyleIdx="1" presStyleCnt="6"/>
      <dgm:spPr/>
    </dgm:pt>
    <dgm:pt modelId="{1CF1E93E-01A7-44E4-A792-3E537C37C4E1}" type="pres">
      <dgm:prSet presAssocID="{C44ECB72-B7EA-49DD-8CA2-D142104DF37C}" presName="shape" presStyleLbl="node1" presStyleIdx="2" presStyleCnt="6" custScaleX="149287" custScaleY="138026">
        <dgm:presLayoutVars>
          <dgm:bulletEnabled val="1"/>
        </dgm:presLayoutVars>
      </dgm:prSet>
      <dgm:spPr/>
    </dgm:pt>
    <dgm:pt modelId="{65EF5A62-19B9-45D8-ADED-C9073DECCC5E}" type="pres">
      <dgm:prSet presAssocID="{1C3494A3-B871-45C8-B0C4-0D0AEC043000}" presName="sibTrans" presStyleLbl="sibTrans2D1" presStyleIdx="2" presStyleCnt="5"/>
      <dgm:spPr/>
    </dgm:pt>
    <dgm:pt modelId="{5CA034EE-A8DE-4F8D-8EB1-65D14470BC48}" type="pres">
      <dgm:prSet presAssocID="{2F344D0F-49AC-4DD3-9D05-724747E7EBF6}" presName="middleNode" presStyleCnt="0"/>
      <dgm:spPr/>
    </dgm:pt>
    <dgm:pt modelId="{5146ED57-6D7D-49B1-8E12-D665A1839264}" type="pres">
      <dgm:prSet presAssocID="{2F344D0F-49AC-4DD3-9D05-724747E7EBF6}" presName="padding" presStyleLbl="node1" presStyleIdx="2" presStyleCnt="6"/>
      <dgm:spPr/>
    </dgm:pt>
    <dgm:pt modelId="{B54B2205-DA1B-4617-91A2-498589AF4AD7}" type="pres">
      <dgm:prSet presAssocID="{2F344D0F-49AC-4DD3-9D05-724747E7EBF6}" presName="shape" presStyleLbl="node1" presStyleIdx="3" presStyleCnt="6" custScaleX="124877" custScaleY="131577">
        <dgm:presLayoutVars>
          <dgm:bulletEnabled val="1"/>
        </dgm:presLayoutVars>
      </dgm:prSet>
      <dgm:spPr/>
    </dgm:pt>
    <dgm:pt modelId="{1FB06ECD-08E9-4859-9C8D-0366F1D84B15}" type="pres">
      <dgm:prSet presAssocID="{9A1FC299-C59A-45E7-89D5-0F16B6A0F73E}" presName="sibTrans" presStyleLbl="sibTrans2D1" presStyleIdx="3" presStyleCnt="5"/>
      <dgm:spPr/>
    </dgm:pt>
    <dgm:pt modelId="{A4BAC669-4C18-4837-910C-9D010A244CCF}" type="pres">
      <dgm:prSet presAssocID="{CE497226-14A8-4EE6-9ACA-85F4B3A2C19F}" presName="middleNode" presStyleCnt="0"/>
      <dgm:spPr/>
    </dgm:pt>
    <dgm:pt modelId="{AC300049-0920-4A39-A2DF-243B838B2BF4}" type="pres">
      <dgm:prSet presAssocID="{CE497226-14A8-4EE6-9ACA-85F4B3A2C19F}" presName="padding" presStyleLbl="node1" presStyleIdx="3" presStyleCnt="6"/>
      <dgm:spPr/>
    </dgm:pt>
    <dgm:pt modelId="{92355ADE-0F1C-4176-8B04-86D8425361EA}" type="pres">
      <dgm:prSet presAssocID="{CE497226-14A8-4EE6-9ACA-85F4B3A2C19F}" presName="shape" presStyleLbl="node1" presStyleIdx="4" presStyleCnt="6" custScaleX="114448" custScaleY="121785">
        <dgm:presLayoutVars>
          <dgm:bulletEnabled val="1"/>
        </dgm:presLayoutVars>
      </dgm:prSet>
      <dgm:spPr/>
    </dgm:pt>
    <dgm:pt modelId="{4F34B0D4-6D12-4698-9F87-727955BE8444}" type="pres">
      <dgm:prSet presAssocID="{6D83D24C-3741-4143-846A-5DC48E43942A}" presName="sibTrans" presStyleLbl="sibTrans2D1" presStyleIdx="4" presStyleCnt="5"/>
      <dgm:spPr/>
    </dgm:pt>
    <dgm:pt modelId="{EA93C3E4-0E6C-41C0-AB4E-D91391BC027A}" type="pres">
      <dgm:prSet presAssocID="{2568B6B7-182D-48A7-A31A-7736B23EA6AC}" presName="lastNode" presStyleLbl="node1" presStyleIdx="5" presStyleCnt="6">
        <dgm:presLayoutVars>
          <dgm:bulletEnabled val="1"/>
        </dgm:presLayoutVars>
      </dgm:prSet>
      <dgm:spPr/>
    </dgm:pt>
  </dgm:ptLst>
  <dgm:cxnLst>
    <dgm:cxn modelId="{9712CB01-054C-49EE-9562-4E8CD57C11CA}" srcId="{AE275B14-3CCE-427D-B221-18E06B3F3C98}" destId="{42D902DE-DC00-4BE1-AE69-1E3B20B25C83}" srcOrd="1" destOrd="0" parTransId="{67F23602-C144-4ACC-A52B-30DB1405CEBD}" sibTransId="{7213E626-C781-442A-B0DE-31D4523DCB01}"/>
    <dgm:cxn modelId="{E806E409-3331-4098-814A-61199534EF8F}" type="presOf" srcId="{42D902DE-DC00-4BE1-AE69-1E3B20B25C83}" destId="{8D358272-0BBD-45EB-A179-0096B3D27294}" srcOrd="0" destOrd="0" presId="urn:microsoft.com/office/officeart/2005/8/layout/bProcess2"/>
    <dgm:cxn modelId="{70B35B1A-19DC-416A-B987-C6735741BE2F}" type="presOf" srcId="{CE497226-14A8-4EE6-9ACA-85F4B3A2C19F}" destId="{92355ADE-0F1C-4176-8B04-86D8425361EA}" srcOrd="0" destOrd="0" presId="urn:microsoft.com/office/officeart/2005/8/layout/bProcess2"/>
    <dgm:cxn modelId="{A15C3E3D-FB34-4C2C-8DFA-75AD9B273F36}" type="presOf" srcId="{1C3494A3-B871-45C8-B0C4-0D0AEC043000}" destId="{65EF5A62-19B9-45D8-ADED-C9073DECCC5E}" srcOrd="0" destOrd="0" presId="urn:microsoft.com/office/officeart/2005/8/layout/bProcess2"/>
    <dgm:cxn modelId="{AB8BDF3E-58ED-4A42-BAFF-24082A6A8757}" type="presOf" srcId="{6D83D24C-3741-4143-846A-5DC48E43942A}" destId="{4F34B0D4-6D12-4698-9F87-727955BE8444}" srcOrd="0" destOrd="0" presId="urn:microsoft.com/office/officeart/2005/8/layout/bProcess2"/>
    <dgm:cxn modelId="{3C0D5F54-CBCA-454E-B495-5703D32694D9}" type="presOf" srcId="{9A1FC299-C59A-45E7-89D5-0F16B6A0F73E}" destId="{1FB06ECD-08E9-4859-9C8D-0366F1D84B15}" srcOrd="0" destOrd="0" presId="urn:microsoft.com/office/officeart/2005/8/layout/bProcess2"/>
    <dgm:cxn modelId="{787A765A-789F-4E1B-BB8D-546E0CB6CC82}" type="presOf" srcId="{C44ECB72-B7EA-49DD-8CA2-D142104DF37C}" destId="{1CF1E93E-01A7-44E4-A792-3E537C37C4E1}" srcOrd="0" destOrd="0" presId="urn:microsoft.com/office/officeart/2005/8/layout/bProcess2"/>
    <dgm:cxn modelId="{782AE081-EAB6-4E66-99A7-101288D7AE0D}" type="presOf" srcId="{AE275B14-3CCE-427D-B221-18E06B3F3C98}" destId="{0EFDC99C-E2C6-486D-8950-62E6FA57BB02}" srcOrd="0" destOrd="0" presId="urn:microsoft.com/office/officeart/2005/8/layout/bProcess2"/>
    <dgm:cxn modelId="{45B18F86-F54E-40C4-90A7-76C847DBAC5A}" type="presOf" srcId="{AC0A40AF-E02C-4F08-9D41-6603FA55D9C8}" destId="{E0438347-D5EB-4BF2-9DFA-3DE00CE10F43}" srcOrd="0" destOrd="0" presId="urn:microsoft.com/office/officeart/2005/8/layout/bProcess2"/>
    <dgm:cxn modelId="{B6622C9E-7E0D-4F0C-AF79-6BED7C8309DA}" srcId="{AE275B14-3CCE-427D-B221-18E06B3F3C98}" destId="{AC0A40AF-E02C-4F08-9D41-6603FA55D9C8}" srcOrd="0" destOrd="0" parTransId="{A193505C-F4FA-44CC-B5E8-E9D87B3AD2CE}" sibTransId="{856FBB0D-877E-462E-9AF6-5A1200AB1820}"/>
    <dgm:cxn modelId="{888D4BBC-854F-4200-9599-91BB6A50B49F}" srcId="{AE275B14-3CCE-427D-B221-18E06B3F3C98}" destId="{CE497226-14A8-4EE6-9ACA-85F4B3A2C19F}" srcOrd="4" destOrd="0" parTransId="{28EF9DF3-C776-4BC0-B462-AAAAD86FD118}" sibTransId="{6D83D24C-3741-4143-846A-5DC48E43942A}"/>
    <dgm:cxn modelId="{3BF753C3-3BEA-44C4-8734-CE941F5DFAED}" type="presOf" srcId="{2568B6B7-182D-48A7-A31A-7736B23EA6AC}" destId="{EA93C3E4-0E6C-41C0-AB4E-D91391BC027A}" srcOrd="0" destOrd="0" presId="urn:microsoft.com/office/officeart/2005/8/layout/bProcess2"/>
    <dgm:cxn modelId="{DD867CC3-5E6B-47B4-AAD4-F86C3EBC5641}" type="presOf" srcId="{2F344D0F-49AC-4DD3-9D05-724747E7EBF6}" destId="{B54B2205-DA1B-4617-91A2-498589AF4AD7}" srcOrd="0" destOrd="0" presId="urn:microsoft.com/office/officeart/2005/8/layout/bProcess2"/>
    <dgm:cxn modelId="{6F6BCBC3-9D71-4BBC-8004-9FC7245ABF7B}" srcId="{AE275B14-3CCE-427D-B221-18E06B3F3C98}" destId="{2F344D0F-49AC-4DD3-9D05-724747E7EBF6}" srcOrd="3" destOrd="0" parTransId="{E726A8A5-7FDF-4010-B77A-316669E8B7EF}" sibTransId="{9A1FC299-C59A-45E7-89D5-0F16B6A0F73E}"/>
    <dgm:cxn modelId="{775CEFDF-EADA-4167-B3CD-10441546529F}" srcId="{AE275B14-3CCE-427D-B221-18E06B3F3C98}" destId="{2568B6B7-182D-48A7-A31A-7736B23EA6AC}" srcOrd="5" destOrd="0" parTransId="{C94AFCB5-9644-4A4B-9A12-7C7EB6162E13}" sibTransId="{06C97DC8-8EC9-4DF0-A5F1-E66875CC2842}"/>
    <dgm:cxn modelId="{4B8D66E1-5329-416E-9F8D-CADB4B4F4787}" srcId="{AE275B14-3CCE-427D-B221-18E06B3F3C98}" destId="{C44ECB72-B7EA-49DD-8CA2-D142104DF37C}" srcOrd="2" destOrd="0" parTransId="{F2A31158-82D7-4003-A0B8-14E9A0BEE49F}" sibTransId="{1C3494A3-B871-45C8-B0C4-0D0AEC043000}"/>
    <dgm:cxn modelId="{CBDCF5E6-6DDE-4793-8676-E46A0E7809BC}" type="presOf" srcId="{7213E626-C781-442A-B0DE-31D4523DCB01}" destId="{1392F135-BC67-44D6-990D-E7E593CFE912}" srcOrd="0" destOrd="0" presId="urn:microsoft.com/office/officeart/2005/8/layout/bProcess2"/>
    <dgm:cxn modelId="{337BA8F8-2FAB-444C-81BB-520CF5510360}" type="presOf" srcId="{856FBB0D-877E-462E-9AF6-5A1200AB1820}" destId="{DA15C3A5-5249-4565-934E-7F41C8BF35A9}" srcOrd="0" destOrd="0" presId="urn:microsoft.com/office/officeart/2005/8/layout/bProcess2"/>
    <dgm:cxn modelId="{B18C40C6-E09B-4CAF-9871-C6D0DAF28CF8}" type="presParOf" srcId="{0EFDC99C-E2C6-486D-8950-62E6FA57BB02}" destId="{E0438347-D5EB-4BF2-9DFA-3DE00CE10F43}" srcOrd="0" destOrd="0" presId="urn:microsoft.com/office/officeart/2005/8/layout/bProcess2"/>
    <dgm:cxn modelId="{7E2FE132-9DB2-423D-96AD-6D969C11FD2D}" type="presParOf" srcId="{0EFDC99C-E2C6-486D-8950-62E6FA57BB02}" destId="{DA15C3A5-5249-4565-934E-7F41C8BF35A9}" srcOrd="1" destOrd="0" presId="urn:microsoft.com/office/officeart/2005/8/layout/bProcess2"/>
    <dgm:cxn modelId="{B2A7EE40-619A-4EF3-B27B-ECE1DF20496C}" type="presParOf" srcId="{0EFDC99C-E2C6-486D-8950-62E6FA57BB02}" destId="{25E02617-44FC-41DB-B31C-62B18D193FF5}" srcOrd="2" destOrd="0" presId="urn:microsoft.com/office/officeart/2005/8/layout/bProcess2"/>
    <dgm:cxn modelId="{D31F4F5A-94BB-44B5-865E-1602B96F7247}" type="presParOf" srcId="{25E02617-44FC-41DB-B31C-62B18D193FF5}" destId="{5BC924BD-1317-4DBA-BDEF-D08F9ADB8F89}" srcOrd="0" destOrd="0" presId="urn:microsoft.com/office/officeart/2005/8/layout/bProcess2"/>
    <dgm:cxn modelId="{58125080-39B7-4D15-A96C-7737A6DE316C}" type="presParOf" srcId="{25E02617-44FC-41DB-B31C-62B18D193FF5}" destId="{8D358272-0BBD-45EB-A179-0096B3D27294}" srcOrd="1" destOrd="0" presId="urn:microsoft.com/office/officeart/2005/8/layout/bProcess2"/>
    <dgm:cxn modelId="{B689403D-1104-4FDE-BD02-0DBBD28091FA}" type="presParOf" srcId="{0EFDC99C-E2C6-486D-8950-62E6FA57BB02}" destId="{1392F135-BC67-44D6-990D-E7E593CFE912}" srcOrd="3" destOrd="0" presId="urn:microsoft.com/office/officeart/2005/8/layout/bProcess2"/>
    <dgm:cxn modelId="{5EF09CC4-A352-4066-BE0A-F522AD67ADD9}" type="presParOf" srcId="{0EFDC99C-E2C6-486D-8950-62E6FA57BB02}" destId="{056B615D-99DE-4E49-A998-B2DB3287E107}" srcOrd="4" destOrd="0" presId="urn:microsoft.com/office/officeart/2005/8/layout/bProcess2"/>
    <dgm:cxn modelId="{F187C400-CF06-4324-991D-46D45CA72BA0}" type="presParOf" srcId="{056B615D-99DE-4E49-A998-B2DB3287E107}" destId="{B3505767-42D5-45CC-A5A7-6160F1A318DF}" srcOrd="0" destOrd="0" presId="urn:microsoft.com/office/officeart/2005/8/layout/bProcess2"/>
    <dgm:cxn modelId="{C7E2BC23-5BB5-4468-9846-885D01406AAD}" type="presParOf" srcId="{056B615D-99DE-4E49-A998-B2DB3287E107}" destId="{1CF1E93E-01A7-44E4-A792-3E537C37C4E1}" srcOrd="1" destOrd="0" presId="urn:microsoft.com/office/officeart/2005/8/layout/bProcess2"/>
    <dgm:cxn modelId="{FA0F8775-CDDD-4C68-87CC-2B781E08B281}" type="presParOf" srcId="{0EFDC99C-E2C6-486D-8950-62E6FA57BB02}" destId="{65EF5A62-19B9-45D8-ADED-C9073DECCC5E}" srcOrd="5" destOrd="0" presId="urn:microsoft.com/office/officeart/2005/8/layout/bProcess2"/>
    <dgm:cxn modelId="{7895CF31-AEBF-4977-B2CA-1AD7265F9760}" type="presParOf" srcId="{0EFDC99C-E2C6-486D-8950-62E6FA57BB02}" destId="{5CA034EE-A8DE-4F8D-8EB1-65D14470BC48}" srcOrd="6" destOrd="0" presId="urn:microsoft.com/office/officeart/2005/8/layout/bProcess2"/>
    <dgm:cxn modelId="{077A5988-FA98-4C75-8650-48B7E897BFAC}" type="presParOf" srcId="{5CA034EE-A8DE-4F8D-8EB1-65D14470BC48}" destId="{5146ED57-6D7D-49B1-8E12-D665A1839264}" srcOrd="0" destOrd="0" presId="urn:microsoft.com/office/officeart/2005/8/layout/bProcess2"/>
    <dgm:cxn modelId="{98D66FF5-5806-4194-8EA7-92362257D1B4}" type="presParOf" srcId="{5CA034EE-A8DE-4F8D-8EB1-65D14470BC48}" destId="{B54B2205-DA1B-4617-91A2-498589AF4AD7}" srcOrd="1" destOrd="0" presId="urn:microsoft.com/office/officeart/2005/8/layout/bProcess2"/>
    <dgm:cxn modelId="{B8C86F39-EC2D-49EE-A96D-F5C4F0C357C6}" type="presParOf" srcId="{0EFDC99C-E2C6-486D-8950-62E6FA57BB02}" destId="{1FB06ECD-08E9-4859-9C8D-0366F1D84B15}" srcOrd="7" destOrd="0" presId="urn:microsoft.com/office/officeart/2005/8/layout/bProcess2"/>
    <dgm:cxn modelId="{6A468331-8F5D-4512-AF5E-B7FD4323630A}" type="presParOf" srcId="{0EFDC99C-E2C6-486D-8950-62E6FA57BB02}" destId="{A4BAC669-4C18-4837-910C-9D010A244CCF}" srcOrd="8" destOrd="0" presId="urn:microsoft.com/office/officeart/2005/8/layout/bProcess2"/>
    <dgm:cxn modelId="{C973E5B2-0BDD-4842-BD80-7A42BFEEFAC2}" type="presParOf" srcId="{A4BAC669-4C18-4837-910C-9D010A244CCF}" destId="{AC300049-0920-4A39-A2DF-243B838B2BF4}" srcOrd="0" destOrd="0" presId="urn:microsoft.com/office/officeart/2005/8/layout/bProcess2"/>
    <dgm:cxn modelId="{A5CFA637-4CFC-4DA0-83CE-02D6EF77D809}" type="presParOf" srcId="{A4BAC669-4C18-4837-910C-9D010A244CCF}" destId="{92355ADE-0F1C-4176-8B04-86D8425361EA}" srcOrd="1" destOrd="0" presId="urn:microsoft.com/office/officeart/2005/8/layout/bProcess2"/>
    <dgm:cxn modelId="{8FC90A46-AB6E-43A8-A481-82831F77FA2B}" type="presParOf" srcId="{0EFDC99C-E2C6-486D-8950-62E6FA57BB02}" destId="{4F34B0D4-6D12-4698-9F87-727955BE8444}" srcOrd="9" destOrd="0" presId="urn:microsoft.com/office/officeart/2005/8/layout/bProcess2"/>
    <dgm:cxn modelId="{855CB894-3B46-4D07-AF3C-D00059758410}" type="presParOf" srcId="{0EFDC99C-E2C6-486D-8950-62E6FA57BB02}" destId="{EA93C3E4-0E6C-41C0-AB4E-D91391BC027A}" srcOrd="10" destOrd="0" presId="urn:microsoft.com/office/officeart/2005/8/layout/b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D7B4C94A-6C4D-4F9A-B0A1-B01628FDF703}" type="doc">
      <dgm:prSet loTypeId="urn:microsoft.com/office/officeart/2005/8/layout/process5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9EDD2B0B-E79D-4695-A1ED-86526F380617}">
      <dgm:prSet phldrT="[Text]"/>
      <dgm:spPr/>
      <dgm:t>
        <a:bodyPr/>
        <a:lstStyle/>
        <a:p>
          <a:r>
            <a:rPr lang="en-US" dirty="0"/>
            <a:t>Intelligence</a:t>
          </a:r>
        </a:p>
      </dgm:t>
    </dgm:pt>
    <dgm:pt modelId="{129779E8-ED93-405E-B852-33BE6F291517}" type="parTrans" cxnId="{DC537EF4-A9FE-419E-837B-17037B58F5CB}">
      <dgm:prSet/>
      <dgm:spPr/>
      <dgm:t>
        <a:bodyPr/>
        <a:lstStyle/>
        <a:p>
          <a:endParaRPr lang="en-US"/>
        </a:p>
      </dgm:t>
    </dgm:pt>
    <dgm:pt modelId="{D25048A2-8D9E-42B5-826B-DC8876950577}" type="sibTrans" cxnId="{DC537EF4-A9FE-419E-837B-17037B58F5CB}">
      <dgm:prSet/>
      <dgm:spPr/>
      <dgm:t>
        <a:bodyPr/>
        <a:lstStyle/>
        <a:p>
          <a:endParaRPr lang="en-US"/>
        </a:p>
      </dgm:t>
    </dgm:pt>
    <dgm:pt modelId="{D4CA5951-2D71-433A-A53E-31AD08A504C7}">
      <dgm:prSet phldrT="[Text]"/>
      <dgm:spPr/>
      <dgm:t>
        <a:bodyPr/>
        <a:lstStyle/>
        <a:p>
          <a:r>
            <a:rPr lang="en-US" dirty="0"/>
            <a:t>Design</a:t>
          </a:r>
        </a:p>
      </dgm:t>
    </dgm:pt>
    <dgm:pt modelId="{619A8025-FC4C-411B-9174-0E4A0B35A663}" type="parTrans" cxnId="{B4ACFF6E-610C-4DC1-B20D-A5D864A4029F}">
      <dgm:prSet/>
      <dgm:spPr/>
      <dgm:t>
        <a:bodyPr/>
        <a:lstStyle/>
        <a:p>
          <a:endParaRPr lang="en-US"/>
        </a:p>
      </dgm:t>
    </dgm:pt>
    <dgm:pt modelId="{DF626D09-4A74-4C02-8D01-27709BFE3170}" type="sibTrans" cxnId="{B4ACFF6E-610C-4DC1-B20D-A5D864A4029F}">
      <dgm:prSet/>
      <dgm:spPr/>
      <dgm:t>
        <a:bodyPr/>
        <a:lstStyle/>
        <a:p>
          <a:endParaRPr lang="en-US"/>
        </a:p>
      </dgm:t>
    </dgm:pt>
    <dgm:pt modelId="{8D2B66CF-8567-481F-8843-840FCDFB590A}">
      <dgm:prSet phldrT="[Text]"/>
      <dgm:spPr/>
      <dgm:t>
        <a:bodyPr/>
        <a:lstStyle/>
        <a:p>
          <a:r>
            <a:rPr lang="en-US" dirty="0"/>
            <a:t>Choice</a:t>
          </a:r>
        </a:p>
      </dgm:t>
    </dgm:pt>
    <dgm:pt modelId="{08C545FF-4E42-4029-8970-070B97B328B8}" type="parTrans" cxnId="{B89C73EB-3B9E-45F3-B086-0A5636F1312F}">
      <dgm:prSet/>
      <dgm:spPr/>
      <dgm:t>
        <a:bodyPr/>
        <a:lstStyle/>
        <a:p>
          <a:endParaRPr lang="en-US"/>
        </a:p>
      </dgm:t>
    </dgm:pt>
    <dgm:pt modelId="{DD1153EC-461A-4565-B949-8867845C662D}" type="sibTrans" cxnId="{B89C73EB-3B9E-45F3-B086-0A5636F1312F}">
      <dgm:prSet/>
      <dgm:spPr/>
      <dgm:t>
        <a:bodyPr/>
        <a:lstStyle/>
        <a:p>
          <a:endParaRPr lang="en-US"/>
        </a:p>
      </dgm:t>
    </dgm:pt>
    <dgm:pt modelId="{6DE404DD-A1FD-4826-A3B8-39E55EB2BB33}">
      <dgm:prSet phldrT="[Text]"/>
      <dgm:spPr/>
      <dgm:t>
        <a:bodyPr/>
        <a:lstStyle/>
        <a:p>
          <a:r>
            <a:rPr lang="en-US" dirty="0"/>
            <a:t>Implementation</a:t>
          </a:r>
        </a:p>
      </dgm:t>
    </dgm:pt>
    <dgm:pt modelId="{1D7BA394-7C75-4CDB-B4D1-A61C4FCF78F1}" type="parTrans" cxnId="{8C004CF1-41AD-4BF7-BF23-F4A1223B5536}">
      <dgm:prSet/>
      <dgm:spPr/>
      <dgm:t>
        <a:bodyPr/>
        <a:lstStyle/>
        <a:p>
          <a:endParaRPr lang="en-US"/>
        </a:p>
      </dgm:t>
    </dgm:pt>
    <dgm:pt modelId="{2F69B988-9795-4653-B781-FD70EEC2355D}" type="sibTrans" cxnId="{8C004CF1-41AD-4BF7-BF23-F4A1223B5536}">
      <dgm:prSet/>
      <dgm:spPr/>
      <dgm:t>
        <a:bodyPr/>
        <a:lstStyle/>
        <a:p>
          <a:endParaRPr lang="en-US"/>
        </a:p>
      </dgm:t>
    </dgm:pt>
    <dgm:pt modelId="{4C605812-92C9-45BC-AEBF-C34B67FBCE4D}" type="pres">
      <dgm:prSet presAssocID="{D7B4C94A-6C4D-4F9A-B0A1-B01628FDF703}" presName="diagram" presStyleCnt="0">
        <dgm:presLayoutVars>
          <dgm:dir/>
          <dgm:resizeHandles val="exact"/>
        </dgm:presLayoutVars>
      </dgm:prSet>
      <dgm:spPr/>
    </dgm:pt>
    <dgm:pt modelId="{66E0D07D-72D2-42BB-89C9-234E1743E894}" type="pres">
      <dgm:prSet presAssocID="{9EDD2B0B-E79D-4695-A1ED-86526F380617}" presName="node" presStyleLbl="node1" presStyleIdx="0" presStyleCnt="4">
        <dgm:presLayoutVars>
          <dgm:bulletEnabled val="1"/>
        </dgm:presLayoutVars>
      </dgm:prSet>
      <dgm:spPr/>
    </dgm:pt>
    <dgm:pt modelId="{3D983EB3-5E4C-4959-88F0-6EE54E20961A}" type="pres">
      <dgm:prSet presAssocID="{D25048A2-8D9E-42B5-826B-DC8876950577}" presName="sibTrans" presStyleLbl="sibTrans2D1" presStyleIdx="0" presStyleCnt="3"/>
      <dgm:spPr/>
    </dgm:pt>
    <dgm:pt modelId="{EF98F6C2-6390-4FF8-B6E5-139A9D775C0A}" type="pres">
      <dgm:prSet presAssocID="{D25048A2-8D9E-42B5-826B-DC8876950577}" presName="connectorText" presStyleLbl="sibTrans2D1" presStyleIdx="0" presStyleCnt="3"/>
      <dgm:spPr/>
    </dgm:pt>
    <dgm:pt modelId="{41130E34-5540-42A3-88CE-B4B2438061EA}" type="pres">
      <dgm:prSet presAssocID="{D4CA5951-2D71-433A-A53E-31AD08A504C7}" presName="node" presStyleLbl="node1" presStyleIdx="1" presStyleCnt="4">
        <dgm:presLayoutVars>
          <dgm:bulletEnabled val="1"/>
        </dgm:presLayoutVars>
      </dgm:prSet>
      <dgm:spPr/>
    </dgm:pt>
    <dgm:pt modelId="{5CD056BB-908C-483C-89B1-8996F5DE724D}" type="pres">
      <dgm:prSet presAssocID="{DF626D09-4A74-4C02-8D01-27709BFE3170}" presName="sibTrans" presStyleLbl="sibTrans2D1" presStyleIdx="1" presStyleCnt="3"/>
      <dgm:spPr/>
    </dgm:pt>
    <dgm:pt modelId="{E302B7A4-69B7-459A-B987-6C546A507BF4}" type="pres">
      <dgm:prSet presAssocID="{DF626D09-4A74-4C02-8D01-27709BFE3170}" presName="connectorText" presStyleLbl="sibTrans2D1" presStyleIdx="1" presStyleCnt="3"/>
      <dgm:spPr/>
    </dgm:pt>
    <dgm:pt modelId="{851D6B3B-3CA7-4A8E-85D1-EBB0A9D96275}" type="pres">
      <dgm:prSet presAssocID="{8D2B66CF-8567-481F-8843-840FCDFB590A}" presName="node" presStyleLbl="node1" presStyleIdx="2" presStyleCnt="4">
        <dgm:presLayoutVars>
          <dgm:bulletEnabled val="1"/>
        </dgm:presLayoutVars>
      </dgm:prSet>
      <dgm:spPr/>
    </dgm:pt>
    <dgm:pt modelId="{98F0EACE-1D0C-4C65-B670-FD21D1A7B0C2}" type="pres">
      <dgm:prSet presAssocID="{DD1153EC-461A-4565-B949-8867845C662D}" presName="sibTrans" presStyleLbl="sibTrans2D1" presStyleIdx="2" presStyleCnt="3"/>
      <dgm:spPr/>
    </dgm:pt>
    <dgm:pt modelId="{BDB1F60D-6C37-4F69-B659-02926DA8F0E8}" type="pres">
      <dgm:prSet presAssocID="{DD1153EC-461A-4565-B949-8867845C662D}" presName="connectorText" presStyleLbl="sibTrans2D1" presStyleIdx="2" presStyleCnt="3"/>
      <dgm:spPr/>
    </dgm:pt>
    <dgm:pt modelId="{0D6A0E50-BC1E-4BF7-9DF7-2B63C46FC5EF}" type="pres">
      <dgm:prSet presAssocID="{6DE404DD-A1FD-4826-A3B8-39E55EB2BB33}" presName="node" presStyleLbl="node1" presStyleIdx="3" presStyleCnt="4">
        <dgm:presLayoutVars>
          <dgm:bulletEnabled val="1"/>
        </dgm:presLayoutVars>
      </dgm:prSet>
      <dgm:spPr/>
    </dgm:pt>
  </dgm:ptLst>
  <dgm:cxnLst>
    <dgm:cxn modelId="{3649F729-DEC7-41E6-A5CD-9963933CE48D}" type="presOf" srcId="{DF626D09-4A74-4C02-8D01-27709BFE3170}" destId="{E302B7A4-69B7-459A-B987-6C546A507BF4}" srcOrd="1" destOrd="0" presId="urn:microsoft.com/office/officeart/2005/8/layout/process5"/>
    <dgm:cxn modelId="{1936AE5B-FAD5-4402-A243-49F89B0358A2}" type="presOf" srcId="{D25048A2-8D9E-42B5-826B-DC8876950577}" destId="{EF98F6C2-6390-4FF8-B6E5-139A9D775C0A}" srcOrd="1" destOrd="0" presId="urn:microsoft.com/office/officeart/2005/8/layout/process5"/>
    <dgm:cxn modelId="{9BD89D47-F86D-404B-949C-FFBFF0048F43}" type="presOf" srcId="{9EDD2B0B-E79D-4695-A1ED-86526F380617}" destId="{66E0D07D-72D2-42BB-89C9-234E1743E894}" srcOrd="0" destOrd="0" presId="urn:microsoft.com/office/officeart/2005/8/layout/process5"/>
    <dgm:cxn modelId="{B4ACFF6E-610C-4DC1-B20D-A5D864A4029F}" srcId="{D7B4C94A-6C4D-4F9A-B0A1-B01628FDF703}" destId="{D4CA5951-2D71-433A-A53E-31AD08A504C7}" srcOrd="1" destOrd="0" parTransId="{619A8025-FC4C-411B-9174-0E4A0B35A663}" sibTransId="{DF626D09-4A74-4C02-8D01-27709BFE3170}"/>
    <dgm:cxn modelId="{37AAB47E-610C-4320-A2EE-B83F65D370E8}" type="presOf" srcId="{DF626D09-4A74-4C02-8D01-27709BFE3170}" destId="{5CD056BB-908C-483C-89B1-8996F5DE724D}" srcOrd="0" destOrd="0" presId="urn:microsoft.com/office/officeart/2005/8/layout/process5"/>
    <dgm:cxn modelId="{8082DB82-C26D-41F8-BF89-1B86A0923B49}" type="presOf" srcId="{6DE404DD-A1FD-4826-A3B8-39E55EB2BB33}" destId="{0D6A0E50-BC1E-4BF7-9DF7-2B63C46FC5EF}" srcOrd="0" destOrd="0" presId="urn:microsoft.com/office/officeart/2005/8/layout/process5"/>
    <dgm:cxn modelId="{83E35EB0-A201-4D68-8B30-E428978527FB}" type="presOf" srcId="{D25048A2-8D9E-42B5-826B-DC8876950577}" destId="{3D983EB3-5E4C-4959-88F0-6EE54E20961A}" srcOrd="0" destOrd="0" presId="urn:microsoft.com/office/officeart/2005/8/layout/process5"/>
    <dgm:cxn modelId="{970364CB-A91D-4CBD-A9F5-D972D9A71C91}" type="presOf" srcId="{DD1153EC-461A-4565-B949-8867845C662D}" destId="{98F0EACE-1D0C-4C65-B670-FD21D1A7B0C2}" srcOrd="0" destOrd="0" presId="urn:microsoft.com/office/officeart/2005/8/layout/process5"/>
    <dgm:cxn modelId="{559F73CF-6313-4A71-911C-E047D6C8DC51}" type="presOf" srcId="{D7B4C94A-6C4D-4F9A-B0A1-B01628FDF703}" destId="{4C605812-92C9-45BC-AEBF-C34B67FBCE4D}" srcOrd="0" destOrd="0" presId="urn:microsoft.com/office/officeart/2005/8/layout/process5"/>
    <dgm:cxn modelId="{51576EDF-978D-4B18-B057-B82D96F8DD58}" type="presOf" srcId="{8D2B66CF-8567-481F-8843-840FCDFB590A}" destId="{851D6B3B-3CA7-4A8E-85D1-EBB0A9D96275}" srcOrd="0" destOrd="0" presId="urn:microsoft.com/office/officeart/2005/8/layout/process5"/>
    <dgm:cxn modelId="{432DB7E7-9C47-4627-9666-722E374374B9}" type="presOf" srcId="{D4CA5951-2D71-433A-A53E-31AD08A504C7}" destId="{41130E34-5540-42A3-88CE-B4B2438061EA}" srcOrd="0" destOrd="0" presId="urn:microsoft.com/office/officeart/2005/8/layout/process5"/>
    <dgm:cxn modelId="{42B461EB-62A0-4F13-8F6D-523A39E08F0A}" type="presOf" srcId="{DD1153EC-461A-4565-B949-8867845C662D}" destId="{BDB1F60D-6C37-4F69-B659-02926DA8F0E8}" srcOrd="1" destOrd="0" presId="urn:microsoft.com/office/officeart/2005/8/layout/process5"/>
    <dgm:cxn modelId="{B89C73EB-3B9E-45F3-B086-0A5636F1312F}" srcId="{D7B4C94A-6C4D-4F9A-B0A1-B01628FDF703}" destId="{8D2B66CF-8567-481F-8843-840FCDFB590A}" srcOrd="2" destOrd="0" parTransId="{08C545FF-4E42-4029-8970-070B97B328B8}" sibTransId="{DD1153EC-461A-4565-B949-8867845C662D}"/>
    <dgm:cxn modelId="{8C004CF1-41AD-4BF7-BF23-F4A1223B5536}" srcId="{D7B4C94A-6C4D-4F9A-B0A1-B01628FDF703}" destId="{6DE404DD-A1FD-4826-A3B8-39E55EB2BB33}" srcOrd="3" destOrd="0" parTransId="{1D7BA394-7C75-4CDB-B4D1-A61C4FCF78F1}" sibTransId="{2F69B988-9795-4653-B781-FD70EEC2355D}"/>
    <dgm:cxn modelId="{DC537EF4-A9FE-419E-837B-17037B58F5CB}" srcId="{D7B4C94A-6C4D-4F9A-B0A1-B01628FDF703}" destId="{9EDD2B0B-E79D-4695-A1ED-86526F380617}" srcOrd="0" destOrd="0" parTransId="{129779E8-ED93-405E-B852-33BE6F291517}" sibTransId="{D25048A2-8D9E-42B5-826B-DC8876950577}"/>
    <dgm:cxn modelId="{EAC3B9BB-37B5-45F0-A879-4D28F27D2370}" type="presParOf" srcId="{4C605812-92C9-45BC-AEBF-C34B67FBCE4D}" destId="{66E0D07D-72D2-42BB-89C9-234E1743E894}" srcOrd="0" destOrd="0" presId="urn:microsoft.com/office/officeart/2005/8/layout/process5"/>
    <dgm:cxn modelId="{84AA7CA3-23AC-4BBB-A2BF-41B33D0191BE}" type="presParOf" srcId="{4C605812-92C9-45BC-AEBF-C34B67FBCE4D}" destId="{3D983EB3-5E4C-4959-88F0-6EE54E20961A}" srcOrd="1" destOrd="0" presId="urn:microsoft.com/office/officeart/2005/8/layout/process5"/>
    <dgm:cxn modelId="{E00F2CD8-38ED-42E5-B327-50D7FD95F47C}" type="presParOf" srcId="{3D983EB3-5E4C-4959-88F0-6EE54E20961A}" destId="{EF98F6C2-6390-4FF8-B6E5-139A9D775C0A}" srcOrd="0" destOrd="0" presId="urn:microsoft.com/office/officeart/2005/8/layout/process5"/>
    <dgm:cxn modelId="{E4BAC70C-465F-45AE-BACE-954F355FB46A}" type="presParOf" srcId="{4C605812-92C9-45BC-AEBF-C34B67FBCE4D}" destId="{41130E34-5540-42A3-88CE-B4B2438061EA}" srcOrd="2" destOrd="0" presId="urn:microsoft.com/office/officeart/2005/8/layout/process5"/>
    <dgm:cxn modelId="{C33FF2EE-313A-49A9-9353-3BF875D5D4A2}" type="presParOf" srcId="{4C605812-92C9-45BC-AEBF-C34B67FBCE4D}" destId="{5CD056BB-908C-483C-89B1-8996F5DE724D}" srcOrd="3" destOrd="0" presId="urn:microsoft.com/office/officeart/2005/8/layout/process5"/>
    <dgm:cxn modelId="{CA30D1C0-CDB9-451E-A4C9-3BFDD8414AE6}" type="presParOf" srcId="{5CD056BB-908C-483C-89B1-8996F5DE724D}" destId="{E302B7A4-69B7-459A-B987-6C546A507BF4}" srcOrd="0" destOrd="0" presId="urn:microsoft.com/office/officeart/2005/8/layout/process5"/>
    <dgm:cxn modelId="{F05CFA3D-E2C3-47E8-95A5-FD8F1F6CC8BD}" type="presParOf" srcId="{4C605812-92C9-45BC-AEBF-C34B67FBCE4D}" destId="{851D6B3B-3CA7-4A8E-85D1-EBB0A9D96275}" srcOrd="4" destOrd="0" presId="urn:microsoft.com/office/officeart/2005/8/layout/process5"/>
    <dgm:cxn modelId="{591CDDA8-4C19-4B97-B992-26A31DDF45D7}" type="presParOf" srcId="{4C605812-92C9-45BC-AEBF-C34B67FBCE4D}" destId="{98F0EACE-1D0C-4C65-B670-FD21D1A7B0C2}" srcOrd="5" destOrd="0" presId="urn:microsoft.com/office/officeart/2005/8/layout/process5"/>
    <dgm:cxn modelId="{6D3371EA-15BF-4FC1-821C-198419E7CF6B}" type="presParOf" srcId="{98F0EACE-1D0C-4C65-B670-FD21D1A7B0C2}" destId="{BDB1F60D-6C37-4F69-B659-02926DA8F0E8}" srcOrd="0" destOrd="0" presId="urn:microsoft.com/office/officeart/2005/8/layout/process5"/>
    <dgm:cxn modelId="{0B60B6EC-6392-44CA-8507-28CDBD98AACA}" type="presParOf" srcId="{4C605812-92C9-45BC-AEBF-C34B67FBCE4D}" destId="{0D6A0E50-BC1E-4BF7-9DF7-2B63C46FC5EF}" srcOrd="6" destOrd="0" presId="urn:microsoft.com/office/officeart/2005/8/layout/process5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656B6C67-9D6B-47D0-BC43-B04368E854EE}" type="doc">
      <dgm:prSet loTypeId="urn:microsoft.com/office/officeart/2005/8/layout/process1" loCatId="process" qsTypeId="urn:microsoft.com/office/officeart/2005/8/quickstyle/simple1" qsCatId="simple" csTypeId="urn:microsoft.com/office/officeart/2005/8/colors/colorful1" csCatId="colorful" phldr="1"/>
      <dgm:spPr/>
    </dgm:pt>
    <dgm:pt modelId="{8F9B0E1F-0A3B-440E-8C07-D23BA6193BB3}">
      <dgm:prSet phldrT="[Text]"/>
      <dgm:spPr/>
      <dgm:t>
        <a:bodyPr/>
        <a:lstStyle/>
        <a:p>
          <a:r>
            <a:rPr lang="en-US" dirty="0"/>
            <a:t>Recruitment</a:t>
          </a:r>
        </a:p>
      </dgm:t>
    </dgm:pt>
    <dgm:pt modelId="{F1C37C36-CA19-4E78-B30F-D7F67ADFF0BF}" type="parTrans" cxnId="{8474FA21-ABA4-4A69-9294-8848FC255395}">
      <dgm:prSet/>
      <dgm:spPr/>
      <dgm:t>
        <a:bodyPr/>
        <a:lstStyle/>
        <a:p>
          <a:endParaRPr lang="en-US"/>
        </a:p>
      </dgm:t>
    </dgm:pt>
    <dgm:pt modelId="{D966DADE-90B0-47EC-AF3F-D722C22BB499}" type="sibTrans" cxnId="{8474FA21-ABA4-4A69-9294-8848FC255395}">
      <dgm:prSet/>
      <dgm:spPr/>
      <dgm:t>
        <a:bodyPr/>
        <a:lstStyle/>
        <a:p>
          <a:endParaRPr lang="en-US"/>
        </a:p>
      </dgm:t>
    </dgm:pt>
    <dgm:pt modelId="{E0D72842-397D-4AF5-8AD5-2E195D5AA21D}">
      <dgm:prSet phldrT="[Text]"/>
      <dgm:spPr/>
      <dgm:t>
        <a:bodyPr/>
        <a:lstStyle/>
        <a:p>
          <a:r>
            <a:rPr lang="en-US" dirty="0"/>
            <a:t>Maintenance</a:t>
          </a:r>
        </a:p>
      </dgm:t>
    </dgm:pt>
    <dgm:pt modelId="{1DB66321-5F8B-4687-8403-FDFC775ED2D1}" type="parTrans" cxnId="{79561D32-9C43-4966-93EC-D621A3494AD9}">
      <dgm:prSet/>
      <dgm:spPr/>
      <dgm:t>
        <a:bodyPr/>
        <a:lstStyle/>
        <a:p>
          <a:endParaRPr lang="en-US"/>
        </a:p>
      </dgm:t>
    </dgm:pt>
    <dgm:pt modelId="{81294196-959F-4DAC-A8C7-9C3A8D1783D3}" type="sibTrans" cxnId="{79561D32-9C43-4966-93EC-D621A3494AD9}">
      <dgm:prSet/>
      <dgm:spPr/>
      <dgm:t>
        <a:bodyPr/>
        <a:lstStyle/>
        <a:p>
          <a:endParaRPr lang="en-US"/>
        </a:p>
      </dgm:t>
    </dgm:pt>
    <dgm:pt modelId="{39905C13-0B13-41FD-9C5B-5537D6725F75}">
      <dgm:prSet phldrT="[Text]"/>
      <dgm:spPr/>
      <dgm:t>
        <a:bodyPr/>
        <a:lstStyle/>
        <a:p>
          <a:r>
            <a:rPr lang="en-US" dirty="0"/>
            <a:t>Development</a:t>
          </a:r>
        </a:p>
      </dgm:t>
    </dgm:pt>
    <dgm:pt modelId="{EC0B5677-B115-45F0-8A65-675B0DB09F75}" type="parTrans" cxnId="{2BB45A40-5ADA-44E3-8B1C-EB0972735C5A}">
      <dgm:prSet/>
      <dgm:spPr/>
      <dgm:t>
        <a:bodyPr/>
        <a:lstStyle/>
        <a:p>
          <a:endParaRPr lang="en-US"/>
        </a:p>
      </dgm:t>
    </dgm:pt>
    <dgm:pt modelId="{9C52284B-897A-4723-B689-D40D04EFDF7F}" type="sibTrans" cxnId="{2BB45A40-5ADA-44E3-8B1C-EB0972735C5A}">
      <dgm:prSet/>
      <dgm:spPr/>
      <dgm:t>
        <a:bodyPr/>
        <a:lstStyle/>
        <a:p>
          <a:endParaRPr lang="en-US"/>
        </a:p>
      </dgm:t>
    </dgm:pt>
    <dgm:pt modelId="{35D9C677-C76A-4F5F-88FC-9EF1981665B3}" type="pres">
      <dgm:prSet presAssocID="{656B6C67-9D6B-47D0-BC43-B04368E854EE}" presName="Name0" presStyleCnt="0">
        <dgm:presLayoutVars>
          <dgm:dir/>
          <dgm:resizeHandles val="exact"/>
        </dgm:presLayoutVars>
      </dgm:prSet>
      <dgm:spPr/>
    </dgm:pt>
    <dgm:pt modelId="{76B23D38-D381-4862-9C53-4B263ADD2223}" type="pres">
      <dgm:prSet presAssocID="{8F9B0E1F-0A3B-440E-8C07-D23BA6193BB3}" presName="node" presStyleLbl="node1" presStyleIdx="0" presStyleCnt="3">
        <dgm:presLayoutVars>
          <dgm:bulletEnabled val="1"/>
        </dgm:presLayoutVars>
      </dgm:prSet>
      <dgm:spPr/>
    </dgm:pt>
    <dgm:pt modelId="{E41CB9B2-4EF9-41F5-BDA2-ECA0029D12A1}" type="pres">
      <dgm:prSet presAssocID="{D966DADE-90B0-47EC-AF3F-D722C22BB499}" presName="sibTrans" presStyleLbl="sibTrans2D1" presStyleIdx="0" presStyleCnt="2"/>
      <dgm:spPr/>
    </dgm:pt>
    <dgm:pt modelId="{E462AF87-8C9D-4785-9D83-B36F38D7DE76}" type="pres">
      <dgm:prSet presAssocID="{D966DADE-90B0-47EC-AF3F-D722C22BB499}" presName="connectorText" presStyleLbl="sibTrans2D1" presStyleIdx="0" presStyleCnt="2"/>
      <dgm:spPr/>
    </dgm:pt>
    <dgm:pt modelId="{3FA17A04-28DC-4A0E-9C52-888735C37EEB}" type="pres">
      <dgm:prSet presAssocID="{E0D72842-397D-4AF5-8AD5-2E195D5AA21D}" presName="node" presStyleLbl="node1" presStyleIdx="1" presStyleCnt="3">
        <dgm:presLayoutVars>
          <dgm:bulletEnabled val="1"/>
        </dgm:presLayoutVars>
      </dgm:prSet>
      <dgm:spPr/>
    </dgm:pt>
    <dgm:pt modelId="{3082F676-A108-4614-BB04-8665B574CDCD}" type="pres">
      <dgm:prSet presAssocID="{81294196-959F-4DAC-A8C7-9C3A8D1783D3}" presName="sibTrans" presStyleLbl="sibTrans2D1" presStyleIdx="1" presStyleCnt="2"/>
      <dgm:spPr/>
    </dgm:pt>
    <dgm:pt modelId="{4C568E7E-EF51-40DF-B1C3-94478BED449D}" type="pres">
      <dgm:prSet presAssocID="{81294196-959F-4DAC-A8C7-9C3A8D1783D3}" presName="connectorText" presStyleLbl="sibTrans2D1" presStyleIdx="1" presStyleCnt="2"/>
      <dgm:spPr/>
    </dgm:pt>
    <dgm:pt modelId="{09DF9413-69A8-4F6B-9580-67CEA50E8C0C}" type="pres">
      <dgm:prSet presAssocID="{39905C13-0B13-41FD-9C5B-5537D6725F75}" presName="node" presStyleLbl="node1" presStyleIdx="2" presStyleCnt="3">
        <dgm:presLayoutVars>
          <dgm:bulletEnabled val="1"/>
        </dgm:presLayoutVars>
      </dgm:prSet>
      <dgm:spPr/>
    </dgm:pt>
  </dgm:ptLst>
  <dgm:cxnLst>
    <dgm:cxn modelId="{656C6B00-7F57-487E-A9AB-8A3F1336894E}" type="presOf" srcId="{D966DADE-90B0-47EC-AF3F-D722C22BB499}" destId="{E41CB9B2-4EF9-41F5-BDA2-ECA0029D12A1}" srcOrd="0" destOrd="0" presId="urn:microsoft.com/office/officeart/2005/8/layout/process1"/>
    <dgm:cxn modelId="{19466C20-D9E3-4644-9E28-A5550279C1E7}" type="presOf" srcId="{8F9B0E1F-0A3B-440E-8C07-D23BA6193BB3}" destId="{76B23D38-D381-4862-9C53-4B263ADD2223}" srcOrd="0" destOrd="0" presId="urn:microsoft.com/office/officeart/2005/8/layout/process1"/>
    <dgm:cxn modelId="{8474FA21-ABA4-4A69-9294-8848FC255395}" srcId="{656B6C67-9D6B-47D0-BC43-B04368E854EE}" destId="{8F9B0E1F-0A3B-440E-8C07-D23BA6193BB3}" srcOrd="0" destOrd="0" parTransId="{F1C37C36-CA19-4E78-B30F-D7F67ADFF0BF}" sibTransId="{D966DADE-90B0-47EC-AF3F-D722C22BB499}"/>
    <dgm:cxn modelId="{79561D32-9C43-4966-93EC-D621A3494AD9}" srcId="{656B6C67-9D6B-47D0-BC43-B04368E854EE}" destId="{E0D72842-397D-4AF5-8AD5-2E195D5AA21D}" srcOrd="1" destOrd="0" parTransId="{1DB66321-5F8B-4687-8403-FDFC775ED2D1}" sibTransId="{81294196-959F-4DAC-A8C7-9C3A8D1783D3}"/>
    <dgm:cxn modelId="{2BB45A40-5ADA-44E3-8B1C-EB0972735C5A}" srcId="{656B6C67-9D6B-47D0-BC43-B04368E854EE}" destId="{39905C13-0B13-41FD-9C5B-5537D6725F75}" srcOrd="2" destOrd="0" parTransId="{EC0B5677-B115-45F0-8A65-675B0DB09F75}" sibTransId="{9C52284B-897A-4723-B689-D40D04EFDF7F}"/>
    <dgm:cxn modelId="{0284847D-6516-4BA2-A4F5-99370AD06E11}" type="presOf" srcId="{81294196-959F-4DAC-A8C7-9C3A8D1783D3}" destId="{4C568E7E-EF51-40DF-B1C3-94478BED449D}" srcOrd="1" destOrd="0" presId="urn:microsoft.com/office/officeart/2005/8/layout/process1"/>
    <dgm:cxn modelId="{C13FC981-3B3E-4CD8-A509-D32D6BA91A66}" type="presOf" srcId="{39905C13-0B13-41FD-9C5B-5537D6725F75}" destId="{09DF9413-69A8-4F6B-9580-67CEA50E8C0C}" srcOrd="0" destOrd="0" presId="urn:microsoft.com/office/officeart/2005/8/layout/process1"/>
    <dgm:cxn modelId="{76D06388-A0EB-494B-99CE-F1613E71DB36}" type="presOf" srcId="{E0D72842-397D-4AF5-8AD5-2E195D5AA21D}" destId="{3FA17A04-28DC-4A0E-9C52-888735C37EEB}" srcOrd="0" destOrd="0" presId="urn:microsoft.com/office/officeart/2005/8/layout/process1"/>
    <dgm:cxn modelId="{E97364DA-E9D2-4F01-86E5-D54EB2BAF287}" type="presOf" srcId="{656B6C67-9D6B-47D0-BC43-B04368E854EE}" destId="{35D9C677-C76A-4F5F-88FC-9EF1981665B3}" srcOrd="0" destOrd="0" presId="urn:microsoft.com/office/officeart/2005/8/layout/process1"/>
    <dgm:cxn modelId="{D4C8AEF0-C01C-47E2-A67C-0AEF78C33EB3}" type="presOf" srcId="{81294196-959F-4DAC-A8C7-9C3A8D1783D3}" destId="{3082F676-A108-4614-BB04-8665B574CDCD}" srcOrd="0" destOrd="0" presId="urn:microsoft.com/office/officeart/2005/8/layout/process1"/>
    <dgm:cxn modelId="{B93D00FF-2C87-4126-8D21-9DF08617833D}" type="presOf" srcId="{D966DADE-90B0-47EC-AF3F-D722C22BB499}" destId="{E462AF87-8C9D-4785-9D83-B36F38D7DE76}" srcOrd="1" destOrd="0" presId="urn:microsoft.com/office/officeart/2005/8/layout/process1"/>
    <dgm:cxn modelId="{3A654D3C-8144-4212-A8C3-464609D07E79}" type="presParOf" srcId="{35D9C677-C76A-4F5F-88FC-9EF1981665B3}" destId="{76B23D38-D381-4862-9C53-4B263ADD2223}" srcOrd="0" destOrd="0" presId="urn:microsoft.com/office/officeart/2005/8/layout/process1"/>
    <dgm:cxn modelId="{CB728584-8F00-4C69-AFBD-19F1B8B32215}" type="presParOf" srcId="{35D9C677-C76A-4F5F-88FC-9EF1981665B3}" destId="{E41CB9B2-4EF9-41F5-BDA2-ECA0029D12A1}" srcOrd="1" destOrd="0" presId="urn:microsoft.com/office/officeart/2005/8/layout/process1"/>
    <dgm:cxn modelId="{B8B91AF0-0668-474A-A3F5-0457AD43DD3B}" type="presParOf" srcId="{E41CB9B2-4EF9-41F5-BDA2-ECA0029D12A1}" destId="{E462AF87-8C9D-4785-9D83-B36F38D7DE76}" srcOrd="0" destOrd="0" presId="urn:microsoft.com/office/officeart/2005/8/layout/process1"/>
    <dgm:cxn modelId="{D0FEDC9E-CEF0-4219-85C6-F3CCE8ABBE76}" type="presParOf" srcId="{35D9C677-C76A-4F5F-88FC-9EF1981665B3}" destId="{3FA17A04-28DC-4A0E-9C52-888735C37EEB}" srcOrd="2" destOrd="0" presId="urn:microsoft.com/office/officeart/2005/8/layout/process1"/>
    <dgm:cxn modelId="{9DC8806A-6624-4B52-A59D-F44CE65B993C}" type="presParOf" srcId="{35D9C677-C76A-4F5F-88FC-9EF1981665B3}" destId="{3082F676-A108-4614-BB04-8665B574CDCD}" srcOrd="3" destOrd="0" presId="urn:microsoft.com/office/officeart/2005/8/layout/process1"/>
    <dgm:cxn modelId="{1892F584-8FC9-40F7-A1C2-96E3A4D3D97F}" type="presParOf" srcId="{3082F676-A108-4614-BB04-8665B574CDCD}" destId="{4C568E7E-EF51-40DF-B1C3-94478BED449D}" srcOrd="0" destOrd="0" presId="urn:microsoft.com/office/officeart/2005/8/layout/process1"/>
    <dgm:cxn modelId="{76FCC6A5-345D-43B7-BD6B-18E08EABBC1C}" type="presParOf" srcId="{35D9C677-C76A-4F5F-88FC-9EF1981665B3}" destId="{09DF9413-69A8-4F6B-9580-67CEA50E8C0C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656B6C67-9D6B-47D0-BC43-B04368E854EE}" type="doc">
      <dgm:prSet loTypeId="urn:microsoft.com/office/officeart/2011/layout/CircleProcess" loCatId="process" qsTypeId="urn:microsoft.com/office/officeart/2005/8/quickstyle/simple1" qsCatId="simple" csTypeId="urn:microsoft.com/office/officeart/2005/8/colors/colorful3" csCatId="colorful" phldr="1"/>
      <dgm:spPr/>
    </dgm:pt>
    <dgm:pt modelId="{8F9B0E1F-0A3B-440E-8C07-D23BA6193BB3}">
      <dgm:prSet phldrT="[Text]"/>
      <dgm:spPr/>
      <dgm:t>
        <a:bodyPr/>
        <a:lstStyle/>
        <a:p>
          <a:r>
            <a:rPr lang="en-US" dirty="0"/>
            <a:t>Recruitment</a:t>
          </a:r>
        </a:p>
      </dgm:t>
    </dgm:pt>
    <dgm:pt modelId="{F1C37C36-CA19-4E78-B30F-D7F67ADFF0BF}" type="parTrans" cxnId="{8474FA21-ABA4-4A69-9294-8848FC255395}">
      <dgm:prSet/>
      <dgm:spPr/>
      <dgm:t>
        <a:bodyPr/>
        <a:lstStyle/>
        <a:p>
          <a:endParaRPr lang="en-US"/>
        </a:p>
      </dgm:t>
    </dgm:pt>
    <dgm:pt modelId="{D966DADE-90B0-47EC-AF3F-D722C22BB499}" type="sibTrans" cxnId="{8474FA21-ABA4-4A69-9294-8848FC255395}">
      <dgm:prSet/>
      <dgm:spPr/>
      <dgm:t>
        <a:bodyPr/>
        <a:lstStyle/>
        <a:p>
          <a:endParaRPr lang="en-US"/>
        </a:p>
      </dgm:t>
    </dgm:pt>
    <dgm:pt modelId="{E0D72842-397D-4AF5-8AD5-2E195D5AA21D}">
      <dgm:prSet phldrT="[Text]"/>
      <dgm:spPr/>
      <dgm:t>
        <a:bodyPr/>
        <a:lstStyle/>
        <a:p>
          <a:r>
            <a:rPr lang="en-US" dirty="0"/>
            <a:t>Maintenance</a:t>
          </a:r>
        </a:p>
      </dgm:t>
    </dgm:pt>
    <dgm:pt modelId="{1DB66321-5F8B-4687-8403-FDFC775ED2D1}" type="parTrans" cxnId="{79561D32-9C43-4966-93EC-D621A3494AD9}">
      <dgm:prSet/>
      <dgm:spPr/>
      <dgm:t>
        <a:bodyPr/>
        <a:lstStyle/>
        <a:p>
          <a:endParaRPr lang="en-US"/>
        </a:p>
      </dgm:t>
    </dgm:pt>
    <dgm:pt modelId="{81294196-959F-4DAC-A8C7-9C3A8D1783D3}" type="sibTrans" cxnId="{79561D32-9C43-4966-93EC-D621A3494AD9}">
      <dgm:prSet/>
      <dgm:spPr/>
      <dgm:t>
        <a:bodyPr/>
        <a:lstStyle/>
        <a:p>
          <a:endParaRPr lang="en-US"/>
        </a:p>
      </dgm:t>
    </dgm:pt>
    <dgm:pt modelId="{2F62DBA7-CD75-491C-BF2B-88CAD14872E1}">
      <dgm:prSet phldrT="[Text]"/>
      <dgm:spPr/>
      <dgm:t>
        <a:bodyPr/>
        <a:lstStyle/>
        <a:p>
          <a:r>
            <a:rPr lang="en-US" b="0" i="1" dirty="0"/>
            <a:t>Human Resources </a:t>
          </a:r>
          <a:r>
            <a:rPr lang="en-US" b="0" i="1" dirty="0" err="1"/>
            <a:t>Departement</a:t>
          </a:r>
          <a:endParaRPr lang="en-US" dirty="0"/>
        </a:p>
      </dgm:t>
    </dgm:pt>
    <dgm:pt modelId="{A56E0D28-3111-460E-B0D4-606710864089}" type="parTrans" cxnId="{D19EB7DB-19EE-4313-832E-67882CF22F4A}">
      <dgm:prSet/>
      <dgm:spPr/>
      <dgm:t>
        <a:bodyPr/>
        <a:lstStyle/>
        <a:p>
          <a:endParaRPr lang="en-US"/>
        </a:p>
      </dgm:t>
    </dgm:pt>
    <dgm:pt modelId="{39A54180-891D-4F89-9FA2-EBC6A62011A4}" type="sibTrans" cxnId="{D19EB7DB-19EE-4313-832E-67882CF22F4A}">
      <dgm:prSet/>
      <dgm:spPr/>
      <dgm:t>
        <a:bodyPr/>
        <a:lstStyle/>
        <a:p>
          <a:endParaRPr lang="en-US"/>
        </a:p>
      </dgm:t>
    </dgm:pt>
    <dgm:pt modelId="{F4AE2269-526E-48E4-B912-722FE0EEEA30}">
      <dgm:prSet phldrT="[Text]"/>
      <dgm:spPr/>
      <dgm:t>
        <a:bodyPr/>
        <a:lstStyle/>
        <a:p>
          <a:r>
            <a:rPr lang="en-US"/>
            <a:t>Development</a:t>
          </a:r>
        </a:p>
        <a:p>
          <a:r>
            <a:rPr lang="en-US"/>
            <a:t>/Upgrading</a:t>
          </a:r>
          <a:endParaRPr lang="en-US" dirty="0"/>
        </a:p>
      </dgm:t>
    </dgm:pt>
    <dgm:pt modelId="{BDEB0E23-4E42-461A-AF90-B3EBD9ED4A13}" type="parTrans" cxnId="{12283BAC-A907-4C63-8097-32154F294A71}">
      <dgm:prSet/>
      <dgm:spPr/>
      <dgm:t>
        <a:bodyPr/>
        <a:lstStyle/>
        <a:p>
          <a:endParaRPr lang="en-US"/>
        </a:p>
      </dgm:t>
    </dgm:pt>
    <dgm:pt modelId="{9F793E27-4501-4CA8-AF66-232BE5690CC1}" type="sibTrans" cxnId="{12283BAC-A907-4C63-8097-32154F294A71}">
      <dgm:prSet/>
      <dgm:spPr/>
      <dgm:t>
        <a:bodyPr/>
        <a:lstStyle/>
        <a:p>
          <a:endParaRPr lang="en-US"/>
        </a:p>
      </dgm:t>
    </dgm:pt>
    <dgm:pt modelId="{691B6E76-F7B3-4064-9A9E-7FE58F561B8E}" type="pres">
      <dgm:prSet presAssocID="{656B6C67-9D6B-47D0-BC43-B04368E854EE}" presName="Name0" presStyleCnt="0">
        <dgm:presLayoutVars>
          <dgm:chMax val="11"/>
          <dgm:chPref val="11"/>
          <dgm:dir/>
          <dgm:resizeHandles/>
        </dgm:presLayoutVars>
      </dgm:prSet>
      <dgm:spPr/>
    </dgm:pt>
    <dgm:pt modelId="{13BAE46D-89C6-4E0C-8DA9-649CB334D623}" type="pres">
      <dgm:prSet presAssocID="{F4AE2269-526E-48E4-B912-722FE0EEEA30}" presName="Accent4" presStyleCnt="0"/>
      <dgm:spPr/>
    </dgm:pt>
    <dgm:pt modelId="{A47238B6-925A-4888-A947-F302797A0DCC}" type="pres">
      <dgm:prSet presAssocID="{F4AE2269-526E-48E4-B912-722FE0EEEA30}" presName="Accent" presStyleLbl="node1" presStyleIdx="0" presStyleCnt="4"/>
      <dgm:spPr/>
    </dgm:pt>
    <dgm:pt modelId="{E4B04F89-7468-4FA3-8437-68AEA1D2D57F}" type="pres">
      <dgm:prSet presAssocID="{F4AE2269-526E-48E4-B912-722FE0EEEA30}" presName="ParentBackground4" presStyleCnt="0"/>
      <dgm:spPr/>
    </dgm:pt>
    <dgm:pt modelId="{10A267D0-5D3C-44E2-B3CF-22912936B2B8}" type="pres">
      <dgm:prSet presAssocID="{F4AE2269-526E-48E4-B912-722FE0EEEA30}" presName="ParentBackground" presStyleLbl="fgAcc1" presStyleIdx="0" presStyleCnt="4"/>
      <dgm:spPr/>
    </dgm:pt>
    <dgm:pt modelId="{A2C27F31-83A6-416C-AEA0-252741F03A9A}" type="pres">
      <dgm:prSet presAssocID="{F4AE2269-526E-48E4-B912-722FE0EEEA30}" presName="Parent4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B9E6DD20-DD2E-440E-A4E8-9C020CD43CFF}" type="pres">
      <dgm:prSet presAssocID="{E0D72842-397D-4AF5-8AD5-2E195D5AA21D}" presName="Accent3" presStyleCnt="0"/>
      <dgm:spPr/>
    </dgm:pt>
    <dgm:pt modelId="{9B5FD933-F562-4D54-A06E-F718CB74EC27}" type="pres">
      <dgm:prSet presAssocID="{E0D72842-397D-4AF5-8AD5-2E195D5AA21D}" presName="Accent" presStyleLbl="node1" presStyleIdx="1" presStyleCnt="4"/>
      <dgm:spPr/>
    </dgm:pt>
    <dgm:pt modelId="{172A6F48-4098-4701-BEC7-4021EFB16A8B}" type="pres">
      <dgm:prSet presAssocID="{E0D72842-397D-4AF5-8AD5-2E195D5AA21D}" presName="ParentBackground3" presStyleCnt="0"/>
      <dgm:spPr/>
    </dgm:pt>
    <dgm:pt modelId="{420D8C83-7F2B-4165-9BD3-B5EAF138F342}" type="pres">
      <dgm:prSet presAssocID="{E0D72842-397D-4AF5-8AD5-2E195D5AA21D}" presName="ParentBackground" presStyleLbl="fgAcc1" presStyleIdx="1" presStyleCnt="4"/>
      <dgm:spPr/>
    </dgm:pt>
    <dgm:pt modelId="{D822B5E0-669A-4D8F-BFA9-803D11660BD7}" type="pres">
      <dgm:prSet presAssocID="{E0D72842-397D-4AF5-8AD5-2E195D5AA21D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EE8EAB26-8160-4E9A-BC1A-4AB167C26E4E}" type="pres">
      <dgm:prSet presAssocID="{8F9B0E1F-0A3B-440E-8C07-D23BA6193BB3}" presName="Accent2" presStyleCnt="0"/>
      <dgm:spPr/>
    </dgm:pt>
    <dgm:pt modelId="{3BCF9224-1057-4AD8-8624-BF5D96B54E00}" type="pres">
      <dgm:prSet presAssocID="{8F9B0E1F-0A3B-440E-8C07-D23BA6193BB3}" presName="Accent" presStyleLbl="node1" presStyleIdx="2" presStyleCnt="4"/>
      <dgm:spPr/>
    </dgm:pt>
    <dgm:pt modelId="{742D1EC6-DEAF-4B9B-8D89-5837FA6E17B9}" type="pres">
      <dgm:prSet presAssocID="{8F9B0E1F-0A3B-440E-8C07-D23BA6193BB3}" presName="ParentBackground2" presStyleCnt="0"/>
      <dgm:spPr/>
    </dgm:pt>
    <dgm:pt modelId="{E30D7CEF-59D0-4393-A6FE-5367479CBDE6}" type="pres">
      <dgm:prSet presAssocID="{8F9B0E1F-0A3B-440E-8C07-D23BA6193BB3}" presName="ParentBackground" presStyleLbl="fgAcc1" presStyleIdx="2" presStyleCnt="4"/>
      <dgm:spPr/>
    </dgm:pt>
    <dgm:pt modelId="{C4E97235-16E7-4D1D-B906-B7BC00F66CFB}" type="pres">
      <dgm:prSet presAssocID="{8F9B0E1F-0A3B-440E-8C07-D23BA6193BB3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</dgm:pt>
    <dgm:pt modelId="{36AC39AB-45EA-4361-8866-8C4BFA63AB1C}" type="pres">
      <dgm:prSet presAssocID="{2F62DBA7-CD75-491C-BF2B-88CAD14872E1}" presName="Accent1" presStyleCnt="0"/>
      <dgm:spPr/>
    </dgm:pt>
    <dgm:pt modelId="{D9DEBF09-696E-4C81-B197-65C3F5773F4A}" type="pres">
      <dgm:prSet presAssocID="{2F62DBA7-CD75-491C-BF2B-88CAD14872E1}" presName="Accent" presStyleLbl="node1" presStyleIdx="3" presStyleCnt="4"/>
      <dgm:spPr/>
    </dgm:pt>
    <dgm:pt modelId="{2E6CA344-4302-4721-A362-811FA7C27460}" type="pres">
      <dgm:prSet presAssocID="{2F62DBA7-CD75-491C-BF2B-88CAD14872E1}" presName="ParentBackground1" presStyleCnt="0"/>
      <dgm:spPr/>
    </dgm:pt>
    <dgm:pt modelId="{9EC18131-1429-443D-A724-F1170AC787EB}" type="pres">
      <dgm:prSet presAssocID="{2F62DBA7-CD75-491C-BF2B-88CAD14872E1}" presName="ParentBackground" presStyleLbl="fgAcc1" presStyleIdx="3" presStyleCnt="4"/>
      <dgm:spPr/>
    </dgm:pt>
    <dgm:pt modelId="{0395E824-50D3-44A3-A5A2-B1CBEBC97C45}" type="pres">
      <dgm:prSet presAssocID="{2F62DBA7-CD75-491C-BF2B-88CAD14872E1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</dgm:pt>
  </dgm:ptLst>
  <dgm:cxnLst>
    <dgm:cxn modelId="{B835661B-8B60-48F8-B552-355D0B16C4FA}" type="presOf" srcId="{F4AE2269-526E-48E4-B912-722FE0EEEA30}" destId="{A2C27F31-83A6-416C-AEA0-252741F03A9A}" srcOrd="1" destOrd="0" presId="urn:microsoft.com/office/officeart/2011/layout/CircleProcess"/>
    <dgm:cxn modelId="{4B3BAB1F-5D9A-429D-A4E8-77572C7A48FB}" type="presOf" srcId="{2F62DBA7-CD75-491C-BF2B-88CAD14872E1}" destId="{9EC18131-1429-443D-A724-F1170AC787EB}" srcOrd="0" destOrd="0" presId="urn:microsoft.com/office/officeart/2011/layout/CircleProcess"/>
    <dgm:cxn modelId="{33F0CB20-DC3F-4091-9E99-BBBB78DF0517}" type="presOf" srcId="{E0D72842-397D-4AF5-8AD5-2E195D5AA21D}" destId="{D822B5E0-669A-4D8F-BFA9-803D11660BD7}" srcOrd="1" destOrd="0" presId="urn:microsoft.com/office/officeart/2011/layout/CircleProcess"/>
    <dgm:cxn modelId="{8474FA21-ABA4-4A69-9294-8848FC255395}" srcId="{656B6C67-9D6B-47D0-BC43-B04368E854EE}" destId="{8F9B0E1F-0A3B-440E-8C07-D23BA6193BB3}" srcOrd="1" destOrd="0" parTransId="{F1C37C36-CA19-4E78-B30F-D7F67ADFF0BF}" sibTransId="{D966DADE-90B0-47EC-AF3F-D722C22BB499}"/>
    <dgm:cxn modelId="{637E5E22-EC1B-4EA1-A8A3-F00FF494EFF1}" type="presOf" srcId="{2F62DBA7-CD75-491C-BF2B-88CAD14872E1}" destId="{0395E824-50D3-44A3-A5A2-B1CBEBC97C45}" srcOrd="1" destOrd="0" presId="urn:microsoft.com/office/officeart/2011/layout/CircleProcess"/>
    <dgm:cxn modelId="{6035EA27-2106-48C0-BADD-A83E1ECB36AD}" type="presOf" srcId="{8F9B0E1F-0A3B-440E-8C07-D23BA6193BB3}" destId="{E30D7CEF-59D0-4393-A6FE-5367479CBDE6}" srcOrd="0" destOrd="0" presId="urn:microsoft.com/office/officeart/2011/layout/CircleProcess"/>
    <dgm:cxn modelId="{79561D32-9C43-4966-93EC-D621A3494AD9}" srcId="{656B6C67-9D6B-47D0-BC43-B04368E854EE}" destId="{E0D72842-397D-4AF5-8AD5-2E195D5AA21D}" srcOrd="2" destOrd="0" parTransId="{1DB66321-5F8B-4687-8403-FDFC775ED2D1}" sibTransId="{81294196-959F-4DAC-A8C7-9C3A8D1783D3}"/>
    <dgm:cxn modelId="{15AE8A69-2BB1-4418-A649-12D260960DA1}" type="presOf" srcId="{F4AE2269-526E-48E4-B912-722FE0EEEA30}" destId="{10A267D0-5D3C-44E2-B3CF-22912936B2B8}" srcOrd="0" destOrd="0" presId="urn:microsoft.com/office/officeart/2011/layout/CircleProcess"/>
    <dgm:cxn modelId="{CD2F8B4F-48CD-4BEF-8377-EF0C2B3321D6}" type="presOf" srcId="{E0D72842-397D-4AF5-8AD5-2E195D5AA21D}" destId="{420D8C83-7F2B-4165-9BD3-B5EAF138F342}" srcOrd="0" destOrd="0" presId="urn:microsoft.com/office/officeart/2011/layout/CircleProcess"/>
    <dgm:cxn modelId="{12283BAC-A907-4C63-8097-32154F294A71}" srcId="{656B6C67-9D6B-47D0-BC43-B04368E854EE}" destId="{F4AE2269-526E-48E4-B912-722FE0EEEA30}" srcOrd="3" destOrd="0" parTransId="{BDEB0E23-4E42-461A-AF90-B3EBD9ED4A13}" sibTransId="{9F793E27-4501-4CA8-AF66-232BE5690CC1}"/>
    <dgm:cxn modelId="{736348BD-DB52-4CD7-8E6D-E6674D0E9837}" type="presOf" srcId="{8F9B0E1F-0A3B-440E-8C07-D23BA6193BB3}" destId="{C4E97235-16E7-4D1D-B906-B7BC00F66CFB}" srcOrd="1" destOrd="0" presId="urn:microsoft.com/office/officeart/2011/layout/CircleProcess"/>
    <dgm:cxn modelId="{623ECFCB-B246-4BBF-BBEE-3213F4237494}" type="presOf" srcId="{656B6C67-9D6B-47D0-BC43-B04368E854EE}" destId="{691B6E76-F7B3-4064-9A9E-7FE58F561B8E}" srcOrd="0" destOrd="0" presId="urn:microsoft.com/office/officeart/2011/layout/CircleProcess"/>
    <dgm:cxn modelId="{D19EB7DB-19EE-4313-832E-67882CF22F4A}" srcId="{656B6C67-9D6B-47D0-BC43-B04368E854EE}" destId="{2F62DBA7-CD75-491C-BF2B-88CAD14872E1}" srcOrd="0" destOrd="0" parTransId="{A56E0D28-3111-460E-B0D4-606710864089}" sibTransId="{39A54180-891D-4F89-9FA2-EBC6A62011A4}"/>
    <dgm:cxn modelId="{DE495028-CA03-48F7-BC22-D63093032E05}" type="presParOf" srcId="{691B6E76-F7B3-4064-9A9E-7FE58F561B8E}" destId="{13BAE46D-89C6-4E0C-8DA9-649CB334D623}" srcOrd="0" destOrd="0" presId="urn:microsoft.com/office/officeart/2011/layout/CircleProcess"/>
    <dgm:cxn modelId="{806B0F8C-4134-4F80-AA67-82BB9A46A80A}" type="presParOf" srcId="{13BAE46D-89C6-4E0C-8DA9-649CB334D623}" destId="{A47238B6-925A-4888-A947-F302797A0DCC}" srcOrd="0" destOrd="0" presId="urn:microsoft.com/office/officeart/2011/layout/CircleProcess"/>
    <dgm:cxn modelId="{1D145975-39ED-4636-AE9A-25977F8F4FDC}" type="presParOf" srcId="{691B6E76-F7B3-4064-9A9E-7FE58F561B8E}" destId="{E4B04F89-7468-4FA3-8437-68AEA1D2D57F}" srcOrd="1" destOrd="0" presId="urn:microsoft.com/office/officeart/2011/layout/CircleProcess"/>
    <dgm:cxn modelId="{FB0E1ACC-AED4-4E90-BB78-0B252324E495}" type="presParOf" srcId="{E4B04F89-7468-4FA3-8437-68AEA1D2D57F}" destId="{10A267D0-5D3C-44E2-B3CF-22912936B2B8}" srcOrd="0" destOrd="0" presId="urn:microsoft.com/office/officeart/2011/layout/CircleProcess"/>
    <dgm:cxn modelId="{B75E891E-CEDE-4308-806C-DE4E2FC2AED1}" type="presParOf" srcId="{691B6E76-F7B3-4064-9A9E-7FE58F561B8E}" destId="{A2C27F31-83A6-416C-AEA0-252741F03A9A}" srcOrd="2" destOrd="0" presId="urn:microsoft.com/office/officeart/2011/layout/CircleProcess"/>
    <dgm:cxn modelId="{D0DF5443-4986-47BB-BD66-5246859F7641}" type="presParOf" srcId="{691B6E76-F7B3-4064-9A9E-7FE58F561B8E}" destId="{B9E6DD20-DD2E-440E-A4E8-9C020CD43CFF}" srcOrd="3" destOrd="0" presId="urn:microsoft.com/office/officeart/2011/layout/CircleProcess"/>
    <dgm:cxn modelId="{D5A845CC-E424-4E29-9399-E10EF8239798}" type="presParOf" srcId="{B9E6DD20-DD2E-440E-A4E8-9C020CD43CFF}" destId="{9B5FD933-F562-4D54-A06E-F718CB74EC27}" srcOrd="0" destOrd="0" presId="urn:microsoft.com/office/officeart/2011/layout/CircleProcess"/>
    <dgm:cxn modelId="{9AA8CEDE-C013-4A6D-AD0F-DD429D0061E5}" type="presParOf" srcId="{691B6E76-F7B3-4064-9A9E-7FE58F561B8E}" destId="{172A6F48-4098-4701-BEC7-4021EFB16A8B}" srcOrd="4" destOrd="0" presId="urn:microsoft.com/office/officeart/2011/layout/CircleProcess"/>
    <dgm:cxn modelId="{3CF5CEB6-798D-4614-A0C5-417C95AD4204}" type="presParOf" srcId="{172A6F48-4098-4701-BEC7-4021EFB16A8B}" destId="{420D8C83-7F2B-4165-9BD3-B5EAF138F342}" srcOrd="0" destOrd="0" presId="urn:microsoft.com/office/officeart/2011/layout/CircleProcess"/>
    <dgm:cxn modelId="{45B32EF1-7342-474C-BBAA-FF1D07806432}" type="presParOf" srcId="{691B6E76-F7B3-4064-9A9E-7FE58F561B8E}" destId="{D822B5E0-669A-4D8F-BFA9-803D11660BD7}" srcOrd="5" destOrd="0" presId="urn:microsoft.com/office/officeart/2011/layout/CircleProcess"/>
    <dgm:cxn modelId="{201A3720-1D16-42C6-BBF5-0A23ED5385C9}" type="presParOf" srcId="{691B6E76-F7B3-4064-9A9E-7FE58F561B8E}" destId="{EE8EAB26-8160-4E9A-BC1A-4AB167C26E4E}" srcOrd="6" destOrd="0" presId="urn:microsoft.com/office/officeart/2011/layout/CircleProcess"/>
    <dgm:cxn modelId="{0B631910-440D-4526-8208-382E3CA194B5}" type="presParOf" srcId="{EE8EAB26-8160-4E9A-BC1A-4AB167C26E4E}" destId="{3BCF9224-1057-4AD8-8624-BF5D96B54E00}" srcOrd="0" destOrd="0" presId="urn:microsoft.com/office/officeart/2011/layout/CircleProcess"/>
    <dgm:cxn modelId="{31428385-BC8E-4432-B341-EAD952E1FDAD}" type="presParOf" srcId="{691B6E76-F7B3-4064-9A9E-7FE58F561B8E}" destId="{742D1EC6-DEAF-4B9B-8D89-5837FA6E17B9}" srcOrd="7" destOrd="0" presId="urn:microsoft.com/office/officeart/2011/layout/CircleProcess"/>
    <dgm:cxn modelId="{EF3DA03D-AF57-440B-81EB-DC5674D458ED}" type="presParOf" srcId="{742D1EC6-DEAF-4B9B-8D89-5837FA6E17B9}" destId="{E30D7CEF-59D0-4393-A6FE-5367479CBDE6}" srcOrd="0" destOrd="0" presId="urn:microsoft.com/office/officeart/2011/layout/CircleProcess"/>
    <dgm:cxn modelId="{B27CB788-0A15-4A89-B5B3-723757CCDA68}" type="presParOf" srcId="{691B6E76-F7B3-4064-9A9E-7FE58F561B8E}" destId="{C4E97235-16E7-4D1D-B906-B7BC00F66CFB}" srcOrd="8" destOrd="0" presId="urn:microsoft.com/office/officeart/2011/layout/CircleProcess"/>
    <dgm:cxn modelId="{87176BE3-A888-4473-8694-A556602E57E3}" type="presParOf" srcId="{691B6E76-F7B3-4064-9A9E-7FE58F561B8E}" destId="{36AC39AB-45EA-4361-8866-8C4BFA63AB1C}" srcOrd="9" destOrd="0" presId="urn:microsoft.com/office/officeart/2011/layout/CircleProcess"/>
    <dgm:cxn modelId="{D0DAACB0-7107-42EE-95DA-43E9E054B9F0}" type="presParOf" srcId="{36AC39AB-45EA-4361-8866-8C4BFA63AB1C}" destId="{D9DEBF09-696E-4C81-B197-65C3F5773F4A}" srcOrd="0" destOrd="0" presId="urn:microsoft.com/office/officeart/2011/layout/CircleProcess"/>
    <dgm:cxn modelId="{D25F81B4-B15D-48CE-9A5E-A674EF8E5732}" type="presParOf" srcId="{691B6E76-F7B3-4064-9A9E-7FE58F561B8E}" destId="{2E6CA344-4302-4721-A362-811FA7C27460}" srcOrd="10" destOrd="0" presId="urn:microsoft.com/office/officeart/2011/layout/CircleProcess"/>
    <dgm:cxn modelId="{CE2D9328-9B64-4FEF-B1C0-F0752A40EE85}" type="presParOf" srcId="{2E6CA344-4302-4721-A362-811FA7C27460}" destId="{9EC18131-1429-443D-A724-F1170AC787EB}" srcOrd="0" destOrd="0" presId="urn:microsoft.com/office/officeart/2011/layout/CircleProcess"/>
    <dgm:cxn modelId="{83C461FB-872C-4F30-8CA2-C19D27826EB1}" type="presParOf" srcId="{691B6E76-F7B3-4064-9A9E-7FE58F561B8E}" destId="{0395E824-50D3-44A3-A5A2-B1CBEBC97C45}" srcOrd="11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BEEFCE45-18EA-4567-A988-89F2726822EC}" type="doc">
      <dgm:prSet loTypeId="urn:microsoft.com/office/officeart/2005/8/layout/cycle3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2768B66-B602-4034-B3A5-DB09C93CBC4A}">
      <dgm:prSet phldrT="[Text]"/>
      <dgm:spPr/>
      <dgm:t>
        <a:bodyPr/>
        <a:lstStyle/>
        <a:p>
          <a:r>
            <a:rPr lang="en-US" dirty="0" err="1"/>
            <a:t>Desain</a:t>
          </a:r>
          <a:r>
            <a:rPr lang="en-US" dirty="0"/>
            <a:t> </a:t>
          </a:r>
          <a:r>
            <a:rPr lang="en-US" dirty="0" err="1"/>
            <a:t>Pekerjaan</a:t>
          </a:r>
          <a:endParaRPr lang="en-US" dirty="0"/>
        </a:p>
      </dgm:t>
    </dgm:pt>
    <dgm:pt modelId="{56B46C9B-28A0-42D0-ABDC-84D4F24B21FA}" type="sibTrans" cxnId="{88990F0D-C129-44A2-8406-55DD97A8B459}">
      <dgm:prSet>
        <dgm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dgm:style>
      </dgm:prSet>
      <dgm:spPr>
        <a:solidFill>
          <a:schemeClr val="accent3"/>
        </a:solidFill>
        <a:ln>
          <a:noFill/>
        </a:ln>
      </dgm:spPr>
      <dgm:t>
        <a:bodyPr/>
        <a:lstStyle/>
        <a:p>
          <a:endParaRPr lang="en-US"/>
        </a:p>
      </dgm:t>
    </dgm:pt>
    <dgm:pt modelId="{72F5950A-54AC-4357-81F4-4D0229C26CF5}" type="parTrans" cxnId="{88990F0D-C129-44A2-8406-55DD97A8B459}">
      <dgm:prSet/>
      <dgm:spPr/>
      <dgm:t>
        <a:bodyPr/>
        <a:lstStyle/>
        <a:p>
          <a:endParaRPr lang="en-US"/>
        </a:p>
      </dgm:t>
    </dgm:pt>
    <dgm:pt modelId="{E82C3574-2FA8-4CC7-B745-2DEAD8CFA01E}">
      <dgm:prSet phldrT="[Text]"/>
      <dgm:spPr/>
      <dgm:t>
        <a:bodyPr/>
        <a:lstStyle/>
        <a:p>
          <a:r>
            <a:rPr lang="en-US" dirty="0" err="1"/>
            <a:t>Rekruitment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Seleksi</a:t>
          </a:r>
          <a:endParaRPr lang="en-US" dirty="0"/>
        </a:p>
      </dgm:t>
    </dgm:pt>
    <dgm:pt modelId="{A41A2D88-D569-412C-98E5-D0F3F29BF72C}" type="sibTrans" cxnId="{9DADE54A-A748-41C4-858D-B5290F760FEA}">
      <dgm:prSet/>
      <dgm:spPr/>
      <dgm:t>
        <a:bodyPr/>
        <a:lstStyle/>
        <a:p>
          <a:endParaRPr lang="en-US"/>
        </a:p>
      </dgm:t>
    </dgm:pt>
    <dgm:pt modelId="{805E6769-2B4A-4D89-85A7-5DACCFE8E503}" type="parTrans" cxnId="{9DADE54A-A748-41C4-858D-B5290F760FEA}">
      <dgm:prSet/>
      <dgm:spPr/>
      <dgm:t>
        <a:bodyPr/>
        <a:lstStyle/>
        <a:p>
          <a:endParaRPr lang="en-US"/>
        </a:p>
      </dgm:t>
    </dgm:pt>
    <dgm:pt modelId="{84691D16-3FF3-437A-9CAB-8E9ABFE7C52C}">
      <dgm:prSet phldrT="[Text]"/>
      <dgm:spPr/>
      <dgm:t>
        <a:bodyPr/>
        <a:lstStyle/>
        <a:p>
          <a:r>
            <a:rPr lang="en-US" dirty="0" err="1"/>
            <a:t>Kinerja</a:t>
          </a:r>
          <a:r>
            <a:rPr lang="en-US" dirty="0"/>
            <a:t> </a:t>
          </a:r>
          <a:r>
            <a:rPr lang="en-US" dirty="0" err="1"/>
            <a:t>Manajemen</a:t>
          </a:r>
          <a:endParaRPr lang="en-US" dirty="0"/>
        </a:p>
      </dgm:t>
    </dgm:pt>
    <dgm:pt modelId="{29B20C4F-C60A-4886-8456-5414B8E0B2A4}" type="sibTrans" cxnId="{14181646-4E7F-4B4C-92FB-1AC1BFE2772C}">
      <dgm:prSet/>
      <dgm:spPr/>
      <dgm:t>
        <a:bodyPr/>
        <a:lstStyle/>
        <a:p>
          <a:endParaRPr lang="en-US"/>
        </a:p>
      </dgm:t>
    </dgm:pt>
    <dgm:pt modelId="{EF2C33FB-60C6-44AD-914A-78FEBF1461CF}" type="parTrans" cxnId="{14181646-4E7F-4B4C-92FB-1AC1BFE2772C}">
      <dgm:prSet/>
      <dgm:spPr/>
      <dgm:t>
        <a:bodyPr/>
        <a:lstStyle/>
        <a:p>
          <a:endParaRPr lang="en-US"/>
        </a:p>
      </dgm:t>
    </dgm:pt>
    <dgm:pt modelId="{E830B7B1-8A45-432C-AA6A-96C34CA77432}">
      <dgm:prSet phldrT="[Text]"/>
      <dgm:spPr/>
      <dgm:t>
        <a:bodyPr/>
        <a:lstStyle/>
        <a:p>
          <a:r>
            <a:rPr lang="en-US" dirty="0" err="1"/>
            <a:t>Sistem</a:t>
          </a:r>
          <a:r>
            <a:rPr lang="en-US" dirty="0"/>
            <a:t> </a:t>
          </a:r>
          <a:r>
            <a:rPr lang="en-US" dirty="0" err="1"/>
            <a:t>Hubungan</a:t>
          </a:r>
          <a:r>
            <a:rPr lang="en-US" dirty="0"/>
            <a:t> </a:t>
          </a:r>
          <a:r>
            <a:rPr lang="en-US" dirty="0" err="1"/>
            <a:t>Manajerial</a:t>
          </a:r>
          <a:endParaRPr lang="en-US" dirty="0"/>
        </a:p>
      </dgm:t>
    </dgm:pt>
    <dgm:pt modelId="{794FF0A4-0075-4E65-8F3C-AB9EB29D5D33}" type="sibTrans" cxnId="{E63C6DD5-1D62-465E-B9B8-39C0000C0E99}">
      <dgm:prSet/>
      <dgm:spPr/>
      <dgm:t>
        <a:bodyPr/>
        <a:lstStyle/>
        <a:p>
          <a:endParaRPr lang="en-US"/>
        </a:p>
      </dgm:t>
    </dgm:pt>
    <dgm:pt modelId="{7AC9D4D6-D182-4055-BE40-8CDDC89B67BF}" type="parTrans" cxnId="{E63C6DD5-1D62-465E-B9B8-39C0000C0E99}">
      <dgm:prSet/>
      <dgm:spPr/>
      <dgm:t>
        <a:bodyPr/>
        <a:lstStyle/>
        <a:p>
          <a:endParaRPr lang="en-US"/>
        </a:p>
      </dgm:t>
    </dgm:pt>
    <dgm:pt modelId="{3D2FF558-ABCE-4369-AB95-323C49C5DDA4}">
      <dgm:prSet phldrT="[Text]"/>
      <dgm:spPr/>
      <dgm:t>
        <a:bodyPr/>
        <a:lstStyle/>
        <a:p>
          <a:r>
            <a:rPr lang="en-US" dirty="0" err="1"/>
            <a:t>Pelatihan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Pengembangan</a:t>
          </a:r>
          <a:endParaRPr lang="en-US" dirty="0"/>
        </a:p>
      </dgm:t>
    </dgm:pt>
    <dgm:pt modelId="{8BEAD6F4-30A6-441D-B305-FA604683A726}" type="sibTrans" cxnId="{1A2B346B-297A-4BF8-932E-44AB12EDC7DD}">
      <dgm:prSet/>
      <dgm:spPr/>
      <dgm:t>
        <a:bodyPr/>
        <a:lstStyle/>
        <a:p>
          <a:endParaRPr lang="en-US"/>
        </a:p>
      </dgm:t>
    </dgm:pt>
    <dgm:pt modelId="{E91FA7FF-E73F-445F-B0FD-43BF8716CA61}" type="parTrans" cxnId="{1A2B346B-297A-4BF8-932E-44AB12EDC7DD}">
      <dgm:prSet/>
      <dgm:spPr/>
      <dgm:t>
        <a:bodyPr/>
        <a:lstStyle/>
        <a:p>
          <a:endParaRPr lang="en-US"/>
        </a:p>
      </dgm:t>
    </dgm:pt>
    <dgm:pt modelId="{5F8CA046-BEE2-4F86-AC0F-4B4CC0CBBCEB}">
      <dgm:prSet phldrT="[Text]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dirty="0" err="1"/>
            <a:t>Kompensasi</a:t>
          </a:r>
          <a:endParaRPr lang="en-US" dirty="0"/>
        </a:p>
      </dgm:t>
    </dgm:pt>
    <dgm:pt modelId="{509C264E-109D-4333-A53C-F898F3C17A12}" type="sibTrans" cxnId="{0B58BCE9-421A-4ED8-AC06-580963B86DEA}">
      <dgm:prSet/>
      <dgm:spPr/>
      <dgm:t>
        <a:bodyPr/>
        <a:lstStyle/>
        <a:p>
          <a:endParaRPr lang="en-US"/>
        </a:p>
      </dgm:t>
    </dgm:pt>
    <dgm:pt modelId="{F7C2AC30-95E1-409B-97B3-46AD854270F2}" type="parTrans" cxnId="{0B58BCE9-421A-4ED8-AC06-580963B86DEA}">
      <dgm:prSet/>
      <dgm:spPr/>
      <dgm:t>
        <a:bodyPr/>
        <a:lstStyle/>
        <a:p>
          <a:endParaRPr lang="en-US"/>
        </a:p>
      </dgm:t>
    </dgm:pt>
    <dgm:pt modelId="{E6A1AE3C-B566-4FFE-88C2-3EA3A7B0FEFE}">
      <dgm:prSet phldrT="[Text]"/>
      <dgm:spPr/>
      <dgm:t>
        <a:bodyPr/>
        <a:lstStyle/>
        <a:p>
          <a:r>
            <a:rPr lang="en-US" dirty="0" err="1"/>
            <a:t>Visi</a:t>
          </a:r>
          <a:r>
            <a:rPr lang="en-US" dirty="0"/>
            <a:t>, </a:t>
          </a:r>
          <a:r>
            <a:rPr lang="en-US" dirty="0" err="1"/>
            <a:t>Misi</a:t>
          </a:r>
          <a:r>
            <a:rPr lang="en-US" dirty="0"/>
            <a:t>, </a:t>
          </a:r>
          <a:r>
            <a:rPr lang="en-US" dirty="0" err="1"/>
            <a:t>Tujuan</a:t>
          </a:r>
          <a:r>
            <a:rPr lang="en-US" dirty="0"/>
            <a:t> </a:t>
          </a:r>
          <a:r>
            <a:rPr lang="en-US" dirty="0" err="1"/>
            <a:t>Berdasarkan</a:t>
          </a:r>
          <a:r>
            <a:rPr lang="en-US" dirty="0"/>
            <a:t> </a:t>
          </a:r>
          <a:r>
            <a:rPr lang="en-US" dirty="0" err="1"/>
            <a:t>Analisis</a:t>
          </a:r>
          <a:r>
            <a:rPr lang="en-US" dirty="0"/>
            <a:t> SWOT</a:t>
          </a:r>
        </a:p>
      </dgm:t>
    </dgm:pt>
    <dgm:pt modelId="{2B05026E-F470-4B89-BEDC-84CA328826DF}" type="parTrans" cxnId="{6939D1BB-3E3E-4E73-8389-03BFA7516FD8}">
      <dgm:prSet/>
      <dgm:spPr/>
      <dgm:t>
        <a:bodyPr/>
        <a:lstStyle/>
        <a:p>
          <a:endParaRPr lang="en-US"/>
        </a:p>
      </dgm:t>
    </dgm:pt>
    <dgm:pt modelId="{F44B06AD-6C88-424E-AC68-5EA20EAB2562}" type="sibTrans" cxnId="{6939D1BB-3E3E-4E73-8389-03BFA7516FD8}">
      <dgm:prSet>
        <dgm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EFA762A0-1702-4BEE-9F1E-D8E59A70B323}" type="pres">
      <dgm:prSet presAssocID="{BEEFCE45-18EA-4567-A988-89F2726822EC}" presName="Name0" presStyleCnt="0">
        <dgm:presLayoutVars>
          <dgm:dir/>
          <dgm:resizeHandles val="exact"/>
        </dgm:presLayoutVars>
      </dgm:prSet>
      <dgm:spPr/>
    </dgm:pt>
    <dgm:pt modelId="{C429FD08-F542-4BCB-9575-612C0CB4DCFA}" type="pres">
      <dgm:prSet presAssocID="{BEEFCE45-18EA-4567-A988-89F2726822EC}" presName="cycle" presStyleCnt="0"/>
      <dgm:spPr/>
    </dgm:pt>
    <dgm:pt modelId="{8D8E5398-4EF3-453E-8701-8069D3DA3EDB}" type="pres">
      <dgm:prSet presAssocID="{E6A1AE3C-B566-4FFE-88C2-3EA3A7B0FEFE}" presName="nodeFirstNode" presStyleLbl="node1" presStyleIdx="0" presStyleCnt="7">
        <dgm:presLayoutVars>
          <dgm:bulletEnabled val="1"/>
        </dgm:presLayoutVars>
      </dgm:prSet>
      <dgm:spPr/>
    </dgm:pt>
    <dgm:pt modelId="{C296EE1A-D24E-4409-B0ED-FDFF58C38F2B}" type="pres">
      <dgm:prSet presAssocID="{F44B06AD-6C88-424E-AC68-5EA20EAB2562}" presName="sibTransFirstNode" presStyleLbl="bgShp" presStyleIdx="0" presStyleCnt="1"/>
      <dgm:spPr/>
    </dgm:pt>
    <dgm:pt modelId="{95291033-CCA5-4A22-9C66-A031639657FF}" type="pres">
      <dgm:prSet presAssocID="{52768B66-B602-4034-B3A5-DB09C93CBC4A}" presName="nodeFollowingNodes" presStyleLbl="node1" presStyleIdx="1" presStyleCnt="7">
        <dgm:presLayoutVars>
          <dgm:bulletEnabled val="1"/>
        </dgm:presLayoutVars>
      </dgm:prSet>
      <dgm:spPr/>
    </dgm:pt>
    <dgm:pt modelId="{18CDC2C7-B1CA-4781-B91F-0D2FA5A65D0B}" type="pres">
      <dgm:prSet presAssocID="{E82C3574-2FA8-4CC7-B745-2DEAD8CFA01E}" presName="nodeFollowingNodes" presStyleLbl="node1" presStyleIdx="2" presStyleCnt="7">
        <dgm:presLayoutVars>
          <dgm:bulletEnabled val="1"/>
        </dgm:presLayoutVars>
      </dgm:prSet>
      <dgm:spPr/>
    </dgm:pt>
    <dgm:pt modelId="{64870E44-5B70-4602-A333-883019244ABB}" type="pres">
      <dgm:prSet presAssocID="{84691D16-3FF3-437A-9CAB-8E9ABFE7C52C}" presName="nodeFollowingNodes" presStyleLbl="node1" presStyleIdx="3" presStyleCnt="7">
        <dgm:presLayoutVars>
          <dgm:bulletEnabled val="1"/>
        </dgm:presLayoutVars>
      </dgm:prSet>
      <dgm:spPr/>
    </dgm:pt>
    <dgm:pt modelId="{0BEB4818-41E9-4915-B8DD-D626AB053B7A}" type="pres">
      <dgm:prSet presAssocID="{E830B7B1-8A45-432C-AA6A-96C34CA77432}" presName="nodeFollowingNodes" presStyleLbl="node1" presStyleIdx="4" presStyleCnt="7">
        <dgm:presLayoutVars>
          <dgm:bulletEnabled val="1"/>
        </dgm:presLayoutVars>
      </dgm:prSet>
      <dgm:spPr/>
    </dgm:pt>
    <dgm:pt modelId="{7F2CA05F-F1FC-4B3C-9617-4900FE4E943F}" type="pres">
      <dgm:prSet presAssocID="{3D2FF558-ABCE-4369-AB95-323C49C5DDA4}" presName="nodeFollowingNodes" presStyleLbl="node1" presStyleIdx="5" presStyleCnt="7">
        <dgm:presLayoutVars>
          <dgm:bulletEnabled val="1"/>
        </dgm:presLayoutVars>
      </dgm:prSet>
      <dgm:spPr/>
    </dgm:pt>
    <dgm:pt modelId="{6311BE5F-5A51-46FA-910F-7837E00AA716}" type="pres">
      <dgm:prSet presAssocID="{5F8CA046-BEE2-4F86-AC0F-4B4CC0CBBCEB}" presName="nodeFollowingNodes" presStyleLbl="node1" presStyleIdx="6" presStyleCnt="7">
        <dgm:presLayoutVars>
          <dgm:bulletEnabled val="1"/>
        </dgm:presLayoutVars>
      </dgm:prSet>
      <dgm:spPr/>
    </dgm:pt>
  </dgm:ptLst>
  <dgm:cxnLst>
    <dgm:cxn modelId="{88990F0D-C129-44A2-8406-55DD97A8B459}" srcId="{BEEFCE45-18EA-4567-A988-89F2726822EC}" destId="{52768B66-B602-4034-B3A5-DB09C93CBC4A}" srcOrd="1" destOrd="0" parTransId="{72F5950A-54AC-4357-81F4-4D0229C26CF5}" sibTransId="{56B46C9B-28A0-42D0-ABDC-84D4F24B21FA}"/>
    <dgm:cxn modelId="{14181646-4E7F-4B4C-92FB-1AC1BFE2772C}" srcId="{BEEFCE45-18EA-4567-A988-89F2726822EC}" destId="{84691D16-3FF3-437A-9CAB-8E9ABFE7C52C}" srcOrd="3" destOrd="0" parTransId="{EF2C33FB-60C6-44AD-914A-78FEBF1461CF}" sibTransId="{29B20C4F-C60A-4886-8456-5414B8E0B2A4}"/>
    <dgm:cxn modelId="{DBB77167-0D4F-44AF-85B9-072DF8C15944}" type="presOf" srcId="{52768B66-B602-4034-B3A5-DB09C93CBC4A}" destId="{95291033-CCA5-4A22-9C66-A031639657FF}" srcOrd="0" destOrd="0" presId="urn:microsoft.com/office/officeart/2005/8/layout/cycle3"/>
    <dgm:cxn modelId="{9DADE54A-A748-41C4-858D-B5290F760FEA}" srcId="{BEEFCE45-18EA-4567-A988-89F2726822EC}" destId="{E82C3574-2FA8-4CC7-B745-2DEAD8CFA01E}" srcOrd="2" destOrd="0" parTransId="{805E6769-2B4A-4D89-85A7-5DACCFE8E503}" sibTransId="{A41A2D88-D569-412C-98E5-D0F3F29BF72C}"/>
    <dgm:cxn modelId="{1A2B346B-297A-4BF8-932E-44AB12EDC7DD}" srcId="{BEEFCE45-18EA-4567-A988-89F2726822EC}" destId="{3D2FF558-ABCE-4369-AB95-323C49C5DDA4}" srcOrd="5" destOrd="0" parTransId="{E91FA7FF-E73F-445F-B0FD-43BF8716CA61}" sibTransId="{8BEAD6F4-30A6-441D-B305-FA604683A726}"/>
    <dgm:cxn modelId="{CDB7FC56-BF95-4ED7-A013-0239A91E1D90}" type="presOf" srcId="{3D2FF558-ABCE-4369-AB95-323C49C5DDA4}" destId="{7F2CA05F-F1FC-4B3C-9617-4900FE4E943F}" srcOrd="0" destOrd="0" presId="urn:microsoft.com/office/officeart/2005/8/layout/cycle3"/>
    <dgm:cxn modelId="{1B570B5A-E082-4946-9D0C-6C5863765F02}" type="presOf" srcId="{5F8CA046-BEE2-4F86-AC0F-4B4CC0CBBCEB}" destId="{6311BE5F-5A51-46FA-910F-7837E00AA716}" srcOrd="0" destOrd="0" presId="urn:microsoft.com/office/officeart/2005/8/layout/cycle3"/>
    <dgm:cxn modelId="{72CA3C90-ED86-4927-A68E-230C8AA14A48}" type="presOf" srcId="{E82C3574-2FA8-4CC7-B745-2DEAD8CFA01E}" destId="{18CDC2C7-B1CA-4781-B91F-0D2FA5A65D0B}" srcOrd="0" destOrd="0" presId="urn:microsoft.com/office/officeart/2005/8/layout/cycle3"/>
    <dgm:cxn modelId="{EFE9E294-F308-42D8-8504-BE735DDF276D}" type="presOf" srcId="{BEEFCE45-18EA-4567-A988-89F2726822EC}" destId="{EFA762A0-1702-4BEE-9F1E-D8E59A70B323}" srcOrd="0" destOrd="0" presId="urn:microsoft.com/office/officeart/2005/8/layout/cycle3"/>
    <dgm:cxn modelId="{1C533BAF-A800-4EB7-90D7-4FACD4956DAF}" type="presOf" srcId="{E830B7B1-8A45-432C-AA6A-96C34CA77432}" destId="{0BEB4818-41E9-4915-B8DD-D626AB053B7A}" srcOrd="0" destOrd="0" presId="urn:microsoft.com/office/officeart/2005/8/layout/cycle3"/>
    <dgm:cxn modelId="{6939D1BB-3E3E-4E73-8389-03BFA7516FD8}" srcId="{BEEFCE45-18EA-4567-A988-89F2726822EC}" destId="{E6A1AE3C-B566-4FFE-88C2-3EA3A7B0FEFE}" srcOrd="0" destOrd="0" parTransId="{2B05026E-F470-4B89-BEDC-84CA328826DF}" sibTransId="{F44B06AD-6C88-424E-AC68-5EA20EAB2562}"/>
    <dgm:cxn modelId="{E63C6DD5-1D62-465E-B9B8-39C0000C0E99}" srcId="{BEEFCE45-18EA-4567-A988-89F2726822EC}" destId="{E830B7B1-8A45-432C-AA6A-96C34CA77432}" srcOrd="4" destOrd="0" parTransId="{7AC9D4D6-D182-4055-BE40-8CDDC89B67BF}" sibTransId="{794FF0A4-0075-4E65-8F3C-AB9EB29D5D33}"/>
    <dgm:cxn modelId="{0B58BCE9-421A-4ED8-AC06-580963B86DEA}" srcId="{BEEFCE45-18EA-4567-A988-89F2726822EC}" destId="{5F8CA046-BEE2-4F86-AC0F-4B4CC0CBBCEB}" srcOrd="6" destOrd="0" parTransId="{F7C2AC30-95E1-409B-97B3-46AD854270F2}" sibTransId="{509C264E-109D-4333-A53C-F898F3C17A12}"/>
    <dgm:cxn modelId="{AF8C54EB-2DF2-43ED-9D30-B31E65E61C1C}" type="presOf" srcId="{F44B06AD-6C88-424E-AC68-5EA20EAB2562}" destId="{C296EE1A-D24E-4409-B0ED-FDFF58C38F2B}" srcOrd="0" destOrd="0" presId="urn:microsoft.com/office/officeart/2005/8/layout/cycle3"/>
    <dgm:cxn modelId="{7159B0EB-EF25-49D1-8D3C-42F304228317}" type="presOf" srcId="{E6A1AE3C-B566-4FFE-88C2-3EA3A7B0FEFE}" destId="{8D8E5398-4EF3-453E-8701-8069D3DA3EDB}" srcOrd="0" destOrd="0" presId="urn:microsoft.com/office/officeart/2005/8/layout/cycle3"/>
    <dgm:cxn modelId="{683B1AF6-5FBA-4F8B-8F7F-99F6E123C87F}" type="presOf" srcId="{84691D16-3FF3-437A-9CAB-8E9ABFE7C52C}" destId="{64870E44-5B70-4602-A333-883019244ABB}" srcOrd="0" destOrd="0" presId="urn:microsoft.com/office/officeart/2005/8/layout/cycle3"/>
    <dgm:cxn modelId="{BFAD3CD7-155F-49BA-A12D-E0C67F230975}" type="presParOf" srcId="{EFA762A0-1702-4BEE-9F1E-D8E59A70B323}" destId="{C429FD08-F542-4BCB-9575-612C0CB4DCFA}" srcOrd="0" destOrd="0" presId="urn:microsoft.com/office/officeart/2005/8/layout/cycle3"/>
    <dgm:cxn modelId="{62474179-4486-41B2-AAB9-B21B2F797C81}" type="presParOf" srcId="{C429FD08-F542-4BCB-9575-612C0CB4DCFA}" destId="{8D8E5398-4EF3-453E-8701-8069D3DA3EDB}" srcOrd="0" destOrd="0" presId="urn:microsoft.com/office/officeart/2005/8/layout/cycle3"/>
    <dgm:cxn modelId="{150D58F5-8FD5-4EBD-9CE4-EFB7FF77ECAA}" type="presParOf" srcId="{C429FD08-F542-4BCB-9575-612C0CB4DCFA}" destId="{C296EE1A-D24E-4409-B0ED-FDFF58C38F2B}" srcOrd="1" destOrd="0" presId="urn:microsoft.com/office/officeart/2005/8/layout/cycle3"/>
    <dgm:cxn modelId="{A892DE18-5EC0-45E3-899A-1C5160266AEF}" type="presParOf" srcId="{C429FD08-F542-4BCB-9575-612C0CB4DCFA}" destId="{95291033-CCA5-4A22-9C66-A031639657FF}" srcOrd="2" destOrd="0" presId="urn:microsoft.com/office/officeart/2005/8/layout/cycle3"/>
    <dgm:cxn modelId="{1BF21ADA-A327-419E-B56F-CCD87276614F}" type="presParOf" srcId="{C429FD08-F542-4BCB-9575-612C0CB4DCFA}" destId="{18CDC2C7-B1CA-4781-B91F-0D2FA5A65D0B}" srcOrd="3" destOrd="0" presId="urn:microsoft.com/office/officeart/2005/8/layout/cycle3"/>
    <dgm:cxn modelId="{25919966-4F82-4C94-BB63-35B60AA83D92}" type="presParOf" srcId="{C429FD08-F542-4BCB-9575-612C0CB4DCFA}" destId="{64870E44-5B70-4602-A333-883019244ABB}" srcOrd="4" destOrd="0" presId="urn:microsoft.com/office/officeart/2005/8/layout/cycle3"/>
    <dgm:cxn modelId="{DE9055CD-3346-40CB-9F2F-BE0319B5FABC}" type="presParOf" srcId="{C429FD08-F542-4BCB-9575-612C0CB4DCFA}" destId="{0BEB4818-41E9-4915-B8DD-D626AB053B7A}" srcOrd="5" destOrd="0" presId="urn:microsoft.com/office/officeart/2005/8/layout/cycle3"/>
    <dgm:cxn modelId="{3686EA64-6F01-4493-AB99-46EF33451ADD}" type="presParOf" srcId="{C429FD08-F542-4BCB-9575-612C0CB4DCFA}" destId="{7F2CA05F-F1FC-4B3C-9617-4900FE4E943F}" srcOrd="6" destOrd="0" presId="urn:microsoft.com/office/officeart/2005/8/layout/cycle3"/>
    <dgm:cxn modelId="{1E9E8FE9-C252-4172-8E87-4079C86C209B}" type="presParOf" srcId="{C429FD08-F542-4BCB-9575-612C0CB4DCFA}" destId="{6311BE5F-5A51-46FA-910F-7837E00AA716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133D5C06-7E9E-4645-A8FC-2768C3C6137A}" type="doc">
      <dgm:prSet loTypeId="urn:microsoft.com/office/officeart/2009/3/layout/DescendingProcess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8570006-A73A-471D-86BE-6178C16B0E33}">
      <dgm:prSet phldrT="[Text]" custT="1"/>
      <dgm:spPr/>
      <dgm:t>
        <a:bodyPr/>
        <a:lstStyle/>
        <a:p>
          <a:r>
            <a:rPr lang="en-US" sz="2400" b="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Sesuatu</a:t>
          </a:r>
          <a:r>
            <a:rPr lang="en-US" sz="2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yang </a:t>
          </a:r>
          <a:r>
            <a:rPr lang="en-US" sz="2400" b="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Tidak</a:t>
          </a:r>
          <a:r>
            <a:rPr lang="en-US" sz="2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2400" b="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Diharapkan</a:t>
          </a:r>
          <a:endParaRPr lang="en-US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65F8B-1C4F-44CB-ADB8-0B3E518B36C1}" type="parTrans" cxnId="{C7F4B2B9-EDE3-40A9-9C2A-28DE60A96951}">
      <dgm:prSet/>
      <dgm:spPr/>
      <dgm:t>
        <a:bodyPr/>
        <a:lstStyle/>
        <a:p>
          <a:endParaRPr lang="en-US"/>
        </a:p>
      </dgm:t>
    </dgm:pt>
    <dgm:pt modelId="{6C43C11E-68E8-4CA1-9A5D-AABFDD7293E5}" type="sibTrans" cxnId="{C7F4B2B9-EDE3-40A9-9C2A-28DE60A96951}">
      <dgm:prSet/>
      <dgm:spPr/>
      <dgm:t>
        <a:bodyPr/>
        <a:lstStyle/>
        <a:p>
          <a:endParaRPr lang="en-US"/>
        </a:p>
      </dgm:t>
    </dgm:pt>
    <dgm:pt modelId="{09858AB9-584A-4743-8886-64E1422F9E35}">
      <dgm:prSet phldrT="[Text]" custT="1"/>
      <dgm:spPr/>
      <dgm:t>
        <a:bodyPr/>
        <a:lstStyle/>
        <a:p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Ketidakpastian</a:t>
          </a:r>
          <a:endParaRPr lang="en-US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DCD4F3A5-65E2-4DCF-917F-5DF308D9B461}" type="parTrans" cxnId="{C8CF4BBE-840B-4A46-B680-0AFDDCAFE1FB}">
      <dgm:prSet/>
      <dgm:spPr/>
      <dgm:t>
        <a:bodyPr/>
        <a:lstStyle/>
        <a:p>
          <a:endParaRPr lang="en-US"/>
        </a:p>
      </dgm:t>
    </dgm:pt>
    <dgm:pt modelId="{2CFB4544-528A-492B-8139-08A66910A75C}" type="sibTrans" cxnId="{C8CF4BBE-840B-4A46-B680-0AFDDCAFE1FB}">
      <dgm:prSet/>
      <dgm:spPr/>
      <dgm:t>
        <a:bodyPr/>
        <a:lstStyle/>
        <a:p>
          <a:endParaRPr lang="en-US"/>
        </a:p>
      </dgm:t>
    </dgm:pt>
    <dgm:pt modelId="{3070CB9D-A4BB-49D6-8FD0-A81A42C8CF54}">
      <dgm:prSet phldrT="[Text]" custT="1"/>
      <dgm:spPr/>
      <dgm:t>
        <a:bodyPr/>
        <a:lstStyle/>
        <a:p>
          <a:r>
            <a:rPr lang="en-US" sz="2400" b="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Hilangnya Suatu Peluang</a:t>
          </a:r>
          <a:endParaRPr lang="en-US" sz="2400" b="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B94859C-4E24-4661-971D-3C46FF795A3A}" type="parTrans" cxnId="{D643A22E-8D21-4091-9680-E57201F93796}">
      <dgm:prSet/>
      <dgm:spPr/>
      <dgm:t>
        <a:bodyPr/>
        <a:lstStyle/>
        <a:p>
          <a:endParaRPr lang="en-US"/>
        </a:p>
      </dgm:t>
    </dgm:pt>
    <dgm:pt modelId="{CAADA45D-E594-484C-A2A7-E3ACA826AF70}" type="sibTrans" cxnId="{D643A22E-8D21-4091-9680-E57201F93796}">
      <dgm:prSet/>
      <dgm:spPr/>
      <dgm:t>
        <a:bodyPr/>
        <a:lstStyle/>
        <a:p>
          <a:endParaRPr lang="en-US"/>
        </a:p>
      </dgm:t>
    </dgm:pt>
    <dgm:pt modelId="{0172C04D-9AD1-4CD6-9B7B-F08C57AD40DB}">
      <dgm:prSet phldrT="[Text]" custT="1"/>
      <dgm:spPr/>
      <dgm:t>
        <a:bodyPr/>
        <a:lstStyle/>
        <a:p>
          <a:r>
            <a:rPr lang="en-US" sz="2400" b="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Mengancam</a:t>
          </a:r>
          <a:r>
            <a:rPr lang="en-US" sz="2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2400" b="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Sasaran</a:t>
          </a:r>
          <a:r>
            <a:rPr lang="en-US" sz="2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, </a:t>
          </a:r>
          <a:r>
            <a:rPr lang="en-US" sz="2400" b="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Tujuan</a:t>
          </a:r>
          <a:r>
            <a:rPr lang="en-US" sz="2400" b="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, Target</a:t>
          </a:r>
        </a:p>
      </dgm:t>
    </dgm:pt>
    <dgm:pt modelId="{6D1E68F3-C6CC-4085-9804-ADCC6BF6D76B}" type="parTrans" cxnId="{9C3C98A4-1222-408A-B8A6-B4B89B2330CB}">
      <dgm:prSet/>
      <dgm:spPr/>
      <dgm:t>
        <a:bodyPr/>
        <a:lstStyle/>
        <a:p>
          <a:endParaRPr lang="en-US"/>
        </a:p>
      </dgm:t>
    </dgm:pt>
    <dgm:pt modelId="{CCA7F955-5E10-4D97-944E-6034A51B2DF7}" type="sibTrans" cxnId="{9C3C98A4-1222-408A-B8A6-B4B89B2330CB}">
      <dgm:prSet/>
      <dgm:spPr/>
      <dgm:t>
        <a:bodyPr/>
        <a:lstStyle/>
        <a:p>
          <a:endParaRPr lang="en-US"/>
        </a:p>
      </dgm:t>
    </dgm:pt>
    <dgm:pt modelId="{BA0926D9-7A23-4596-BFBE-1D1021B926B7}" type="pres">
      <dgm:prSet presAssocID="{133D5C06-7E9E-4645-A8FC-2768C3C6137A}" presName="Name0" presStyleCnt="0">
        <dgm:presLayoutVars>
          <dgm:chMax val="7"/>
          <dgm:chPref val="5"/>
        </dgm:presLayoutVars>
      </dgm:prSet>
      <dgm:spPr/>
    </dgm:pt>
    <dgm:pt modelId="{03516A23-870E-4FA9-BADD-D58E89E0809E}" type="pres">
      <dgm:prSet presAssocID="{133D5C06-7E9E-4645-A8FC-2768C3C6137A}" presName="arrowNode" presStyleLbl="node1" presStyleIdx="0" presStyleCnt="1" custAng="21106799"/>
      <dgm:spPr/>
    </dgm:pt>
    <dgm:pt modelId="{666AFC82-82C9-412A-8185-82D6749B1D33}" type="pres">
      <dgm:prSet presAssocID="{08570006-A73A-471D-86BE-6178C16B0E33}" presName="txNode1" presStyleLbl="revTx" presStyleIdx="0" presStyleCnt="4" custLinFactNeighborX="-67229" custLinFactNeighborY="90634">
        <dgm:presLayoutVars>
          <dgm:bulletEnabled val="1"/>
        </dgm:presLayoutVars>
      </dgm:prSet>
      <dgm:spPr/>
    </dgm:pt>
    <dgm:pt modelId="{A957ED98-295A-4A23-B3FB-6F6D42398C4C}" type="pres">
      <dgm:prSet presAssocID="{09858AB9-584A-4743-8886-64E1422F9E35}" presName="txNode2" presStyleLbl="revTx" presStyleIdx="1" presStyleCnt="4">
        <dgm:presLayoutVars>
          <dgm:bulletEnabled val="1"/>
        </dgm:presLayoutVars>
      </dgm:prSet>
      <dgm:spPr/>
    </dgm:pt>
    <dgm:pt modelId="{EC4E16C1-07D6-4908-B94E-F327CA4E627E}" type="pres">
      <dgm:prSet presAssocID="{2CFB4544-528A-492B-8139-08A66910A75C}" presName="dotNode2" presStyleCnt="0"/>
      <dgm:spPr/>
    </dgm:pt>
    <dgm:pt modelId="{B561F991-8FC2-474C-9BFF-B3597C5BAE4A}" type="pres">
      <dgm:prSet presAssocID="{2CFB4544-528A-492B-8139-08A66910A75C}" presName="dotRepeatNode" presStyleLbl="fgShp" presStyleIdx="0" presStyleCnt="2" custLinFactNeighborX="-63720" custLinFactNeighborY="76464"/>
      <dgm:spPr/>
    </dgm:pt>
    <dgm:pt modelId="{86C5BC59-EF90-4B71-B919-F13184C4D1D8}" type="pres">
      <dgm:prSet presAssocID="{3070CB9D-A4BB-49D6-8FD0-A81A42C8CF54}" presName="txNode3" presStyleLbl="revTx" presStyleIdx="2" presStyleCnt="4">
        <dgm:presLayoutVars>
          <dgm:bulletEnabled val="1"/>
        </dgm:presLayoutVars>
      </dgm:prSet>
      <dgm:spPr/>
    </dgm:pt>
    <dgm:pt modelId="{8A3652B7-6D78-4996-ABE3-FD43221E9E35}" type="pres">
      <dgm:prSet presAssocID="{CAADA45D-E594-484C-A2A7-E3ACA826AF70}" presName="dotNode3" presStyleCnt="0"/>
      <dgm:spPr/>
    </dgm:pt>
    <dgm:pt modelId="{38F3BF99-5C3B-4351-A32F-1972194B702B}" type="pres">
      <dgm:prSet presAssocID="{CAADA45D-E594-484C-A2A7-E3ACA826AF70}" presName="dotRepeatNode" presStyleLbl="fgShp" presStyleIdx="1" presStyleCnt="2" custLinFactNeighborX="63720"/>
      <dgm:spPr/>
    </dgm:pt>
    <dgm:pt modelId="{DED644D1-900E-4266-A511-001654522D8B}" type="pres">
      <dgm:prSet presAssocID="{0172C04D-9AD1-4CD6-9B7B-F08C57AD40DB}" presName="txNode4" presStyleLbl="revTx" presStyleIdx="3" presStyleCnt="4">
        <dgm:presLayoutVars>
          <dgm:bulletEnabled val="1"/>
        </dgm:presLayoutVars>
      </dgm:prSet>
      <dgm:spPr/>
    </dgm:pt>
  </dgm:ptLst>
  <dgm:cxnLst>
    <dgm:cxn modelId="{D643A22E-8D21-4091-9680-E57201F93796}" srcId="{133D5C06-7E9E-4645-A8FC-2768C3C6137A}" destId="{3070CB9D-A4BB-49D6-8FD0-A81A42C8CF54}" srcOrd="2" destOrd="0" parTransId="{2B94859C-4E24-4661-971D-3C46FF795A3A}" sibTransId="{CAADA45D-E594-484C-A2A7-E3ACA826AF70}"/>
    <dgm:cxn modelId="{9C3C98A4-1222-408A-B8A6-B4B89B2330CB}" srcId="{133D5C06-7E9E-4645-A8FC-2768C3C6137A}" destId="{0172C04D-9AD1-4CD6-9B7B-F08C57AD40DB}" srcOrd="3" destOrd="0" parTransId="{6D1E68F3-C6CC-4085-9804-ADCC6BF6D76B}" sibTransId="{CCA7F955-5E10-4D97-944E-6034A51B2DF7}"/>
    <dgm:cxn modelId="{EE2C12A9-0D37-46E5-B2CC-BCC660955166}" type="presOf" srcId="{08570006-A73A-471D-86BE-6178C16B0E33}" destId="{666AFC82-82C9-412A-8185-82D6749B1D33}" srcOrd="0" destOrd="0" presId="urn:microsoft.com/office/officeart/2009/3/layout/DescendingProcess"/>
    <dgm:cxn modelId="{5E0BB4B2-6221-458C-A097-0F632A91D2FA}" type="presOf" srcId="{09858AB9-584A-4743-8886-64E1422F9E35}" destId="{A957ED98-295A-4A23-B3FB-6F6D42398C4C}" srcOrd="0" destOrd="0" presId="urn:microsoft.com/office/officeart/2009/3/layout/DescendingProcess"/>
    <dgm:cxn modelId="{C7F4B2B9-EDE3-40A9-9C2A-28DE60A96951}" srcId="{133D5C06-7E9E-4645-A8FC-2768C3C6137A}" destId="{08570006-A73A-471D-86BE-6178C16B0E33}" srcOrd="0" destOrd="0" parTransId="{40865F8B-1C4F-44CB-ADB8-0B3E518B36C1}" sibTransId="{6C43C11E-68E8-4CA1-9A5D-AABFDD7293E5}"/>
    <dgm:cxn modelId="{C8CF4BBE-840B-4A46-B680-0AFDDCAFE1FB}" srcId="{133D5C06-7E9E-4645-A8FC-2768C3C6137A}" destId="{09858AB9-584A-4743-8886-64E1422F9E35}" srcOrd="1" destOrd="0" parTransId="{DCD4F3A5-65E2-4DCF-917F-5DF308D9B461}" sibTransId="{2CFB4544-528A-492B-8139-08A66910A75C}"/>
    <dgm:cxn modelId="{FCBA0FC2-7077-45A6-9C14-FFB66A0748FD}" type="presOf" srcId="{2CFB4544-528A-492B-8139-08A66910A75C}" destId="{B561F991-8FC2-474C-9BFF-B3597C5BAE4A}" srcOrd="0" destOrd="0" presId="urn:microsoft.com/office/officeart/2009/3/layout/DescendingProcess"/>
    <dgm:cxn modelId="{52ACF6CC-C964-4003-91CE-E20FD66B598F}" type="presOf" srcId="{133D5C06-7E9E-4645-A8FC-2768C3C6137A}" destId="{BA0926D9-7A23-4596-BFBE-1D1021B926B7}" srcOrd="0" destOrd="0" presId="urn:microsoft.com/office/officeart/2009/3/layout/DescendingProcess"/>
    <dgm:cxn modelId="{5EDCD2CE-2FCA-4EEC-9B25-7E577FBE7F57}" type="presOf" srcId="{CAADA45D-E594-484C-A2A7-E3ACA826AF70}" destId="{38F3BF99-5C3B-4351-A32F-1972194B702B}" srcOrd="0" destOrd="0" presId="urn:microsoft.com/office/officeart/2009/3/layout/DescendingProcess"/>
    <dgm:cxn modelId="{B7168ADF-D5BC-4EB7-AE40-F1EDB9517788}" type="presOf" srcId="{3070CB9D-A4BB-49D6-8FD0-A81A42C8CF54}" destId="{86C5BC59-EF90-4B71-B919-F13184C4D1D8}" srcOrd="0" destOrd="0" presId="urn:microsoft.com/office/officeart/2009/3/layout/DescendingProcess"/>
    <dgm:cxn modelId="{B4A2FAFB-43AA-47D4-8666-1EA5A9C71159}" type="presOf" srcId="{0172C04D-9AD1-4CD6-9B7B-F08C57AD40DB}" destId="{DED644D1-900E-4266-A511-001654522D8B}" srcOrd="0" destOrd="0" presId="urn:microsoft.com/office/officeart/2009/3/layout/DescendingProcess"/>
    <dgm:cxn modelId="{4ECF6843-F6AE-49BB-87F6-6CD16D9C325F}" type="presParOf" srcId="{BA0926D9-7A23-4596-BFBE-1D1021B926B7}" destId="{03516A23-870E-4FA9-BADD-D58E89E0809E}" srcOrd="0" destOrd="0" presId="urn:microsoft.com/office/officeart/2009/3/layout/DescendingProcess"/>
    <dgm:cxn modelId="{231CE582-63B9-4D69-B4EF-947E3A4C60F5}" type="presParOf" srcId="{BA0926D9-7A23-4596-BFBE-1D1021B926B7}" destId="{666AFC82-82C9-412A-8185-82D6749B1D33}" srcOrd="1" destOrd="0" presId="urn:microsoft.com/office/officeart/2009/3/layout/DescendingProcess"/>
    <dgm:cxn modelId="{40E01CBA-869C-4C59-AC67-6F59ED648B55}" type="presParOf" srcId="{BA0926D9-7A23-4596-BFBE-1D1021B926B7}" destId="{A957ED98-295A-4A23-B3FB-6F6D42398C4C}" srcOrd="2" destOrd="0" presId="urn:microsoft.com/office/officeart/2009/3/layout/DescendingProcess"/>
    <dgm:cxn modelId="{D7846490-E447-402A-BAE9-79F7888A55B9}" type="presParOf" srcId="{BA0926D9-7A23-4596-BFBE-1D1021B926B7}" destId="{EC4E16C1-07D6-4908-B94E-F327CA4E627E}" srcOrd="3" destOrd="0" presId="urn:microsoft.com/office/officeart/2009/3/layout/DescendingProcess"/>
    <dgm:cxn modelId="{AF867DF2-67AD-4E7D-BFB7-524217FD15D5}" type="presParOf" srcId="{EC4E16C1-07D6-4908-B94E-F327CA4E627E}" destId="{B561F991-8FC2-474C-9BFF-B3597C5BAE4A}" srcOrd="0" destOrd="0" presId="urn:microsoft.com/office/officeart/2009/3/layout/DescendingProcess"/>
    <dgm:cxn modelId="{C57FBB4E-9977-454E-BD4B-870885160BD4}" type="presParOf" srcId="{BA0926D9-7A23-4596-BFBE-1D1021B926B7}" destId="{86C5BC59-EF90-4B71-B919-F13184C4D1D8}" srcOrd="4" destOrd="0" presId="urn:microsoft.com/office/officeart/2009/3/layout/DescendingProcess"/>
    <dgm:cxn modelId="{1A84B3CD-CF11-48F9-8C27-B78DFEE004BF}" type="presParOf" srcId="{BA0926D9-7A23-4596-BFBE-1D1021B926B7}" destId="{8A3652B7-6D78-4996-ABE3-FD43221E9E35}" srcOrd="5" destOrd="0" presId="urn:microsoft.com/office/officeart/2009/3/layout/DescendingProcess"/>
    <dgm:cxn modelId="{F5C77F6D-5064-4F5F-A060-2D1BCD847A47}" type="presParOf" srcId="{8A3652B7-6D78-4996-ABE3-FD43221E9E35}" destId="{38F3BF99-5C3B-4351-A32F-1972194B702B}" srcOrd="0" destOrd="0" presId="urn:microsoft.com/office/officeart/2009/3/layout/DescendingProcess"/>
    <dgm:cxn modelId="{53CE21EF-F2A4-4448-9339-ABD61526811C}" type="presParOf" srcId="{BA0926D9-7A23-4596-BFBE-1D1021B926B7}" destId="{DED644D1-900E-4266-A511-001654522D8B}" srcOrd="6" destOrd="0" presId="urn:microsoft.com/office/officeart/2009/3/layout/Descending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FD2DDCA-27B9-4012-93F0-C04A2615D60B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A497838-CEE2-4664-AEE6-B02B5AE5C833}">
      <dgm:prSet phldrT="[Text]" custT="1"/>
      <dgm:spPr/>
      <dgm:t>
        <a:bodyPr/>
        <a:lstStyle/>
        <a:p>
          <a:r>
            <a:rPr lang="en-US" sz="2800" b="0" i="0" dirty="0" err="1"/>
            <a:t>Tindakan</a:t>
          </a:r>
          <a:r>
            <a:rPr lang="en-US" sz="2800" b="0" i="0" dirty="0"/>
            <a:t> </a:t>
          </a:r>
          <a:r>
            <a:rPr lang="en-US" sz="2800" b="0" i="0" dirty="0" err="1"/>
            <a:t>pencegahan</a:t>
          </a:r>
          <a:r>
            <a:rPr lang="en-US" sz="2800" b="0" i="0" dirty="0"/>
            <a:t> </a:t>
          </a:r>
          <a:r>
            <a:rPr lang="en-US" sz="2800" b="0" i="0" dirty="0" err="1"/>
            <a:t>atau</a:t>
          </a:r>
          <a:r>
            <a:rPr lang="en-US" sz="2800" b="0" i="0" dirty="0"/>
            <a:t> </a:t>
          </a:r>
          <a:r>
            <a:rPr lang="en-US" sz="2800" b="0" i="0" dirty="0" err="1"/>
            <a:t>pengurangan</a:t>
          </a:r>
          <a:r>
            <a:rPr lang="en-US" sz="2800" b="0" i="0" dirty="0"/>
            <a:t> </a:t>
          </a:r>
          <a:r>
            <a:rPr lang="en-US" sz="2800" b="0" i="0" dirty="0" err="1"/>
            <a:t>efek</a:t>
          </a:r>
          <a:r>
            <a:rPr lang="en-US" sz="2800" b="0" i="0" dirty="0"/>
            <a:t> </a:t>
          </a:r>
          <a:r>
            <a:rPr lang="en-US" sz="2800" b="0" i="0" dirty="0" err="1"/>
            <a:t>dari</a:t>
          </a:r>
          <a:r>
            <a:rPr lang="en-US" sz="2800" b="0" i="0" dirty="0"/>
            <a:t> </a:t>
          </a:r>
          <a:r>
            <a:rPr lang="en-US" sz="2800" b="0" i="0" dirty="0" err="1"/>
            <a:t>risiko</a:t>
          </a:r>
          <a:endParaRPr lang="en-US" sz="2800" dirty="0"/>
        </a:p>
      </dgm:t>
    </dgm:pt>
    <dgm:pt modelId="{D75A0D0F-BC40-4AFB-9BCC-5A1AB5F7D8A4}" type="parTrans" cxnId="{4BC879F4-630A-4AE7-A714-83906F98B35E}">
      <dgm:prSet/>
      <dgm:spPr/>
      <dgm:t>
        <a:bodyPr/>
        <a:lstStyle/>
        <a:p>
          <a:endParaRPr lang="en-US"/>
        </a:p>
      </dgm:t>
    </dgm:pt>
    <dgm:pt modelId="{1D6FC8E8-F138-4B3D-B385-377A3840E224}" type="sibTrans" cxnId="{4BC879F4-630A-4AE7-A714-83906F98B35E}">
      <dgm:prSet/>
      <dgm:spPr/>
      <dgm:t>
        <a:bodyPr/>
        <a:lstStyle/>
        <a:p>
          <a:endParaRPr lang="en-US"/>
        </a:p>
      </dgm:t>
    </dgm:pt>
    <dgm:pt modelId="{41F068C7-C2A5-4D3B-AD95-BBD229B52F80}">
      <dgm:prSet phldrT="[Text]" custT="1"/>
      <dgm:spPr/>
      <dgm:t>
        <a:bodyPr/>
        <a:lstStyle/>
        <a:p>
          <a:r>
            <a:rPr lang="en-US" sz="2800" dirty="0" err="1"/>
            <a:t>Pengendalian</a:t>
          </a:r>
          <a:endParaRPr lang="en-US" sz="2800" dirty="0"/>
        </a:p>
      </dgm:t>
    </dgm:pt>
    <dgm:pt modelId="{6BA381F0-E336-4729-A1EE-4C420A8BC8BD}" type="parTrans" cxnId="{7B91807F-9703-4F77-BB6C-0A494C4C11FF}">
      <dgm:prSet/>
      <dgm:spPr/>
      <dgm:t>
        <a:bodyPr/>
        <a:lstStyle/>
        <a:p>
          <a:endParaRPr lang="en-US"/>
        </a:p>
      </dgm:t>
    </dgm:pt>
    <dgm:pt modelId="{796E849F-868A-450C-AB63-1EF754B4F809}" type="sibTrans" cxnId="{7B91807F-9703-4F77-BB6C-0A494C4C11FF}">
      <dgm:prSet/>
      <dgm:spPr/>
      <dgm:t>
        <a:bodyPr/>
        <a:lstStyle/>
        <a:p>
          <a:endParaRPr lang="en-US"/>
        </a:p>
      </dgm:t>
    </dgm:pt>
    <dgm:pt modelId="{995E5983-D1A1-4E7B-8E56-05063D3C3453}">
      <dgm:prSet phldrT="[Text]" custT="1"/>
      <dgm:spPr/>
      <dgm:t>
        <a:bodyPr/>
        <a:lstStyle/>
        <a:p>
          <a:r>
            <a:rPr lang="en-US" sz="2800" dirty="0" err="1"/>
            <a:t>Pencarian</a:t>
          </a:r>
          <a:r>
            <a:rPr lang="en-US" sz="2800" dirty="0"/>
            <a:t> </a:t>
          </a:r>
          <a:r>
            <a:rPr lang="en-US" sz="2800" dirty="0" err="1"/>
            <a:t>Solusi</a:t>
          </a:r>
          <a:endParaRPr lang="en-US" sz="2800" dirty="0"/>
        </a:p>
      </dgm:t>
    </dgm:pt>
    <dgm:pt modelId="{329780E3-DA22-4089-A3A9-49E57A518201}" type="parTrans" cxnId="{0F37E26C-CD6C-47B9-ABF1-B4CA3E888955}">
      <dgm:prSet/>
      <dgm:spPr/>
      <dgm:t>
        <a:bodyPr/>
        <a:lstStyle/>
        <a:p>
          <a:endParaRPr lang="en-US"/>
        </a:p>
      </dgm:t>
    </dgm:pt>
    <dgm:pt modelId="{CFB04CAB-E1FC-4BFF-BA78-D23D4F2EB889}" type="sibTrans" cxnId="{0F37E26C-CD6C-47B9-ABF1-B4CA3E888955}">
      <dgm:prSet/>
      <dgm:spPr/>
      <dgm:t>
        <a:bodyPr/>
        <a:lstStyle/>
        <a:p>
          <a:endParaRPr lang="en-US"/>
        </a:p>
      </dgm:t>
    </dgm:pt>
    <dgm:pt modelId="{A1A25BC8-D26C-4382-9020-3A99B534D4A5}">
      <dgm:prSet phldrT="[Text]" custT="1"/>
      <dgm:spPr/>
      <dgm:t>
        <a:bodyPr/>
        <a:lstStyle/>
        <a:p>
          <a:r>
            <a:rPr lang="en-US" sz="2800" dirty="0" err="1"/>
            <a:t>Rekomendasi</a:t>
          </a:r>
          <a:endParaRPr lang="en-US" sz="2800" dirty="0"/>
        </a:p>
      </dgm:t>
    </dgm:pt>
    <dgm:pt modelId="{5935562D-38BD-46A2-B08B-601594A462AE}" type="parTrans" cxnId="{8108121C-D2F0-4E6E-AA0F-8374C172DBAB}">
      <dgm:prSet/>
      <dgm:spPr/>
      <dgm:t>
        <a:bodyPr/>
        <a:lstStyle/>
        <a:p>
          <a:endParaRPr lang="en-US"/>
        </a:p>
      </dgm:t>
    </dgm:pt>
    <dgm:pt modelId="{1836A8AB-0759-4930-9BA8-4CBE0EB5578B}" type="sibTrans" cxnId="{8108121C-D2F0-4E6E-AA0F-8374C172DBAB}">
      <dgm:prSet/>
      <dgm:spPr/>
      <dgm:t>
        <a:bodyPr/>
        <a:lstStyle/>
        <a:p>
          <a:endParaRPr lang="en-US"/>
        </a:p>
      </dgm:t>
    </dgm:pt>
    <dgm:pt modelId="{B8EEC77B-BFD0-4652-984D-EC18BF1DBE08}" type="pres">
      <dgm:prSet presAssocID="{5FD2DDCA-27B9-4012-93F0-C04A2615D60B}" presName="Name0" presStyleCnt="0">
        <dgm:presLayoutVars>
          <dgm:chMax val="7"/>
          <dgm:chPref val="7"/>
          <dgm:dir/>
        </dgm:presLayoutVars>
      </dgm:prSet>
      <dgm:spPr/>
    </dgm:pt>
    <dgm:pt modelId="{320086F0-B391-4C3B-8104-5008A7E66537}" type="pres">
      <dgm:prSet presAssocID="{5FD2DDCA-27B9-4012-93F0-C04A2615D60B}" presName="Name1" presStyleCnt="0"/>
      <dgm:spPr/>
    </dgm:pt>
    <dgm:pt modelId="{2B557A93-0D79-4A44-90B2-43BF7779371B}" type="pres">
      <dgm:prSet presAssocID="{5FD2DDCA-27B9-4012-93F0-C04A2615D60B}" presName="cycle" presStyleCnt="0"/>
      <dgm:spPr/>
    </dgm:pt>
    <dgm:pt modelId="{2BAA4B20-CE3D-4366-AF88-D9B2B2CA3364}" type="pres">
      <dgm:prSet presAssocID="{5FD2DDCA-27B9-4012-93F0-C04A2615D60B}" presName="srcNode" presStyleLbl="node1" presStyleIdx="0" presStyleCnt="4"/>
      <dgm:spPr/>
    </dgm:pt>
    <dgm:pt modelId="{A2052B77-BA31-4B3A-B9C1-C9540168C435}" type="pres">
      <dgm:prSet presAssocID="{5FD2DDCA-27B9-4012-93F0-C04A2615D60B}" presName="conn" presStyleLbl="parChTrans1D2" presStyleIdx="0" presStyleCnt="1"/>
      <dgm:spPr/>
    </dgm:pt>
    <dgm:pt modelId="{73D8A7EE-04DF-43EB-940A-885BBAE717D3}" type="pres">
      <dgm:prSet presAssocID="{5FD2DDCA-27B9-4012-93F0-C04A2615D60B}" presName="extraNode" presStyleLbl="node1" presStyleIdx="0" presStyleCnt="4"/>
      <dgm:spPr/>
    </dgm:pt>
    <dgm:pt modelId="{AB9F906B-6C68-4032-B1DC-F112DA4A1E14}" type="pres">
      <dgm:prSet presAssocID="{5FD2DDCA-27B9-4012-93F0-C04A2615D60B}" presName="dstNode" presStyleLbl="node1" presStyleIdx="0" presStyleCnt="4"/>
      <dgm:spPr/>
    </dgm:pt>
    <dgm:pt modelId="{BCDEBE23-1896-4358-BD78-D6A676B0DC96}" type="pres">
      <dgm:prSet presAssocID="{4A497838-CEE2-4664-AEE6-B02B5AE5C833}" presName="text_1" presStyleLbl="node1" presStyleIdx="0" presStyleCnt="4" custScaleY="120435">
        <dgm:presLayoutVars>
          <dgm:bulletEnabled val="1"/>
        </dgm:presLayoutVars>
      </dgm:prSet>
      <dgm:spPr/>
    </dgm:pt>
    <dgm:pt modelId="{8E6B7E8C-BE5C-4948-905B-5B4737AF051C}" type="pres">
      <dgm:prSet presAssocID="{4A497838-CEE2-4664-AEE6-B02B5AE5C833}" presName="accent_1" presStyleCnt="0"/>
      <dgm:spPr/>
    </dgm:pt>
    <dgm:pt modelId="{55C6EC15-D61B-4DEA-A786-B0F1E1F8B76F}" type="pres">
      <dgm:prSet presAssocID="{4A497838-CEE2-4664-AEE6-B02B5AE5C833}" presName="accentRepeatNode" presStyleLbl="solidFgAcc1" presStyleIdx="0" presStyleCnt="4"/>
      <dgm:spPr/>
    </dgm:pt>
    <dgm:pt modelId="{4A3DF248-505E-494F-8905-16520BBE5B7F}" type="pres">
      <dgm:prSet presAssocID="{41F068C7-C2A5-4D3B-AD95-BBD229B52F80}" presName="text_2" presStyleLbl="node1" presStyleIdx="1" presStyleCnt="4" custScaleY="120435">
        <dgm:presLayoutVars>
          <dgm:bulletEnabled val="1"/>
        </dgm:presLayoutVars>
      </dgm:prSet>
      <dgm:spPr/>
    </dgm:pt>
    <dgm:pt modelId="{5F79950B-9D16-4B8D-AF64-B7B4FFFBAA52}" type="pres">
      <dgm:prSet presAssocID="{41F068C7-C2A5-4D3B-AD95-BBD229B52F80}" presName="accent_2" presStyleCnt="0"/>
      <dgm:spPr/>
    </dgm:pt>
    <dgm:pt modelId="{6E35492C-2514-4042-8733-C5B6E5F2134B}" type="pres">
      <dgm:prSet presAssocID="{41F068C7-C2A5-4D3B-AD95-BBD229B52F80}" presName="accentRepeatNode" presStyleLbl="solidFgAcc1" presStyleIdx="1" presStyleCnt="4"/>
      <dgm:spPr/>
    </dgm:pt>
    <dgm:pt modelId="{35D915D2-FE0A-4F29-B1AD-08E3EB031E71}" type="pres">
      <dgm:prSet presAssocID="{995E5983-D1A1-4E7B-8E56-05063D3C3453}" presName="text_3" presStyleLbl="node1" presStyleIdx="2" presStyleCnt="4" custScaleY="120435">
        <dgm:presLayoutVars>
          <dgm:bulletEnabled val="1"/>
        </dgm:presLayoutVars>
      </dgm:prSet>
      <dgm:spPr/>
    </dgm:pt>
    <dgm:pt modelId="{ED788B2B-261D-4AA2-BF2A-18B42A7FE7EE}" type="pres">
      <dgm:prSet presAssocID="{995E5983-D1A1-4E7B-8E56-05063D3C3453}" presName="accent_3" presStyleCnt="0"/>
      <dgm:spPr/>
    </dgm:pt>
    <dgm:pt modelId="{B249556C-B481-4D6C-BA8B-D077BDEA96ED}" type="pres">
      <dgm:prSet presAssocID="{995E5983-D1A1-4E7B-8E56-05063D3C3453}" presName="accentRepeatNode" presStyleLbl="solidFgAcc1" presStyleIdx="2" presStyleCnt="4"/>
      <dgm:spPr/>
    </dgm:pt>
    <dgm:pt modelId="{330BEF5B-3A1D-403C-92A6-E80427905E4F}" type="pres">
      <dgm:prSet presAssocID="{A1A25BC8-D26C-4382-9020-3A99B534D4A5}" presName="text_4" presStyleLbl="node1" presStyleIdx="3" presStyleCnt="4" custScaleY="120435">
        <dgm:presLayoutVars>
          <dgm:bulletEnabled val="1"/>
        </dgm:presLayoutVars>
      </dgm:prSet>
      <dgm:spPr/>
    </dgm:pt>
    <dgm:pt modelId="{0117A27E-1E37-4C9D-B7C6-63B8A0750AD9}" type="pres">
      <dgm:prSet presAssocID="{A1A25BC8-D26C-4382-9020-3A99B534D4A5}" presName="accent_4" presStyleCnt="0"/>
      <dgm:spPr/>
    </dgm:pt>
    <dgm:pt modelId="{3EC79DF8-9125-450D-AE4F-868A56A18438}" type="pres">
      <dgm:prSet presAssocID="{A1A25BC8-D26C-4382-9020-3A99B534D4A5}" presName="accentRepeatNode" presStyleLbl="solidFgAcc1" presStyleIdx="3" presStyleCnt="4"/>
      <dgm:spPr/>
    </dgm:pt>
  </dgm:ptLst>
  <dgm:cxnLst>
    <dgm:cxn modelId="{4D30F002-3D48-472C-B975-4A44A60E708A}" type="presOf" srcId="{995E5983-D1A1-4E7B-8E56-05063D3C3453}" destId="{35D915D2-FE0A-4F29-B1AD-08E3EB031E71}" srcOrd="0" destOrd="0" presId="urn:microsoft.com/office/officeart/2008/layout/VerticalCurvedList"/>
    <dgm:cxn modelId="{C3880006-6147-4C17-BACB-0BBC9A2D708D}" type="presOf" srcId="{1D6FC8E8-F138-4B3D-B385-377A3840E224}" destId="{A2052B77-BA31-4B3A-B9C1-C9540168C435}" srcOrd="0" destOrd="0" presId="urn:microsoft.com/office/officeart/2008/layout/VerticalCurvedList"/>
    <dgm:cxn modelId="{8108121C-D2F0-4E6E-AA0F-8374C172DBAB}" srcId="{5FD2DDCA-27B9-4012-93F0-C04A2615D60B}" destId="{A1A25BC8-D26C-4382-9020-3A99B534D4A5}" srcOrd="3" destOrd="0" parTransId="{5935562D-38BD-46A2-B08B-601594A462AE}" sibTransId="{1836A8AB-0759-4930-9BA8-4CBE0EB5578B}"/>
    <dgm:cxn modelId="{6D3DCA61-EF31-4FC1-8CC5-CD6F65000F80}" type="presOf" srcId="{5FD2DDCA-27B9-4012-93F0-C04A2615D60B}" destId="{B8EEC77B-BFD0-4652-984D-EC18BF1DBE08}" srcOrd="0" destOrd="0" presId="urn:microsoft.com/office/officeart/2008/layout/VerticalCurvedList"/>
    <dgm:cxn modelId="{7E136D63-B1EF-42A7-9BFE-A019E6B6127C}" type="presOf" srcId="{4A497838-CEE2-4664-AEE6-B02B5AE5C833}" destId="{BCDEBE23-1896-4358-BD78-D6A676B0DC96}" srcOrd="0" destOrd="0" presId="urn:microsoft.com/office/officeart/2008/layout/VerticalCurvedList"/>
    <dgm:cxn modelId="{8C514565-44C5-4951-9A85-7EDDEC9856E9}" type="presOf" srcId="{A1A25BC8-D26C-4382-9020-3A99B534D4A5}" destId="{330BEF5B-3A1D-403C-92A6-E80427905E4F}" srcOrd="0" destOrd="0" presId="urn:microsoft.com/office/officeart/2008/layout/VerticalCurvedList"/>
    <dgm:cxn modelId="{0F37E26C-CD6C-47B9-ABF1-B4CA3E888955}" srcId="{5FD2DDCA-27B9-4012-93F0-C04A2615D60B}" destId="{995E5983-D1A1-4E7B-8E56-05063D3C3453}" srcOrd="2" destOrd="0" parTransId="{329780E3-DA22-4089-A3A9-49E57A518201}" sibTransId="{CFB04CAB-E1FC-4BFF-BA78-D23D4F2EB889}"/>
    <dgm:cxn modelId="{7B91807F-9703-4F77-BB6C-0A494C4C11FF}" srcId="{5FD2DDCA-27B9-4012-93F0-C04A2615D60B}" destId="{41F068C7-C2A5-4D3B-AD95-BBD229B52F80}" srcOrd="1" destOrd="0" parTransId="{6BA381F0-E336-4729-A1EE-4C420A8BC8BD}" sibTransId="{796E849F-868A-450C-AB63-1EF754B4F809}"/>
    <dgm:cxn modelId="{2C534CAC-3A30-42EE-8CF9-5F61E86F80B3}" type="presOf" srcId="{41F068C7-C2A5-4D3B-AD95-BBD229B52F80}" destId="{4A3DF248-505E-494F-8905-16520BBE5B7F}" srcOrd="0" destOrd="0" presId="urn:microsoft.com/office/officeart/2008/layout/VerticalCurvedList"/>
    <dgm:cxn modelId="{4BC879F4-630A-4AE7-A714-83906F98B35E}" srcId="{5FD2DDCA-27B9-4012-93F0-C04A2615D60B}" destId="{4A497838-CEE2-4664-AEE6-B02B5AE5C833}" srcOrd="0" destOrd="0" parTransId="{D75A0D0F-BC40-4AFB-9BCC-5A1AB5F7D8A4}" sibTransId="{1D6FC8E8-F138-4B3D-B385-377A3840E224}"/>
    <dgm:cxn modelId="{838801A4-4A02-44F8-AD12-782354A217EA}" type="presParOf" srcId="{B8EEC77B-BFD0-4652-984D-EC18BF1DBE08}" destId="{320086F0-B391-4C3B-8104-5008A7E66537}" srcOrd="0" destOrd="0" presId="urn:microsoft.com/office/officeart/2008/layout/VerticalCurvedList"/>
    <dgm:cxn modelId="{7855B27B-074D-4921-8294-8BC2CA22C597}" type="presParOf" srcId="{320086F0-B391-4C3B-8104-5008A7E66537}" destId="{2B557A93-0D79-4A44-90B2-43BF7779371B}" srcOrd="0" destOrd="0" presId="urn:microsoft.com/office/officeart/2008/layout/VerticalCurvedList"/>
    <dgm:cxn modelId="{59A952BC-43A0-4CCA-A37E-AA6A6D45C3BB}" type="presParOf" srcId="{2B557A93-0D79-4A44-90B2-43BF7779371B}" destId="{2BAA4B20-CE3D-4366-AF88-D9B2B2CA3364}" srcOrd="0" destOrd="0" presId="urn:microsoft.com/office/officeart/2008/layout/VerticalCurvedList"/>
    <dgm:cxn modelId="{DD872CDF-6DC1-4A7B-97C4-764CB333AF61}" type="presParOf" srcId="{2B557A93-0D79-4A44-90B2-43BF7779371B}" destId="{A2052B77-BA31-4B3A-B9C1-C9540168C435}" srcOrd="1" destOrd="0" presId="urn:microsoft.com/office/officeart/2008/layout/VerticalCurvedList"/>
    <dgm:cxn modelId="{8159345A-4903-47B8-BB20-086655CC2898}" type="presParOf" srcId="{2B557A93-0D79-4A44-90B2-43BF7779371B}" destId="{73D8A7EE-04DF-43EB-940A-885BBAE717D3}" srcOrd="2" destOrd="0" presId="urn:microsoft.com/office/officeart/2008/layout/VerticalCurvedList"/>
    <dgm:cxn modelId="{525E60DC-69A5-478A-90C8-82B4F1681B65}" type="presParOf" srcId="{2B557A93-0D79-4A44-90B2-43BF7779371B}" destId="{AB9F906B-6C68-4032-B1DC-F112DA4A1E14}" srcOrd="3" destOrd="0" presId="urn:microsoft.com/office/officeart/2008/layout/VerticalCurvedList"/>
    <dgm:cxn modelId="{3A71D9A7-1F0B-498A-941B-AD73C9F4F9FE}" type="presParOf" srcId="{320086F0-B391-4C3B-8104-5008A7E66537}" destId="{BCDEBE23-1896-4358-BD78-D6A676B0DC96}" srcOrd="1" destOrd="0" presId="urn:microsoft.com/office/officeart/2008/layout/VerticalCurvedList"/>
    <dgm:cxn modelId="{51B7A076-D9E9-47FD-AA30-5BA458C7140D}" type="presParOf" srcId="{320086F0-B391-4C3B-8104-5008A7E66537}" destId="{8E6B7E8C-BE5C-4948-905B-5B4737AF051C}" srcOrd="2" destOrd="0" presId="urn:microsoft.com/office/officeart/2008/layout/VerticalCurvedList"/>
    <dgm:cxn modelId="{8162B57F-B126-49D3-B476-F631CCA560CA}" type="presParOf" srcId="{8E6B7E8C-BE5C-4948-905B-5B4737AF051C}" destId="{55C6EC15-D61B-4DEA-A786-B0F1E1F8B76F}" srcOrd="0" destOrd="0" presId="urn:microsoft.com/office/officeart/2008/layout/VerticalCurvedList"/>
    <dgm:cxn modelId="{13EAD963-58A9-4DE8-B3C2-862A71160DB6}" type="presParOf" srcId="{320086F0-B391-4C3B-8104-5008A7E66537}" destId="{4A3DF248-505E-494F-8905-16520BBE5B7F}" srcOrd="3" destOrd="0" presId="urn:microsoft.com/office/officeart/2008/layout/VerticalCurvedList"/>
    <dgm:cxn modelId="{615EF5E4-D439-469C-83A2-0794A2603C7F}" type="presParOf" srcId="{320086F0-B391-4C3B-8104-5008A7E66537}" destId="{5F79950B-9D16-4B8D-AF64-B7B4FFFBAA52}" srcOrd="4" destOrd="0" presId="urn:microsoft.com/office/officeart/2008/layout/VerticalCurvedList"/>
    <dgm:cxn modelId="{4663A89D-79F5-4C3E-B97D-3DB6E1511F80}" type="presParOf" srcId="{5F79950B-9D16-4B8D-AF64-B7B4FFFBAA52}" destId="{6E35492C-2514-4042-8733-C5B6E5F2134B}" srcOrd="0" destOrd="0" presId="urn:microsoft.com/office/officeart/2008/layout/VerticalCurvedList"/>
    <dgm:cxn modelId="{6BDB9E9A-E619-419F-A992-E98B2B46D373}" type="presParOf" srcId="{320086F0-B391-4C3B-8104-5008A7E66537}" destId="{35D915D2-FE0A-4F29-B1AD-08E3EB031E71}" srcOrd="5" destOrd="0" presId="urn:microsoft.com/office/officeart/2008/layout/VerticalCurvedList"/>
    <dgm:cxn modelId="{FD8EBDC1-09FF-498D-9BEF-81BE376CC426}" type="presParOf" srcId="{320086F0-B391-4C3B-8104-5008A7E66537}" destId="{ED788B2B-261D-4AA2-BF2A-18B42A7FE7EE}" srcOrd="6" destOrd="0" presId="urn:microsoft.com/office/officeart/2008/layout/VerticalCurvedList"/>
    <dgm:cxn modelId="{366997D1-129D-42E4-A2C1-7D9ADCCEA135}" type="presParOf" srcId="{ED788B2B-261D-4AA2-BF2A-18B42A7FE7EE}" destId="{B249556C-B481-4D6C-BA8B-D077BDEA96ED}" srcOrd="0" destOrd="0" presId="urn:microsoft.com/office/officeart/2008/layout/VerticalCurvedList"/>
    <dgm:cxn modelId="{1C97436B-ED81-4895-8B05-C577AEEB3FF0}" type="presParOf" srcId="{320086F0-B391-4C3B-8104-5008A7E66537}" destId="{330BEF5B-3A1D-403C-92A6-E80427905E4F}" srcOrd="7" destOrd="0" presId="urn:microsoft.com/office/officeart/2008/layout/VerticalCurvedList"/>
    <dgm:cxn modelId="{4BE83EDD-2290-4104-9ED2-371857894F5F}" type="presParOf" srcId="{320086F0-B391-4C3B-8104-5008A7E66537}" destId="{0117A27E-1E37-4C9D-B7C6-63B8A0750AD9}" srcOrd="8" destOrd="0" presId="urn:microsoft.com/office/officeart/2008/layout/VerticalCurvedList"/>
    <dgm:cxn modelId="{11D0EA50-C11F-4412-8051-5E3A1156A912}" type="presParOf" srcId="{0117A27E-1E37-4C9D-B7C6-63B8A0750AD9}" destId="{3EC79DF8-9125-450D-AE4F-868A56A18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312544F2-562C-43BF-8BCD-E571C26B162D}" type="doc">
      <dgm:prSet loTypeId="urn:microsoft.com/office/officeart/2005/8/layout/bProcess4" loCatId="process" qsTypeId="urn:microsoft.com/office/officeart/2005/8/quickstyle/simple1" qsCatId="simple" csTypeId="urn:microsoft.com/office/officeart/2005/8/colors/colorful5" csCatId="colorful" phldr="1"/>
      <dgm:spPr/>
    </dgm:pt>
    <dgm:pt modelId="{CDAE4AED-65E4-4017-89C6-99F4EA807865}">
      <dgm:prSet phldrT="[Text]"/>
      <dgm:spPr/>
      <dgm:t>
        <a:bodyPr/>
        <a:lstStyle/>
        <a:p>
          <a:r>
            <a:rPr lang="en-US" dirty="0" err="1"/>
            <a:t>Penetepan</a:t>
          </a:r>
          <a:r>
            <a:rPr lang="en-US" dirty="0"/>
            <a:t> </a:t>
          </a:r>
          <a:r>
            <a:rPr lang="en-US" dirty="0" err="1"/>
            <a:t>Tujuan</a:t>
          </a:r>
          <a:endParaRPr lang="en-US" dirty="0"/>
        </a:p>
      </dgm:t>
    </dgm:pt>
    <dgm:pt modelId="{4B955728-DA75-4812-84F0-3AA6FAD1AD7D}" type="parTrans" cxnId="{311DDD43-2C6E-4F34-B4B6-158ECF08C026}">
      <dgm:prSet/>
      <dgm:spPr/>
      <dgm:t>
        <a:bodyPr/>
        <a:lstStyle/>
        <a:p>
          <a:endParaRPr lang="en-US"/>
        </a:p>
      </dgm:t>
    </dgm:pt>
    <dgm:pt modelId="{E8A5660D-29DF-464A-B8C6-267190AD64EA}" type="sibTrans" cxnId="{311DDD43-2C6E-4F34-B4B6-158ECF08C026}">
      <dgm:prSet/>
      <dgm:spPr/>
      <dgm:t>
        <a:bodyPr/>
        <a:lstStyle/>
        <a:p>
          <a:endParaRPr lang="en-US"/>
        </a:p>
      </dgm:t>
    </dgm:pt>
    <dgm:pt modelId="{896A5659-EE39-41E6-BC12-F8D1B6B7FD81}">
      <dgm:prSet phldrT="[Text]"/>
      <dgm:spPr/>
      <dgm:t>
        <a:bodyPr/>
        <a:lstStyle/>
        <a:p>
          <a:r>
            <a:rPr lang="en-US" dirty="0" err="1"/>
            <a:t>Identifikasi</a:t>
          </a:r>
          <a:r>
            <a:rPr lang="en-US" dirty="0"/>
            <a:t> </a:t>
          </a:r>
          <a:r>
            <a:rPr lang="en-US" dirty="0" err="1"/>
            <a:t>Resiko</a:t>
          </a:r>
          <a:endParaRPr lang="en-US" dirty="0"/>
        </a:p>
      </dgm:t>
    </dgm:pt>
    <dgm:pt modelId="{30E3B301-1F7F-45E2-B260-34316AEBD3A2}" type="parTrans" cxnId="{535D6B0A-3D01-4FE8-994D-E0203AADE77B}">
      <dgm:prSet/>
      <dgm:spPr/>
      <dgm:t>
        <a:bodyPr/>
        <a:lstStyle/>
        <a:p>
          <a:endParaRPr lang="en-US"/>
        </a:p>
      </dgm:t>
    </dgm:pt>
    <dgm:pt modelId="{2F4FD857-B33D-4A44-9974-E6606113A4F1}" type="sibTrans" cxnId="{535D6B0A-3D01-4FE8-994D-E0203AADE77B}">
      <dgm:prSet/>
      <dgm:spPr/>
      <dgm:t>
        <a:bodyPr/>
        <a:lstStyle/>
        <a:p>
          <a:endParaRPr lang="en-US"/>
        </a:p>
      </dgm:t>
    </dgm:pt>
    <dgm:pt modelId="{01A1DB82-B819-401D-9D20-41F0063BBEFE}">
      <dgm:prSet phldrT="[Text]"/>
      <dgm:spPr/>
      <dgm:t>
        <a:bodyPr/>
        <a:lstStyle/>
        <a:p>
          <a:r>
            <a:rPr lang="en-US" dirty="0" err="1"/>
            <a:t>Analisa</a:t>
          </a:r>
          <a:r>
            <a:rPr lang="en-US" dirty="0"/>
            <a:t> </a:t>
          </a:r>
          <a:r>
            <a:rPr lang="en-US" dirty="0" err="1"/>
            <a:t>Resiko</a:t>
          </a:r>
          <a:endParaRPr lang="en-US" dirty="0"/>
        </a:p>
      </dgm:t>
    </dgm:pt>
    <dgm:pt modelId="{A3051876-41BF-446D-ABFA-9D8463FEBCE9}" type="parTrans" cxnId="{6C15C106-7F25-4EBF-A361-96B5CF2043CC}">
      <dgm:prSet/>
      <dgm:spPr/>
      <dgm:t>
        <a:bodyPr/>
        <a:lstStyle/>
        <a:p>
          <a:endParaRPr lang="en-US"/>
        </a:p>
      </dgm:t>
    </dgm:pt>
    <dgm:pt modelId="{F4EE8A76-B265-4047-B20B-535C2C35A40F}" type="sibTrans" cxnId="{6C15C106-7F25-4EBF-A361-96B5CF2043CC}">
      <dgm:prSet/>
      <dgm:spPr/>
      <dgm:t>
        <a:bodyPr/>
        <a:lstStyle/>
        <a:p>
          <a:endParaRPr lang="en-US"/>
        </a:p>
      </dgm:t>
    </dgm:pt>
    <dgm:pt modelId="{088AEFE2-2402-4F68-AA70-7E64D6590A6C}">
      <dgm:prSet phldrT="[Text]"/>
      <dgm:spPr/>
      <dgm:t>
        <a:bodyPr/>
        <a:lstStyle/>
        <a:p>
          <a:r>
            <a:rPr lang="en-US" dirty="0" err="1"/>
            <a:t>Evaluasi</a:t>
          </a:r>
          <a:r>
            <a:rPr lang="en-US" dirty="0"/>
            <a:t> </a:t>
          </a:r>
          <a:r>
            <a:rPr lang="en-US" dirty="0" err="1"/>
            <a:t>Resiko</a:t>
          </a:r>
          <a:endParaRPr lang="en-US" dirty="0"/>
        </a:p>
      </dgm:t>
    </dgm:pt>
    <dgm:pt modelId="{66791F97-414E-4B50-B009-9FF30A3A3A65}" type="parTrans" cxnId="{2623F852-EE2D-46C1-9AFC-92EBDBF1C73E}">
      <dgm:prSet/>
      <dgm:spPr/>
      <dgm:t>
        <a:bodyPr/>
        <a:lstStyle/>
        <a:p>
          <a:endParaRPr lang="en-US"/>
        </a:p>
      </dgm:t>
    </dgm:pt>
    <dgm:pt modelId="{6856EC43-F33D-4899-98A2-8DAE94870859}" type="sibTrans" cxnId="{2623F852-EE2D-46C1-9AFC-92EBDBF1C73E}">
      <dgm:prSet/>
      <dgm:spPr/>
      <dgm:t>
        <a:bodyPr/>
        <a:lstStyle/>
        <a:p>
          <a:endParaRPr lang="en-US"/>
        </a:p>
      </dgm:t>
    </dgm:pt>
    <dgm:pt modelId="{98199C89-6537-43F8-B371-805906099831}">
      <dgm:prSet phldrT="[Text]"/>
      <dgm:spPr/>
      <dgm:t>
        <a:bodyPr/>
        <a:lstStyle/>
        <a:p>
          <a:r>
            <a:rPr lang="en-US" dirty="0" err="1"/>
            <a:t>Pengendalian</a:t>
          </a:r>
          <a:r>
            <a:rPr lang="en-US" dirty="0"/>
            <a:t> </a:t>
          </a:r>
          <a:r>
            <a:rPr lang="en-US" dirty="0" err="1"/>
            <a:t>Resiko</a:t>
          </a:r>
          <a:endParaRPr lang="en-US" dirty="0"/>
        </a:p>
      </dgm:t>
    </dgm:pt>
    <dgm:pt modelId="{098C4C9F-1453-4FFD-B34B-332F99F7568F}" type="parTrans" cxnId="{4741A258-A1C0-47EC-9482-DD7E754F2F1A}">
      <dgm:prSet/>
      <dgm:spPr/>
      <dgm:t>
        <a:bodyPr/>
        <a:lstStyle/>
        <a:p>
          <a:endParaRPr lang="en-US"/>
        </a:p>
      </dgm:t>
    </dgm:pt>
    <dgm:pt modelId="{27896BA0-7012-419B-8AAF-55C349C7DC39}" type="sibTrans" cxnId="{4741A258-A1C0-47EC-9482-DD7E754F2F1A}">
      <dgm:prSet/>
      <dgm:spPr/>
      <dgm:t>
        <a:bodyPr/>
        <a:lstStyle/>
        <a:p>
          <a:endParaRPr lang="en-US"/>
        </a:p>
      </dgm:t>
    </dgm:pt>
    <dgm:pt modelId="{B93FBCC1-B8DF-4CAC-A168-CC26A0C6279C}">
      <dgm:prSet phldrT="[Text]"/>
      <dgm:spPr/>
      <dgm:t>
        <a:bodyPr/>
        <a:lstStyle/>
        <a:p>
          <a:r>
            <a:rPr lang="en-US" dirty="0"/>
            <a:t>Monitor </a:t>
          </a:r>
          <a:r>
            <a:rPr lang="en-US" dirty="0" err="1"/>
            <a:t>dan</a:t>
          </a:r>
          <a:r>
            <a:rPr lang="en-US" dirty="0"/>
            <a:t> Review</a:t>
          </a:r>
        </a:p>
      </dgm:t>
    </dgm:pt>
    <dgm:pt modelId="{311EDAD0-5E2B-4951-B8B1-77FAC1B0BD80}" type="parTrans" cxnId="{E5C2E082-839F-452B-91C2-56E90E995F41}">
      <dgm:prSet/>
      <dgm:spPr/>
      <dgm:t>
        <a:bodyPr/>
        <a:lstStyle/>
        <a:p>
          <a:endParaRPr lang="en-US"/>
        </a:p>
      </dgm:t>
    </dgm:pt>
    <dgm:pt modelId="{4B168A13-1725-459C-9F5E-5C8B314C3FD0}" type="sibTrans" cxnId="{E5C2E082-839F-452B-91C2-56E90E995F41}">
      <dgm:prSet/>
      <dgm:spPr/>
      <dgm:t>
        <a:bodyPr/>
        <a:lstStyle/>
        <a:p>
          <a:endParaRPr lang="en-US"/>
        </a:p>
      </dgm:t>
    </dgm:pt>
    <dgm:pt modelId="{4BDD2B63-3F73-41ED-8BA6-44165E77094E}">
      <dgm:prSet phldrT="[Text]"/>
      <dgm:spPr/>
      <dgm:t>
        <a:bodyPr/>
        <a:lstStyle/>
        <a:p>
          <a:r>
            <a:rPr lang="en-US" dirty="0" err="1"/>
            <a:t>Komunikasi</a:t>
          </a:r>
          <a:endParaRPr lang="en-US" dirty="0"/>
        </a:p>
      </dgm:t>
    </dgm:pt>
    <dgm:pt modelId="{B87DB47F-669B-4F48-9C74-6CFC0EE084D2}" type="parTrans" cxnId="{F2F578E7-F755-4030-9DFB-70B07309D706}">
      <dgm:prSet/>
      <dgm:spPr/>
      <dgm:t>
        <a:bodyPr/>
        <a:lstStyle/>
        <a:p>
          <a:endParaRPr lang="en-US"/>
        </a:p>
      </dgm:t>
    </dgm:pt>
    <dgm:pt modelId="{F982DDDC-AF8E-4ABA-9501-B568F467A4D6}" type="sibTrans" cxnId="{F2F578E7-F755-4030-9DFB-70B07309D706}">
      <dgm:prSet/>
      <dgm:spPr/>
      <dgm:t>
        <a:bodyPr/>
        <a:lstStyle/>
        <a:p>
          <a:endParaRPr lang="en-US"/>
        </a:p>
      </dgm:t>
    </dgm:pt>
    <dgm:pt modelId="{15833822-7D1B-499C-8AEF-EC2578B24F11}" type="pres">
      <dgm:prSet presAssocID="{312544F2-562C-43BF-8BCD-E571C26B162D}" presName="Name0" presStyleCnt="0">
        <dgm:presLayoutVars>
          <dgm:dir/>
          <dgm:resizeHandles/>
        </dgm:presLayoutVars>
      </dgm:prSet>
      <dgm:spPr/>
    </dgm:pt>
    <dgm:pt modelId="{64D8D68D-212B-4BC7-BF5D-15E10FC3F1E7}" type="pres">
      <dgm:prSet presAssocID="{CDAE4AED-65E4-4017-89C6-99F4EA807865}" presName="compNode" presStyleCnt="0"/>
      <dgm:spPr/>
    </dgm:pt>
    <dgm:pt modelId="{0E567B3F-A974-4FEA-9AF5-0CCA1D11EC8B}" type="pres">
      <dgm:prSet presAssocID="{CDAE4AED-65E4-4017-89C6-99F4EA807865}" presName="dummyConnPt" presStyleCnt="0"/>
      <dgm:spPr/>
    </dgm:pt>
    <dgm:pt modelId="{DD11F77C-F2B5-480D-A4BB-B614EC3E04A9}" type="pres">
      <dgm:prSet presAssocID="{CDAE4AED-65E4-4017-89C6-99F4EA807865}" presName="node" presStyleLbl="node1" presStyleIdx="0" presStyleCnt="7">
        <dgm:presLayoutVars>
          <dgm:bulletEnabled val="1"/>
        </dgm:presLayoutVars>
      </dgm:prSet>
      <dgm:spPr/>
    </dgm:pt>
    <dgm:pt modelId="{DFBC584E-84AA-4260-BE34-5F33A0A90421}" type="pres">
      <dgm:prSet presAssocID="{E8A5660D-29DF-464A-B8C6-267190AD64EA}" presName="sibTrans" presStyleLbl="bgSibTrans2D1" presStyleIdx="0" presStyleCnt="6"/>
      <dgm:spPr/>
    </dgm:pt>
    <dgm:pt modelId="{F5A34C85-EDD8-4FA1-9C55-B60574D14627}" type="pres">
      <dgm:prSet presAssocID="{896A5659-EE39-41E6-BC12-F8D1B6B7FD81}" presName="compNode" presStyleCnt="0"/>
      <dgm:spPr/>
    </dgm:pt>
    <dgm:pt modelId="{6B73131A-785F-499A-88C2-08F900DEB58F}" type="pres">
      <dgm:prSet presAssocID="{896A5659-EE39-41E6-BC12-F8D1B6B7FD81}" presName="dummyConnPt" presStyleCnt="0"/>
      <dgm:spPr/>
    </dgm:pt>
    <dgm:pt modelId="{271E5143-C256-4FCD-9987-11853729E5BA}" type="pres">
      <dgm:prSet presAssocID="{896A5659-EE39-41E6-BC12-F8D1B6B7FD81}" presName="node" presStyleLbl="node1" presStyleIdx="1" presStyleCnt="7">
        <dgm:presLayoutVars>
          <dgm:bulletEnabled val="1"/>
        </dgm:presLayoutVars>
      </dgm:prSet>
      <dgm:spPr/>
    </dgm:pt>
    <dgm:pt modelId="{9708BFC6-26ED-43E2-B983-BEA0932FF881}" type="pres">
      <dgm:prSet presAssocID="{2F4FD857-B33D-4A44-9974-E6606113A4F1}" presName="sibTrans" presStyleLbl="bgSibTrans2D1" presStyleIdx="1" presStyleCnt="6"/>
      <dgm:spPr/>
    </dgm:pt>
    <dgm:pt modelId="{4647A0CB-ECF0-4904-8620-1BA7483CA3E6}" type="pres">
      <dgm:prSet presAssocID="{01A1DB82-B819-401D-9D20-41F0063BBEFE}" presName="compNode" presStyleCnt="0"/>
      <dgm:spPr/>
    </dgm:pt>
    <dgm:pt modelId="{DC7C1608-B4DB-4320-88AC-4DA96E5B79D4}" type="pres">
      <dgm:prSet presAssocID="{01A1DB82-B819-401D-9D20-41F0063BBEFE}" presName="dummyConnPt" presStyleCnt="0"/>
      <dgm:spPr/>
    </dgm:pt>
    <dgm:pt modelId="{11AECF1E-9125-46C3-9200-A90B15688CFA}" type="pres">
      <dgm:prSet presAssocID="{01A1DB82-B819-401D-9D20-41F0063BBEFE}" presName="node" presStyleLbl="node1" presStyleIdx="2" presStyleCnt="7">
        <dgm:presLayoutVars>
          <dgm:bulletEnabled val="1"/>
        </dgm:presLayoutVars>
      </dgm:prSet>
      <dgm:spPr/>
    </dgm:pt>
    <dgm:pt modelId="{C460603E-6ACC-4D22-8AFC-5EDC942FE0B3}" type="pres">
      <dgm:prSet presAssocID="{F4EE8A76-B265-4047-B20B-535C2C35A40F}" presName="sibTrans" presStyleLbl="bgSibTrans2D1" presStyleIdx="2" presStyleCnt="6"/>
      <dgm:spPr/>
    </dgm:pt>
    <dgm:pt modelId="{F4CD6C32-DEA6-4075-BE3B-61BB3C45545D}" type="pres">
      <dgm:prSet presAssocID="{088AEFE2-2402-4F68-AA70-7E64D6590A6C}" presName="compNode" presStyleCnt="0"/>
      <dgm:spPr/>
    </dgm:pt>
    <dgm:pt modelId="{DE96BD1C-7805-4E7B-BEC9-69FD8D2F54A4}" type="pres">
      <dgm:prSet presAssocID="{088AEFE2-2402-4F68-AA70-7E64D6590A6C}" presName="dummyConnPt" presStyleCnt="0"/>
      <dgm:spPr/>
    </dgm:pt>
    <dgm:pt modelId="{B2F167C9-7292-4B65-8983-058DE169E3FA}" type="pres">
      <dgm:prSet presAssocID="{088AEFE2-2402-4F68-AA70-7E64D6590A6C}" presName="node" presStyleLbl="node1" presStyleIdx="3" presStyleCnt="7">
        <dgm:presLayoutVars>
          <dgm:bulletEnabled val="1"/>
        </dgm:presLayoutVars>
      </dgm:prSet>
      <dgm:spPr/>
    </dgm:pt>
    <dgm:pt modelId="{B2D7BC5D-04C6-40FE-AF95-FEE8101543ED}" type="pres">
      <dgm:prSet presAssocID="{6856EC43-F33D-4899-98A2-8DAE94870859}" presName="sibTrans" presStyleLbl="bgSibTrans2D1" presStyleIdx="3" presStyleCnt="6"/>
      <dgm:spPr/>
    </dgm:pt>
    <dgm:pt modelId="{B92A04CA-25AD-4FD0-B64E-650A33960742}" type="pres">
      <dgm:prSet presAssocID="{98199C89-6537-43F8-B371-805906099831}" presName="compNode" presStyleCnt="0"/>
      <dgm:spPr/>
    </dgm:pt>
    <dgm:pt modelId="{51FBD4D6-3E43-4A7F-B751-F98C00D8B842}" type="pres">
      <dgm:prSet presAssocID="{98199C89-6537-43F8-B371-805906099831}" presName="dummyConnPt" presStyleCnt="0"/>
      <dgm:spPr/>
    </dgm:pt>
    <dgm:pt modelId="{70E6C92C-B759-4AA1-BB68-0C8880200374}" type="pres">
      <dgm:prSet presAssocID="{98199C89-6537-43F8-B371-805906099831}" presName="node" presStyleLbl="node1" presStyleIdx="4" presStyleCnt="7">
        <dgm:presLayoutVars>
          <dgm:bulletEnabled val="1"/>
        </dgm:presLayoutVars>
      </dgm:prSet>
      <dgm:spPr/>
    </dgm:pt>
    <dgm:pt modelId="{E3890136-82EF-475E-8C25-338CF3C641CE}" type="pres">
      <dgm:prSet presAssocID="{27896BA0-7012-419B-8AAF-55C349C7DC39}" presName="sibTrans" presStyleLbl="bgSibTrans2D1" presStyleIdx="4" presStyleCnt="6"/>
      <dgm:spPr/>
    </dgm:pt>
    <dgm:pt modelId="{DE736A36-0D3A-443C-8EED-B9C09A891CF7}" type="pres">
      <dgm:prSet presAssocID="{B93FBCC1-B8DF-4CAC-A168-CC26A0C6279C}" presName="compNode" presStyleCnt="0"/>
      <dgm:spPr/>
    </dgm:pt>
    <dgm:pt modelId="{D8016997-54FB-403F-9F42-D1B55E1A5612}" type="pres">
      <dgm:prSet presAssocID="{B93FBCC1-B8DF-4CAC-A168-CC26A0C6279C}" presName="dummyConnPt" presStyleCnt="0"/>
      <dgm:spPr/>
    </dgm:pt>
    <dgm:pt modelId="{45BCD37D-E432-4107-ADF1-CA93AEC02F3A}" type="pres">
      <dgm:prSet presAssocID="{B93FBCC1-B8DF-4CAC-A168-CC26A0C6279C}" presName="node" presStyleLbl="node1" presStyleIdx="5" presStyleCnt="7">
        <dgm:presLayoutVars>
          <dgm:bulletEnabled val="1"/>
        </dgm:presLayoutVars>
      </dgm:prSet>
      <dgm:spPr/>
    </dgm:pt>
    <dgm:pt modelId="{1B99D9CD-FADB-44EC-987C-6A5E0FAF3706}" type="pres">
      <dgm:prSet presAssocID="{4B168A13-1725-459C-9F5E-5C8B314C3FD0}" presName="sibTrans" presStyleLbl="bgSibTrans2D1" presStyleIdx="5" presStyleCnt="6"/>
      <dgm:spPr/>
    </dgm:pt>
    <dgm:pt modelId="{E662209B-3354-4B0D-9FE3-F2FF9C9F77F7}" type="pres">
      <dgm:prSet presAssocID="{4BDD2B63-3F73-41ED-8BA6-44165E77094E}" presName="compNode" presStyleCnt="0"/>
      <dgm:spPr/>
    </dgm:pt>
    <dgm:pt modelId="{309A3965-87DF-4801-BB1D-7C768562014E}" type="pres">
      <dgm:prSet presAssocID="{4BDD2B63-3F73-41ED-8BA6-44165E77094E}" presName="dummyConnPt" presStyleCnt="0"/>
      <dgm:spPr/>
    </dgm:pt>
    <dgm:pt modelId="{F22B23E3-867F-40D0-9E6E-5C59AB0D86A4}" type="pres">
      <dgm:prSet presAssocID="{4BDD2B63-3F73-41ED-8BA6-44165E77094E}" presName="node" presStyleLbl="node1" presStyleIdx="6" presStyleCnt="7">
        <dgm:presLayoutVars>
          <dgm:bulletEnabled val="1"/>
        </dgm:presLayoutVars>
      </dgm:prSet>
      <dgm:spPr/>
    </dgm:pt>
  </dgm:ptLst>
  <dgm:cxnLst>
    <dgm:cxn modelId="{6C15C106-7F25-4EBF-A361-96B5CF2043CC}" srcId="{312544F2-562C-43BF-8BCD-E571C26B162D}" destId="{01A1DB82-B819-401D-9D20-41F0063BBEFE}" srcOrd="2" destOrd="0" parTransId="{A3051876-41BF-446D-ABFA-9D8463FEBCE9}" sibTransId="{F4EE8A76-B265-4047-B20B-535C2C35A40F}"/>
    <dgm:cxn modelId="{535D6B0A-3D01-4FE8-994D-E0203AADE77B}" srcId="{312544F2-562C-43BF-8BCD-E571C26B162D}" destId="{896A5659-EE39-41E6-BC12-F8D1B6B7FD81}" srcOrd="1" destOrd="0" parTransId="{30E3B301-1F7F-45E2-B260-34316AEBD3A2}" sibTransId="{2F4FD857-B33D-4A44-9974-E6606113A4F1}"/>
    <dgm:cxn modelId="{03ABDF14-5D07-48DB-9AF4-1110C85B80B6}" type="presOf" srcId="{F4EE8A76-B265-4047-B20B-535C2C35A40F}" destId="{C460603E-6ACC-4D22-8AFC-5EDC942FE0B3}" srcOrd="0" destOrd="0" presId="urn:microsoft.com/office/officeart/2005/8/layout/bProcess4"/>
    <dgm:cxn modelId="{70914324-9688-4DE0-AFFE-01AD1AF99058}" type="presOf" srcId="{27896BA0-7012-419B-8AAF-55C349C7DC39}" destId="{E3890136-82EF-475E-8C25-338CF3C641CE}" srcOrd="0" destOrd="0" presId="urn:microsoft.com/office/officeart/2005/8/layout/bProcess4"/>
    <dgm:cxn modelId="{10C95B26-FA39-4BDF-A275-FE52491C3873}" type="presOf" srcId="{312544F2-562C-43BF-8BCD-E571C26B162D}" destId="{15833822-7D1B-499C-8AEF-EC2578B24F11}" srcOrd="0" destOrd="0" presId="urn:microsoft.com/office/officeart/2005/8/layout/bProcess4"/>
    <dgm:cxn modelId="{BEF19731-542E-40DE-B3CB-EF5EF9379BBC}" type="presOf" srcId="{2F4FD857-B33D-4A44-9974-E6606113A4F1}" destId="{9708BFC6-26ED-43E2-B983-BEA0932FF881}" srcOrd="0" destOrd="0" presId="urn:microsoft.com/office/officeart/2005/8/layout/bProcess4"/>
    <dgm:cxn modelId="{3A909B5D-852D-4728-AC35-FC0399F22F8B}" type="presOf" srcId="{CDAE4AED-65E4-4017-89C6-99F4EA807865}" destId="{DD11F77C-F2B5-480D-A4BB-B614EC3E04A9}" srcOrd="0" destOrd="0" presId="urn:microsoft.com/office/officeart/2005/8/layout/bProcess4"/>
    <dgm:cxn modelId="{311DDD43-2C6E-4F34-B4B6-158ECF08C026}" srcId="{312544F2-562C-43BF-8BCD-E571C26B162D}" destId="{CDAE4AED-65E4-4017-89C6-99F4EA807865}" srcOrd="0" destOrd="0" parTransId="{4B955728-DA75-4812-84F0-3AA6FAD1AD7D}" sibTransId="{E8A5660D-29DF-464A-B8C6-267190AD64EA}"/>
    <dgm:cxn modelId="{2623F852-EE2D-46C1-9AFC-92EBDBF1C73E}" srcId="{312544F2-562C-43BF-8BCD-E571C26B162D}" destId="{088AEFE2-2402-4F68-AA70-7E64D6590A6C}" srcOrd="3" destOrd="0" parTransId="{66791F97-414E-4B50-B009-9FF30A3A3A65}" sibTransId="{6856EC43-F33D-4899-98A2-8DAE94870859}"/>
    <dgm:cxn modelId="{9F459054-DC08-4ADD-8E96-C53C54CCD06B}" type="presOf" srcId="{4BDD2B63-3F73-41ED-8BA6-44165E77094E}" destId="{F22B23E3-867F-40D0-9E6E-5C59AB0D86A4}" srcOrd="0" destOrd="0" presId="urn:microsoft.com/office/officeart/2005/8/layout/bProcess4"/>
    <dgm:cxn modelId="{CD343B57-91F8-4B7B-B816-70FD642F437A}" type="presOf" srcId="{896A5659-EE39-41E6-BC12-F8D1B6B7FD81}" destId="{271E5143-C256-4FCD-9987-11853729E5BA}" srcOrd="0" destOrd="0" presId="urn:microsoft.com/office/officeart/2005/8/layout/bProcess4"/>
    <dgm:cxn modelId="{04034F78-1AD4-4D6D-A085-71F357AF2D4A}" type="presOf" srcId="{01A1DB82-B819-401D-9D20-41F0063BBEFE}" destId="{11AECF1E-9125-46C3-9200-A90B15688CFA}" srcOrd="0" destOrd="0" presId="urn:microsoft.com/office/officeart/2005/8/layout/bProcess4"/>
    <dgm:cxn modelId="{4741A258-A1C0-47EC-9482-DD7E754F2F1A}" srcId="{312544F2-562C-43BF-8BCD-E571C26B162D}" destId="{98199C89-6537-43F8-B371-805906099831}" srcOrd="4" destOrd="0" parTransId="{098C4C9F-1453-4FFD-B34B-332F99F7568F}" sibTransId="{27896BA0-7012-419B-8AAF-55C349C7DC39}"/>
    <dgm:cxn modelId="{E5C2E082-839F-452B-91C2-56E90E995F41}" srcId="{312544F2-562C-43BF-8BCD-E571C26B162D}" destId="{B93FBCC1-B8DF-4CAC-A168-CC26A0C6279C}" srcOrd="5" destOrd="0" parTransId="{311EDAD0-5E2B-4951-B8B1-77FAC1B0BD80}" sibTransId="{4B168A13-1725-459C-9F5E-5C8B314C3FD0}"/>
    <dgm:cxn modelId="{CD31B1A8-8FD4-482F-A618-D2D02ABCEC99}" type="presOf" srcId="{6856EC43-F33D-4899-98A2-8DAE94870859}" destId="{B2D7BC5D-04C6-40FE-AF95-FEE8101543ED}" srcOrd="0" destOrd="0" presId="urn:microsoft.com/office/officeart/2005/8/layout/bProcess4"/>
    <dgm:cxn modelId="{E3A524B2-163C-43B0-932E-9D0064EC1A2E}" type="presOf" srcId="{088AEFE2-2402-4F68-AA70-7E64D6590A6C}" destId="{B2F167C9-7292-4B65-8983-058DE169E3FA}" srcOrd="0" destOrd="0" presId="urn:microsoft.com/office/officeart/2005/8/layout/bProcess4"/>
    <dgm:cxn modelId="{870A1CDE-91EE-4191-B0A6-700EC0C781B9}" type="presOf" srcId="{4B168A13-1725-459C-9F5E-5C8B314C3FD0}" destId="{1B99D9CD-FADB-44EC-987C-6A5E0FAF3706}" srcOrd="0" destOrd="0" presId="urn:microsoft.com/office/officeart/2005/8/layout/bProcess4"/>
    <dgm:cxn modelId="{F2F578E7-F755-4030-9DFB-70B07309D706}" srcId="{312544F2-562C-43BF-8BCD-E571C26B162D}" destId="{4BDD2B63-3F73-41ED-8BA6-44165E77094E}" srcOrd="6" destOrd="0" parTransId="{B87DB47F-669B-4F48-9C74-6CFC0EE084D2}" sibTransId="{F982DDDC-AF8E-4ABA-9501-B568F467A4D6}"/>
    <dgm:cxn modelId="{3949C1EF-DF67-46CF-8BE2-E192F3EECE2C}" type="presOf" srcId="{B93FBCC1-B8DF-4CAC-A168-CC26A0C6279C}" destId="{45BCD37D-E432-4107-ADF1-CA93AEC02F3A}" srcOrd="0" destOrd="0" presId="urn:microsoft.com/office/officeart/2005/8/layout/bProcess4"/>
    <dgm:cxn modelId="{CB71D7F0-9AA5-4D52-B709-FDCBE9D8746E}" type="presOf" srcId="{E8A5660D-29DF-464A-B8C6-267190AD64EA}" destId="{DFBC584E-84AA-4260-BE34-5F33A0A90421}" srcOrd="0" destOrd="0" presId="urn:microsoft.com/office/officeart/2005/8/layout/bProcess4"/>
    <dgm:cxn modelId="{A2AC5DF4-418A-497A-89D3-848C96D9B06F}" type="presOf" srcId="{98199C89-6537-43F8-B371-805906099831}" destId="{70E6C92C-B759-4AA1-BB68-0C8880200374}" srcOrd="0" destOrd="0" presId="urn:microsoft.com/office/officeart/2005/8/layout/bProcess4"/>
    <dgm:cxn modelId="{25981065-90AA-4BCF-9376-FE2B453CB254}" type="presParOf" srcId="{15833822-7D1B-499C-8AEF-EC2578B24F11}" destId="{64D8D68D-212B-4BC7-BF5D-15E10FC3F1E7}" srcOrd="0" destOrd="0" presId="urn:microsoft.com/office/officeart/2005/8/layout/bProcess4"/>
    <dgm:cxn modelId="{C6A6FF12-9EED-4E63-A324-8E7B898DCF0E}" type="presParOf" srcId="{64D8D68D-212B-4BC7-BF5D-15E10FC3F1E7}" destId="{0E567B3F-A974-4FEA-9AF5-0CCA1D11EC8B}" srcOrd="0" destOrd="0" presId="urn:microsoft.com/office/officeart/2005/8/layout/bProcess4"/>
    <dgm:cxn modelId="{96C8634F-1B53-4F8F-8856-ACCBEC7F0BD2}" type="presParOf" srcId="{64D8D68D-212B-4BC7-BF5D-15E10FC3F1E7}" destId="{DD11F77C-F2B5-480D-A4BB-B614EC3E04A9}" srcOrd="1" destOrd="0" presId="urn:microsoft.com/office/officeart/2005/8/layout/bProcess4"/>
    <dgm:cxn modelId="{416E0FC0-2431-4718-927F-052AA5B585E3}" type="presParOf" srcId="{15833822-7D1B-499C-8AEF-EC2578B24F11}" destId="{DFBC584E-84AA-4260-BE34-5F33A0A90421}" srcOrd="1" destOrd="0" presId="urn:microsoft.com/office/officeart/2005/8/layout/bProcess4"/>
    <dgm:cxn modelId="{110C53EF-48E6-4995-B076-21831EE79F19}" type="presParOf" srcId="{15833822-7D1B-499C-8AEF-EC2578B24F11}" destId="{F5A34C85-EDD8-4FA1-9C55-B60574D14627}" srcOrd="2" destOrd="0" presId="urn:microsoft.com/office/officeart/2005/8/layout/bProcess4"/>
    <dgm:cxn modelId="{B9C1C58D-D175-4E23-B8E6-DA2E47D3D787}" type="presParOf" srcId="{F5A34C85-EDD8-4FA1-9C55-B60574D14627}" destId="{6B73131A-785F-499A-88C2-08F900DEB58F}" srcOrd="0" destOrd="0" presId="urn:microsoft.com/office/officeart/2005/8/layout/bProcess4"/>
    <dgm:cxn modelId="{8F200328-0A79-4F83-8D26-391D2F91A4D6}" type="presParOf" srcId="{F5A34C85-EDD8-4FA1-9C55-B60574D14627}" destId="{271E5143-C256-4FCD-9987-11853729E5BA}" srcOrd="1" destOrd="0" presId="urn:microsoft.com/office/officeart/2005/8/layout/bProcess4"/>
    <dgm:cxn modelId="{27067536-96A0-4900-A903-BBB6618BD822}" type="presParOf" srcId="{15833822-7D1B-499C-8AEF-EC2578B24F11}" destId="{9708BFC6-26ED-43E2-B983-BEA0932FF881}" srcOrd="3" destOrd="0" presId="urn:microsoft.com/office/officeart/2005/8/layout/bProcess4"/>
    <dgm:cxn modelId="{C19E01BD-6577-4BEE-A5B8-90BF6DB5AA29}" type="presParOf" srcId="{15833822-7D1B-499C-8AEF-EC2578B24F11}" destId="{4647A0CB-ECF0-4904-8620-1BA7483CA3E6}" srcOrd="4" destOrd="0" presId="urn:microsoft.com/office/officeart/2005/8/layout/bProcess4"/>
    <dgm:cxn modelId="{73ABCCC4-12C8-4EB2-833C-F3BB55982B4D}" type="presParOf" srcId="{4647A0CB-ECF0-4904-8620-1BA7483CA3E6}" destId="{DC7C1608-B4DB-4320-88AC-4DA96E5B79D4}" srcOrd="0" destOrd="0" presId="urn:microsoft.com/office/officeart/2005/8/layout/bProcess4"/>
    <dgm:cxn modelId="{321298D7-09A4-4563-85BC-946CA06ACD7B}" type="presParOf" srcId="{4647A0CB-ECF0-4904-8620-1BA7483CA3E6}" destId="{11AECF1E-9125-46C3-9200-A90B15688CFA}" srcOrd="1" destOrd="0" presId="urn:microsoft.com/office/officeart/2005/8/layout/bProcess4"/>
    <dgm:cxn modelId="{1EB4D2BD-8897-49EB-9CB2-71EF75D01E17}" type="presParOf" srcId="{15833822-7D1B-499C-8AEF-EC2578B24F11}" destId="{C460603E-6ACC-4D22-8AFC-5EDC942FE0B3}" srcOrd="5" destOrd="0" presId="urn:microsoft.com/office/officeart/2005/8/layout/bProcess4"/>
    <dgm:cxn modelId="{D3F527D0-0C2F-4CE0-8121-F3337C12F0BD}" type="presParOf" srcId="{15833822-7D1B-499C-8AEF-EC2578B24F11}" destId="{F4CD6C32-DEA6-4075-BE3B-61BB3C45545D}" srcOrd="6" destOrd="0" presId="urn:microsoft.com/office/officeart/2005/8/layout/bProcess4"/>
    <dgm:cxn modelId="{E94AD6CA-16A0-4BFD-8100-8E97DE3DC0C7}" type="presParOf" srcId="{F4CD6C32-DEA6-4075-BE3B-61BB3C45545D}" destId="{DE96BD1C-7805-4E7B-BEC9-69FD8D2F54A4}" srcOrd="0" destOrd="0" presId="urn:microsoft.com/office/officeart/2005/8/layout/bProcess4"/>
    <dgm:cxn modelId="{F4A4A3BD-010C-4599-BB78-13F51B2D9B8F}" type="presParOf" srcId="{F4CD6C32-DEA6-4075-BE3B-61BB3C45545D}" destId="{B2F167C9-7292-4B65-8983-058DE169E3FA}" srcOrd="1" destOrd="0" presId="urn:microsoft.com/office/officeart/2005/8/layout/bProcess4"/>
    <dgm:cxn modelId="{BE18EFF3-D41D-4583-B748-20462EC4616A}" type="presParOf" srcId="{15833822-7D1B-499C-8AEF-EC2578B24F11}" destId="{B2D7BC5D-04C6-40FE-AF95-FEE8101543ED}" srcOrd="7" destOrd="0" presId="urn:microsoft.com/office/officeart/2005/8/layout/bProcess4"/>
    <dgm:cxn modelId="{81A33F58-9A95-4A10-9998-130FAB1B805B}" type="presParOf" srcId="{15833822-7D1B-499C-8AEF-EC2578B24F11}" destId="{B92A04CA-25AD-4FD0-B64E-650A33960742}" srcOrd="8" destOrd="0" presId="urn:microsoft.com/office/officeart/2005/8/layout/bProcess4"/>
    <dgm:cxn modelId="{C22E379B-6468-49EE-B7C3-52157FBD807C}" type="presParOf" srcId="{B92A04CA-25AD-4FD0-B64E-650A33960742}" destId="{51FBD4D6-3E43-4A7F-B751-F98C00D8B842}" srcOrd="0" destOrd="0" presId="urn:microsoft.com/office/officeart/2005/8/layout/bProcess4"/>
    <dgm:cxn modelId="{C58FA036-167E-4D26-B0C2-F7B520512FFF}" type="presParOf" srcId="{B92A04CA-25AD-4FD0-B64E-650A33960742}" destId="{70E6C92C-B759-4AA1-BB68-0C8880200374}" srcOrd="1" destOrd="0" presId="urn:microsoft.com/office/officeart/2005/8/layout/bProcess4"/>
    <dgm:cxn modelId="{B7B59BCB-5F7F-488F-B400-688C0E448009}" type="presParOf" srcId="{15833822-7D1B-499C-8AEF-EC2578B24F11}" destId="{E3890136-82EF-475E-8C25-338CF3C641CE}" srcOrd="9" destOrd="0" presId="urn:microsoft.com/office/officeart/2005/8/layout/bProcess4"/>
    <dgm:cxn modelId="{440088ED-B87C-40AD-8CAC-2C618DB1703A}" type="presParOf" srcId="{15833822-7D1B-499C-8AEF-EC2578B24F11}" destId="{DE736A36-0D3A-443C-8EED-B9C09A891CF7}" srcOrd="10" destOrd="0" presId="urn:microsoft.com/office/officeart/2005/8/layout/bProcess4"/>
    <dgm:cxn modelId="{E35C4AF9-4949-494A-A852-F8BB8BFE9EBF}" type="presParOf" srcId="{DE736A36-0D3A-443C-8EED-B9C09A891CF7}" destId="{D8016997-54FB-403F-9F42-D1B55E1A5612}" srcOrd="0" destOrd="0" presId="urn:microsoft.com/office/officeart/2005/8/layout/bProcess4"/>
    <dgm:cxn modelId="{2F000110-6FBD-450A-9DF4-F37A6BD21904}" type="presParOf" srcId="{DE736A36-0D3A-443C-8EED-B9C09A891CF7}" destId="{45BCD37D-E432-4107-ADF1-CA93AEC02F3A}" srcOrd="1" destOrd="0" presId="urn:microsoft.com/office/officeart/2005/8/layout/bProcess4"/>
    <dgm:cxn modelId="{505F0DBD-388F-4292-96D6-0D948203BB0F}" type="presParOf" srcId="{15833822-7D1B-499C-8AEF-EC2578B24F11}" destId="{1B99D9CD-FADB-44EC-987C-6A5E0FAF3706}" srcOrd="11" destOrd="0" presId="urn:microsoft.com/office/officeart/2005/8/layout/bProcess4"/>
    <dgm:cxn modelId="{2365FAC1-03F7-469B-900A-7B8E405F4E15}" type="presParOf" srcId="{15833822-7D1B-499C-8AEF-EC2578B24F11}" destId="{E662209B-3354-4B0D-9FE3-F2FF9C9F77F7}" srcOrd="12" destOrd="0" presId="urn:microsoft.com/office/officeart/2005/8/layout/bProcess4"/>
    <dgm:cxn modelId="{D19266B4-5E89-450F-B8A0-74A178750429}" type="presParOf" srcId="{E662209B-3354-4B0D-9FE3-F2FF9C9F77F7}" destId="{309A3965-87DF-4801-BB1D-7C768562014E}" srcOrd="0" destOrd="0" presId="urn:microsoft.com/office/officeart/2005/8/layout/bProcess4"/>
    <dgm:cxn modelId="{3162F488-21D4-487F-B5C8-EE05094BC2E6}" type="presParOf" srcId="{E662209B-3354-4B0D-9FE3-F2FF9C9F77F7}" destId="{F22B23E3-867F-40D0-9E6E-5C59AB0D86A4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742CB4AE-C641-44DA-B2A4-2282D3FDC26E}" type="doc">
      <dgm:prSet loTypeId="urn:microsoft.com/office/officeart/2005/8/layout/defaul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56C70F4-90F5-4537-93C6-8451E73AA8B9}">
      <dgm:prSet phldrT="[Text]"/>
      <dgm:spPr/>
      <dgm:t>
        <a:bodyPr/>
        <a:lstStyle/>
        <a:p>
          <a:r>
            <a:rPr lang="en-US" dirty="0" err="1"/>
            <a:t>Aman</a:t>
          </a:r>
          <a:endParaRPr lang="en-US" dirty="0"/>
        </a:p>
      </dgm:t>
    </dgm:pt>
    <dgm:pt modelId="{ECF1B63F-A114-418A-A7C0-2684D343A7A3}" type="parTrans" cxnId="{471B8237-BD74-4AA2-BEB4-7B7B859E3BC0}">
      <dgm:prSet/>
      <dgm:spPr/>
      <dgm:t>
        <a:bodyPr/>
        <a:lstStyle/>
        <a:p>
          <a:endParaRPr lang="en-US"/>
        </a:p>
      </dgm:t>
    </dgm:pt>
    <dgm:pt modelId="{17F259B8-B62F-47D4-BD3E-60F5AFD599E5}" type="sibTrans" cxnId="{471B8237-BD74-4AA2-BEB4-7B7B859E3BC0}">
      <dgm:prSet/>
      <dgm:spPr/>
      <dgm:t>
        <a:bodyPr/>
        <a:lstStyle/>
        <a:p>
          <a:endParaRPr lang="en-US"/>
        </a:p>
      </dgm:t>
    </dgm:pt>
    <dgm:pt modelId="{0BB928DD-C9AA-41C4-872C-3257826F1262}">
      <dgm:prSet phldrT="[Text]"/>
      <dgm:spPr/>
      <dgm:t>
        <a:bodyPr/>
        <a:lstStyle/>
        <a:p>
          <a:r>
            <a:rPr lang="en-US" dirty="0" err="1"/>
            <a:t>Mudah</a:t>
          </a:r>
          <a:r>
            <a:rPr lang="en-US" dirty="0"/>
            <a:t> </a:t>
          </a:r>
          <a:r>
            <a:rPr lang="en-US" dirty="0" err="1"/>
            <a:t>dan</a:t>
          </a:r>
          <a:r>
            <a:rPr lang="en-US" dirty="0"/>
            <a:t> </a:t>
          </a:r>
          <a:r>
            <a:rPr lang="en-US" dirty="0" err="1"/>
            <a:t>Murah</a:t>
          </a:r>
          <a:endParaRPr lang="en-US" dirty="0"/>
        </a:p>
      </dgm:t>
    </dgm:pt>
    <dgm:pt modelId="{55B40741-51D7-4710-BAA0-37415BE1A6C2}" type="parTrans" cxnId="{19159F09-77BB-4C15-8DD2-BF490C3FFA5A}">
      <dgm:prSet/>
      <dgm:spPr/>
      <dgm:t>
        <a:bodyPr/>
        <a:lstStyle/>
        <a:p>
          <a:endParaRPr lang="en-US"/>
        </a:p>
      </dgm:t>
    </dgm:pt>
    <dgm:pt modelId="{942CFD40-76BB-4FC4-875F-061F99BA5C36}" type="sibTrans" cxnId="{19159F09-77BB-4C15-8DD2-BF490C3FFA5A}">
      <dgm:prSet/>
      <dgm:spPr/>
      <dgm:t>
        <a:bodyPr/>
        <a:lstStyle/>
        <a:p>
          <a:endParaRPr lang="en-US"/>
        </a:p>
      </dgm:t>
    </dgm:pt>
    <dgm:pt modelId="{EE18ADE3-9D94-4680-812C-47F1D04DF83A}">
      <dgm:prSet phldrT="[Text]"/>
      <dgm:spPr/>
      <dgm:t>
        <a:bodyPr/>
        <a:lstStyle/>
        <a:p>
          <a:r>
            <a:rPr lang="en-US" dirty="0" err="1"/>
            <a:t>Menarik</a:t>
          </a:r>
          <a:endParaRPr lang="en-US" dirty="0"/>
        </a:p>
      </dgm:t>
    </dgm:pt>
    <dgm:pt modelId="{F0781BC5-1BD0-4F20-87A3-A21ACB8C938F}" type="parTrans" cxnId="{B0F7CE2B-4F8B-4873-BB63-37AB3F624136}">
      <dgm:prSet/>
      <dgm:spPr/>
      <dgm:t>
        <a:bodyPr/>
        <a:lstStyle/>
        <a:p>
          <a:endParaRPr lang="en-US"/>
        </a:p>
      </dgm:t>
    </dgm:pt>
    <dgm:pt modelId="{46EC735A-3913-48E5-A0D0-9012E7C6395D}" type="sibTrans" cxnId="{B0F7CE2B-4F8B-4873-BB63-37AB3F624136}">
      <dgm:prSet/>
      <dgm:spPr/>
      <dgm:t>
        <a:bodyPr/>
        <a:lstStyle/>
        <a:p>
          <a:endParaRPr lang="en-US"/>
        </a:p>
      </dgm:t>
    </dgm:pt>
    <dgm:pt modelId="{7F5B674E-EE2E-4240-A414-EBA68F7BB25E}">
      <dgm:prSet phldrT="[Text]"/>
      <dgm:spPr/>
      <dgm:t>
        <a:bodyPr/>
        <a:lstStyle/>
        <a:p>
          <a:r>
            <a:rPr lang="en-US" dirty="0" err="1"/>
            <a:t>Memacu</a:t>
          </a:r>
          <a:r>
            <a:rPr lang="en-US" dirty="0"/>
            <a:t> </a:t>
          </a:r>
          <a:r>
            <a:rPr lang="en-US" dirty="0" err="1"/>
            <a:t>untuk</a:t>
          </a:r>
          <a:r>
            <a:rPr lang="en-US" dirty="0"/>
            <a:t> </a:t>
          </a:r>
          <a:r>
            <a:rPr lang="en-US" dirty="0" err="1"/>
            <a:t>Bergerak</a:t>
          </a:r>
          <a:endParaRPr lang="en-US" dirty="0"/>
        </a:p>
      </dgm:t>
    </dgm:pt>
    <dgm:pt modelId="{0290EC4F-F6B6-4171-B979-9532327B39D0}" type="parTrans" cxnId="{F129225D-AE49-4B6A-9325-D9C1214EB965}">
      <dgm:prSet/>
      <dgm:spPr/>
      <dgm:t>
        <a:bodyPr/>
        <a:lstStyle/>
        <a:p>
          <a:endParaRPr lang="en-US"/>
        </a:p>
      </dgm:t>
    </dgm:pt>
    <dgm:pt modelId="{3C1229DC-1D10-4736-8C78-8B4C4B5A2942}" type="sibTrans" cxnId="{F129225D-AE49-4B6A-9325-D9C1214EB965}">
      <dgm:prSet/>
      <dgm:spPr/>
      <dgm:t>
        <a:bodyPr/>
        <a:lstStyle/>
        <a:p>
          <a:endParaRPr lang="en-US"/>
        </a:p>
      </dgm:t>
    </dgm:pt>
    <dgm:pt modelId="{D57947B1-E8F8-4A56-B390-58D1CB0D9DB3}">
      <dgm:prSet phldrT="[Text]"/>
      <dgm:spPr/>
      <dgm:t>
        <a:bodyPr/>
        <a:lstStyle/>
        <a:p>
          <a:r>
            <a:rPr lang="en-US" dirty="0" err="1"/>
            <a:t>Sesuai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kebutuhan</a:t>
          </a:r>
          <a:endParaRPr lang="en-US" dirty="0"/>
        </a:p>
      </dgm:t>
    </dgm:pt>
    <dgm:pt modelId="{D9CB908B-544A-4B1C-ACB3-486DFF96D559}" type="parTrans" cxnId="{7AD224E6-5E5C-46DD-800B-353B4D77C847}">
      <dgm:prSet/>
      <dgm:spPr/>
      <dgm:t>
        <a:bodyPr/>
        <a:lstStyle/>
        <a:p>
          <a:endParaRPr lang="en-US"/>
        </a:p>
      </dgm:t>
    </dgm:pt>
    <dgm:pt modelId="{EABB8C40-F5B8-4E11-B15E-F429A35C57C1}" type="sibTrans" cxnId="{7AD224E6-5E5C-46DD-800B-353B4D77C847}">
      <dgm:prSet/>
      <dgm:spPr/>
      <dgm:t>
        <a:bodyPr/>
        <a:lstStyle/>
        <a:p>
          <a:endParaRPr lang="en-US"/>
        </a:p>
      </dgm:t>
    </dgm:pt>
    <dgm:pt modelId="{6CC0EE73-1F46-4E6C-8E65-CAC04DD75B0A}">
      <dgm:prSet phldrT="[Text]"/>
      <dgm:spPr/>
      <dgm:t>
        <a:bodyPr/>
        <a:lstStyle/>
        <a:p>
          <a:r>
            <a:rPr lang="en-US" dirty="0" err="1"/>
            <a:t>Sesuai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Tujuan</a:t>
          </a:r>
          <a:endParaRPr lang="en-US" dirty="0"/>
        </a:p>
      </dgm:t>
    </dgm:pt>
    <dgm:pt modelId="{75903C38-6897-4F1D-8596-DD99B8B884E0}" type="parTrans" cxnId="{1C610274-E695-45EC-AC38-751D44698779}">
      <dgm:prSet/>
      <dgm:spPr/>
      <dgm:t>
        <a:bodyPr/>
        <a:lstStyle/>
        <a:p>
          <a:endParaRPr lang="en-US"/>
        </a:p>
      </dgm:t>
    </dgm:pt>
    <dgm:pt modelId="{F6EF637B-10FC-4F16-AC46-FB2B8408CA6E}" type="sibTrans" cxnId="{1C610274-E695-45EC-AC38-751D44698779}">
      <dgm:prSet/>
      <dgm:spPr/>
      <dgm:t>
        <a:bodyPr/>
        <a:lstStyle/>
        <a:p>
          <a:endParaRPr lang="en-US"/>
        </a:p>
      </dgm:t>
    </dgm:pt>
    <dgm:pt modelId="{556D4450-C5E1-45E5-B38D-58AE28F2EB73}">
      <dgm:prSet phldrT="[Text]"/>
      <dgm:spPr/>
      <dgm:t>
        <a:bodyPr/>
        <a:lstStyle/>
        <a:p>
          <a:r>
            <a:rPr lang="en-US" dirty="0" err="1"/>
            <a:t>Tidak</a:t>
          </a:r>
          <a:r>
            <a:rPr lang="en-US" dirty="0"/>
            <a:t> </a:t>
          </a:r>
          <a:r>
            <a:rPr lang="en-US" dirty="0" err="1"/>
            <a:t>Mudah</a:t>
          </a:r>
          <a:r>
            <a:rPr lang="en-US" dirty="0"/>
            <a:t> </a:t>
          </a:r>
          <a:r>
            <a:rPr lang="en-US" dirty="0" err="1"/>
            <a:t>Rusak</a:t>
          </a:r>
          <a:endParaRPr lang="en-US" dirty="0"/>
        </a:p>
      </dgm:t>
    </dgm:pt>
    <dgm:pt modelId="{02A38576-628B-42AD-899F-F943FA6389FA}" type="parTrans" cxnId="{DDE84E93-901F-4C70-9531-508770FE98C8}">
      <dgm:prSet/>
      <dgm:spPr/>
      <dgm:t>
        <a:bodyPr/>
        <a:lstStyle/>
        <a:p>
          <a:endParaRPr lang="en-US"/>
        </a:p>
      </dgm:t>
    </dgm:pt>
    <dgm:pt modelId="{65931532-D3F7-4434-AE17-448B11D951A3}" type="sibTrans" cxnId="{DDE84E93-901F-4C70-9531-508770FE98C8}">
      <dgm:prSet/>
      <dgm:spPr/>
      <dgm:t>
        <a:bodyPr/>
        <a:lstStyle/>
        <a:p>
          <a:endParaRPr lang="en-US"/>
        </a:p>
      </dgm:t>
    </dgm:pt>
    <dgm:pt modelId="{BF4683B9-D07E-4144-8761-EA5E5A963613}">
      <dgm:prSet phldrT="[Text]"/>
      <dgm:spPr/>
      <dgm:t>
        <a:bodyPr/>
        <a:lstStyle/>
        <a:p>
          <a:r>
            <a:rPr lang="en-US" dirty="0" err="1"/>
            <a:t>Sesuai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Lingkungan</a:t>
          </a:r>
          <a:endParaRPr lang="en-US" dirty="0"/>
        </a:p>
      </dgm:t>
    </dgm:pt>
    <dgm:pt modelId="{584D9627-7C75-412C-82DF-2FB74BC902F7}" type="parTrans" cxnId="{F6042F56-85D9-41A8-8BEB-8FCFBE21A374}">
      <dgm:prSet/>
      <dgm:spPr/>
      <dgm:t>
        <a:bodyPr/>
        <a:lstStyle/>
        <a:p>
          <a:endParaRPr lang="en-US"/>
        </a:p>
      </dgm:t>
    </dgm:pt>
    <dgm:pt modelId="{3E7E7F39-78A1-4218-8C80-8AF371E25B80}" type="sibTrans" cxnId="{F6042F56-85D9-41A8-8BEB-8FCFBE21A374}">
      <dgm:prSet/>
      <dgm:spPr/>
      <dgm:t>
        <a:bodyPr/>
        <a:lstStyle/>
        <a:p>
          <a:endParaRPr lang="en-US"/>
        </a:p>
      </dgm:t>
    </dgm:pt>
    <dgm:pt modelId="{A48AD787-42AB-4E72-AF0C-5776E0878DEC}" type="pres">
      <dgm:prSet presAssocID="{742CB4AE-C641-44DA-B2A4-2282D3FDC26E}" presName="diagram" presStyleCnt="0">
        <dgm:presLayoutVars>
          <dgm:dir/>
          <dgm:resizeHandles val="exact"/>
        </dgm:presLayoutVars>
      </dgm:prSet>
      <dgm:spPr/>
    </dgm:pt>
    <dgm:pt modelId="{CC06E432-2F0B-4311-8751-F6B6CD09C6F9}" type="pres">
      <dgm:prSet presAssocID="{256C70F4-90F5-4537-93C6-8451E73AA8B9}" presName="node" presStyleLbl="node1" presStyleIdx="0" presStyleCnt="8">
        <dgm:presLayoutVars>
          <dgm:bulletEnabled val="1"/>
        </dgm:presLayoutVars>
      </dgm:prSet>
      <dgm:spPr/>
    </dgm:pt>
    <dgm:pt modelId="{E96E273C-A1EC-49B2-8D4B-58D3FB190DEB}" type="pres">
      <dgm:prSet presAssocID="{17F259B8-B62F-47D4-BD3E-60F5AFD599E5}" presName="sibTrans" presStyleCnt="0"/>
      <dgm:spPr/>
    </dgm:pt>
    <dgm:pt modelId="{FE68ED9F-E66C-437F-B20A-DC44A7F30050}" type="pres">
      <dgm:prSet presAssocID="{0BB928DD-C9AA-41C4-872C-3257826F1262}" presName="node" presStyleLbl="node1" presStyleIdx="1" presStyleCnt="8">
        <dgm:presLayoutVars>
          <dgm:bulletEnabled val="1"/>
        </dgm:presLayoutVars>
      </dgm:prSet>
      <dgm:spPr/>
    </dgm:pt>
    <dgm:pt modelId="{8EB47761-1534-499D-9047-47EFB6288035}" type="pres">
      <dgm:prSet presAssocID="{942CFD40-76BB-4FC4-875F-061F99BA5C36}" presName="sibTrans" presStyleCnt="0"/>
      <dgm:spPr/>
    </dgm:pt>
    <dgm:pt modelId="{15CB76E2-DDC4-4673-8F3F-5CAE29E8B50F}" type="pres">
      <dgm:prSet presAssocID="{EE18ADE3-9D94-4680-812C-47F1D04DF83A}" presName="node" presStyleLbl="node1" presStyleIdx="2" presStyleCnt="8">
        <dgm:presLayoutVars>
          <dgm:bulletEnabled val="1"/>
        </dgm:presLayoutVars>
      </dgm:prSet>
      <dgm:spPr/>
    </dgm:pt>
    <dgm:pt modelId="{EE027409-541A-43BA-84FC-12116275E0D0}" type="pres">
      <dgm:prSet presAssocID="{46EC735A-3913-48E5-A0D0-9012E7C6395D}" presName="sibTrans" presStyleCnt="0"/>
      <dgm:spPr/>
    </dgm:pt>
    <dgm:pt modelId="{C8315B50-8BE7-46B6-A820-952F8278B27F}" type="pres">
      <dgm:prSet presAssocID="{7F5B674E-EE2E-4240-A414-EBA68F7BB25E}" presName="node" presStyleLbl="node1" presStyleIdx="3" presStyleCnt="8">
        <dgm:presLayoutVars>
          <dgm:bulletEnabled val="1"/>
        </dgm:presLayoutVars>
      </dgm:prSet>
      <dgm:spPr/>
    </dgm:pt>
    <dgm:pt modelId="{E828E41F-0052-448E-90BE-75238FD7F974}" type="pres">
      <dgm:prSet presAssocID="{3C1229DC-1D10-4736-8C78-8B4C4B5A2942}" presName="sibTrans" presStyleCnt="0"/>
      <dgm:spPr/>
    </dgm:pt>
    <dgm:pt modelId="{F0860280-95C9-44C4-8CD5-597A07C6AAB2}" type="pres">
      <dgm:prSet presAssocID="{D57947B1-E8F8-4A56-B390-58D1CB0D9DB3}" presName="node" presStyleLbl="node1" presStyleIdx="4" presStyleCnt="8">
        <dgm:presLayoutVars>
          <dgm:bulletEnabled val="1"/>
        </dgm:presLayoutVars>
      </dgm:prSet>
      <dgm:spPr/>
    </dgm:pt>
    <dgm:pt modelId="{E227EFCA-3654-4D01-B117-B5BB3F99FDE7}" type="pres">
      <dgm:prSet presAssocID="{EABB8C40-F5B8-4E11-B15E-F429A35C57C1}" presName="sibTrans" presStyleCnt="0"/>
      <dgm:spPr/>
    </dgm:pt>
    <dgm:pt modelId="{4E1B0E30-5820-4EFF-909A-D001C77DC8FA}" type="pres">
      <dgm:prSet presAssocID="{6CC0EE73-1F46-4E6C-8E65-CAC04DD75B0A}" presName="node" presStyleLbl="node1" presStyleIdx="5" presStyleCnt="8">
        <dgm:presLayoutVars>
          <dgm:bulletEnabled val="1"/>
        </dgm:presLayoutVars>
      </dgm:prSet>
      <dgm:spPr/>
    </dgm:pt>
    <dgm:pt modelId="{F0665CC8-9E3A-447C-B74C-599DB472D1BE}" type="pres">
      <dgm:prSet presAssocID="{F6EF637B-10FC-4F16-AC46-FB2B8408CA6E}" presName="sibTrans" presStyleCnt="0"/>
      <dgm:spPr/>
    </dgm:pt>
    <dgm:pt modelId="{7841A014-96A1-4F1E-B04B-D005CD356C6A}" type="pres">
      <dgm:prSet presAssocID="{556D4450-C5E1-45E5-B38D-58AE28F2EB73}" presName="node" presStyleLbl="node1" presStyleIdx="6" presStyleCnt="8">
        <dgm:presLayoutVars>
          <dgm:bulletEnabled val="1"/>
        </dgm:presLayoutVars>
      </dgm:prSet>
      <dgm:spPr/>
    </dgm:pt>
    <dgm:pt modelId="{32AD6DDC-8AC5-49F0-8E8A-7C88ADC69C3C}" type="pres">
      <dgm:prSet presAssocID="{65931532-D3F7-4434-AE17-448B11D951A3}" presName="sibTrans" presStyleCnt="0"/>
      <dgm:spPr/>
    </dgm:pt>
    <dgm:pt modelId="{F04A87AB-A1C4-4A26-A490-C17EC4377E28}" type="pres">
      <dgm:prSet presAssocID="{BF4683B9-D07E-4144-8761-EA5E5A963613}" presName="node" presStyleLbl="node1" presStyleIdx="7" presStyleCnt="8">
        <dgm:presLayoutVars>
          <dgm:bulletEnabled val="1"/>
        </dgm:presLayoutVars>
      </dgm:prSet>
      <dgm:spPr/>
    </dgm:pt>
  </dgm:ptLst>
  <dgm:cxnLst>
    <dgm:cxn modelId="{19159F09-77BB-4C15-8DD2-BF490C3FFA5A}" srcId="{742CB4AE-C641-44DA-B2A4-2282D3FDC26E}" destId="{0BB928DD-C9AA-41C4-872C-3257826F1262}" srcOrd="1" destOrd="0" parTransId="{55B40741-51D7-4710-BAA0-37415BE1A6C2}" sibTransId="{942CFD40-76BB-4FC4-875F-061F99BA5C36}"/>
    <dgm:cxn modelId="{D54B8324-343D-466D-ACC6-B18D93E01DAF}" type="presOf" srcId="{0BB928DD-C9AA-41C4-872C-3257826F1262}" destId="{FE68ED9F-E66C-437F-B20A-DC44A7F30050}" srcOrd="0" destOrd="0" presId="urn:microsoft.com/office/officeart/2005/8/layout/default"/>
    <dgm:cxn modelId="{B0F7CE2B-4F8B-4873-BB63-37AB3F624136}" srcId="{742CB4AE-C641-44DA-B2A4-2282D3FDC26E}" destId="{EE18ADE3-9D94-4680-812C-47F1D04DF83A}" srcOrd="2" destOrd="0" parTransId="{F0781BC5-1BD0-4F20-87A3-A21ACB8C938F}" sibTransId="{46EC735A-3913-48E5-A0D0-9012E7C6395D}"/>
    <dgm:cxn modelId="{07BA8E31-FC91-429F-9E98-1A1402D6D588}" type="presOf" srcId="{742CB4AE-C641-44DA-B2A4-2282D3FDC26E}" destId="{A48AD787-42AB-4E72-AF0C-5776E0878DEC}" srcOrd="0" destOrd="0" presId="urn:microsoft.com/office/officeart/2005/8/layout/default"/>
    <dgm:cxn modelId="{471B8237-BD74-4AA2-BEB4-7B7B859E3BC0}" srcId="{742CB4AE-C641-44DA-B2A4-2282D3FDC26E}" destId="{256C70F4-90F5-4537-93C6-8451E73AA8B9}" srcOrd="0" destOrd="0" parTransId="{ECF1B63F-A114-418A-A7C0-2684D343A7A3}" sibTransId="{17F259B8-B62F-47D4-BD3E-60F5AFD599E5}"/>
    <dgm:cxn modelId="{A4C7F03E-C5BE-41B0-BAFA-778E2AAC4B7F}" type="presOf" srcId="{556D4450-C5E1-45E5-B38D-58AE28F2EB73}" destId="{7841A014-96A1-4F1E-B04B-D005CD356C6A}" srcOrd="0" destOrd="0" presId="urn:microsoft.com/office/officeart/2005/8/layout/default"/>
    <dgm:cxn modelId="{F129225D-AE49-4B6A-9325-D9C1214EB965}" srcId="{742CB4AE-C641-44DA-B2A4-2282D3FDC26E}" destId="{7F5B674E-EE2E-4240-A414-EBA68F7BB25E}" srcOrd="3" destOrd="0" parTransId="{0290EC4F-F6B6-4171-B979-9532327B39D0}" sibTransId="{3C1229DC-1D10-4736-8C78-8B4C4B5A2942}"/>
    <dgm:cxn modelId="{1C610274-E695-45EC-AC38-751D44698779}" srcId="{742CB4AE-C641-44DA-B2A4-2282D3FDC26E}" destId="{6CC0EE73-1F46-4E6C-8E65-CAC04DD75B0A}" srcOrd="5" destOrd="0" parTransId="{75903C38-6897-4F1D-8596-DD99B8B884E0}" sibTransId="{F6EF637B-10FC-4F16-AC46-FB2B8408CA6E}"/>
    <dgm:cxn modelId="{F6042F56-85D9-41A8-8BEB-8FCFBE21A374}" srcId="{742CB4AE-C641-44DA-B2A4-2282D3FDC26E}" destId="{BF4683B9-D07E-4144-8761-EA5E5A963613}" srcOrd="7" destOrd="0" parTransId="{584D9627-7C75-412C-82DF-2FB74BC902F7}" sibTransId="{3E7E7F39-78A1-4218-8C80-8AF371E25B80}"/>
    <dgm:cxn modelId="{0DA6867F-BA1A-4C41-8C6E-E34F7F0A0B14}" type="presOf" srcId="{EE18ADE3-9D94-4680-812C-47F1D04DF83A}" destId="{15CB76E2-DDC4-4673-8F3F-5CAE29E8B50F}" srcOrd="0" destOrd="0" presId="urn:microsoft.com/office/officeart/2005/8/layout/default"/>
    <dgm:cxn modelId="{E9B0D491-5A1F-4D77-A8FB-9C5C6C8114C4}" type="presOf" srcId="{256C70F4-90F5-4537-93C6-8451E73AA8B9}" destId="{CC06E432-2F0B-4311-8751-F6B6CD09C6F9}" srcOrd="0" destOrd="0" presId="urn:microsoft.com/office/officeart/2005/8/layout/default"/>
    <dgm:cxn modelId="{DDE84E93-901F-4C70-9531-508770FE98C8}" srcId="{742CB4AE-C641-44DA-B2A4-2282D3FDC26E}" destId="{556D4450-C5E1-45E5-B38D-58AE28F2EB73}" srcOrd="6" destOrd="0" parTransId="{02A38576-628B-42AD-899F-F943FA6389FA}" sibTransId="{65931532-D3F7-4434-AE17-448B11D951A3}"/>
    <dgm:cxn modelId="{73E7C195-3FEC-487D-8FD8-79C2C82E907D}" type="presOf" srcId="{7F5B674E-EE2E-4240-A414-EBA68F7BB25E}" destId="{C8315B50-8BE7-46B6-A820-952F8278B27F}" srcOrd="0" destOrd="0" presId="urn:microsoft.com/office/officeart/2005/8/layout/default"/>
    <dgm:cxn modelId="{DF2676BF-33B0-43D7-B6D3-FFF95E2014F7}" type="presOf" srcId="{6CC0EE73-1F46-4E6C-8E65-CAC04DD75B0A}" destId="{4E1B0E30-5820-4EFF-909A-D001C77DC8FA}" srcOrd="0" destOrd="0" presId="urn:microsoft.com/office/officeart/2005/8/layout/default"/>
    <dgm:cxn modelId="{7AD224E6-5E5C-46DD-800B-353B4D77C847}" srcId="{742CB4AE-C641-44DA-B2A4-2282D3FDC26E}" destId="{D57947B1-E8F8-4A56-B390-58D1CB0D9DB3}" srcOrd="4" destOrd="0" parTransId="{D9CB908B-544A-4B1C-ACB3-486DFF96D559}" sibTransId="{EABB8C40-F5B8-4E11-B15E-F429A35C57C1}"/>
    <dgm:cxn modelId="{E8D04BE6-8D69-4AF1-8B55-2D6ABEB8F81D}" type="presOf" srcId="{BF4683B9-D07E-4144-8761-EA5E5A963613}" destId="{F04A87AB-A1C4-4A26-A490-C17EC4377E28}" srcOrd="0" destOrd="0" presId="urn:microsoft.com/office/officeart/2005/8/layout/default"/>
    <dgm:cxn modelId="{0EA541FB-326E-41B4-817A-78B8403AFB45}" type="presOf" srcId="{D57947B1-E8F8-4A56-B390-58D1CB0D9DB3}" destId="{F0860280-95C9-44C4-8CD5-597A07C6AAB2}" srcOrd="0" destOrd="0" presId="urn:microsoft.com/office/officeart/2005/8/layout/default"/>
    <dgm:cxn modelId="{775A6575-8CD5-4E04-A196-A696C1E1DB07}" type="presParOf" srcId="{A48AD787-42AB-4E72-AF0C-5776E0878DEC}" destId="{CC06E432-2F0B-4311-8751-F6B6CD09C6F9}" srcOrd="0" destOrd="0" presId="urn:microsoft.com/office/officeart/2005/8/layout/default"/>
    <dgm:cxn modelId="{AC3BE18B-D935-4FC3-9050-42460535E6EC}" type="presParOf" srcId="{A48AD787-42AB-4E72-AF0C-5776E0878DEC}" destId="{E96E273C-A1EC-49B2-8D4B-58D3FB190DEB}" srcOrd="1" destOrd="0" presId="urn:microsoft.com/office/officeart/2005/8/layout/default"/>
    <dgm:cxn modelId="{9888CB67-7F34-4656-B769-113BA63AE588}" type="presParOf" srcId="{A48AD787-42AB-4E72-AF0C-5776E0878DEC}" destId="{FE68ED9F-E66C-437F-B20A-DC44A7F30050}" srcOrd="2" destOrd="0" presId="urn:microsoft.com/office/officeart/2005/8/layout/default"/>
    <dgm:cxn modelId="{FA20DBFD-9516-4CB2-8724-659BCEB01F16}" type="presParOf" srcId="{A48AD787-42AB-4E72-AF0C-5776E0878DEC}" destId="{8EB47761-1534-499D-9047-47EFB6288035}" srcOrd="3" destOrd="0" presId="urn:microsoft.com/office/officeart/2005/8/layout/default"/>
    <dgm:cxn modelId="{174DE853-EDF7-485F-ACB2-31ED1851ABE4}" type="presParOf" srcId="{A48AD787-42AB-4E72-AF0C-5776E0878DEC}" destId="{15CB76E2-DDC4-4673-8F3F-5CAE29E8B50F}" srcOrd="4" destOrd="0" presId="urn:microsoft.com/office/officeart/2005/8/layout/default"/>
    <dgm:cxn modelId="{17F92EE9-D2C6-47FC-BC3F-0262E75505DE}" type="presParOf" srcId="{A48AD787-42AB-4E72-AF0C-5776E0878DEC}" destId="{EE027409-541A-43BA-84FC-12116275E0D0}" srcOrd="5" destOrd="0" presId="urn:microsoft.com/office/officeart/2005/8/layout/default"/>
    <dgm:cxn modelId="{AC3B197F-14F1-4EC8-A0D8-B6252DE84157}" type="presParOf" srcId="{A48AD787-42AB-4E72-AF0C-5776E0878DEC}" destId="{C8315B50-8BE7-46B6-A820-952F8278B27F}" srcOrd="6" destOrd="0" presId="urn:microsoft.com/office/officeart/2005/8/layout/default"/>
    <dgm:cxn modelId="{E3BA0A87-BFDC-425B-8EBA-B59F2546F29A}" type="presParOf" srcId="{A48AD787-42AB-4E72-AF0C-5776E0878DEC}" destId="{E828E41F-0052-448E-90BE-75238FD7F974}" srcOrd="7" destOrd="0" presId="urn:microsoft.com/office/officeart/2005/8/layout/default"/>
    <dgm:cxn modelId="{BD02E6F1-A078-4B62-965D-82019DFA3D74}" type="presParOf" srcId="{A48AD787-42AB-4E72-AF0C-5776E0878DEC}" destId="{F0860280-95C9-44C4-8CD5-597A07C6AAB2}" srcOrd="8" destOrd="0" presId="urn:microsoft.com/office/officeart/2005/8/layout/default"/>
    <dgm:cxn modelId="{64608FAF-271F-4CDC-94E5-9B5C3B980C80}" type="presParOf" srcId="{A48AD787-42AB-4E72-AF0C-5776E0878DEC}" destId="{E227EFCA-3654-4D01-B117-B5BB3F99FDE7}" srcOrd="9" destOrd="0" presId="urn:microsoft.com/office/officeart/2005/8/layout/default"/>
    <dgm:cxn modelId="{339F2270-0724-43D3-91BA-ED0D975D5BDB}" type="presParOf" srcId="{A48AD787-42AB-4E72-AF0C-5776E0878DEC}" destId="{4E1B0E30-5820-4EFF-909A-D001C77DC8FA}" srcOrd="10" destOrd="0" presId="urn:microsoft.com/office/officeart/2005/8/layout/default"/>
    <dgm:cxn modelId="{3F9AE8FC-8798-46DD-8FF0-B45A358D89FD}" type="presParOf" srcId="{A48AD787-42AB-4E72-AF0C-5776E0878DEC}" destId="{F0665CC8-9E3A-447C-B74C-599DB472D1BE}" srcOrd="11" destOrd="0" presId="urn:microsoft.com/office/officeart/2005/8/layout/default"/>
    <dgm:cxn modelId="{AA5BBBC5-612C-4C53-A9F1-133939E5A87D}" type="presParOf" srcId="{A48AD787-42AB-4E72-AF0C-5776E0878DEC}" destId="{7841A014-96A1-4F1E-B04B-D005CD356C6A}" srcOrd="12" destOrd="0" presId="urn:microsoft.com/office/officeart/2005/8/layout/default"/>
    <dgm:cxn modelId="{E4F1F72F-2AFA-4ADE-98C8-0708EDDE9D42}" type="presParOf" srcId="{A48AD787-42AB-4E72-AF0C-5776E0878DEC}" destId="{32AD6DDC-8AC5-49F0-8E8A-7C88ADC69C3C}" srcOrd="13" destOrd="0" presId="urn:microsoft.com/office/officeart/2005/8/layout/default"/>
    <dgm:cxn modelId="{0E76B386-CB19-4C4A-A6C9-E01D09530FC0}" type="presParOf" srcId="{A48AD787-42AB-4E72-AF0C-5776E0878DEC}" destId="{F04A87AB-A1C4-4A26-A490-C17EC4377E28}" srcOrd="1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F3AB67BD-656D-4D30-9BC1-F2439A506790}" type="doc">
      <dgm:prSet loTypeId="urn:microsoft.com/office/officeart/2005/8/layout/defaul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4456812-C5C4-49C1-8B1B-89415DC76DAE}">
      <dgm:prSet phldrT="[Text]"/>
      <dgm:spPr/>
      <dgm:t>
        <a:bodyPr/>
        <a:lstStyle/>
        <a:p>
          <a:r>
            <a:rPr lang="en-US" i="1" dirty="0"/>
            <a:t>Market</a:t>
          </a:r>
        </a:p>
      </dgm:t>
    </dgm:pt>
    <dgm:pt modelId="{F7BCA4E6-843F-45B8-85F8-0DE1086AD602}" type="parTrans" cxnId="{2D765E9C-9AF9-4914-8754-2771B82C9F4C}">
      <dgm:prSet/>
      <dgm:spPr/>
      <dgm:t>
        <a:bodyPr/>
        <a:lstStyle/>
        <a:p>
          <a:endParaRPr lang="en-US"/>
        </a:p>
      </dgm:t>
    </dgm:pt>
    <dgm:pt modelId="{E6F61A03-376B-48AD-8B1B-874BF8811CA9}" type="sibTrans" cxnId="{2D765E9C-9AF9-4914-8754-2771B82C9F4C}">
      <dgm:prSet/>
      <dgm:spPr/>
      <dgm:t>
        <a:bodyPr/>
        <a:lstStyle/>
        <a:p>
          <a:endParaRPr lang="en-US"/>
        </a:p>
      </dgm:t>
    </dgm:pt>
    <dgm:pt modelId="{ED71DEB1-DFB6-488B-A0D5-7632C1407B43}">
      <dgm:prSet phldrT="[Text]"/>
      <dgm:spPr/>
      <dgm:t>
        <a:bodyPr/>
        <a:lstStyle/>
        <a:p>
          <a:r>
            <a:rPr lang="en-US" i="1" dirty="0"/>
            <a:t>Product</a:t>
          </a:r>
        </a:p>
      </dgm:t>
    </dgm:pt>
    <dgm:pt modelId="{832F8BD6-A713-493B-A785-721F09E8E0F5}" type="parTrans" cxnId="{5383014E-91DE-44F8-AD98-4CDDE0282CE9}">
      <dgm:prSet/>
      <dgm:spPr/>
      <dgm:t>
        <a:bodyPr/>
        <a:lstStyle/>
        <a:p>
          <a:endParaRPr lang="en-US"/>
        </a:p>
      </dgm:t>
    </dgm:pt>
    <dgm:pt modelId="{E1B8F853-3AEE-476D-8069-6230A0B59944}" type="sibTrans" cxnId="{5383014E-91DE-44F8-AD98-4CDDE0282CE9}">
      <dgm:prSet/>
      <dgm:spPr/>
      <dgm:t>
        <a:bodyPr/>
        <a:lstStyle/>
        <a:p>
          <a:endParaRPr lang="en-US"/>
        </a:p>
      </dgm:t>
    </dgm:pt>
    <dgm:pt modelId="{EAF4BEEE-A68F-45D8-AE03-2C8220AF21AE}">
      <dgm:prSet phldrT="[Text]"/>
      <dgm:spPr/>
      <dgm:t>
        <a:bodyPr/>
        <a:lstStyle/>
        <a:p>
          <a:r>
            <a:rPr lang="en-US" i="1" dirty="0"/>
            <a:t>Price</a:t>
          </a:r>
        </a:p>
      </dgm:t>
    </dgm:pt>
    <dgm:pt modelId="{CC708719-ED26-49F9-B05C-D0F0FA524426}" type="parTrans" cxnId="{06B7882D-7112-4E12-B61D-F4D6BF17B6C3}">
      <dgm:prSet/>
      <dgm:spPr/>
      <dgm:t>
        <a:bodyPr/>
        <a:lstStyle/>
        <a:p>
          <a:endParaRPr lang="en-US"/>
        </a:p>
      </dgm:t>
    </dgm:pt>
    <dgm:pt modelId="{E31DFFE2-3759-4087-807E-09811B5D73C3}" type="sibTrans" cxnId="{06B7882D-7112-4E12-B61D-F4D6BF17B6C3}">
      <dgm:prSet/>
      <dgm:spPr/>
      <dgm:t>
        <a:bodyPr/>
        <a:lstStyle/>
        <a:p>
          <a:endParaRPr lang="en-US"/>
        </a:p>
      </dgm:t>
    </dgm:pt>
    <dgm:pt modelId="{7D64E0EB-1D5A-443A-8EDC-2AA7714203A6}">
      <dgm:prSet phldrT="[Text]"/>
      <dgm:spPr/>
      <dgm:t>
        <a:bodyPr/>
        <a:lstStyle/>
        <a:p>
          <a:r>
            <a:rPr lang="en-US" i="1" dirty="0"/>
            <a:t>Promotion</a:t>
          </a:r>
        </a:p>
      </dgm:t>
    </dgm:pt>
    <dgm:pt modelId="{6650616A-FFA3-4FF9-A5CA-FA55C4F1D431}" type="parTrans" cxnId="{E4FC16A7-1240-48CA-905D-10207E76F8A0}">
      <dgm:prSet/>
      <dgm:spPr/>
      <dgm:t>
        <a:bodyPr/>
        <a:lstStyle/>
        <a:p>
          <a:endParaRPr lang="en-US"/>
        </a:p>
      </dgm:t>
    </dgm:pt>
    <dgm:pt modelId="{6D11CA0D-003F-4026-BF99-16CF2B3A0CFD}" type="sibTrans" cxnId="{E4FC16A7-1240-48CA-905D-10207E76F8A0}">
      <dgm:prSet/>
      <dgm:spPr/>
      <dgm:t>
        <a:bodyPr/>
        <a:lstStyle/>
        <a:p>
          <a:endParaRPr lang="en-US"/>
        </a:p>
      </dgm:t>
    </dgm:pt>
    <dgm:pt modelId="{0973B254-857A-4BF8-86DA-897BDBE45BC4}">
      <dgm:prSet phldrT="[Text]"/>
      <dgm:spPr/>
      <dgm:t>
        <a:bodyPr/>
        <a:lstStyle/>
        <a:p>
          <a:r>
            <a:rPr lang="en-US" i="1" dirty="0"/>
            <a:t>Place</a:t>
          </a:r>
        </a:p>
      </dgm:t>
    </dgm:pt>
    <dgm:pt modelId="{E98E08B4-41C3-4CE7-A22F-D42148E82AC3}" type="parTrans" cxnId="{3740C7E5-925D-4F2C-AE06-74AE20298FFC}">
      <dgm:prSet/>
      <dgm:spPr/>
      <dgm:t>
        <a:bodyPr/>
        <a:lstStyle/>
        <a:p>
          <a:endParaRPr lang="en-US"/>
        </a:p>
      </dgm:t>
    </dgm:pt>
    <dgm:pt modelId="{014E2118-B24D-485E-BB5D-A67E370ED04E}" type="sibTrans" cxnId="{3740C7E5-925D-4F2C-AE06-74AE20298FFC}">
      <dgm:prSet/>
      <dgm:spPr/>
      <dgm:t>
        <a:bodyPr/>
        <a:lstStyle/>
        <a:p>
          <a:endParaRPr lang="en-US"/>
        </a:p>
      </dgm:t>
    </dgm:pt>
    <dgm:pt modelId="{E0437FC6-EEF7-4EC2-892A-9CA1EA30F948}" type="pres">
      <dgm:prSet presAssocID="{F3AB67BD-656D-4D30-9BC1-F2439A506790}" presName="diagram" presStyleCnt="0">
        <dgm:presLayoutVars>
          <dgm:dir/>
          <dgm:resizeHandles val="exact"/>
        </dgm:presLayoutVars>
      </dgm:prSet>
      <dgm:spPr/>
    </dgm:pt>
    <dgm:pt modelId="{CD046497-CCFA-4FE1-9558-432D29C5372E}" type="pres">
      <dgm:prSet presAssocID="{D4456812-C5C4-49C1-8B1B-89415DC76DAE}" presName="node" presStyleLbl="node1" presStyleIdx="0" presStyleCnt="5">
        <dgm:presLayoutVars>
          <dgm:bulletEnabled val="1"/>
        </dgm:presLayoutVars>
      </dgm:prSet>
      <dgm:spPr/>
    </dgm:pt>
    <dgm:pt modelId="{5DFE693A-77D2-40FE-AB77-8D2AB00DA827}" type="pres">
      <dgm:prSet presAssocID="{E6F61A03-376B-48AD-8B1B-874BF8811CA9}" presName="sibTrans" presStyleCnt="0"/>
      <dgm:spPr/>
    </dgm:pt>
    <dgm:pt modelId="{A810266C-3DC0-4E1D-93E3-B9368F29785B}" type="pres">
      <dgm:prSet presAssocID="{ED71DEB1-DFB6-488B-A0D5-7632C1407B43}" presName="node" presStyleLbl="node1" presStyleIdx="1" presStyleCnt="5">
        <dgm:presLayoutVars>
          <dgm:bulletEnabled val="1"/>
        </dgm:presLayoutVars>
      </dgm:prSet>
      <dgm:spPr/>
    </dgm:pt>
    <dgm:pt modelId="{C67B4CF0-C3BD-4661-9EFB-7AD0A29BB313}" type="pres">
      <dgm:prSet presAssocID="{E1B8F853-3AEE-476D-8069-6230A0B59944}" presName="sibTrans" presStyleCnt="0"/>
      <dgm:spPr/>
    </dgm:pt>
    <dgm:pt modelId="{0541BE71-FC43-4ECB-9921-3535BABB4908}" type="pres">
      <dgm:prSet presAssocID="{EAF4BEEE-A68F-45D8-AE03-2C8220AF21AE}" presName="node" presStyleLbl="node1" presStyleIdx="2" presStyleCnt="5">
        <dgm:presLayoutVars>
          <dgm:bulletEnabled val="1"/>
        </dgm:presLayoutVars>
      </dgm:prSet>
      <dgm:spPr/>
    </dgm:pt>
    <dgm:pt modelId="{C8277347-A2F3-4B5E-9467-5D66942AEA8B}" type="pres">
      <dgm:prSet presAssocID="{E31DFFE2-3759-4087-807E-09811B5D73C3}" presName="sibTrans" presStyleCnt="0"/>
      <dgm:spPr/>
    </dgm:pt>
    <dgm:pt modelId="{A37F62FC-DF15-4402-835F-67BC0A09E78C}" type="pres">
      <dgm:prSet presAssocID="{7D64E0EB-1D5A-443A-8EDC-2AA7714203A6}" presName="node" presStyleLbl="node1" presStyleIdx="3" presStyleCnt="5">
        <dgm:presLayoutVars>
          <dgm:bulletEnabled val="1"/>
        </dgm:presLayoutVars>
      </dgm:prSet>
      <dgm:spPr/>
    </dgm:pt>
    <dgm:pt modelId="{AA22B015-3EE5-4CA8-BED8-D07A91A806FB}" type="pres">
      <dgm:prSet presAssocID="{6D11CA0D-003F-4026-BF99-16CF2B3A0CFD}" presName="sibTrans" presStyleCnt="0"/>
      <dgm:spPr/>
    </dgm:pt>
    <dgm:pt modelId="{42CA19A6-3C10-4D62-B8A4-F7C98624F750}" type="pres">
      <dgm:prSet presAssocID="{0973B254-857A-4BF8-86DA-897BDBE45BC4}" presName="node" presStyleLbl="node1" presStyleIdx="4" presStyleCnt="5" custLinFactNeighborX="2619" custLinFactNeighborY="0">
        <dgm:presLayoutVars>
          <dgm:bulletEnabled val="1"/>
        </dgm:presLayoutVars>
      </dgm:prSet>
      <dgm:spPr/>
    </dgm:pt>
  </dgm:ptLst>
  <dgm:cxnLst>
    <dgm:cxn modelId="{726AB607-3E4C-432A-A8CD-54849EF8C8D6}" type="presOf" srcId="{F3AB67BD-656D-4D30-9BC1-F2439A506790}" destId="{E0437FC6-EEF7-4EC2-892A-9CA1EA30F948}" srcOrd="0" destOrd="0" presId="urn:microsoft.com/office/officeart/2005/8/layout/default"/>
    <dgm:cxn modelId="{7645FB07-49DC-4DF7-B187-33ED1DBAEE21}" type="presOf" srcId="{7D64E0EB-1D5A-443A-8EDC-2AA7714203A6}" destId="{A37F62FC-DF15-4402-835F-67BC0A09E78C}" srcOrd="0" destOrd="0" presId="urn:microsoft.com/office/officeart/2005/8/layout/default"/>
    <dgm:cxn modelId="{39C6FA1E-F4CA-47F2-AF91-DB53577D6BE1}" type="presOf" srcId="{0973B254-857A-4BF8-86DA-897BDBE45BC4}" destId="{42CA19A6-3C10-4D62-B8A4-F7C98624F750}" srcOrd="0" destOrd="0" presId="urn:microsoft.com/office/officeart/2005/8/layout/default"/>
    <dgm:cxn modelId="{06B7882D-7112-4E12-B61D-F4D6BF17B6C3}" srcId="{F3AB67BD-656D-4D30-9BC1-F2439A506790}" destId="{EAF4BEEE-A68F-45D8-AE03-2C8220AF21AE}" srcOrd="2" destOrd="0" parTransId="{CC708719-ED26-49F9-B05C-D0F0FA524426}" sibTransId="{E31DFFE2-3759-4087-807E-09811B5D73C3}"/>
    <dgm:cxn modelId="{C1688F69-CC50-4402-BE97-458D4EE15AB3}" type="presOf" srcId="{ED71DEB1-DFB6-488B-A0D5-7632C1407B43}" destId="{A810266C-3DC0-4E1D-93E3-B9368F29785B}" srcOrd="0" destOrd="0" presId="urn:microsoft.com/office/officeart/2005/8/layout/default"/>
    <dgm:cxn modelId="{5383014E-91DE-44F8-AD98-4CDDE0282CE9}" srcId="{F3AB67BD-656D-4D30-9BC1-F2439A506790}" destId="{ED71DEB1-DFB6-488B-A0D5-7632C1407B43}" srcOrd="1" destOrd="0" parTransId="{832F8BD6-A713-493B-A785-721F09E8E0F5}" sibTransId="{E1B8F853-3AEE-476D-8069-6230A0B59944}"/>
    <dgm:cxn modelId="{820E4F8A-7AE3-453E-B4D1-9E44FB1E8C57}" type="presOf" srcId="{EAF4BEEE-A68F-45D8-AE03-2C8220AF21AE}" destId="{0541BE71-FC43-4ECB-9921-3535BABB4908}" srcOrd="0" destOrd="0" presId="urn:microsoft.com/office/officeart/2005/8/layout/default"/>
    <dgm:cxn modelId="{2D765E9C-9AF9-4914-8754-2771B82C9F4C}" srcId="{F3AB67BD-656D-4D30-9BC1-F2439A506790}" destId="{D4456812-C5C4-49C1-8B1B-89415DC76DAE}" srcOrd="0" destOrd="0" parTransId="{F7BCA4E6-843F-45B8-85F8-0DE1086AD602}" sibTransId="{E6F61A03-376B-48AD-8B1B-874BF8811CA9}"/>
    <dgm:cxn modelId="{E4FC16A7-1240-48CA-905D-10207E76F8A0}" srcId="{F3AB67BD-656D-4D30-9BC1-F2439A506790}" destId="{7D64E0EB-1D5A-443A-8EDC-2AA7714203A6}" srcOrd="3" destOrd="0" parTransId="{6650616A-FFA3-4FF9-A5CA-FA55C4F1D431}" sibTransId="{6D11CA0D-003F-4026-BF99-16CF2B3A0CFD}"/>
    <dgm:cxn modelId="{3740C7E5-925D-4F2C-AE06-74AE20298FFC}" srcId="{F3AB67BD-656D-4D30-9BC1-F2439A506790}" destId="{0973B254-857A-4BF8-86DA-897BDBE45BC4}" srcOrd="4" destOrd="0" parTransId="{E98E08B4-41C3-4CE7-A22F-D42148E82AC3}" sibTransId="{014E2118-B24D-485E-BB5D-A67E370ED04E}"/>
    <dgm:cxn modelId="{3E1292FF-3EB4-4877-9E13-6FCBC3F8E72D}" type="presOf" srcId="{D4456812-C5C4-49C1-8B1B-89415DC76DAE}" destId="{CD046497-CCFA-4FE1-9558-432D29C5372E}" srcOrd="0" destOrd="0" presId="urn:microsoft.com/office/officeart/2005/8/layout/default"/>
    <dgm:cxn modelId="{A8DED408-CFFF-43BB-8027-C49835F671BE}" type="presParOf" srcId="{E0437FC6-EEF7-4EC2-892A-9CA1EA30F948}" destId="{CD046497-CCFA-4FE1-9558-432D29C5372E}" srcOrd="0" destOrd="0" presId="urn:microsoft.com/office/officeart/2005/8/layout/default"/>
    <dgm:cxn modelId="{D9153A0E-1EC9-475C-BB0D-44ADB6F46638}" type="presParOf" srcId="{E0437FC6-EEF7-4EC2-892A-9CA1EA30F948}" destId="{5DFE693A-77D2-40FE-AB77-8D2AB00DA827}" srcOrd="1" destOrd="0" presId="urn:microsoft.com/office/officeart/2005/8/layout/default"/>
    <dgm:cxn modelId="{CE9A1214-40CF-4B59-8304-501351436828}" type="presParOf" srcId="{E0437FC6-EEF7-4EC2-892A-9CA1EA30F948}" destId="{A810266C-3DC0-4E1D-93E3-B9368F29785B}" srcOrd="2" destOrd="0" presId="urn:microsoft.com/office/officeart/2005/8/layout/default"/>
    <dgm:cxn modelId="{E910E9C3-CB63-4874-877A-965CA67625A7}" type="presParOf" srcId="{E0437FC6-EEF7-4EC2-892A-9CA1EA30F948}" destId="{C67B4CF0-C3BD-4661-9EFB-7AD0A29BB313}" srcOrd="3" destOrd="0" presId="urn:microsoft.com/office/officeart/2005/8/layout/default"/>
    <dgm:cxn modelId="{AF396C45-58CB-4FCA-85F4-A40FD1F651CB}" type="presParOf" srcId="{E0437FC6-EEF7-4EC2-892A-9CA1EA30F948}" destId="{0541BE71-FC43-4ECB-9921-3535BABB4908}" srcOrd="4" destOrd="0" presId="urn:microsoft.com/office/officeart/2005/8/layout/default"/>
    <dgm:cxn modelId="{95B529BE-3F39-494E-80FE-48652DD019BD}" type="presParOf" srcId="{E0437FC6-EEF7-4EC2-892A-9CA1EA30F948}" destId="{C8277347-A2F3-4B5E-9467-5D66942AEA8B}" srcOrd="5" destOrd="0" presId="urn:microsoft.com/office/officeart/2005/8/layout/default"/>
    <dgm:cxn modelId="{7B1EFE59-7EB3-4C6A-85A6-51805115F163}" type="presParOf" srcId="{E0437FC6-EEF7-4EC2-892A-9CA1EA30F948}" destId="{A37F62FC-DF15-4402-835F-67BC0A09E78C}" srcOrd="6" destOrd="0" presId="urn:microsoft.com/office/officeart/2005/8/layout/default"/>
    <dgm:cxn modelId="{9A5EDE17-C229-4274-B391-C0E66F67CF26}" type="presParOf" srcId="{E0437FC6-EEF7-4EC2-892A-9CA1EA30F948}" destId="{AA22B015-3EE5-4CA8-BED8-D07A91A806FB}" srcOrd="7" destOrd="0" presId="urn:microsoft.com/office/officeart/2005/8/layout/default"/>
    <dgm:cxn modelId="{2855013C-ABCB-4236-AAAE-5C45063E7A33}" type="presParOf" srcId="{E0437FC6-EEF7-4EC2-892A-9CA1EA30F948}" destId="{42CA19A6-3C10-4D62-B8A4-F7C98624F750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444CCED0-C305-4990-864D-6EB21407536B}" type="doc">
      <dgm:prSet loTypeId="urn:microsoft.com/office/officeart/2005/8/layout/cycle3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4EE3A72D-914F-47F9-A9C5-30C2BEE65056}">
      <dgm:prSet phldrT="[Text]"/>
      <dgm:spPr/>
      <dgm:t>
        <a:bodyPr/>
        <a:lstStyle/>
        <a:p>
          <a:r>
            <a:rPr lang="en-US" dirty="0" err="1"/>
            <a:t>Usia</a:t>
          </a:r>
          <a:endParaRPr lang="en-US" dirty="0"/>
        </a:p>
      </dgm:t>
    </dgm:pt>
    <dgm:pt modelId="{8515F0FE-C835-4637-8DD6-4E30DF77300F}" type="parTrans" cxnId="{B213496B-51E0-4709-8F1E-CB0D44E69549}">
      <dgm:prSet/>
      <dgm:spPr/>
      <dgm:t>
        <a:bodyPr/>
        <a:lstStyle/>
        <a:p>
          <a:endParaRPr lang="en-US"/>
        </a:p>
      </dgm:t>
    </dgm:pt>
    <dgm:pt modelId="{9B0B4C11-0881-46D9-A36C-2FE373834C88}" type="sibTrans" cxnId="{B213496B-51E0-4709-8F1E-CB0D44E69549}">
      <dgm:prSet/>
      <dgm:spPr/>
      <dgm:t>
        <a:bodyPr/>
        <a:lstStyle/>
        <a:p>
          <a:endParaRPr lang="en-US"/>
        </a:p>
      </dgm:t>
    </dgm:pt>
    <dgm:pt modelId="{910D42E8-95F2-4C89-A051-4E5974622E7D}">
      <dgm:prSet phldrT="[Text]"/>
      <dgm:spPr/>
      <dgm:t>
        <a:bodyPr/>
        <a:lstStyle/>
        <a:p>
          <a:r>
            <a:rPr lang="en-US" dirty="0" err="1"/>
            <a:t>Pendidikan</a:t>
          </a:r>
          <a:endParaRPr lang="en-US" dirty="0"/>
        </a:p>
      </dgm:t>
    </dgm:pt>
    <dgm:pt modelId="{5D6D3446-9FB6-489A-91D8-C20D14BD9B86}" type="parTrans" cxnId="{121F1BD6-FD7A-418B-9035-F6407F56969F}">
      <dgm:prSet/>
      <dgm:spPr/>
      <dgm:t>
        <a:bodyPr/>
        <a:lstStyle/>
        <a:p>
          <a:endParaRPr lang="en-US"/>
        </a:p>
      </dgm:t>
    </dgm:pt>
    <dgm:pt modelId="{2DBDE6E9-7DFB-4F21-BAE9-BB3DBE19AC13}" type="sibTrans" cxnId="{121F1BD6-FD7A-418B-9035-F6407F56969F}">
      <dgm:prSet/>
      <dgm:spPr/>
      <dgm:t>
        <a:bodyPr/>
        <a:lstStyle/>
        <a:p>
          <a:endParaRPr lang="en-US"/>
        </a:p>
      </dgm:t>
    </dgm:pt>
    <dgm:pt modelId="{720FC56B-2470-4881-BC78-A960434B2792}">
      <dgm:prSet phldrT="[Text]"/>
      <dgm:spPr/>
      <dgm:t>
        <a:bodyPr/>
        <a:lstStyle/>
        <a:p>
          <a:r>
            <a:rPr lang="en-US" dirty="0" err="1"/>
            <a:t>Jenis</a:t>
          </a:r>
          <a:r>
            <a:rPr lang="en-US" dirty="0"/>
            <a:t> </a:t>
          </a:r>
          <a:r>
            <a:rPr lang="en-US" dirty="0" err="1"/>
            <a:t>Kelamin</a:t>
          </a:r>
          <a:endParaRPr lang="en-US" dirty="0"/>
        </a:p>
      </dgm:t>
    </dgm:pt>
    <dgm:pt modelId="{01EBD20C-84F3-4843-8D74-434CE32F9CB7}" type="parTrans" cxnId="{16918B86-FAC7-4669-87F5-8058DD3ABE84}">
      <dgm:prSet/>
      <dgm:spPr/>
      <dgm:t>
        <a:bodyPr/>
        <a:lstStyle/>
        <a:p>
          <a:endParaRPr lang="en-US"/>
        </a:p>
      </dgm:t>
    </dgm:pt>
    <dgm:pt modelId="{68ACCB42-433F-4C49-9520-CD6A8B501CEF}" type="sibTrans" cxnId="{16918B86-FAC7-4669-87F5-8058DD3ABE84}">
      <dgm:prSet/>
      <dgm:spPr/>
      <dgm:t>
        <a:bodyPr/>
        <a:lstStyle/>
        <a:p>
          <a:endParaRPr lang="en-US"/>
        </a:p>
      </dgm:t>
    </dgm:pt>
    <dgm:pt modelId="{0AF1D54E-F568-4B6A-8B42-1BBF3ECAB583}">
      <dgm:prSet phldrT="[Text]"/>
      <dgm:spPr/>
      <dgm:t>
        <a:bodyPr/>
        <a:lstStyle/>
        <a:p>
          <a:r>
            <a:rPr lang="en-US" dirty="0" err="1"/>
            <a:t>Pendapatan</a:t>
          </a:r>
          <a:endParaRPr lang="en-US" dirty="0"/>
        </a:p>
      </dgm:t>
    </dgm:pt>
    <dgm:pt modelId="{5A3A9BD5-8A7C-4D3D-BFE6-AB45A4C5D3EC}" type="parTrans" cxnId="{231561A3-5B08-4B33-B307-0E7D5E2CAC46}">
      <dgm:prSet/>
      <dgm:spPr/>
      <dgm:t>
        <a:bodyPr/>
        <a:lstStyle/>
        <a:p>
          <a:endParaRPr lang="en-US"/>
        </a:p>
      </dgm:t>
    </dgm:pt>
    <dgm:pt modelId="{95301B0F-C742-4AB6-A76E-CAE49A08D69E}" type="sibTrans" cxnId="{231561A3-5B08-4B33-B307-0E7D5E2CAC46}">
      <dgm:prSet/>
      <dgm:spPr/>
      <dgm:t>
        <a:bodyPr/>
        <a:lstStyle/>
        <a:p>
          <a:endParaRPr lang="en-US"/>
        </a:p>
      </dgm:t>
    </dgm:pt>
    <dgm:pt modelId="{BC3B5191-7B44-45E1-8EF6-E2B74646AD67}">
      <dgm:prSet phldrT="[Text]"/>
      <dgm:spPr/>
      <dgm:t>
        <a:bodyPr/>
        <a:lstStyle/>
        <a:p>
          <a:r>
            <a:rPr lang="en-US" dirty="0" err="1"/>
            <a:t>Lokasi</a:t>
          </a:r>
          <a:endParaRPr lang="en-US" dirty="0"/>
        </a:p>
      </dgm:t>
    </dgm:pt>
    <dgm:pt modelId="{6B1A1C70-42F0-4FE5-A680-366DFBB8EA50}" type="parTrans" cxnId="{BA72959E-CCFD-4451-A22F-4EEFDBFA1F4E}">
      <dgm:prSet/>
      <dgm:spPr/>
      <dgm:t>
        <a:bodyPr/>
        <a:lstStyle/>
        <a:p>
          <a:endParaRPr lang="en-US"/>
        </a:p>
      </dgm:t>
    </dgm:pt>
    <dgm:pt modelId="{DA5917E9-44AB-48AC-B921-83A01959B9F5}" type="sibTrans" cxnId="{BA72959E-CCFD-4451-A22F-4EEFDBFA1F4E}">
      <dgm:prSet/>
      <dgm:spPr/>
      <dgm:t>
        <a:bodyPr/>
        <a:lstStyle/>
        <a:p>
          <a:endParaRPr lang="en-US"/>
        </a:p>
      </dgm:t>
    </dgm:pt>
    <dgm:pt modelId="{A9ACF647-D94E-4298-8B2D-C669EFFD21A7}" type="pres">
      <dgm:prSet presAssocID="{444CCED0-C305-4990-864D-6EB21407536B}" presName="Name0" presStyleCnt="0">
        <dgm:presLayoutVars>
          <dgm:dir/>
          <dgm:resizeHandles val="exact"/>
        </dgm:presLayoutVars>
      </dgm:prSet>
      <dgm:spPr/>
    </dgm:pt>
    <dgm:pt modelId="{65DCC3B9-57DC-4714-802A-BC7DE59064DA}" type="pres">
      <dgm:prSet presAssocID="{444CCED0-C305-4990-864D-6EB21407536B}" presName="cycle" presStyleCnt="0"/>
      <dgm:spPr/>
    </dgm:pt>
    <dgm:pt modelId="{6A9F9475-5F67-4324-AD29-6EC7C8D42CDB}" type="pres">
      <dgm:prSet presAssocID="{4EE3A72D-914F-47F9-A9C5-30C2BEE65056}" presName="nodeFirstNode" presStyleLbl="node1" presStyleIdx="0" presStyleCnt="5">
        <dgm:presLayoutVars>
          <dgm:bulletEnabled val="1"/>
        </dgm:presLayoutVars>
      </dgm:prSet>
      <dgm:spPr/>
    </dgm:pt>
    <dgm:pt modelId="{4169EC9F-FB1C-4F1E-A2D9-D44ACFCA9C6D}" type="pres">
      <dgm:prSet presAssocID="{9B0B4C11-0881-46D9-A36C-2FE373834C88}" presName="sibTransFirstNode" presStyleLbl="bgShp" presStyleIdx="0" presStyleCnt="1"/>
      <dgm:spPr/>
    </dgm:pt>
    <dgm:pt modelId="{F888E565-AA75-4E7D-B859-2748F04D66FC}" type="pres">
      <dgm:prSet presAssocID="{910D42E8-95F2-4C89-A051-4E5974622E7D}" presName="nodeFollowingNodes" presStyleLbl="node1" presStyleIdx="1" presStyleCnt="5">
        <dgm:presLayoutVars>
          <dgm:bulletEnabled val="1"/>
        </dgm:presLayoutVars>
      </dgm:prSet>
      <dgm:spPr/>
    </dgm:pt>
    <dgm:pt modelId="{FDB4C364-55BB-4886-9600-EE4426F4CD63}" type="pres">
      <dgm:prSet presAssocID="{720FC56B-2470-4881-BC78-A960434B2792}" presName="nodeFollowingNodes" presStyleLbl="node1" presStyleIdx="2" presStyleCnt="5">
        <dgm:presLayoutVars>
          <dgm:bulletEnabled val="1"/>
        </dgm:presLayoutVars>
      </dgm:prSet>
      <dgm:spPr/>
    </dgm:pt>
    <dgm:pt modelId="{8B008A96-7F92-4BFF-94C5-20AC955C1B0F}" type="pres">
      <dgm:prSet presAssocID="{0AF1D54E-F568-4B6A-8B42-1BBF3ECAB583}" presName="nodeFollowingNodes" presStyleLbl="node1" presStyleIdx="3" presStyleCnt="5">
        <dgm:presLayoutVars>
          <dgm:bulletEnabled val="1"/>
        </dgm:presLayoutVars>
      </dgm:prSet>
      <dgm:spPr/>
    </dgm:pt>
    <dgm:pt modelId="{4D8E1459-89AC-431C-9C9F-CAC56D674993}" type="pres">
      <dgm:prSet presAssocID="{BC3B5191-7B44-45E1-8EF6-E2B74646AD67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70A79E1A-6E25-44C9-8BFF-1AAAA4AA22B0}" type="presOf" srcId="{910D42E8-95F2-4C89-A051-4E5974622E7D}" destId="{F888E565-AA75-4E7D-B859-2748F04D66FC}" srcOrd="0" destOrd="0" presId="urn:microsoft.com/office/officeart/2005/8/layout/cycle3"/>
    <dgm:cxn modelId="{4DED3422-EBDC-487A-9511-F68278A02D93}" type="presOf" srcId="{0AF1D54E-F568-4B6A-8B42-1BBF3ECAB583}" destId="{8B008A96-7F92-4BFF-94C5-20AC955C1B0F}" srcOrd="0" destOrd="0" presId="urn:microsoft.com/office/officeart/2005/8/layout/cycle3"/>
    <dgm:cxn modelId="{B213496B-51E0-4709-8F1E-CB0D44E69549}" srcId="{444CCED0-C305-4990-864D-6EB21407536B}" destId="{4EE3A72D-914F-47F9-A9C5-30C2BEE65056}" srcOrd="0" destOrd="0" parTransId="{8515F0FE-C835-4637-8DD6-4E30DF77300F}" sibTransId="{9B0B4C11-0881-46D9-A36C-2FE373834C88}"/>
    <dgm:cxn modelId="{DF5FE571-7FE2-49EA-8A3C-DDE3780F19C3}" type="presOf" srcId="{9B0B4C11-0881-46D9-A36C-2FE373834C88}" destId="{4169EC9F-FB1C-4F1E-A2D9-D44ACFCA9C6D}" srcOrd="0" destOrd="0" presId="urn:microsoft.com/office/officeart/2005/8/layout/cycle3"/>
    <dgm:cxn modelId="{3A846485-9884-44A6-9450-AD64EAEBAE84}" type="presOf" srcId="{BC3B5191-7B44-45E1-8EF6-E2B74646AD67}" destId="{4D8E1459-89AC-431C-9C9F-CAC56D674993}" srcOrd="0" destOrd="0" presId="urn:microsoft.com/office/officeart/2005/8/layout/cycle3"/>
    <dgm:cxn modelId="{16918B86-FAC7-4669-87F5-8058DD3ABE84}" srcId="{444CCED0-C305-4990-864D-6EB21407536B}" destId="{720FC56B-2470-4881-BC78-A960434B2792}" srcOrd="2" destOrd="0" parTransId="{01EBD20C-84F3-4843-8D74-434CE32F9CB7}" sibTransId="{68ACCB42-433F-4C49-9520-CD6A8B501CEF}"/>
    <dgm:cxn modelId="{095AA197-6C1C-4A26-A2B5-0969CF248A5A}" type="presOf" srcId="{4EE3A72D-914F-47F9-A9C5-30C2BEE65056}" destId="{6A9F9475-5F67-4324-AD29-6EC7C8D42CDB}" srcOrd="0" destOrd="0" presId="urn:microsoft.com/office/officeart/2005/8/layout/cycle3"/>
    <dgm:cxn modelId="{BA72959E-CCFD-4451-A22F-4EEFDBFA1F4E}" srcId="{444CCED0-C305-4990-864D-6EB21407536B}" destId="{BC3B5191-7B44-45E1-8EF6-E2B74646AD67}" srcOrd="4" destOrd="0" parTransId="{6B1A1C70-42F0-4FE5-A680-366DFBB8EA50}" sibTransId="{DA5917E9-44AB-48AC-B921-83A01959B9F5}"/>
    <dgm:cxn modelId="{231561A3-5B08-4B33-B307-0E7D5E2CAC46}" srcId="{444CCED0-C305-4990-864D-6EB21407536B}" destId="{0AF1D54E-F568-4B6A-8B42-1BBF3ECAB583}" srcOrd="3" destOrd="0" parTransId="{5A3A9BD5-8A7C-4D3D-BFE6-AB45A4C5D3EC}" sibTransId="{95301B0F-C742-4AB6-A76E-CAE49A08D69E}"/>
    <dgm:cxn modelId="{EC59E0B7-EBC9-44FD-AC59-3D3AFA7BB50A}" type="presOf" srcId="{444CCED0-C305-4990-864D-6EB21407536B}" destId="{A9ACF647-D94E-4298-8B2D-C669EFFD21A7}" srcOrd="0" destOrd="0" presId="urn:microsoft.com/office/officeart/2005/8/layout/cycle3"/>
    <dgm:cxn modelId="{121F1BD6-FD7A-418B-9035-F6407F56969F}" srcId="{444CCED0-C305-4990-864D-6EB21407536B}" destId="{910D42E8-95F2-4C89-A051-4E5974622E7D}" srcOrd="1" destOrd="0" parTransId="{5D6D3446-9FB6-489A-91D8-C20D14BD9B86}" sibTransId="{2DBDE6E9-7DFB-4F21-BAE9-BB3DBE19AC13}"/>
    <dgm:cxn modelId="{2BE577F1-EDC0-42C7-BC1A-0577DD590479}" type="presOf" srcId="{720FC56B-2470-4881-BC78-A960434B2792}" destId="{FDB4C364-55BB-4886-9600-EE4426F4CD63}" srcOrd="0" destOrd="0" presId="urn:microsoft.com/office/officeart/2005/8/layout/cycle3"/>
    <dgm:cxn modelId="{906A460C-FBCE-4511-871D-15C2BFDEF71E}" type="presParOf" srcId="{A9ACF647-D94E-4298-8B2D-C669EFFD21A7}" destId="{65DCC3B9-57DC-4714-802A-BC7DE59064DA}" srcOrd="0" destOrd="0" presId="urn:microsoft.com/office/officeart/2005/8/layout/cycle3"/>
    <dgm:cxn modelId="{4C0F6CA4-C69F-4C0F-A3D9-AA0DE16C6DA9}" type="presParOf" srcId="{65DCC3B9-57DC-4714-802A-BC7DE59064DA}" destId="{6A9F9475-5F67-4324-AD29-6EC7C8D42CDB}" srcOrd="0" destOrd="0" presId="urn:microsoft.com/office/officeart/2005/8/layout/cycle3"/>
    <dgm:cxn modelId="{8442FC66-521F-41B3-AB4D-9BA570AACEA1}" type="presParOf" srcId="{65DCC3B9-57DC-4714-802A-BC7DE59064DA}" destId="{4169EC9F-FB1C-4F1E-A2D9-D44ACFCA9C6D}" srcOrd="1" destOrd="0" presId="urn:microsoft.com/office/officeart/2005/8/layout/cycle3"/>
    <dgm:cxn modelId="{6C0BB156-A165-4821-9644-EB6B86D4F90B}" type="presParOf" srcId="{65DCC3B9-57DC-4714-802A-BC7DE59064DA}" destId="{F888E565-AA75-4E7D-B859-2748F04D66FC}" srcOrd="2" destOrd="0" presId="urn:microsoft.com/office/officeart/2005/8/layout/cycle3"/>
    <dgm:cxn modelId="{5775E054-CADF-4E45-AECD-4A8BC44C1DF3}" type="presParOf" srcId="{65DCC3B9-57DC-4714-802A-BC7DE59064DA}" destId="{FDB4C364-55BB-4886-9600-EE4426F4CD63}" srcOrd="3" destOrd="0" presId="urn:microsoft.com/office/officeart/2005/8/layout/cycle3"/>
    <dgm:cxn modelId="{CA17183B-7EB0-4E8E-8FFF-99F97F4153CB}" type="presParOf" srcId="{65DCC3B9-57DC-4714-802A-BC7DE59064DA}" destId="{8B008A96-7F92-4BFF-94C5-20AC955C1B0F}" srcOrd="4" destOrd="0" presId="urn:microsoft.com/office/officeart/2005/8/layout/cycle3"/>
    <dgm:cxn modelId="{BF8D85EE-BFB9-44AD-B810-4B162C97E646}" type="presParOf" srcId="{65DCC3B9-57DC-4714-802A-BC7DE59064DA}" destId="{4D8E1459-89AC-431C-9C9F-CAC56D674993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5D4C5798-3E85-4C46-9663-F8F5B3380D5D}" type="doc">
      <dgm:prSet loTypeId="urn:microsoft.com/office/officeart/2005/8/layout/chart3" loCatId="cycle" qsTypeId="urn:microsoft.com/office/officeart/2005/8/quickstyle/simple1" qsCatId="simple" csTypeId="urn:microsoft.com/office/officeart/2005/8/colors/colorful1" csCatId="colorful" phldr="1"/>
      <dgm:spPr/>
    </dgm:pt>
    <dgm:pt modelId="{CA1A66B3-75DB-40C4-B71F-A16F91149284}">
      <dgm:prSet phldrT="[Text]" custT="1"/>
      <dgm:spPr/>
      <dgm:t>
        <a:bodyPr/>
        <a:lstStyle/>
        <a:p>
          <a:r>
            <a:rPr lang="en-US" sz="2800" dirty="0"/>
            <a:t>Event</a:t>
          </a:r>
        </a:p>
      </dgm:t>
    </dgm:pt>
    <dgm:pt modelId="{E5A6C254-C65D-47D2-9FC0-C64701416AD1}" type="parTrans" cxnId="{7B9BEA6E-3E51-4B19-B70D-7BC642E531E3}">
      <dgm:prSet/>
      <dgm:spPr/>
      <dgm:t>
        <a:bodyPr/>
        <a:lstStyle/>
        <a:p>
          <a:endParaRPr lang="en-US"/>
        </a:p>
      </dgm:t>
    </dgm:pt>
    <dgm:pt modelId="{9A911E58-4CD6-48B2-A54A-B4A10253B62E}" type="sibTrans" cxnId="{7B9BEA6E-3E51-4B19-B70D-7BC642E531E3}">
      <dgm:prSet/>
      <dgm:spPr/>
      <dgm:t>
        <a:bodyPr/>
        <a:lstStyle/>
        <a:p>
          <a:endParaRPr lang="en-US"/>
        </a:p>
      </dgm:t>
    </dgm:pt>
    <dgm:pt modelId="{9590721D-74DD-46F4-9D5E-1A5FE1D65D60}">
      <dgm:prSet phldrT="[Text]" custT="1"/>
      <dgm:spPr/>
      <dgm:t>
        <a:bodyPr/>
        <a:lstStyle/>
        <a:p>
          <a:r>
            <a:rPr lang="en-US" sz="2800" dirty="0" err="1"/>
            <a:t>Barang</a:t>
          </a:r>
          <a:endParaRPr lang="en-US" sz="2800" dirty="0"/>
        </a:p>
      </dgm:t>
    </dgm:pt>
    <dgm:pt modelId="{DED8BEED-FC30-4914-A0C6-AD515D0578A2}" type="parTrans" cxnId="{301E7B4D-6BE6-4FFD-BE9D-301AE32EB8CC}">
      <dgm:prSet/>
      <dgm:spPr/>
      <dgm:t>
        <a:bodyPr/>
        <a:lstStyle/>
        <a:p>
          <a:endParaRPr lang="en-US"/>
        </a:p>
      </dgm:t>
    </dgm:pt>
    <dgm:pt modelId="{6ADB7B05-B5E6-49BA-AAB9-30B7E98B4086}" type="sibTrans" cxnId="{301E7B4D-6BE6-4FFD-BE9D-301AE32EB8CC}">
      <dgm:prSet/>
      <dgm:spPr/>
      <dgm:t>
        <a:bodyPr/>
        <a:lstStyle/>
        <a:p>
          <a:endParaRPr lang="en-US"/>
        </a:p>
      </dgm:t>
    </dgm:pt>
    <dgm:pt modelId="{353D3AA6-F80F-42F4-8FD8-554254FB7D44}">
      <dgm:prSet phldrT="[Text]"/>
      <dgm:spPr/>
      <dgm:t>
        <a:bodyPr/>
        <a:lstStyle/>
        <a:p>
          <a:r>
            <a:rPr lang="en-US" dirty="0"/>
            <a:t>Support/ </a:t>
          </a:r>
          <a:r>
            <a:rPr lang="en-US" dirty="0" err="1"/>
            <a:t>Dukungan</a:t>
          </a:r>
          <a:r>
            <a:rPr lang="en-US" dirty="0"/>
            <a:t> </a:t>
          </a:r>
          <a:r>
            <a:rPr lang="en-US" dirty="0" err="1"/>
            <a:t>Layanan</a:t>
          </a:r>
          <a:endParaRPr lang="en-US" dirty="0"/>
        </a:p>
        <a:p>
          <a:r>
            <a:rPr lang="en-US" dirty="0"/>
            <a:t>(</a:t>
          </a:r>
          <a:r>
            <a:rPr lang="en-US" dirty="0" err="1"/>
            <a:t>Konsultan</a:t>
          </a:r>
          <a:r>
            <a:rPr lang="en-US" dirty="0"/>
            <a:t>)</a:t>
          </a:r>
        </a:p>
      </dgm:t>
    </dgm:pt>
    <dgm:pt modelId="{F8C96F86-F30D-4FF2-AD14-9414DCE48AB9}" type="parTrans" cxnId="{22BE5E34-4558-49D0-BDF0-BC385AD68E92}">
      <dgm:prSet/>
      <dgm:spPr/>
      <dgm:t>
        <a:bodyPr/>
        <a:lstStyle/>
        <a:p>
          <a:endParaRPr lang="en-US"/>
        </a:p>
      </dgm:t>
    </dgm:pt>
    <dgm:pt modelId="{2C09FE9D-D139-4938-B36A-AAF5EF489C89}" type="sibTrans" cxnId="{22BE5E34-4558-49D0-BDF0-BC385AD68E92}">
      <dgm:prSet/>
      <dgm:spPr/>
      <dgm:t>
        <a:bodyPr/>
        <a:lstStyle/>
        <a:p>
          <a:endParaRPr lang="en-US"/>
        </a:p>
      </dgm:t>
    </dgm:pt>
    <dgm:pt modelId="{66FBBF1B-06FF-468F-A971-381FDD8BE433}" type="pres">
      <dgm:prSet presAssocID="{5D4C5798-3E85-4C46-9663-F8F5B3380D5D}" presName="compositeShape" presStyleCnt="0">
        <dgm:presLayoutVars>
          <dgm:chMax val="7"/>
          <dgm:dir/>
          <dgm:resizeHandles val="exact"/>
        </dgm:presLayoutVars>
      </dgm:prSet>
      <dgm:spPr/>
    </dgm:pt>
    <dgm:pt modelId="{8324F0C6-18F7-4C87-A53A-A62628F0B645}" type="pres">
      <dgm:prSet presAssocID="{5D4C5798-3E85-4C46-9663-F8F5B3380D5D}" presName="wedge1" presStyleLbl="node1" presStyleIdx="0" presStyleCnt="3"/>
      <dgm:spPr/>
    </dgm:pt>
    <dgm:pt modelId="{382409B8-07AB-4C44-8F89-ED262E96C826}" type="pres">
      <dgm:prSet presAssocID="{5D4C5798-3E85-4C46-9663-F8F5B3380D5D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7401B987-903E-48C6-AF7A-F2D0E89A1768}" type="pres">
      <dgm:prSet presAssocID="{5D4C5798-3E85-4C46-9663-F8F5B3380D5D}" presName="wedge2" presStyleLbl="node1" presStyleIdx="1" presStyleCnt="3"/>
      <dgm:spPr/>
    </dgm:pt>
    <dgm:pt modelId="{8203F9A6-F299-4E74-9479-6606A15FB9F8}" type="pres">
      <dgm:prSet presAssocID="{5D4C5798-3E85-4C46-9663-F8F5B3380D5D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F95EB5A5-2163-43C4-937A-FA54BF2EF395}" type="pres">
      <dgm:prSet presAssocID="{5D4C5798-3E85-4C46-9663-F8F5B3380D5D}" presName="wedge3" presStyleLbl="node1" presStyleIdx="2" presStyleCnt="3"/>
      <dgm:spPr/>
    </dgm:pt>
    <dgm:pt modelId="{E08911B2-C698-4E9C-93AB-2538CE62E989}" type="pres">
      <dgm:prSet presAssocID="{5D4C5798-3E85-4C46-9663-F8F5B3380D5D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2192A816-1852-4DA8-83A7-3509ACEBA5A0}" type="presOf" srcId="{353D3AA6-F80F-42F4-8FD8-554254FB7D44}" destId="{E08911B2-C698-4E9C-93AB-2538CE62E989}" srcOrd="1" destOrd="0" presId="urn:microsoft.com/office/officeart/2005/8/layout/chart3"/>
    <dgm:cxn modelId="{22BE5E34-4558-49D0-BDF0-BC385AD68E92}" srcId="{5D4C5798-3E85-4C46-9663-F8F5B3380D5D}" destId="{353D3AA6-F80F-42F4-8FD8-554254FB7D44}" srcOrd="2" destOrd="0" parTransId="{F8C96F86-F30D-4FF2-AD14-9414DCE48AB9}" sibTransId="{2C09FE9D-D139-4938-B36A-AAF5EF489C89}"/>
    <dgm:cxn modelId="{F5127146-E8C7-4B66-8691-6C61340C4057}" type="presOf" srcId="{353D3AA6-F80F-42F4-8FD8-554254FB7D44}" destId="{F95EB5A5-2163-43C4-937A-FA54BF2EF395}" srcOrd="0" destOrd="0" presId="urn:microsoft.com/office/officeart/2005/8/layout/chart3"/>
    <dgm:cxn modelId="{301E7B4D-6BE6-4FFD-BE9D-301AE32EB8CC}" srcId="{5D4C5798-3E85-4C46-9663-F8F5B3380D5D}" destId="{9590721D-74DD-46F4-9D5E-1A5FE1D65D60}" srcOrd="1" destOrd="0" parTransId="{DED8BEED-FC30-4914-A0C6-AD515D0578A2}" sibTransId="{6ADB7B05-B5E6-49BA-AAB9-30B7E98B4086}"/>
    <dgm:cxn modelId="{7B9BEA6E-3E51-4B19-B70D-7BC642E531E3}" srcId="{5D4C5798-3E85-4C46-9663-F8F5B3380D5D}" destId="{CA1A66B3-75DB-40C4-B71F-A16F91149284}" srcOrd="0" destOrd="0" parTransId="{E5A6C254-C65D-47D2-9FC0-C64701416AD1}" sibTransId="{9A911E58-4CD6-48B2-A54A-B4A10253B62E}"/>
    <dgm:cxn modelId="{3CD4BF7C-A09E-45DB-AEC4-8BF992EFA729}" type="presOf" srcId="{CA1A66B3-75DB-40C4-B71F-A16F91149284}" destId="{382409B8-07AB-4C44-8F89-ED262E96C826}" srcOrd="1" destOrd="0" presId="urn:microsoft.com/office/officeart/2005/8/layout/chart3"/>
    <dgm:cxn modelId="{C393AB80-1E86-45D2-889D-ADD736507DB4}" type="presOf" srcId="{9590721D-74DD-46F4-9D5E-1A5FE1D65D60}" destId="{7401B987-903E-48C6-AF7A-F2D0E89A1768}" srcOrd="0" destOrd="0" presId="urn:microsoft.com/office/officeart/2005/8/layout/chart3"/>
    <dgm:cxn modelId="{6C86398C-1978-4F64-9F6C-F3D1ED50D815}" type="presOf" srcId="{9590721D-74DD-46F4-9D5E-1A5FE1D65D60}" destId="{8203F9A6-F299-4E74-9479-6606A15FB9F8}" srcOrd="1" destOrd="0" presId="urn:microsoft.com/office/officeart/2005/8/layout/chart3"/>
    <dgm:cxn modelId="{406B80B0-AB3C-4321-B6B6-A55F10AEFA8E}" type="presOf" srcId="{CA1A66B3-75DB-40C4-B71F-A16F91149284}" destId="{8324F0C6-18F7-4C87-A53A-A62628F0B645}" srcOrd="0" destOrd="0" presId="urn:microsoft.com/office/officeart/2005/8/layout/chart3"/>
    <dgm:cxn modelId="{252B25DB-22D3-48A9-A336-803199E9EE5F}" type="presOf" srcId="{5D4C5798-3E85-4C46-9663-F8F5B3380D5D}" destId="{66FBBF1B-06FF-468F-A971-381FDD8BE433}" srcOrd="0" destOrd="0" presId="urn:microsoft.com/office/officeart/2005/8/layout/chart3"/>
    <dgm:cxn modelId="{FF8F1A26-04DC-418D-8044-DB71C55DAE50}" type="presParOf" srcId="{66FBBF1B-06FF-468F-A971-381FDD8BE433}" destId="{8324F0C6-18F7-4C87-A53A-A62628F0B645}" srcOrd="0" destOrd="0" presId="urn:microsoft.com/office/officeart/2005/8/layout/chart3"/>
    <dgm:cxn modelId="{CC4FE094-038E-4557-9D86-405B15B5E564}" type="presParOf" srcId="{66FBBF1B-06FF-468F-A971-381FDD8BE433}" destId="{382409B8-07AB-4C44-8F89-ED262E96C826}" srcOrd="1" destOrd="0" presId="urn:microsoft.com/office/officeart/2005/8/layout/chart3"/>
    <dgm:cxn modelId="{6A0DD67C-9886-4EBA-978B-524EB4025BC3}" type="presParOf" srcId="{66FBBF1B-06FF-468F-A971-381FDD8BE433}" destId="{7401B987-903E-48C6-AF7A-F2D0E89A1768}" srcOrd="2" destOrd="0" presId="urn:microsoft.com/office/officeart/2005/8/layout/chart3"/>
    <dgm:cxn modelId="{84067C12-3AD5-4C26-84AB-DB0241FD5974}" type="presParOf" srcId="{66FBBF1B-06FF-468F-A971-381FDD8BE433}" destId="{8203F9A6-F299-4E74-9479-6606A15FB9F8}" srcOrd="3" destOrd="0" presId="urn:microsoft.com/office/officeart/2005/8/layout/chart3"/>
    <dgm:cxn modelId="{AB45DA32-B3F1-4556-984E-AC2E30D4065D}" type="presParOf" srcId="{66FBBF1B-06FF-468F-A971-381FDD8BE433}" destId="{F95EB5A5-2163-43C4-937A-FA54BF2EF395}" srcOrd="4" destOrd="0" presId="urn:microsoft.com/office/officeart/2005/8/layout/chart3"/>
    <dgm:cxn modelId="{D4AB078C-05CA-42BC-A485-44208F6DA2C5}" type="presParOf" srcId="{66FBBF1B-06FF-468F-A971-381FDD8BE433}" destId="{E08911B2-C698-4E9C-93AB-2538CE62E989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9171C77E-F470-4849-874F-5365B4D42058}" type="doc">
      <dgm:prSet loTypeId="urn:microsoft.com/office/officeart/2005/8/layout/chevron1" loCatId="process" qsTypeId="urn:microsoft.com/office/officeart/2005/8/quickstyle/simple1" qsCatId="simple" csTypeId="urn:microsoft.com/office/officeart/2005/8/colors/colorful1" csCatId="colorful" phldr="1"/>
      <dgm:spPr/>
    </dgm:pt>
    <dgm:pt modelId="{4B96C3E1-D4C3-436C-96A4-48314BC20420}">
      <dgm:prSet phldrT="[Text]"/>
      <dgm:spPr/>
      <dgm:t>
        <a:bodyPr/>
        <a:lstStyle/>
        <a:p>
          <a:r>
            <a:rPr lang="en-US" dirty="0"/>
            <a:t>Proses</a:t>
          </a:r>
        </a:p>
      </dgm:t>
    </dgm:pt>
    <dgm:pt modelId="{2731F045-0F53-4C20-84D9-7AEC582929BB}" type="parTrans" cxnId="{870329DB-D149-4A47-AD1D-F6AA54FAC985}">
      <dgm:prSet/>
      <dgm:spPr/>
    </dgm:pt>
    <dgm:pt modelId="{F4B300CE-6562-42C6-B29D-153E181FF636}" type="sibTrans" cxnId="{870329DB-D149-4A47-AD1D-F6AA54FAC985}">
      <dgm:prSet/>
      <dgm:spPr/>
    </dgm:pt>
    <dgm:pt modelId="{1C28712E-773C-46C0-8711-757A1BEE1FD9}">
      <dgm:prSet phldrT="[Text]"/>
      <dgm:spPr/>
      <dgm:t>
        <a:bodyPr/>
        <a:lstStyle/>
        <a:p>
          <a:r>
            <a:rPr lang="en-US" dirty="0"/>
            <a:t>Media</a:t>
          </a:r>
        </a:p>
      </dgm:t>
    </dgm:pt>
    <dgm:pt modelId="{205018F0-F914-4755-9964-0799EC4B7CE6}" type="parTrans" cxnId="{688C1D33-915C-4559-8C97-D8819021BD5C}">
      <dgm:prSet/>
      <dgm:spPr/>
    </dgm:pt>
    <dgm:pt modelId="{89F32C8C-C011-4408-B94C-50F220D8C805}" type="sibTrans" cxnId="{688C1D33-915C-4559-8C97-D8819021BD5C}">
      <dgm:prSet/>
      <dgm:spPr/>
    </dgm:pt>
    <dgm:pt modelId="{B6278505-B152-4AE8-A911-BD12DA799990}">
      <dgm:prSet phldrT="[Text]"/>
      <dgm:spPr/>
      <dgm:t>
        <a:bodyPr/>
        <a:lstStyle/>
        <a:p>
          <a:r>
            <a:rPr lang="en-US" dirty="0" err="1"/>
            <a:t>Efek</a:t>
          </a:r>
          <a:endParaRPr lang="en-US" dirty="0"/>
        </a:p>
      </dgm:t>
    </dgm:pt>
    <dgm:pt modelId="{C5081038-1060-48F7-952F-85AD6A2536F0}" type="parTrans" cxnId="{A64E7523-1461-4EA7-984C-B15BC62274E2}">
      <dgm:prSet/>
      <dgm:spPr/>
    </dgm:pt>
    <dgm:pt modelId="{8F5075B1-6618-4DFA-B334-F531ABE14356}" type="sibTrans" cxnId="{A64E7523-1461-4EA7-984C-B15BC62274E2}">
      <dgm:prSet/>
      <dgm:spPr/>
    </dgm:pt>
    <dgm:pt modelId="{37BC8577-AC8C-4B7C-A2ED-3A7A4E36063C}">
      <dgm:prSet phldrT="[Text]"/>
      <dgm:spPr/>
      <dgm:t>
        <a:bodyPr/>
        <a:lstStyle/>
        <a:p>
          <a:r>
            <a:rPr lang="en-US" dirty="0" err="1"/>
            <a:t>Pesan</a:t>
          </a:r>
          <a:endParaRPr lang="en-US" dirty="0"/>
        </a:p>
      </dgm:t>
    </dgm:pt>
    <dgm:pt modelId="{BFABC193-EA5D-4008-9E03-BE8FFD126783}" type="parTrans" cxnId="{6BA7140E-3F93-4654-AE65-9105DFA90678}">
      <dgm:prSet/>
      <dgm:spPr/>
    </dgm:pt>
    <dgm:pt modelId="{04505744-4FDB-4D68-9FDD-16E376736811}" type="sibTrans" cxnId="{6BA7140E-3F93-4654-AE65-9105DFA90678}">
      <dgm:prSet/>
      <dgm:spPr/>
    </dgm:pt>
    <dgm:pt modelId="{076981BD-B3DD-45DE-8A02-63D5A4C3D30F}" type="pres">
      <dgm:prSet presAssocID="{9171C77E-F470-4849-874F-5365B4D42058}" presName="Name0" presStyleCnt="0">
        <dgm:presLayoutVars>
          <dgm:dir/>
          <dgm:animLvl val="lvl"/>
          <dgm:resizeHandles val="exact"/>
        </dgm:presLayoutVars>
      </dgm:prSet>
      <dgm:spPr/>
    </dgm:pt>
    <dgm:pt modelId="{01454369-F393-49BD-8A73-7BDC5117E0DB}" type="pres">
      <dgm:prSet presAssocID="{4B96C3E1-D4C3-436C-96A4-48314BC20420}" presName="parTxOnly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40FE224D-8FD9-4635-A1FC-7567A0ADC6E8}" type="pres">
      <dgm:prSet presAssocID="{F4B300CE-6562-42C6-B29D-153E181FF636}" presName="parTxOnlySpace" presStyleCnt="0"/>
      <dgm:spPr/>
    </dgm:pt>
    <dgm:pt modelId="{E7AD1D28-D88B-450D-9432-AA08937B6978}" type="pres">
      <dgm:prSet presAssocID="{37BC8577-AC8C-4B7C-A2ED-3A7A4E36063C}" presName="parTxOnly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6D36F4BB-AF92-4A22-AB5E-89D5C164202D}" type="pres">
      <dgm:prSet presAssocID="{04505744-4FDB-4D68-9FDD-16E376736811}" presName="parTxOnlySpace" presStyleCnt="0"/>
      <dgm:spPr/>
    </dgm:pt>
    <dgm:pt modelId="{420AA1ED-5833-4F1C-951A-6547B21D5BB0}" type="pres">
      <dgm:prSet presAssocID="{1C28712E-773C-46C0-8711-757A1BEE1FD9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61F8F887-370F-469C-8C6B-5AA5C4AA4D5B}" type="pres">
      <dgm:prSet presAssocID="{89F32C8C-C011-4408-B94C-50F220D8C805}" presName="parTxOnlySpace" presStyleCnt="0"/>
      <dgm:spPr/>
    </dgm:pt>
    <dgm:pt modelId="{A90E76B9-7516-4CAD-A813-7F1A1C450B51}" type="pres">
      <dgm:prSet presAssocID="{B6278505-B152-4AE8-A911-BD12DA799990}" presName="parTxOnly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6BA7140E-3F93-4654-AE65-9105DFA90678}" srcId="{9171C77E-F470-4849-874F-5365B4D42058}" destId="{37BC8577-AC8C-4B7C-A2ED-3A7A4E36063C}" srcOrd="1" destOrd="0" parTransId="{BFABC193-EA5D-4008-9E03-BE8FFD126783}" sibTransId="{04505744-4FDB-4D68-9FDD-16E376736811}"/>
    <dgm:cxn modelId="{436CA114-5FE6-45E9-8C8F-0F2FD177AB3C}" type="presOf" srcId="{9171C77E-F470-4849-874F-5365B4D42058}" destId="{076981BD-B3DD-45DE-8A02-63D5A4C3D30F}" srcOrd="0" destOrd="0" presId="urn:microsoft.com/office/officeart/2005/8/layout/chevron1"/>
    <dgm:cxn modelId="{D5F14518-0B57-423F-9F7B-A102320A829A}" type="presOf" srcId="{4B96C3E1-D4C3-436C-96A4-48314BC20420}" destId="{01454369-F393-49BD-8A73-7BDC5117E0DB}" srcOrd="0" destOrd="0" presId="urn:microsoft.com/office/officeart/2005/8/layout/chevron1"/>
    <dgm:cxn modelId="{658FFB1E-1876-4DD5-97FE-F03CB96C598D}" type="presOf" srcId="{37BC8577-AC8C-4B7C-A2ED-3A7A4E36063C}" destId="{E7AD1D28-D88B-450D-9432-AA08937B6978}" srcOrd="0" destOrd="0" presId="urn:microsoft.com/office/officeart/2005/8/layout/chevron1"/>
    <dgm:cxn modelId="{A64E7523-1461-4EA7-984C-B15BC62274E2}" srcId="{9171C77E-F470-4849-874F-5365B4D42058}" destId="{B6278505-B152-4AE8-A911-BD12DA799990}" srcOrd="3" destOrd="0" parTransId="{C5081038-1060-48F7-952F-85AD6A2536F0}" sibTransId="{8F5075B1-6618-4DFA-B334-F531ABE14356}"/>
    <dgm:cxn modelId="{688C1D33-915C-4559-8C97-D8819021BD5C}" srcId="{9171C77E-F470-4849-874F-5365B4D42058}" destId="{1C28712E-773C-46C0-8711-757A1BEE1FD9}" srcOrd="2" destOrd="0" parTransId="{205018F0-F914-4755-9964-0799EC4B7CE6}" sibTransId="{89F32C8C-C011-4408-B94C-50F220D8C805}"/>
    <dgm:cxn modelId="{5FD6DC38-52D3-4E1E-894C-1881CB0BF9F6}" type="presOf" srcId="{B6278505-B152-4AE8-A911-BD12DA799990}" destId="{A90E76B9-7516-4CAD-A813-7F1A1C450B51}" srcOrd="0" destOrd="0" presId="urn:microsoft.com/office/officeart/2005/8/layout/chevron1"/>
    <dgm:cxn modelId="{7A363286-4523-4D81-949A-581044A9287A}" type="presOf" srcId="{1C28712E-773C-46C0-8711-757A1BEE1FD9}" destId="{420AA1ED-5833-4F1C-951A-6547B21D5BB0}" srcOrd="0" destOrd="0" presId="urn:microsoft.com/office/officeart/2005/8/layout/chevron1"/>
    <dgm:cxn modelId="{870329DB-D149-4A47-AD1D-F6AA54FAC985}" srcId="{9171C77E-F470-4849-874F-5365B4D42058}" destId="{4B96C3E1-D4C3-436C-96A4-48314BC20420}" srcOrd="0" destOrd="0" parTransId="{2731F045-0F53-4C20-84D9-7AEC582929BB}" sibTransId="{F4B300CE-6562-42C6-B29D-153E181FF636}"/>
    <dgm:cxn modelId="{816907D0-9AED-4083-98C1-0D07FD2BD4FA}" type="presParOf" srcId="{076981BD-B3DD-45DE-8A02-63D5A4C3D30F}" destId="{01454369-F393-49BD-8A73-7BDC5117E0DB}" srcOrd="0" destOrd="0" presId="urn:microsoft.com/office/officeart/2005/8/layout/chevron1"/>
    <dgm:cxn modelId="{2A1AE4F5-F1B4-4962-9E07-3C04E3B0D1C1}" type="presParOf" srcId="{076981BD-B3DD-45DE-8A02-63D5A4C3D30F}" destId="{40FE224D-8FD9-4635-A1FC-7567A0ADC6E8}" srcOrd="1" destOrd="0" presId="urn:microsoft.com/office/officeart/2005/8/layout/chevron1"/>
    <dgm:cxn modelId="{C8511425-3278-4FA0-8FFA-90C08FD18D16}" type="presParOf" srcId="{076981BD-B3DD-45DE-8A02-63D5A4C3D30F}" destId="{E7AD1D28-D88B-450D-9432-AA08937B6978}" srcOrd="2" destOrd="0" presId="urn:microsoft.com/office/officeart/2005/8/layout/chevron1"/>
    <dgm:cxn modelId="{6A84F08E-83E9-41E6-8678-E50CDA4FF84C}" type="presParOf" srcId="{076981BD-B3DD-45DE-8A02-63D5A4C3D30F}" destId="{6D36F4BB-AF92-4A22-AB5E-89D5C164202D}" srcOrd="3" destOrd="0" presId="urn:microsoft.com/office/officeart/2005/8/layout/chevron1"/>
    <dgm:cxn modelId="{97FAEE45-3A30-4878-A9C1-4EF2C67E26BA}" type="presParOf" srcId="{076981BD-B3DD-45DE-8A02-63D5A4C3D30F}" destId="{420AA1ED-5833-4F1C-951A-6547B21D5BB0}" srcOrd="4" destOrd="0" presId="urn:microsoft.com/office/officeart/2005/8/layout/chevron1"/>
    <dgm:cxn modelId="{F36E0BC7-C256-424A-BCB2-B0FCBB204C69}" type="presParOf" srcId="{076981BD-B3DD-45DE-8A02-63D5A4C3D30F}" destId="{61F8F887-370F-469C-8C6B-5AA5C4AA4D5B}" srcOrd="5" destOrd="0" presId="urn:microsoft.com/office/officeart/2005/8/layout/chevron1"/>
    <dgm:cxn modelId="{8D7D3502-55FD-4267-B49E-61F44BDF9F08}" type="presParOf" srcId="{076981BD-B3DD-45DE-8A02-63D5A4C3D30F}" destId="{A90E76B9-7516-4CAD-A813-7F1A1C450B51}" srcOrd="6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D19544FF-CC8E-4BB7-9252-7E3B55B380BD}" type="doc">
      <dgm:prSet loTypeId="urn:microsoft.com/office/officeart/2005/8/layout/arrow1" loCatId="process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F30C4846-AC96-497C-A7A1-648259B61F77}">
      <dgm:prSet phldrT="[Text]"/>
      <dgm:spPr/>
      <dgm:t>
        <a:bodyPr/>
        <a:lstStyle/>
        <a:p>
          <a:r>
            <a:rPr lang="en-US" dirty="0"/>
            <a:t>Primer</a:t>
          </a:r>
        </a:p>
      </dgm:t>
    </dgm:pt>
    <dgm:pt modelId="{28F884AC-BEE3-499D-8BFF-AC53E53F462D}" type="parTrans" cxnId="{7EC6CD87-3175-4B96-8C82-83FFBB090D63}">
      <dgm:prSet/>
      <dgm:spPr/>
      <dgm:t>
        <a:bodyPr/>
        <a:lstStyle/>
        <a:p>
          <a:endParaRPr lang="en-US"/>
        </a:p>
      </dgm:t>
    </dgm:pt>
    <dgm:pt modelId="{C8F31D24-0B1D-4180-B1DC-5D08B7981876}" type="sibTrans" cxnId="{7EC6CD87-3175-4B96-8C82-83FFBB090D63}">
      <dgm:prSet/>
      <dgm:spPr/>
      <dgm:t>
        <a:bodyPr/>
        <a:lstStyle/>
        <a:p>
          <a:endParaRPr lang="en-US"/>
        </a:p>
      </dgm:t>
    </dgm:pt>
    <dgm:pt modelId="{1C0BC1F7-FD5A-4E4E-B50A-6254E8B9561B}">
      <dgm:prSet phldrT="[Text]"/>
      <dgm:spPr/>
      <dgm:t>
        <a:bodyPr/>
        <a:lstStyle/>
        <a:p>
          <a:r>
            <a:rPr lang="en-US" dirty="0" err="1"/>
            <a:t>Sekunder</a:t>
          </a:r>
          <a:endParaRPr lang="en-US" dirty="0"/>
        </a:p>
      </dgm:t>
    </dgm:pt>
    <dgm:pt modelId="{7EE96F97-6BE6-4C7D-B8F5-8FB428852642}" type="parTrans" cxnId="{24E2F065-371F-4C52-AAB5-42FF246DCE22}">
      <dgm:prSet/>
      <dgm:spPr/>
      <dgm:t>
        <a:bodyPr/>
        <a:lstStyle/>
        <a:p>
          <a:endParaRPr lang="en-US"/>
        </a:p>
      </dgm:t>
    </dgm:pt>
    <dgm:pt modelId="{BECAAF30-3C7E-4234-943D-72CD9E0AA420}" type="sibTrans" cxnId="{24E2F065-371F-4C52-AAB5-42FF246DCE22}">
      <dgm:prSet/>
      <dgm:spPr/>
      <dgm:t>
        <a:bodyPr/>
        <a:lstStyle/>
        <a:p>
          <a:endParaRPr lang="en-US"/>
        </a:p>
      </dgm:t>
    </dgm:pt>
    <dgm:pt modelId="{CAD8C124-DDF1-4BB4-9D10-76779EBCF619}" type="pres">
      <dgm:prSet presAssocID="{D19544FF-CC8E-4BB7-9252-7E3B55B380BD}" presName="cycle" presStyleCnt="0">
        <dgm:presLayoutVars>
          <dgm:dir/>
          <dgm:resizeHandles val="exact"/>
        </dgm:presLayoutVars>
      </dgm:prSet>
      <dgm:spPr/>
    </dgm:pt>
    <dgm:pt modelId="{4C3046CA-1017-4A45-A34D-6681EEE2D56D}" type="pres">
      <dgm:prSet presAssocID="{F30C4846-AC96-497C-A7A1-648259B61F77}" presName="arrow" presStyleLbl="node1" presStyleIdx="0" presStyleCnt="2">
        <dgm:presLayoutVars>
          <dgm:bulletEnabled val="1"/>
        </dgm:presLayoutVars>
      </dgm:prSet>
      <dgm:spPr/>
    </dgm:pt>
    <dgm:pt modelId="{A16C574D-825D-4604-AC65-7DC798C5553A}" type="pres">
      <dgm:prSet presAssocID="{1C0BC1F7-FD5A-4E4E-B50A-6254E8B9561B}" presName="arrow" presStyleLbl="node1" presStyleIdx="1" presStyleCnt="2">
        <dgm:presLayoutVars>
          <dgm:bulletEnabled val="1"/>
        </dgm:presLayoutVars>
      </dgm:prSet>
      <dgm:spPr/>
    </dgm:pt>
  </dgm:ptLst>
  <dgm:cxnLst>
    <dgm:cxn modelId="{7CF2DB2E-4F65-488E-AAD7-3C847D26AAF3}" type="presOf" srcId="{F30C4846-AC96-497C-A7A1-648259B61F77}" destId="{4C3046CA-1017-4A45-A34D-6681EEE2D56D}" srcOrd="0" destOrd="0" presId="urn:microsoft.com/office/officeart/2005/8/layout/arrow1"/>
    <dgm:cxn modelId="{8AF0605D-E0BC-4686-9C25-E11065EB88A4}" type="presOf" srcId="{1C0BC1F7-FD5A-4E4E-B50A-6254E8B9561B}" destId="{A16C574D-825D-4604-AC65-7DC798C5553A}" srcOrd="0" destOrd="0" presId="urn:microsoft.com/office/officeart/2005/8/layout/arrow1"/>
    <dgm:cxn modelId="{24E2F065-371F-4C52-AAB5-42FF246DCE22}" srcId="{D19544FF-CC8E-4BB7-9252-7E3B55B380BD}" destId="{1C0BC1F7-FD5A-4E4E-B50A-6254E8B9561B}" srcOrd="1" destOrd="0" parTransId="{7EE96F97-6BE6-4C7D-B8F5-8FB428852642}" sibTransId="{BECAAF30-3C7E-4234-943D-72CD9E0AA420}"/>
    <dgm:cxn modelId="{00C8B273-ED44-4CD4-A1BA-0F7B4771DDD7}" type="presOf" srcId="{D19544FF-CC8E-4BB7-9252-7E3B55B380BD}" destId="{CAD8C124-DDF1-4BB4-9D10-76779EBCF619}" srcOrd="0" destOrd="0" presId="urn:microsoft.com/office/officeart/2005/8/layout/arrow1"/>
    <dgm:cxn modelId="{7EC6CD87-3175-4B96-8C82-83FFBB090D63}" srcId="{D19544FF-CC8E-4BB7-9252-7E3B55B380BD}" destId="{F30C4846-AC96-497C-A7A1-648259B61F77}" srcOrd="0" destOrd="0" parTransId="{28F884AC-BEE3-499D-8BFF-AC53E53F462D}" sibTransId="{C8F31D24-0B1D-4180-B1DC-5D08B7981876}"/>
    <dgm:cxn modelId="{A6DB994C-FB8A-42F0-B407-FDA1F0C39821}" type="presParOf" srcId="{CAD8C124-DDF1-4BB4-9D10-76779EBCF619}" destId="{4C3046CA-1017-4A45-A34D-6681EEE2D56D}" srcOrd="0" destOrd="0" presId="urn:microsoft.com/office/officeart/2005/8/layout/arrow1"/>
    <dgm:cxn modelId="{8915178E-BF2B-4C23-85F6-42C335EF52E9}" type="presParOf" srcId="{CAD8C124-DDF1-4BB4-9D10-76779EBCF619}" destId="{A16C574D-825D-4604-AC65-7DC798C5553A}" srcOrd="1" destOrd="0" presId="urn:microsoft.com/office/officeart/2005/8/layout/arrow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955ED3E3-4DE4-457F-A368-8B87B3510C25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6C11D6B-AF4D-4669-A302-19F31F582963}">
      <dgm:prSet phldrT="[Text]"/>
      <dgm:spPr/>
      <dgm:t>
        <a:bodyPr/>
        <a:lstStyle/>
        <a:p>
          <a:r>
            <a:rPr lang="en-US" dirty="0" err="1"/>
            <a:t>Fungsi</a:t>
          </a:r>
          <a:r>
            <a:rPr lang="en-US" dirty="0"/>
            <a:t> </a:t>
          </a:r>
          <a:r>
            <a:rPr lang="en-US" dirty="0" err="1"/>
            <a:t>Sosial</a:t>
          </a:r>
          <a:endParaRPr lang="en-US" dirty="0"/>
        </a:p>
      </dgm:t>
    </dgm:pt>
    <dgm:pt modelId="{0ABF5DF1-2DD5-47D4-A4FF-997097AEB09D}" type="parTrans" cxnId="{CB18FA4B-5ECC-40F6-98FC-285DB299FB98}">
      <dgm:prSet/>
      <dgm:spPr/>
      <dgm:t>
        <a:bodyPr/>
        <a:lstStyle/>
        <a:p>
          <a:endParaRPr lang="en-US"/>
        </a:p>
      </dgm:t>
    </dgm:pt>
    <dgm:pt modelId="{DAAF1E68-36A7-4334-9959-45F4D02AE6BC}" type="sibTrans" cxnId="{CB18FA4B-5ECC-40F6-98FC-285DB299FB98}">
      <dgm:prSet/>
      <dgm:spPr/>
      <dgm:t>
        <a:bodyPr/>
        <a:lstStyle/>
        <a:p>
          <a:endParaRPr lang="en-US"/>
        </a:p>
      </dgm:t>
    </dgm:pt>
    <dgm:pt modelId="{ABA6525E-D4BC-4AE2-8EF1-6D29E3F820EF}">
      <dgm:prSet phldrT="[Text]"/>
      <dgm:spPr/>
      <dgm:t>
        <a:bodyPr/>
        <a:lstStyle/>
        <a:p>
          <a:r>
            <a:rPr lang="en-US" dirty="0" err="1"/>
            <a:t>Komunikasi</a:t>
          </a:r>
          <a:r>
            <a:rPr lang="en-US" dirty="0"/>
            <a:t> </a:t>
          </a:r>
          <a:r>
            <a:rPr lang="en-US" dirty="0" err="1"/>
            <a:t>Ekspresif</a:t>
          </a:r>
          <a:r>
            <a:rPr lang="en-US" dirty="0"/>
            <a:t> (</a:t>
          </a:r>
          <a:r>
            <a:rPr lang="en-US" dirty="0" err="1"/>
            <a:t>perasaan</a:t>
          </a:r>
          <a:r>
            <a:rPr lang="en-US" dirty="0"/>
            <a:t>/</a:t>
          </a:r>
          <a:r>
            <a:rPr lang="en-US" dirty="0" err="1"/>
            <a:t>emosi</a:t>
          </a:r>
          <a:r>
            <a:rPr lang="en-US" dirty="0"/>
            <a:t>)</a:t>
          </a:r>
        </a:p>
      </dgm:t>
    </dgm:pt>
    <dgm:pt modelId="{6DCB1C11-DC9E-4D9D-9164-370248380C81}" type="parTrans" cxnId="{1EE00A79-5BE7-4C6B-9713-1F9D6F36874E}">
      <dgm:prSet/>
      <dgm:spPr/>
      <dgm:t>
        <a:bodyPr/>
        <a:lstStyle/>
        <a:p>
          <a:endParaRPr lang="en-US"/>
        </a:p>
      </dgm:t>
    </dgm:pt>
    <dgm:pt modelId="{6C28DF0E-F300-4138-8C96-52210096E60C}" type="sibTrans" cxnId="{1EE00A79-5BE7-4C6B-9713-1F9D6F36874E}">
      <dgm:prSet/>
      <dgm:spPr/>
      <dgm:t>
        <a:bodyPr/>
        <a:lstStyle/>
        <a:p>
          <a:endParaRPr lang="en-US"/>
        </a:p>
      </dgm:t>
    </dgm:pt>
    <dgm:pt modelId="{02560AAF-8844-4E06-B408-F52623F68E9A}">
      <dgm:prSet phldrT="[Text]"/>
      <dgm:spPr/>
      <dgm:t>
        <a:bodyPr/>
        <a:lstStyle/>
        <a:p>
          <a:r>
            <a:rPr lang="en-US" dirty="0" err="1"/>
            <a:t>Komunikasi</a:t>
          </a:r>
          <a:r>
            <a:rPr lang="en-US" dirty="0"/>
            <a:t> Ritual(</a:t>
          </a:r>
          <a:r>
            <a:rPr lang="en-US" dirty="0" err="1"/>
            <a:t>Tradisi-Budaya</a:t>
          </a:r>
          <a:r>
            <a:rPr lang="en-US" dirty="0"/>
            <a:t>)</a:t>
          </a:r>
        </a:p>
      </dgm:t>
    </dgm:pt>
    <dgm:pt modelId="{7826EAB1-BC47-43A9-8A88-FFA176D12B23}" type="parTrans" cxnId="{58D4C642-602F-4CD6-85C9-58F9087428DE}">
      <dgm:prSet/>
      <dgm:spPr/>
      <dgm:t>
        <a:bodyPr/>
        <a:lstStyle/>
        <a:p>
          <a:endParaRPr lang="en-US"/>
        </a:p>
      </dgm:t>
    </dgm:pt>
    <dgm:pt modelId="{5BEDF823-1006-4525-AEB5-8A411C6727BF}" type="sibTrans" cxnId="{58D4C642-602F-4CD6-85C9-58F9087428DE}">
      <dgm:prSet/>
      <dgm:spPr/>
      <dgm:t>
        <a:bodyPr/>
        <a:lstStyle/>
        <a:p>
          <a:endParaRPr lang="en-US"/>
        </a:p>
      </dgm:t>
    </dgm:pt>
    <dgm:pt modelId="{9FE24A2D-5EDD-45F2-BB48-0A5661E68807}">
      <dgm:prSet phldrT="[Text]"/>
      <dgm:spPr/>
      <dgm:t>
        <a:bodyPr/>
        <a:lstStyle/>
        <a:p>
          <a:r>
            <a:rPr lang="en-US" dirty="0"/>
            <a:t>Instrumental (</a:t>
          </a:r>
          <a:r>
            <a:rPr lang="en-US" dirty="0" err="1"/>
            <a:t>menginformasikan</a:t>
          </a:r>
          <a:r>
            <a:rPr lang="en-US" dirty="0"/>
            <a:t>, </a:t>
          </a:r>
          <a:r>
            <a:rPr lang="en-US" dirty="0" err="1"/>
            <a:t>mengajar</a:t>
          </a:r>
          <a:r>
            <a:rPr lang="en-US" dirty="0"/>
            <a:t>, </a:t>
          </a:r>
          <a:r>
            <a:rPr lang="en-US" dirty="0" err="1"/>
            <a:t>menghibur</a:t>
          </a:r>
          <a:r>
            <a:rPr lang="en-US" dirty="0"/>
            <a:t>)</a:t>
          </a:r>
        </a:p>
      </dgm:t>
    </dgm:pt>
    <dgm:pt modelId="{C2F68D8C-B93F-4779-8DB7-2047BF8CC7A8}" type="parTrans" cxnId="{CFBE8E4E-A5B5-4483-AB89-A53B2A835555}">
      <dgm:prSet/>
      <dgm:spPr/>
    </dgm:pt>
    <dgm:pt modelId="{BE8EDF71-7384-4185-9CB6-717264817266}" type="sibTrans" cxnId="{CFBE8E4E-A5B5-4483-AB89-A53B2A835555}">
      <dgm:prSet/>
      <dgm:spPr/>
    </dgm:pt>
    <dgm:pt modelId="{5F8E5B1C-0FEB-463F-A75E-4B4B916903CD}" type="pres">
      <dgm:prSet presAssocID="{955ED3E3-4DE4-457F-A368-8B87B3510C25}" presName="Name0" presStyleCnt="0">
        <dgm:presLayoutVars>
          <dgm:chMax val="7"/>
          <dgm:chPref val="7"/>
          <dgm:dir/>
        </dgm:presLayoutVars>
      </dgm:prSet>
      <dgm:spPr/>
    </dgm:pt>
    <dgm:pt modelId="{CE05788C-6407-46C4-97A9-1B87AF67A120}" type="pres">
      <dgm:prSet presAssocID="{955ED3E3-4DE4-457F-A368-8B87B3510C25}" presName="Name1" presStyleCnt="0"/>
      <dgm:spPr/>
    </dgm:pt>
    <dgm:pt modelId="{71B73AEA-0FE4-4524-AB2B-3CFACA0100C8}" type="pres">
      <dgm:prSet presAssocID="{955ED3E3-4DE4-457F-A368-8B87B3510C25}" presName="cycle" presStyleCnt="0"/>
      <dgm:spPr/>
    </dgm:pt>
    <dgm:pt modelId="{39C98E5D-B8F2-44D6-9A73-89269B27E2BB}" type="pres">
      <dgm:prSet presAssocID="{955ED3E3-4DE4-457F-A368-8B87B3510C25}" presName="srcNode" presStyleLbl="node1" presStyleIdx="0" presStyleCnt="4"/>
      <dgm:spPr/>
    </dgm:pt>
    <dgm:pt modelId="{7ED593F5-82BF-47C0-B9A1-2488644A3061}" type="pres">
      <dgm:prSet presAssocID="{955ED3E3-4DE4-457F-A368-8B87B3510C25}" presName="conn" presStyleLbl="parChTrans1D2" presStyleIdx="0" presStyleCnt="1"/>
      <dgm:spPr/>
    </dgm:pt>
    <dgm:pt modelId="{12054A1B-F56D-4BAB-AF02-B6BD5939D3F9}" type="pres">
      <dgm:prSet presAssocID="{955ED3E3-4DE4-457F-A368-8B87B3510C25}" presName="extraNode" presStyleLbl="node1" presStyleIdx="0" presStyleCnt="4"/>
      <dgm:spPr/>
    </dgm:pt>
    <dgm:pt modelId="{6FDFD355-9671-4C6B-902C-AAD26536E941}" type="pres">
      <dgm:prSet presAssocID="{955ED3E3-4DE4-457F-A368-8B87B3510C25}" presName="dstNode" presStyleLbl="node1" presStyleIdx="0" presStyleCnt="4"/>
      <dgm:spPr/>
    </dgm:pt>
    <dgm:pt modelId="{5192446A-C598-4FCE-9CA2-619B5C384182}" type="pres">
      <dgm:prSet presAssocID="{56C11D6B-AF4D-4669-A302-19F31F582963}" presName="text_1" presStyleLbl="node1" presStyleIdx="0" presStyleCnt="4">
        <dgm:presLayoutVars>
          <dgm:bulletEnabled val="1"/>
        </dgm:presLayoutVars>
      </dgm:prSet>
      <dgm:spPr/>
    </dgm:pt>
    <dgm:pt modelId="{D67ED531-1D73-4B08-BDFC-96479D08B05D}" type="pres">
      <dgm:prSet presAssocID="{56C11D6B-AF4D-4669-A302-19F31F582963}" presName="accent_1" presStyleCnt="0"/>
      <dgm:spPr/>
    </dgm:pt>
    <dgm:pt modelId="{0B77B311-14A1-436B-8E0C-9CD8388FADCE}" type="pres">
      <dgm:prSet presAssocID="{56C11D6B-AF4D-4669-A302-19F31F582963}" presName="accentRepeatNode" presStyleLbl="solidFgAcc1" presStyleIdx="0" presStyleCnt="4"/>
      <dgm:spPr/>
    </dgm:pt>
    <dgm:pt modelId="{E23FDE45-6327-4D72-9731-3DD7F2BCD2CC}" type="pres">
      <dgm:prSet presAssocID="{ABA6525E-D4BC-4AE2-8EF1-6D29E3F820EF}" presName="text_2" presStyleLbl="node1" presStyleIdx="1" presStyleCnt="4">
        <dgm:presLayoutVars>
          <dgm:bulletEnabled val="1"/>
        </dgm:presLayoutVars>
      </dgm:prSet>
      <dgm:spPr/>
    </dgm:pt>
    <dgm:pt modelId="{1BBFDDEC-9927-471E-86D1-851301F62989}" type="pres">
      <dgm:prSet presAssocID="{ABA6525E-D4BC-4AE2-8EF1-6D29E3F820EF}" presName="accent_2" presStyleCnt="0"/>
      <dgm:spPr/>
    </dgm:pt>
    <dgm:pt modelId="{9A18DE9F-1F47-4447-81F6-929E0D249411}" type="pres">
      <dgm:prSet presAssocID="{ABA6525E-D4BC-4AE2-8EF1-6D29E3F820EF}" presName="accentRepeatNode" presStyleLbl="solidFgAcc1" presStyleIdx="1" presStyleCnt="4"/>
      <dgm:spPr/>
    </dgm:pt>
    <dgm:pt modelId="{899E4542-5232-49B0-9577-343A8591E868}" type="pres">
      <dgm:prSet presAssocID="{02560AAF-8844-4E06-B408-F52623F68E9A}" presName="text_3" presStyleLbl="node1" presStyleIdx="2" presStyleCnt="4">
        <dgm:presLayoutVars>
          <dgm:bulletEnabled val="1"/>
        </dgm:presLayoutVars>
      </dgm:prSet>
      <dgm:spPr/>
    </dgm:pt>
    <dgm:pt modelId="{3B0C104E-92E1-4990-BA7B-6ACD605062BD}" type="pres">
      <dgm:prSet presAssocID="{02560AAF-8844-4E06-B408-F52623F68E9A}" presName="accent_3" presStyleCnt="0"/>
      <dgm:spPr/>
    </dgm:pt>
    <dgm:pt modelId="{13DBB0D3-4325-4814-BCF3-19DE6433EB0B}" type="pres">
      <dgm:prSet presAssocID="{02560AAF-8844-4E06-B408-F52623F68E9A}" presName="accentRepeatNode" presStyleLbl="solidFgAcc1" presStyleIdx="2" presStyleCnt="4"/>
      <dgm:spPr/>
    </dgm:pt>
    <dgm:pt modelId="{FE6B4ADA-08EE-4DA9-9A07-FDEBFBD3D391}" type="pres">
      <dgm:prSet presAssocID="{9FE24A2D-5EDD-45F2-BB48-0A5661E68807}" presName="text_4" presStyleLbl="node1" presStyleIdx="3" presStyleCnt="4">
        <dgm:presLayoutVars>
          <dgm:bulletEnabled val="1"/>
        </dgm:presLayoutVars>
      </dgm:prSet>
      <dgm:spPr/>
    </dgm:pt>
    <dgm:pt modelId="{86DD3216-FBFF-4E1B-88C0-311AA7EE1CE5}" type="pres">
      <dgm:prSet presAssocID="{9FE24A2D-5EDD-45F2-BB48-0A5661E68807}" presName="accent_4" presStyleCnt="0"/>
      <dgm:spPr/>
    </dgm:pt>
    <dgm:pt modelId="{3FDF3EC2-4C98-4B84-A7AE-A6C0E8A1293C}" type="pres">
      <dgm:prSet presAssocID="{9FE24A2D-5EDD-45F2-BB48-0A5661E68807}" presName="accentRepeatNode" presStyleLbl="solidFgAcc1" presStyleIdx="3" presStyleCnt="4"/>
      <dgm:spPr/>
    </dgm:pt>
  </dgm:ptLst>
  <dgm:cxnLst>
    <dgm:cxn modelId="{1D58CF03-5DDB-42B1-96D4-12D665BCA3AF}" type="presOf" srcId="{56C11D6B-AF4D-4669-A302-19F31F582963}" destId="{5192446A-C598-4FCE-9CA2-619B5C384182}" srcOrd="0" destOrd="0" presId="urn:microsoft.com/office/officeart/2008/layout/VerticalCurvedList"/>
    <dgm:cxn modelId="{C94FD15E-7AFB-4CF8-93BD-7673F7D3FFBF}" type="presOf" srcId="{ABA6525E-D4BC-4AE2-8EF1-6D29E3F820EF}" destId="{E23FDE45-6327-4D72-9731-3DD7F2BCD2CC}" srcOrd="0" destOrd="0" presId="urn:microsoft.com/office/officeart/2008/layout/VerticalCurvedList"/>
    <dgm:cxn modelId="{58D4C642-602F-4CD6-85C9-58F9087428DE}" srcId="{955ED3E3-4DE4-457F-A368-8B87B3510C25}" destId="{02560AAF-8844-4E06-B408-F52623F68E9A}" srcOrd="2" destOrd="0" parTransId="{7826EAB1-BC47-43A9-8A88-FFA176D12B23}" sibTransId="{5BEDF823-1006-4525-AEB5-8A411C6727BF}"/>
    <dgm:cxn modelId="{CB18FA4B-5ECC-40F6-98FC-285DB299FB98}" srcId="{955ED3E3-4DE4-457F-A368-8B87B3510C25}" destId="{56C11D6B-AF4D-4669-A302-19F31F582963}" srcOrd="0" destOrd="0" parTransId="{0ABF5DF1-2DD5-47D4-A4FF-997097AEB09D}" sibTransId="{DAAF1E68-36A7-4334-9959-45F4D02AE6BC}"/>
    <dgm:cxn modelId="{CFBE8E4E-A5B5-4483-AB89-A53B2A835555}" srcId="{955ED3E3-4DE4-457F-A368-8B87B3510C25}" destId="{9FE24A2D-5EDD-45F2-BB48-0A5661E68807}" srcOrd="3" destOrd="0" parTransId="{C2F68D8C-B93F-4779-8DB7-2047BF8CC7A8}" sibTransId="{BE8EDF71-7384-4185-9CB6-717264817266}"/>
    <dgm:cxn modelId="{1EE00A79-5BE7-4C6B-9713-1F9D6F36874E}" srcId="{955ED3E3-4DE4-457F-A368-8B87B3510C25}" destId="{ABA6525E-D4BC-4AE2-8EF1-6D29E3F820EF}" srcOrd="1" destOrd="0" parTransId="{6DCB1C11-DC9E-4D9D-9164-370248380C81}" sibTransId="{6C28DF0E-F300-4138-8C96-52210096E60C}"/>
    <dgm:cxn modelId="{B4602F79-8B77-46D2-88C7-E123B6A1D1CF}" type="presOf" srcId="{9FE24A2D-5EDD-45F2-BB48-0A5661E68807}" destId="{FE6B4ADA-08EE-4DA9-9A07-FDEBFBD3D391}" srcOrd="0" destOrd="0" presId="urn:microsoft.com/office/officeart/2008/layout/VerticalCurvedList"/>
    <dgm:cxn modelId="{0C0D4DAA-B762-4DAB-ACD9-9EFD50AB27E9}" type="presOf" srcId="{DAAF1E68-36A7-4334-9959-45F4D02AE6BC}" destId="{7ED593F5-82BF-47C0-B9A1-2488644A3061}" srcOrd="0" destOrd="0" presId="urn:microsoft.com/office/officeart/2008/layout/VerticalCurvedList"/>
    <dgm:cxn modelId="{2F61F5B0-EA95-4792-82BC-70CE4F98BF1A}" type="presOf" srcId="{955ED3E3-4DE4-457F-A368-8B87B3510C25}" destId="{5F8E5B1C-0FEB-463F-A75E-4B4B916903CD}" srcOrd="0" destOrd="0" presId="urn:microsoft.com/office/officeart/2008/layout/VerticalCurvedList"/>
    <dgm:cxn modelId="{E6B472FC-F6B8-4C8E-9ED8-8FDCDC248408}" type="presOf" srcId="{02560AAF-8844-4E06-B408-F52623F68E9A}" destId="{899E4542-5232-49B0-9577-343A8591E868}" srcOrd="0" destOrd="0" presId="urn:microsoft.com/office/officeart/2008/layout/VerticalCurvedList"/>
    <dgm:cxn modelId="{1235F741-32E4-49E5-90D8-E0E26FF24C35}" type="presParOf" srcId="{5F8E5B1C-0FEB-463F-A75E-4B4B916903CD}" destId="{CE05788C-6407-46C4-97A9-1B87AF67A120}" srcOrd="0" destOrd="0" presId="urn:microsoft.com/office/officeart/2008/layout/VerticalCurvedList"/>
    <dgm:cxn modelId="{DA555910-006D-40AC-A41F-9BE6B5DE290E}" type="presParOf" srcId="{CE05788C-6407-46C4-97A9-1B87AF67A120}" destId="{71B73AEA-0FE4-4524-AB2B-3CFACA0100C8}" srcOrd="0" destOrd="0" presId="urn:microsoft.com/office/officeart/2008/layout/VerticalCurvedList"/>
    <dgm:cxn modelId="{58C28206-9A6A-4253-BB22-AB14F13EE711}" type="presParOf" srcId="{71B73AEA-0FE4-4524-AB2B-3CFACA0100C8}" destId="{39C98E5D-B8F2-44D6-9A73-89269B27E2BB}" srcOrd="0" destOrd="0" presId="urn:microsoft.com/office/officeart/2008/layout/VerticalCurvedList"/>
    <dgm:cxn modelId="{2BF97649-0FA8-4E95-ACB6-2A6AF7ECBB2C}" type="presParOf" srcId="{71B73AEA-0FE4-4524-AB2B-3CFACA0100C8}" destId="{7ED593F5-82BF-47C0-B9A1-2488644A3061}" srcOrd="1" destOrd="0" presId="urn:microsoft.com/office/officeart/2008/layout/VerticalCurvedList"/>
    <dgm:cxn modelId="{D13A7C81-5FF1-4D25-8316-AAE9AD2724A6}" type="presParOf" srcId="{71B73AEA-0FE4-4524-AB2B-3CFACA0100C8}" destId="{12054A1B-F56D-4BAB-AF02-B6BD5939D3F9}" srcOrd="2" destOrd="0" presId="urn:microsoft.com/office/officeart/2008/layout/VerticalCurvedList"/>
    <dgm:cxn modelId="{D0583F2A-54E9-4505-8B22-A15F23653E2E}" type="presParOf" srcId="{71B73AEA-0FE4-4524-AB2B-3CFACA0100C8}" destId="{6FDFD355-9671-4C6B-902C-AAD26536E941}" srcOrd="3" destOrd="0" presId="urn:microsoft.com/office/officeart/2008/layout/VerticalCurvedList"/>
    <dgm:cxn modelId="{6360B6D0-A1F9-4861-9028-7B64863DAC28}" type="presParOf" srcId="{CE05788C-6407-46C4-97A9-1B87AF67A120}" destId="{5192446A-C598-4FCE-9CA2-619B5C384182}" srcOrd="1" destOrd="0" presId="urn:microsoft.com/office/officeart/2008/layout/VerticalCurvedList"/>
    <dgm:cxn modelId="{F2066884-B26A-4B4C-B4A9-8A5E8DDC1E49}" type="presParOf" srcId="{CE05788C-6407-46C4-97A9-1B87AF67A120}" destId="{D67ED531-1D73-4B08-BDFC-96479D08B05D}" srcOrd="2" destOrd="0" presId="urn:microsoft.com/office/officeart/2008/layout/VerticalCurvedList"/>
    <dgm:cxn modelId="{07CE1E4F-C619-4BED-8A1A-4E7D2DA5FC20}" type="presParOf" srcId="{D67ED531-1D73-4B08-BDFC-96479D08B05D}" destId="{0B77B311-14A1-436B-8E0C-9CD8388FADCE}" srcOrd="0" destOrd="0" presId="urn:microsoft.com/office/officeart/2008/layout/VerticalCurvedList"/>
    <dgm:cxn modelId="{D9120948-BFB7-4924-A04D-A47259A4A685}" type="presParOf" srcId="{CE05788C-6407-46C4-97A9-1B87AF67A120}" destId="{E23FDE45-6327-4D72-9731-3DD7F2BCD2CC}" srcOrd="3" destOrd="0" presId="urn:microsoft.com/office/officeart/2008/layout/VerticalCurvedList"/>
    <dgm:cxn modelId="{F3148116-45F2-4593-9546-6DA1B206AD4C}" type="presParOf" srcId="{CE05788C-6407-46C4-97A9-1B87AF67A120}" destId="{1BBFDDEC-9927-471E-86D1-851301F62989}" srcOrd="4" destOrd="0" presId="urn:microsoft.com/office/officeart/2008/layout/VerticalCurvedList"/>
    <dgm:cxn modelId="{FCF19938-182A-4B23-9BBF-5FB9B6B6C98F}" type="presParOf" srcId="{1BBFDDEC-9927-471E-86D1-851301F62989}" destId="{9A18DE9F-1F47-4447-81F6-929E0D249411}" srcOrd="0" destOrd="0" presId="urn:microsoft.com/office/officeart/2008/layout/VerticalCurvedList"/>
    <dgm:cxn modelId="{32D8DF9F-415E-4E0D-8417-531989C8036C}" type="presParOf" srcId="{CE05788C-6407-46C4-97A9-1B87AF67A120}" destId="{899E4542-5232-49B0-9577-343A8591E868}" srcOrd="5" destOrd="0" presId="urn:microsoft.com/office/officeart/2008/layout/VerticalCurvedList"/>
    <dgm:cxn modelId="{D546F43B-983F-4678-830C-48ADEF624CA2}" type="presParOf" srcId="{CE05788C-6407-46C4-97A9-1B87AF67A120}" destId="{3B0C104E-92E1-4990-BA7B-6ACD605062BD}" srcOrd="6" destOrd="0" presId="urn:microsoft.com/office/officeart/2008/layout/VerticalCurvedList"/>
    <dgm:cxn modelId="{D958A9DB-84E5-49CE-A6E1-458A6E2B6652}" type="presParOf" srcId="{3B0C104E-92E1-4990-BA7B-6ACD605062BD}" destId="{13DBB0D3-4325-4814-BCF3-19DE6433EB0B}" srcOrd="0" destOrd="0" presId="urn:microsoft.com/office/officeart/2008/layout/VerticalCurvedList"/>
    <dgm:cxn modelId="{90ABD17D-0EB6-421F-AC61-34A5C4B3B5D9}" type="presParOf" srcId="{CE05788C-6407-46C4-97A9-1B87AF67A120}" destId="{FE6B4ADA-08EE-4DA9-9A07-FDEBFBD3D391}" srcOrd="7" destOrd="0" presId="urn:microsoft.com/office/officeart/2008/layout/VerticalCurvedList"/>
    <dgm:cxn modelId="{6CE4BDC6-53FB-401C-B305-FA395E5EB940}" type="presParOf" srcId="{CE05788C-6407-46C4-97A9-1B87AF67A120}" destId="{86DD3216-FBFF-4E1B-88C0-311AA7EE1CE5}" srcOrd="8" destOrd="0" presId="urn:microsoft.com/office/officeart/2008/layout/VerticalCurvedList"/>
    <dgm:cxn modelId="{BC025FAC-4017-4015-ACA1-C7D5FFDE3D92}" type="presParOf" srcId="{86DD3216-FBFF-4E1B-88C0-311AA7EE1CE5}" destId="{3FDF3EC2-4C98-4B84-A7AE-A6C0E8A1293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FB14C278-ADFA-4872-B39E-A59615C5B539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D83FC258-1B3C-4292-ADFA-73697DB41CC8}">
      <dgm:prSet phldrT="[Text]"/>
      <dgm:spPr/>
      <dgm:t>
        <a:bodyPr/>
        <a:lstStyle/>
        <a:p>
          <a:r>
            <a:rPr lang="en-US" b="1" i="1"/>
            <a:t>Teori hereditary</a:t>
          </a:r>
          <a:endParaRPr lang="en-US"/>
        </a:p>
      </dgm:t>
    </dgm:pt>
    <dgm:pt modelId="{849B881F-59A3-4331-8341-92B3C05C46A0}" type="parTrans" cxnId="{B69F45A4-FA19-4C43-836C-A727B1405F2D}">
      <dgm:prSet/>
      <dgm:spPr/>
      <dgm:t>
        <a:bodyPr/>
        <a:lstStyle/>
        <a:p>
          <a:endParaRPr lang="en-US"/>
        </a:p>
      </dgm:t>
    </dgm:pt>
    <dgm:pt modelId="{2E01DAEC-D591-407D-ACAE-EC56030FBE7B}" type="sibTrans" cxnId="{B69F45A4-FA19-4C43-836C-A727B1405F2D}">
      <dgm:prSet/>
      <dgm:spPr/>
      <dgm:t>
        <a:bodyPr/>
        <a:lstStyle/>
        <a:p>
          <a:endParaRPr lang="en-US"/>
        </a:p>
      </dgm:t>
    </dgm:pt>
    <dgm:pt modelId="{83778E53-4A4E-42A3-AF70-114DF5102740}">
      <dgm:prSet phldrT="[Text]"/>
      <dgm:spPr/>
      <dgm:t>
        <a:bodyPr/>
        <a:lstStyle/>
        <a:p>
          <a:r>
            <a:rPr lang="en-US" b="1" i="1" dirty="0" err="1"/>
            <a:t>Teori</a:t>
          </a:r>
          <a:r>
            <a:rPr lang="en-US" b="1" i="1" dirty="0"/>
            <a:t> </a:t>
          </a:r>
          <a:r>
            <a:rPr lang="en-US" b="1" i="1" dirty="0" err="1"/>
            <a:t>sosial</a:t>
          </a:r>
          <a:endParaRPr lang="en-US" dirty="0"/>
        </a:p>
      </dgm:t>
    </dgm:pt>
    <dgm:pt modelId="{148E7FD2-C76A-4A96-863C-AD0AB6B18D09}" type="parTrans" cxnId="{AB41232A-0776-4AF3-BB6C-000C70802434}">
      <dgm:prSet/>
      <dgm:spPr/>
      <dgm:t>
        <a:bodyPr/>
        <a:lstStyle/>
        <a:p>
          <a:endParaRPr lang="en-US"/>
        </a:p>
      </dgm:t>
    </dgm:pt>
    <dgm:pt modelId="{AAECB4A0-08A5-46EB-A3D5-45E8415A1933}" type="sibTrans" cxnId="{AB41232A-0776-4AF3-BB6C-000C70802434}">
      <dgm:prSet/>
      <dgm:spPr/>
      <dgm:t>
        <a:bodyPr/>
        <a:lstStyle/>
        <a:p>
          <a:endParaRPr lang="en-US"/>
        </a:p>
      </dgm:t>
    </dgm:pt>
    <dgm:pt modelId="{0782A8C9-A5EE-46F3-90FA-ABD42C62E011}">
      <dgm:prSet phldrT="[Text]"/>
      <dgm:spPr/>
      <dgm:t>
        <a:bodyPr/>
        <a:lstStyle/>
        <a:p>
          <a:r>
            <a:rPr lang="en-US" b="1" i="1" dirty="0" err="1"/>
            <a:t>Teori</a:t>
          </a:r>
          <a:r>
            <a:rPr lang="en-US" b="1" i="1" dirty="0"/>
            <a:t> </a:t>
          </a:r>
          <a:r>
            <a:rPr lang="en-US" b="1" i="1" dirty="0" err="1"/>
            <a:t>ekologi</a:t>
          </a:r>
          <a:endParaRPr lang="en-US" dirty="0"/>
        </a:p>
      </dgm:t>
    </dgm:pt>
    <dgm:pt modelId="{C0A2859C-A3CD-4617-9212-C9833A2AC307}" type="parTrans" cxnId="{B2CE4D9F-1026-466B-BFCB-70E767DA492D}">
      <dgm:prSet/>
      <dgm:spPr/>
      <dgm:t>
        <a:bodyPr/>
        <a:lstStyle/>
        <a:p>
          <a:endParaRPr lang="en-US"/>
        </a:p>
      </dgm:t>
    </dgm:pt>
    <dgm:pt modelId="{39DAD2E5-6764-4253-B67B-2BD52F47F9DF}" type="sibTrans" cxnId="{B2CE4D9F-1026-466B-BFCB-70E767DA492D}">
      <dgm:prSet/>
      <dgm:spPr/>
      <dgm:t>
        <a:bodyPr/>
        <a:lstStyle/>
        <a:p>
          <a:endParaRPr lang="en-US"/>
        </a:p>
      </dgm:t>
    </dgm:pt>
    <dgm:pt modelId="{E2E82024-80E1-4BAE-9B0D-356D26B0A904}" type="pres">
      <dgm:prSet presAssocID="{FB14C278-ADFA-4872-B39E-A59615C5B539}" presName="Name0" presStyleCnt="0">
        <dgm:presLayoutVars>
          <dgm:chMax val="7"/>
          <dgm:chPref val="7"/>
          <dgm:dir/>
        </dgm:presLayoutVars>
      </dgm:prSet>
      <dgm:spPr/>
    </dgm:pt>
    <dgm:pt modelId="{22C33A7D-7D73-4550-B08E-55C3689D8D91}" type="pres">
      <dgm:prSet presAssocID="{FB14C278-ADFA-4872-B39E-A59615C5B539}" presName="Name1" presStyleCnt="0"/>
      <dgm:spPr/>
    </dgm:pt>
    <dgm:pt modelId="{C80F454F-8E6D-403D-ACF1-992D1FBDB81E}" type="pres">
      <dgm:prSet presAssocID="{FB14C278-ADFA-4872-B39E-A59615C5B539}" presName="cycle" presStyleCnt="0"/>
      <dgm:spPr/>
    </dgm:pt>
    <dgm:pt modelId="{EB256610-041B-4753-BBE0-78610F382456}" type="pres">
      <dgm:prSet presAssocID="{FB14C278-ADFA-4872-B39E-A59615C5B539}" presName="srcNode" presStyleLbl="node1" presStyleIdx="0" presStyleCnt="3"/>
      <dgm:spPr/>
    </dgm:pt>
    <dgm:pt modelId="{99EB20B8-13C2-4369-9F2E-60FE9B725AB5}" type="pres">
      <dgm:prSet presAssocID="{FB14C278-ADFA-4872-B39E-A59615C5B539}" presName="conn" presStyleLbl="parChTrans1D2" presStyleIdx="0" presStyleCnt="1"/>
      <dgm:spPr/>
    </dgm:pt>
    <dgm:pt modelId="{1705E335-C0EF-4515-9AB0-FB0D78F5BEE1}" type="pres">
      <dgm:prSet presAssocID="{FB14C278-ADFA-4872-B39E-A59615C5B539}" presName="extraNode" presStyleLbl="node1" presStyleIdx="0" presStyleCnt="3"/>
      <dgm:spPr/>
    </dgm:pt>
    <dgm:pt modelId="{5F19DE14-8786-475F-B029-BE95D1B59DFB}" type="pres">
      <dgm:prSet presAssocID="{FB14C278-ADFA-4872-B39E-A59615C5B539}" presName="dstNode" presStyleLbl="node1" presStyleIdx="0" presStyleCnt="3"/>
      <dgm:spPr/>
    </dgm:pt>
    <dgm:pt modelId="{11C2DC68-7041-4818-BEB8-535489A8E2D1}" type="pres">
      <dgm:prSet presAssocID="{D83FC258-1B3C-4292-ADFA-73697DB41CC8}" presName="text_1" presStyleLbl="node1" presStyleIdx="0" presStyleCnt="3">
        <dgm:presLayoutVars>
          <dgm:bulletEnabled val="1"/>
        </dgm:presLayoutVars>
      </dgm:prSet>
      <dgm:spPr/>
    </dgm:pt>
    <dgm:pt modelId="{7B4C7612-DF31-496F-8A09-EF40DB6B06B1}" type="pres">
      <dgm:prSet presAssocID="{D83FC258-1B3C-4292-ADFA-73697DB41CC8}" presName="accent_1" presStyleCnt="0"/>
      <dgm:spPr/>
    </dgm:pt>
    <dgm:pt modelId="{11BE2929-9A7C-4219-A71A-5A9E2188D2FA}" type="pres">
      <dgm:prSet presAssocID="{D83FC258-1B3C-4292-ADFA-73697DB41CC8}" presName="accentRepeatNode" presStyleLbl="solidFgAcc1" presStyleIdx="0" presStyleCnt="3"/>
      <dgm:spPr/>
    </dgm:pt>
    <dgm:pt modelId="{57701800-3098-4F56-8A45-DAC63BF57FE3}" type="pres">
      <dgm:prSet presAssocID="{83778E53-4A4E-42A3-AF70-114DF5102740}" presName="text_2" presStyleLbl="node1" presStyleIdx="1" presStyleCnt="3">
        <dgm:presLayoutVars>
          <dgm:bulletEnabled val="1"/>
        </dgm:presLayoutVars>
      </dgm:prSet>
      <dgm:spPr/>
    </dgm:pt>
    <dgm:pt modelId="{CE570AA3-B30D-4A27-8C99-443631968CE6}" type="pres">
      <dgm:prSet presAssocID="{83778E53-4A4E-42A3-AF70-114DF5102740}" presName="accent_2" presStyleCnt="0"/>
      <dgm:spPr/>
    </dgm:pt>
    <dgm:pt modelId="{FAE52249-E296-4C1C-85A3-5B68C2B7DEA1}" type="pres">
      <dgm:prSet presAssocID="{83778E53-4A4E-42A3-AF70-114DF5102740}" presName="accentRepeatNode" presStyleLbl="solidFgAcc1" presStyleIdx="1" presStyleCnt="3"/>
      <dgm:spPr/>
    </dgm:pt>
    <dgm:pt modelId="{7F842AB9-DD10-4814-8656-793D6117917B}" type="pres">
      <dgm:prSet presAssocID="{0782A8C9-A5EE-46F3-90FA-ABD42C62E011}" presName="text_3" presStyleLbl="node1" presStyleIdx="2" presStyleCnt="3">
        <dgm:presLayoutVars>
          <dgm:bulletEnabled val="1"/>
        </dgm:presLayoutVars>
      </dgm:prSet>
      <dgm:spPr/>
    </dgm:pt>
    <dgm:pt modelId="{61631A2D-D580-4D83-BADC-D638C4A52FDC}" type="pres">
      <dgm:prSet presAssocID="{0782A8C9-A5EE-46F3-90FA-ABD42C62E011}" presName="accent_3" presStyleCnt="0"/>
      <dgm:spPr/>
    </dgm:pt>
    <dgm:pt modelId="{830E7ED8-45A0-47DB-8965-A084BB575175}" type="pres">
      <dgm:prSet presAssocID="{0782A8C9-A5EE-46F3-90FA-ABD42C62E011}" presName="accentRepeatNode" presStyleLbl="solidFgAcc1" presStyleIdx="2" presStyleCnt="3"/>
      <dgm:spPr/>
    </dgm:pt>
  </dgm:ptLst>
  <dgm:cxnLst>
    <dgm:cxn modelId="{7EA30507-67E3-47A2-80DE-57E9DD436612}" type="presOf" srcId="{0782A8C9-A5EE-46F3-90FA-ABD42C62E011}" destId="{7F842AB9-DD10-4814-8656-793D6117917B}" srcOrd="0" destOrd="0" presId="urn:microsoft.com/office/officeart/2008/layout/VerticalCurvedList"/>
    <dgm:cxn modelId="{F3806F07-AA38-4CEA-8993-A4CD4611C153}" type="presOf" srcId="{FB14C278-ADFA-4872-B39E-A59615C5B539}" destId="{E2E82024-80E1-4BAE-9B0D-356D26B0A904}" srcOrd="0" destOrd="0" presId="urn:microsoft.com/office/officeart/2008/layout/VerticalCurvedList"/>
    <dgm:cxn modelId="{AB41232A-0776-4AF3-BB6C-000C70802434}" srcId="{FB14C278-ADFA-4872-B39E-A59615C5B539}" destId="{83778E53-4A4E-42A3-AF70-114DF5102740}" srcOrd="1" destOrd="0" parTransId="{148E7FD2-C76A-4A96-863C-AD0AB6B18D09}" sibTransId="{AAECB4A0-08A5-46EB-A3D5-45E8415A1933}"/>
    <dgm:cxn modelId="{B0D4CC43-709E-4350-B2A9-5D96272E4979}" type="presOf" srcId="{83778E53-4A4E-42A3-AF70-114DF5102740}" destId="{57701800-3098-4F56-8A45-DAC63BF57FE3}" srcOrd="0" destOrd="0" presId="urn:microsoft.com/office/officeart/2008/layout/VerticalCurvedList"/>
    <dgm:cxn modelId="{46BC5279-ACA5-4145-892F-52F32931B8F5}" type="presOf" srcId="{2E01DAEC-D591-407D-ACAE-EC56030FBE7B}" destId="{99EB20B8-13C2-4369-9F2E-60FE9B725AB5}" srcOrd="0" destOrd="0" presId="urn:microsoft.com/office/officeart/2008/layout/VerticalCurvedList"/>
    <dgm:cxn modelId="{B2CE4D9F-1026-466B-BFCB-70E767DA492D}" srcId="{FB14C278-ADFA-4872-B39E-A59615C5B539}" destId="{0782A8C9-A5EE-46F3-90FA-ABD42C62E011}" srcOrd="2" destOrd="0" parTransId="{C0A2859C-A3CD-4617-9212-C9833A2AC307}" sibTransId="{39DAD2E5-6764-4253-B67B-2BD52F47F9DF}"/>
    <dgm:cxn modelId="{B69F45A4-FA19-4C43-836C-A727B1405F2D}" srcId="{FB14C278-ADFA-4872-B39E-A59615C5B539}" destId="{D83FC258-1B3C-4292-ADFA-73697DB41CC8}" srcOrd="0" destOrd="0" parTransId="{849B881F-59A3-4331-8341-92B3C05C46A0}" sibTransId="{2E01DAEC-D591-407D-ACAE-EC56030FBE7B}"/>
    <dgm:cxn modelId="{C425EBB5-3528-412C-857B-4DADF69A7167}" type="presOf" srcId="{D83FC258-1B3C-4292-ADFA-73697DB41CC8}" destId="{11C2DC68-7041-4818-BEB8-535489A8E2D1}" srcOrd="0" destOrd="0" presId="urn:microsoft.com/office/officeart/2008/layout/VerticalCurvedList"/>
    <dgm:cxn modelId="{CDB19B9F-3AAD-44D5-B22A-63207A818F00}" type="presParOf" srcId="{E2E82024-80E1-4BAE-9B0D-356D26B0A904}" destId="{22C33A7D-7D73-4550-B08E-55C3689D8D91}" srcOrd="0" destOrd="0" presId="urn:microsoft.com/office/officeart/2008/layout/VerticalCurvedList"/>
    <dgm:cxn modelId="{A9951AA6-869D-45FD-B23A-36207BA9C193}" type="presParOf" srcId="{22C33A7D-7D73-4550-B08E-55C3689D8D91}" destId="{C80F454F-8E6D-403D-ACF1-992D1FBDB81E}" srcOrd="0" destOrd="0" presId="urn:microsoft.com/office/officeart/2008/layout/VerticalCurvedList"/>
    <dgm:cxn modelId="{E92140D3-639A-4281-98D0-5EE817EBD7D7}" type="presParOf" srcId="{C80F454F-8E6D-403D-ACF1-992D1FBDB81E}" destId="{EB256610-041B-4753-BBE0-78610F382456}" srcOrd="0" destOrd="0" presId="urn:microsoft.com/office/officeart/2008/layout/VerticalCurvedList"/>
    <dgm:cxn modelId="{773920F9-16A7-4F6B-A33C-3B77831FD18A}" type="presParOf" srcId="{C80F454F-8E6D-403D-ACF1-992D1FBDB81E}" destId="{99EB20B8-13C2-4369-9F2E-60FE9B725AB5}" srcOrd="1" destOrd="0" presId="urn:microsoft.com/office/officeart/2008/layout/VerticalCurvedList"/>
    <dgm:cxn modelId="{52B8F6F4-19E1-470A-B5B0-91C5E7CB79ED}" type="presParOf" srcId="{C80F454F-8E6D-403D-ACF1-992D1FBDB81E}" destId="{1705E335-C0EF-4515-9AB0-FB0D78F5BEE1}" srcOrd="2" destOrd="0" presId="urn:microsoft.com/office/officeart/2008/layout/VerticalCurvedList"/>
    <dgm:cxn modelId="{031AE3D9-7184-46E0-AEF6-69B7A81FDC0E}" type="presParOf" srcId="{C80F454F-8E6D-403D-ACF1-992D1FBDB81E}" destId="{5F19DE14-8786-475F-B029-BE95D1B59DFB}" srcOrd="3" destOrd="0" presId="urn:microsoft.com/office/officeart/2008/layout/VerticalCurvedList"/>
    <dgm:cxn modelId="{0A6FB6CA-6796-4723-B183-3A5242625817}" type="presParOf" srcId="{22C33A7D-7D73-4550-B08E-55C3689D8D91}" destId="{11C2DC68-7041-4818-BEB8-535489A8E2D1}" srcOrd="1" destOrd="0" presId="urn:microsoft.com/office/officeart/2008/layout/VerticalCurvedList"/>
    <dgm:cxn modelId="{1B922CE1-D316-4A25-BC83-828AF8819685}" type="presParOf" srcId="{22C33A7D-7D73-4550-B08E-55C3689D8D91}" destId="{7B4C7612-DF31-496F-8A09-EF40DB6B06B1}" srcOrd="2" destOrd="0" presId="urn:microsoft.com/office/officeart/2008/layout/VerticalCurvedList"/>
    <dgm:cxn modelId="{134A4B04-D885-4A5A-8F68-BCFCA5236ACC}" type="presParOf" srcId="{7B4C7612-DF31-496F-8A09-EF40DB6B06B1}" destId="{11BE2929-9A7C-4219-A71A-5A9E2188D2FA}" srcOrd="0" destOrd="0" presId="urn:microsoft.com/office/officeart/2008/layout/VerticalCurvedList"/>
    <dgm:cxn modelId="{8A1529AC-AD94-443B-9C85-1977EFEAC710}" type="presParOf" srcId="{22C33A7D-7D73-4550-B08E-55C3689D8D91}" destId="{57701800-3098-4F56-8A45-DAC63BF57FE3}" srcOrd="3" destOrd="0" presId="urn:microsoft.com/office/officeart/2008/layout/VerticalCurvedList"/>
    <dgm:cxn modelId="{DE65A2A9-58B5-42CA-82DF-E17B24996654}" type="presParOf" srcId="{22C33A7D-7D73-4550-B08E-55C3689D8D91}" destId="{CE570AA3-B30D-4A27-8C99-443631968CE6}" srcOrd="4" destOrd="0" presId="urn:microsoft.com/office/officeart/2008/layout/VerticalCurvedList"/>
    <dgm:cxn modelId="{60C726A6-1B73-4A46-A375-D92A084D323B}" type="presParOf" srcId="{CE570AA3-B30D-4A27-8C99-443631968CE6}" destId="{FAE52249-E296-4C1C-85A3-5B68C2B7DEA1}" srcOrd="0" destOrd="0" presId="urn:microsoft.com/office/officeart/2008/layout/VerticalCurvedList"/>
    <dgm:cxn modelId="{45A76885-BD46-4122-977D-78C231387A8E}" type="presParOf" srcId="{22C33A7D-7D73-4550-B08E-55C3689D8D91}" destId="{7F842AB9-DD10-4814-8656-793D6117917B}" srcOrd="5" destOrd="0" presId="urn:microsoft.com/office/officeart/2008/layout/VerticalCurvedList"/>
    <dgm:cxn modelId="{DE40DC38-2554-4647-9C57-72B48DBB94A0}" type="presParOf" srcId="{22C33A7D-7D73-4550-B08E-55C3689D8D91}" destId="{61631A2D-D580-4D83-BADC-D638C4A52FDC}" srcOrd="6" destOrd="0" presId="urn:microsoft.com/office/officeart/2008/layout/VerticalCurvedList"/>
    <dgm:cxn modelId="{16E51A76-EBB1-435F-AD57-086006393D45}" type="presParOf" srcId="{61631A2D-D580-4D83-BADC-D638C4A52FDC}" destId="{830E7ED8-45A0-47DB-8965-A084BB57517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C81EC307-7A7E-4C35-A23A-CC84CF3F4146}" type="doc">
      <dgm:prSet loTypeId="urn:microsoft.com/office/officeart/2005/8/layout/hProcess9" loCatId="process" qsTypeId="urn:microsoft.com/office/officeart/2005/8/quickstyle/simple1" qsCatId="simple" csTypeId="urn:microsoft.com/office/officeart/2005/8/colors/colorful3" csCatId="colorful" phldr="1"/>
      <dgm:spPr/>
    </dgm:pt>
    <dgm:pt modelId="{F11DE0EB-1A7D-4E50-92CA-49DED73FC8E5}">
      <dgm:prSet phldrT="[Text]"/>
      <dgm:spPr/>
      <dgm:t>
        <a:bodyPr/>
        <a:lstStyle/>
        <a:p>
          <a:r>
            <a:rPr lang="en-US" dirty="0" err="1"/>
            <a:t>Usia</a:t>
          </a:r>
          <a:endParaRPr lang="en-US" dirty="0"/>
        </a:p>
      </dgm:t>
    </dgm:pt>
    <dgm:pt modelId="{E62C278E-F7F7-4DD9-9740-5ABBC791A1DE}" type="parTrans" cxnId="{6C2533AF-53F5-40C2-9A9E-97F2F90BF8ED}">
      <dgm:prSet/>
      <dgm:spPr/>
      <dgm:t>
        <a:bodyPr/>
        <a:lstStyle/>
        <a:p>
          <a:endParaRPr lang="en-US"/>
        </a:p>
      </dgm:t>
    </dgm:pt>
    <dgm:pt modelId="{15AED8B0-DF04-4714-8B16-104C78848551}" type="sibTrans" cxnId="{6C2533AF-53F5-40C2-9A9E-97F2F90BF8ED}">
      <dgm:prSet/>
      <dgm:spPr/>
      <dgm:t>
        <a:bodyPr/>
        <a:lstStyle/>
        <a:p>
          <a:endParaRPr lang="en-US"/>
        </a:p>
      </dgm:t>
    </dgm:pt>
    <dgm:pt modelId="{D686FC0E-2E16-49A9-AE4E-95F9FCC3A781}">
      <dgm:prSet phldrT="[Text]"/>
      <dgm:spPr/>
      <dgm:t>
        <a:bodyPr/>
        <a:lstStyle/>
        <a:p>
          <a:r>
            <a:rPr lang="en-US" dirty="0" err="1"/>
            <a:t>Pengalaman</a:t>
          </a:r>
          <a:endParaRPr lang="en-US" dirty="0"/>
        </a:p>
      </dgm:t>
    </dgm:pt>
    <dgm:pt modelId="{F4A081B6-198C-4DC9-900F-FCF36DA5E331}" type="parTrans" cxnId="{A1BE86F2-DDA0-4ACC-B730-D6B110050A50}">
      <dgm:prSet/>
      <dgm:spPr/>
      <dgm:t>
        <a:bodyPr/>
        <a:lstStyle/>
        <a:p>
          <a:endParaRPr lang="en-US"/>
        </a:p>
      </dgm:t>
    </dgm:pt>
    <dgm:pt modelId="{1D262C34-910B-4C82-BC3B-8CAE409E8E6D}" type="sibTrans" cxnId="{A1BE86F2-DDA0-4ACC-B730-D6B110050A50}">
      <dgm:prSet/>
      <dgm:spPr/>
      <dgm:t>
        <a:bodyPr/>
        <a:lstStyle/>
        <a:p>
          <a:endParaRPr lang="en-US"/>
        </a:p>
      </dgm:t>
    </dgm:pt>
    <dgm:pt modelId="{F9135ABA-67AD-42CA-B945-DEDB2DC92A5A}">
      <dgm:prSet phldrT="[Text]"/>
      <dgm:spPr/>
      <dgm:t>
        <a:bodyPr/>
        <a:lstStyle/>
        <a:p>
          <a:r>
            <a:rPr lang="en-US" dirty="0" err="1"/>
            <a:t>Keterampilan</a:t>
          </a:r>
          <a:r>
            <a:rPr lang="en-US" dirty="0"/>
            <a:t> </a:t>
          </a:r>
          <a:r>
            <a:rPr lang="en-US" dirty="0" err="1"/>
            <a:t>Tertentu</a:t>
          </a:r>
          <a:endParaRPr lang="en-US" dirty="0"/>
        </a:p>
      </dgm:t>
    </dgm:pt>
    <dgm:pt modelId="{6F452E37-301C-46CF-A2F8-4CCA8D63A4D6}" type="parTrans" cxnId="{4035E6A3-8AE0-4F00-874D-0A6BA5BF181D}">
      <dgm:prSet/>
      <dgm:spPr/>
      <dgm:t>
        <a:bodyPr/>
        <a:lstStyle/>
        <a:p>
          <a:endParaRPr lang="en-US"/>
        </a:p>
      </dgm:t>
    </dgm:pt>
    <dgm:pt modelId="{E5577FBF-F234-4FB4-A9B5-5D2E514F4C1E}" type="sibTrans" cxnId="{4035E6A3-8AE0-4F00-874D-0A6BA5BF181D}">
      <dgm:prSet/>
      <dgm:spPr/>
      <dgm:t>
        <a:bodyPr/>
        <a:lstStyle/>
        <a:p>
          <a:endParaRPr lang="en-US"/>
        </a:p>
      </dgm:t>
    </dgm:pt>
    <dgm:pt modelId="{E8531ED6-FF32-49E1-9639-564000D2E2F8}" type="pres">
      <dgm:prSet presAssocID="{C81EC307-7A7E-4C35-A23A-CC84CF3F4146}" presName="CompostProcess" presStyleCnt="0">
        <dgm:presLayoutVars>
          <dgm:dir/>
          <dgm:resizeHandles val="exact"/>
        </dgm:presLayoutVars>
      </dgm:prSet>
      <dgm:spPr/>
    </dgm:pt>
    <dgm:pt modelId="{396E61D7-93DD-4324-85E5-F75ACB58BBBB}" type="pres">
      <dgm:prSet presAssocID="{C81EC307-7A7E-4C35-A23A-CC84CF3F4146}" presName="arrow" presStyleLbl="bgShp" presStyleIdx="0" presStyleCnt="1"/>
      <dgm:spPr/>
    </dgm:pt>
    <dgm:pt modelId="{8ABA0656-FA7A-496F-95A7-5703CB9E8A98}" type="pres">
      <dgm:prSet presAssocID="{C81EC307-7A7E-4C35-A23A-CC84CF3F4146}" presName="linearProcess" presStyleCnt="0"/>
      <dgm:spPr/>
    </dgm:pt>
    <dgm:pt modelId="{E1037F89-92FD-4C4A-B297-45F0D861158F}" type="pres">
      <dgm:prSet presAssocID="{F11DE0EB-1A7D-4E50-92CA-49DED73FC8E5}" presName="textNode" presStyleLbl="node1" presStyleIdx="0" presStyleCnt="3">
        <dgm:presLayoutVars>
          <dgm:bulletEnabled val="1"/>
        </dgm:presLayoutVars>
      </dgm:prSet>
      <dgm:spPr/>
    </dgm:pt>
    <dgm:pt modelId="{52BC0D1B-FC7B-4B64-B852-05C05746DAF0}" type="pres">
      <dgm:prSet presAssocID="{15AED8B0-DF04-4714-8B16-104C78848551}" presName="sibTrans" presStyleCnt="0"/>
      <dgm:spPr/>
    </dgm:pt>
    <dgm:pt modelId="{D438C243-05EE-4F7B-9DF2-D17C1EC65B54}" type="pres">
      <dgm:prSet presAssocID="{D686FC0E-2E16-49A9-AE4E-95F9FCC3A781}" presName="textNode" presStyleLbl="node1" presStyleIdx="1" presStyleCnt="3">
        <dgm:presLayoutVars>
          <dgm:bulletEnabled val="1"/>
        </dgm:presLayoutVars>
      </dgm:prSet>
      <dgm:spPr/>
    </dgm:pt>
    <dgm:pt modelId="{AD436A10-283A-4AEB-92DC-97702616E661}" type="pres">
      <dgm:prSet presAssocID="{1D262C34-910B-4C82-BC3B-8CAE409E8E6D}" presName="sibTrans" presStyleCnt="0"/>
      <dgm:spPr/>
    </dgm:pt>
    <dgm:pt modelId="{9E9EEB91-065B-4E98-BA2A-C6B1CF1DFA0E}" type="pres">
      <dgm:prSet presAssocID="{F9135ABA-67AD-42CA-B945-DEDB2DC92A5A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822A5B11-2029-4FF2-B18A-4300A7B8B3C1}" type="presOf" srcId="{D686FC0E-2E16-49A9-AE4E-95F9FCC3A781}" destId="{D438C243-05EE-4F7B-9DF2-D17C1EC65B54}" srcOrd="0" destOrd="0" presId="urn:microsoft.com/office/officeart/2005/8/layout/hProcess9"/>
    <dgm:cxn modelId="{CA7E832C-9B63-48DA-904F-F0DD5A294629}" type="presOf" srcId="{C81EC307-7A7E-4C35-A23A-CC84CF3F4146}" destId="{E8531ED6-FF32-49E1-9639-564000D2E2F8}" srcOrd="0" destOrd="0" presId="urn:microsoft.com/office/officeart/2005/8/layout/hProcess9"/>
    <dgm:cxn modelId="{8C3FA32D-D321-44B9-A922-965B036E58AA}" type="presOf" srcId="{F11DE0EB-1A7D-4E50-92CA-49DED73FC8E5}" destId="{E1037F89-92FD-4C4A-B297-45F0D861158F}" srcOrd="0" destOrd="0" presId="urn:microsoft.com/office/officeart/2005/8/layout/hProcess9"/>
    <dgm:cxn modelId="{4035E6A3-8AE0-4F00-874D-0A6BA5BF181D}" srcId="{C81EC307-7A7E-4C35-A23A-CC84CF3F4146}" destId="{F9135ABA-67AD-42CA-B945-DEDB2DC92A5A}" srcOrd="2" destOrd="0" parTransId="{6F452E37-301C-46CF-A2F8-4CCA8D63A4D6}" sibTransId="{E5577FBF-F234-4FB4-A9B5-5D2E514F4C1E}"/>
    <dgm:cxn modelId="{6C2533AF-53F5-40C2-9A9E-97F2F90BF8ED}" srcId="{C81EC307-7A7E-4C35-A23A-CC84CF3F4146}" destId="{F11DE0EB-1A7D-4E50-92CA-49DED73FC8E5}" srcOrd="0" destOrd="0" parTransId="{E62C278E-F7F7-4DD9-9740-5ABBC791A1DE}" sibTransId="{15AED8B0-DF04-4714-8B16-104C78848551}"/>
    <dgm:cxn modelId="{84CDA5CA-BC3A-4B47-97AB-552D6D869F1F}" type="presOf" srcId="{F9135ABA-67AD-42CA-B945-DEDB2DC92A5A}" destId="{9E9EEB91-065B-4E98-BA2A-C6B1CF1DFA0E}" srcOrd="0" destOrd="0" presId="urn:microsoft.com/office/officeart/2005/8/layout/hProcess9"/>
    <dgm:cxn modelId="{A1BE86F2-DDA0-4ACC-B730-D6B110050A50}" srcId="{C81EC307-7A7E-4C35-A23A-CC84CF3F4146}" destId="{D686FC0E-2E16-49A9-AE4E-95F9FCC3A781}" srcOrd="1" destOrd="0" parTransId="{F4A081B6-198C-4DC9-900F-FCF36DA5E331}" sibTransId="{1D262C34-910B-4C82-BC3B-8CAE409E8E6D}"/>
    <dgm:cxn modelId="{CF8AC46A-D525-4EC7-872E-F8FFCBA0067A}" type="presParOf" srcId="{E8531ED6-FF32-49E1-9639-564000D2E2F8}" destId="{396E61D7-93DD-4324-85E5-F75ACB58BBBB}" srcOrd="0" destOrd="0" presId="urn:microsoft.com/office/officeart/2005/8/layout/hProcess9"/>
    <dgm:cxn modelId="{89E042BC-F712-40E0-936B-42423C40043B}" type="presParOf" srcId="{E8531ED6-FF32-49E1-9639-564000D2E2F8}" destId="{8ABA0656-FA7A-496F-95A7-5703CB9E8A98}" srcOrd="1" destOrd="0" presId="urn:microsoft.com/office/officeart/2005/8/layout/hProcess9"/>
    <dgm:cxn modelId="{E4977E37-BFC4-4D01-9B70-425461CCF086}" type="presParOf" srcId="{8ABA0656-FA7A-496F-95A7-5703CB9E8A98}" destId="{E1037F89-92FD-4C4A-B297-45F0D861158F}" srcOrd="0" destOrd="0" presId="urn:microsoft.com/office/officeart/2005/8/layout/hProcess9"/>
    <dgm:cxn modelId="{39C1B438-2696-4BA6-9C42-A8730BB78965}" type="presParOf" srcId="{8ABA0656-FA7A-496F-95A7-5703CB9E8A98}" destId="{52BC0D1B-FC7B-4B64-B852-05C05746DAF0}" srcOrd="1" destOrd="0" presId="urn:microsoft.com/office/officeart/2005/8/layout/hProcess9"/>
    <dgm:cxn modelId="{E9CC48BA-7998-4DA6-B007-A00135F0708B}" type="presParOf" srcId="{8ABA0656-FA7A-496F-95A7-5703CB9E8A98}" destId="{D438C243-05EE-4F7B-9DF2-D17C1EC65B54}" srcOrd="2" destOrd="0" presId="urn:microsoft.com/office/officeart/2005/8/layout/hProcess9"/>
    <dgm:cxn modelId="{AAAF59A7-E521-4604-9F5F-80B0EA63FF47}" type="presParOf" srcId="{8ABA0656-FA7A-496F-95A7-5703CB9E8A98}" destId="{AD436A10-283A-4AEB-92DC-97702616E661}" srcOrd="3" destOrd="0" presId="urn:microsoft.com/office/officeart/2005/8/layout/hProcess9"/>
    <dgm:cxn modelId="{13F77E48-2045-4E7B-B637-80772D8D7C66}" type="presParOf" srcId="{8ABA0656-FA7A-496F-95A7-5703CB9E8A98}" destId="{9E9EEB91-065B-4E98-BA2A-C6B1CF1DFA0E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B19BB91F-0570-4C3A-874C-409F17F5162D}" type="doc">
      <dgm:prSet loTypeId="urn:microsoft.com/office/officeart/2005/8/layout/chevron1" loCatId="process" qsTypeId="urn:microsoft.com/office/officeart/2005/8/quickstyle/simple1" qsCatId="simple" csTypeId="urn:microsoft.com/office/officeart/2005/8/colors/colorful2" csCatId="colorful" phldr="1"/>
      <dgm:spPr/>
    </dgm:pt>
    <dgm:pt modelId="{6D75FDF2-0614-460B-ABB5-B7B2525F191C}">
      <dgm:prSet phldrT="[Text]"/>
      <dgm:spPr/>
      <dgm:t>
        <a:bodyPr/>
        <a:lstStyle/>
        <a:p>
          <a:r>
            <a:rPr lang="en-US" dirty="0" err="1"/>
            <a:t>Otoriter</a:t>
          </a:r>
          <a:endParaRPr lang="en-US" dirty="0"/>
        </a:p>
      </dgm:t>
    </dgm:pt>
    <dgm:pt modelId="{C320495F-3716-4C72-918D-3690591277F9}" type="parTrans" cxnId="{E820F71E-B648-4035-B88A-DD89C0253510}">
      <dgm:prSet/>
      <dgm:spPr/>
      <dgm:t>
        <a:bodyPr/>
        <a:lstStyle/>
        <a:p>
          <a:endParaRPr lang="en-US"/>
        </a:p>
      </dgm:t>
    </dgm:pt>
    <dgm:pt modelId="{2ED66085-4161-4E9E-9148-E75BF9A60F3B}" type="sibTrans" cxnId="{E820F71E-B648-4035-B88A-DD89C0253510}">
      <dgm:prSet/>
      <dgm:spPr/>
      <dgm:t>
        <a:bodyPr/>
        <a:lstStyle/>
        <a:p>
          <a:endParaRPr lang="en-US"/>
        </a:p>
      </dgm:t>
    </dgm:pt>
    <dgm:pt modelId="{9F853FE3-9BB4-4004-B4A8-A5A4DFCCDEF6}">
      <dgm:prSet phldrT="[Text]"/>
      <dgm:spPr/>
      <dgm:t>
        <a:bodyPr/>
        <a:lstStyle/>
        <a:p>
          <a:r>
            <a:rPr lang="en-US" dirty="0" err="1"/>
            <a:t>Demokratis</a:t>
          </a:r>
          <a:endParaRPr lang="en-US" dirty="0"/>
        </a:p>
      </dgm:t>
    </dgm:pt>
    <dgm:pt modelId="{33CEE9F7-6190-4D6C-BEBC-A13FAAF9BC61}" type="parTrans" cxnId="{19DF3785-6F2A-4E5F-B64C-F721251EA4CE}">
      <dgm:prSet/>
      <dgm:spPr/>
      <dgm:t>
        <a:bodyPr/>
        <a:lstStyle/>
        <a:p>
          <a:endParaRPr lang="en-US"/>
        </a:p>
      </dgm:t>
    </dgm:pt>
    <dgm:pt modelId="{17348A6F-289B-43DD-8ED3-77ACCC4A1E40}" type="sibTrans" cxnId="{19DF3785-6F2A-4E5F-B64C-F721251EA4CE}">
      <dgm:prSet/>
      <dgm:spPr/>
      <dgm:t>
        <a:bodyPr/>
        <a:lstStyle/>
        <a:p>
          <a:endParaRPr lang="en-US"/>
        </a:p>
      </dgm:t>
    </dgm:pt>
    <dgm:pt modelId="{83E05658-FA94-4147-9D9C-AD4494C7CAE6}">
      <dgm:prSet phldrT="[Text]"/>
      <dgm:spPr/>
      <dgm:t>
        <a:bodyPr/>
        <a:lstStyle/>
        <a:p>
          <a:r>
            <a:rPr lang="en-US" dirty="0"/>
            <a:t>Casual</a:t>
          </a:r>
        </a:p>
      </dgm:t>
    </dgm:pt>
    <dgm:pt modelId="{F28F8305-9DD4-4EA2-84D8-733FAB242C6D}" type="parTrans" cxnId="{B4F1E04A-540E-458D-8D5B-C7F291E97BEB}">
      <dgm:prSet/>
      <dgm:spPr/>
      <dgm:t>
        <a:bodyPr/>
        <a:lstStyle/>
        <a:p>
          <a:endParaRPr lang="en-US"/>
        </a:p>
      </dgm:t>
    </dgm:pt>
    <dgm:pt modelId="{3E90606E-661F-4831-B199-2AADAB8C04F3}" type="sibTrans" cxnId="{B4F1E04A-540E-458D-8D5B-C7F291E97BEB}">
      <dgm:prSet/>
      <dgm:spPr/>
      <dgm:t>
        <a:bodyPr/>
        <a:lstStyle/>
        <a:p>
          <a:endParaRPr lang="en-US"/>
        </a:p>
      </dgm:t>
    </dgm:pt>
    <dgm:pt modelId="{2E91DE66-A1BD-48BF-A378-B7B6BB8AA100}" type="pres">
      <dgm:prSet presAssocID="{B19BB91F-0570-4C3A-874C-409F17F5162D}" presName="Name0" presStyleCnt="0">
        <dgm:presLayoutVars>
          <dgm:dir/>
          <dgm:animLvl val="lvl"/>
          <dgm:resizeHandles val="exact"/>
        </dgm:presLayoutVars>
      </dgm:prSet>
      <dgm:spPr/>
    </dgm:pt>
    <dgm:pt modelId="{36F511F3-A9CD-42A2-9CA6-E8EAFA588FFD}" type="pres">
      <dgm:prSet presAssocID="{6D75FDF2-0614-460B-ABB5-B7B2525F191C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423883A5-65EC-42F2-8EED-9CBBA14F39C3}" type="pres">
      <dgm:prSet presAssocID="{2ED66085-4161-4E9E-9148-E75BF9A60F3B}" presName="parTxOnlySpace" presStyleCnt="0"/>
      <dgm:spPr/>
    </dgm:pt>
    <dgm:pt modelId="{305889A3-80A2-451D-A478-61655D827D9B}" type="pres">
      <dgm:prSet presAssocID="{9F853FE3-9BB4-4004-B4A8-A5A4DFCCDEF6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AF4311B1-A791-4351-888A-D91AEA8775F1}" type="pres">
      <dgm:prSet presAssocID="{17348A6F-289B-43DD-8ED3-77ACCC4A1E40}" presName="parTxOnlySpace" presStyleCnt="0"/>
      <dgm:spPr/>
    </dgm:pt>
    <dgm:pt modelId="{BB15900F-1341-4C15-AF0D-5286406A4BC7}" type="pres">
      <dgm:prSet presAssocID="{83E05658-FA94-4147-9D9C-AD4494C7CAE6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E820F71E-B648-4035-B88A-DD89C0253510}" srcId="{B19BB91F-0570-4C3A-874C-409F17F5162D}" destId="{6D75FDF2-0614-460B-ABB5-B7B2525F191C}" srcOrd="0" destOrd="0" parTransId="{C320495F-3716-4C72-918D-3690591277F9}" sibTransId="{2ED66085-4161-4E9E-9148-E75BF9A60F3B}"/>
    <dgm:cxn modelId="{8EC30563-0E4D-40B5-8088-7654E052509E}" type="presOf" srcId="{6D75FDF2-0614-460B-ABB5-B7B2525F191C}" destId="{36F511F3-A9CD-42A2-9CA6-E8EAFA588FFD}" srcOrd="0" destOrd="0" presId="urn:microsoft.com/office/officeart/2005/8/layout/chevron1"/>
    <dgm:cxn modelId="{B4F1E04A-540E-458D-8D5B-C7F291E97BEB}" srcId="{B19BB91F-0570-4C3A-874C-409F17F5162D}" destId="{83E05658-FA94-4147-9D9C-AD4494C7CAE6}" srcOrd="2" destOrd="0" parTransId="{F28F8305-9DD4-4EA2-84D8-733FAB242C6D}" sibTransId="{3E90606E-661F-4831-B199-2AADAB8C04F3}"/>
    <dgm:cxn modelId="{4D23E64A-E08D-480C-8511-B41153E58661}" type="presOf" srcId="{83E05658-FA94-4147-9D9C-AD4494C7CAE6}" destId="{BB15900F-1341-4C15-AF0D-5286406A4BC7}" srcOrd="0" destOrd="0" presId="urn:microsoft.com/office/officeart/2005/8/layout/chevron1"/>
    <dgm:cxn modelId="{19DF3785-6F2A-4E5F-B64C-F721251EA4CE}" srcId="{B19BB91F-0570-4C3A-874C-409F17F5162D}" destId="{9F853FE3-9BB4-4004-B4A8-A5A4DFCCDEF6}" srcOrd="1" destOrd="0" parTransId="{33CEE9F7-6190-4D6C-BEBC-A13FAAF9BC61}" sibTransId="{17348A6F-289B-43DD-8ED3-77ACCC4A1E40}"/>
    <dgm:cxn modelId="{F1398DA3-0A3F-4A32-97B0-33D3320E4663}" type="presOf" srcId="{9F853FE3-9BB4-4004-B4A8-A5A4DFCCDEF6}" destId="{305889A3-80A2-451D-A478-61655D827D9B}" srcOrd="0" destOrd="0" presId="urn:microsoft.com/office/officeart/2005/8/layout/chevron1"/>
    <dgm:cxn modelId="{619F4FFC-ED1B-4AB2-87B6-6DD396821096}" type="presOf" srcId="{B19BB91F-0570-4C3A-874C-409F17F5162D}" destId="{2E91DE66-A1BD-48BF-A378-B7B6BB8AA100}" srcOrd="0" destOrd="0" presId="urn:microsoft.com/office/officeart/2005/8/layout/chevron1"/>
    <dgm:cxn modelId="{71AC54A5-2E92-4426-8D74-438FB549293E}" type="presParOf" srcId="{2E91DE66-A1BD-48BF-A378-B7B6BB8AA100}" destId="{36F511F3-A9CD-42A2-9CA6-E8EAFA588FFD}" srcOrd="0" destOrd="0" presId="urn:microsoft.com/office/officeart/2005/8/layout/chevron1"/>
    <dgm:cxn modelId="{06911BA6-D2A3-4B48-94A4-C0050E6765E3}" type="presParOf" srcId="{2E91DE66-A1BD-48BF-A378-B7B6BB8AA100}" destId="{423883A5-65EC-42F2-8EED-9CBBA14F39C3}" srcOrd="1" destOrd="0" presId="urn:microsoft.com/office/officeart/2005/8/layout/chevron1"/>
    <dgm:cxn modelId="{30FE70A8-9C8B-49F0-B1D9-129B72EC3703}" type="presParOf" srcId="{2E91DE66-A1BD-48BF-A378-B7B6BB8AA100}" destId="{305889A3-80A2-451D-A478-61655D827D9B}" srcOrd="2" destOrd="0" presId="urn:microsoft.com/office/officeart/2005/8/layout/chevron1"/>
    <dgm:cxn modelId="{8A7AE5FE-FB51-4B76-A93B-7B8F129F8B55}" type="presParOf" srcId="{2E91DE66-A1BD-48BF-A378-B7B6BB8AA100}" destId="{AF4311B1-A791-4351-888A-D91AEA8775F1}" srcOrd="3" destOrd="0" presId="urn:microsoft.com/office/officeart/2005/8/layout/chevron1"/>
    <dgm:cxn modelId="{D37FA9D0-6420-4731-B56A-6AD8532C2A5B}" type="presParOf" srcId="{2E91DE66-A1BD-48BF-A378-B7B6BB8AA100}" destId="{BB15900F-1341-4C15-AF0D-5286406A4BC7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7890C20A-18C1-45DB-ABB9-A30533FD7C35}" type="doc">
      <dgm:prSet loTypeId="urn:microsoft.com/office/officeart/2005/8/layout/hierarchy2" loCatId="hierarchy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0DF7898B-3078-42C7-BAFD-3F6FB49C3094}">
      <dgm:prSet phldrT="[Text]"/>
      <dgm:spPr/>
      <dgm:t>
        <a:bodyPr/>
        <a:lstStyle/>
        <a:p>
          <a:r>
            <a:rPr lang="en-US" dirty="0"/>
            <a:t>Sports Tourism</a:t>
          </a:r>
        </a:p>
      </dgm:t>
    </dgm:pt>
    <dgm:pt modelId="{D2FBE444-2A8C-4D68-8129-92493A1F90E0}" type="parTrans" cxnId="{271DEEF7-A6A7-41EB-98F8-65C8D81D520E}">
      <dgm:prSet/>
      <dgm:spPr/>
      <dgm:t>
        <a:bodyPr/>
        <a:lstStyle/>
        <a:p>
          <a:endParaRPr lang="en-US"/>
        </a:p>
      </dgm:t>
    </dgm:pt>
    <dgm:pt modelId="{F6773C1A-5E35-48B0-9876-C1710B2C6217}" type="sibTrans" cxnId="{271DEEF7-A6A7-41EB-98F8-65C8D81D520E}">
      <dgm:prSet/>
      <dgm:spPr/>
      <dgm:t>
        <a:bodyPr/>
        <a:lstStyle/>
        <a:p>
          <a:endParaRPr lang="en-US"/>
        </a:p>
      </dgm:t>
    </dgm:pt>
    <dgm:pt modelId="{3C90B466-1BB7-4425-A893-EFDB01A13070}">
      <dgm:prSet phldrT="[Text]"/>
      <dgm:spPr/>
      <dgm:t>
        <a:bodyPr/>
        <a:lstStyle/>
        <a:p>
          <a:r>
            <a:rPr lang="en-US" dirty="0"/>
            <a:t>Active Sport Tourism</a:t>
          </a:r>
        </a:p>
      </dgm:t>
    </dgm:pt>
    <dgm:pt modelId="{213FD26E-BE6C-40E7-B80B-7A793F18153D}" type="parTrans" cxnId="{D418DE27-3F59-4F68-BEEB-35A1289B440C}">
      <dgm:prSet/>
      <dgm:spPr/>
      <dgm:t>
        <a:bodyPr/>
        <a:lstStyle/>
        <a:p>
          <a:endParaRPr lang="en-US"/>
        </a:p>
      </dgm:t>
    </dgm:pt>
    <dgm:pt modelId="{7FE43E7E-E2BA-4A74-A427-C893C88F6BA0}" type="sibTrans" cxnId="{D418DE27-3F59-4F68-BEEB-35A1289B440C}">
      <dgm:prSet/>
      <dgm:spPr/>
      <dgm:t>
        <a:bodyPr/>
        <a:lstStyle/>
        <a:p>
          <a:endParaRPr lang="en-US"/>
        </a:p>
      </dgm:t>
    </dgm:pt>
    <dgm:pt modelId="{7B3F3727-7476-47B5-8C2D-2E27B443F69B}">
      <dgm:prSet phldrT="[Text]"/>
      <dgm:spPr/>
      <dgm:t>
        <a:bodyPr/>
        <a:lstStyle/>
        <a:p>
          <a:r>
            <a:rPr lang="en-US" b="0" i="0" dirty="0"/>
            <a:t>Travel to take part in sport</a:t>
          </a:r>
          <a:endParaRPr lang="en-US" dirty="0"/>
        </a:p>
      </dgm:t>
    </dgm:pt>
    <dgm:pt modelId="{159B1B31-EBCB-4C1D-BB1C-C32CBDC31732}" type="parTrans" cxnId="{4F478225-6EA0-4ECE-87F2-7AB65B4DA2EA}">
      <dgm:prSet/>
      <dgm:spPr/>
      <dgm:t>
        <a:bodyPr/>
        <a:lstStyle/>
        <a:p>
          <a:endParaRPr lang="en-US"/>
        </a:p>
      </dgm:t>
    </dgm:pt>
    <dgm:pt modelId="{10CCEB58-67BB-4B15-BCD3-F156369EF33F}" type="sibTrans" cxnId="{4F478225-6EA0-4ECE-87F2-7AB65B4DA2EA}">
      <dgm:prSet/>
      <dgm:spPr/>
      <dgm:t>
        <a:bodyPr/>
        <a:lstStyle/>
        <a:p>
          <a:endParaRPr lang="en-US"/>
        </a:p>
      </dgm:t>
    </dgm:pt>
    <dgm:pt modelId="{A6D3359C-B4C7-4794-9164-82E1125C3D6C}">
      <dgm:prSet phldrT="[Text]"/>
      <dgm:spPr/>
      <dgm:t>
        <a:bodyPr/>
        <a:lstStyle/>
        <a:p>
          <a:r>
            <a:rPr lang="en-US" dirty="0"/>
            <a:t>Event Sport Tourism</a:t>
          </a:r>
        </a:p>
      </dgm:t>
    </dgm:pt>
    <dgm:pt modelId="{43CAF693-2621-4021-BA14-F0E9C060DC97}" type="parTrans" cxnId="{3A89CD8D-384E-401D-BBC3-955C636EA36F}">
      <dgm:prSet/>
      <dgm:spPr/>
      <dgm:t>
        <a:bodyPr/>
        <a:lstStyle/>
        <a:p>
          <a:endParaRPr lang="en-US"/>
        </a:p>
      </dgm:t>
    </dgm:pt>
    <dgm:pt modelId="{9BD0850C-B6C3-41A0-AA96-7492FE512BA3}" type="sibTrans" cxnId="{3A89CD8D-384E-401D-BBC3-955C636EA36F}">
      <dgm:prSet/>
      <dgm:spPr/>
      <dgm:t>
        <a:bodyPr/>
        <a:lstStyle/>
        <a:p>
          <a:endParaRPr lang="en-US"/>
        </a:p>
      </dgm:t>
    </dgm:pt>
    <dgm:pt modelId="{8140A750-78E9-4CD2-ABEF-97F92060A53E}">
      <dgm:prSet phldrT="[Text]"/>
      <dgm:spPr/>
      <dgm:t>
        <a:bodyPr/>
        <a:lstStyle/>
        <a:p>
          <a:r>
            <a:rPr lang="en-US" dirty="0"/>
            <a:t>Nostalgia Sport Tourism</a:t>
          </a:r>
        </a:p>
      </dgm:t>
    </dgm:pt>
    <dgm:pt modelId="{7870D231-A289-4114-92A9-F39315296E9B}" type="parTrans" cxnId="{7BD48B8C-A22C-4187-B278-CDFCA3DA7C54}">
      <dgm:prSet/>
      <dgm:spPr/>
      <dgm:t>
        <a:bodyPr/>
        <a:lstStyle/>
        <a:p>
          <a:endParaRPr lang="en-US"/>
        </a:p>
      </dgm:t>
    </dgm:pt>
    <dgm:pt modelId="{7FBA33A6-C37D-4A2C-9B82-6FCEC7D62F81}" type="sibTrans" cxnId="{7BD48B8C-A22C-4187-B278-CDFCA3DA7C54}">
      <dgm:prSet/>
      <dgm:spPr/>
      <dgm:t>
        <a:bodyPr/>
        <a:lstStyle/>
        <a:p>
          <a:endParaRPr lang="en-US"/>
        </a:p>
      </dgm:t>
    </dgm:pt>
    <dgm:pt modelId="{FE134E5F-8BB8-447F-89DE-7A9C4F9DD51E}">
      <dgm:prSet phldrT="[Text]"/>
      <dgm:spPr/>
      <dgm:t>
        <a:bodyPr/>
        <a:lstStyle/>
        <a:p>
          <a:r>
            <a:rPr lang="en-US" b="0" i="0" dirty="0"/>
            <a:t>Travel for an event</a:t>
          </a:r>
          <a:endParaRPr lang="en-US" dirty="0"/>
        </a:p>
      </dgm:t>
    </dgm:pt>
    <dgm:pt modelId="{D5A194F5-A33F-4CAD-9381-13AD621C1087}" type="parTrans" cxnId="{E7961CA5-86E5-4D2C-9574-294ACE2C33AF}">
      <dgm:prSet/>
      <dgm:spPr/>
      <dgm:t>
        <a:bodyPr/>
        <a:lstStyle/>
        <a:p>
          <a:endParaRPr lang="en-US"/>
        </a:p>
      </dgm:t>
    </dgm:pt>
    <dgm:pt modelId="{DDA34D3E-7D4C-428B-AD37-A48BEFAC4158}" type="sibTrans" cxnId="{E7961CA5-86E5-4D2C-9574-294ACE2C33AF}">
      <dgm:prSet/>
      <dgm:spPr/>
      <dgm:t>
        <a:bodyPr/>
        <a:lstStyle/>
        <a:p>
          <a:endParaRPr lang="en-US"/>
        </a:p>
      </dgm:t>
    </dgm:pt>
    <dgm:pt modelId="{F55A8C61-AB52-4FEF-8E9A-8FA198FA4259}">
      <dgm:prSet phldrT="[Text]"/>
      <dgm:spPr/>
      <dgm:t>
        <a:bodyPr/>
        <a:lstStyle/>
        <a:p>
          <a:r>
            <a:rPr lang="en-US" b="0" i="0" u="none" dirty="0"/>
            <a:t>Museums, sport themed vacations, sport camps, touring sport stadiums</a:t>
          </a:r>
          <a:endParaRPr lang="en-US" dirty="0"/>
        </a:p>
      </dgm:t>
    </dgm:pt>
    <dgm:pt modelId="{5036C02D-69F7-4E3F-96D3-48316A4D3F0B}" type="parTrans" cxnId="{DC6B09C4-4D9F-4475-B72B-77CD4D62C2C3}">
      <dgm:prSet/>
      <dgm:spPr/>
      <dgm:t>
        <a:bodyPr/>
        <a:lstStyle/>
        <a:p>
          <a:endParaRPr lang="en-US"/>
        </a:p>
      </dgm:t>
    </dgm:pt>
    <dgm:pt modelId="{C6ED8CFE-0B96-4012-A02A-019895A19FE2}" type="sibTrans" cxnId="{DC6B09C4-4D9F-4475-B72B-77CD4D62C2C3}">
      <dgm:prSet/>
      <dgm:spPr/>
      <dgm:t>
        <a:bodyPr/>
        <a:lstStyle/>
        <a:p>
          <a:endParaRPr lang="en-US"/>
        </a:p>
      </dgm:t>
    </dgm:pt>
    <dgm:pt modelId="{3AB72CEF-C548-42C8-824C-00F9AE8880C2}" type="pres">
      <dgm:prSet presAssocID="{7890C20A-18C1-45DB-ABB9-A30533FD7C35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837EB018-BFAD-4A18-9169-AB1A47998653}" type="pres">
      <dgm:prSet presAssocID="{0DF7898B-3078-42C7-BAFD-3F6FB49C3094}" presName="root1" presStyleCnt="0"/>
      <dgm:spPr/>
    </dgm:pt>
    <dgm:pt modelId="{AC8F4871-4B40-4012-A385-C150771F5285}" type="pres">
      <dgm:prSet presAssocID="{0DF7898B-3078-42C7-BAFD-3F6FB49C3094}" presName="LevelOneTextNode" presStyleLbl="node0" presStyleIdx="0" presStyleCnt="1">
        <dgm:presLayoutVars>
          <dgm:chPref val="3"/>
        </dgm:presLayoutVars>
      </dgm:prSet>
      <dgm:spPr/>
    </dgm:pt>
    <dgm:pt modelId="{8185BB92-A804-46F6-98A2-3D36681CB629}" type="pres">
      <dgm:prSet presAssocID="{0DF7898B-3078-42C7-BAFD-3F6FB49C3094}" presName="level2hierChild" presStyleCnt="0"/>
      <dgm:spPr/>
    </dgm:pt>
    <dgm:pt modelId="{980D147B-2658-4762-BCB2-A0DFA2B96643}" type="pres">
      <dgm:prSet presAssocID="{213FD26E-BE6C-40E7-B80B-7A793F18153D}" presName="conn2-1" presStyleLbl="parChTrans1D2" presStyleIdx="0" presStyleCnt="3"/>
      <dgm:spPr/>
    </dgm:pt>
    <dgm:pt modelId="{18F33A53-6EF4-4CC1-B61C-9B00180AA012}" type="pres">
      <dgm:prSet presAssocID="{213FD26E-BE6C-40E7-B80B-7A793F18153D}" presName="connTx" presStyleLbl="parChTrans1D2" presStyleIdx="0" presStyleCnt="3"/>
      <dgm:spPr/>
    </dgm:pt>
    <dgm:pt modelId="{BE71C101-A12D-482D-A91D-ADC09EB8C3AE}" type="pres">
      <dgm:prSet presAssocID="{3C90B466-1BB7-4425-A893-EFDB01A13070}" presName="root2" presStyleCnt="0"/>
      <dgm:spPr/>
    </dgm:pt>
    <dgm:pt modelId="{AA16B28A-37FD-437F-ACA3-90E8CEF88874}" type="pres">
      <dgm:prSet presAssocID="{3C90B466-1BB7-4425-A893-EFDB01A13070}" presName="LevelTwoTextNode" presStyleLbl="node2" presStyleIdx="0" presStyleCnt="3">
        <dgm:presLayoutVars>
          <dgm:chPref val="3"/>
        </dgm:presLayoutVars>
      </dgm:prSet>
      <dgm:spPr/>
    </dgm:pt>
    <dgm:pt modelId="{9FE4ECB5-0346-4F71-A07F-36C32F0336D2}" type="pres">
      <dgm:prSet presAssocID="{3C90B466-1BB7-4425-A893-EFDB01A13070}" presName="level3hierChild" presStyleCnt="0"/>
      <dgm:spPr/>
    </dgm:pt>
    <dgm:pt modelId="{02D283A0-C5FD-429B-A0BD-ADAAD9FA261B}" type="pres">
      <dgm:prSet presAssocID="{159B1B31-EBCB-4C1D-BB1C-C32CBDC31732}" presName="conn2-1" presStyleLbl="parChTrans1D3" presStyleIdx="0" presStyleCnt="3"/>
      <dgm:spPr/>
    </dgm:pt>
    <dgm:pt modelId="{9060BD12-F261-4AFD-91EC-889BAE80966A}" type="pres">
      <dgm:prSet presAssocID="{159B1B31-EBCB-4C1D-BB1C-C32CBDC31732}" presName="connTx" presStyleLbl="parChTrans1D3" presStyleIdx="0" presStyleCnt="3"/>
      <dgm:spPr/>
    </dgm:pt>
    <dgm:pt modelId="{9F6BE3BE-28FE-4E41-AED9-58C0B394AA8C}" type="pres">
      <dgm:prSet presAssocID="{7B3F3727-7476-47B5-8C2D-2E27B443F69B}" presName="root2" presStyleCnt="0"/>
      <dgm:spPr/>
    </dgm:pt>
    <dgm:pt modelId="{4252E1B6-D100-4DE6-81B5-CBC0E8791CB1}" type="pres">
      <dgm:prSet presAssocID="{7B3F3727-7476-47B5-8C2D-2E27B443F69B}" presName="LevelTwoTextNode" presStyleLbl="node3" presStyleIdx="0" presStyleCnt="3">
        <dgm:presLayoutVars>
          <dgm:chPref val="3"/>
        </dgm:presLayoutVars>
      </dgm:prSet>
      <dgm:spPr/>
    </dgm:pt>
    <dgm:pt modelId="{1953CC4A-5F35-4E69-B705-5D8C1F334E2B}" type="pres">
      <dgm:prSet presAssocID="{7B3F3727-7476-47B5-8C2D-2E27B443F69B}" presName="level3hierChild" presStyleCnt="0"/>
      <dgm:spPr/>
    </dgm:pt>
    <dgm:pt modelId="{72346D65-098B-4E65-9390-3D04BA610929}" type="pres">
      <dgm:prSet presAssocID="{43CAF693-2621-4021-BA14-F0E9C060DC97}" presName="conn2-1" presStyleLbl="parChTrans1D2" presStyleIdx="1" presStyleCnt="3"/>
      <dgm:spPr/>
    </dgm:pt>
    <dgm:pt modelId="{B6ED554C-B9BF-4656-8682-7E8EDBA0E1CF}" type="pres">
      <dgm:prSet presAssocID="{43CAF693-2621-4021-BA14-F0E9C060DC97}" presName="connTx" presStyleLbl="parChTrans1D2" presStyleIdx="1" presStyleCnt="3"/>
      <dgm:spPr/>
    </dgm:pt>
    <dgm:pt modelId="{A938BE07-5D5B-4F7B-8578-6CA5D634B138}" type="pres">
      <dgm:prSet presAssocID="{A6D3359C-B4C7-4794-9164-82E1125C3D6C}" presName="root2" presStyleCnt="0"/>
      <dgm:spPr/>
    </dgm:pt>
    <dgm:pt modelId="{68F3968F-FBF7-42B3-96B6-97886D0B251B}" type="pres">
      <dgm:prSet presAssocID="{A6D3359C-B4C7-4794-9164-82E1125C3D6C}" presName="LevelTwoTextNode" presStyleLbl="node2" presStyleIdx="1" presStyleCnt="3">
        <dgm:presLayoutVars>
          <dgm:chPref val="3"/>
        </dgm:presLayoutVars>
      </dgm:prSet>
      <dgm:spPr/>
    </dgm:pt>
    <dgm:pt modelId="{8D3C15EB-4047-4EC2-9EE8-131C88C1FB4D}" type="pres">
      <dgm:prSet presAssocID="{A6D3359C-B4C7-4794-9164-82E1125C3D6C}" presName="level3hierChild" presStyleCnt="0"/>
      <dgm:spPr/>
    </dgm:pt>
    <dgm:pt modelId="{AC1E4A51-B827-43BA-9BE0-E3961D1C28A0}" type="pres">
      <dgm:prSet presAssocID="{D5A194F5-A33F-4CAD-9381-13AD621C1087}" presName="conn2-1" presStyleLbl="parChTrans1D3" presStyleIdx="1" presStyleCnt="3"/>
      <dgm:spPr/>
    </dgm:pt>
    <dgm:pt modelId="{CB7ADE01-50F3-4665-86DA-72FE6E40F402}" type="pres">
      <dgm:prSet presAssocID="{D5A194F5-A33F-4CAD-9381-13AD621C1087}" presName="connTx" presStyleLbl="parChTrans1D3" presStyleIdx="1" presStyleCnt="3"/>
      <dgm:spPr/>
    </dgm:pt>
    <dgm:pt modelId="{AA95809C-0AF7-423D-A8A8-490582A9E330}" type="pres">
      <dgm:prSet presAssocID="{FE134E5F-8BB8-447F-89DE-7A9C4F9DD51E}" presName="root2" presStyleCnt="0"/>
      <dgm:spPr/>
    </dgm:pt>
    <dgm:pt modelId="{73BFCC9E-8DA7-4579-9E3B-93DBB7C7A548}" type="pres">
      <dgm:prSet presAssocID="{FE134E5F-8BB8-447F-89DE-7A9C4F9DD51E}" presName="LevelTwoTextNode" presStyleLbl="node3" presStyleIdx="1" presStyleCnt="3">
        <dgm:presLayoutVars>
          <dgm:chPref val="3"/>
        </dgm:presLayoutVars>
      </dgm:prSet>
      <dgm:spPr/>
    </dgm:pt>
    <dgm:pt modelId="{FA419869-2BEE-4DE6-83D4-F63DB2AF95D0}" type="pres">
      <dgm:prSet presAssocID="{FE134E5F-8BB8-447F-89DE-7A9C4F9DD51E}" presName="level3hierChild" presStyleCnt="0"/>
      <dgm:spPr/>
    </dgm:pt>
    <dgm:pt modelId="{18984B7A-01EA-4A64-8B37-44FA76D987CC}" type="pres">
      <dgm:prSet presAssocID="{7870D231-A289-4114-92A9-F39315296E9B}" presName="conn2-1" presStyleLbl="parChTrans1D2" presStyleIdx="2" presStyleCnt="3"/>
      <dgm:spPr/>
    </dgm:pt>
    <dgm:pt modelId="{D5AB82D8-4220-4E49-B42B-8087016DA3FC}" type="pres">
      <dgm:prSet presAssocID="{7870D231-A289-4114-92A9-F39315296E9B}" presName="connTx" presStyleLbl="parChTrans1D2" presStyleIdx="2" presStyleCnt="3"/>
      <dgm:spPr/>
    </dgm:pt>
    <dgm:pt modelId="{C22B9734-DAC5-4927-BC53-55B5720CE4DD}" type="pres">
      <dgm:prSet presAssocID="{8140A750-78E9-4CD2-ABEF-97F92060A53E}" presName="root2" presStyleCnt="0"/>
      <dgm:spPr/>
    </dgm:pt>
    <dgm:pt modelId="{06BE49F6-9BB1-476F-BC5B-38E38A575C66}" type="pres">
      <dgm:prSet presAssocID="{8140A750-78E9-4CD2-ABEF-97F92060A53E}" presName="LevelTwoTextNode" presStyleLbl="node2" presStyleIdx="2" presStyleCnt="3">
        <dgm:presLayoutVars>
          <dgm:chPref val="3"/>
        </dgm:presLayoutVars>
      </dgm:prSet>
      <dgm:spPr/>
    </dgm:pt>
    <dgm:pt modelId="{8452A27A-018C-4ABF-B27E-3210AFA8B052}" type="pres">
      <dgm:prSet presAssocID="{8140A750-78E9-4CD2-ABEF-97F92060A53E}" presName="level3hierChild" presStyleCnt="0"/>
      <dgm:spPr/>
    </dgm:pt>
    <dgm:pt modelId="{2A05F9B9-C7F3-4D58-B092-4C655EB49A6E}" type="pres">
      <dgm:prSet presAssocID="{5036C02D-69F7-4E3F-96D3-48316A4D3F0B}" presName="conn2-1" presStyleLbl="parChTrans1D3" presStyleIdx="2" presStyleCnt="3"/>
      <dgm:spPr/>
    </dgm:pt>
    <dgm:pt modelId="{EF627405-65F8-4D40-B19A-4ABD1C90AF40}" type="pres">
      <dgm:prSet presAssocID="{5036C02D-69F7-4E3F-96D3-48316A4D3F0B}" presName="connTx" presStyleLbl="parChTrans1D3" presStyleIdx="2" presStyleCnt="3"/>
      <dgm:spPr/>
    </dgm:pt>
    <dgm:pt modelId="{39836A44-3F63-4FA2-9FC8-8887E7F09468}" type="pres">
      <dgm:prSet presAssocID="{F55A8C61-AB52-4FEF-8E9A-8FA198FA4259}" presName="root2" presStyleCnt="0"/>
      <dgm:spPr/>
    </dgm:pt>
    <dgm:pt modelId="{BB780B41-CBA2-45DC-A046-6B77EB6CE683}" type="pres">
      <dgm:prSet presAssocID="{F55A8C61-AB52-4FEF-8E9A-8FA198FA4259}" presName="LevelTwoTextNode" presStyleLbl="node3" presStyleIdx="2" presStyleCnt="3">
        <dgm:presLayoutVars>
          <dgm:chPref val="3"/>
        </dgm:presLayoutVars>
      </dgm:prSet>
      <dgm:spPr/>
    </dgm:pt>
    <dgm:pt modelId="{453BE9C0-8693-4A6F-93D3-FA44F9B65167}" type="pres">
      <dgm:prSet presAssocID="{F55A8C61-AB52-4FEF-8E9A-8FA198FA4259}" presName="level3hierChild" presStyleCnt="0"/>
      <dgm:spPr/>
    </dgm:pt>
  </dgm:ptLst>
  <dgm:cxnLst>
    <dgm:cxn modelId="{A11C5608-6435-4E0A-8D30-2FDEF994DDA2}" type="presOf" srcId="{159B1B31-EBCB-4C1D-BB1C-C32CBDC31732}" destId="{02D283A0-C5FD-429B-A0BD-ADAAD9FA261B}" srcOrd="0" destOrd="0" presId="urn:microsoft.com/office/officeart/2005/8/layout/hierarchy2"/>
    <dgm:cxn modelId="{4E9E411F-4FCA-46CD-AEA2-27E80FDF861B}" type="presOf" srcId="{F55A8C61-AB52-4FEF-8E9A-8FA198FA4259}" destId="{BB780B41-CBA2-45DC-A046-6B77EB6CE683}" srcOrd="0" destOrd="0" presId="urn:microsoft.com/office/officeart/2005/8/layout/hierarchy2"/>
    <dgm:cxn modelId="{4F478225-6EA0-4ECE-87F2-7AB65B4DA2EA}" srcId="{3C90B466-1BB7-4425-A893-EFDB01A13070}" destId="{7B3F3727-7476-47B5-8C2D-2E27B443F69B}" srcOrd="0" destOrd="0" parTransId="{159B1B31-EBCB-4C1D-BB1C-C32CBDC31732}" sibTransId="{10CCEB58-67BB-4B15-BCD3-F156369EF33F}"/>
    <dgm:cxn modelId="{D418DE27-3F59-4F68-BEEB-35A1289B440C}" srcId="{0DF7898B-3078-42C7-BAFD-3F6FB49C3094}" destId="{3C90B466-1BB7-4425-A893-EFDB01A13070}" srcOrd="0" destOrd="0" parTransId="{213FD26E-BE6C-40E7-B80B-7A793F18153D}" sibTransId="{7FE43E7E-E2BA-4A74-A427-C893C88F6BA0}"/>
    <dgm:cxn modelId="{0786CA2A-D0A7-44FA-BCC2-ED1C8E84AF82}" type="presOf" srcId="{D5A194F5-A33F-4CAD-9381-13AD621C1087}" destId="{AC1E4A51-B827-43BA-9BE0-E3961D1C28A0}" srcOrd="0" destOrd="0" presId="urn:microsoft.com/office/officeart/2005/8/layout/hierarchy2"/>
    <dgm:cxn modelId="{1BA74335-3ACF-4368-AE1B-5C10A1FB5DB5}" type="presOf" srcId="{FE134E5F-8BB8-447F-89DE-7A9C4F9DD51E}" destId="{73BFCC9E-8DA7-4579-9E3B-93DBB7C7A548}" srcOrd="0" destOrd="0" presId="urn:microsoft.com/office/officeart/2005/8/layout/hierarchy2"/>
    <dgm:cxn modelId="{D4805C3B-04CA-446E-9BA9-9E6E98FE585D}" type="presOf" srcId="{43CAF693-2621-4021-BA14-F0E9C060DC97}" destId="{B6ED554C-B9BF-4656-8682-7E8EDBA0E1CF}" srcOrd="1" destOrd="0" presId="urn:microsoft.com/office/officeart/2005/8/layout/hierarchy2"/>
    <dgm:cxn modelId="{851F683F-B0A8-40AD-B46E-7456728468E0}" type="presOf" srcId="{7870D231-A289-4114-92A9-F39315296E9B}" destId="{D5AB82D8-4220-4E49-B42B-8087016DA3FC}" srcOrd="1" destOrd="0" presId="urn:microsoft.com/office/officeart/2005/8/layout/hierarchy2"/>
    <dgm:cxn modelId="{0305215C-E54F-451D-89E5-3069E3597551}" type="presOf" srcId="{213FD26E-BE6C-40E7-B80B-7A793F18153D}" destId="{18F33A53-6EF4-4CC1-B61C-9B00180AA012}" srcOrd="1" destOrd="0" presId="urn:microsoft.com/office/officeart/2005/8/layout/hierarchy2"/>
    <dgm:cxn modelId="{1199FC43-8FBF-4D3D-BFA6-6AB40ADA23BF}" type="presOf" srcId="{5036C02D-69F7-4E3F-96D3-48316A4D3F0B}" destId="{EF627405-65F8-4D40-B19A-4ABD1C90AF40}" srcOrd="1" destOrd="0" presId="urn:microsoft.com/office/officeart/2005/8/layout/hierarchy2"/>
    <dgm:cxn modelId="{EB242F4A-2E4C-4130-AB2E-3B01C390A188}" type="presOf" srcId="{D5A194F5-A33F-4CAD-9381-13AD621C1087}" destId="{CB7ADE01-50F3-4665-86DA-72FE6E40F402}" srcOrd="1" destOrd="0" presId="urn:microsoft.com/office/officeart/2005/8/layout/hierarchy2"/>
    <dgm:cxn modelId="{1DDDB44B-EAED-49E8-A40A-A1F883B93B98}" type="presOf" srcId="{8140A750-78E9-4CD2-ABEF-97F92060A53E}" destId="{06BE49F6-9BB1-476F-BC5B-38E38A575C66}" srcOrd="0" destOrd="0" presId="urn:microsoft.com/office/officeart/2005/8/layout/hierarchy2"/>
    <dgm:cxn modelId="{E9CB864D-82E9-44A3-95E5-1359CC5BD591}" type="presOf" srcId="{159B1B31-EBCB-4C1D-BB1C-C32CBDC31732}" destId="{9060BD12-F261-4AFD-91EC-889BAE80966A}" srcOrd="1" destOrd="0" presId="urn:microsoft.com/office/officeart/2005/8/layout/hierarchy2"/>
    <dgm:cxn modelId="{D79DBE51-922A-460A-9EAB-47B5B623185C}" type="presOf" srcId="{213FD26E-BE6C-40E7-B80B-7A793F18153D}" destId="{980D147B-2658-4762-BCB2-A0DFA2B96643}" srcOrd="0" destOrd="0" presId="urn:microsoft.com/office/officeart/2005/8/layout/hierarchy2"/>
    <dgm:cxn modelId="{75B96755-B8F0-4F18-B1AD-4E0B501A4ACE}" type="presOf" srcId="{7870D231-A289-4114-92A9-F39315296E9B}" destId="{18984B7A-01EA-4A64-8B37-44FA76D987CC}" srcOrd="0" destOrd="0" presId="urn:microsoft.com/office/officeart/2005/8/layout/hierarchy2"/>
    <dgm:cxn modelId="{78752E5A-8176-4689-9513-C524FF4CB4D8}" type="presOf" srcId="{A6D3359C-B4C7-4794-9164-82E1125C3D6C}" destId="{68F3968F-FBF7-42B3-96B6-97886D0B251B}" srcOrd="0" destOrd="0" presId="urn:microsoft.com/office/officeart/2005/8/layout/hierarchy2"/>
    <dgm:cxn modelId="{7BD48B8C-A22C-4187-B278-CDFCA3DA7C54}" srcId="{0DF7898B-3078-42C7-BAFD-3F6FB49C3094}" destId="{8140A750-78E9-4CD2-ABEF-97F92060A53E}" srcOrd="2" destOrd="0" parTransId="{7870D231-A289-4114-92A9-F39315296E9B}" sibTransId="{7FBA33A6-C37D-4A2C-9B82-6FCEC7D62F81}"/>
    <dgm:cxn modelId="{3A89CD8D-384E-401D-BBC3-955C636EA36F}" srcId="{0DF7898B-3078-42C7-BAFD-3F6FB49C3094}" destId="{A6D3359C-B4C7-4794-9164-82E1125C3D6C}" srcOrd="1" destOrd="0" parTransId="{43CAF693-2621-4021-BA14-F0E9C060DC97}" sibTransId="{9BD0850C-B6C3-41A0-AA96-7492FE512BA3}"/>
    <dgm:cxn modelId="{1BC58A9E-B805-4B6E-8039-C7CF08D6E434}" type="presOf" srcId="{3C90B466-1BB7-4425-A893-EFDB01A13070}" destId="{AA16B28A-37FD-437F-ACA3-90E8CEF88874}" srcOrd="0" destOrd="0" presId="urn:microsoft.com/office/officeart/2005/8/layout/hierarchy2"/>
    <dgm:cxn modelId="{3422BB9F-3193-4096-BA93-CEEFDA3F801B}" type="presOf" srcId="{0DF7898B-3078-42C7-BAFD-3F6FB49C3094}" destId="{AC8F4871-4B40-4012-A385-C150771F5285}" srcOrd="0" destOrd="0" presId="urn:microsoft.com/office/officeart/2005/8/layout/hierarchy2"/>
    <dgm:cxn modelId="{564ED29F-87F5-4158-A550-CB3659C1B241}" type="presOf" srcId="{5036C02D-69F7-4E3F-96D3-48316A4D3F0B}" destId="{2A05F9B9-C7F3-4D58-B092-4C655EB49A6E}" srcOrd="0" destOrd="0" presId="urn:microsoft.com/office/officeart/2005/8/layout/hierarchy2"/>
    <dgm:cxn modelId="{E7961CA5-86E5-4D2C-9574-294ACE2C33AF}" srcId="{A6D3359C-B4C7-4794-9164-82E1125C3D6C}" destId="{FE134E5F-8BB8-447F-89DE-7A9C4F9DD51E}" srcOrd="0" destOrd="0" parTransId="{D5A194F5-A33F-4CAD-9381-13AD621C1087}" sibTransId="{DDA34D3E-7D4C-428B-AD37-A48BEFAC4158}"/>
    <dgm:cxn modelId="{B568FAB9-46A5-4B83-904A-65659B8C0E5C}" type="presOf" srcId="{43CAF693-2621-4021-BA14-F0E9C060DC97}" destId="{72346D65-098B-4E65-9390-3D04BA610929}" srcOrd="0" destOrd="0" presId="urn:microsoft.com/office/officeart/2005/8/layout/hierarchy2"/>
    <dgm:cxn modelId="{DC6B09C4-4D9F-4475-B72B-77CD4D62C2C3}" srcId="{8140A750-78E9-4CD2-ABEF-97F92060A53E}" destId="{F55A8C61-AB52-4FEF-8E9A-8FA198FA4259}" srcOrd="0" destOrd="0" parTransId="{5036C02D-69F7-4E3F-96D3-48316A4D3F0B}" sibTransId="{C6ED8CFE-0B96-4012-A02A-019895A19FE2}"/>
    <dgm:cxn modelId="{088B19D6-5A51-440B-88B7-3A51D7D34975}" type="presOf" srcId="{7890C20A-18C1-45DB-ABB9-A30533FD7C35}" destId="{3AB72CEF-C548-42C8-824C-00F9AE8880C2}" srcOrd="0" destOrd="0" presId="urn:microsoft.com/office/officeart/2005/8/layout/hierarchy2"/>
    <dgm:cxn modelId="{D64215ED-F043-4D9C-AE69-BE9E03B508EF}" type="presOf" srcId="{7B3F3727-7476-47B5-8C2D-2E27B443F69B}" destId="{4252E1B6-D100-4DE6-81B5-CBC0E8791CB1}" srcOrd="0" destOrd="0" presId="urn:microsoft.com/office/officeart/2005/8/layout/hierarchy2"/>
    <dgm:cxn modelId="{271DEEF7-A6A7-41EB-98F8-65C8D81D520E}" srcId="{7890C20A-18C1-45DB-ABB9-A30533FD7C35}" destId="{0DF7898B-3078-42C7-BAFD-3F6FB49C3094}" srcOrd="0" destOrd="0" parTransId="{D2FBE444-2A8C-4D68-8129-92493A1F90E0}" sibTransId="{F6773C1A-5E35-48B0-9876-C1710B2C6217}"/>
    <dgm:cxn modelId="{E0C1E8EA-1C1C-45D9-980A-B099CFDA79FA}" type="presParOf" srcId="{3AB72CEF-C548-42C8-824C-00F9AE8880C2}" destId="{837EB018-BFAD-4A18-9169-AB1A47998653}" srcOrd="0" destOrd="0" presId="urn:microsoft.com/office/officeart/2005/8/layout/hierarchy2"/>
    <dgm:cxn modelId="{5F0CCAAA-5C7D-476D-AEE9-206C4310AC2D}" type="presParOf" srcId="{837EB018-BFAD-4A18-9169-AB1A47998653}" destId="{AC8F4871-4B40-4012-A385-C150771F5285}" srcOrd="0" destOrd="0" presId="urn:microsoft.com/office/officeart/2005/8/layout/hierarchy2"/>
    <dgm:cxn modelId="{38DC6C94-AF70-4C5C-B661-15340F9A2869}" type="presParOf" srcId="{837EB018-BFAD-4A18-9169-AB1A47998653}" destId="{8185BB92-A804-46F6-98A2-3D36681CB629}" srcOrd="1" destOrd="0" presId="urn:microsoft.com/office/officeart/2005/8/layout/hierarchy2"/>
    <dgm:cxn modelId="{85EB97F4-5B23-41C9-8F77-41F4801BDC7D}" type="presParOf" srcId="{8185BB92-A804-46F6-98A2-3D36681CB629}" destId="{980D147B-2658-4762-BCB2-A0DFA2B96643}" srcOrd="0" destOrd="0" presId="urn:microsoft.com/office/officeart/2005/8/layout/hierarchy2"/>
    <dgm:cxn modelId="{BB3B6A83-746F-4DA5-A0A4-2B9338DAC01C}" type="presParOf" srcId="{980D147B-2658-4762-BCB2-A0DFA2B96643}" destId="{18F33A53-6EF4-4CC1-B61C-9B00180AA012}" srcOrd="0" destOrd="0" presId="urn:microsoft.com/office/officeart/2005/8/layout/hierarchy2"/>
    <dgm:cxn modelId="{6BC5D7A4-996C-4DB2-A0FC-5B2A4D7B17A9}" type="presParOf" srcId="{8185BB92-A804-46F6-98A2-3D36681CB629}" destId="{BE71C101-A12D-482D-A91D-ADC09EB8C3AE}" srcOrd="1" destOrd="0" presId="urn:microsoft.com/office/officeart/2005/8/layout/hierarchy2"/>
    <dgm:cxn modelId="{AC008C98-4BC9-4A0F-906D-9A63CFDF9016}" type="presParOf" srcId="{BE71C101-A12D-482D-A91D-ADC09EB8C3AE}" destId="{AA16B28A-37FD-437F-ACA3-90E8CEF88874}" srcOrd="0" destOrd="0" presId="urn:microsoft.com/office/officeart/2005/8/layout/hierarchy2"/>
    <dgm:cxn modelId="{88EA010A-13BC-415D-9771-3EF50E6D9F84}" type="presParOf" srcId="{BE71C101-A12D-482D-A91D-ADC09EB8C3AE}" destId="{9FE4ECB5-0346-4F71-A07F-36C32F0336D2}" srcOrd="1" destOrd="0" presId="urn:microsoft.com/office/officeart/2005/8/layout/hierarchy2"/>
    <dgm:cxn modelId="{06AFD3CD-F0A1-4373-84E1-AF055EC981A3}" type="presParOf" srcId="{9FE4ECB5-0346-4F71-A07F-36C32F0336D2}" destId="{02D283A0-C5FD-429B-A0BD-ADAAD9FA261B}" srcOrd="0" destOrd="0" presId="urn:microsoft.com/office/officeart/2005/8/layout/hierarchy2"/>
    <dgm:cxn modelId="{003FF202-A8ED-4AD2-B9FC-BE172DB3F282}" type="presParOf" srcId="{02D283A0-C5FD-429B-A0BD-ADAAD9FA261B}" destId="{9060BD12-F261-4AFD-91EC-889BAE80966A}" srcOrd="0" destOrd="0" presId="urn:microsoft.com/office/officeart/2005/8/layout/hierarchy2"/>
    <dgm:cxn modelId="{2CD3F788-7FC6-4185-AA37-FD2CE17B383F}" type="presParOf" srcId="{9FE4ECB5-0346-4F71-A07F-36C32F0336D2}" destId="{9F6BE3BE-28FE-4E41-AED9-58C0B394AA8C}" srcOrd="1" destOrd="0" presId="urn:microsoft.com/office/officeart/2005/8/layout/hierarchy2"/>
    <dgm:cxn modelId="{C9E4C996-133B-484A-A9BB-50D6A64D0F28}" type="presParOf" srcId="{9F6BE3BE-28FE-4E41-AED9-58C0B394AA8C}" destId="{4252E1B6-D100-4DE6-81B5-CBC0E8791CB1}" srcOrd="0" destOrd="0" presId="urn:microsoft.com/office/officeart/2005/8/layout/hierarchy2"/>
    <dgm:cxn modelId="{233480A0-1662-4CB7-8CCE-97F81263223B}" type="presParOf" srcId="{9F6BE3BE-28FE-4E41-AED9-58C0B394AA8C}" destId="{1953CC4A-5F35-4E69-B705-5D8C1F334E2B}" srcOrd="1" destOrd="0" presId="urn:microsoft.com/office/officeart/2005/8/layout/hierarchy2"/>
    <dgm:cxn modelId="{5478104A-1F2D-4F2F-9D40-0B1D9B9148C7}" type="presParOf" srcId="{8185BB92-A804-46F6-98A2-3D36681CB629}" destId="{72346D65-098B-4E65-9390-3D04BA610929}" srcOrd="2" destOrd="0" presId="urn:microsoft.com/office/officeart/2005/8/layout/hierarchy2"/>
    <dgm:cxn modelId="{70377A57-5360-4B6D-A68C-58F0663C4157}" type="presParOf" srcId="{72346D65-098B-4E65-9390-3D04BA610929}" destId="{B6ED554C-B9BF-4656-8682-7E8EDBA0E1CF}" srcOrd="0" destOrd="0" presId="urn:microsoft.com/office/officeart/2005/8/layout/hierarchy2"/>
    <dgm:cxn modelId="{32BAD710-34D4-492C-9EA6-B2E0993B15FB}" type="presParOf" srcId="{8185BB92-A804-46F6-98A2-3D36681CB629}" destId="{A938BE07-5D5B-4F7B-8578-6CA5D634B138}" srcOrd="3" destOrd="0" presId="urn:microsoft.com/office/officeart/2005/8/layout/hierarchy2"/>
    <dgm:cxn modelId="{D05D3B78-27B6-4119-94CA-C8FF4D2B6FB3}" type="presParOf" srcId="{A938BE07-5D5B-4F7B-8578-6CA5D634B138}" destId="{68F3968F-FBF7-42B3-96B6-97886D0B251B}" srcOrd="0" destOrd="0" presId="urn:microsoft.com/office/officeart/2005/8/layout/hierarchy2"/>
    <dgm:cxn modelId="{3427C26E-0138-4134-A1D2-523FA347154C}" type="presParOf" srcId="{A938BE07-5D5B-4F7B-8578-6CA5D634B138}" destId="{8D3C15EB-4047-4EC2-9EE8-131C88C1FB4D}" srcOrd="1" destOrd="0" presId="urn:microsoft.com/office/officeart/2005/8/layout/hierarchy2"/>
    <dgm:cxn modelId="{5C53091B-84A1-44A7-ACB7-B37EB1786479}" type="presParOf" srcId="{8D3C15EB-4047-4EC2-9EE8-131C88C1FB4D}" destId="{AC1E4A51-B827-43BA-9BE0-E3961D1C28A0}" srcOrd="0" destOrd="0" presId="urn:microsoft.com/office/officeart/2005/8/layout/hierarchy2"/>
    <dgm:cxn modelId="{47B89305-7ED6-4314-8EE8-14467F652E9E}" type="presParOf" srcId="{AC1E4A51-B827-43BA-9BE0-E3961D1C28A0}" destId="{CB7ADE01-50F3-4665-86DA-72FE6E40F402}" srcOrd="0" destOrd="0" presId="urn:microsoft.com/office/officeart/2005/8/layout/hierarchy2"/>
    <dgm:cxn modelId="{9A27C834-BFD4-4D5A-908A-DE35B2F34FEE}" type="presParOf" srcId="{8D3C15EB-4047-4EC2-9EE8-131C88C1FB4D}" destId="{AA95809C-0AF7-423D-A8A8-490582A9E330}" srcOrd="1" destOrd="0" presId="urn:microsoft.com/office/officeart/2005/8/layout/hierarchy2"/>
    <dgm:cxn modelId="{B570155D-1C4C-4F2F-A9BA-63E7FB55DD66}" type="presParOf" srcId="{AA95809C-0AF7-423D-A8A8-490582A9E330}" destId="{73BFCC9E-8DA7-4579-9E3B-93DBB7C7A548}" srcOrd="0" destOrd="0" presId="urn:microsoft.com/office/officeart/2005/8/layout/hierarchy2"/>
    <dgm:cxn modelId="{8671C44B-5E09-4398-82C0-4547B8763A30}" type="presParOf" srcId="{AA95809C-0AF7-423D-A8A8-490582A9E330}" destId="{FA419869-2BEE-4DE6-83D4-F63DB2AF95D0}" srcOrd="1" destOrd="0" presId="urn:microsoft.com/office/officeart/2005/8/layout/hierarchy2"/>
    <dgm:cxn modelId="{8C087175-C3BC-4BB6-B7C3-85BF96E633E1}" type="presParOf" srcId="{8185BB92-A804-46F6-98A2-3D36681CB629}" destId="{18984B7A-01EA-4A64-8B37-44FA76D987CC}" srcOrd="4" destOrd="0" presId="urn:microsoft.com/office/officeart/2005/8/layout/hierarchy2"/>
    <dgm:cxn modelId="{7299A6E4-82E9-494D-AA00-48E9B427D080}" type="presParOf" srcId="{18984B7A-01EA-4A64-8B37-44FA76D987CC}" destId="{D5AB82D8-4220-4E49-B42B-8087016DA3FC}" srcOrd="0" destOrd="0" presId="urn:microsoft.com/office/officeart/2005/8/layout/hierarchy2"/>
    <dgm:cxn modelId="{CFCDDA8D-93D2-488E-B181-BCA07CF1B604}" type="presParOf" srcId="{8185BB92-A804-46F6-98A2-3D36681CB629}" destId="{C22B9734-DAC5-4927-BC53-55B5720CE4DD}" srcOrd="5" destOrd="0" presId="urn:microsoft.com/office/officeart/2005/8/layout/hierarchy2"/>
    <dgm:cxn modelId="{3D180665-9420-4FAD-9AF0-1B1AE4E85E60}" type="presParOf" srcId="{C22B9734-DAC5-4927-BC53-55B5720CE4DD}" destId="{06BE49F6-9BB1-476F-BC5B-38E38A575C66}" srcOrd="0" destOrd="0" presId="urn:microsoft.com/office/officeart/2005/8/layout/hierarchy2"/>
    <dgm:cxn modelId="{ECB8B8DE-38E1-485C-9812-84BD52941FC2}" type="presParOf" srcId="{C22B9734-DAC5-4927-BC53-55B5720CE4DD}" destId="{8452A27A-018C-4ABF-B27E-3210AFA8B052}" srcOrd="1" destOrd="0" presId="urn:microsoft.com/office/officeart/2005/8/layout/hierarchy2"/>
    <dgm:cxn modelId="{B6ECFA07-F02C-4A12-A7B3-3E25B24633A0}" type="presParOf" srcId="{8452A27A-018C-4ABF-B27E-3210AFA8B052}" destId="{2A05F9B9-C7F3-4D58-B092-4C655EB49A6E}" srcOrd="0" destOrd="0" presId="urn:microsoft.com/office/officeart/2005/8/layout/hierarchy2"/>
    <dgm:cxn modelId="{DEA0AF83-D0ED-4990-9ACC-B66B7A79C3F3}" type="presParOf" srcId="{2A05F9B9-C7F3-4D58-B092-4C655EB49A6E}" destId="{EF627405-65F8-4D40-B19A-4ABD1C90AF40}" srcOrd="0" destOrd="0" presId="urn:microsoft.com/office/officeart/2005/8/layout/hierarchy2"/>
    <dgm:cxn modelId="{3AF6639C-2FB6-4B72-AA2A-BB2F4E0F7B1C}" type="presParOf" srcId="{8452A27A-018C-4ABF-B27E-3210AFA8B052}" destId="{39836A44-3F63-4FA2-9FC8-8887E7F09468}" srcOrd="1" destOrd="0" presId="urn:microsoft.com/office/officeart/2005/8/layout/hierarchy2"/>
    <dgm:cxn modelId="{15176AB3-F79C-4D24-8E21-C60D957B035C}" type="presParOf" srcId="{39836A44-3F63-4FA2-9FC8-8887E7F09468}" destId="{BB780B41-CBA2-45DC-A046-6B77EB6CE683}" srcOrd="0" destOrd="0" presId="urn:microsoft.com/office/officeart/2005/8/layout/hierarchy2"/>
    <dgm:cxn modelId="{B4D787A2-A745-47CF-BD82-259AF3CAA007}" type="presParOf" srcId="{39836A44-3F63-4FA2-9FC8-8887E7F09468}" destId="{453BE9C0-8693-4A6F-93D3-FA44F9B65167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167F6251-98C4-4A2B-B8D2-1DB9551071DC}" type="doc">
      <dgm:prSet loTypeId="urn:microsoft.com/office/officeart/2005/8/layout/hierarchy2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64D2AED3-1F95-410A-832E-A56BDD0813EC}">
      <dgm:prSet phldrT="[Text]"/>
      <dgm:spPr/>
      <dgm:t>
        <a:bodyPr/>
        <a:lstStyle/>
        <a:p>
          <a:r>
            <a:rPr lang="en-US" b="0" i="0" u="none" dirty="0"/>
            <a:t>2 Levels of Event Sport Tourism</a:t>
          </a:r>
          <a:endParaRPr lang="en-US" dirty="0"/>
        </a:p>
      </dgm:t>
    </dgm:pt>
    <dgm:pt modelId="{2A9466FA-0995-487F-9837-5B57AFB673BF}" type="parTrans" cxnId="{6D56E3AD-0617-4597-9E5B-E474594A148B}">
      <dgm:prSet/>
      <dgm:spPr/>
      <dgm:t>
        <a:bodyPr/>
        <a:lstStyle/>
        <a:p>
          <a:endParaRPr lang="en-US"/>
        </a:p>
      </dgm:t>
    </dgm:pt>
    <dgm:pt modelId="{A6173BD3-94F3-4E4B-9639-CBFB75DB2057}" type="sibTrans" cxnId="{6D56E3AD-0617-4597-9E5B-E474594A148B}">
      <dgm:prSet/>
      <dgm:spPr/>
      <dgm:t>
        <a:bodyPr/>
        <a:lstStyle/>
        <a:p>
          <a:endParaRPr lang="en-US"/>
        </a:p>
      </dgm:t>
    </dgm:pt>
    <dgm:pt modelId="{89935B32-C6FF-4BA5-ACED-DC0E3A7C42F6}">
      <dgm:prSet phldrT="[Text]"/>
      <dgm:spPr>
        <a:solidFill>
          <a:srgbClr val="00B0F0"/>
        </a:solidFill>
      </dgm:spPr>
      <dgm:t>
        <a:bodyPr/>
        <a:lstStyle/>
        <a:p>
          <a:r>
            <a:rPr lang="en-US" b="0" i="0" u="none" dirty="0"/>
            <a:t>Hallmark</a:t>
          </a:r>
          <a:endParaRPr lang="en-US" dirty="0"/>
        </a:p>
      </dgm:t>
    </dgm:pt>
    <dgm:pt modelId="{1E7F5867-266D-46A0-AFA0-6EA6D53A420C}" type="parTrans" cxnId="{F97DA8E9-E9F0-4EB3-9729-BC58BD6C3F94}">
      <dgm:prSet/>
      <dgm:spPr/>
      <dgm:t>
        <a:bodyPr/>
        <a:lstStyle/>
        <a:p>
          <a:endParaRPr lang="en-US"/>
        </a:p>
      </dgm:t>
    </dgm:pt>
    <dgm:pt modelId="{73286817-CF8F-4B52-895C-5CF63E7E4697}" type="sibTrans" cxnId="{F97DA8E9-E9F0-4EB3-9729-BC58BD6C3F94}">
      <dgm:prSet/>
      <dgm:spPr/>
      <dgm:t>
        <a:bodyPr/>
        <a:lstStyle/>
        <a:p>
          <a:endParaRPr lang="en-US"/>
        </a:p>
      </dgm:t>
    </dgm:pt>
    <dgm:pt modelId="{715CA158-FAA4-4717-A318-4B4EE94EDD2E}">
      <dgm:prSet phldrT="[Text]"/>
      <dgm:spPr>
        <a:solidFill>
          <a:srgbClr val="7030A0"/>
        </a:solidFill>
      </dgm:spPr>
      <dgm:t>
        <a:bodyPr/>
        <a:lstStyle/>
        <a:p>
          <a:r>
            <a:rPr lang="en-US" b="0" i="0" u="none" dirty="0"/>
            <a:t>Small scale</a:t>
          </a:r>
          <a:endParaRPr lang="en-US" dirty="0"/>
        </a:p>
      </dgm:t>
    </dgm:pt>
    <dgm:pt modelId="{202B49A8-968A-4A5A-B9F3-3B2C277D16BE}" type="parTrans" cxnId="{B80FD610-F039-489B-B425-4075A4B7277D}">
      <dgm:prSet/>
      <dgm:spPr/>
      <dgm:t>
        <a:bodyPr/>
        <a:lstStyle/>
        <a:p>
          <a:endParaRPr lang="en-US"/>
        </a:p>
      </dgm:t>
    </dgm:pt>
    <dgm:pt modelId="{DB53120B-4080-4EE7-A1AB-D6A7AF5AD979}" type="sibTrans" cxnId="{B80FD610-F039-489B-B425-4075A4B7277D}">
      <dgm:prSet/>
      <dgm:spPr/>
      <dgm:t>
        <a:bodyPr/>
        <a:lstStyle/>
        <a:p>
          <a:endParaRPr lang="en-US"/>
        </a:p>
      </dgm:t>
    </dgm:pt>
    <dgm:pt modelId="{595D87A3-1FE8-4AA8-BF77-16431B3A4ABF}">
      <dgm:prSet phldrT="[Text]"/>
      <dgm:spPr>
        <a:solidFill>
          <a:schemeClr val="accent5"/>
        </a:solidFill>
      </dgm:spPr>
      <dgm:t>
        <a:bodyPr/>
        <a:lstStyle/>
        <a:p>
          <a:r>
            <a:rPr lang="en-US" b="0" i="0" u="none" dirty="0"/>
            <a:t>Amateur sport events such as the Senior Games</a:t>
          </a:r>
          <a:endParaRPr lang="en-US" dirty="0"/>
        </a:p>
      </dgm:t>
    </dgm:pt>
    <dgm:pt modelId="{3251659E-10D2-4734-92C8-A6BE1C58BBDD}" type="parTrans" cxnId="{8A676824-C8FA-4544-AB3A-DEDFA6A4D1F9}">
      <dgm:prSet/>
      <dgm:spPr/>
      <dgm:t>
        <a:bodyPr/>
        <a:lstStyle/>
        <a:p>
          <a:endParaRPr lang="en-US"/>
        </a:p>
      </dgm:t>
    </dgm:pt>
    <dgm:pt modelId="{034FC1CE-7603-4DB8-A033-CBA5E9381C4E}" type="sibTrans" cxnId="{8A676824-C8FA-4544-AB3A-DEDFA6A4D1F9}">
      <dgm:prSet/>
      <dgm:spPr/>
      <dgm:t>
        <a:bodyPr/>
        <a:lstStyle/>
        <a:p>
          <a:endParaRPr lang="en-US"/>
        </a:p>
      </dgm:t>
    </dgm:pt>
    <dgm:pt modelId="{CFD4E0AC-7C93-4AAF-9F54-56B2B233BA8E}">
      <dgm:prSet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en-US" b="0" i="0" u="none" dirty="0"/>
            <a:t>Can be professional and college-level sports</a:t>
          </a:r>
          <a:endParaRPr lang="en-US" dirty="0"/>
        </a:p>
      </dgm:t>
    </dgm:pt>
    <dgm:pt modelId="{A403485E-65D2-40AA-897E-65B1D9C67B3D}" type="parTrans" cxnId="{D6E87D8B-C1D2-419E-842C-3B0BDED16F69}">
      <dgm:prSet/>
      <dgm:spPr/>
      <dgm:t>
        <a:bodyPr/>
        <a:lstStyle/>
        <a:p>
          <a:endParaRPr lang="en-US"/>
        </a:p>
      </dgm:t>
    </dgm:pt>
    <dgm:pt modelId="{2E29355A-CFBD-44BF-AD8E-4F02EBA206BB}" type="sibTrans" cxnId="{D6E87D8B-C1D2-419E-842C-3B0BDED16F69}">
      <dgm:prSet/>
      <dgm:spPr/>
      <dgm:t>
        <a:bodyPr/>
        <a:lstStyle/>
        <a:p>
          <a:endParaRPr lang="en-US"/>
        </a:p>
      </dgm:t>
    </dgm:pt>
    <dgm:pt modelId="{50B56AD0-5A37-4C96-ABCD-D3D85CD4ED87}">
      <dgm:prSet phldrT="[Text]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en-US" b="0" i="0" u="none" dirty="0"/>
            <a:t>major events drawing international attraction</a:t>
          </a:r>
          <a:endParaRPr lang="en-US" dirty="0"/>
        </a:p>
      </dgm:t>
    </dgm:pt>
    <dgm:pt modelId="{459C6EF6-DDD1-4783-8E8F-DA327D5872B2}" type="parTrans" cxnId="{EB9A106A-2858-4D80-892F-6D93D7EC964B}">
      <dgm:prSet/>
      <dgm:spPr/>
      <dgm:t>
        <a:bodyPr/>
        <a:lstStyle/>
        <a:p>
          <a:endParaRPr lang="en-US"/>
        </a:p>
      </dgm:t>
    </dgm:pt>
    <dgm:pt modelId="{8108A569-B22B-4B44-8350-865BBB111E40}" type="sibTrans" cxnId="{EB9A106A-2858-4D80-892F-6D93D7EC964B}">
      <dgm:prSet/>
      <dgm:spPr/>
      <dgm:t>
        <a:bodyPr/>
        <a:lstStyle/>
        <a:p>
          <a:endParaRPr lang="en-US"/>
        </a:p>
      </dgm:t>
    </dgm:pt>
    <dgm:pt modelId="{4581E017-3204-4B95-A7EE-DD30BD788F4A}">
      <dgm:prSet/>
      <dgm:spPr>
        <a:solidFill>
          <a:schemeClr val="tx2"/>
        </a:solidFill>
      </dgm:spPr>
      <dgm:t>
        <a:bodyPr/>
        <a:lstStyle/>
        <a:p>
          <a:r>
            <a:rPr lang="en-US" b="0" i="0" u="none" dirty="0"/>
            <a:t>concept of destination image and host cities</a:t>
          </a:r>
          <a:endParaRPr lang="en-US" dirty="0"/>
        </a:p>
      </dgm:t>
    </dgm:pt>
    <dgm:pt modelId="{AF16B2BF-7228-4BD6-89A5-9E54A3857161}" type="parTrans" cxnId="{7775857B-3EC2-4C8D-B380-1AA2E4790F42}">
      <dgm:prSet/>
      <dgm:spPr/>
      <dgm:t>
        <a:bodyPr/>
        <a:lstStyle/>
        <a:p>
          <a:endParaRPr lang="en-US"/>
        </a:p>
      </dgm:t>
    </dgm:pt>
    <dgm:pt modelId="{7D6C5155-3EF9-4197-A4EB-DEB891478D00}" type="sibTrans" cxnId="{7775857B-3EC2-4C8D-B380-1AA2E4790F42}">
      <dgm:prSet/>
      <dgm:spPr/>
      <dgm:t>
        <a:bodyPr/>
        <a:lstStyle/>
        <a:p>
          <a:endParaRPr lang="en-US"/>
        </a:p>
      </dgm:t>
    </dgm:pt>
    <dgm:pt modelId="{D862FB1A-D9A9-4EA7-ABB2-76D17B8FB224}">
      <dgm:prSet phldrT="[Text]"/>
      <dgm:spPr>
        <a:solidFill>
          <a:srgbClr val="FFC000"/>
        </a:solidFill>
      </dgm:spPr>
      <dgm:t>
        <a:bodyPr/>
        <a:lstStyle/>
        <a:p>
          <a:r>
            <a:rPr lang="en-US" b="0" i="0" u="none" dirty="0"/>
            <a:t>Need for community tourism agencies</a:t>
          </a:r>
          <a:endParaRPr lang="en-US" dirty="0"/>
        </a:p>
      </dgm:t>
    </dgm:pt>
    <dgm:pt modelId="{FB832F34-9438-4213-8059-D482E086922D}" type="parTrans" cxnId="{BF947DAD-BD0B-4A43-BDF5-519103636132}">
      <dgm:prSet/>
      <dgm:spPr/>
      <dgm:t>
        <a:bodyPr/>
        <a:lstStyle/>
        <a:p>
          <a:endParaRPr lang="en-US"/>
        </a:p>
      </dgm:t>
    </dgm:pt>
    <dgm:pt modelId="{0AA12130-9440-442E-935F-1C9FF2076026}" type="sibTrans" cxnId="{BF947DAD-BD0B-4A43-BDF5-519103636132}">
      <dgm:prSet/>
      <dgm:spPr/>
      <dgm:t>
        <a:bodyPr/>
        <a:lstStyle/>
        <a:p>
          <a:endParaRPr lang="en-US"/>
        </a:p>
      </dgm:t>
    </dgm:pt>
    <dgm:pt modelId="{2233072C-D463-4D1A-9919-EE3A33B3E92F}" type="pres">
      <dgm:prSet presAssocID="{167F6251-98C4-4A2B-B8D2-1DB9551071D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2F2BF5C-0E52-46CF-AECC-03B274226D36}" type="pres">
      <dgm:prSet presAssocID="{64D2AED3-1F95-410A-832E-A56BDD0813EC}" presName="root1" presStyleCnt="0"/>
      <dgm:spPr/>
    </dgm:pt>
    <dgm:pt modelId="{5F3B495B-C1FA-434F-A79B-435CA062CD3D}" type="pres">
      <dgm:prSet presAssocID="{64D2AED3-1F95-410A-832E-A56BDD0813EC}" presName="LevelOneTextNode" presStyleLbl="node0" presStyleIdx="0" presStyleCnt="1">
        <dgm:presLayoutVars>
          <dgm:chPref val="3"/>
        </dgm:presLayoutVars>
      </dgm:prSet>
      <dgm:spPr/>
    </dgm:pt>
    <dgm:pt modelId="{5AE1D552-B40C-4881-B03B-BE0491F5A74E}" type="pres">
      <dgm:prSet presAssocID="{64D2AED3-1F95-410A-832E-A56BDD0813EC}" presName="level2hierChild" presStyleCnt="0"/>
      <dgm:spPr/>
    </dgm:pt>
    <dgm:pt modelId="{D0E39B04-F97B-4F83-8580-5E75B8DBC4FF}" type="pres">
      <dgm:prSet presAssocID="{1E7F5867-266D-46A0-AFA0-6EA6D53A420C}" presName="conn2-1" presStyleLbl="parChTrans1D2" presStyleIdx="0" presStyleCnt="2"/>
      <dgm:spPr/>
    </dgm:pt>
    <dgm:pt modelId="{F4927B46-9CA0-490F-BEE8-CB77CF3EEF41}" type="pres">
      <dgm:prSet presAssocID="{1E7F5867-266D-46A0-AFA0-6EA6D53A420C}" presName="connTx" presStyleLbl="parChTrans1D2" presStyleIdx="0" presStyleCnt="2"/>
      <dgm:spPr/>
    </dgm:pt>
    <dgm:pt modelId="{99435CBE-25B2-4079-B306-F169653400FB}" type="pres">
      <dgm:prSet presAssocID="{89935B32-C6FF-4BA5-ACED-DC0E3A7C42F6}" presName="root2" presStyleCnt="0"/>
      <dgm:spPr/>
    </dgm:pt>
    <dgm:pt modelId="{AF8391D2-CF02-48BF-80C6-C0FA3D8FBB7F}" type="pres">
      <dgm:prSet presAssocID="{89935B32-C6FF-4BA5-ACED-DC0E3A7C42F6}" presName="LevelTwoTextNode" presStyleLbl="node2" presStyleIdx="0" presStyleCnt="2">
        <dgm:presLayoutVars>
          <dgm:chPref val="3"/>
        </dgm:presLayoutVars>
      </dgm:prSet>
      <dgm:spPr/>
    </dgm:pt>
    <dgm:pt modelId="{27C025E0-9726-4929-9204-E28219A29EE2}" type="pres">
      <dgm:prSet presAssocID="{89935B32-C6FF-4BA5-ACED-DC0E3A7C42F6}" presName="level3hierChild" presStyleCnt="0"/>
      <dgm:spPr/>
    </dgm:pt>
    <dgm:pt modelId="{480F95A0-12E8-43DE-9A1B-16951320D030}" type="pres">
      <dgm:prSet presAssocID="{459C6EF6-DDD1-4783-8E8F-DA327D5872B2}" presName="conn2-1" presStyleLbl="parChTrans1D3" presStyleIdx="0" presStyleCnt="5"/>
      <dgm:spPr/>
    </dgm:pt>
    <dgm:pt modelId="{F66CBF4C-7370-44E1-9A1C-C91C52F1B975}" type="pres">
      <dgm:prSet presAssocID="{459C6EF6-DDD1-4783-8E8F-DA327D5872B2}" presName="connTx" presStyleLbl="parChTrans1D3" presStyleIdx="0" presStyleCnt="5"/>
      <dgm:spPr/>
    </dgm:pt>
    <dgm:pt modelId="{513C6E03-A1D4-45DF-AB1F-0964CE81E8C9}" type="pres">
      <dgm:prSet presAssocID="{50B56AD0-5A37-4C96-ABCD-D3D85CD4ED87}" presName="root2" presStyleCnt="0"/>
      <dgm:spPr/>
    </dgm:pt>
    <dgm:pt modelId="{AA8F20CF-9196-46AD-8720-7CF3C463B2C3}" type="pres">
      <dgm:prSet presAssocID="{50B56AD0-5A37-4C96-ABCD-D3D85CD4ED87}" presName="LevelTwoTextNode" presStyleLbl="node3" presStyleIdx="0" presStyleCnt="5">
        <dgm:presLayoutVars>
          <dgm:chPref val="3"/>
        </dgm:presLayoutVars>
      </dgm:prSet>
      <dgm:spPr/>
    </dgm:pt>
    <dgm:pt modelId="{925692C0-0510-4671-8770-86694176D862}" type="pres">
      <dgm:prSet presAssocID="{50B56AD0-5A37-4C96-ABCD-D3D85CD4ED87}" presName="level3hierChild" presStyleCnt="0"/>
      <dgm:spPr/>
    </dgm:pt>
    <dgm:pt modelId="{416EB258-6D7F-415A-B523-699CDF556369}" type="pres">
      <dgm:prSet presAssocID="{AF16B2BF-7228-4BD6-89A5-9E54A3857161}" presName="conn2-1" presStyleLbl="parChTrans1D3" presStyleIdx="1" presStyleCnt="5"/>
      <dgm:spPr/>
    </dgm:pt>
    <dgm:pt modelId="{EBFD5961-1C00-41D5-B4DF-AEAF79199ADD}" type="pres">
      <dgm:prSet presAssocID="{AF16B2BF-7228-4BD6-89A5-9E54A3857161}" presName="connTx" presStyleLbl="parChTrans1D3" presStyleIdx="1" presStyleCnt="5"/>
      <dgm:spPr/>
    </dgm:pt>
    <dgm:pt modelId="{EEE99DB0-A8DD-44B8-87C2-A9E7241CCBDE}" type="pres">
      <dgm:prSet presAssocID="{4581E017-3204-4B95-A7EE-DD30BD788F4A}" presName="root2" presStyleCnt="0"/>
      <dgm:spPr/>
    </dgm:pt>
    <dgm:pt modelId="{B05D0A48-0F70-488D-B592-7826BFA337DD}" type="pres">
      <dgm:prSet presAssocID="{4581E017-3204-4B95-A7EE-DD30BD788F4A}" presName="LevelTwoTextNode" presStyleLbl="node3" presStyleIdx="1" presStyleCnt="5">
        <dgm:presLayoutVars>
          <dgm:chPref val="3"/>
        </dgm:presLayoutVars>
      </dgm:prSet>
      <dgm:spPr/>
    </dgm:pt>
    <dgm:pt modelId="{85F5112A-E4F5-4C8F-967B-E80D3E785568}" type="pres">
      <dgm:prSet presAssocID="{4581E017-3204-4B95-A7EE-DD30BD788F4A}" presName="level3hierChild" presStyleCnt="0"/>
      <dgm:spPr/>
    </dgm:pt>
    <dgm:pt modelId="{37222BBC-C353-4FF4-9A18-082D70189CF5}" type="pres">
      <dgm:prSet presAssocID="{202B49A8-968A-4A5A-B9F3-3B2C277D16BE}" presName="conn2-1" presStyleLbl="parChTrans1D2" presStyleIdx="1" presStyleCnt="2"/>
      <dgm:spPr/>
    </dgm:pt>
    <dgm:pt modelId="{00F371D3-CFB5-4089-B601-62B604D42979}" type="pres">
      <dgm:prSet presAssocID="{202B49A8-968A-4A5A-B9F3-3B2C277D16BE}" presName="connTx" presStyleLbl="parChTrans1D2" presStyleIdx="1" presStyleCnt="2"/>
      <dgm:spPr/>
    </dgm:pt>
    <dgm:pt modelId="{CEC71BF5-8303-4668-9646-0EE784E4D57A}" type="pres">
      <dgm:prSet presAssocID="{715CA158-FAA4-4717-A318-4B4EE94EDD2E}" presName="root2" presStyleCnt="0"/>
      <dgm:spPr/>
    </dgm:pt>
    <dgm:pt modelId="{46878D41-0256-40E7-95E1-BF3404271E44}" type="pres">
      <dgm:prSet presAssocID="{715CA158-FAA4-4717-A318-4B4EE94EDD2E}" presName="LevelTwoTextNode" presStyleLbl="node2" presStyleIdx="1" presStyleCnt="2">
        <dgm:presLayoutVars>
          <dgm:chPref val="3"/>
        </dgm:presLayoutVars>
      </dgm:prSet>
      <dgm:spPr/>
    </dgm:pt>
    <dgm:pt modelId="{57CDC9F0-16F2-43EA-BBBE-C8B6368DEB76}" type="pres">
      <dgm:prSet presAssocID="{715CA158-FAA4-4717-A318-4B4EE94EDD2E}" presName="level3hierChild" presStyleCnt="0"/>
      <dgm:spPr/>
    </dgm:pt>
    <dgm:pt modelId="{8747BEC6-C51F-4B0B-8FF9-8E4E44017890}" type="pres">
      <dgm:prSet presAssocID="{A403485E-65D2-40AA-897E-65B1D9C67B3D}" presName="conn2-1" presStyleLbl="parChTrans1D3" presStyleIdx="2" presStyleCnt="5"/>
      <dgm:spPr/>
    </dgm:pt>
    <dgm:pt modelId="{C611E1FC-CD24-4427-B3EC-90ED118BC613}" type="pres">
      <dgm:prSet presAssocID="{A403485E-65D2-40AA-897E-65B1D9C67B3D}" presName="connTx" presStyleLbl="parChTrans1D3" presStyleIdx="2" presStyleCnt="5"/>
      <dgm:spPr/>
    </dgm:pt>
    <dgm:pt modelId="{302C98E4-A04D-4E7D-B6FF-025195C13974}" type="pres">
      <dgm:prSet presAssocID="{CFD4E0AC-7C93-4AAF-9F54-56B2B233BA8E}" presName="root2" presStyleCnt="0"/>
      <dgm:spPr/>
    </dgm:pt>
    <dgm:pt modelId="{4A59CD43-C653-408C-93A3-A56BCBD58430}" type="pres">
      <dgm:prSet presAssocID="{CFD4E0AC-7C93-4AAF-9F54-56B2B233BA8E}" presName="LevelTwoTextNode" presStyleLbl="node3" presStyleIdx="2" presStyleCnt="5">
        <dgm:presLayoutVars>
          <dgm:chPref val="3"/>
        </dgm:presLayoutVars>
      </dgm:prSet>
      <dgm:spPr/>
    </dgm:pt>
    <dgm:pt modelId="{0B2C0A61-444C-4D86-93BF-B14BC83B308E}" type="pres">
      <dgm:prSet presAssocID="{CFD4E0AC-7C93-4AAF-9F54-56B2B233BA8E}" presName="level3hierChild" presStyleCnt="0"/>
      <dgm:spPr/>
    </dgm:pt>
    <dgm:pt modelId="{A5B5C7E4-2160-4F74-9FE9-3F6180E841BB}" type="pres">
      <dgm:prSet presAssocID="{3251659E-10D2-4734-92C8-A6BE1C58BBDD}" presName="conn2-1" presStyleLbl="parChTrans1D3" presStyleIdx="3" presStyleCnt="5"/>
      <dgm:spPr/>
    </dgm:pt>
    <dgm:pt modelId="{9EEFD532-7674-4FA0-9699-98EECBA4139A}" type="pres">
      <dgm:prSet presAssocID="{3251659E-10D2-4734-92C8-A6BE1C58BBDD}" presName="connTx" presStyleLbl="parChTrans1D3" presStyleIdx="3" presStyleCnt="5"/>
      <dgm:spPr/>
    </dgm:pt>
    <dgm:pt modelId="{9C3626CF-457D-4FAC-88B8-A3BD4938B64E}" type="pres">
      <dgm:prSet presAssocID="{595D87A3-1FE8-4AA8-BF77-16431B3A4ABF}" presName="root2" presStyleCnt="0"/>
      <dgm:spPr/>
    </dgm:pt>
    <dgm:pt modelId="{390FD3FB-4BAF-4A37-B506-13DC7995D2FB}" type="pres">
      <dgm:prSet presAssocID="{595D87A3-1FE8-4AA8-BF77-16431B3A4ABF}" presName="LevelTwoTextNode" presStyleLbl="node3" presStyleIdx="3" presStyleCnt="5">
        <dgm:presLayoutVars>
          <dgm:chPref val="3"/>
        </dgm:presLayoutVars>
      </dgm:prSet>
      <dgm:spPr/>
    </dgm:pt>
    <dgm:pt modelId="{AD3CBB85-0B80-4DF5-9143-46799F225E92}" type="pres">
      <dgm:prSet presAssocID="{595D87A3-1FE8-4AA8-BF77-16431B3A4ABF}" presName="level3hierChild" presStyleCnt="0"/>
      <dgm:spPr/>
    </dgm:pt>
    <dgm:pt modelId="{EE1864B1-28C1-45C1-A811-136CDF935223}" type="pres">
      <dgm:prSet presAssocID="{FB832F34-9438-4213-8059-D482E086922D}" presName="conn2-1" presStyleLbl="parChTrans1D3" presStyleIdx="4" presStyleCnt="5"/>
      <dgm:spPr/>
    </dgm:pt>
    <dgm:pt modelId="{CB25B8EA-1DC3-4457-B7E9-A92302B477CF}" type="pres">
      <dgm:prSet presAssocID="{FB832F34-9438-4213-8059-D482E086922D}" presName="connTx" presStyleLbl="parChTrans1D3" presStyleIdx="4" presStyleCnt="5"/>
      <dgm:spPr/>
    </dgm:pt>
    <dgm:pt modelId="{13C22123-E9C6-47FB-8154-CD5FEF7C798B}" type="pres">
      <dgm:prSet presAssocID="{D862FB1A-D9A9-4EA7-ABB2-76D17B8FB224}" presName="root2" presStyleCnt="0"/>
      <dgm:spPr/>
    </dgm:pt>
    <dgm:pt modelId="{9592E213-0177-4ED8-982F-75558989F218}" type="pres">
      <dgm:prSet presAssocID="{D862FB1A-D9A9-4EA7-ABB2-76D17B8FB224}" presName="LevelTwoTextNode" presStyleLbl="node3" presStyleIdx="4" presStyleCnt="5">
        <dgm:presLayoutVars>
          <dgm:chPref val="3"/>
        </dgm:presLayoutVars>
      </dgm:prSet>
      <dgm:spPr/>
    </dgm:pt>
    <dgm:pt modelId="{51A5A92F-71D8-479C-AF61-4F943F1C8D80}" type="pres">
      <dgm:prSet presAssocID="{D862FB1A-D9A9-4EA7-ABB2-76D17B8FB224}" presName="level3hierChild" presStyleCnt="0"/>
      <dgm:spPr/>
    </dgm:pt>
  </dgm:ptLst>
  <dgm:cxnLst>
    <dgm:cxn modelId="{B80FD610-F039-489B-B425-4075A4B7277D}" srcId="{64D2AED3-1F95-410A-832E-A56BDD0813EC}" destId="{715CA158-FAA4-4717-A318-4B4EE94EDD2E}" srcOrd="1" destOrd="0" parTransId="{202B49A8-968A-4A5A-B9F3-3B2C277D16BE}" sibTransId="{DB53120B-4080-4EE7-A1AB-D6A7AF5AD979}"/>
    <dgm:cxn modelId="{1636BB13-84BF-4A8E-9B9B-502B5485EDCB}" type="presOf" srcId="{CFD4E0AC-7C93-4AAF-9F54-56B2B233BA8E}" destId="{4A59CD43-C653-408C-93A3-A56BCBD58430}" srcOrd="0" destOrd="0" presId="urn:microsoft.com/office/officeart/2005/8/layout/hierarchy2"/>
    <dgm:cxn modelId="{4C0FF714-22D2-4292-B9AF-8D033165EADA}" type="presOf" srcId="{1E7F5867-266D-46A0-AFA0-6EA6D53A420C}" destId="{D0E39B04-F97B-4F83-8580-5E75B8DBC4FF}" srcOrd="0" destOrd="0" presId="urn:microsoft.com/office/officeart/2005/8/layout/hierarchy2"/>
    <dgm:cxn modelId="{8A676824-C8FA-4544-AB3A-DEDFA6A4D1F9}" srcId="{715CA158-FAA4-4717-A318-4B4EE94EDD2E}" destId="{595D87A3-1FE8-4AA8-BF77-16431B3A4ABF}" srcOrd="1" destOrd="0" parTransId="{3251659E-10D2-4734-92C8-A6BE1C58BBDD}" sibTransId="{034FC1CE-7603-4DB8-A033-CBA5E9381C4E}"/>
    <dgm:cxn modelId="{B256342A-3D2B-41B5-AA5F-A2D707CE0DBC}" type="presOf" srcId="{A403485E-65D2-40AA-897E-65B1D9C67B3D}" destId="{8747BEC6-C51F-4B0B-8FF9-8E4E44017890}" srcOrd="0" destOrd="0" presId="urn:microsoft.com/office/officeart/2005/8/layout/hierarchy2"/>
    <dgm:cxn modelId="{E30A2A3E-74AA-4E18-BFC3-35B51F6FFAF9}" type="presOf" srcId="{3251659E-10D2-4734-92C8-A6BE1C58BBDD}" destId="{9EEFD532-7674-4FA0-9699-98EECBA4139A}" srcOrd="1" destOrd="0" presId="urn:microsoft.com/office/officeart/2005/8/layout/hierarchy2"/>
    <dgm:cxn modelId="{912A3A65-7107-4B1D-B474-F49D601748D6}" type="presOf" srcId="{202B49A8-968A-4A5A-B9F3-3B2C277D16BE}" destId="{37222BBC-C353-4FF4-9A18-082D70189CF5}" srcOrd="0" destOrd="0" presId="urn:microsoft.com/office/officeart/2005/8/layout/hierarchy2"/>
    <dgm:cxn modelId="{EB9A106A-2858-4D80-892F-6D93D7EC964B}" srcId="{89935B32-C6FF-4BA5-ACED-DC0E3A7C42F6}" destId="{50B56AD0-5A37-4C96-ABCD-D3D85CD4ED87}" srcOrd="0" destOrd="0" parTransId="{459C6EF6-DDD1-4783-8E8F-DA327D5872B2}" sibTransId="{8108A569-B22B-4B44-8350-865BBB111E40}"/>
    <dgm:cxn modelId="{D3B6484C-0E6A-4D42-868F-36D76F84B929}" type="presOf" srcId="{64D2AED3-1F95-410A-832E-A56BDD0813EC}" destId="{5F3B495B-C1FA-434F-A79B-435CA062CD3D}" srcOrd="0" destOrd="0" presId="urn:microsoft.com/office/officeart/2005/8/layout/hierarchy2"/>
    <dgm:cxn modelId="{8185854C-CAC9-4F7F-8B60-0E645C11BC10}" type="presOf" srcId="{50B56AD0-5A37-4C96-ABCD-D3D85CD4ED87}" destId="{AA8F20CF-9196-46AD-8720-7CF3C463B2C3}" srcOrd="0" destOrd="0" presId="urn:microsoft.com/office/officeart/2005/8/layout/hierarchy2"/>
    <dgm:cxn modelId="{F7E45F58-19ED-483A-ACFA-9B7C33D1390B}" type="presOf" srcId="{A403485E-65D2-40AA-897E-65B1D9C67B3D}" destId="{C611E1FC-CD24-4427-B3EC-90ED118BC613}" srcOrd="1" destOrd="0" presId="urn:microsoft.com/office/officeart/2005/8/layout/hierarchy2"/>
    <dgm:cxn modelId="{6AFB0379-1C01-42FD-AF7C-A7F9204A1A06}" type="presOf" srcId="{459C6EF6-DDD1-4783-8E8F-DA327D5872B2}" destId="{480F95A0-12E8-43DE-9A1B-16951320D030}" srcOrd="0" destOrd="0" presId="urn:microsoft.com/office/officeart/2005/8/layout/hierarchy2"/>
    <dgm:cxn modelId="{82E5D27A-0A45-46AC-A514-9849346936A7}" type="presOf" srcId="{202B49A8-968A-4A5A-B9F3-3B2C277D16BE}" destId="{00F371D3-CFB5-4089-B601-62B604D42979}" srcOrd="1" destOrd="0" presId="urn:microsoft.com/office/officeart/2005/8/layout/hierarchy2"/>
    <dgm:cxn modelId="{7775857B-3EC2-4C8D-B380-1AA2E4790F42}" srcId="{89935B32-C6FF-4BA5-ACED-DC0E3A7C42F6}" destId="{4581E017-3204-4B95-A7EE-DD30BD788F4A}" srcOrd="1" destOrd="0" parTransId="{AF16B2BF-7228-4BD6-89A5-9E54A3857161}" sibTransId="{7D6C5155-3EF9-4197-A4EB-DEB891478D00}"/>
    <dgm:cxn modelId="{5BE80285-D1D0-4F25-9232-9740CC5F0EFD}" type="presOf" srcId="{4581E017-3204-4B95-A7EE-DD30BD788F4A}" destId="{B05D0A48-0F70-488D-B592-7826BFA337DD}" srcOrd="0" destOrd="0" presId="urn:microsoft.com/office/officeart/2005/8/layout/hierarchy2"/>
    <dgm:cxn modelId="{D6E87D8B-C1D2-419E-842C-3B0BDED16F69}" srcId="{715CA158-FAA4-4717-A318-4B4EE94EDD2E}" destId="{CFD4E0AC-7C93-4AAF-9F54-56B2B233BA8E}" srcOrd="0" destOrd="0" parTransId="{A403485E-65D2-40AA-897E-65B1D9C67B3D}" sibTransId="{2E29355A-CFBD-44BF-AD8E-4F02EBA206BB}"/>
    <dgm:cxn modelId="{AEC70CA2-049B-4116-9DE5-CBC7B5D25900}" type="presOf" srcId="{595D87A3-1FE8-4AA8-BF77-16431B3A4ABF}" destId="{390FD3FB-4BAF-4A37-B506-13DC7995D2FB}" srcOrd="0" destOrd="0" presId="urn:microsoft.com/office/officeart/2005/8/layout/hierarchy2"/>
    <dgm:cxn modelId="{BF947DAD-BD0B-4A43-BDF5-519103636132}" srcId="{715CA158-FAA4-4717-A318-4B4EE94EDD2E}" destId="{D862FB1A-D9A9-4EA7-ABB2-76D17B8FB224}" srcOrd="2" destOrd="0" parTransId="{FB832F34-9438-4213-8059-D482E086922D}" sibTransId="{0AA12130-9440-442E-935F-1C9FF2076026}"/>
    <dgm:cxn modelId="{6D56E3AD-0617-4597-9E5B-E474594A148B}" srcId="{167F6251-98C4-4A2B-B8D2-1DB9551071DC}" destId="{64D2AED3-1F95-410A-832E-A56BDD0813EC}" srcOrd="0" destOrd="0" parTransId="{2A9466FA-0995-487F-9837-5B57AFB673BF}" sibTransId="{A6173BD3-94F3-4E4B-9639-CBFB75DB2057}"/>
    <dgm:cxn modelId="{EA0E2FC4-9E26-4B69-8A0F-23801A8B2317}" type="presOf" srcId="{459C6EF6-DDD1-4783-8E8F-DA327D5872B2}" destId="{F66CBF4C-7370-44E1-9A1C-C91C52F1B975}" srcOrd="1" destOrd="0" presId="urn:microsoft.com/office/officeart/2005/8/layout/hierarchy2"/>
    <dgm:cxn modelId="{1DAB27C6-7476-4FB7-AFCD-474A4AAFD2B0}" type="presOf" srcId="{AF16B2BF-7228-4BD6-89A5-9E54A3857161}" destId="{416EB258-6D7F-415A-B523-699CDF556369}" srcOrd="0" destOrd="0" presId="urn:microsoft.com/office/officeart/2005/8/layout/hierarchy2"/>
    <dgm:cxn modelId="{C316E2CA-5798-4FB8-8239-BBAA12504185}" type="presOf" srcId="{89935B32-C6FF-4BA5-ACED-DC0E3A7C42F6}" destId="{AF8391D2-CF02-48BF-80C6-C0FA3D8FBB7F}" srcOrd="0" destOrd="0" presId="urn:microsoft.com/office/officeart/2005/8/layout/hierarchy2"/>
    <dgm:cxn modelId="{E2DBE1D4-2C03-4EB3-ACAF-AEB08EE101DA}" type="presOf" srcId="{FB832F34-9438-4213-8059-D482E086922D}" destId="{EE1864B1-28C1-45C1-A811-136CDF935223}" srcOrd="0" destOrd="0" presId="urn:microsoft.com/office/officeart/2005/8/layout/hierarchy2"/>
    <dgm:cxn modelId="{2204C8D5-8D2C-4247-8863-3EB338151F09}" type="presOf" srcId="{715CA158-FAA4-4717-A318-4B4EE94EDD2E}" destId="{46878D41-0256-40E7-95E1-BF3404271E44}" srcOrd="0" destOrd="0" presId="urn:microsoft.com/office/officeart/2005/8/layout/hierarchy2"/>
    <dgm:cxn modelId="{F97DA8E9-E9F0-4EB3-9729-BC58BD6C3F94}" srcId="{64D2AED3-1F95-410A-832E-A56BDD0813EC}" destId="{89935B32-C6FF-4BA5-ACED-DC0E3A7C42F6}" srcOrd="0" destOrd="0" parTransId="{1E7F5867-266D-46A0-AFA0-6EA6D53A420C}" sibTransId="{73286817-CF8F-4B52-895C-5CF63E7E4697}"/>
    <dgm:cxn modelId="{267272ED-6F68-4840-AB07-AD2918E37977}" type="presOf" srcId="{AF16B2BF-7228-4BD6-89A5-9E54A3857161}" destId="{EBFD5961-1C00-41D5-B4DF-AEAF79199ADD}" srcOrd="1" destOrd="0" presId="urn:microsoft.com/office/officeart/2005/8/layout/hierarchy2"/>
    <dgm:cxn modelId="{ABF3ADF5-0E19-4478-971F-C1934227A30A}" type="presOf" srcId="{D862FB1A-D9A9-4EA7-ABB2-76D17B8FB224}" destId="{9592E213-0177-4ED8-982F-75558989F218}" srcOrd="0" destOrd="0" presId="urn:microsoft.com/office/officeart/2005/8/layout/hierarchy2"/>
    <dgm:cxn modelId="{3647D5F5-9927-4C3D-BBC3-88826A2C3A2E}" type="presOf" srcId="{1E7F5867-266D-46A0-AFA0-6EA6D53A420C}" destId="{F4927B46-9CA0-490F-BEE8-CB77CF3EEF41}" srcOrd="1" destOrd="0" presId="urn:microsoft.com/office/officeart/2005/8/layout/hierarchy2"/>
    <dgm:cxn modelId="{C968E4F5-019B-47B8-BF62-20AE79E29AF1}" type="presOf" srcId="{FB832F34-9438-4213-8059-D482E086922D}" destId="{CB25B8EA-1DC3-4457-B7E9-A92302B477CF}" srcOrd="1" destOrd="0" presId="urn:microsoft.com/office/officeart/2005/8/layout/hierarchy2"/>
    <dgm:cxn modelId="{E8BEF8FB-7ACB-4EC2-9086-9432853FFFEF}" type="presOf" srcId="{3251659E-10D2-4734-92C8-A6BE1C58BBDD}" destId="{A5B5C7E4-2160-4F74-9FE9-3F6180E841BB}" srcOrd="0" destOrd="0" presId="urn:microsoft.com/office/officeart/2005/8/layout/hierarchy2"/>
    <dgm:cxn modelId="{CD3972FE-56A7-4E15-AE34-C39BDB9B9ACC}" type="presOf" srcId="{167F6251-98C4-4A2B-B8D2-1DB9551071DC}" destId="{2233072C-D463-4D1A-9919-EE3A33B3E92F}" srcOrd="0" destOrd="0" presId="urn:microsoft.com/office/officeart/2005/8/layout/hierarchy2"/>
    <dgm:cxn modelId="{92B83D8F-DC0A-4F5C-98E1-105996A11363}" type="presParOf" srcId="{2233072C-D463-4D1A-9919-EE3A33B3E92F}" destId="{02F2BF5C-0E52-46CF-AECC-03B274226D36}" srcOrd="0" destOrd="0" presId="urn:microsoft.com/office/officeart/2005/8/layout/hierarchy2"/>
    <dgm:cxn modelId="{FD862113-63B1-42B9-8556-F8F5DCBE5185}" type="presParOf" srcId="{02F2BF5C-0E52-46CF-AECC-03B274226D36}" destId="{5F3B495B-C1FA-434F-A79B-435CA062CD3D}" srcOrd="0" destOrd="0" presId="urn:microsoft.com/office/officeart/2005/8/layout/hierarchy2"/>
    <dgm:cxn modelId="{A5589118-08B1-45FF-8A1B-C8F6E3A3E5E0}" type="presParOf" srcId="{02F2BF5C-0E52-46CF-AECC-03B274226D36}" destId="{5AE1D552-B40C-4881-B03B-BE0491F5A74E}" srcOrd="1" destOrd="0" presId="urn:microsoft.com/office/officeart/2005/8/layout/hierarchy2"/>
    <dgm:cxn modelId="{88A7EF3E-30A5-4207-B17C-EF4A6BD7D667}" type="presParOf" srcId="{5AE1D552-B40C-4881-B03B-BE0491F5A74E}" destId="{D0E39B04-F97B-4F83-8580-5E75B8DBC4FF}" srcOrd="0" destOrd="0" presId="urn:microsoft.com/office/officeart/2005/8/layout/hierarchy2"/>
    <dgm:cxn modelId="{85875C7C-E963-429F-8A1D-75345980564A}" type="presParOf" srcId="{D0E39B04-F97B-4F83-8580-5E75B8DBC4FF}" destId="{F4927B46-9CA0-490F-BEE8-CB77CF3EEF41}" srcOrd="0" destOrd="0" presId="urn:microsoft.com/office/officeart/2005/8/layout/hierarchy2"/>
    <dgm:cxn modelId="{3A4AAD1E-66BD-4AD5-9084-0BB5F741B021}" type="presParOf" srcId="{5AE1D552-B40C-4881-B03B-BE0491F5A74E}" destId="{99435CBE-25B2-4079-B306-F169653400FB}" srcOrd="1" destOrd="0" presId="urn:microsoft.com/office/officeart/2005/8/layout/hierarchy2"/>
    <dgm:cxn modelId="{9FDFF430-552D-472C-97AF-63826C9DEC6E}" type="presParOf" srcId="{99435CBE-25B2-4079-B306-F169653400FB}" destId="{AF8391D2-CF02-48BF-80C6-C0FA3D8FBB7F}" srcOrd="0" destOrd="0" presId="urn:microsoft.com/office/officeart/2005/8/layout/hierarchy2"/>
    <dgm:cxn modelId="{89FD33E2-B7BE-4403-8306-A85658106B9D}" type="presParOf" srcId="{99435CBE-25B2-4079-B306-F169653400FB}" destId="{27C025E0-9726-4929-9204-E28219A29EE2}" srcOrd="1" destOrd="0" presId="urn:microsoft.com/office/officeart/2005/8/layout/hierarchy2"/>
    <dgm:cxn modelId="{6EA7937F-769F-4FA4-8F0F-7E66CBD0A715}" type="presParOf" srcId="{27C025E0-9726-4929-9204-E28219A29EE2}" destId="{480F95A0-12E8-43DE-9A1B-16951320D030}" srcOrd="0" destOrd="0" presId="urn:microsoft.com/office/officeart/2005/8/layout/hierarchy2"/>
    <dgm:cxn modelId="{EBDECB65-E89E-4F92-9EF1-D8BD550D9116}" type="presParOf" srcId="{480F95A0-12E8-43DE-9A1B-16951320D030}" destId="{F66CBF4C-7370-44E1-9A1C-C91C52F1B975}" srcOrd="0" destOrd="0" presId="urn:microsoft.com/office/officeart/2005/8/layout/hierarchy2"/>
    <dgm:cxn modelId="{0D66EE3B-B117-410D-8A71-CEE5C5ABE147}" type="presParOf" srcId="{27C025E0-9726-4929-9204-E28219A29EE2}" destId="{513C6E03-A1D4-45DF-AB1F-0964CE81E8C9}" srcOrd="1" destOrd="0" presId="urn:microsoft.com/office/officeart/2005/8/layout/hierarchy2"/>
    <dgm:cxn modelId="{0DABDE45-6EEA-4856-BD0A-8E5976641C7C}" type="presParOf" srcId="{513C6E03-A1D4-45DF-AB1F-0964CE81E8C9}" destId="{AA8F20CF-9196-46AD-8720-7CF3C463B2C3}" srcOrd="0" destOrd="0" presId="urn:microsoft.com/office/officeart/2005/8/layout/hierarchy2"/>
    <dgm:cxn modelId="{C7512723-80F4-4447-BABD-9EEBADD6B5AA}" type="presParOf" srcId="{513C6E03-A1D4-45DF-AB1F-0964CE81E8C9}" destId="{925692C0-0510-4671-8770-86694176D862}" srcOrd="1" destOrd="0" presId="urn:microsoft.com/office/officeart/2005/8/layout/hierarchy2"/>
    <dgm:cxn modelId="{FA482F41-2DF5-4AF6-B905-CF815356EC06}" type="presParOf" srcId="{27C025E0-9726-4929-9204-E28219A29EE2}" destId="{416EB258-6D7F-415A-B523-699CDF556369}" srcOrd="2" destOrd="0" presId="urn:microsoft.com/office/officeart/2005/8/layout/hierarchy2"/>
    <dgm:cxn modelId="{842C0392-6C15-4798-8D34-9A84891B71FE}" type="presParOf" srcId="{416EB258-6D7F-415A-B523-699CDF556369}" destId="{EBFD5961-1C00-41D5-B4DF-AEAF79199ADD}" srcOrd="0" destOrd="0" presId="urn:microsoft.com/office/officeart/2005/8/layout/hierarchy2"/>
    <dgm:cxn modelId="{4855AE45-F574-4364-8288-5EF5F98DF231}" type="presParOf" srcId="{27C025E0-9726-4929-9204-E28219A29EE2}" destId="{EEE99DB0-A8DD-44B8-87C2-A9E7241CCBDE}" srcOrd="3" destOrd="0" presId="urn:microsoft.com/office/officeart/2005/8/layout/hierarchy2"/>
    <dgm:cxn modelId="{3A8E0AFC-5B58-4222-BB65-4513441B446F}" type="presParOf" srcId="{EEE99DB0-A8DD-44B8-87C2-A9E7241CCBDE}" destId="{B05D0A48-0F70-488D-B592-7826BFA337DD}" srcOrd="0" destOrd="0" presId="urn:microsoft.com/office/officeart/2005/8/layout/hierarchy2"/>
    <dgm:cxn modelId="{3C3D3D9A-7C6C-47D8-B3AA-8D3CAE059F76}" type="presParOf" srcId="{EEE99DB0-A8DD-44B8-87C2-A9E7241CCBDE}" destId="{85F5112A-E4F5-4C8F-967B-E80D3E785568}" srcOrd="1" destOrd="0" presId="urn:microsoft.com/office/officeart/2005/8/layout/hierarchy2"/>
    <dgm:cxn modelId="{AF1C222A-90B0-4E46-BA5F-7FC7CA8C6688}" type="presParOf" srcId="{5AE1D552-B40C-4881-B03B-BE0491F5A74E}" destId="{37222BBC-C353-4FF4-9A18-082D70189CF5}" srcOrd="2" destOrd="0" presId="urn:microsoft.com/office/officeart/2005/8/layout/hierarchy2"/>
    <dgm:cxn modelId="{77974B20-303B-49F7-94A8-D648A76EC3D5}" type="presParOf" srcId="{37222BBC-C353-4FF4-9A18-082D70189CF5}" destId="{00F371D3-CFB5-4089-B601-62B604D42979}" srcOrd="0" destOrd="0" presId="urn:microsoft.com/office/officeart/2005/8/layout/hierarchy2"/>
    <dgm:cxn modelId="{107189BF-BD63-4428-A7FD-42E24E2A7D08}" type="presParOf" srcId="{5AE1D552-B40C-4881-B03B-BE0491F5A74E}" destId="{CEC71BF5-8303-4668-9646-0EE784E4D57A}" srcOrd="3" destOrd="0" presId="urn:microsoft.com/office/officeart/2005/8/layout/hierarchy2"/>
    <dgm:cxn modelId="{B6673CBF-1452-42AF-B1DA-CEE6B47E8642}" type="presParOf" srcId="{CEC71BF5-8303-4668-9646-0EE784E4D57A}" destId="{46878D41-0256-40E7-95E1-BF3404271E44}" srcOrd="0" destOrd="0" presId="urn:microsoft.com/office/officeart/2005/8/layout/hierarchy2"/>
    <dgm:cxn modelId="{97E760A6-693D-4824-8F50-2800BAF8409B}" type="presParOf" srcId="{CEC71BF5-8303-4668-9646-0EE784E4D57A}" destId="{57CDC9F0-16F2-43EA-BBBE-C8B6368DEB76}" srcOrd="1" destOrd="0" presId="urn:microsoft.com/office/officeart/2005/8/layout/hierarchy2"/>
    <dgm:cxn modelId="{42B0A666-6CFD-4286-80DE-FC23C382F72F}" type="presParOf" srcId="{57CDC9F0-16F2-43EA-BBBE-C8B6368DEB76}" destId="{8747BEC6-C51F-4B0B-8FF9-8E4E44017890}" srcOrd="0" destOrd="0" presId="urn:microsoft.com/office/officeart/2005/8/layout/hierarchy2"/>
    <dgm:cxn modelId="{08741966-0994-4FBD-AA9C-AAC0953A7B2D}" type="presParOf" srcId="{8747BEC6-C51F-4B0B-8FF9-8E4E44017890}" destId="{C611E1FC-CD24-4427-B3EC-90ED118BC613}" srcOrd="0" destOrd="0" presId="urn:microsoft.com/office/officeart/2005/8/layout/hierarchy2"/>
    <dgm:cxn modelId="{47C9DEFB-3DFD-4E8C-B85C-CE2E34299E29}" type="presParOf" srcId="{57CDC9F0-16F2-43EA-BBBE-C8B6368DEB76}" destId="{302C98E4-A04D-4E7D-B6FF-025195C13974}" srcOrd="1" destOrd="0" presId="urn:microsoft.com/office/officeart/2005/8/layout/hierarchy2"/>
    <dgm:cxn modelId="{504BB06C-FA3D-4265-B246-DBFA90CDFB56}" type="presParOf" srcId="{302C98E4-A04D-4E7D-B6FF-025195C13974}" destId="{4A59CD43-C653-408C-93A3-A56BCBD58430}" srcOrd="0" destOrd="0" presId="urn:microsoft.com/office/officeart/2005/8/layout/hierarchy2"/>
    <dgm:cxn modelId="{B7356D91-8F3D-447B-B10A-E111CB118A86}" type="presParOf" srcId="{302C98E4-A04D-4E7D-B6FF-025195C13974}" destId="{0B2C0A61-444C-4D86-93BF-B14BC83B308E}" srcOrd="1" destOrd="0" presId="urn:microsoft.com/office/officeart/2005/8/layout/hierarchy2"/>
    <dgm:cxn modelId="{6F23B731-D753-4058-8DA0-7424B0C6EF83}" type="presParOf" srcId="{57CDC9F0-16F2-43EA-BBBE-C8B6368DEB76}" destId="{A5B5C7E4-2160-4F74-9FE9-3F6180E841BB}" srcOrd="2" destOrd="0" presId="urn:microsoft.com/office/officeart/2005/8/layout/hierarchy2"/>
    <dgm:cxn modelId="{453E8A94-A67F-4784-8A14-203C4BDC5B66}" type="presParOf" srcId="{A5B5C7E4-2160-4F74-9FE9-3F6180E841BB}" destId="{9EEFD532-7674-4FA0-9699-98EECBA4139A}" srcOrd="0" destOrd="0" presId="urn:microsoft.com/office/officeart/2005/8/layout/hierarchy2"/>
    <dgm:cxn modelId="{E195EED1-AEDC-4BD6-8F95-30D6EFB6B4B7}" type="presParOf" srcId="{57CDC9F0-16F2-43EA-BBBE-C8B6368DEB76}" destId="{9C3626CF-457D-4FAC-88B8-A3BD4938B64E}" srcOrd="3" destOrd="0" presId="urn:microsoft.com/office/officeart/2005/8/layout/hierarchy2"/>
    <dgm:cxn modelId="{987C678A-22CA-4ADF-A8B9-7E83E8CBED72}" type="presParOf" srcId="{9C3626CF-457D-4FAC-88B8-A3BD4938B64E}" destId="{390FD3FB-4BAF-4A37-B506-13DC7995D2FB}" srcOrd="0" destOrd="0" presId="urn:microsoft.com/office/officeart/2005/8/layout/hierarchy2"/>
    <dgm:cxn modelId="{447AD600-9B73-499C-A6FD-4973E0AD9276}" type="presParOf" srcId="{9C3626CF-457D-4FAC-88B8-A3BD4938B64E}" destId="{AD3CBB85-0B80-4DF5-9143-46799F225E92}" srcOrd="1" destOrd="0" presId="urn:microsoft.com/office/officeart/2005/8/layout/hierarchy2"/>
    <dgm:cxn modelId="{71713D7B-5194-4313-813E-A902E7422C2A}" type="presParOf" srcId="{57CDC9F0-16F2-43EA-BBBE-C8B6368DEB76}" destId="{EE1864B1-28C1-45C1-A811-136CDF935223}" srcOrd="4" destOrd="0" presId="urn:microsoft.com/office/officeart/2005/8/layout/hierarchy2"/>
    <dgm:cxn modelId="{72794E35-B878-42BE-B083-86F36F54E673}" type="presParOf" srcId="{EE1864B1-28C1-45C1-A811-136CDF935223}" destId="{CB25B8EA-1DC3-4457-B7E9-A92302B477CF}" srcOrd="0" destOrd="0" presId="urn:microsoft.com/office/officeart/2005/8/layout/hierarchy2"/>
    <dgm:cxn modelId="{CA8FCD39-17BD-4B93-BCC0-EECA77613823}" type="presParOf" srcId="{57CDC9F0-16F2-43EA-BBBE-C8B6368DEB76}" destId="{13C22123-E9C6-47FB-8154-CD5FEF7C798B}" srcOrd="5" destOrd="0" presId="urn:microsoft.com/office/officeart/2005/8/layout/hierarchy2"/>
    <dgm:cxn modelId="{E66DFF90-8CF2-4902-A795-547E85D4DD32}" type="presParOf" srcId="{13C22123-E9C6-47FB-8154-CD5FEF7C798B}" destId="{9592E213-0177-4ED8-982F-75558989F218}" srcOrd="0" destOrd="0" presId="urn:microsoft.com/office/officeart/2005/8/layout/hierarchy2"/>
    <dgm:cxn modelId="{4CB5171A-2CDA-465E-B960-0AB056D64C16}" type="presParOf" srcId="{13C22123-E9C6-47FB-8154-CD5FEF7C798B}" destId="{51A5A92F-71D8-479C-AF61-4F943F1C8D80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0D52B09F-5E18-4688-AC1D-719B90E1E026}" type="doc">
      <dgm:prSet loTypeId="urn:microsoft.com/office/officeart/2005/8/layout/pyramid2" loCatId="list" qsTypeId="urn:microsoft.com/office/officeart/2005/8/quickstyle/simple1" qsCatId="simple" csTypeId="urn:microsoft.com/office/officeart/2005/8/colors/accent3_2" csCatId="accent3" phldr="1"/>
      <dgm:spPr/>
    </dgm:pt>
    <dgm:pt modelId="{EEACDF34-4E33-4DC3-BFF4-87382BA63B07}">
      <dgm:prSet phldrT="[Text]"/>
      <dgm:spPr/>
      <dgm:t>
        <a:bodyPr/>
        <a:lstStyle/>
        <a:p>
          <a:r>
            <a:rPr lang="fr-FR" u="none" dirty="0"/>
            <a:t>Social - Culture</a:t>
          </a:r>
          <a:endParaRPr lang="en-US" dirty="0"/>
        </a:p>
      </dgm:t>
    </dgm:pt>
    <dgm:pt modelId="{47A691EE-CBDA-46F6-99BE-F682D73610B1}" type="parTrans" cxnId="{E72F3E58-D356-4602-B3CC-944069D42253}">
      <dgm:prSet/>
      <dgm:spPr/>
      <dgm:t>
        <a:bodyPr/>
        <a:lstStyle/>
        <a:p>
          <a:endParaRPr lang="en-US"/>
        </a:p>
      </dgm:t>
    </dgm:pt>
    <dgm:pt modelId="{DE1C85B3-C785-484F-9034-558A09880E6D}" type="sibTrans" cxnId="{E72F3E58-D356-4602-B3CC-944069D42253}">
      <dgm:prSet/>
      <dgm:spPr/>
      <dgm:t>
        <a:bodyPr/>
        <a:lstStyle/>
        <a:p>
          <a:endParaRPr lang="en-US"/>
        </a:p>
      </dgm:t>
    </dgm:pt>
    <dgm:pt modelId="{62ABE95D-ED5E-47C3-B281-F20CA433BD43}">
      <dgm:prSet phldrT="[Text]"/>
      <dgm:spPr/>
      <dgm:t>
        <a:bodyPr/>
        <a:lstStyle/>
        <a:p>
          <a:r>
            <a:rPr lang="fr-FR" u="none" dirty="0" err="1"/>
            <a:t>Economic</a:t>
          </a:r>
          <a:endParaRPr lang="en-US" dirty="0"/>
        </a:p>
      </dgm:t>
    </dgm:pt>
    <dgm:pt modelId="{9A8C8B74-866A-4850-9DF8-2253202E084D}" type="parTrans" cxnId="{A6CFF557-93D7-4AC6-B48E-DB177835A92E}">
      <dgm:prSet/>
      <dgm:spPr/>
      <dgm:t>
        <a:bodyPr/>
        <a:lstStyle/>
        <a:p>
          <a:endParaRPr lang="en-US"/>
        </a:p>
      </dgm:t>
    </dgm:pt>
    <dgm:pt modelId="{6EAA62F5-9A03-4190-9AFA-029D860AD006}" type="sibTrans" cxnId="{A6CFF557-93D7-4AC6-B48E-DB177835A92E}">
      <dgm:prSet/>
      <dgm:spPr/>
      <dgm:t>
        <a:bodyPr/>
        <a:lstStyle/>
        <a:p>
          <a:endParaRPr lang="en-US"/>
        </a:p>
      </dgm:t>
    </dgm:pt>
    <dgm:pt modelId="{CD4CC466-2B8D-432A-96E6-644349949CA3}">
      <dgm:prSet phldrT="[Text]"/>
      <dgm:spPr/>
      <dgm:t>
        <a:bodyPr/>
        <a:lstStyle/>
        <a:p>
          <a:r>
            <a:rPr lang="fr-FR" u="none" dirty="0" err="1"/>
            <a:t>Environmental</a:t>
          </a:r>
          <a:endParaRPr lang="en-US" dirty="0"/>
        </a:p>
      </dgm:t>
    </dgm:pt>
    <dgm:pt modelId="{A1C58CAB-0CCD-489E-B700-95E177835D32}" type="parTrans" cxnId="{4F9BE7DF-11F0-426B-94D9-1CAEA0A65A06}">
      <dgm:prSet/>
      <dgm:spPr/>
      <dgm:t>
        <a:bodyPr/>
        <a:lstStyle/>
        <a:p>
          <a:endParaRPr lang="en-US"/>
        </a:p>
      </dgm:t>
    </dgm:pt>
    <dgm:pt modelId="{8A9E24D3-A3DE-4234-BC9C-3FABE0A9FE54}" type="sibTrans" cxnId="{4F9BE7DF-11F0-426B-94D9-1CAEA0A65A06}">
      <dgm:prSet/>
      <dgm:spPr/>
      <dgm:t>
        <a:bodyPr/>
        <a:lstStyle/>
        <a:p>
          <a:endParaRPr lang="en-US"/>
        </a:p>
      </dgm:t>
    </dgm:pt>
    <dgm:pt modelId="{525F01DA-5802-47DF-95FB-B21BB2B6FE1E}" type="pres">
      <dgm:prSet presAssocID="{0D52B09F-5E18-4688-AC1D-719B90E1E026}" presName="compositeShape" presStyleCnt="0">
        <dgm:presLayoutVars>
          <dgm:dir/>
          <dgm:resizeHandles/>
        </dgm:presLayoutVars>
      </dgm:prSet>
      <dgm:spPr/>
    </dgm:pt>
    <dgm:pt modelId="{FAF5C02D-03DA-4105-8E9A-9B93E426EF0C}" type="pres">
      <dgm:prSet presAssocID="{0D52B09F-5E18-4688-AC1D-719B90E1E026}" presName="pyramid" presStyleLbl="node1" presStyleIdx="0" presStyleCnt="1" custLinFactNeighborX="-1087"/>
      <dgm:spPr/>
    </dgm:pt>
    <dgm:pt modelId="{7F387021-11C9-449C-90C0-4AA46A4EC977}" type="pres">
      <dgm:prSet presAssocID="{0D52B09F-5E18-4688-AC1D-719B90E1E026}" presName="theList" presStyleCnt="0"/>
      <dgm:spPr/>
    </dgm:pt>
    <dgm:pt modelId="{B1E98383-65CD-45C1-9D9A-B7F893D5B997}" type="pres">
      <dgm:prSet presAssocID="{EEACDF34-4E33-4DC3-BFF4-87382BA63B07}" presName="aNode" presStyleLbl="fgAcc1" presStyleIdx="0" presStyleCnt="3">
        <dgm:presLayoutVars>
          <dgm:bulletEnabled val="1"/>
        </dgm:presLayoutVars>
      </dgm:prSet>
      <dgm:spPr/>
    </dgm:pt>
    <dgm:pt modelId="{02B89389-6B38-4AA8-B49A-02FD9AAF5423}" type="pres">
      <dgm:prSet presAssocID="{EEACDF34-4E33-4DC3-BFF4-87382BA63B07}" presName="aSpace" presStyleCnt="0"/>
      <dgm:spPr/>
    </dgm:pt>
    <dgm:pt modelId="{338B45C4-0A74-45CF-ABA1-9D82046F506C}" type="pres">
      <dgm:prSet presAssocID="{62ABE95D-ED5E-47C3-B281-F20CA433BD43}" presName="aNode" presStyleLbl="fgAcc1" presStyleIdx="1" presStyleCnt="3">
        <dgm:presLayoutVars>
          <dgm:bulletEnabled val="1"/>
        </dgm:presLayoutVars>
      </dgm:prSet>
      <dgm:spPr/>
    </dgm:pt>
    <dgm:pt modelId="{538FFBD4-F5C3-4771-A8DB-F8BD088641EC}" type="pres">
      <dgm:prSet presAssocID="{62ABE95D-ED5E-47C3-B281-F20CA433BD43}" presName="aSpace" presStyleCnt="0"/>
      <dgm:spPr/>
    </dgm:pt>
    <dgm:pt modelId="{D738F51D-2CB2-41D5-82A0-294973059232}" type="pres">
      <dgm:prSet presAssocID="{CD4CC466-2B8D-432A-96E6-644349949CA3}" presName="aNode" presStyleLbl="fgAcc1" presStyleIdx="2" presStyleCnt="3">
        <dgm:presLayoutVars>
          <dgm:bulletEnabled val="1"/>
        </dgm:presLayoutVars>
      </dgm:prSet>
      <dgm:spPr/>
    </dgm:pt>
    <dgm:pt modelId="{15E1E911-D8B4-4E35-8389-803291AB2ED7}" type="pres">
      <dgm:prSet presAssocID="{CD4CC466-2B8D-432A-96E6-644349949CA3}" presName="aSpace" presStyleCnt="0"/>
      <dgm:spPr/>
    </dgm:pt>
  </dgm:ptLst>
  <dgm:cxnLst>
    <dgm:cxn modelId="{FB325025-0BA6-408A-B768-6DA9460CF9AB}" type="presOf" srcId="{0D52B09F-5E18-4688-AC1D-719B90E1E026}" destId="{525F01DA-5802-47DF-95FB-B21BB2B6FE1E}" srcOrd="0" destOrd="0" presId="urn:microsoft.com/office/officeart/2005/8/layout/pyramid2"/>
    <dgm:cxn modelId="{27927A3F-8667-4FD0-9DB8-E7E7CBCBBFAA}" type="presOf" srcId="{CD4CC466-2B8D-432A-96E6-644349949CA3}" destId="{D738F51D-2CB2-41D5-82A0-294973059232}" srcOrd="0" destOrd="0" presId="urn:microsoft.com/office/officeart/2005/8/layout/pyramid2"/>
    <dgm:cxn modelId="{A7A4FF62-137E-42FB-ABFA-6E5816169FCA}" type="presOf" srcId="{EEACDF34-4E33-4DC3-BFF4-87382BA63B07}" destId="{B1E98383-65CD-45C1-9D9A-B7F893D5B997}" srcOrd="0" destOrd="0" presId="urn:microsoft.com/office/officeart/2005/8/layout/pyramid2"/>
    <dgm:cxn modelId="{A6CFF557-93D7-4AC6-B48E-DB177835A92E}" srcId="{0D52B09F-5E18-4688-AC1D-719B90E1E026}" destId="{62ABE95D-ED5E-47C3-B281-F20CA433BD43}" srcOrd="1" destOrd="0" parTransId="{9A8C8B74-866A-4850-9DF8-2253202E084D}" sibTransId="{6EAA62F5-9A03-4190-9AFA-029D860AD006}"/>
    <dgm:cxn modelId="{E72F3E58-D356-4602-B3CC-944069D42253}" srcId="{0D52B09F-5E18-4688-AC1D-719B90E1E026}" destId="{EEACDF34-4E33-4DC3-BFF4-87382BA63B07}" srcOrd="0" destOrd="0" parTransId="{47A691EE-CBDA-46F6-99BE-F682D73610B1}" sibTransId="{DE1C85B3-C785-484F-9034-558A09880E6D}"/>
    <dgm:cxn modelId="{5F5FB7B8-6593-443F-B3AA-96F45EAE3365}" type="presOf" srcId="{62ABE95D-ED5E-47C3-B281-F20CA433BD43}" destId="{338B45C4-0A74-45CF-ABA1-9D82046F506C}" srcOrd="0" destOrd="0" presId="urn:microsoft.com/office/officeart/2005/8/layout/pyramid2"/>
    <dgm:cxn modelId="{4F9BE7DF-11F0-426B-94D9-1CAEA0A65A06}" srcId="{0D52B09F-5E18-4688-AC1D-719B90E1E026}" destId="{CD4CC466-2B8D-432A-96E6-644349949CA3}" srcOrd="2" destOrd="0" parTransId="{A1C58CAB-0CCD-489E-B700-95E177835D32}" sibTransId="{8A9E24D3-A3DE-4234-BC9C-3FABE0A9FE54}"/>
    <dgm:cxn modelId="{E1D7A057-D518-4D51-A577-99B6C9FDE045}" type="presParOf" srcId="{525F01DA-5802-47DF-95FB-B21BB2B6FE1E}" destId="{FAF5C02D-03DA-4105-8E9A-9B93E426EF0C}" srcOrd="0" destOrd="0" presId="urn:microsoft.com/office/officeart/2005/8/layout/pyramid2"/>
    <dgm:cxn modelId="{5C6BAB28-3754-46AC-B79F-7167CE497F3B}" type="presParOf" srcId="{525F01DA-5802-47DF-95FB-B21BB2B6FE1E}" destId="{7F387021-11C9-449C-90C0-4AA46A4EC977}" srcOrd="1" destOrd="0" presId="urn:microsoft.com/office/officeart/2005/8/layout/pyramid2"/>
    <dgm:cxn modelId="{79F7B96B-F1C4-4144-B8EA-5E0A915A6D31}" type="presParOf" srcId="{7F387021-11C9-449C-90C0-4AA46A4EC977}" destId="{B1E98383-65CD-45C1-9D9A-B7F893D5B997}" srcOrd="0" destOrd="0" presId="urn:microsoft.com/office/officeart/2005/8/layout/pyramid2"/>
    <dgm:cxn modelId="{5EB7C00B-FF23-4D8E-BB13-2E6B6EA4FE3F}" type="presParOf" srcId="{7F387021-11C9-449C-90C0-4AA46A4EC977}" destId="{02B89389-6B38-4AA8-B49A-02FD9AAF5423}" srcOrd="1" destOrd="0" presId="urn:microsoft.com/office/officeart/2005/8/layout/pyramid2"/>
    <dgm:cxn modelId="{A919E712-3FA7-4441-A09E-77237B8A00A8}" type="presParOf" srcId="{7F387021-11C9-449C-90C0-4AA46A4EC977}" destId="{338B45C4-0A74-45CF-ABA1-9D82046F506C}" srcOrd="2" destOrd="0" presId="urn:microsoft.com/office/officeart/2005/8/layout/pyramid2"/>
    <dgm:cxn modelId="{8B9295B4-EF4C-4023-BA05-0E957A48F249}" type="presParOf" srcId="{7F387021-11C9-449C-90C0-4AA46A4EC977}" destId="{538FFBD4-F5C3-4771-A8DB-F8BD088641EC}" srcOrd="3" destOrd="0" presId="urn:microsoft.com/office/officeart/2005/8/layout/pyramid2"/>
    <dgm:cxn modelId="{CDEA6570-E215-4CC9-95DB-C3EF7D10087A}" type="presParOf" srcId="{7F387021-11C9-449C-90C0-4AA46A4EC977}" destId="{D738F51D-2CB2-41D5-82A0-294973059232}" srcOrd="4" destOrd="0" presId="urn:microsoft.com/office/officeart/2005/8/layout/pyramid2"/>
    <dgm:cxn modelId="{8C6E39F5-D2CB-4F31-B4DE-9A8786E9B2DE}" type="presParOf" srcId="{7F387021-11C9-449C-90C0-4AA46A4EC977}" destId="{15E1E911-D8B4-4E35-8389-803291AB2ED7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A67FD7C1-C3AC-41E6-B876-C1D526B9D27B}" type="doc">
      <dgm:prSet loTypeId="urn:microsoft.com/office/officeart/2005/8/layout/defaul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B566BE9-0A28-4A19-A709-EDFC1174EE73}">
      <dgm:prSet phldrT="[Text]"/>
      <dgm:spPr/>
      <dgm:t>
        <a:bodyPr/>
        <a:lstStyle/>
        <a:p>
          <a:r>
            <a:rPr lang="en-US" i="1" dirty="0"/>
            <a:t>Micro-economic and sport industry</a:t>
          </a:r>
        </a:p>
      </dgm:t>
    </dgm:pt>
    <dgm:pt modelId="{E33200BC-6805-4484-B401-7072B34D55A5}" type="parTrans" cxnId="{7AE10F53-B5D4-4693-A57C-00B26D28DC0A}">
      <dgm:prSet/>
      <dgm:spPr/>
      <dgm:t>
        <a:bodyPr/>
        <a:lstStyle/>
        <a:p>
          <a:endParaRPr lang="en-US"/>
        </a:p>
      </dgm:t>
    </dgm:pt>
    <dgm:pt modelId="{83283C73-54A4-4E83-8BEA-BA3AA184CEC9}" type="sibTrans" cxnId="{7AE10F53-B5D4-4693-A57C-00B26D28DC0A}">
      <dgm:prSet/>
      <dgm:spPr/>
      <dgm:t>
        <a:bodyPr/>
        <a:lstStyle/>
        <a:p>
          <a:endParaRPr lang="en-US"/>
        </a:p>
      </dgm:t>
    </dgm:pt>
    <dgm:pt modelId="{CDB24AE0-A3D3-4977-9A7E-A51136646406}">
      <dgm:prSet phldrT="[Text]"/>
      <dgm:spPr/>
      <dgm:t>
        <a:bodyPr/>
        <a:lstStyle/>
        <a:p>
          <a:r>
            <a:rPr lang="en-US" i="1" dirty="0"/>
            <a:t>Supply and Demand Model</a:t>
          </a:r>
        </a:p>
      </dgm:t>
    </dgm:pt>
    <dgm:pt modelId="{4C7276A2-2404-4C86-B610-D67B8F0BB536}" type="parTrans" cxnId="{01628467-107B-48BB-BDC0-17FD51EA558F}">
      <dgm:prSet/>
      <dgm:spPr/>
      <dgm:t>
        <a:bodyPr/>
        <a:lstStyle/>
        <a:p>
          <a:endParaRPr lang="en-US"/>
        </a:p>
      </dgm:t>
    </dgm:pt>
    <dgm:pt modelId="{E24E760E-F467-4334-9E35-280C77804A09}" type="sibTrans" cxnId="{01628467-107B-48BB-BDC0-17FD51EA558F}">
      <dgm:prSet/>
      <dgm:spPr/>
      <dgm:t>
        <a:bodyPr/>
        <a:lstStyle/>
        <a:p>
          <a:endParaRPr lang="en-US"/>
        </a:p>
      </dgm:t>
    </dgm:pt>
    <dgm:pt modelId="{34248E85-08A3-41DE-BA29-18EF3AA06B62}">
      <dgm:prSet phldrT="[Text]"/>
      <dgm:spPr/>
      <dgm:t>
        <a:bodyPr/>
        <a:lstStyle/>
        <a:p>
          <a:r>
            <a:rPr lang="en-US" dirty="0"/>
            <a:t>Internet</a:t>
          </a:r>
        </a:p>
      </dgm:t>
    </dgm:pt>
    <dgm:pt modelId="{AFC65950-6029-4A04-BA68-4F38F9062862}" type="parTrans" cxnId="{6A4D0C2B-41E5-4A9F-B745-17BD29514609}">
      <dgm:prSet/>
      <dgm:spPr/>
      <dgm:t>
        <a:bodyPr/>
        <a:lstStyle/>
        <a:p>
          <a:endParaRPr lang="en-US"/>
        </a:p>
      </dgm:t>
    </dgm:pt>
    <dgm:pt modelId="{1524FB7B-634A-4A01-8098-4AD9A29C03FD}" type="sibTrans" cxnId="{6A4D0C2B-41E5-4A9F-B745-17BD29514609}">
      <dgm:prSet/>
      <dgm:spPr/>
      <dgm:t>
        <a:bodyPr/>
        <a:lstStyle/>
        <a:p>
          <a:endParaRPr lang="en-US"/>
        </a:p>
      </dgm:t>
    </dgm:pt>
    <dgm:pt modelId="{7995F05D-7685-4197-AD00-E9F13C488EA2}">
      <dgm:prSet phldrT="[Text]"/>
      <dgm:spPr/>
      <dgm:t>
        <a:bodyPr/>
        <a:lstStyle/>
        <a:p>
          <a:r>
            <a:rPr lang="en-US" i="1" dirty="0"/>
            <a:t>Broadcasting</a:t>
          </a:r>
        </a:p>
      </dgm:t>
    </dgm:pt>
    <dgm:pt modelId="{8DF69CDB-8FF4-4F95-95CB-9668B0A9B8AF}" type="parTrans" cxnId="{4F2D8C37-2212-4F66-96D8-112C6EAF75B1}">
      <dgm:prSet/>
      <dgm:spPr/>
      <dgm:t>
        <a:bodyPr/>
        <a:lstStyle/>
        <a:p>
          <a:endParaRPr lang="en-US"/>
        </a:p>
      </dgm:t>
    </dgm:pt>
    <dgm:pt modelId="{BB4C8A7F-7030-4829-B13E-1908EC6A4069}" type="sibTrans" cxnId="{4F2D8C37-2212-4F66-96D8-112C6EAF75B1}">
      <dgm:prSet/>
      <dgm:spPr/>
      <dgm:t>
        <a:bodyPr/>
        <a:lstStyle/>
        <a:p>
          <a:endParaRPr lang="en-US"/>
        </a:p>
      </dgm:t>
    </dgm:pt>
    <dgm:pt modelId="{7660D239-3A7D-48DF-B3AA-12DD28BFB04D}" type="pres">
      <dgm:prSet presAssocID="{A67FD7C1-C3AC-41E6-B876-C1D526B9D27B}" presName="diagram" presStyleCnt="0">
        <dgm:presLayoutVars>
          <dgm:dir/>
          <dgm:resizeHandles val="exact"/>
        </dgm:presLayoutVars>
      </dgm:prSet>
      <dgm:spPr/>
    </dgm:pt>
    <dgm:pt modelId="{6BE55DDD-32F5-49E6-978A-FE68F841DC40}" type="pres">
      <dgm:prSet presAssocID="{6B566BE9-0A28-4A19-A709-EDFC1174EE73}" presName="node" presStyleLbl="node1" presStyleIdx="0" presStyleCnt="4">
        <dgm:presLayoutVars>
          <dgm:bulletEnabled val="1"/>
        </dgm:presLayoutVars>
      </dgm:prSet>
      <dgm:spPr/>
    </dgm:pt>
    <dgm:pt modelId="{F5E25A3D-AB44-42D2-AE01-EEAB54421B1D}" type="pres">
      <dgm:prSet presAssocID="{83283C73-54A4-4E83-8BEA-BA3AA184CEC9}" presName="sibTrans" presStyleCnt="0"/>
      <dgm:spPr/>
    </dgm:pt>
    <dgm:pt modelId="{17BC05C9-BCEB-49E9-881E-7742B2BF2BC0}" type="pres">
      <dgm:prSet presAssocID="{CDB24AE0-A3D3-4977-9A7E-A51136646406}" presName="node" presStyleLbl="node1" presStyleIdx="1" presStyleCnt="4">
        <dgm:presLayoutVars>
          <dgm:bulletEnabled val="1"/>
        </dgm:presLayoutVars>
      </dgm:prSet>
      <dgm:spPr/>
    </dgm:pt>
    <dgm:pt modelId="{DB56255C-FF88-45A4-9F2C-27831C22A3A6}" type="pres">
      <dgm:prSet presAssocID="{E24E760E-F467-4334-9E35-280C77804A09}" presName="sibTrans" presStyleCnt="0"/>
      <dgm:spPr/>
    </dgm:pt>
    <dgm:pt modelId="{98594045-93BF-46D8-B22C-8190C9A66E2C}" type="pres">
      <dgm:prSet presAssocID="{34248E85-08A3-41DE-BA29-18EF3AA06B62}" presName="node" presStyleLbl="node1" presStyleIdx="2" presStyleCnt="4">
        <dgm:presLayoutVars>
          <dgm:bulletEnabled val="1"/>
        </dgm:presLayoutVars>
      </dgm:prSet>
      <dgm:spPr/>
    </dgm:pt>
    <dgm:pt modelId="{8CBA2179-400B-4D3B-9AD9-4D169113FE67}" type="pres">
      <dgm:prSet presAssocID="{1524FB7B-634A-4A01-8098-4AD9A29C03FD}" presName="sibTrans" presStyleCnt="0"/>
      <dgm:spPr/>
    </dgm:pt>
    <dgm:pt modelId="{B9B9444F-9AE1-4DF8-96A7-D047BC6086E2}" type="pres">
      <dgm:prSet presAssocID="{7995F05D-7685-4197-AD00-E9F13C488EA2}" presName="node" presStyleLbl="node1" presStyleIdx="3" presStyleCnt="4">
        <dgm:presLayoutVars>
          <dgm:bulletEnabled val="1"/>
        </dgm:presLayoutVars>
      </dgm:prSet>
      <dgm:spPr/>
    </dgm:pt>
  </dgm:ptLst>
  <dgm:cxnLst>
    <dgm:cxn modelId="{6A4D0C2B-41E5-4A9F-B745-17BD29514609}" srcId="{A67FD7C1-C3AC-41E6-B876-C1D526B9D27B}" destId="{34248E85-08A3-41DE-BA29-18EF3AA06B62}" srcOrd="2" destOrd="0" parTransId="{AFC65950-6029-4A04-BA68-4F38F9062862}" sibTransId="{1524FB7B-634A-4A01-8098-4AD9A29C03FD}"/>
    <dgm:cxn modelId="{4F2D8C37-2212-4F66-96D8-112C6EAF75B1}" srcId="{A67FD7C1-C3AC-41E6-B876-C1D526B9D27B}" destId="{7995F05D-7685-4197-AD00-E9F13C488EA2}" srcOrd="3" destOrd="0" parTransId="{8DF69CDB-8FF4-4F95-95CB-9668B0A9B8AF}" sibTransId="{BB4C8A7F-7030-4829-B13E-1908EC6A4069}"/>
    <dgm:cxn modelId="{B9F13E62-1132-42D2-BBEB-96E4ABA3AB61}" type="presOf" srcId="{7995F05D-7685-4197-AD00-E9F13C488EA2}" destId="{B9B9444F-9AE1-4DF8-96A7-D047BC6086E2}" srcOrd="0" destOrd="0" presId="urn:microsoft.com/office/officeart/2005/8/layout/default"/>
    <dgm:cxn modelId="{37118E64-C6C4-4C99-8D32-5CFD78707052}" type="presOf" srcId="{6B566BE9-0A28-4A19-A709-EDFC1174EE73}" destId="{6BE55DDD-32F5-49E6-978A-FE68F841DC40}" srcOrd="0" destOrd="0" presId="urn:microsoft.com/office/officeart/2005/8/layout/default"/>
    <dgm:cxn modelId="{01628467-107B-48BB-BDC0-17FD51EA558F}" srcId="{A67FD7C1-C3AC-41E6-B876-C1D526B9D27B}" destId="{CDB24AE0-A3D3-4977-9A7E-A51136646406}" srcOrd="1" destOrd="0" parTransId="{4C7276A2-2404-4C86-B610-D67B8F0BB536}" sibTransId="{E24E760E-F467-4334-9E35-280C77804A09}"/>
    <dgm:cxn modelId="{7AE10F53-B5D4-4693-A57C-00B26D28DC0A}" srcId="{A67FD7C1-C3AC-41E6-B876-C1D526B9D27B}" destId="{6B566BE9-0A28-4A19-A709-EDFC1174EE73}" srcOrd="0" destOrd="0" parTransId="{E33200BC-6805-4484-B401-7072B34D55A5}" sibTransId="{83283C73-54A4-4E83-8BEA-BA3AA184CEC9}"/>
    <dgm:cxn modelId="{1CEB3B77-E02B-43F0-91A6-A3EBF2DFC72D}" type="presOf" srcId="{CDB24AE0-A3D3-4977-9A7E-A51136646406}" destId="{17BC05C9-BCEB-49E9-881E-7742B2BF2BC0}" srcOrd="0" destOrd="0" presId="urn:microsoft.com/office/officeart/2005/8/layout/default"/>
    <dgm:cxn modelId="{9A161DB0-1981-4940-A26B-92F9B05AAB89}" type="presOf" srcId="{A67FD7C1-C3AC-41E6-B876-C1D526B9D27B}" destId="{7660D239-3A7D-48DF-B3AA-12DD28BFB04D}" srcOrd="0" destOrd="0" presId="urn:microsoft.com/office/officeart/2005/8/layout/default"/>
    <dgm:cxn modelId="{D1D0BBFE-3A60-446E-A6C3-2917617319E9}" type="presOf" srcId="{34248E85-08A3-41DE-BA29-18EF3AA06B62}" destId="{98594045-93BF-46D8-B22C-8190C9A66E2C}" srcOrd="0" destOrd="0" presId="urn:microsoft.com/office/officeart/2005/8/layout/default"/>
    <dgm:cxn modelId="{96532840-1978-4EFF-A3AC-14C2BFBEA779}" type="presParOf" srcId="{7660D239-3A7D-48DF-B3AA-12DD28BFB04D}" destId="{6BE55DDD-32F5-49E6-978A-FE68F841DC40}" srcOrd="0" destOrd="0" presId="urn:microsoft.com/office/officeart/2005/8/layout/default"/>
    <dgm:cxn modelId="{55BAECC9-5D4A-4412-B4CB-C94CB8F74F22}" type="presParOf" srcId="{7660D239-3A7D-48DF-B3AA-12DD28BFB04D}" destId="{F5E25A3D-AB44-42D2-AE01-EEAB54421B1D}" srcOrd="1" destOrd="0" presId="urn:microsoft.com/office/officeart/2005/8/layout/default"/>
    <dgm:cxn modelId="{553B5653-316E-43B2-ACC2-49D3AEF90505}" type="presParOf" srcId="{7660D239-3A7D-48DF-B3AA-12DD28BFB04D}" destId="{17BC05C9-BCEB-49E9-881E-7742B2BF2BC0}" srcOrd="2" destOrd="0" presId="urn:microsoft.com/office/officeart/2005/8/layout/default"/>
    <dgm:cxn modelId="{5D21BD5A-C31A-421C-813C-1F1A4FBD26BC}" type="presParOf" srcId="{7660D239-3A7D-48DF-B3AA-12DD28BFB04D}" destId="{DB56255C-FF88-45A4-9F2C-27831C22A3A6}" srcOrd="3" destOrd="0" presId="urn:microsoft.com/office/officeart/2005/8/layout/default"/>
    <dgm:cxn modelId="{C33D2265-D930-448A-A7A8-199BD0F7F24C}" type="presParOf" srcId="{7660D239-3A7D-48DF-B3AA-12DD28BFB04D}" destId="{98594045-93BF-46D8-B22C-8190C9A66E2C}" srcOrd="4" destOrd="0" presId="urn:microsoft.com/office/officeart/2005/8/layout/default"/>
    <dgm:cxn modelId="{F6F1BD94-9AEF-49DF-8F33-E2D4BEF6FD0E}" type="presParOf" srcId="{7660D239-3A7D-48DF-B3AA-12DD28BFB04D}" destId="{8CBA2179-400B-4D3B-9AD9-4D169113FE67}" srcOrd="5" destOrd="0" presId="urn:microsoft.com/office/officeart/2005/8/layout/default"/>
    <dgm:cxn modelId="{1E4B9D8D-26AB-4C5F-87E4-8B23D7E74729}" type="presParOf" srcId="{7660D239-3A7D-48DF-B3AA-12DD28BFB04D}" destId="{B9B9444F-9AE1-4DF8-96A7-D047BC6086E2}" srcOrd="6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A7C4CD-2A54-40B0-832F-6BE35296F6C1}">
      <dsp:nvSpPr>
        <dsp:cNvPr id="0" name=""/>
        <dsp:cNvSpPr/>
      </dsp:nvSpPr>
      <dsp:spPr>
        <a:xfrm rot="16200000">
          <a:off x="502" y="0"/>
          <a:ext cx="3600449" cy="3600449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 err="1"/>
            <a:t>Perencanaan</a:t>
          </a:r>
          <a:r>
            <a:rPr lang="en-US" sz="3700" kern="1200" dirty="0"/>
            <a:t> </a:t>
          </a:r>
          <a:r>
            <a:rPr lang="en-US" sz="3700" kern="1200" dirty="0" err="1"/>
            <a:t>Stategis</a:t>
          </a:r>
          <a:endParaRPr lang="en-US" sz="3700" kern="1200" dirty="0"/>
        </a:p>
      </dsp:txBody>
      <dsp:txXfrm rot="5400000">
        <a:off x="630582" y="900111"/>
        <a:ext cx="2970370" cy="1800225"/>
      </dsp:txXfrm>
    </dsp:sp>
    <dsp:sp modelId="{1569A90E-8EE7-47EA-A0BA-F1292D18D139}">
      <dsp:nvSpPr>
        <dsp:cNvPr id="0" name=""/>
        <dsp:cNvSpPr/>
      </dsp:nvSpPr>
      <dsp:spPr>
        <a:xfrm rot="5400000">
          <a:off x="4628647" y="0"/>
          <a:ext cx="3600449" cy="3600449"/>
        </a:xfrm>
        <a:prstGeom prst="up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3144" tIns="263144" rIns="263144" bIns="263144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kern="1200" dirty="0" err="1"/>
            <a:t>Perencanaan</a:t>
          </a:r>
          <a:r>
            <a:rPr lang="en-US" sz="3700" kern="1200" dirty="0"/>
            <a:t> </a:t>
          </a:r>
          <a:r>
            <a:rPr lang="en-US" sz="3700" kern="1200" dirty="0" err="1"/>
            <a:t>Taktis</a:t>
          </a:r>
          <a:endParaRPr lang="en-US" sz="3700" kern="1200" dirty="0"/>
        </a:p>
      </dsp:txBody>
      <dsp:txXfrm rot="-5400000">
        <a:off x="4628648" y="900112"/>
        <a:ext cx="2970370" cy="18002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3C2BB4-98B7-4A65-A5AC-DE0FF8329EFE}">
      <dsp:nvSpPr>
        <dsp:cNvPr id="0" name=""/>
        <dsp:cNvSpPr/>
      </dsp:nvSpPr>
      <dsp:spPr>
        <a:xfrm>
          <a:off x="0" y="434564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715728-D53C-4B42-84A6-9721EBE463A4}">
      <dsp:nvSpPr>
        <dsp:cNvPr id="0" name=""/>
        <dsp:cNvSpPr/>
      </dsp:nvSpPr>
      <dsp:spPr>
        <a:xfrm>
          <a:off x="411480" y="36044"/>
          <a:ext cx="576072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SDM</a:t>
          </a:r>
        </a:p>
      </dsp:txBody>
      <dsp:txXfrm>
        <a:off x="450388" y="74952"/>
        <a:ext cx="5682904" cy="719224"/>
      </dsp:txXfrm>
    </dsp:sp>
    <dsp:sp modelId="{8B4D5326-C56E-4601-B2BD-CB45BBF32EDE}">
      <dsp:nvSpPr>
        <dsp:cNvPr id="0" name=""/>
        <dsp:cNvSpPr/>
      </dsp:nvSpPr>
      <dsp:spPr>
        <a:xfrm>
          <a:off x="0" y="1659284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6FB55D-59E5-4AA3-952A-5A3895D8E674}">
      <dsp:nvSpPr>
        <dsp:cNvPr id="0" name=""/>
        <dsp:cNvSpPr/>
      </dsp:nvSpPr>
      <dsp:spPr>
        <a:xfrm>
          <a:off x="411480" y="1260764"/>
          <a:ext cx="576072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/>
            <a:t>Prioritas</a:t>
          </a:r>
          <a:endParaRPr lang="en-US" sz="2700" kern="1200" dirty="0"/>
        </a:p>
      </dsp:txBody>
      <dsp:txXfrm>
        <a:off x="450388" y="1299672"/>
        <a:ext cx="5682904" cy="719224"/>
      </dsp:txXfrm>
    </dsp:sp>
    <dsp:sp modelId="{CEF1C4E7-D31C-4930-8F4F-BC6A19816CBC}">
      <dsp:nvSpPr>
        <dsp:cNvPr id="0" name=""/>
        <dsp:cNvSpPr/>
      </dsp:nvSpPr>
      <dsp:spPr>
        <a:xfrm>
          <a:off x="0" y="2884005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755A76-1060-4E23-AE34-96BD79BF6DDC}">
      <dsp:nvSpPr>
        <dsp:cNvPr id="0" name=""/>
        <dsp:cNvSpPr/>
      </dsp:nvSpPr>
      <dsp:spPr>
        <a:xfrm>
          <a:off x="411480" y="2485484"/>
          <a:ext cx="5760720" cy="7970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 err="1"/>
            <a:t>Langkah</a:t>
          </a:r>
          <a:r>
            <a:rPr lang="en-US" sz="2700" kern="1200" dirty="0"/>
            <a:t> yang </a:t>
          </a:r>
          <a:r>
            <a:rPr lang="en-US" sz="2700" kern="1200" dirty="0" err="1"/>
            <a:t>diperlukan</a:t>
          </a:r>
          <a:endParaRPr lang="en-US" sz="2700" kern="1200" dirty="0"/>
        </a:p>
      </dsp:txBody>
      <dsp:txXfrm>
        <a:off x="450388" y="2524392"/>
        <a:ext cx="5682904" cy="7192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612E15-F5B5-4400-82A3-0FB71E868F36}">
      <dsp:nvSpPr>
        <dsp:cNvPr id="0" name=""/>
        <dsp:cNvSpPr/>
      </dsp:nvSpPr>
      <dsp:spPr>
        <a:xfrm>
          <a:off x="1607" y="771926"/>
          <a:ext cx="3427660" cy="20565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 err="1"/>
            <a:t>Jangka</a:t>
          </a:r>
          <a:r>
            <a:rPr lang="en-US" sz="4300" kern="1200" dirty="0"/>
            <a:t> </a:t>
          </a:r>
          <a:r>
            <a:rPr lang="en-US" sz="4300" kern="1200" dirty="0" err="1"/>
            <a:t>Waktu</a:t>
          </a:r>
          <a:r>
            <a:rPr lang="en-US" sz="4300" kern="1200" dirty="0"/>
            <a:t> </a:t>
          </a:r>
          <a:r>
            <a:rPr lang="en-US" sz="4300" kern="1200" dirty="0" err="1"/>
            <a:t>Singkat</a:t>
          </a:r>
          <a:endParaRPr lang="en-US" sz="4300" kern="1200" dirty="0"/>
        </a:p>
      </dsp:txBody>
      <dsp:txXfrm>
        <a:off x="61843" y="832162"/>
        <a:ext cx="3307188" cy="1936124"/>
      </dsp:txXfrm>
    </dsp:sp>
    <dsp:sp modelId="{05DC2EBD-0BA0-4BEB-AA26-C3051351D237}">
      <dsp:nvSpPr>
        <dsp:cNvPr id="0" name=""/>
        <dsp:cNvSpPr/>
      </dsp:nvSpPr>
      <dsp:spPr>
        <a:xfrm>
          <a:off x="3772033" y="1375195"/>
          <a:ext cx="726664" cy="850059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3400" kern="1200"/>
        </a:p>
      </dsp:txBody>
      <dsp:txXfrm>
        <a:off x="3772033" y="1545207"/>
        <a:ext cx="508665" cy="510035"/>
      </dsp:txXfrm>
    </dsp:sp>
    <dsp:sp modelId="{FA3847D0-8659-4D7E-96B3-1626FA8E41E6}">
      <dsp:nvSpPr>
        <dsp:cNvPr id="0" name=""/>
        <dsp:cNvSpPr/>
      </dsp:nvSpPr>
      <dsp:spPr>
        <a:xfrm>
          <a:off x="4800332" y="771926"/>
          <a:ext cx="3427660" cy="20565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 err="1"/>
            <a:t>Spesifik</a:t>
          </a:r>
          <a:r>
            <a:rPr lang="en-US" sz="4300" kern="1200" dirty="0"/>
            <a:t> </a:t>
          </a:r>
          <a:r>
            <a:rPr lang="en-US" sz="4300" kern="1200" dirty="0" err="1"/>
            <a:t>dan</a:t>
          </a:r>
          <a:r>
            <a:rPr lang="en-US" sz="4300" kern="1200" dirty="0"/>
            <a:t> </a:t>
          </a:r>
          <a:r>
            <a:rPr lang="en-US" sz="4300" kern="1200" dirty="0" err="1"/>
            <a:t>Nyata</a:t>
          </a:r>
          <a:endParaRPr lang="en-US" sz="4300" kern="1200" dirty="0"/>
        </a:p>
      </dsp:txBody>
      <dsp:txXfrm>
        <a:off x="4860568" y="832162"/>
        <a:ext cx="3307188" cy="19361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12793F-7B43-40DD-B86B-5EAA08B551F3}">
      <dsp:nvSpPr>
        <dsp:cNvPr id="0" name=""/>
        <dsp:cNvSpPr/>
      </dsp:nvSpPr>
      <dsp:spPr>
        <a:xfrm>
          <a:off x="1326334" y="0"/>
          <a:ext cx="7597282" cy="4790941"/>
        </a:xfrm>
        <a:prstGeom prst="swooshArrow">
          <a:avLst>
            <a:gd name="adj1" fmla="val 25000"/>
            <a:gd name="adj2" fmla="val 25000"/>
          </a:avLst>
        </a:prstGeom>
        <a:solidFill>
          <a:schemeClr val="dk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3DF9419-97D4-4A4E-A021-900DB36212AA}">
      <dsp:nvSpPr>
        <dsp:cNvPr id="0" name=""/>
        <dsp:cNvSpPr/>
      </dsp:nvSpPr>
      <dsp:spPr>
        <a:xfrm>
          <a:off x="2047275" y="3562543"/>
          <a:ext cx="176306" cy="176306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39433CB-EDEE-4427-B7A6-056D23698FBB}">
      <dsp:nvSpPr>
        <dsp:cNvPr id="0" name=""/>
        <dsp:cNvSpPr/>
      </dsp:nvSpPr>
      <dsp:spPr>
        <a:xfrm>
          <a:off x="2135428" y="3650697"/>
          <a:ext cx="1310801" cy="11402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421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Kejelasan Kerja</a:t>
          </a:r>
          <a:endParaRPr lang="en-US" sz="1800" b="0" kern="120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sp:txBody>
      <dsp:txXfrm>
        <a:off x="2135428" y="3650697"/>
        <a:ext cx="1310801" cy="1140243"/>
      </dsp:txXfrm>
    </dsp:sp>
    <dsp:sp modelId="{5F5AA8E4-D47E-4536-83BB-0A38178DCE19}">
      <dsp:nvSpPr>
        <dsp:cNvPr id="0" name=""/>
        <dsp:cNvSpPr/>
      </dsp:nvSpPr>
      <dsp:spPr>
        <a:xfrm>
          <a:off x="3292919" y="2448170"/>
          <a:ext cx="306620" cy="306620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9E991A8-2C90-4B8E-9893-7C2BA3FB0A6E}">
      <dsp:nvSpPr>
        <dsp:cNvPr id="0" name=""/>
        <dsp:cNvSpPr/>
      </dsp:nvSpPr>
      <dsp:spPr>
        <a:xfrm>
          <a:off x="3234313" y="2740237"/>
          <a:ext cx="2033588" cy="191194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2472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Menghindari </a:t>
          </a:r>
          <a:r>
            <a:rPr lang="en-US" sz="1800" b="0" i="1" kern="120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Over-lapping</a:t>
          </a:r>
          <a:r>
            <a:rPr lang="en-US" sz="1800" b="0" kern="120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 Kerja</a:t>
          </a:r>
          <a:endParaRPr lang="en-US" sz="1800" b="0" kern="120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sp:txBody>
      <dsp:txXfrm>
        <a:off x="3234313" y="2740237"/>
        <a:ext cx="2033588" cy="1911945"/>
      </dsp:txXfrm>
    </dsp:sp>
    <dsp:sp modelId="{944AB85A-6274-44A4-928C-0B21313EF159}">
      <dsp:nvSpPr>
        <dsp:cNvPr id="0" name=""/>
        <dsp:cNvSpPr/>
      </dsp:nvSpPr>
      <dsp:spPr>
        <a:xfrm>
          <a:off x="4883512" y="1627003"/>
          <a:ext cx="406271" cy="406271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C05B11-DCE4-4D62-B142-F2C35F78FE85}">
      <dsp:nvSpPr>
        <dsp:cNvPr id="0" name=""/>
        <dsp:cNvSpPr/>
      </dsp:nvSpPr>
      <dsp:spPr>
        <a:xfrm>
          <a:off x="4763553" y="2018446"/>
          <a:ext cx="2312672" cy="264369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5275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cap="none" spc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Mengetahui arus aktivitas kerja</a:t>
          </a:r>
          <a:endParaRPr lang="en-US" sz="1800" b="0" kern="120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sp:txBody>
      <dsp:txXfrm>
        <a:off x="4763553" y="2018446"/>
        <a:ext cx="2312672" cy="2643699"/>
      </dsp:txXfrm>
    </dsp:sp>
    <dsp:sp modelId="{3AA66D39-C35E-4FD2-BB99-C923F91CAB96}">
      <dsp:nvSpPr>
        <dsp:cNvPr id="0" name=""/>
        <dsp:cNvSpPr/>
      </dsp:nvSpPr>
      <dsp:spPr>
        <a:xfrm>
          <a:off x="6615916" y="1083710"/>
          <a:ext cx="544250" cy="544250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FB4210D-8AB5-4F91-8FF9-DACBEC1748A6}">
      <dsp:nvSpPr>
        <dsp:cNvPr id="0" name=""/>
        <dsp:cNvSpPr/>
      </dsp:nvSpPr>
      <dsp:spPr>
        <a:xfrm>
          <a:off x="6707732" y="1493979"/>
          <a:ext cx="1609756" cy="207703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8387" tIns="0" rIns="0" bIns="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0" kern="1200" cap="none" spc="0" dirty="0" err="1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Mekanisme</a:t>
          </a:r>
          <a:r>
            <a:rPr lang="en-US" sz="1800" b="0" kern="1200" cap="none" spc="0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 </a:t>
          </a:r>
          <a:r>
            <a:rPr lang="en-US" sz="1800" b="0" kern="1200" cap="none" spc="0" dirty="0" err="1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rPr>
            <a:t>Koordinasi</a:t>
          </a:r>
          <a:endParaRPr lang="en-US" sz="1800" b="0" kern="1200" cap="none" spc="0" dirty="0">
            <a:ln w="0"/>
            <a:effectLst>
              <a:outerShdw blurRad="38100" dist="25400" dir="5400000" algn="ctr" rotWithShape="0">
                <a:srgbClr val="6E747A">
                  <a:alpha val="43000"/>
                </a:srgbClr>
              </a:outerShdw>
            </a:effectLst>
          </a:endParaRPr>
        </a:p>
      </dsp:txBody>
      <dsp:txXfrm>
        <a:off x="6707732" y="1493979"/>
        <a:ext cx="1609756" cy="207703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FF209F-9B3D-4203-838B-DC466AEEC872}">
      <dsp:nvSpPr>
        <dsp:cNvPr id="0" name=""/>
        <dsp:cNvSpPr/>
      </dsp:nvSpPr>
      <dsp:spPr>
        <a:xfrm>
          <a:off x="3109419" y="1510327"/>
          <a:ext cx="6830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83084" y="45720"/>
              </a:lnTo>
            </a:path>
          </a:pathLst>
        </a:custGeom>
        <a:noFill/>
        <a:ln w="952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33120" y="1552479"/>
        <a:ext cx="35684" cy="7136"/>
      </dsp:txXfrm>
    </dsp:sp>
    <dsp:sp modelId="{CE80325E-3EB5-4FA9-9072-B05562ACB39E}">
      <dsp:nvSpPr>
        <dsp:cNvPr id="0" name=""/>
        <dsp:cNvSpPr/>
      </dsp:nvSpPr>
      <dsp:spPr>
        <a:xfrm>
          <a:off x="8243" y="625154"/>
          <a:ext cx="3102976" cy="18617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 err="1"/>
            <a:t>Mempunyai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Tujuan</a:t>
          </a:r>
          <a:r>
            <a:rPr lang="en-US" sz="2000" kern="1200" baseline="0" dirty="0"/>
            <a:t> Yang </a:t>
          </a:r>
          <a:r>
            <a:rPr lang="en-US" sz="2000" kern="1200" baseline="0" dirty="0" err="1"/>
            <a:t>Jelas</a:t>
          </a:r>
          <a:endParaRPr lang="en-US" sz="2000" kern="1200" baseline="0" dirty="0"/>
        </a:p>
      </dsp:txBody>
      <dsp:txXfrm>
        <a:off x="8243" y="625154"/>
        <a:ext cx="3102976" cy="1861786"/>
      </dsp:txXfrm>
    </dsp:sp>
    <dsp:sp modelId="{2724A535-412D-412F-9D4B-B55AF6057611}">
      <dsp:nvSpPr>
        <dsp:cNvPr id="0" name=""/>
        <dsp:cNvSpPr/>
      </dsp:nvSpPr>
      <dsp:spPr>
        <a:xfrm>
          <a:off x="6926081" y="1510327"/>
          <a:ext cx="6830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83084" y="45720"/>
              </a:lnTo>
            </a:path>
          </a:pathLst>
        </a:custGeom>
        <a:noFill/>
        <a:ln w="9525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49781" y="1552479"/>
        <a:ext cx="35684" cy="7136"/>
      </dsp:txXfrm>
    </dsp:sp>
    <dsp:sp modelId="{26936BCE-5CDC-4462-9A18-E0834E4C014F}">
      <dsp:nvSpPr>
        <dsp:cNvPr id="0" name=""/>
        <dsp:cNvSpPr/>
      </dsp:nvSpPr>
      <dsp:spPr>
        <a:xfrm>
          <a:off x="3824904" y="625154"/>
          <a:ext cx="3102976" cy="1861786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 err="1"/>
            <a:t>Hirarki</a:t>
          </a:r>
          <a:endParaRPr lang="en-US" sz="2000" kern="1200" baseline="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/>
            <a:t>(</a:t>
          </a:r>
          <a:r>
            <a:rPr lang="en-US" sz="2000" kern="1200" baseline="0" dirty="0" err="1"/>
            <a:t>Garis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Kewenangan</a:t>
          </a:r>
          <a:r>
            <a:rPr lang="en-US" sz="2000" kern="1200" baseline="0" dirty="0"/>
            <a:t>)</a:t>
          </a:r>
        </a:p>
      </dsp:txBody>
      <dsp:txXfrm>
        <a:off x="3824904" y="625154"/>
        <a:ext cx="3102976" cy="1861786"/>
      </dsp:txXfrm>
    </dsp:sp>
    <dsp:sp modelId="{ADEF586A-B754-4B5E-A139-258B52FA4756}">
      <dsp:nvSpPr>
        <dsp:cNvPr id="0" name=""/>
        <dsp:cNvSpPr/>
      </dsp:nvSpPr>
      <dsp:spPr>
        <a:xfrm>
          <a:off x="1559731" y="2485140"/>
          <a:ext cx="7633322" cy="683084"/>
        </a:xfrm>
        <a:custGeom>
          <a:avLst/>
          <a:gdLst/>
          <a:ahLst/>
          <a:cxnLst/>
          <a:rect l="0" t="0" r="0" b="0"/>
          <a:pathLst>
            <a:path>
              <a:moveTo>
                <a:pt x="7633322" y="0"/>
              </a:moveTo>
              <a:lnTo>
                <a:pt x="7633322" y="358642"/>
              </a:lnTo>
              <a:lnTo>
                <a:pt x="0" y="358642"/>
              </a:lnTo>
              <a:lnTo>
                <a:pt x="0" y="683084"/>
              </a:lnTo>
            </a:path>
          </a:pathLst>
        </a:custGeom>
        <a:noFill/>
        <a:ln w="9525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184727" y="2823114"/>
        <a:ext cx="383330" cy="7136"/>
      </dsp:txXfrm>
    </dsp:sp>
    <dsp:sp modelId="{8B3C6EFA-3627-4A8E-B55D-ADBA8B519DB9}">
      <dsp:nvSpPr>
        <dsp:cNvPr id="0" name=""/>
        <dsp:cNvSpPr/>
      </dsp:nvSpPr>
      <dsp:spPr>
        <a:xfrm>
          <a:off x="7641566" y="625154"/>
          <a:ext cx="3102976" cy="1861786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 err="1"/>
            <a:t>Kesatuan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Perintah</a:t>
          </a:r>
          <a:endParaRPr lang="en-US" sz="2000" kern="1200" baseline="0" dirty="0"/>
        </a:p>
      </dsp:txBody>
      <dsp:txXfrm>
        <a:off x="7641566" y="625154"/>
        <a:ext cx="3102976" cy="1861786"/>
      </dsp:txXfrm>
    </dsp:sp>
    <dsp:sp modelId="{B76E36D0-7C33-4A69-A63E-E6E892871BA2}">
      <dsp:nvSpPr>
        <dsp:cNvPr id="0" name=""/>
        <dsp:cNvSpPr/>
      </dsp:nvSpPr>
      <dsp:spPr>
        <a:xfrm>
          <a:off x="3109419" y="4085798"/>
          <a:ext cx="6830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83084" y="45720"/>
              </a:lnTo>
            </a:path>
          </a:pathLst>
        </a:custGeom>
        <a:noFill/>
        <a:ln w="9525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433120" y="4127949"/>
        <a:ext cx="35684" cy="7136"/>
      </dsp:txXfrm>
    </dsp:sp>
    <dsp:sp modelId="{10C2EE5C-5332-4C8C-AB36-A20689045790}">
      <dsp:nvSpPr>
        <dsp:cNvPr id="0" name=""/>
        <dsp:cNvSpPr/>
      </dsp:nvSpPr>
      <dsp:spPr>
        <a:xfrm>
          <a:off x="8243" y="3200625"/>
          <a:ext cx="3102976" cy="1861786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 err="1"/>
            <a:t>Pertanggungjawaban</a:t>
          </a:r>
          <a:endParaRPr lang="en-US" sz="2000" kern="1200" baseline="0" dirty="0"/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/>
            <a:t>(</a:t>
          </a:r>
          <a:r>
            <a:rPr lang="en-US" sz="2000" kern="1200" baseline="0" dirty="0" err="1"/>
            <a:t>Bawahan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ke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Atasan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berdasar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Kedudukan</a:t>
          </a:r>
          <a:r>
            <a:rPr lang="en-US" sz="2000" kern="1200" baseline="0" dirty="0"/>
            <a:t>)</a:t>
          </a:r>
        </a:p>
      </dsp:txBody>
      <dsp:txXfrm>
        <a:off x="8243" y="3200625"/>
        <a:ext cx="3102976" cy="1861786"/>
      </dsp:txXfrm>
    </dsp:sp>
    <dsp:sp modelId="{AAD94400-B51B-450F-93A0-CAE3E5742E28}">
      <dsp:nvSpPr>
        <dsp:cNvPr id="0" name=""/>
        <dsp:cNvSpPr/>
      </dsp:nvSpPr>
      <dsp:spPr>
        <a:xfrm>
          <a:off x="6926081" y="4085798"/>
          <a:ext cx="68308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83084" y="45720"/>
              </a:lnTo>
            </a:path>
          </a:pathLst>
        </a:custGeom>
        <a:noFill/>
        <a:ln w="9525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7249781" y="4127949"/>
        <a:ext cx="35684" cy="7136"/>
      </dsp:txXfrm>
    </dsp:sp>
    <dsp:sp modelId="{0423A7E4-8A04-4C04-A430-22BAAE18B06F}">
      <dsp:nvSpPr>
        <dsp:cNvPr id="0" name=""/>
        <dsp:cNvSpPr/>
      </dsp:nvSpPr>
      <dsp:spPr>
        <a:xfrm>
          <a:off x="3824904" y="3200625"/>
          <a:ext cx="3102976" cy="1861786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 err="1"/>
            <a:t>Pembagian</a:t>
          </a:r>
          <a:r>
            <a:rPr lang="en-US" sz="2000" kern="1200" baseline="0" dirty="0"/>
            <a:t> </a:t>
          </a:r>
          <a:r>
            <a:rPr lang="en-US" sz="2000" kern="1200" baseline="0" dirty="0" err="1"/>
            <a:t>Kerja</a:t>
          </a:r>
          <a:endParaRPr lang="en-US" sz="2000" kern="1200" baseline="0" dirty="0"/>
        </a:p>
      </dsp:txBody>
      <dsp:txXfrm>
        <a:off x="3824904" y="3200625"/>
        <a:ext cx="3102976" cy="1861786"/>
      </dsp:txXfrm>
    </dsp:sp>
    <dsp:sp modelId="{46407B7C-1EB5-4F48-9A97-3685EB4F10D9}">
      <dsp:nvSpPr>
        <dsp:cNvPr id="0" name=""/>
        <dsp:cNvSpPr/>
      </dsp:nvSpPr>
      <dsp:spPr>
        <a:xfrm>
          <a:off x="7641566" y="3200625"/>
          <a:ext cx="3102976" cy="1861786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baseline="0" dirty="0" err="1"/>
            <a:t>Kepemimpinan</a:t>
          </a:r>
          <a:endParaRPr lang="en-US" sz="2000" kern="1200" baseline="0" dirty="0"/>
        </a:p>
      </dsp:txBody>
      <dsp:txXfrm>
        <a:off x="7641566" y="3200625"/>
        <a:ext cx="3102976" cy="186178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B821C-400B-483C-9800-3867DE38FCB7}">
      <dsp:nvSpPr>
        <dsp:cNvPr id="0" name=""/>
        <dsp:cNvSpPr/>
      </dsp:nvSpPr>
      <dsp:spPr>
        <a:xfrm>
          <a:off x="3647457" y="0"/>
          <a:ext cx="2409153" cy="2409222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77C8DBD-24F5-4879-9717-898B9B19EB85}">
      <dsp:nvSpPr>
        <dsp:cNvPr id="0" name=""/>
        <dsp:cNvSpPr/>
      </dsp:nvSpPr>
      <dsp:spPr>
        <a:xfrm>
          <a:off x="4179540" y="872236"/>
          <a:ext cx="1344118" cy="6719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Tunggal </a:t>
          </a:r>
        </a:p>
      </dsp:txBody>
      <dsp:txXfrm>
        <a:off x="4179540" y="872236"/>
        <a:ext cx="1344118" cy="671979"/>
      </dsp:txXfrm>
    </dsp:sp>
    <dsp:sp modelId="{EF067E2D-D202-4152-B953-F1539E810BE4}">
      <dsp:nvSpPr>
        <dsp:cNvPr id="0" name=""/>
        <dsp:cNvSpPr/>
      </dsp:nvSpPr>
      <dsp:spPr>
        <a:xfrm>
          <a:off x="3150150" y="1544216"/>
          <a:ext cx="2069646" cy="2070521"/>
        </a:xfrm>
        <a:prstGeom prst="blockArc">
          <a:avLst>
            <a:gd name="adj1" fmla="val 0"/>
            <a:gd name="adj2" fmla="val 18900000"/>
            <a:gd name="adj3" fmla="val 127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C52778F-D76E-4873-80FD-0CEEA86CD7F3}">
      <dsp:nvSpPr>
        <dsp:cNvPr id="0" name=""/>
        <dsp:cNvSpPr/>
      </dsp:nvSpPr>
      <dsp:spPr>
        <a:xfrm>
          <a:off x="3507481" y="2259211"/>
          <a:ext cx="1344118" cy="67197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Komisi</a:t>
          </a:r>
          <a:endParaRPr lang="en-US" sz="2600" kern="1200" dirty="0"/>
        </a:p>
      </dsp:txBody>
      <dsp:txXfrm>
        <a:off x="3507481" y="2259211"/>
        <a:ext cx="1344118" cy="67197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1A5842D-8E79-474C-AEC2-066129829602}">
      <dsp:nvSpPr>
        <dsp:cNvPr id="0" name=""/>
        <dsp:cNvSpPr/>
      </dsp:nvSpPr>
      <dsp:spPr>
        <a:xfrm>
          <a:off x="0" y="308451"/>
          <a:ext cx="8947150" cy="3578860"/>
        </a:xfrm>
        <a:prstGeom prst="leftRightRibb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AE0C46-CEEC-4076-8DBF-4B6F78B5FD7D}">
      <dsp:nvSpPr>
        <dsp:cNvPr id="0" name=""/>
        <dsp:cNvSpPr/>
      </dsp:nvSpPr>
      <dsp:spPr>
        <a:xfrm>
          <a:off x="1073658" y="934751"/>
          <a:ext cx="2952559" cy="1753641"/>
        </a:xfrm>
        <a:prstGeom prst="rect">
          <a:avLst/>
        </a:prstGeom>
        <a:noFill/>
        <a:ln w="19050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0236" rIns="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Formal</a:t>
          </a:r>
        </a:p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(</a:t>
          </a:r>
          <a:r>
            <a:rPr lang="en-US" sz="3100" kern="1200" dirty="0" err="1"/>
            <a:t>Sistem</a:t>
          </a:r>
          <a:r>
            <a:rPr lang="en-US" sz="3100" kern="1200" dirty="0"/>
            <a:t> </a:t>
          </a:r>
          <a:r>
            <a:rPr lang="en-US" sz="3100" kern="1200" dirty="0" err="1"/>
            <a:t>Kompleks</a:t>
          </a:r>
          <a:r>
            <a:rPr lang="en-US" sz="3100" kern="1200" dirty="0"/>
            <a:t>)</a:t>
          </a:r>
        </a:p>
      </dsp:txBody>
      <dsp:txXfrm>
        <a:off x="1073658" y="934751"/>
        <a:ext cx="2952559" cy="1753641"/>
      </dsp:txXfrm>
    </dsp:sp>
    <dsp:sp modelId="{CE5102DD-7CFF-4C35-A4FE-933392E6F435}">
      <dsp:nvSpPr>
        <dsp:cNvPr id="0" name=""/>
        <dsp:cNvSpPr/>
      </dsp:nvSpPr>
      <dsp:spPr>
        <a:xfrm>
          <a:off x="4473575" y="1507369"/>
          <a:ext cx="3489388" cy="1753641"/>
        </a:xfrm>
        <a:prstGeom prst="rect">
          <a:avLst/>
        </a:prstGeom>
        <a:noFill/>
        <a:ln w="19050" cap="rnd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10236" rIns="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Informal</a:t>
          </a:r>
        </a:p>
      </dsp:txBody>
      <dsp:txXfrm>
        <a:off x="4473575" y="1507369"/>
        <a:ext cx="3489388" cy="175364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D1871C-87BA-4379-A009-DD05695E1C25}">
      <dsp:nvSpPr>
        <dsp:cNvPr id="0" name=""/>
        <dsp:cNvSpPr/>
      </dsp:nvSpPr>
      <dsp:spPr>
        <a:xfrm rot="21300000">
          <a:off x="22539" y="1644938"/>
          <a:ext cx="8902071" cy="905885"/>
        </a:xfrm>
        <a:prstGeom prst="mathMinu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CBEEF4-3A5F-45E3-B6E5-7AACECF6566D}">
      <dsp:nvSpPr>
        <dsp:cNvPr id="0" name=""/>
        <dsp:cNvSpPr/>
      </dsp:nvSpPr>
      <dsp:spPr>
        <a:xfrm>
          <a:off x="1073658" y="209788"/>
          <a:ext cx="2684145" cy="1678304"/>
        </a:xfrm>
        <a:prstGeom prst="down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9F43E3-41C6-49BB-A2C8-32090424BD16}">
      <dsp:nvSpPr>
        <dsp:cNvPr id="0" name=""/>
        <dsp:cNvSpPr/>
      </dsp:nvSpPr>
      <dsp:spPr>
        <a:xfrm>
          <a:off x="4741989" y="0"/>
          <a:ext cx="2863088" cy="1762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5384" tIns="405384" rIns="405384" bIns="405384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 dirty="0" err="1"/>
            <a:t>Publik</a:t>
          </a:r>
          <a:endParaRPr lang="en-US" sz="5700" kern="1200" dirty="0"/>
        </a:p>
      </dsp:txBody>
      <dsp:txXfrm>
        <a:off x="4741989" y="0"/>
        <a:ext cx="2863088" cy="1762220"/>
      </dsp:txXfrm>
    </dsp:sp>
    <dsp:sp modelId="{4ABD2EBF-9C67-4D27-910E-754699DC52D7}">
      <dsp:nvSpPr>
        <dsp:cNvPr id="0" name=""/>
        <dsp:cNvSpPr/>
      </dsp:nvSpPr>
      <dsp:spPr>
        <a:xfrm>
          <a:off x="5189347" y="2307669"/>
          <a:ext cx="2684145" cy="1678304"/>
        </a:xfrm>
        <a:prstGeom prst="upArrow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809314-EC49-42F3-9EFA-08FFF7DBA3F7}">
      <dsp:nvSpPr>
        <dsp:cNvPr id="0" name=""/>
        <dsp:cNvSpPr/>
      </dsp:nvSpPr>
      <dsp:spPr>
        <a:xfrm>
          <a:off x="1342072" y="2433541"/>
          <a:ext cx="2863088" cy="17622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05384" tIns="405384" rIns="405384" bIns="405384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 dirty="0" err="1"/>
            <a:t>Privat</a:t>
          </a:r>
          <a:endParaRPr lang="en-US" sz="5700" kern="1200" dirty="0"/>
        </a:p>
      </dsp:txBody>
      <dsp:txXfrm>
        <a:off x="1342072" y="2433541"/>
        <a:ext cx="2863088" cy="176222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EF2810-71CF-4D04-AF5D-C0BD7551C449}">
      <dsp:nvSpPr>
        <dsp:cNvPr id="0" name=""/>
        <dsp:cNvSpPr/>
      </dsp:nvSpPr>
      <dsp:spPr>
        <a:xfrm>
          <a:off x="182656" y="0"/>
          <a:ext cx="2685287" cy="2013965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89B0A0-8D53-496E-A405-1ED2A37FF638}">
      <dsp:nvSpPr>
        <dsp:cNvPr id="0" name=""/>
        <dsp:cNvSpPr/>
      </dsp:nvSpPr>
      <dsp:spPr>
        <a:xfrm>
          <a:off x="2948503" y="0"/>
          <a:ext cx="5010404" cy="20139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5816" tIns="0" rIns="305816" bIns="305816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 err="1"/>
            <a:t>Keputusan</a:t>
          </a:r>
          <a:r>
            <a:rPr lang="en-US" sz="4300" kern="1200" dirty="0"/>
            <a:t> yang </a:t>
          </a:r>
          <a:r>
            <a:rPr lang="en-US" sz="4300" kern="1200" dirty="0" err="1"/>
            <a:t>Diprogram</a:t>
          </a:r>
          <a:endParaRPr lang="en-US" sz="4300" kern="1200" dirty="0"/>
        </a:p>
      </dsp:txBody>
      <dsp:txXfrm>
        <a:off x="2948503" y="0"/>
        <a:ext cx="5010404" cy="2013965"/>
      </dsp:txXfrm>
    </dsp:sp>
    <dsp:sp modelId="{AEAA20EF-55E9-4B87-AA48-B15F5077BDB1}">
      <dsp:nvSpPr>
        <dsp:cNvPr id="0" name=""/>
        <dsp:cNvSpPr/>
      </dsp:nvSpPr>
      <dsp:spPr>
        <a:xfrm>
          <a:off x="988242" y="2181796"/>
          <a:ext cx="2685287" cy="2013965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606839-8BDE-4523-972B-05B50037E5A7}">
      <dsp:nvSpPr>
        <dsp:cNvPr id="0" name=""/>
        <dsp:cNvSpPr/>
      </dsp:nvSpPr>
      <dsp:spPr>
        <a:xfrm>
          <a:off x="3754089" y="2181796"/>
          <a:ext cx="5010404" cy="201396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5816" tIns="0" rIns="305816" bIns="305816" numCol="1" spcCol="1270" anchor="ctr" anchorCtr="0">
          <a:noAutofit/>
        </a:bodyPr>
        <a:lstStyle/>
        <a:p>
          <a:pPr marL="0" lvl="0" indent="0" algn="l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kern="1200" dirty="0" err="1"/>
            <a:t>Keputusan</a:t>
          </a:r>
          <a:r>
            <a:rPr lang="en-US" sz="4300" kern="1200" dirty="0"/>
            <a:t> yang </a:t>
          </a:r>
          <a:r>
            <a:rPr lang="en-US" sz="4300" kern="1200" dirty="0" err="1"/>
            <a:t>Tak</a:t>
          </a:r>
          <a:r>
            <a:rPr lang="en-US" sz="4300" kern="1200" dirty="0"/>
            <a:t> </a:t>
          </a:r>
          <a:r>
            <a:rPr lang="en-US" sz="4300" kern="1200" dirty="0" err="1"/>
            <a:t>Terprogram</a:t>
          </a:r>
          <a:endParaRPr lang="en-US" sz="4300" kern="1200" dirty="0"/>
        </a:p>
      </dsp:txBody>
      <dsp:txXfrm>
        <a:off x="3754089" y="2181796"/>
        <a:ext cx="5010404" cy="2013965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438347-D5EB-4BF2-9DFA-3DE00CE10F43}">
      <dsp:nvSpPr>
        <dsp:cNvPr id="0" name=""/>
        <dsp:cNvSpPr/>
      </dsp:nvSpPr>
      <dsp:spPr>
        <a:xfrm>
          <a:off x="0" y="56503"/>
          <a:ext cx="2205118" cy="220511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Tahap</a:t>
          </a:r>
          <a:r>
            <a:rPr lang="en-US" sz="1800" kern="1200" dirty="0"/>
            <a:t> </a:t>
          </a:r>
          <a:r>
            <a:rPr lang="en-US" sz="1800" kern="1200" dirty="0" err="1"/>
            <a:t>Pemahaman</a:t>
          </a:r>
          <a:r>
            <a:rPr lang="en-US" sz="1800" kern="1200" dirty="0"/>
            <a:t> </a:t>
          </a:r>
          <a:r>
            <a:rPr lang="en-US" sz="1800" kern="1200" dirty="0" err="1"/>
            <a:t>dan</a:t>
          </a:r>
          <a:r>
            <a:rPr lang="en-US" sz="1800" kern="1200" dirty="0"/>
            <a:t> </a:t>
          </a:r>
          <a:r>
            <a:rPr lang="en-US" sz="1800" kern="1200" dirty="0" err="1"/>
            <a:t>Perumusan</a:t>
          </a:r>
          <a:endParaRPr lang="en-US" sz="1800" kern="1200" dirty="0"/>
        </a:p>
      </dsp:txBody>
      <dsp:txXfrm>
        <a:off x="322932" y="379435"/>
        <a:ext cx="1559254" cy="1559254"/>
      </dsp:txXfrm>
    </dsp:sp>
    <dsp:sp modelId="{DA15C3A5-5249-4565-934E-7F41C8BF35A9}">
      <dsp:nvSpPr>
        <dsp:cNvPr id="0" name=""/>
        <dsp:cNvSpPr/>
      </dsp:nvSpPr>
      <dsp:spPr>
        <a:xfrm rot="10800000">
          <a:off x="716663" y="2494449"/>
          <a:ext cx="771791" cy="493593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358272-0BBD-45EB-A179-0096B3D27294}">
      <dsp:nvSpPr>
        <dsp:cNvPr id="0" name=""/>
        <dsp:cNvSpPr/>
      </dsp:nvSpPr>
      <dsp:spPr>
        <a:xfrm>
          <a:off x="107502" y="3192930"/>
          <a:ext cx="1990113" cy="1886083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Pengumpulan</a:t>
          </a:r>
          <a:r>
            <a:rPr lang="en-US" sz="1600" kern="1200" dirty="0"/>
            <a:t> data yang </a:t>
          </a:r>
          <a:r>
            <a:rPr lang="en-US" sz="1600" kern="1200" dirty="0" err="1"/>
            <a:t>relevan</a:t>
          </a:r>
          <a:endParaRPr lang="en-US" sz="1600" kern="1200" dirty="0"/>
        </a:p>
      </dsp:txBody>
      <dsp:txXfrm>
        <a:off x="398947" y="3469140"/>
        <a:ext cx="1407223" cy="1333663"/>
      </dsp:txXfrm>
    </dsp:sp>
    <dsp:sp modelId="{1392F135-BC67-44D6-990D-E7E593CFE912}">
      <dsp:nvSpPr>
        <dsp:cNvPr id="0" name=""/>
        <dsp:cNvSpPr/>
      </dsp:nvSpPr>
      <dsp:spPr>
        <a:xfrm rot="5400000">
          <a:off x="2333066" y="3889175"/>
          <a:ext cx="771791" cy="493593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F1E93E-01A7-44E4-A792-3E537C37C4E1}">
      <dsp:nvSpPr>
        <dsp:cNvPr id="0" name=""/>
        <dsp:cNvSpPr/>
      </dsp:nvSpPr>
      <dsp:spPr>
        <a:xfrm>
          <a:off x="3312369" y="3120919"/>
          <a:ext cx="2195733" cy="203010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Pengembangan</a:t>
          </a:r>
          <a:r>
            <a:rPr lang="en-US" sz="1600" kern="1200" dirty="0"/>
            <a:t> </a:t>
          </a:r>
          <a:r>
            <a:rPr lang="en-US" sz="1600" kern="1200" dirty="0" err="1"/>
            <a:t>Alternatif</a:t>
          </a:r>
          <a:endParaRPr lang="en-US" sz="1600" kern="1200" dirty="0"/>
        </a:p>
      </dsp:txBody>
      <dsp:txXfrm>
        <a:off x="3633927" y="3418221"/>
        <a:ext cx="1552617" cy="1435501"/>
      </dsp:txXfrm>
    </dsp:sp>
    <dsp:sp modelId="{65EF5A62-19B9-45D8-ADED-C9073DECCC5E}">
      <dsp:nvSpPr>
        <dsp:cNvPr id="0" name=""/>
        <dsp:cNvSpPr/>
      </dsp:nvSpPr>
      <dsp:spPr>
        <a:xfrm>
          <a:off x="4024340" y="2363037"/>
          <a:ext cx="771791" cy="493593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4B2205-DA1B-4617-91A2-498589AF4AD7}">
      <dsp:nvSpPr>
        <dsp:cNvPr id="0" name=""/>
        <dsp:cNvSpPr/>
      </dsp:nvSpPr>
      <dsp:spPr>
        <a:xfrm>
          <a:off x="3491881" y="191436"/>
          <a:ext cx="1836708" cy="193525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 err="1"/>
            <a:t>Evaluasi</a:t>
          </a:r>
          <a:r>
            <a:rPr lang="en-US" sz="1600" kern="1200" dirty="0"/>
            <a:t> </a:t>
          </a:r>
          <a:r>
            <a:rPr lang="en-US" sz="1600" kern="1200" dirty="0" err="1"/>
            <a:t>Alternatif</a:t>
          </a:r>
          <a:endParaRPr lang="en-US" sz="1600" kern="1200" dirty="0"/>
        </a:p>
      </dsp:txBody>
      <dsp:txXfrm>
        <a:off x="3760861" y="474847"/>
        <a:ext cx="1298748" cy="1368430"/>
      </dsp:txXfrm>
    </dsp:sp>
    <dsp:sp modelId="{1FB06ECD-08E9-4859-9C8D-0366F1D84B15}">
      <dsp:nvSpPr>
        <dsp:cNvPr id="0" name=""/>
        <dsp:cNvSpPr/>
      </dsp:nvSpPr>
      <dsp:spPr>
        <a:xfrm rot="5400000">
          <a:off x="5730496" y="912266"/>
          <a:ext cx="771791" cy="493593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355ADE-0F1C-4176-8B04-86D8425361EA}">
      <dsp:nvSpPr>
        <dsp:cNvPr id="0" name=""/>
        <dsp:cNvSpPr/>
      </dsp:nvSpPr>
      <dsp:spPr>
        <a:xfrm>
          <a:off x="6876254" y="263447"/>
          <a:ext cx="1683316" cy="1791230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Pemilihan</a:t>
          </a:r>
          <a:r>
            <a:rPr lang="en-US" sz="1900" kern="1200" dirty="0"/>
            <a:t> </a:t>
          </a:r>
          <a:r>
            <a:rPr lang="en-US" sz="1900" kern="1200" dirty="0" err="1"/>
            <a:t>Alternatif</a:t>
          </a:r>
          <a:r>
            <a:rPr lang="en-US" sz="1900" kern="1200" dirty="0"/>
            <a:t> </a:t>
          </a:r>
          <a:r>
            <a:rPr lang="en-US" sz="1900" kern="1200" dirty="0" err="1"/>
            <a:t>Terbaik</a:t>
          </a:r>
          <a:endParaRPr lang="en-US" sz="1900" kern="1200" dirty="0"/>
        </a:p>
      </dsp:txBody>
      <dsp:txXfrm>
        <a:off x="7122770" y="525767"/>
        <a:ext cx="1190284" cy="1266590"/>
      </dsp:txXfrm>
    </dsp:sp>
    <dsp:sp modelId="{4F34B0D4-6D12-4698-9F87-727955BE8444}">
      <dsp:nvSpPr>
        <dsp:cNvPr id="0" name=""/>
        <dsp:cNvSpPr/>
      </dsp:nvSpPr>
      <dsp:spPr>
        <a:xfrm rot="10800000">
          <a:off x="7332017" y="2311218"/>
          <a:ext cx="771791" cy="493593"/>
        </a:xfrm>
        <a:prstGeom prst="triangl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A93C3E4-0E6C-41C0-AB4E-D91391BC027A}">
      <dsp:nvSpPr>
        <dsp:cNvPr id="0" name=""/>
        <dsp:cNvSpPr/>
      </dsp:nvSpPr>
      <dsp:spPr>
        <a:xfrm>
          <a:off x="6615354" y="3033413"/>
          <a:ext cx="2205118" cy="220511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/>
            <a:t>Pengambilan</a:t>
          </a:r>
          <a:r>
            <a:rPr lang="en-US" sz="1800" kern="1200" dirty="0"/>
            <a:t> </a:t>
          </a:r>
          <a:r>
            <a:rPr lang="en-US" sz="1800" kern="1200" dirty="0" err="1"/>
            <a:t>Keputusan</a:t>
          </a:r>
          <a:endParaRPr lang="en-US" sz="1800" kern="1200" dirty="0"/>
        </a:p>
      </dsp:txBody>
      <dsp:txXfrm>
        <a:off x="6938286" y="3356345"/>
        <a:ext cx="1559254" cy="155925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E0D07D-72D2-42BB-89C9-234E1743E894}">
      <dsp:nvSpPr>
        <dsp:cNvPr id="0" name=""/>
        <dsp:cNvSpPr/>
      </dsp:nvSpPr>
      <dsp:spPr>
        <a:xfrm>
          <a:off x="614164" y="1654"/>
          <a:ext cx="3058272" cy="1834963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Intelligence</a:t>
          </a:r>
        </a:p>
      </dsp:txBody>
      <dsp:txXfrm>
        <a:off x="667908" y="55398"/>
        <a:ext cx="2950784" cy="1727475"/>
      </dsp:txXfrm>
    </dsp:sp>
    <dsp:sp modelId="{3D983EB3-5E4C-4959-88F0-6EE54E20961A}">
      <dsp:nvSpPr>
        <dsp:cNvPr id="0" name=""/>
        <dsp:cNvSpPr/>
      </dsp:nvSpPr>
      <dsp:spPr>
        <a:xfrm>
          <a:off x="3941564" y="539910"/>
          <a:ext cx="648353" cy="7584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>
        <a:off x="3941564" y="691600"/>
        <a:ext cx="453847" cy="455071"/>
      </dsp:txXfrm>
    </dsp:sp>
    <dsp:sp modelId="{41130E34-5540-42A3-88CE-B4B2438061EA}">
      <dsp:nvSpPr>
        <dsp:cNvPr id="0" name=""/>
        <dsp:cNvSpPr/>
      </dsp:nvSpPr>
      <dsp:spPr>
        <a:xfrm>
          <a:off x="4895745" y="1654"/>
          <a:ext cx="3058272" cy="1834963"/>
        </a:xfrm>
        <a:prstGeom prst="roundRect">
          <a:avLst>
            <a:gd name="adj" fmla="val 10000"/>
          </a:avLst>
        </a:prstGeom>
        <a:solidFill>
          <a:schemeClr val="accent5">
            <a:hueOff val="6718086"/>
            <a:satOff val="-3139"/>
            <a:lumOff val="-352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Design</a:t>
          </a:r>
        </a:p>
      </dsp:txBody>
      <dsp:txXfrm>
        <a:off x="4949489" y="55398"/>
        <a:ext cx="2950784" cy="1727475"/>
      </dsp:txXfrm>
    </dsp:sp>
    <dsp:sp modelId="{5CD056BB-908C-483C-89B1-8996F5DE724D}">
      <dsp:nvSpPr>
        <dsp:cNvPr id="0" name=""/>
        <dsp:cNvSpPr/>
      </dsp:nvSpPr>
      <dsp:spPr>
        <a:xfrm rot="5400000">
          <a:off x="6100705" y="2050696"/>
          <a:ext cx="648353" cy="7584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10077129"/>
            <a:satOff val="-4709"/>
            <a:lumOff val="-529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 rot="-5400000">
        <a:off x="6197346" y="2105745"/>
        <a:ext cx="455071" cy="453847"/>
      </dsp:txXfrm>
    </dsp:sp>
    <dsp:sp modelId="{851D6B3B-3CA7-4A8E-85D1-EBB0A9D96275}">
      <dsp:nvSpPr>
        <dsp:cNvPr id="0" name=""/>
        <dsp:cNvSpPr/>
      </dsp:nvSpPr>
      <dsp:spPr>
        <a:xfrm>
          <a:off x="4895745" y="3059926"/>
          <a:ext cx="3058272" cy="1834963"/>
        </a:xfrm>
        <a:prstGeom prst="roundRect">
          <a:avLst>
            <a:gd name="adj" fmla="val 10000"/>
          </a:avLst>
        </a:prstGeom>
        <a:solidFill>
          <a:schemeClr val="accent5">
            <a:hueOff val="13436172"/>
            <a:satOff val="-6278"/>
            <a:lumOff val="-705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Choice</a:t>
          </a:r>
        </a:p>
      </dsp:txBody>
      <dsp:txXfrm>
        <a:off x="4949489" y="3113670"/>
        <a:ext cx="2950784" cy="1727475"/>
      </dsp:txXfrm>
    </dsp:sp>
    <dsp:sp modelId="{98F0EACE-1D0C-4C65-B670-FD21D1A7B0C2}">
      <dsp:nvSpPr>
        <dsp:cNvPr id="0" name=""/>
        <dsp:cNvSpPr/>
      </dsp:nvSpPr>
      <dsp:spPr>
        <a:xfrm rot="10800000">
          <a:off x="3978264" y="3598182"/>
          <a:ext cx="648353" cy="758451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20154258"/>
            <a:satOff val="-9417"/>
            <a:lumOff val="-1058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2200" kern="1200"/>
        </a:p>
      </dsp:txBody>
      <dsp:txXfrm rot="10800000">
        <a:off x="4172770" y="3749872"/>
        <a:ext cx="453847" cy="455071"/>
      </dsp:txXfrm>
    </dsp:sp>
    <dsp:sp modelId="{0D6A0E50-BC1E-4BF7-9DF7-2B63C46FC5EF}">
      <dsp:nvSpPr>
        <dsp:cNvPr id="0" name=""/>
        <dsp:cNvSpPr/>
      </dsp:nvSpPr>
      <dsp:spPr>
        <a:xfrm>
          <a:off x="614164" y="3059926"/>
          <a:ext cx="3058272" cy="1834963"/>
        </a:xfrm>
        <a:prstGeom prst="roundRect">
          <a:avLst>
            <a:gd name="adj" fmla="val 10000"/>
          </a:avLst>
        </a:prstGeom>
        <a:solidFill>
          <a:schemeClr val="accent5">
            <a:hueOff val="20154258"/>
            <a:satOff val="-9417"/>
            <a:lumOff val="-1058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 dirty="0"/>
            <a:t>Implementation</a:t>
          </a:r>
        </a:p>
      </dsp:txBody>
      <dsp:txXfrm>
        <a:off x="667908" y="3113670"/>
        <a:ext cx="2950784" cy="172747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B23D38-D381-4862-9C53-4B263ADD2223}">
      <dsp:nvSpPr>
        <dsp:cNvPr id="0" name=""/>
        <dsp:cNvSpPr/>
      </dsp:nvSpPr>
      <dsp:spPr>
        <a:xfrm>
          <a:off x="7416" y="2216130"/>
          <a:ext cx="2216814" cy="13300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Recruitment</a:t>
          </a:r>
        </a:p>
      </dsp:txBody>
      <dsp:txXfrm>
        <a:off x="46373" y="2255087"/>
        <a:ext cx="2138900" cy="1252174"/>
      </dsp:txXfrm>
    </dsp:sp>
    <dsp:sp modelId="{E41CB9B2-4EF9-41F5-BDA2-ECA0029D12A1}">
      <dsp:nvSpPr>
        <dsp:cNvPr id="0" name=""/>
        <dsp:cNvSpPr/>
      </dsp:nvSpPr>
      <dsp:spPr>
        <a:xfrm>
          <a:off x="2445912" y="2606290"/>
          <a:ext cx="469964" cy="5497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2445912" y="2716244"/>
        <a:ext cx="328975" cy="329861"/>
      </dsp:txXfrm>
    </dsp:sp>
    <dsp:sp modelId="{3FA17A04-28DC-4A0E-9C52-888735C37EEB}">
      <dsp:nvSpPr>
        <dsp:cNvPr id="0" name=""/>
        <dsp:cNvSpPr/>
      </dsp:nvSpPr>
      <dsp:spPr>
        <a:xfrm>
          <a:off x="3110956" y="2216130"/>
          <a:ext cx="2216814" cy="13300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Maintenance</a:t>
          </a:r>
        </a:p>
      </dsp:txBody>
      <dsp:txXfrm>
        <a:off x="3149913" y="2255087"/>
        <a:ext cx="2138900" cy="1252174"/>
      </dsp:txXfrm>
    </dsp:sp>
    <dsp:sp modelId="{3082F676-A108-4614-BB04-8665B574CDCD}">
      <dsp:nvSpPr>
        <dsp:cNvPr id="0" name=""/>
        <dsp:cNvSpPr/>
      </dsp:nvSpPr>
      <dsp:spPr>
        <a:xfrm>
          <a:off x="5549451" y="2606290"/>
          <a:ext cx="469964" cy="549769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5549451" y="2716244"/>
        <a:ext cx="328975" cy="329861"/>
      </dsp:txXfrm>
    </dsp:sp>
    <dsp:sp modelId="{09DF9413-69A8-4F6B-9580-67CEA50E8C0C}">
      <dsp:nvSpPr>
        <dsp:cNvPr id="0" name=""/>
        <dsp:cNvSpPr/>
      </dsp:nvSpPr>
      <dsp:spPr>
        <a:xfrm>
          <a:off x="6214496" y="2216130"/>
          <a:ext cx="2216814" cy="133008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Development</a:t>
          </a:r>
        </a:p>
      </dsp:txBody>
      <dsp:txXfrm>
        <a:off x="6253453" y="2255087"/>
        <a:ext cx="2138900" cy="125217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7238B6-925A-4888-A947-F302797A0DCC}">
      <dsp:nvSpPr>
        <dsp:cNvPr id="0" name=""/>
        <dsp:cNvSpPr/>
      </dsp:nvSpPr>
      <dsp:spPr>
        <a:xfrm>
          <a:off x="8190392" y="1721403"/>
          <a:ext cx="2451203" cy="2451329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A267D0-5D3C-44E2-B3CF-22912936B2B8}">
      <dsp:nvSpPr>
        <dsp:cNvPr id="0" name=""/>
        <dsp:cNvSpPr/>
      </dsp:nvSpPr>
      <dsp:spPr>
        <a:xfrm>
          <a:off x="8272379" y="1803128"/>
          <a:ext cx="2288280" cy="228787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Development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/Upgrading</a:t>
          </a:r>
          <a:endParaRPr lang="en-US" sz="2000" kern="1200" dirty="0"/>
        </a:p>
      </dsp:txBody>
      <dsp:txXfrm>
        <a:off x="8599276" y="2130029"/>
        <a:ext cx="1634486" cy="1634075"/>
      </dsp:txXfrm>
    </dsp:sp>
    <dsp:sp modelId="{9B5FD933-F562-4D54-A06E-F718CB74EC27}">
      <dsp:nvSpPr>
        <dsp:cNvPr id="0" name=""/>
        <dsp:cNvSpPr/>
      </dsp:nvSpPr>
      <dsp:spPr>
        <a:xfrm rot="2700000">
          <a:off x="5646670" y="1721230"/>
          <a:ext cx="2451243" cy="2451243"/>
        </a:xfrm>
        <a:prstGeom prst="teardrop">
          <a:avLst>
            <a:gd name="adj" fmla="val 100000"/>
          </a:avLst>
        </a:prstGeom>
        <a:solidFill>
          <a:schemeClr val="accent3">
            <a:hueOff val="-477801"/>
            <a:satOff val="393"/>
            <a:lumOff val="-32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0D8C83-7F2B-4165-9BD3-B5EAF138F342}">
      <dsp:nvSpPr>
        <dsp:cNvPr id="0" name=""/>
        <dsp:cNvSpPr/>
      </dsp:nvSpPr>
      <dsp:spPr>
        <a:xfrm>
          <a:off x="5739188" y="1803128"/>
          <a:ext cx="2288280" cy="228787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-477801"/>
              <a:satOff val="393"/>
              <a:lumOff val="-32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Maintenance</a:t>
          </a:r>
        </a:p>
      </dsp:txBody>
      <dsp:txXfrm>
        <a:off x="6066085" y="2130029"/>
        <a:ext cx="1634486" cy="1634075"/>
      </dsp:txXfrm>
    </dsp:sp>
    <dsp:sp modelId="{3BCF9224-1057-4AD8-8624-BF5D96B54E00}">
      <dsp:nvSpPr>
        <dsp:cNvPr id="0" name=""/>
        <dsp:cNvSpPr/>
      </dsp:nvSpPr>
      <dsp:spPr>
        <a:xfrm rot="2700000">
          <a:off x="3123990" y="1721230"/>
          <a:ext cx="2451243" cy="2451243"/>
        </a:xfrm>
        <a:prstGeom prst="teardrop">
          <a:avLst>
            <a:gd name="adj" fmla="val 100000"/>
          </a:avLst>
        </a:prstGeom>
        <a:solidFill>
          <a:schemeClr val="accent3">
            <a:hueOff val="-955602"/>
            <a:satOff val="787"/>
            <a:lumOff val="-65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0D7CEF-59D0-4393-A6FE-5367479CBDE6}">
      <dsp:nvSpPr>
        <dsp:cNvPr id="0" name=""/>
        <dsp:cNvSpPr/>
      </dsp:nvSpPr>
      <dsp:spPr>
        <a:xfrm>
          <a:off x="3205998" y="1803128"/>
          <a:ext cx="2288280" cy="228787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-955602"/>
              <a:satOff val="787"/>
              <a:lumOff val="-65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Recruitment</a:t>
          </a:r>
        </a:p>
      </dsp:txBody>
      <dsp:txXfrm>
        <a:off x="3532895" y="2130029"/>
        <a:ext cx="1634486" cy="1634075"/>
      </dsp:txXfrm>
    </dsp:sp>
    <dsp:sp modelId="{D9DEBF09-696E-4C81-B197-65C3F5773F4A}">
      <dsp:nvSpPr>
        <dsp:cNvPr id="0" name=""/>
        <dsp:cNvSpPr/>
      </dsp:nvSpPr>
      <dsp:spPr>
        <a:xfrm rot="2700000">
          <a:off x="590800" y="1721230"/>
          <a:ext cx="2451243" cy="2451243"/>
        </a:xfrm>
        <a:prstGeom prst="teardrop">
          <a:avLst>
            <a:gd name="adj" fmla="val 100000"/>
          </a:avLst>
        </a:prstGeom>
        <a:solidFill>
          <a:schemeClr val="accent3">
            <a:hueOff val="-1433403"/>
            <a:satOff val="1180"/>
            <a:lumOff val="-98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EC18131-1429-443D-A724-F1170AC787EB}">
      <dsp:nvSpPr>
        <dsp:cNvPr id="0" name=""/>
        <dsp:cNvSpPr/>
      </dsp:nvSpPr>
      <dsp:spPr>
        <a:xfrm>
          <a:off x="672807" y="1803128"/>
          <a:ext cx="2288280" cy="2287878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-1433403"/>
              <a:satOff val="1180"/>
              <a:lumOff val="-98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0" i="1" kern="1200" dirty="0"/>
            <a:t>Human Resources </a:t>
          </a:r>
          <a:r>
            <a:rPr lang="en-US" sz="2000" b="0" i="1" kern="1200" dirty="0" err="1"/>
            <a:t>Departement</a:t>
          </a:r>
          <a:endParaRPr lang="en-US" sz="2000" kern="1200" dirty="0"/>
        </a:p>
      </dsp:txBody>
      <dsp:txXfrm>
        <a:off x="999704" y="2130029"/>
        <a:ext cx="1634486" cy="1634075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96EE1A-D24E-4409-B0ED-FDFF58C38F2B}">
      <dsp:nvSpPr>
        <dsp:cNvPr id="0" name=""/>
        <dsp:cNvSpPr/>
      </dsp:nvSpPr>
      <dsp:spPr>
        <a:xfrm>
          <a:off x="1863309" y="-40152"/>
          <a:ext cx="6595016" cy="6595016"/>
        </a:xfrm>
        <a:prstGeom prst="circularArrow">
          <a:avLst>
            <a:gd name="adj1" fmla="val 5544"/>
            <a:gd name="adj2" fmla="val 330680"/>
            <a:gd name="adj3" fmla="val 14484234"/>
            <a:gd name="adj4" fmla="val 16968291"/>
            <a:gd name="adj5" fmla="val 5757"/>
          </a:avLst>
        </a:prstGeom>
        <a:gradFill rotWithShape="1">
          <a:gsLst>
            <a:gs pos="0">
              <a:schemeClr val="accent3">
                <a:tint val="96000"/>
                <a:lumMod val="100000"/>
              </a:schemeClr>
            </a:gs>
            <a:gs pos="78000">
              <a:schemeClr val="accent3">
                <a:shade val="94000"/>
                <a:lumMod val="94000"/>
              </a:schemeClr>
            </a:gs>
          </a:gsLst>
          <a:lin ang="5400000" scaled="0"/>
        </a:gradFill>
        <a:ln w="12700" cap="rnd" cmpd="sng" algn="ctr">
          <a:solidFill>
            <a:schemeClr val="accent3"/>
          </a:solidFill>
          <a:prstDash val="solid"/>
        </a:ln>
        <a:effectLst>
          <a:outerShdw blurRad="38100" dist="25400" dir="5400000" rotWithShape="0">
            <a:srgbClr val="000000">
              <a:alpha val="35000"/>
            </a:srgbClr>
          </a:outerShdw>
        </a:effectLst>
      </dsp:spPr>
      <dsp:style>
        <a:lnRef idx="1">
          <a:schemeClr val="accent3"/>
        </a:lnRef>
        <a:fillRef idx="3">
          <a:schemeClr val="accent3"/>
        </a:fillRef>
        <a:effectRef idx="2">
          <a:schemeClr val="accent3"/>
        </a:effectRef>
        <a:fontRef idx="minor">
          <a:schemeClr val="lt1"/>
        </a:fontRef>
      </dsp:style>
    </dsp:sp>
    <dsp:sp modelId="{8D8E5398-4EF3-453E-8701-8069D3DA3EDB}">
      <dsp:nvSpPr>
        <dsp:cNvPr id="0" name=""/>
        <dsp:cNvSpPr/>
      </dsp:nvSpPr>
      <dsp:spPr>
        <a:xfrm>
          <a:off x="4111266" y="2506"/>
          <a:ext cx="2099102" cy="104955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Visi</a:t>
          </a:r>
          <a:r>
            <a:rPr lang="en-US" sz="1900" kern="1200" dirty="0"/>
            <a:t>, </a:t>
          </a:r>
          <a:r>
            <a:rPr lang="en-US" sz="1900" kern="1200" dirty="0" err="1"/>
            <a:t>Misi</a:t>
          </a:r>
          <a:r>
            <a:rPr lang="en-US" sz="1900" kern="1200" dirty="0"/>
            <a:t>, </a:t>
          </a:r>
          <a:r>
            <a:rPr lang="en-US" sz="1900" kern="1200" dirty="0" err="1"/>
            <a:t>Tujuan</a:t>
          </a:r>
          <a:r>
            <a:rPr lang="en-US" sz="1900" kern="1200" dirty="0"/>
            <a:t> </a:t>
          </a:r>
          <a:r>
            <a:rPr lang="en-US" sz="1900" kern="1200" dirty="0" err="1"/>
            <a:t>Berdasarkan</a:t>
          </a:r>
          <a:r>
            <a:rPr lang="en-US" sz="1900" kern="1200" dirty="0"/>
            <a:t> </a:t>
          </a:r>
          <a:r>
            <a:rPr lang="en-US" sz="1900" kern="1200" dirty="0" err="1"/>
            <a:t>Analisis</a:t>
          </a:r>
          <a:r>
            <a:rPr lang="en-US" sz="1900" kern="1200" dirty="0"/>
            <a:t> SWOT</a:t>
          </a:r>
        </a:p>
      </dsp:txBody>
      <dsp:txXfrm>
        <a:off x="4162501" y="53741"/>
        <a:ext cx="1996632" cy="947081"/>
      </dsp:txXfrm>
    </dsp:sp>
    <dsp:sp modelId="{95291033-CCA5-4A22-9C66-A031639657FF}">
      <dsp:nvSpPr>
        <dsp:cNvPr id="0" name=""/>
        <dsp:cNvSpPr/>
      </dsp:nvSpPr>
      <dsp:spPr>
        <a:xfrm>
          <a:off x="6310069" y="1061394"/>
          <a:ext cx="2099102" cy="104955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Desain</a:t>
          </a:r>
          <a:r>
            <a:rPr lang="en-US" sz="1900" kern="1200" dirty="0"/>
            <a:t> </a:t>
          </a:r>
          <a:r>
            <a:rPr lang="en-US" sz="1900" kern="1200" dirty="0" err="1"/>
            <a:t>Pekerjaan</a:t>
          </a:r>
          <a:endParaRPr lang="en-US" sz="1900" kern="1200" dirty="0"/>
        </a:p>
      </dsp:txBody>
      <dsp:txXfrm>
        <a:off x="6361304" y="1112629"/>
        <a:ext cx="1996632" cy="947081"/>
      </dsp:txXfrm>
    </dsp:sp>
    <dsp:sp modelId="{18CDC2C7-B1CA-4781-B91F-0D2FA5A65D0B}">
      <dsp:nvSpPr>
        <dsp:cNvPr id="0" name=""/>
        <dsp:cNvSpPr/>
      </dsp:nvSpPr>
      <dsp:spPr>
        <a:xfrm>
          <a:off x="6853128" y="3440692"/>
          <a:ext cx="2099102" cy="104955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Rekruitment</a:t>
          </a:r>
          <a:r>
            <a:rPr lang="en-US" sz="1900" kern="1200" dirty="0"/>
            <a:t> </a:t>
          </a:r>
          <a:r>
            <a:rPr lang="en-US" sz="1900" kern="1200" dirty="0" err="1"/>
            <a:t>dan</a:t>
          </a:r>
          <a:r>
            <a:rPr lang="en-US" sz="1900" kern="1200" dirty="0"/>
            <a:t> </a:t>
          </a:r>
          <a:r>
            <a:rPr lang="en-US" sz="1900" kern="1200" dirty="0" err="1"/>
            <a:t>Seleksi</a:t>
          </a:r>
          <a:endParaRPr lang="en-US" sz="1900" kern="1200" dirty="0"/>
        </a:p>
      </dsp:txBody>
      <dsp:txXfrm>
        <a:off x="6904363" y="3491927"/>
        <a:ext cx="1996632" cy="947081"/>
      </dsp:txXfrm>
    </dsp:sp>
    <dsp:sp modelId="{64870E44-5B70-4602-A333-883019244ABB}">
      <dsp:nvSpPr>
        <dsp:cNvPr id="0" name=""/>
        <dsp:cNvSpPr/>
      </dsp:nvSpPr>
      <dsp:spPr>
        <a:xfrm>
          <a:off x="5331510" y="5348742"/>
          <a:ext cx="2099102" cy="104955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Kinerja</a:t>
          </a:r>
          <a:r>
            <a:rPr lang="en-US" sz="1900" kern="1200" dirty="0"/>
            <a:t> </a:t>
          </a:r>
          <a:r>
            <a:rPr lang="en-US" sz="1900" kern="1200" dirty="0" err="1"/>
            <a:t>Manajemen</a:t>
          </a:r>
          <a:endParaRPr lang="en-US" sz="1900" kern="1200" dirty="0"/>
        </a:p>
      </dsp:txBody>
      <dsp:txXfrm>
        <a:off x="5382745" y="5399977"/>
        <a:ext cx="1996632" cy="947081"/>
      </dsp:txXfrm>
    </dsp:sp>
    <dsp:sp modelId="{0BEB4818-41E9-4915-B8DD-D626AB053B7A}">
      <dsp:nvSpPr>
        <dsp:cNvPr id="0" name=""/>
        <dsp:cNvSpPr/>
      </dsp:nvSpPr>
      <dsp:spPr>
        <a:xfrm>
          <a:off x="2891023" y="5348742"/>
          <a:ext cx="2099102" cy="1049551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Sistem</a:t>
          </a:r>
          <a:r>
            <a:rPr lang="en-US" sz="1900" kern="1200" dirty="0"/>
            <a:t> </a:t>
          </a:r>
          <a:r>
            <a:rPr lang="en-US" sz="1900" kern="1200" dirty="0" err="1"/>
            <a:t>Hubungan</a:t>
          </a:r>
          <a:r>
            <a:rPr lang="en-US" sz="1900" kern="1200" dirty="0"/>
            <a:t> </a:t>
          </a:r>
          <a:r>
            <a:rPr lang="en-US" sz="1900" kern="1200" dirty="0" err="1"/>
            <a:t>Manajerial</a:t>
          </a:r>
          <a:endParaRPr lang="en-US" sz="1900" kern="1200" dirty="0"/>
        </a:p>
      </dsp:txBody>
      <dsp:txXfrm>
        <a:off x="2942258" y="5399977"/>
        <a:ext cx="1996632" cy="947081"/>
      </dsp:txXfrm>
    </dsp:sp>
    <dsp:sp modelId="{7F2CA05F-F1FC-4B3C-9617-4900FE4E943F}">
      <dsp:nvSpPr>
        <dsp:cNvPr id="0" name=""/>
        <dsp:cNvSpPr/>
      </dsp:nvSpPr>
      <dsp:spPr>
        <a:xfrm>
          <a:off x="1369405" y="3440692"/>
          <a:ext cx="2099102" cy="104955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Pelatihan</a:t>
          </a:r>
          <a:r>
            <a:rPr lang="en-US" sz="1900" kern="1200" dirty="0"/>
            <a:t> </a:t>
          </a:r>
          <a:r>
            <a:rPr lang="en-US" sz="1900" kern="1200" dirty="0" err="1"/>
            <a:t>dan</a:t>
          </a:r>
          <a:r>
            <a:rPr lang="en-US" sz="1900" kern="1200" dirty="0"/>
            <a:t> </a:t>
          </a:r>
          <a:r>
            <a:rPr lang="en-US" sz="1900" kern="1200" dirty="0" err="1"/>
            <a:t>Pengembangan</a:t>
          </a:r>
          <a:endParaRPr lang="en-US" sz="1900" kern="1200" dirty="0"/>
        </a:p>
      </dsp:txBody>
      <dsp:txXfrm>
        <a:off x="1420640" y="3491927"/>
        <a:ext cx="1996632" cy="947081"/>
      </dsp:txXfrm>
    </dsp:sp>
    <dsp:sp modelId="{6311BE5F-5A51-46FA-910F-7837E00AA716}">
      <dsp:nvSpPr>
        <dsp:cNvPr id="0" name=""/>
        <dsp:cNvSpPr/>
      </dsp:nvSpPr>
      <dsp:spPr>
        <a:xfrm>
          <a:off x="1912464" y="1061394"/>
          <a:ext cx="2099102" cy="1049551"/>
        </a:xfrm>
        <a:prstGeom prst="roundRect">
          <a:avLst/>
        </a:prstGeom>
        <a:gradFill rotWithShape="1">
          <a:gsLst>
            <a:gs pos="0">
              <a:schemeClr val="accent4">
                <a:tint val="96000"/>
                <a:lumMod val="100000"/>
              </a:schemeClr>
            </a:gs>
            <a:gs pos="78000">
              <a:schemeClr val="accent4"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hemeClr val="accent4"/>
        </a:lnRef>
        <a:fillRef idx="3">
          <a:schemeClr val="accent4"/>
        </a:fillRef>
        <a:effectRef idx="3">
          <a:schemeClr val="accent4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 err="1"/>
            <a:t>Kompensasi</a:t>
          </a:r>
          <a:endParaRPr lang="en-US" sz="1900" kern="1200" dirty="0"/>
        </a:p>
      </dsp:txBody>
      <dsp:txXfrm>
        <a:off x="1963699" y="1112629"/>
        <a:ext cx="1996632" cy="94708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16A23-870E-4FA9-BADD-D58E89E0809E}">
      <dsp:nvSpPr>
        <dsp:cNvPr id="0" name=""/>
        <dsp:cNvSpPr/>
      </dsp:nvSpPr>
      <dsp:spPr>
        <a:xfrm rot="3903173">
          <a:off x="2738880" y="1007605"/>
          <a:ext cx="4371151" cy="3048333"/>
        </a:xfrm>
        <a:prstGeom prst="swooshArrow">
          <a:avLst>
            <a:gd name="adj1" fmla="val 16310"/>
            <a:gd name="adj2" fmla="val 3137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61F991-8FC2-474C-9BFF-B3597C5BAE4A}">
      <dsp:nvSpPr>
        <dsp:cNvPr id="0" name=""/>
        <dsp:cNvSpPr/>
      </dsp:nvSpPr>
      <dsp:spPr>
        <a:xfrm>
          <a:off x="4492582" y="1625747"/>
          <a:ext cx="110385" cy="11038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F3BF99-5C3B-4351-A32F-1972194B702B}">
      <dsp:nvSpPr>
        <dsp:cNvPr id="0" name=""/>
        <dsp:cNvSpPr/>
      </dsp:nvSpPr>
      <dsp:spPr>
        <a:xfrm>
          <a:off x="5594621" y="2478604"/>
          <a:ext cx="110385" cy="110385"/>
        </a:xfrm>
        <a:prstGeom prst="ellipse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6AFC82-82C9-412A-8185-82D6749B1D33}">
      <dsp:nvSpPr>
        <dsp:cNvPr id="0" name=""/>
        <dsp:cNvSpPr/>
      </dsp:nvSpPr>
      <dsp:spPr>
        <a:xfrm>
          <a:off x="1060354" y="734286"/>
          <a:ext cx="2060862" cy="81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b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Sesuatu</a:t>
          </a:r>
          <a:r>
            <a:rPr lang="en-US" sz="24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yang </a:t>
          </a:r>
          <a:r>
            <a:rPr lang="en-US" sz="2400" b="0" kern="120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Tidak</a:t>
          </a:r>
          <a:r>
            <a:rPr lang="en-US" sz="24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2400" b="0" kern="120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Diharapkan</a:t>
          </a:r>
          <a:endParaRPr lang="en-US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060354" y="734286"/>
        <a:ext cx="2060862" cy="810167"/>
      </dsp:txXfrm>
    </dsp:sp>
    <dsp:sp modelId="{A957ED98-295A-4A23-B3FB-6F6D42398C4C}">
      <dsp:nvSpPr>
        <dsp:cNvPr id="0" name=""/>
        <dsp:cNvSpPr/>
      </dsp:nvSpPr>
      <dsp:spPr>
        <a:xfrm>
          <a:off x="5175102" y="1191451"/>
          <a:ext cx="2840648" cy="81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Ketidakpastian</a:t>
          </a:r>
          <a:endParaRPr lang="en-US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5175102" y="1191451"/>
        <a:ext cx="2840648" cy="810167"/>
      </dsp:txXfrm>
    </dsp:sp>
    <dsp:sp modelId="{86C5BC59-EF90-4B71-B919-F13184C4D1D8}">
      <dsp:nvSpPr>
        <dsp:cNvPr id="0" name=""/>
        <dsp:cNvSpPr/>
      </dsp:nvSpPr>
      <dsp:spPr>
        <a:xfrm>
          <a:off x="2445851" y="2128713"/>
          <a:ext cx="2784949" cy="81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cap="none" spc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Hilangnya Suatu Peluang</a:t>
          </a:r>
          <a:endParaRPr lang="en-US" sz="2400" b="0" kern="1200" cap="none" spc="0" dirty="0">
            <a:ln w="0"/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2445851" y="2128713"/>
        <a:ext cx="2784949" cy="810167"/>
      </dsp:txXfrm>
    </dsp:sp>
    <dsp:sp modelId="{DED644D1-900E-4266-A511-001654522D8B}">
      <dsp:nvSpPr>
        <dsp:cNvPr id="0" name=""/>
        <dsp:cNvSpPr/>
      </dsp:nvSpPr>
      <dsp:spPr>
        <a:xfrm>
          <a:off x="5230801" y="4253376"/>
          <a:ext cx="2784949" cy="81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Mengancam</a:t>
          </a:r>
          <a:r>
            <a:rPr lang="en-US" sz="24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 </a:t>
          </a:r>
          <a:r>
            <a:rPr lang="en-US" sz="2400" b="0" kern="120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Sasaran</a:t>
          </a:r>
          <a:r>
            <a:rPr lang="en-US" sz="24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, </a:t>
          </a:r>
          <a:r>
            <a:rPr lang="en-US" sz="2400" b="0" kern="1200" cap="none" spc="0" dirty="0" err="1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Tujuan</a:t>
          </a:r>
          <a:r>
            <a:rPr lang="en-US" sz="2400" b="0" kern="1200" cap="none" spc="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rPr>
            <a:t>, Target</a:t>
          </a:r>
        </a:p>
      </dsp:txBody>
      <dsp:txXfrm>
        <a:off x="5230801" y="4253376"/>
        <a:ext cx="2784949" cy="810167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052B77-BA31-4B3A-B9C1-C9540168C435}">
      <dsp:nvSpPr>
        <dsp:cNvPr id="0" name=""/>
        <dsp:cNvSpPr/>
      </dsp:nvSpPr>
      <dsp:spPr>
        <a:xfrm>
          <a:off x="-4968995" y="-761366"/>
          <a:ext cx="5917884" cy="5917884"/>
        </a:xfrm>
        <a:prstGeom prst="blockArc">
          <a:avLst>
            <a:gd name="adj1" fmla="val 18900000"/>
            <a:gd name="adj2" fmla="val 2700000"/>
            <a:gd name="adj3" fmla="val 365"/>
          </a:avLst>
        </a:pr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CDEBE23-1896-4358-BD78-D6A676B0DC96}">
      <dsp:nvSpPr>
        <dsp:cNvPr id="0" name=""/>
        <dsp:cNvSpPr/>
      </dsp:nvSpPr>
      <dsp:spPr>
        <a:xfrm>
          <a:off x="496888" y="268813"/>
          <a:ext cx="8590964" cy="81432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6694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b="0" i="0" kern="1200" dirty="0" err="1"/>
            <a:t>Tindakan</a:t>
          </a:r>
          <a:r>
            <a:rPr lang="en-US" sz="2800" b="0" i="0" kern="1200" dirty="0"/>
            <a:t> </a:t>
          </a:r>
          <a:r>
            <a:rPr lang="en-US" sz="2800" b="0" i="0" kern="1200" dirty="0" err="1"/>
            <a:t>pencegahan</a:t>
          </a:r>
          <a:r>
            <a:rPr lang="en-US" sz="2800" b="0" i="0" kern="1200" dirty="0"/>
            <a:t> </a:t>
          </a:r>
          <a:r>
            <a:rPr lang="en-US" sz="2800" b="0" i="0" kern="1200" dirty="0" err="1"/>
            <a:t>atau</a:t>
          </a:r>
          <a:r>
            <a:rPr lang="en-US" sz="2800" b="0" i="0" kern="1200" dirty="0"/>
            <a:t> </a:t>
          </a:r>
          <a:r>
            <a:rPr lang="en-US" sz="2800" b="0" i="0" kern="1200" dirty="0" err="1"/>
            <a:t>pengurangan</a:t>
          </a:r>
          <a:r>
            <a:rPr lang="en-US" sz="2800" b="0" i="0" kern="1200" dirty="0"/>
            <a:t> </a:t>
          </a:r>
          <a:r>
            <a:rPr lang="en-US" sz="2800" b="0" i="0" kern="1200" dirty="0" err="1"/>
            <a:t>efek</a:t>
          </a:r>
          <a:r>
            <a:rPr lang="en-US" sz="2800" b="0" i="0" kern="1200" dirty="0"/>
            <a:t> </a:t>
          </a:r>
          <a:r>
            <a:rPr lang="en-US" sz="2800" b="0" i="0" kern="1200" dirty="0" err="1"/>
            <a:t>dari</a:t>
          </a:r>
          <a:r>
            <a:rPr lang="en-US" sz="2800" b="0" i="0" kern="1200" dirty="0"/>
            <a:t> </a:t>
          </a:r>
          <a:r>
            <a:rPr lang="en-US" sz="2800" b="0" i="0" kern="1200" dirty="0" err="1"/>
            <a:t>risiko</a:t>
          </a:r>
          <a:endParaRPr lang="en-US" sz="2800" kern="1200" dirty="0"/>
        </a:p>
      </dsp:txBody>
      <dsp:txXfrm>
        <a:off x="496888" y="268813"/>
        <a:ext cx="8590964" cy="814321"/>
      </dsp:txXfrm>
    </dsp:sp>
    <dsp:sp modelId="{55C6EC15-D61B-4DEA-A786-B0F1E1F8B76F}">
      <dsp:nvSpPr>
        <dsp:cNvPr id="0" name=""/>
        <dsp:cNvSpPr/>
      </dsp:nvSpPr>
      <dsp:spPr>
        <a:xfrm>
          <a:off x="74294" y="253380"/>
          <a:ext cx="845187" cy="845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3DF248-505E-494F-8905-16520BBE5B7F}">
      <dsp:nvSpPr>
        <dsp:cNvPr id="0" name=""/>
        <dsp:cNvSpPr/>
      </dsp:nvSpPr>
      <dsp:spPr>
        <a:xfrm>
          <a:off x="884540" y="1283214"/>
          <a:ext cx="8203312" cy="814321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6694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Pengendalian</a:t>
          </a:r>
          <a:endParaRPr lang="en-US" sz="2800" kern="1200" dirty="0"/>
        </a:p>
      </dsp:txBody>
      <dsp:txXfrm>
        <a:off x="884540" y="1283214"/>
        <a:ext cx="8203312" cy="814321"/>
      </dsp:txXfrm>
    </dsp:sp>
    <dsp:sp modelId="{6E35492C-2514-4042-8733-C5B6E5F2134B}">
      <dsp:nvSpPr>
        <dsp:cNvPr id="0" name=""/>
        <dsp:cNvSpPr/>
      </dsp:nvSpPr>
      <dsp:spPr>
        <a:xfrm>
          <a:off x="461947" y="1267781"/>
          <a:ext cx="845187" cy="845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D915D2-FE0A-4F29-B1AD-08E3EB031E71}">
      <dsp:nvSpPr>
        <dsp:cNvPr id="0" name=""/>
        <dsp:cNvSpPr/>
      </dsp:nvSpPr>
      <dsp:spPr>
        <a:xfrm>
          <a:off x="884540" y="2297615"/>
          <a:ext cx="8203312" cy="814321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6694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Pencarian</a:t>
          </a:r>
          <a:r>
            <a:rPr lang="en-US" sz="2800" kern="1200" dirty="0"/>
            <a:t> </a:t>
          </a:r>
          <a:r>
            <a:rPr lang="en-US" sz="2800" kern="1200" dirty="0" err="1"/>
            <a:t>Solusi</a:t>
          </a:r>
          <a:endParaRPr lang="en-US" sz="2800" kern="1200" dirty="0"/>
        </a:p>
      </dsp:txBody>
      <dsp:txXfrm>
        <a:off x="884540" y="2297615"/>
        <a:ext cx="8203312" cy="814321"/>
      </dsp:txXfrm>
    </dsp:sp>
    <dsp:sp modelId="{B249556C-B481-4D6C-BA8B-D077BDEA96ED}">
      <dsp:nvSpPr>
        <dsp:cNvPr id="0" name=""/>
        <dsp:cNvSpPr/>
      </dsp:nvSpPr>
      <dsp:spPr>
        <a:xfrm>
          <a:off x="461947" y="2282182"/>
          <a:ext cx="845187" cy="845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0BEF5B-3A1D-403C-92A6-E80427905E4F}">
      <dsp:nvSpPr>
        <dsp:cNvPr id="0" name=""/>
        <dsp:cNvSpPr/>
      </dsp:nvSpPr>
      <dsp:spPr>
        <a:xfrm>
          <a:off x="496888" y="3312016"/>
          <a:ext cx="8590964" cy="814321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6694" tIns="71120" rIns="71120" bIns="7112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Rekomendasi</a:t>
          </a:r>
          <a:endParaRPr lang="en-US" sz="2800" kern="1200" dirty="0"/>
        </a:p>
      </dsp:txBody>
      <dsp:txXfrm>
        <a:off x="496888" y="3312016"/>
        <a:ext cx="8590964" cy="814321"/>
      </dsp:txXfrm>
    </dsp:sp>
    <dsp:sp modelId="{3EC79DF8-9125-450D-AE4F-868A56A18438}">
      <dsp:nvSpPr>
        <dsp:cNvPr id="0" name=""/>
        <dsp:cNvSpPr/>
      </dsp:nvSpPr>
      <dsp:spPr>
        <a:xfrm>
          <a:off x="74294" y="3296583"/>
          <a:ext cx="845187" cy="845187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BC584E-84AA-4260-BE34-5F33A0A90421}">
      <dsp:nvSpPr>
        <dsp:cNvPr id="0" name=""/>
        <dsp:cNvSpPr/>
      </dsp:nvSpPr>
      <dsp:spPr>
        <a:xfrm rot="5400000">
          <a:off x="218681" y="1074630"/>
          <a:ext cx="1679254" cy="20253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11F77C-F2B5-480D-A4BB-B614EC3E04A9}">
      <dsp:nvSpPr>
        <dsp:cNvPr id="0" name=""/>
        <dsp:cNvSpPr/>
      </dsp:nvSpPr>
      <dsp:spPr>
        <a:xfrm>
          <a:off x="603930" y="1380"/>
          <a:ext cx="2250443" cy="135026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Penetepan</a:t>
          </a:r>
          <a:r>
            <a:rPr lang="en-US" sz="2600" kern="1200" dirty="0"/>
            <a:t> </a:t>
          </a:r>
          <a:r>
            <a:rPr lang="en-US" sz="2600" kern="1200" dirty="0" err="1"/>
            <a:t>Tujuan</a:t>
          </a:r>
          <a:endParaRPr lang="en-US" sz="2600" kern="1200" dirty="0"/>
        </a:p>
      </dsp:txBody>
      <dsp:txXfrm>
        <a:off x="643478" y="40928"/>
        <a:ext cx="2171347" cy="1271170"/>
      </dsp:txXfrm>
    </dsp:sp>
    <dsp:sp modelId="{9708BFC6-26ED-43E2-B983-BEA0932FF881}">
      <dsp:nvSpPr>
        <dsp:cNvPr id="0" name=""/>
        <dsp:cNvSpPr/>
      </dsp:nvSpPr>
      <dsp:spPr>
        <a:xfrm rot="5400000">
          <a:off x="218681" y="2762463"/>
          <a:ext cx="1679254" cy="202539"/>
        </a:xfrm>
        <a:prstGeom prst="rect">
          <a:avLst/>
        </a:prstGeom>
        <a:solidFill>
          <a:schemeClr val="accent5">
            <a:hueOff val="499051"/>
            <a:satOff val="-10098"/>
            <a:lumOff val="31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1E5143-C256-4FCD-9987-11853729E5BA}">
      <dsp:nvSpPr>
        <dsp:cNvPr id="0" name=""/>
        <dsp:cNvSpPr/>
      </dsp:nvSpPr>
      <dsp:spPr>
        <a:xfrm>
          <a:off x="603930" y="1689213"/>
          <a:ext cx="2250443" cy="1350266"/>
        </a:xfrm>
        <a:prstGeom prst="roundRect">
          <a:avLst>
            <a:gd name="adj" fmla="val 10000"/>
          </a:avLst>
        </a:prstGeom>
        <a:solidFill>
          <a:schemeClr val="accent5">
            <a:hueOff val="415876"/>
            <a:satOff val="-8415"/>
            <a:lumOff val="26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Identifikasi</a:t>
          </a:r>
          <a:r>
            <a:rPr lang="en-US" sz="2600" kern="1200" dirty="0"/>
            <a:t> </a:t>
          </a:r>
          <a:r>
            <a:rPr lang="en-US" sz="2600" kern="1200" dirty="0" err="1"/>
            <a:t>Resiko</a:t>
          </a:r>
          <a:endParaRPr lang="en-US" sz="2600" kern="1200" dirty="0"/>
        </a:p>
      </dsp:txBody>
      <dsp:txXfrm>
        <a:off x="643478" y="1728761"/>
        <a:ext cx="2171347" cy="1271170"/>
      </dsp:txXfrm>
    </dsp:sp>
    <dsp:sp modelId="{C460603E-6ACC-4D22-8AFC-5EDC942FE0B3}">
      <dsp:nvSpPr>
        <dsp:cNvPr id="0" name=""/>
        <dsp:cNvSpPr/>
      </dsp:nvSpPr>
      <dsp:spPr>
        <a:xfrm>
          <a:off x="1062597" y="3606379"/>
          <a:ext cx="2984511" cy="202539"/>
        </a:xfrm>
        <a:prstGeom prst="rect">
          <a:avLst/>
        </a:prstGeom>
        <a:solidFill>
          <a:schemeClr val="accent5">
            <a:hueOff val="998102"/>
            <a:satOff val="-20196"/>
            <a:lumOff val="62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AECF1E-9125-46C3-9200-A90B15688CFA}">
      <dsp:nvSpPr>
        <dsp:cNvPr id="0" name=""/>
        <dsp:cNvSpPr/>
      </dsp:nvSpPr>
      <dsp:spPr>
        <a:xfrm>
          <a:off x="603930" y="3377046"/>
          <a:ext cx="2250443" cy="1350266"/>
        </a:xfrm>
        <a:prstGeom prst="roundRect">
          <a:avLst>
            <a:gd name="adj" fmla="val 10000"/>
          </a:avLst>
        </a:prstGeom>
        <a:solidFill>
          <a:schemeClr val="accent5">
            <a:hueOff val="831752"/>
            <a:satOff val="-16830"/>
            <a:lumOff val="52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Analisa</a:t>
          </a:r>
          <a:r>
            <a:rPr lang="en-US" sz="2600" kern="1200" dirty="0"/>
            <a:t> </a:t>
          </a:r>
          <a:r>
            <a:rPr lang="en-US" sz="2600" kern="1200" dirty="0" err="1"/>
            <a:t>Resiko</a:t>
          </a:r>
          <a:endParaRPr lang="en-US" sz="2600" kern="1200" dirty="0"/>
        </a:p>
      </dsp:txBody>
      <dsp:txXfrm>
        <a:off x="643478" y="3416594"/>
        <a:ext cx="2171347" cy="1271170"/>
      </dsp:txXfrm>
    </dsp:sp>
    <dsp:sp modelId="{B2D7BC5D-04C6-40FE-AF95-FEE8101543ED}">
      <dsp:nvSpPr>
        <dsp:cNvPr id="0" name=""/>
        <dsp:cNvSpPr/>
      </dsp:nvSpPr>
      <dsp:spPr>
        <a:xfrm rot="16200000">
          <a:off x="3211770" y="2762463"/>
          <a:ext cx="1679254" cy="202539"/>
        </a:xfrm>
        <a:prstGeom prst="rect">
          <a:avLst/>
        </a:prstGeom>
        <a:solidFill>
          <a:schemeClr val="accent5">
            <a:hueOff val="1497154"/>
            <a:satOff val="-30293"/>
            <a:lumOff val="94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2F167C9-7292-4B65-8983-058DE169E3FA}">
      <dsp:nvSpPr>
        <dsp:cNvPr id="0" name=""/>
        <dsp:cNvSpPr/>
      </dsp:nvSpPr>
      <dsp:spPr>
        <a:xfrm>
          <a:off x="3597020" y="3377046"/>
          <a:ext cx="2250443" cy="1350266"/>
        </a:xfrm>
        <a:prstGeom prst="roundRect">
          <a:avLst>
            <a:gd name="adj" fmla="val 10000"/>
          </a:avLst>
        </a:prstGeom>
        <a:solidFill>
          <a:schemeClr val="accent5">
            <a:hueOff val="1247628"/>
            <a:satOff val="-25244"/>
            <a:lumOff val="78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Evaluasi</a:t>
          </a:r>
          <a:r>
            <a:rPr lang="en-US" sz="2600" kern="1200" dirty="0"/>
            <a:t> </a:t>
          </a:r>
          <a:r>
            <a:rPr lang="en-US" sz="2600" kern="1200" dirty="0" err="1"/>
            <a:t>Resiko</a:t>
          </a:r>
          <a:endParaRPr lang="en-US" sz="2600" kern="1200" dirty="0"/>
        </a:p>
      </dsp:txBody>
      <dsp:txXfrm>
        <a:off x="3636568" y="3416594"/>
        <a:ext cx="2171347" cy="1271170"/>
      </dsp:txXfrm>
    </dsp:sp>
    <dsp:sp modelId="{E3890136-82EF-475E-8C25-338CF3C641CE}">
      <dsp:nvSpPr>
        <dsp:cNvPr id="0" name=""/>
        <dsp:cNvSpPr/>
      </dsp:nvSpPr>
      <dsp:spPr>
        <a:xfrm rot="16200000">
          <a:off x="3211770" y="1074630"/>
          <a:ext cx="1679254" cy="202539"/>
        </a:xfrm>
        <a:prstGeom prst="rect">
          <a:avLst/>
        </a:prstGeom>
        <a:solidFill>
          <a:schemeClr val="accent5">
            <a:hueOff val="1996205"/>
            <a:satOff val="-40391"/>
            <a:lumOff val="125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E6C92C-B759-4AA1-BB68-0C8880200374}">
      <dsp:nvSpPr>
        <dsp:cNvPr id="0" name=""/>
        <dsp:cNvSpPr/>
      </dsp:nvSpPr>
      <dsp:spPr>
        <a:xfrm>
          <a:off x="3597020" y="1689213"/>
          <a:ext cx="2250443" cy="1350266"/>
        </a:xfrm>
        <a:prstGeom prst="roundRect">
          <a:avLst>
            <a:gd name="adj" fmla="val 10000"/>
          </a:avLst>
        </a:prstGeom>
        <a:solidFill>
          <a:schemeClr val="accent5">
            <a:hueOff val="1663504"/>
            <a:satOff val="-33659"/>
            <a:lumOff val="104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Pengendalian</a:t>
          </a:r>
          <a:r>
            <a:rPr lang="en-US" sz="2600" kern="1200" dirty="0"/>
            <a:t> </a:t>
          </a:r>
          <a:r>
            <a:rPr lang="en-US" sz="2600" kern="1200" dirty="0" err="1"/>
            <a:t>Resiko</a:t>
          </a:r>
          <a:endParaRPr lang="en-US" sz="2600" kern="1200" dirty="0"/>
        </a:p>
      </dsp:txBody>
      <dsp:txXfrm>
        <a:off x="3636568" y="1728761"/>
        <a:ext cx="2171347" cy="1271170"/>
      </dsp:txXfrm>
    </dsp:sp>
    <dsp:sp modelId="{1B99D9CD-FADB-44EC-987C-6A5E0FAF3706}">
      <dsp:nvSpPr>
        <dsp:cNvPr id="0" name=""/>
        <dsp:cNvSpPr/>
      </dsp:nvSpPr>
      <dsp:spPr>
        <a:xfrm>
          <a:off x="4055687" y="230714"/>
          <a:ext cx="2984511" cy="202539"/>
        </a:xfrm>
        <a:prstGeom prst="rect">
          <a:avLst/>
        </a:prstGeom>
        <a:solidFill>
          <a:schemeClr val="accent5">
            <a:hueOff val="2495256"/>
            <a:satOff val="-50489"/>
            <a:lumOff val="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BCD37D-E432-4107-ADF1-CA93AEC02F3A}">
      <dsp:nvSpPr>
        <dsp:cNvPr id="0" name=""/>
        <dsp:cNvSpPr/>
      </dsp:nvSpPr>
      <dsp:spPr>
        <a:xfrm>
          <a:off x="3597020" y="1380"/>
          <a:ext cx="2250443" cy="1350266"/>
        </a:xfrm>
        <a:prstGeom prst="roundRect">
          <a:avLst>
            <a:gd name="adj" fmla="val 10000"/>
          </a:avLst>
        </a:prstGeom>
        <a:solidFill>
          <a:schemeClr val="accent5">
            <a:hueOff val="2079380"/>
            <a:satOff val="-42074"/>
            <a:lumOff val="130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Monitor </a:t>
          </a:r>
          <a:r>
            <a:rPr lang="en-US" sz="2600" kern="1200" dirty="0" err="1"/>
            <a:t>dan</a:t>
          </a:r>
          <a:r>
            <a:rPr lang="en-US" sz="2600" kern="1200" dirty="0"/>
            <a:t> Review</a:t>
          </a:r>
        </a:p>
      </dsp:txBody>
      <dsp:txXfrm>
        <a:off x="3636568" y="40928"/>
        <a:ext cx="2171347" cy="1271170"/>
      </dsp:txXfrm>
    </dsp:sp>
    <dsp:sp modelId="{F22B23E3-867F-40D0-9E6E-5C59AB0D86A4}">
      <dsp:nvSpPr>
        <dsp:cNvPr id="0" name=""/>
        <dsp:cNvSpPr/>
      </dsp:nvSpPr>
      <dsp:spPr>
        <a:xfrm>
          <a:off x="6590110" y="1380"/>
          <a:ext cx="2250443" cy="1350266"/>
        </a:xfrm>
        <a:prstGeom prst="roundRect">
          <a:avLst>
            <a:gd name="adj" fmla="val 10000"/>
          </a:avLst>
        </a:prstGeom>
        <a:solidFill>
          <a:schemeClr val="accent5">
            <a:hueOff val="2495256"/>
            <a:satOff val="-50489"/>
            <a:lumOff val="1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Komunikasi</a:t>
          </a:r>
          <a:endParaRPr lang="en-US" sz="2600" kern="1200" dirty="0"/>
        </a:p>
      </dsp:txBody>
      <dsp:txXfrm>
        <a:off x="6629658" y="40928"/>
        <a:ext cx="2171347" cy="1271170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06E432-2F0B-4311-8751-F6B6CD09C6F9}">
      <dsp:nvSpPr>
        <dsp:cNvPr id="0" name=""/>
        <dsp:cNvSpPr/>
      </dsp:nvSpPr>
      <dsp:spPr>
        <a:xfrm>
          <a:off x="2946" y="491797"/>
          <a:ext cx="2337792" cy="1402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Aman</a:t>
          </a:r>
          <a:endParaRPr lang="en-US" sz="2900" kern="1200" dirty="0"/>
        </a:p>
      </dsp:txBody>
      <dsp:txXfrm>
        <a:off x="2946" y="491797"/>
        <a:ext cx="2337792" cy="1402675"/>
      </dsp:txXfrm>
    </dsp:sp>
    <dsp:sp modelId="{FE68ED9F-E66C-437F-B20A-DC44A7F30050}">
      <dsp:nvSpPr>
        <dsp:cNvPr id="0" name=""/>
        <dsp:cNvSpPr/>
      </dsp:nvSpPr>
      <dsp:spPr>
        <a:xfrm>
          <a:off x="2574518" y="491797"/>
          <a:ext cx="2337792" cy="140267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Mudah</a:t>
          </a:r>
          <a:r>
            <a:rPr lang="en-US" sz="2900" kern="1200" dirty="0"/>
            <a:t> </a:t>
          </a:r>
          <a:r>
            <a:rPr lang="en-US" sz="2900" kern="1200" dirty="0" err="1"/>
            <a:t>dan</a:t>
          </a:r>
          <a:r>
            <a:rPr lang="en-US" sz="2900" kern="1200" dirty="0"/>
            <a:t> </a:t>
          </a:r>
          <a:r>
            <a:rPr lang="en-US" sz="2900" kern="1200" dirty="0" err="1"/>
            <a:t>Murah</a:t>
          </a:r>
          <a:endParaRPr lang="en-US" sz="2900" kern="1200" dirty="0"/>
        </a:p>
      </dsp:txBody>
      <dsp:txXfrm>
        <a:off x="2574518" y="491797"/>
        <a:ext cx="2337792" cy="1402675"/>
      </dsp:txXfrm>
    </dsp:sp>
    <dsp:sp modelId="{15CB76E2-DDC4-4673-8F3F-5CAE29E8B50F}">
      <dsp:nvSpPr>
        <dsp:cNvPr id="0" name=""/>
        <dsp:cNvSpPr/>
      </dsp:nvSpPr>
      <dsp:spPr>
        <a:xfrm>
          <a:off x="5146089" y="491797"/>
          <a:ext cx="2337792" cy="140267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Menarik</a:t>
          </a:r>
          <a:endParaRPr lang="en-US" sz="2900" kern="1200" dirty="0"/>
        </a:p>
      </dsp:txBody>
      <dsp:txXfrm>
        <a:off x="5146089" y="491797"/>
        <a:ext cx="2337792" cy="1402675"/>
      </dsp:txXfrm>
    </dsp:sp>
    <dsp:sp modelId="{C8315B50-8BE7-46B6-A820-952F8278B27F}">
      <dsp:nvSpPr>
        <dsp:cNvPr id="0" name=""/>
        <dsp:cNvSpPr/>
      </dsp:nvSpPr>
      <dsp:spPr>
        <a:xfrm>
          <a:off x="7717661" y="491797"/>
          <a:ext cx="2337792" cy="1402675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Memacu</a:t>
          </a:r>
          <a:r>
            <a:rPr lang="en-US" sz="2900" kern="1200" dirty="0"/>
            <a:t> </a:t>
          </a:r>
          <a:r>
            <a:rPr lang="en-US" sz="2900" kern="1200" dirty="0" err="1"/>
            <a:t>untuk</a:t>
          </a:r>
          <a:r>
            <a:rPr lang="en-US" sz="2900" kern="1200" dirty="0"/>
            <a:t> </a:t>
          </a:r>
          <a:r>
            <a:rPr lang="en-US" sz="2900" kern="1200" dirty="0" err="1"/>
            <a:t>Bergerak</a:t>
          </a:r>
          <a:endParaRPr lang="en-US" sz="2900" kern="1200" dirty="0"/>
        </a:p>
      </dsp:txBody>
      <dsp:txXfrm>
        <a:off x="7717661" y="491797"/>
        <a:ext cx="2337792" cy="1402675"/>
      </dsp:txXfrm>
    </dsp:sp>
    <dsp:sp modelId="{F0860280-95C9-44C4-8CD5-597A07C6AAB2}">
      <dsp:nvSpPr>
        <dsp:cNvPr id="0" name=""/>
        <dsp:cNvSpPr/>
      </dsp:nvSpPr>
      <dsp:spPr>
        <a:xfrm>
          <a:off x="2946" y="2128252"/>
          <a:ext cx="2337792" cy="1402675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Sesuai</a:t>
          </a:r>
          <a:r>
            <a:rPr lang="en-US" sz="2900" kern="1200" dirty="0"/>
            <a:t> </a:t>
          </a:r>
          <a:r>
            <a:rPr lang="en-US" sz="2900" kern="1200" dirty="0" err="1"/>
            <a:t>dengan</a:t>
          </a:r>
          <a:r>
            <a:rPr lang="en-US" sz="2900" kern="1200" dirty="0"/>
            <a:t> </a:t>
          </a:r>
          <a:r>
            <a:rPr lang="en-US" sz="2900" kern="1200" dirty="0" err="1"/>
            <a:t>kebutuhan</a:t>
          </a:r>
          <a:endParaRPr lang="en-US" sz="2900" kern="1200" dirty="0"/>
        </a:p>
      </dsp:txBody>
      <dsp:txXfrm>
        <a:off x="2946" y="2128252"/>
        <a:ext cx="2337792" cy="1402675"/>
      </dsp:txXfrm>
    </dsp:sp>
    <dsp:sp modelId="{4E1B0E30-5820-4EFF-909A-D001C77DC8FA}">
      <dsp:nvSpPr>
        <dsp:cNvPr id="0" name=""/>
        <dsp:cNvSpPr/>
      </dsp:nvSpPr>
      <dsp:spPr>
        <a:xfrm>
          <a:off x="2574518" y="2128252"/>
          <a:ext cx="2337792" cy="1402675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Sesuai</a:t>
          </a:r>
          <a:r>
            <a:rPr lang="en-US" sz="2900" kern="1200" dirty="0"/>
            <a:t> </a:t>
          </a:r>
          <a:r>
            <a:rPr lang="en-US" sz="2900" kern="1200" dirty="0" err="1"/>
            <a:t>dengan</a:t>
          </a:r>
          <a:r>
            <a:rPr lang="en-US" sz="2900" kern="1200" dirty="0"/>
            <a:t> </a:t>
          </a:r>
          <a:r>
            <a:rPr lang="en-US" sz="2900" kern="1200" dirty="0" err="1"/>
            <a:t>Tujuan</a:t>
          </a:r>
          <a:endParaRPr lang="en-US" sz="2900" kern="1200" dirty="0"/>
        </a:p>
      </dsp:txBody>
      <dsp:txXfrm>
        <a:off x="2574518" y="2128252"/>
        <a:ext cx="2337792" cy="1402675"/>
      </dsp:txXfrm>
    </dsp:sp>
    <dsp:sp modelId="{7841A014-96A1-4F1E-B04B-D005CD356C6A}">
      <dsp:nvSpPr>
        <dsp:cNvPr id="0" name=""/>
        <dsp:cNvSpPr/>
      </dsp:nvSpPr>
      <dsp:spPr>
        <a:xfrm>
          <a:off x="5146089" y="2128252"/>
          <a:ext cx="2337792" cy="140267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Tidak</a:t>
          </a:r>
          <a:r>
            <a:rPr lang="en-US" sz="2900" kern="1200" dirty="0"/>
            <a:t> </a:t>
          </a:r>
          <a:r>
            <a:rPr lang="en-US" sz="2900" kern="1200" dirty="0" err="1"/>
            <a:t>Mudah</a:t>
          </a:r>
          <a:r>
            <a:rPr lang="en-US" sz="2900" kern="1200" dirty="0"/>
            <a:t> </a:t>
          </a:r>
          <a:r>
            <a:rPr lang="en-US" sz="2900" kern="1200" dirty="0" err="1"/>
            <a:t>Rusak</a:t>
          </a:r>
          <a:endParaRPr lang="en-US" sz="2900" kern="1200" dirty="0"/>
        </a:p>
      </dsp:txBody>
      <dsp:txXfrm>
        <a:off x="5146089" y="2128252"/>
        <a:ext cx="2337792" cy="1402675"/>
      </dsp:txXfrm>
    </dsp:sp>
    <dsp:sp modelId="{F04A87AB-A1C4-4A26-A490-C17EC4377E28}">
      <dsp:nvSpPr>
        <dsp:cNvPr id="0" name=""/>
        <dsp:cNvSpPr/>
      </dsp:nvSpPr>
      <dsp:spPr>
        <a:xfrm>
          <a:off x="7717661" y="2128252"/>
          <a:ext cx="2337792" cy="1402675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900" kern="1200" dirty="0" err="1"/>
            <a:t>Sesuai</a:t>
          </a:r>
          <a:r>
            <a:rPr lang="en-US" sz="2900" kern="1200" dirty="0"/>
            <a:t> </a:t>
          </a:r>
          <a:r>
            <a:rPr lang="en-US" sz="2900" kern="1200" dirty="0" err="1"/>
            <a:t>Dengan</a:t>
          </a:r>
          <a:r>
            <a:rPr lang="en-US" sz="2900" kern="1200" dirty="0"/>
            <a:t> </a:t>
          </a:r>
          <a:r>
            <a:rPr lang="en-US" sz="2900" kern="1200" dirty="0" err="1"/>
            <a:t>Lingkungan</a:t>
          </a:r>
          <a:endParaRPr lang="en-US" sz="2900" kern="1200" dirty="0"/>
        </a:p>
      </dsp:txBody>
      <dsp:txXfrm>
        <a:off x="7717661" y="2128252"/>
        <a:ext cx="2337792" cy="1402675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046497-CCFA-4FE1-9558-432D29C5372E}">
      <dsp:nvSpPr>
        <dsp:cNvPr id="0" name=""/>
        <dsp:cNvSpPr/>
      </dsp:nvSpPr>
      <dsp:spPr>
        <a:xfrm>
          <a:off x="0" y="194592"/>
          <a:ext cx="2686347" cy="16118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i="1" kern="1200" dirty="0"/>
            <a:t>Market</a:t>
          </a:r>
        </a:p>
      </dsp:txBody>
      <dsp:txXfrm>
        <a:off x="0" y="194592"/>
        <a:ext cx="2686347" cy="1611808"/>
      </dsp:txXfrm>
    </dsp:sp>
    <dsp:sp modelId="{A810266C-3DC0-4E1D-93E3-B9368F29785B}">
      <dsp:nvSpPr>
        <dsp:cNvPr id="0" name=""/>
        <dsp:cNvSpPr/>
      </dsp:nvSpPr>
      <dsp:spPr>
        <a:xfrm>
          <a:off x="2954982" y="194592"/>
          <a:ext cx="2686347" cy="1611808"/>
        </a:xfrm>
        <a:prstGeom prst="rect">
          <a:avLst/>
        </a:prstGeom>
        <a:solidFill>
          <a:schemeClr val="accent3">
            <a:hueOff val="-358351"/>
            <a:satOff val="295"/>
            <a:lumOff val="-245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i="1" kern="1200" dirty="0"/>
            <a:t>Product</a:t>
          </a:r>
        </a:p>
      </dsp:txBody>
      <dsp:txXfrm>
        <a:off x="2954982" y="194592"/>
        <a:ext cx="2686347" cy="1611808"/>
      </dsp:txXfrm>
    </dsp:sp>
    <dsp:sp modelId="{0541BE71-FC43-4ECB-9921-3535BABB4908}">
      <dsp:nvSpPr>
        <dsp:cNvPr id="0" name=""/>
        <dsp:cNvSpPr/>
      </dsp:nvSpPr>
      <dsp:spPr>
        <a:xfrm>
          <a:off x="5909964" y="194592"/>
          <a:ext cx="2686347" cy="1611808"/>
        </a:xfrm>
        <a:prstGeom prst="rect">
          <a:avLst/>
        </a:prstGeom>
        <a:solidFill>
          <a:schemeClr val="accent3">
            <a:hueOff val="-716701"/>
            <a:satOff val="590"/>
            <a:lumOff val="-49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i="1" kern="1200" dirty="0"/>
            <a:t>Price</a:t>
          </a:r>
        </a:p>
      </dsp:txBody>
      <dsp:txXfrm>
        <a:off x="5909964" y="194592"/>
        <a:ext cx="2686347" cy="1611808"/>
      </dsp:txXfrm>
    </dsp:sp>
    <dsp:sp modelId="{A37F62FC-DF15-4402-835F-67BC0A09E78C}">
      <dsp:nvSpPr>
        <dsp:cNvPr id="0" name=""/>
        <dsp:cNvSpPr/>
      </dsp:nvSpPr>
      <dsp:spPr>
        <a:xfrm>
          <a:off x="1477491" y="2075035"/>
          <a:ext cx="2686347" cy="1611808"/>
        </a:xfrm>
        <a:prstGeom prst="rect">
          <a:avLst/>
        </a:prstGeom>
        <a:solidFill>
          <a:schemeClr val="accent3">
            <a:hueOff val="-1075052"/>
            <a:satOff val="885"/>
            <a:lumOff val="-736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i="1" kern="1200" dirty="0"/>
            <a:t>Promotion</a:t>
          </a:r>
        </a:p>
      </dsp:txBody>
      <dsp:txXfrm>
        <a:off x="1477491" y="2075035"/>
        <a:ext cx="2686347" cy="1611808"/>
      </dsp:txXfrm>
    </dsp:sp>
    <dsp:sp modelId="{42CA19A6-3C10-4D62-B8A4-F7C98624F750}">
      <dsp:nvSpPr>
        <dsp:cNvPr id="0" name=""/>
        <dsp:cNvSpPr/>
      </dsp:nvSpPr>
      <dsp:spPr>
        <a:xfrm>
          <a:off x="4502828" y="2075035"/>
          <a:ext cx="2686347" cy="1611808"/>
        </a:xfrm>
        <a:prstGeom prst="rect">
          <a:avLst/>
        </a:prstGeom>
        <a:solidFill>
          <a:schemeClr val="accent3">
            <a:hueOff val="-1433403"/>
            <a:satOff val="1180"/>
            <a:lumOff val="-98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i="1" kern="1200" dirty="0"/>
            <a:t>Place</a:t>
          </a:r>
        </a:p>
      </dsp:txBody>
      <dsp:txXfrm>
        <a:off x="4502828" y="2075035"/>
        <a:ext cx="2686347" cy="1611808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69EC9F-FB1C-4F1E-A2D9-D44ACFCA9C6D}">
      <dsp:nvSpPr>
        <dsp:cNvPr id="0" name=""/>
        <dsp:cNvSpPr/>
      </dsp:nvSpPr>
      <dsp:spPr>
        <a:xfrm>
          <a:off x="2256789" y="-32448"/>
          <a:ext cx="4956663" cy="4956663"/>
        </a:xfrm>
        <a:prstGeom prst="circularArrow">
          <a:avLst>
            <a:gd name="adj1" fmla="val 5544"/>
            <a:gd name="adj2" fmla="val 330680"/>
            <a:gd name="adj3" fmla="val 13747855"/>
            <a:gd name="adj4" fmla="val 17403071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9F9475-5F67-4324-AD29-6EC7C8D42CDB}">
      <dsp:nvSpPr>
        <dsp:cNvPr id="0" name=""/>
        <dsp:cNvSpPr/>
      </dsp:nvSpPr>
      <dsp:spPr>
        <a:xfrm>
          <a:off x="3560589" y="434"/>
          <a:ext cx="2349063" cy="117453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/>
            <a:t>Usia</a:t>
          </a:r>
          <a:endParaRPr lang="en-US" sz="3000" kern="1200" dirty="0"/>
        </a:p>
      </dsp:txBody>
      <dsp:txXfrm>
        <a:off x="3617925" y="57770"/>
        <a:ext cx="2234391" cy="1059859"/>
      </dsp:txXfrm>
    </dsp:sp>
    <dsp:sp modelId="{F888E565-AA75-4E7D-B859-2748F04D66FC}">
      <dsp:nvSpPr>
        <dsp:cNvPr id="0" name=""/>
        <dsp:cNvSpPr/>
      </dsp:nvSpPr>
      <dsp:spPr>
        <a:xfrm>
          <a:off x="5570852" y="1460976"/>
          <a:ext cx="2349063" cy="1174531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/>
            <a:t>Pendidikan</a:t>
          </a:r>
          <a:endParaRPr lang="en-US" sz="3000" kern="1200" dirty="0"/>
        </a:p>
      </dsp:txBody>
      <dsp:txXfrm>
        <a:off x="5628188" y="1518312"/>
        <a:ext cx="2234391" cy="1059859"/>
      </dsp:txXfrm>
    </dsp:sp>
    <dsp:sp modelId="{FDB4C364-55BB-4886-9600-EE4426F4CD63}">
      <dsp:nvSpPr>
        <dsp:cNvPr id="0" name=""/>
        <dsp:cNvSpPr/>
      </dsp:nvSpPr>
      <dsp:spPr>
        <a:xfrm>
          <a:off x="4802999" y="3824182"/>
          <a:ext cx="2349063" cy="1174531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/>
            <a:t>Jenis</a:t>
          </a:r>
          <a:r>
            <a:rPr lang="en-US" sz="3000" kern="1200" dirty="0"/>
            <a:t> </a:t>
          </a:r>
          <a:r>
            <a:rPr lang="en-US" sz="3000" kern="1200" dirty="0" err="1"/>
            <a:t>Kelamin</a:t>
          </a:r>
          <a:endParaRPr lang="en-US" sz="3000" kern="1200" dirty="0"/>
        </a:p>
      </dsp:txBody>
      <dsp:txXfrm>
        <a:off x="4860335" y="3881518"/>
        <a:ext cx="2234391" cy="1059859"/>
      </dsp:txXfrm>
    </dsp:sp>
    <dsp:sp modelId="{8B008A96-7F92-4BFF-94C5-20AC955C1B0F}">
      <dsp:nvSpPr>
        <dsp:cNvPr id="0" name=""/>
        <dsp:cNvSpPr/>
      </dsp:nvSpPr>
      <dsp:spPr>
        <a:xfrm>
          <a:off x="2318178" y="3824182"/>
          <a:ext cx="2349063" cy="117453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/>
            <a:t>Pendapatan</a:t>
          </a:r>
          <a:endParaRPr lang="en-US" sz="3000" kern="1200" dirty="0"/>
        </a:p>
      </dsp:txBody>
      <dsp:txXfrm>
        <a:off x="2375514" y="3881518"/>
        <a:ext cx="2234391" cy="1059859"/>
      </dsp:txXfrm>
    </dsp:sp>
    <dsp:sp modelId="{4D8E1459-89AC-431C-9C9F-CAC56D674993}">
      <dsp:nvSpPr>
        <dsp:cNvPr id="0" name=""/>
        <dsp:cNvSpPr/>
      </dsp:nvSpPr>
      <dsp:spPr>
        <a:xfrm>
          <a:off x="1550326" y="1460976"/>
          <a:ext cx="2349063" cy="1174531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lvl="0" indent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000" kern="1200" dirty="0" err="1"/>
            <a:t>Lokasi</a:t>
          </a:r>
          <a:endParaRPr lang="en-US" sz="3000" kern="1200" dirty="0"/>
        </a:p>
      </dsp:txBody>
      <dsp:txXfrm>
        <a:off x="1607662" y="1518312"/>
        <a:ext cx="2234391" cy="1059859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24F0C6-18F7-4C87-A53A-A62628F0B645}">
      <dsp:nvSpPr>
        <dsp:cNvPr id="0" name=""/>
        <dsp:cNvSpPr/>
      </dsp:nvSpPr>
      <dsp:spPr>
        <a:xfrm>
          <a:off x="2984630" y="312566"/>
          <a:ext cx="3889716" cy="3889716"/>
        </a:xfrm>
        <a:prstGeom prst="pie">
          <a:avLst>
            <a:gd name="adj1" fmla="val 16200000"/>
            <a:gd name="adj2" fmla="val 180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Event</a:t>
          </a:r>
        </a:p>
      </dsp:txBody>
      <dsp:txXfrm>
        <a:off x="5099432" y="1030311"/>
        <a:ext cx="1319725" cy="1296572"/>
      </dsp:txXfrm>
    </dsp:sp>
    <dsp:sp modelId="{7401B987-903E-48C6-AF7A-F2D0E89A1768}">
      <dsp:nvSpPr>
        <dsp:cNvPr id="0" name=""/>
        <dsp:cNvSpPr/>
      </dsp:nvSpPr>
      <dsp:spPr>
        <a:xfrm>
          <a:off x="2784124" y="428331"/>
          <a:ext cx="3889716" cy="3889716"/>
        </a:xfrm>
        <a:prstGeom prst="pie">
          <a:avLst>
            <a:gd name="adj1" fmla="val 1800000"/>
            <a:gd name="adj2" fmla="val 900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/>
            <a:t>Barang</a:t>
          </a:r>
          <a:endParaRPr lang="en-US" sz="2800" kern="1200" dirty="0"/>
        </a:p>
      </dsp:txBody>
      <dsp:txXfrm>
        <a:off x="3849166" y="2882557"/>
        <a:ext cx="1759633" cy="1203959"/>
      </dsp:txXfrm>
    </dsp:sp>
    <dsp:sp modelId="{F95EB5A5-2163-43C4-937A-FA54BF2EF395}">
      <dsp:nvSpPr>
        <dsp:cNvPr id="0" name=""/>
        <dsp:cNvSpPr/>
      </dsp:nvSpPr>
      <dsp:spPr>
        <a:xfrm>
          <a:off x="2784124" y="428331"/>
          <a:ext cx="3889716" cy="3889716"/>
        </a:xfrm>
        <a:prstGeom prst="pie">
          <a:avLst>
            <a:gd name="adj1" fmla="val 9000000"/>
            <a:gd name="adj2" fmla="val 1620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Support/ </a:t>
          </a:r>
          <a:r>
            <a:rPr lang="en-US" sz="1900" kern="1200" dirty="0" err="1"/>
            <a:t>Dukungan</a:t>
          </a:r>
          <a:r>
            <a:rPr lang="en-US" sz="1900" kern="1200" dirty="0"/>
            <a:t> </a:t>
          </a:r>
          <a:r>
            <a:rPr lang="en-US" sz="1900" kern="1200" dirty="0" err="1"/>
            <a:t>Layanan</a:t>
          </a:r>
          <a:endParaRPr lang="en-US" sz="1900" kern="1200" dirty="0"/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(</a:t>
          </a:r>
          <a:r>
            <a:rPr lang="en-US" sz="1900" kern="1200" dirty="0" err="1"/>
            <a:t>Konsultan</a:t>
          </a:r>
          <a:r>
            <a:rPr lang="en-US" sz="1900" kern="1200" dirty="0"/>
            <a:t>)</a:t>
          </a:r>
        </a:p>
      </dsp:txBody>
      <dsp:txXfrm>
        <a:off x="3200880" y="1192383"/>
        <a:ext cx="1319725" cy="1296572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454369-F393-49BD-8A73-7BDC5117E0DB}">
      <dsp:nvSpPr>
        <dsp:cNvPr id="0" name=""/>
        <dsp:cNvSpPr/>
      </dsp:nvSpPr>
      <dsp:spPr>
        <a:xfrm>
          <a:off x="3987" y="1476484"/>
          <a:ext cx="2321172" cy="92846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Proses</a:t>
          </a:r>
        </a:p>
      </dsp:txBody>
      <dsp:txXfrm>
        <a:off x="468221" y="1476484"/>
        <a:ext cx="1392704" cy="928468"/>
      </dsp:txXfrm>
    </dsp:sp>
    <dsp:sp modelId="{E7AD1D28-D88B-450D-9432-AA08937B6978}">
      <dsp:nvSpPr>
        <dsp:cNvPr id="0" name=""/>
        <dsp:cNvSpPr/>
      </dsp:nvSpPr>
      <dsp:spPr>
        <a:xfrm>
          <a:off x="2093042" y="1476484"/>
          <a:ext cx="2321172" cy="928468"/>
        </a:xfrm>
        <a:prstGeom prst="chevron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 err="1"/>
            <a:t>Pesan</a:t>
          </a:r>
          <a:endParaRPr lang="en-US" sz="3400" kern="1200" dirty="0"/>
        </a:p>
      </dsp:txBody>
      <dsp:txXfrm>
        <a:off x="2557276" y="1476484"/>
        <a:ext cx="1392704" cy="928468"/>
      </dsp:txXfrm>
    </dsp:sp>
    <dsp:sp modelId="{420AA1ED-5833-4F1C-951A-6547B21D5BB0}">
      <dsp:nvSpPr>
        <dsp:cNvPr id="0" name=""/>
        <dsp:cNvSpPr/>
      </dsp:nvSpPr>
      <dsp:spPr>
        <a:xfrm>
          <a:off x="4182097" y="1476484"/>
          <a:ext cx="2321172" cy="928468"/>
        </a:xfrm>
        <a:prstGeom prst="chevr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Media</a:t>
          </a:r>
        </a:p>
      </dsp:txBody>
      <dsp:txXfrm>
        <a:off x="4646331" y="1476484"/>
        <a:ext cx="1392704" cy="928468"/>
      </dsp:txXfrm>
    </dsp:sp>
    <dsp:sp modelId="{A90E76B9-7516-4CAD-A813-7F1A1C450B51}">
      <dsp:nvSpPr>
        <dsp:cNvPr id="0" name=""/>
        <dsp:cNvSpPr/>
      </dsp:nvSpPr>
      <dsp:spPr>
        <a:xfrm>
          <a:off x="6271152" y="1476484"/>
          <a:ext cx="2321172" cy="928468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6017" tIns="45339" rIns="45339" bIns="45339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 err="1"/>
            <a:t>Efek</a:t>
          </a:r>
          <a:endParaRPr lang="en-US" sz="3400" kern="1200" dirty="0"/>
        </a:p>
      </dsp:txBody>
      <dsp:txXfrm>
        <a:off x="6735386" y="1476484"/>
        <a:ext cx="1392704" cy="928468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3046CA-1017-4A45-A34D-6681EEE2D56D}">
      <dsp:nvSpPr>
        <dsp:cNvPr id="0" name=""/>
        <dsp:cNvSpPr/>
      </dsp:nvSpPr>
      <dsp:spPr>
        <a:xfrm rot="16200000">
          <a:off x="381" y="1511"/>
          <a:ext cx="3878414" cy="3878414"/>
        </a:xfrm>
        <a:prstGeom prst="upArrow">
          <a:avLst>
            <a:gd name="adj1" fmla="val 50000"/>
            <a:gd name="adj2" fmla="val 3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/>
            <a:t>Primer</a:t>
          </a:r>
        </a:p>
      </dsp:txBody>
      <dsp:txXfrm rot="5400000">
        <a:off x="679104" y="971114"/>
        <a:ext cx="3199692" cy="1939207"/>
      </dsp:txXfrm>
    </dsp:sp>
    <dsp:sp modelId="{A16C574D-825D-4604-AC65-7DC798C5553A}">
      <dsp:nvSpPr>
        <dsp:cNvPr id="0" name=""/>
        <dsp:cNvSpPr/>
      </dsp:nvSpPr>
      <dsp:spPr>
        <a:xfrm rot="5400000">
          <a:off x="4717516" y="1511"/>
          <a:ext cx="3878414" cy="3878414"/>
        </a:xfrm>
        <a:prstGeom prst="upArrow">
          <a:avLst>
            <a:gd name="adj1" fmla="val 50000"/>
            <a:gd name="adj2" fmla="val 35000"/>
          </a:avLst>
        </a:prstGeom>
        <a:solidFill>
          <a:schemeClr val="accent3">
            <a:hueOff val="-1433403"/>
            <a:satOff val="1180"/>
            <a:lumOff val="-98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1376" tIns="341376" rIns="341376" bIns="341376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 dirty="0" err="1"/>
            <a:t>Sekunder</a:t>
          </a:r>
          <a:endParaRPr lang="en-US" sz="4800" kern="1200" dirty="0"/>
        </a:p>
      </dsp:txBody>
      <dsp:txXfrm rot="-5400000">
        <a:off x="4717517" y="971115"/>
        <a:ext cx="3199692" cy="1939207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D593F5-82BF-47C0-B9A1-2488644A3061}">
      <dsp:nvSpPr>
        <dsp:cNvPr id="0" name=""/>
        <dsp:cNvSpPr/>
      </dsp:nvSpPr>
      <dsp:spPr>
        <a:xfrm>
          <a:off x="-4387787" y="-673007"/>
          <a:ext cx="5227451" cy="5227451"/>
        </a:xfrm>
        <a:prstGeom prst="blockArc">
          <a:avLst>
            <a:gd name="adj1" fmla="val 18900000"/>
            <a:gd name="adj2" fmla="val 2700000"/>
            <a:gd name="adj3" fmla="val 413"/>
          </a:avLst>
        </a:prstGeom>
        <a:noFill/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92446A-C598-4FCE-9CA2-619B5C384182}">
      <dsp:nvSpPr>
        <dsp:cNvPr id="0" name=""/>
        <dsp:cNvSpPr/>
      </dsp:nvSpPr>
      <dsp:spPr>
        <a:xfrm>
          <a:off x="439863" y="298404"/>
          <a:ext cx="8104145" cy="5971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Fungsi</a:t>
          </a:r>
          <a:r>
            <a:rPr lang="en-US" sz="2300" kern="1200" dirty="0"/>
            <a:t> </a:t>
          </a:r>
          <a:r>
            <a:rPr lang="en-US" sz="2300" kern="1200" dirty="0" err="1"/>
            <a:t>Sosial</a:t>
          </a:r>
          <a:endParaRPr lang="en-US" sz="2300" kern="1200" dirty="0"/>
        </a:p>
      </dsp:txBody>
      <dsp:txXfrm>
        <a:off x="439863" y="298404"/>
        <a:ext cx="8104145" cy="597120"/>
      </dsp:txXfrm>
    </dsp:sp>
    <dsp:sp modelId="{0B77B311-14A1-436B-8E0C-9CD8388FADCE}">
      <dsp:nvSpPr>
        <dsp:cNvPr id="0" name=""/>
        <dsp:cNvSpPr/>
      </dsp:nvSpPr>
      <dsp:spPr>
        <a:xfrm>
          <a:off x="66662" y="223764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3FDE45-6327-4D72-9731-3DD7F2BCD2CC}">
      <dsp:nvSpPr>
        <dsp:cNvPr id="0" name=""/>
        <dsp:cNvSpPr/>
      </dsp:nvSpPr>
      <dsp:spPr>
        <a:xfrm>
          <a:off x="782205" y="1194240"/>
          <a:ext cx="7761803" cy="5971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Komunikasi</a:t>
          </a:r>
          <a:r>
            <a:rPr lang="en-US" sz="2300" kern="1200" dirty="0"/>
            <a:t> </a:t>
          </a:r>
          <a:r>
            <a:rPr lang="en-US" sz="2300" kern="1200" dirty="0" err="1"/>
            <a:t>Ekspresif</a:t>
          </a:r>
          <a:r>
            <a:rPr lang="en-US" sz="2300" kern="1200" dirty="0"/>
            <a:t> (</a:t>
          </a:r>
          <a:r>
            <a:rPr lang="en-US" sz="2300" kern="1200" dirty="0" err="1"/>
            <a:t>perasaan</a:t>
          </a:r>
          <a:r>
            <a:rPr lang="en-US" sz="2300" kern="1200" dirty="0"/>
            <a:t>/</a:t>
          </a:r>
          <a:r>
            <a:rPr lang="en-US" sz="2300" kern="1200" dirty="0" err="1"/>
            <a:t>emosi</a:t>
          </a:r>
          <a:r>
            <a:rPr lang="en-US" sz="2300" kern="1200" dirty="0"/>
            <a:t>)</a:t>
          </a:r>
        </a:p>
      </dsp:txBody>
      <dsp:txXfrm>
        <a:off x="782205" y="1194240"/>
        <a:ext cx="7761803" cy="597120"/>
      </dsp:txXfrm>
    </dsp:sp>
    <dsp:sp modelId="{9A18DE9F-1F47-4447-81F6-929E0D249411}">
      <dsp:nvSpPr>
        <dsp:cNvPr id="0" name=""/>
        <dsp:cNvSpPr/>
      </dsp:nvSpPr>
      <dsp:spPr>
        <a:xfrm>
          <a:off x="409005" y="1119600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9E4542-5232-49B0-9577-343A8591E868}">
      <dsp:nvSpPr>
        <dsp:cNvPr id="0" name=""/>
        <dsp:cNvSpPr/>
      </dsp:nvSpPr>
      <dsp:spPr>
        <a:xfrm>
          <a:off x="782205" y="2090076"/>
          <a:ext cx="7761803" cy="5971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 err="1"/>
            <a:t>Komunikasi</a:t>
          </a:r>
          <a:r>
            <a:rPr lang="en-US" sz="2300" kern="1200" dirty="0"/>
            <a:t> Ritual(</a:t>
          </a:r>
          <a:r>
            <a:rPr lang="en-US" sz="2300" kern="1200" dirty="0" err="1"/>
            <a:t>Tradisi-Budaya</a:t>
          </a:r>
          <a:r>
            <a:rPr lang="en-US" sz="2300" kern="1200" dirty="0"/>
            <a:t>)</a:t>
          </a:r>
        </a:p>
      </dsp:txBody>
      <dsp:txXfrm>
        <a:off x="782205" y="2090076"/>
        <a:ext cx="7761803" cy="597120"/>
      </dsp:txXfrm>
    </dsp:sp>
    <dsp:sp modelId="{13DBB0D3-4325-4814-BCF3-19DE6433EB0B}">
      <dsp:nvSpPr>
        <dsp:cNvPr id="0" name=""/>
        <dsp:cNvSpPr/>
      </dsp:nvSpPr>
      <dsp:spPr>
        <a:xfrm>
          <a:off x="409005" y="2015436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E6B4ADA-08EE-4DA9-9A07-FDEBFBD3D391}">
      <dsp:nvSpPr>
        <dsp:cNvPr id="0" name=""/>
        <dsp:cNvSpPr/>
      </dsp:nvSpPr>
      <dsp:spPr>
        <a:xfrm>
          <a:off x="439863" y="2985911"/>
          <a:ext cx="8104145" cy="59712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3964" tIns="58420" rIns="58420" bIns="5842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Instrumental (</a:t>
          </a:r>
          <a:r>
            <a:rPr lang="en-US" sz="2300" kern="1200" dirty="0" err="1"/>
            <a:t>menginformasikan</a:t>
          </a:r>
          <a:r>
            <a:rPr lang="en-US" sz="2300" kern="1200" dirty="0"/>
            <a:t>, </a:t>
          </a:r>
          <a:r>
            <a:rPr lang="en-US" sz="2300" kern="1200" dirty="0" err="1"/>
            <a:t>mengajar</a:t>
          </a:r>
          <a:r>
            <a:rPr lang="en-US" sz="2300" kern="1200" dirty="0"/>
            <a:t>, </a:t>
          </a:r>
          <a:r>
            <a:rPr lang="en-US" sz="2300" kern="1200" dirty="0" err="1"/>
            <a:t>menghibur</a:t>
          </a:r>
          <a:r>
            <a:rPr lang="en-US" sz="2300" kern="1200" dirty="0"/>
            <a:t>)</a:t>
          </a:r>
        </a:p>
      </dsp:txBody>
      <dsp:txXfrm>
        <a:off x="439863" y="2985911"/>
        <a:ext cx="8104145" cy="597120"/>
      </dsp:txXfrm>
    </dsp:sp>
    <dsp:sp modelId="{3FDF3EC2-4C98-4B84-A7AE-A6C0E8A1293C}">
      <dsp:nvSpPr>
        <dsp:cNvPr id="0" name=""/>
        <dsp:cNvSpPr/>
      </dsp:nvSpPr>
      <dsp:spPr>
        <a:xfrm>
          <a:off x="66662" y="2911271"/>
          <a:ext cx="746400" cy="7464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EB20B8-13C2-4369-9F2E-60FE9B725AB5}">
      <dsp:nvSpPr>
        <dsp:cNvPr id="0" name=""/>
        <dsp:cNvSpPr/>
      </dsp:nvSpPr>
      <dsp:spPr>
        <a:xfrm>
          <a:off x="-4387787" y="-673007"/>
          <a:ext cx="5227451" cy="5227451"/>
        </a:xfrm>
        <a:prstGeom prst="blockArc">
          <a:avLst>
            <a:gd name="adj1" fmla="val 18900000"/>
            <a:gd name="adj2" fmla="val 2700000"/>
            <a:gd name="adj3" fmla="val 413"/>
          </a:avLst>
        </a:prstGeom>
        <a:noFill/>
        <a:ln w="19050" cap="rnd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C2DC68-7041-4818-BEB8-535489A8E2D1}">
      <dsp:nvSpPr>
        <dsp:cNvPr id="0" name=""/>
        <dsp:cNvSpPr/>
      </dsp:nvSpPr>
      <dsp:spPr>
        <a:xfrm>
          <a:off x="540004" y="388143"/>
          <a:ext cx="8004004" cy="776287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6178" tIns="106680" rIns="106680" bIns="10668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b="1" i="1" kern="1200"/>
            <a:t>Teori hereditary</a:t>
          </a:r>
          <a:endParaRPr lang="en-US" sz="4200" kern="1200"/>
        </a:p>
      </dsp:txBody>
      <dsp:txXfrm>
        <a:off x="540004" y="388143"/>
        <a:ext cx="8004004" cy="776287"/>
      </dsp:txXfrm>
    </dsp:sp>
    <dsp:sp modelId="{11BE2929-9A7C-4219-A71A-5A9E2188D2FA}">
      <dsp:nvSpPr>
        <dsp:cNvPr id="0" name=""/>
        <dsp:cNvSpPr/>
      </dsp:nvSpPr>
      <dsp:spPr>
        <a:xfrm>
          <a:off x="54824" y="291107"/>
          <a:ext cx="970359" cy="970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701800-3098-4F56-8A45-DAC63BF57FE3}">
      <dsp:nvSpPr>
        <dsp:cNvPr id="0" name=""/>
        <dsp:cNvSpPr/>
      </dsp:nvSpPr>
      <dsp:spPr>
        <a:xfrm>
          <a:off x="822184" y="1552574"/>
          <a:ext cx="7721824" cy="776287"/>
        </a:xfrm>
        <a:prstGeom prst="rect">
          <a:avLst/>
        </a:prstGeom>
        <a:solidFill>
          <a:schemeClr val="accent5">
            <a:hueOff val="1247628"/>
            <a:satOff val="-25244"/>
            <a:lumOff val="784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6178" tIns="106680" rIns="106680" bIns="10668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b="1" i="1" kern="1200" dirty="0" err="1"/>
            <a:t>Teori</a:t>
          </a:r>
          <a:r>
            <a:rPr lang="en-US" sz="4200" b="1" i="1" kern="1200" dirty="0"/>
            <a:t> </a:t>
          </a:r>
          <a:r>
            <a:rPr lang="en-US" sz="4200" b="1" i="1" kern="1200" dirty="0" err="1"/>
            <a:t>sosial</a:t>
          </a:r>
          <a:endParaRPr lang="en-US" sz="4200" kern="1200" dirty="0"/>
        </a:p>
      </dsp:txBody>
      <dsp:txXfrm>
        <a:off x="822184" y="1552574"/>
        <a:ext cx="7721824" cy="776287"/>
      </dsp:txXfrm>
    </dsp:sp>
    <dsp:sp modelId="{FAE52249-E296-4C1C-85A3-5B68C2B7DEA1}">
      <dsp:nvSpPr>
        <dsp:cNvPr id="0" name=""/>
        <dsp:cNvSpPr/>
      </dsp:nvSpPr>
      <dsp:spPr>
        <a:xfrm>
          <a:off x="337004" y="1455538"/>
          <a:ext cx="970359" cy="970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1247628"/>
              <a:satOff val="-25244"/>
              <a:lumOff val="78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842AB9-DD10-4814-8656-793D6117917B}">
      <dsp:nvSpPr>
        <dsp:cNvPr id="0" name=""/>
        <dsp:cNvSpPr/>
      </dsp:nvSpPr>
      <dsp:spPr>
        <a:xfrm>
          <a:off x="540004" y="2717005"/>
          <a:ext cx="8004004" cy="776287"/>
        </a:xfrm>
        <a:prstGeom prst="rect">
          <a:avLst/>
        </a:prstGeom>
        <a:solidFill>
          <a:schemeClr val="accent5">
            <a:hueOff val="2495256"/>
            <a:satOff val="-50489"/>
            <a:lumOff val="1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16178" tIns="106680" rIns="106680" bIns="106680" numCol="1" spcCol="1270" anchor="ctr" anchorCtr="0">
          <a:noAutofit/>
        </a:bodyPr>
        <a:lstStyle/>
        <a:p>
          <a:pPr marL="0" lvl="0" indent="0" algn="l" defTabSz="1866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200" b="1" i="1" kern="1200" dirty="0" err="1"/>
            <a:t>Teori</a:t>
          </a:r>
          <a:r>
            <a:rPr lang="en-US" sz="4200" b="1" i="1" kern="1200" dirty="0"/>
            <a:t> </a:t>
          </a:r>
          <a:r>
            <a:rPr lang="en-US" sz="4200" b="1" i="1" kern="1200" dirty="0" err="1"/>
            <a:t>ekologi</a:t>
          </a:r>
          <a:endParaRPr lang="en-US" sz="4200" kern="1200" dirty="0"/>
        </a:p>
      </dsp:txBody>
      <dsp:txXfrm>
        <a:off x="540004" y="2717005"/>
        <a:ext cx="8004004" cy="776287"/>
      </dsp:txXfrm>
    </dsp:sp>
    <dsp:sp modelId="{830E7ED8-45A0-47DB-8965-A084BB575175}">
      <dsp:nvSpPr>
        <dsp:cNvPr id="0" name=""/>
        <dsp:cNvSpPr/>
      </dsp:nvSpPr>
      <dsp:spPr>
        <a:xfrm>
          <a:off x="54824" y="2619969"/>
          <a:ext cx="970359" cy="97035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5">
              <a:hueOff val="2495256"/>
              <a:satOff val="-50489"/>
              <a:lumOff val="1569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6E61D7-93DD-4324-85E5-F75ACB58BBBB}">
      <dsp:nvSpPr>
        <dsp:cNvPr id="0" name=""/>
        <dsp:cNvSpPr/>
      </dsp:nvSpPr>
      <dsp:spPr>
        <a:xfrm>
          <a:off x="644723" y="0"/>
          <a:ext cx="7306865" cy="3881437"/>
        </a:xfrm>
        <a:prstGeom prst="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037F89-92FD-4C4A-B297-45F0D861158F}">
      <dsp:nvSpPr>
        <dsp:cNvPr id="0" name=""/>
        <dsp:cNvSpPr/>
      </dsp:nvSpPr>
      <dsp:spPr>
        <a:xfrm>
          <a:off x="9234" y="1164431"/>
          <a:ext cx="2766937" cy="1552574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Usia</a:t>
          </a:r>
          <a:endParaRPr lang="en-US" sz="3100" kern="1200" dirty="0"/>
        </a:p>
      </dsp:txBody>
      <dsp:txXfrm>
        <a:off x="85024" y="1240221"/>
        <a:ext cx="2615357" cy="1400994"/>
      </dsp:txXfrm>
    </dsp:sp>
    <dsp:sp modelId="{D438C243-05EE-4F7B-9DF2-D17C1EC65B54}">
      <dsp:nvSpPr>
        <dsp:cNvPr id="0" name=""/>
        <dsp:cNvSpPr/>
      </dsp:nvSpPr>
      <dsp:spPr>
        <a:xfrm>
          <a:off x="2914687" y="1164431"/>
          <a:ext cx="2766937" cy="1552574"/>
        </a:xfrm>
        <a:prstGeom prst="roundRect">
          <a:avLst/>
        </a:prstGeom>
        <a:solidFill>
          <a:schemeClr val="accent3">
            <a:hueOff val="-716701"/>
            <a:satOff val="590"/>
            <a:lumOff val="-49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Pengalaman</a:t>
          </a:r>
          <a:endParaRPr lang="en-US" sz="3100" kern="1200" dirty="0"/>
        </a:p>
      </dsp:txBody>
      <dsp:txXfrm>
        <a:off x="2990477" y="1240221"/>
        <a:ext cx="2615357" cy="1400994"/>
      </dsp:txXfrm>
    </dsp:sp>
    <dsp:sp modelId="{9E9EEB91-065B-4E98-BA2A-C6B1CF1DFA0E}">
      <dsp:nvSpPr>
        <dsp:cNvPr id="0" name=""/>
        <dsp:cNvSpPr/>
      </dsp:nvSpPr>
      <dsp:spPr>
        <a:xfrm>
          <a:off x="5820139" y="1164431"/>
          <a:ext cx="2766937" cy="1552574"/>
        </a:xfrm>
        <a:prstGeom prst="roundRect">
          <a:avLst/>
        </a:prstGeom>
        <a:solidFill>
          <a:schemeClr val="accent3">
            <a:hueOff val="-1433403"/>
            <a:satOff val="1180"/>
            <a:lumOff val="-981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 err="1"/>
            <a:t>Keterampilan</a:t>
          </a:r>
          <a:r>
            <a:rPr lang="en-US" sz="3100" kern="1200" dirty="0"/>
            <a:t> </a:t>
          </a:r>
          <a:r>
            <a:rPr lang="en-US" sz="3100" kern="1200" dirty="0" err="1"/>
            <a:t>Tertentu</a:t>
          </a:r>
          <a:endParaRPr lang="en-US" sz="3100" kern="1200" dirty="0"/>
        </a:p>
      </dsp:txBody>
      <dsp:txXfrm>
        <a:off x="5895929" y="1240221"/>
        <a:ext cx="2615357" cy="1400994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F511F3-A9CD-42A2-9CA6-E8EAFA588FFD}">
      <dsp:nvSpPr>
        <dsp:cNvPr id="0" name=""/>
        <dsp:cNvSpPr/>
      </dsp:nvSpPr>
      <dsp:spPr>
        <a:xfrm>
          <a:off x="2518" y="1327055"/>
          <a:ext cx="3068312" cy="1227325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Otoriter</a:t>
          </a:r>
          <a:endParaRPr lang="en-US" sz="2600" kern="1200" dirty="0"/>
        </a:p>
      </dsp:txBody>
      <dsp:txXfrm>
        <a:off x="616181" y="1327055"/>
        <a:ext cx="1840987" cy="1227325"/>
      </dsp:txXfrm>
    </dsp:sp>
    <dsp:sp modelId="{305889A3-80A2-451D-A478-61655D827D9B}">
      <dsp:nvSpPr>
        <dsp:cNvPr id="0" name=""/>
        <dsp:cNvSpPr/>
      </dsp:nvSpPr>
      <dsp:spPr>
        <a:xfrm>
          <a:off x="2763999" y="1327055"/>
          <a:ext cx="3068312" cy="1227325"/>
        </a:xfrm>
        <a:prstGeom prst="chevron">
          <a:avLst/>
        </a:prstGeom>
        <a:solidFill>
          <a:schemeClr val="accent2">
            <a:hueOff val="-1482143"/>
            <a:satOff val="7100"/>
            <a:lumOff val="6569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 err="1"/>
            <a:t>Demokratis</a:t>
          </a:r>
          <a:endParaRPr lang="en-US" sz="2600" kern="1200" dirty="0"/>
        </a:p>
      </dsp:txBody>
      <dsp:txXfrm>
        <a:off x="3377662" y="1327055"/>
        <a:ext cx="1840987" cy="1227325"/>
      </dsp:txXfrm>
    </dsp:sp>
    <dsp:sp modelId="{BB15900F-1341-4C15-AF0D-5286406A4BC7}">
      <dsp:nvSpPr>
        <dsp:cNvPr id="0" name=""/>
        <dsp:cNvSpPr/>
      </dsp:nvSpPr>
      <dsp:spPr>
        <a:xfrm>
          <a:off x="5525481" y="1327055"/>
          <a:ext cx="3068312" cy="1227325"/>
        </a:xfrm>
        <a:prstGeom prst="chevron">
          <a:avLst/>
        </a:prstGeom>
        <a:solidFill>
          <a:schemeClr val="accent2">
            <a:hueOff val="-2964286"/>
            <a:satOff val="14200"/>
            <a:lumOff val="1313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4013" tIns="34671" rIns="34671" bIns="34671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Casual</a:t>
          </a:r>
        </a:p>
      </dsp:txBody>
      <dsp:txXfrm>
        <a:off x="6139144" y="1327055"/>
        <a:ext cx="1840987" cy="1227325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8F4871-4B40-4012-A385-C150771F5285}">
      <dsp:nvSpPr>
        <dsp:cNvPr id="0" name=""/>
        <dsp:cNvSpPr/>
      </dsp:nvSpPr>
      <dsp:spPr>
        <a:xfrm>
          <a:off x="4619" y="1735709"/>
          <a:ext cx="2580893" cy="1290446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Sports Tourism</a:t>
          </a:r>
        </a:p>
      </dsp:txBody>
      <dsp:txXfrm>
        <a:off x="42415" y="1773505"/>
        <a:ext cx="2505301" cy="1214854"/>
      </dsp:txXfrm>
    </dsp:sp>
    <dsp:sp modelId="{980D147B-2658-4762-BCB2-A0DFA2B96643}">
      <dsp:nvSpPr>
        <dsp:cNvPr id="0" name=""/>
        <dsp:cNvSpPr/>
      </dsp:nvSpPr>
      <dsp:spPr>
        <a:xfrm rot="18289469">
          <a:off x="2197803" y="1614535"/>
          <a:ext cx="1807777" cy="48779"/>
        </a:xfrm>
        <a:custGeom>
          <a:avLst/>
          <a:gdLst/>
          <a:ahLst/>
          <a:cxnLst/>
          <a:rect l="0" t="0" r="0" b="0"/>
          <a:pathLst>
            <a:path>
              <a:moveTo>
                <a:pt x="0" y="24389"/>
              </a:moveTo>
              <a:lnTo>
                <a:pt x="1807777" y="24389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056497" y="1593731"/>
        <a:ext cx="90388" cy="90388"/>
      </dsp:txXfrm>
    </dsp:sp>
    <dsp:sp modelId="{AA16B28A-37FD-437F-ACA3-90E8CEF88874}">
      <dsp:nvSpPr>
        <dsp:cNvPr id="0" name=""/>
        <dsp:cNvSpPr/>
      </dsp:nvSpPr>
      <dsp:spPr>
        <a:xfrm>
          <a:off x="3617870" y="251695"/>
          <a:ext cx="2580893" cy="129044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Active Sport Tourism</a:t>
          </a:r>
        </a:p>
      </dsp:txBody>
      <dsp:txXfrm>
        <a:off x="3655666" y="289491"/>
        <a:ext cx="2505301" cy="1214854"/>
      </dsp:txXfrm>
    </dsp:sp>
    <dsp:sp modelId="{02D283A0-C5FD-429B-A0BD-ADAAD9FA261B}">
      <dsp:nvSpPr>
        <dsp:cNvPr id="0" name=""/>
        <dsp:cNvSpPr/>
      </dsp:nvSpPr>
      <dsp:spPr>
        <a:xfrm>
          <a:off x="6198764" y="872529"/>
          <a:ext cx="1032357" cy="48779"/>
        </a:xfrm>
        <a:custGeom>
          <a:avLst/>
          <a:gdLst/>
          <a:ahLst/>
          <a:cxnLst/>
          <a:rect l="0" t="0" r="0" b="0"/>
          <a:pathLst>
            <a:path>
              <a:moveTo>
                <a:pt x="0" y="24389"/>
              </a:moveTo>
              <a:lnTo>
                <a:pt x="1032357" y="24389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89134" y="871109"/>
        <a:ext cx="51617" cy="51617"/>
      </dsp:txXfrm>
    </dsp:sp>
    <dsp:sp modelId="{4252E1B6-D100-4DE6-81B5-CBC0E8791CB1}">
      <dsp:nvSpPr>
        <dsp:cNvPr id="0" name=""/>
        <dsp:cNvSpPr/>
      </dsp:nvSpPr>
      <dsp:spPr>
        <a:xfrm>
          <a:off x="7231121" y="251695"/>
          <a:ext cx="2580893" cy="129044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dirty="0"/>
            <a:t>Travel to take part in sport</a:t>
          </a:r>
          <a:endParaRPr lang="en-US" sz="2100" kern="1200" dirty="0"/>
        </a:p>
      </dsp:txBody>
      <dsp:txXfrm>
        <a:off x="7268917" y="289491"/>
        <a:ext cx="2505301" cy="1214854"/>
      </dsp:txXfrm>
    </dsp:sp>
    <dsp:sp modelId="{72346D65-098B-4E65-9390-3D04BA610929}">
      <dsp:nvSpPr>
        <dsp:cNvPr id="0" name=""/>
        <dsp:cNvSpPr/>
      </dsp:nvSpPr>
      <dsp:spPr>
        <a:xfrm>
          <a:off x="2585513" y="2356542"/>
          <a:ext cx="1032357" cy="48779"/>
        </a:xfrm>
        <a:custGeom>
          <a:avLst/>
          <a:gdLst/>
          <a:ahLst/>
          <a:cxnLst/>
          <a:rect l="0" t="0" r="0" b="0"/>
          <a:pathLst>
            <a:path>
              <a:moveTo>
                <a:pt x="0" y="24389"/>
              </a:moveTo>
              <a:lnTo>
                <a:pt x="1032357" y="24389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075883" y="2355123"/>
        <a:ext cx="51617" cy="51617"/>
      </dsp:txXfrm>
    </dsp:sp>
    <dsp:sp modelId="{68F3968F-FBF7-42B3-96B6-97886D0B251B}">
      <dsp:nvSpPr>
        <dsp:cNvPr id="0" name=""/>
        <dsp:cNvSpPr/>
      </dsp:nvSpPr>
      <dsp:spPr>
        <a:xfrm>
          <a:off x="3617870" y="1735709"/>
          <a:ext cx="2580893" cy="129044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Event Sport Tourism</a:t>
          </a:r>
        </a:p>
      </dsp:txBody>
      <dsp:txXfrm>
        <a:off x="3655666" y="1773505"/>
        <a:ext cx="2505301" cy="1214854"/>
      </dsp:txXfrm>
    </dsp:sp>
    <dsp:sp modelId="{AC1E4A51-B827-43BA-9BE0-E3961D1C28A0}">
      <dsp:nvSpPr>
        <dsp:cNvPr id="0" name=""/>
        <dsp:cNvSpPr/>
      </dsp:nvSpPr>
      <dsp:spPr>
        <a:xfrm>
          <a:off x="6198764" y="2356542"/>
          <a:ext cx="1032357" cy="48779"/>
        </a:xfrm>
        <a:custGeom>
          <a:avLst/>
          <a:gdLst/>
          <a:ahLst/>
          <a:cxnLst/>
          <a:rect l="0" t="0" r="0" b="0"/>
          <a:pathLst>
            <a:path>
              <a:moveTo>
                <a:pt x="0" y="24389"/>
              </a:moveTo>
              <a:lnTo>
                <a:pt x="1032357" y="24389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89134" y="2355123"/>
        <a:ext cx="51617" cy="51617"/>
      </dsp:txXfrm>
    </dsp:sp>
    <dsp:sp modelId="{73BFCC9E-8DA7-4579-9E3B-93DBB7C7A548}">
      <dsp:nvSpPr>
        <dsp:cNvPr id="0" name=""/>
        <dsp:cNvSpPr/>
      </dsp:nvSpPr>
      <dsp:spPr>
        <a:xfrm>
          <a:off x="7231121" y="1735709"/>
          <a:ext cx="2580893" cy="129044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kern="1200" dirty="0"/>
            <a:t>Travel for an event</a:t>
          </a:r>
          <a:endParaRPr lang="en-US" sz="2100" kern="1200" dirty="0"/>
        </a:p>
      </dsp:txBody>
      <dsp:txXfrm>
        <a:off x="7268917" y="1773505"/>
        <a:ext cx="2505301" cy="1214854"/>
      </dsp:txXfrm>
    </dsp:sp>
    <dsp:sp modelId="{18984B7A-01EA-4A64-8B37-44FA76D987CC}">
      <dsp:nvSpPr>
        <dsp:cNvPr id="0" name=""/>
        <dsp:cNvSpPr/>
      </dsp:nvSpPr>
      <dsp:spPr>
        <a:xfrm rot="3310531">
          <a:off x="2197803" y="3098549"/>
          <a:ext cx="1807777" cy="48779"/>
        </a:xfrm>
        <a:custGeom>
          <a:avLst/>
          <a:gdLst/>
          <a:ahLst/>
          <a:cxnLst/>
          <a:rect l="0" t="0" r="0" b="0"/>
          <a:pathLst>
            <a:path>
              <a:moveTo>
                <a:pt x="0" y="24389"/>
              </a:moveTo>
              <a:lnTo>
                <a:pt x="1807777" y="24389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056497" y="3077744"/>
        <a:ext cx="90388" cy="90388"/>
      </dsp:txXfrm>
    </dsp:sp>
    <dsp:sp modelId="{06BE49F6-9BB1-476F-BC5B-38E38A575C66}">
      <dsp:nvSpPr>
        <dsp:cNvPr id="0" name=""/>
        <dsp:cNvSpPr/>
      </dsp:nvSpPr>
      <dsp:spPr>
        <a:xfrm>
          <a:off x="3617870" y="3219722"/>
          <a:ext cx="2580893" cy="1290446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Nostalgia Sport Tourism</a:t>
          </a:r>
        </a:p>
      </dsp:txBody>
      <dsp:txXfrm>
        <a:off x="3655666" y="3257518"/>
        <a:ext cx="2505301" cy="1214854"/>
      </dsp:txXfrm>
    </dsp:sp>
    <dsp:sp modelId="{2A05F9B9-C7F3-4D58-B092-4C655EB49A6E}">
      <dsp:nvSpPr>
        <dsp:cNvPr id="0" name=""/>
        <dsp:cNvSpPr/>
      </dsp:nvSpPr>
      <dsp:spPr>
        <a:xfrm>
          <a:off x="6198764" y="3840556"/>
          <a:ext cx="1032357" cy="48779"/>
        </a:xfrm>
        <a:custGeom>
          <a:avLst/>
          <a:gdLst/>
          <a:ahLst/>
          <a:cxnLst/>
          <a:rect l="0" t="0" r="0" b="0"/>
          <a:pathLst>
            <a:path>
              <a:moveTo>
                <a:pt x="0" y="24389"/>
              </a:moveTo>
              <a:lnTo>
                <a:pt x="1032357" y="24389"/>
              </a:lnTo>
            </a:path>
          </a:pathLst>
        </a:custGeom>
        <a:noFill/>
        <a:ln w="19050" cap="rnd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689134" y="3839137"/>
        <a:ext cx="51617" cy="51617"/>
      </dsp:txXfrm>
    </dsp:sp>
    <dsp:sp modelId="{BB780B41-CBA2-45DC-A046-6B77EB6CE683}">
      <dsp:nvSpPr>
        <dsp:cNvPr id="0" name=""/>
        <dsp:cNvSpPr/>
      </dsp:nvSpPr>
      <dsp:spPr>
        <a:xfrm>
          <a:off x="7231121" y="3219722"/>
          <a:ext cx="2580893" cy="1290446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" tIns="13335" rIns="13335" bIns="13335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0" i="0" u="none" kern="1200" dirty="0"/>
            <a:t>Museums, sport themed vacations, sport camps, touring sport stadiums</a:t>
          </a:r>
          <a:endParaRPr lang="en-US" sz="2100" kern="1200" dirty="0"/>
        </a:p>
      </dsp:txBody>
      <dsp:txXfrm>
        <a:off x="7268917" y="3257518"/>
        <a:ext cx="2505301" cy="1214854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3B495B-C1FA-434F-A79B-435CA062CD3D}">
      <dsp:nvSpPr>
        <dsp:cNvPr id="0" name=""/>
        <dsp:cNvSpPr/>
      </dsp:nvSpPr>
      <dsp:spPr>
        <a:xfrm>
          <a:off x="665372" y="2245190"/>
          <a:ext cx="2229426" cy="111471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2 Levels of Event Sport Tourism</a:t>
          </a:r>
          <a:endParaRPr lang="en-US" sz="1900" kern="1200" dirty="0"/>
        </a:p>
      </dsp:txBody>
      <dsp:txXfrm>
        <a:off x="698021" y="2277839"/>
        <a:ext cx="2164128" cy="1049415"/>
      </dsp:txXfrm>
    </dsp:sp>
    <dsp:sp modelId="{D0E39B04-F97B-4F83-8580-5E75B8DBC4FF}">
      <dsp:nvSpPr>
        <dsp:cNvPr id="0" name=""/>
        <dsp:cNvSpPr/>
      </dsp:nvSpPr>
      <dsp:spPr>
        <a:xfrm rot="17945813">
          <a:off x="2423768" y="1985285"/>
          <a:ext cx="1833832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833832" y="16062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294839" y="1955501"/>
        <a:ext cx="91691" cy="91691"/>
      </dsp:txXfrm>
    </dsp:sp>
    <dsp:sp modelId="{AF8391D2-CF02-48BF-80C6-C0FA3D8FBB7F}">
      <dsp:nvSpPr>
        <dsp:cNvPr id="0" name=""/>
        <dsp:cNvSpPr/>
      </dsp:nvSpPr>
      <dsp:spPr>
        <a:xfrm>
          <a:off x="3786570" y="642790"/>
          <a:ext cx="2229426" cy="1114713"/>
        </a:xfrm>
        <a:prstGeom prst="roundRect">
          <a:avLst>
            <a:gd name="adj" fmla="val 10000"/>
          </a:avLst>
        </a:prstGeom>
        <a:solidFill>
          <a:srgbClr val="00B0F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Hallmark</a:t>
          </a:r>
          <a:endParaRPr lang="en-US" sz="1900" kern="1200" dirty="0"/>
        </a:p>
      </dsp:txBody>
      <dsp:txXfrm>
        <a:off x="3819219" y="675439"/>
        <a:ext cx="2164128" cy="1049415"/>
      </dsp:txXfrm>
    </dsp:sp>
    <dsp:sp modelId="{480F95A0-12E8-43DE-9A1B-16951320D030}">
      <dsp:nvSpPr>
        <dsp:cNvPr id="0" name=""/>
        <dsp:cNvSpPr/>
      </dsp:nvSpPr>
      <dsp:spPr>
        <a:xfrm rot="19457599">
          <a:off x="5912773" y="863604"/>
          <a:ext cx="1098219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098219" y="16062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34427" y="852211"/>
        <a:ext cx="54910" cy="54910"/>
      </dsp:txXfrm>
    </dsp:sp>
    <dsp:sp modelId="{AA8F20CF-9196-46AD-8720-7CF3C463B2C3}">
      <dsp:nvSpPr>
        <dsp:cNvPr id="0" name=""/>
        <dsp:cNvSpPr/>
      </dsp:nvSpPr>
      <dsp:spPr>
        <a:xfrm>
          <a:off x="6907768" y="1829"/>
          <a:ext cx="2229426" cy="1114713"/>
        </a:xfrm>
        <a:prstGeom prst="roundRect">
          <a:avLst>
            <a:gd name="adj" fmla="val 10000"/>
          </a:avLst>
        </a:prstGeom>
        <a:solidFill>
          <a:schemeClr val="accent5">
            <a:lumMod val="75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major events drawing international attraction</a:t>
          </a:r>
          <a:endParaRPr lang="en-US" sz="1900" kern="1200" dirty="0"/>
        </a:p>
      </dsp:txBody>
      <dsp:txXfrm>
        <a:off x="6940417" y="34478"/>
        <a:ext cx="2164128" cy="1049415"/>
      </dsp:txXfrm>
    </dsp:sp>
    <dsp:sp modelId="{416EB258-6D7F-415A-B523-699CDF556369}">
      <dsp:nvSpPr>
        <dsp:cNvPr id="0" name=""/>
        <dsp:cNvSpPr/>
      </dsp:nvSpPr>
      <dsp:spPr>
        <a:xfrm rot="2142401">
          <a:off x="5912773" y="1504564"/>
          <a:ext cx="1098219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098219" y="16062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34427" y="1493171"/>
        <a:ext cx="54910" cy="54910"/>
      </dsp:txXfrm>
    </dsp:sp>
    <dsp:sp modelId="{B05D0A48-0F70-488D-B592-7826BFA337DD}">
      <dsp:nvSpPr>
        <dsp:cNvPr id="0" name=""/>
        <dsp:cNvSpPr/>
      </dsp:nvSpPr>
      <dsp:spPr>
        <a:xfrm>
          <a:off x="6907768" y="1283750"/>
          <a:ext cx="2229426" cy="1114713"/>
        </a:xfrm>
        <a:prstGeom prst="roundRect">
          <a:avLst>
            <a:gd name="adj" fmla="val 10000"/>
          </a:avLst>
        </a:prstGeom>
        <a:solidFill>
          <a:schemeClr val="tx2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concept of destination image and host cities</a:t>
          </a:r>
          <a:endParaRPr lang="en-US" sz="1900" kern="1200" dirty="0"/>
        </a:p>
      </dsp:txBody>
      <dsp:txXfrm>
        <a:off x="6940417" y="1316399"/>
        <a:ext cx="2164128" cy="1049415"/>
      </dsp:txXfrm>
    </dsp:sp>
    <dsp:sp modelId="{37222BBC-C353-4FF4-9A18-082D70189CF5}">
      <dsp:nvSpPr>
        <dsp:cNvPr id="0" name=""/>
        <dsp:cNvSpPr/>
      </dsp:nvSpPr>
      <dsp:spPr>
        <a:xfrm rot="3654187">
          <a:off x="2423768" y="3587685"/>
          <a:ext cx="1833832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833832" y="16062"/>
              </a:lnTo>
            </a:path>
          </a:pathLst>
        </a:custGeom>
        <a:noFill/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600" kern="1200"/>
        </a:p>
      </dsp:txBody>
      <dsp:txXfrm>
        <a:off x="3294839" y="3557901"/>
        <a:ext cx="91691" cy="91691"/>
      </dsp:txXfrm>
    </dsp:sp>
    <dsp:sp modelId="{46878D41-0256-40E7-95E1-BF3404271E44}">
      <dsp:nvSpPr>
        <dsp:cNvPr id="0" name=""/>
        <dsp:cNvSpPr/>
      </dsp:nvSpPr>
      <dsp:spPr>
        <a:xfrm>
          <a:off x="3786570" y="3847591"/>
          <a:ext cx="2229426" cy="1114713"/>
        </a:xfrm>
        <a:prstGeom prst="roundRect">
          <a:avLst>
            <a:gd name="adj" fmla="val 10000"/>
          </a:avLst>
        </a:prstGeom>
        <a:solidFill>
          <a:srgbClr val="7030A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Small scale</a:t>
          </a:r>
          <a:endParaRPr lang="en-US" sz="1900" kern="1200" dirty="0"/>
        </a:p>
      </dsp:txBody>
      <dsp:txXfrm>
        <a:off x="3819219" y="3880240"/>
        <a:ext cx="2164128" cy="1049415"/>
      </dsp:txXfrm>
    </dsp:sp>
    <dsp:sp modelId="{8747BEC6-C51F-4B0B-8FF9-8E4E44017890}">
      <dsp:nvSpPr>
        <dsp:cNvPr id="0" name=""/>
        <dsp:cNvSpPr/>
      </dsp:nvSpPr>
      <dsp:spPr>
        <a:xfrm rot="18289469">
          <a:off x="5681085" y="3747925"/>
          <a:ext cx="1561593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561593" y="16062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22842" y="3724947"/>
        <a:ext cx="78079" cy="78079"/>
      </dsp:txXfrm>
    </dsp:sp>
    <dsp:sp modelId="{4A59CD43-C653-408C-93A3-A56BCBD58430}">
      <dsp:nvSpPr>
        <dsp:cNvPr id="0" name=""/>
        <dsp:cNvSpPr/>
      </dsp:nvSpPr>
      <dsp:spPr>
        <a:xfrm>
          <a:off x="6907768" y="2565670"/>
          <a:ext cx="2229426" cy="1114713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Can be professional and college-level sports</a:t>
          </a:r>
          <a:endParaRPr lang="en-US" sz="1900" kern="1200" dirty="0"/>
        </a:p>
      </dsp:txBody>
      <dsp:txXfrm>
        <a:off x="6940417" y="2598319"/>
        <a:ext cx="2164128" cy="1049415"/>
      </dsp:txXfrm>
    </dsp:sp>
    <dsp:sp modelId="{A5B5C7E4-2160-4F74-9FE9-3F6180E841BB}">
      <dsp:nvSpPr>
        <dsp:cNvPr id="0" name=""/>
        <dsp:cNvSpPr/>
      </dsp:nvSpPr>
      <dsp:spPr>
        <a:xfrm>
          <a:off x="6015997" y="4388885"/>
          <a:ext cx="891770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891770" y="16062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39588" y="4382653"/>
        <a:ext cx="44588" cy="44588"/>
      </dsp:txXfrm>
    </dsp:sp>
    <dsp:sp modelId="{390FD3FB-4BAF-4A37-B506-13DC7995D2FB}">
      <dsp:nvSpPr>
        <dsp:cNvPr id="0" name=""/>
        <dsp:cNvSpPr/>
      </dsp:nvSpPr>
      <dsp:spPr>
        <a:xfrm>
          <a:off x="6907768" y="3847591"/>
          <a:ext cx="2229426" cy="1114713"/>
        </a:xfrm>
        <a:prstGeom prst="roundRect">
          <a:avLst>
            <a:gd name="adj" fmla="val 10000"/>
          </a:avLst>
        </a:prstGeom>
        <a:solidFill>
          <a:schemeClr val="accent5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Amateur sport events such as the Senior Games</a:t>
          </a:r>
          <a:endParaRPr lang="en-US" sz="1900" kern="1200" dirty="0"/>
        </a:p>
      </dsp:txBody>
      <dsp:txXfrm>
        <a:off x="6940417" y="3880240"/>
        <a:ext cx="2164128" cy="1049415"/>
      </dsp:txXfrm>
    </dsp:sp>
    <dsp:sp modelId="{EE1864B1-28C1-45C1-A811-136CDF935223}">
      <dsp:nvSpPr>
        <dsp:cNvPr id="0" name=""/>
        <dsp:cNvSpPr/>
      </dsp:nvSpPr>
      <dsp:spPr>
        <a:xfrm rot="3310531">
          <a:off x="5681085" y="5029846"/>
          <a:ext cx="1561593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1561593" y="16062"/>
              </a:lnTo>
            </a:path>
          </a:pathLst>
        </a:custGeom>
        <a:noFill/>
        <a:ln w="19050" cap="rnd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422842" y="5006868"/>
        <a:ext cx="78079" cy="78079"/>
      </dsp:txXfrm>
    </dsp:sp>
    <dsp:sp modelId="{9592E213-0177-4ED8-982F-75558989F218}">
      <dsp:nvSpPr>
        <dsp:cNvPr id="0" name=""/>
        <dsp:cNvSpPr/>
      </dsp:nvSpPr>
      <dsp:spPr>
        <a:xfrm>
          <a:off x="6907768" y="5129511"/>
          <a:ext cx="2229426" cy="1114713"/>
        </a:xfrm>
        <a:prstGeom prst="roundRect">
          <a:avLst>
            <a:gd name="adj" fmla="val 10000"/>
          </a:avLst>
        </a:prstGeom>
        <a:solidFill>
          <a:srgbClr val="FFC000"/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065" tIns="12065" rIns="12065" bIns="12065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0" i="0" u="none" kern="1200" dirty="0"/>
            <a:t>Need for community tourism agencies</a:t>
          </a:r>
          <a:endParaRPr lang="en-US" sz="1900" kern="1200" dirty="0"/>
        </a:p>
      </dsp:txBody>
      <dsp:txXfrm>
        <a:off x="6940417" y="5162160"/>
        <a:ext cx="2164128" cy="1049415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F5C02D-03DA-4105-8E9A-9B93E426EF0C}">
      <dsp:nvSpPr>
        <dsp:cNvPr id="0" name=""/>
        <dsp:cNvSpPr/>
      </dsp:nvSpPr>
      <dsp:spPr>
        <a:xfrm>
          <a:off x="1993003" y="0"/>
          <a:ext cx="4111625" cy="4111625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E98383-65CD-45C1-9D9A-B7F893D5B997}">
      <dsp:nvSpPr>
        <dsp:cNvPr id="0" name=""/>
        <dsp:cNvSpPr/>
      </dsp:nvSpPr>
      <dsp:spPr>
        <a:xfrm>
          <a:off x="4093509" y="413370"/>
          <a:ext cx="2672556" cy="97329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u="none" kern="1200" dirty="0"/>
            <a:t>Social - Culture</a:t>
          </a:r>
          <a:endParaRPr lang="en-US" sz="2600" kern="1200" dirty="0"/>
        </a:p>
      </dsp:txBody>
      <dsp:txXfrm>
        <a:off x="4141021" y="460882"/>
        <a:ext cx="2577532" cy="878274"/>
      </dsp:txXfrm>
    </dsp:sp>
    <dsp:sp modelId="{338B45C4-0A74-45CF-ABA1-9D82046F506C}">
      <dsp:nvSpPr>
        <dsp:cNvPr id="0" name=""/>
        <dsp:cNvSpPr/>
      </dsp:nvSpPr>
      <dsp:spPr>
        <a:xfrm>
          <a:off x="4093509" y="1508331"/>
          <a:ext cx="2672556" cy="97329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u="none" kern="1200" dirty="0" err="1"/>
            <a:t>Economic</a:t>
          </a:r>
          <a:endParaRPr lang="en-US" sz="2600" kern="1200" dirty="0"/>
        </a:p>
      </dsp:txBody>
      <dsp:txXfrm>
        <a:off x="4141021" y="1555843"/>
        <a:ext cx="2577532" cy="878274"/>
      </dsp:txXfrm>
    </dsp:sp>
    <dsp:sp modelId="{D738F51D-2CB2-41D5-82A0-294973059232}">
      <dsp:nvSpPr>
        <dsp:cNvPr id="0" name=""/>
        <dsp:cNvSpPr/>
      </dsp:nvSpPr>
      <dsp:spPr>
        <a:xfrm>
          <a:off x="4093509" y="2603293"/>
          <a:ext cx="2672556" cy="97329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fr-FR" sz="2600" u="none" kern="1200" dirty="0" err="1"/>
            <a:t>Environmental</a:t>
          </a:r>
          <a:endParaRPr lang="en-US" sz="2600" kern="1200" dirty="0"/>
        </a:p>
      </dsp:txBody>
      <dsp:txXfrm>
        <a:off x="4141021" y="2650805"/>
        <a:ext cx="2577532" cy="878274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E55DDD-32F5-49E6-978A-FE68F841DC40}">
      <dsp:nvSpPr>
        <dsp:cNvPr id="0" name=""/>
        <dsp:cNvSpPr/>
      </dsp:nvSpPr>
      <dsp:spPr>
        <a:xfrm>
          <a:off x="1164573" y="881"/>
          <a:ext cx="2984364" cy="179061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i="1" kern="1200" dirty="0"/>
            <a:t>Micro-economic and sport industry</a:t>
          </a:r>
        </a:p>
      </dsp:txBody>
      <dsp:txXfrm>
        <a:off x="1164573" y="881"/>
        <a:ext cx="2984364" cy="1790618"/>
      </dsp:txXfrm>
    </dsp:sp>
    <dsp:sp modelId="{17BC05C9-BCEB-49E9-881E-7742B2BF2BC0}">
      <dsp:nvSpPr>
        <dsp:cNvPr id="0" name=""/>
        <dsp:cNvSpPr/>
      </dsp:nvSpPr>
      <dsp:spPr>
        <a:xfrm>
          <a:off x="4447374" y="881"/>
          <a:ext cx="2984364" cy="1790618"/>
        </a:xfrm>
        <a:prstGeom prst="rect">
          <a:avLst/>
        </a:prstGeom>
        <a:solidFill>
          <a:schemeClr val="accent4">
            <a:hueOff val="-303945"/>
            <a:satOff val="-1535"/>
            <a:lumOff val="-2157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i="1" kern="1200" dirty="0"/>
            <a:t>Supply and Demand Model</a:t>
          </a:r>
        </a:p>
      </dsp:txBody>
      <dsp:txXfrm>
        <a:off x="4447374" y="881"/>
        <a:ext cx="2984364" cy="1790618"/>
      </dsp:txXfrm>
    </dsp:sp>
    <dsp:sp modelId="{98594045-93BF-46D8-B22C-8190C9A66E2C}">
      <dsp:nvSpPr>
        <dsp:cNvPr id="0" name=""/>
        <dsp:cNvSpPr/>
      </dsp:nvSpPr>
      <dsp:spPr>
        <a:xfrm>
          <a:off x="1164573" y="2089936"/>
          <a:ext cx="2984364" cy="1790618"/>
        </a:xfrm>
        <a:prstGeom prst="rect">
          <a:avLst/>
        </a:prstGeom>
        <a:solidFill>
          <a:schemeClr val="accent4">
            <a:hueOff val="-607889"/>
            <a:satOff val="-3070"/>
            <a:lumOff val="-4313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Internet</a:t>
          </a:r>
        </a:p>
      </dsp:txBody>
      <dsp:txXfrm>
        <a:off x="1164573" y="2089936"/>
        <a:ext cx="2984364" cy="1790618"/>
      </dsp:txXfrm>
    </dsp:sp>
    <dsp:sp modelId="{B9B9444F-9AE1-4DF8-96A7-D047BC6086E2}">
      <dsp:nvSpPr>
        <dsp:cNvPr id="0" name=""/>
        <dsp:cNvSpPr/>
      </dsp:nvSpPr>
      <dsp:spPr>
        <a:xfrm>
          <a:off x="4447374" y="2089936"/>
          <a:ext cx="2984364" cy="1790618"/>
        </a:xfrm>
        <a:prstGeom prst="rect">
          <a:avLst/>
        </a:prstGeom>
        <a:solidFill>
          <a:schemeClr val="accent4">
            <a:hueOff val="-911834"/>
            <a:satOff val="-4605"/>
            <a:lumOff val="-647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i="1" kern="1200" dirty="0"/>
            <a:t>Broadcasting</a:t>
          </a:r>
        </a:p>
      </dsp:txBody>
      <dsp:txXfrm>
        <a:off x="4447374" y="2089936"/>
        <a:ext cx="2984364" cy="179061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bProcess2">
  <dgm:title val=""/>
  <dgm:desc val=""/>
  <dgm:catLst>
    <dgm:cat type="process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/>
    </dgm:varLst>
    <dgm:choose name="Name0">
      <dgm:if name="Name1" func="var" arg="dir" op="equ" val="norm">
        <dgm:alg type="snake">
          <dgm:param type="grDir" val="tL"/>
          <dgm:param type="flowDir" val="col"/>
          <dgm:param type="contDir" val="revDir"/>
        </dgm:alg>
      </dgm:if>
      <dgm:else name="Name2">
        <dgm:alg type="snake">
          <dgm:param type="grDir" val="tR"/>
          <dgm:param type="flowDir" val="col"/>
          <dgm:param type="contDir" val="revDi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firstNode" refType="w"/>
      <dgm:constr type="w" for="ch" forName="lastNode" refType="w" refFor="ch" refForName="firstNode" op="equ"/>
      <dgm:constr type="w" for="ch" forName="middleNode" refType="w" refFor="ch" refForName="firstNode" op="equ"/>
      <dgm:constr type="h" for="ch" ptType="sibTrans" refType="w" refFor="ch" refForName="middleNode" op="equ" fact="0.35"/>
      <dgm:constr type="sp" refType="w" refFor="ch" refForName="middleNode" fact="0.5"/>
      <dgm:constr type="connDist" for="des" ptType="sibTrans" op="equ"/>
      <dgm:constr type="primFontSz" for="ch" forName="firstNode" val="65"/>
      <dgm:constr type="primFontSz" for="ch" forName="lastNode" refType="primFontSz" refFor="ch" refForName="firstNode" op="equ"/>
      <dgm:constr type="primFontSz" for="des" forName="shape" val="65"/>
      <dgm:constr type="primFontSz" for="des" forName="shape" refType="primFontSz" refFor="ch" refForName="firstNode" op="lte"/>
      <dgm:constr type="primFontSz" for="des" forName="shape" refType="primFontSz" refFor="ch" refForName="lastNode" op="lte"/>
    </dgm:constrLst>
    <dgm:ruleLst/>
    <dgm:forEach name="Name3" axis="ch" ptType="node">
      <dgm:choose name="Name4">
        <dgm:if name="Name5" axis="self" ptType="node" func="pos" op="equ" val="1">
          <dgm:layoutNode name="fir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if name="Name6" axis="self" ptType="node" func="revPos" op="equ" val="1">
          <dgm:layoutNode name="lastNode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if>
        <dgm:else name="Name7">
          <dgm:layoutNode name="middleNod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  <dgm:constr type="w" for="ch" forName="padding" refType="w"/>
              <dgm:constr type="h" for="ch" forName="padding" refType="h"/>
              <dgm:constr type="w" for="ch" forName="shape" refType="w" fact="0.667"/>
              <dgm:constr type="h" for="ch" forName="shape" refType="h" fact="0.667"/>
              <dgm:constr type="ctrX" for="ch" forName="shape" refType="w" fact="0.5"/>
              <dgm:constr type="ctrY" for="ch" forName="shape" refType="h" fact="0.5"/>
            </dgm:constrLst>
            <dgm:ruleLst/>
            <dgm:layoutNode name="padding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shape">
              <dgm:varLst>
                <dgm:bulletEnabled val="1"/>
              </dgm:varLst>
              <dgm:alg type="tx">
                <dgm:param type="txAnchorVertCh" val="mid"/>
              </dgm:alg>
              <dgm:shape xmlns:r="http://schemas.openxmlformats.org/officeDocument/2006/relationships" type="ellipse" r:blip="">
                <dgm:adjLst/>
              </dgm:shape>
              <dgm:presOf axis="desOrSelf" ptType="node"/>
              <dgm:constrLst>
                <dgm:constr type="h" refType="w"/>
                <dgm:constr type="tMarg" refType="primFontSz" fact="0.1"/>
                <dgm:constr type="bMarg" refType="primFontSz" fact="0.1"/>
                <dgm:constr type="lMarg" refType="primFontSz" fact="0.1"/>
                <dgm:constr type="rMarg" refType="primFontSz" fact="0.1"/>
              </dgm:constrLst>
              <dgm:ruleLst>
                <dgm:rule type="primFontSz" val="5" fact="NaN" max="NaN"/>
              </dgm:ruleLst>
            </dgm:layoutNode>
          </dgm:layoutNode>
        </dgm:else>
      </dgm:choose>
      <dgm:forEach name="Name8" axis="followSib" ptType="sibTrans" cnt="1">
        <dgm:layoutNode name="sibTrans">
          <dgm:choose name="Name9">
            <dgm:if name="Name10" func="var" arg="dir" op="equ" val="norm">
              <dgm:choose name="Name11">
                <dgm:if name="Name12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3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4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if>
            <dgm:else name="Name15">
              <dgm:choose name="Name16">
                <dgm:if name="Name17" axis="self" ptType="sibTrans" func="pos" op="equ" val="1">
                  <dgm:alg type="conn">
                    <dgm:param type="begPts" val="auto"/>
                    <dgm:param type="endPts" val="auto"/>
                    <dgm:param type="srcNode" val="firstNode"/>
                    <dgm:param type="dstNode" val="shape"/>
                  </dgm:alg>
                </dgm:if>
                <dgm:if name="Name18" axis="self" ptType="sibTrans" func="revPos" op="equ" val="1">
                  <dgm:alg type="conn">
                    <dgm:param type="begPts" val="auto"/>
                    <dgm:param type="endPts" val="auto"/>
                    <dgm:param type="srcNode" val="shape"/>
                    <dgm:param type="dstNode" val="lastNode"/>
                  </dgm:alg>
                </dgm:if>
                <dgm:else name="Name19">
                  <dgm:alg type="conn">
                    <dgm:param type="begPts" val="auto"/>
                    <dgm:param type="endPts" val="auto"/>
                    <dgm:param type="srcNode" val="shape"/>
                    <dgm:param type="dstNode" val="shape"/>
                  </dgm:alg>
                </dgm:else>
              </dgm:choose>
            </dgm:else>
          </dgm:choose>
          <dgm:shape xmlns:r="http://schemas.openxmlformats.org/officeDocument/2006/relationships" rot="90" type="triangle" r:blip="">
            <dgm:adjLst/>
          </dgm:shape>
          <dgm:presOf axis="self"/>
          <dgm:constrLst>
            <dgm:constr type="w" refType="h"/>
            <dgm:constr type="connDist"/>
            <dgm:constr type="begPad" refType="connDist" fact="0.25"/>
            <dgm:constr type="endPad" refType="connDist" fact="0.22"/>
          </dgm:constrLst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Circle Process"/>
  <dgm:desc val="Use to show sequential steps in a process. Limited to eleven Level 1 shapes with an unlimited number of Level 2 shapes. Works best with small amounts of text. Unused text does not appear, but remains available if you switch layouts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9/3/layout/DescendingProcess">
  <dgm:title val=""/>
  <dgm:desc val=""/>
  <dgm:catLst>
    <dgm:cat type="process" pri="23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clrData>
  <dgm:layoutNode name="Name0">
    <dgm:varLst>
      <dgm:chMax val="7"/>
      <dgm:chPref val="5"/>
    </dgm:varLst>
    <dgm:alg type="composite">
      <dgm:param type="ar" val="1.1"/>
    </dgm:alg>
    <dgm:shape xmlns:r="http://schemas.openxmlformats.org/officeDocument/2006/relationships" r:blip="">
      <dgm:adjLst/>
    </dgm:shape>
    <dgm:choose name="Name1">
      <dgm:if name="Name2" axis="ch" ptType="node" func="cnt" op="equ" val="1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</dgm:constrLst>
      </dgm:if>
      <dgm:if name="Name3" axis="ch" ptType="node" func="cnt" op="equ" val="2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"/>
          <dgm:constr type="b" for="ch" forName="txNode2" refType="h"/>
          <dgm:constr type="r" for="ch" forName="txNode2" refType="w"/>
          <dgm:constr type="h" for="ch" forName="txNode2" refType="h" fact="0.16"/>
        </dgm:constrLst>
      </dgm:if>
      <dgm:if name="Name4" axis="ch" ptType="node" func="cnt" op="equ" val="3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56"/>
          <dgm:constr type="ctrY" for="ch" forName="txNode2" refType="h" fact="0.3992"/>
          <dgm:constr type="r" for="ch" forName="txNode2" refType="w"/>
          <dgm:constr type="h" for="ch" forName="txNode2" refType="h" fact="0.16"/>
          <dgm:constr type="l" for="ch" forName="txNode3" refType="w" fact="0.5"/>
          <dgm:constr type="b" for="ch" forName="txNode3" refType="h"/>
          <dgm:constr type="r" for="ch" forName="txNode3" refType="w"/>
          <dgm:constr type="h" for="ch" forName="txNode3" refType="h" fact="0.16"/>
          <dgm:constr type="ctrX" for="ch" forName="dotNode2" refType="w" fact="0.4782"/>
          <dgm:constr type="ctrY" for="ch" forName="dotNode2" refType="h" fact="0.3992"/>
          <dgm:constr type="h" for="ch" forName="dotNode2" refType="h" fact="0.0218"/>
          <dgm:constr type="w" for="ch" forName="dotNode2" refType="h" refFor="ch" refForName="dotNode2"/>
        </dgm:constrLst>
      </dgm:if>
      <dgm:if name="Name5" axis="ch" ptType="node" func="cnt" op="equ" val="4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9"/>
          <dgm:constr type="ctrY" for="ch" forName="txNode2" refType="h" fact="0.315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5004"/>
          <dgm:constr type="r" for="ch" forName="txNode3" refType="w" fact="0.5"/>
          <dgm:constr type="h" for="ch" forName="txNode3" refType="h" fact="0.16"/>
          <dgm:constr type="l" for="ch" forName="txNode4" refType="w" fact="0.5"/>
          <dgm:constr type="b" for="ch" forName="txNode4" refType="h"/>
          <dgm:constr type="r" for="ch" forName="txNode4" refType="w"/>
          <dgm:constr type="h" for="ch" forName="txNode4" refType="h" fact="0.16"/>
          <dgm:constr type="ctrX" for="ch" forName="dotNode2" refType="w" fact="0.39"/>
          <dgm:constr type="ctrY" for="ch" forName="dotNode2" refType="h" fact="0.315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5626"/>
          <dgm:constr type="ctrY" for="ch" forName="dotNode3" refType="h" fact="0.5004"/>
          <dgm:constr type="h" for="ch" forName="dotNode3" refType="h" fact="0.0218"/>
          <dgm:constr type="w" for="ch" forName="dotNode3" refType="h" refFor="ch" refForName="dotNode3"/>
        </dgm:constrLst>
      </dgm:if>
      <dgm:if name="Name6" axis="ch" ptType="node" func="cnt" op="equ" val="5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6"/>
          <dgm:constr type="ctrY" for="ch" forName="txNode2" refType="h" fact="0.2885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4089"/>
          <dgm:constr type="r" for="ch" forName="txNode3" refType="w" fact="0.43"/>
          <dgm:constr type="h" for="ch" forName="txNode3" refType="h" fact="0.16"/>
          <dgm:constr type="l" for="ch" forName="txNode4" refType="w" fact="0.67"/>
          <dgm:constr type="ctrY" for="ch" forName="txNode4" refType="h" fact="0.5497"/>
          <dgm:constr type="r" for="ch" forName="txNode4" refType="w"/>
          <dgm:constr type="h" for="ch" forName="txNode4" refType="h" fact="0.16"/>
          <dgm:constr type="l" for="ch" forName="txNode5" refType="w" fact="0.5"/>
          <dgm:constr type="b" for="ch" forName="txNode5" refType="h"/>
          <dgm:constr type="r" for="ch" forName="txNode5" refType="w"/>
          <dgm:constr type="h" for="ch" forName="txNode5" refType="h" fact="0.16"/>
          <dgm:constr type="ctrX" for="ch" forName="dotNode2" refType="w" fact="0.3565"/>
          <dgm:constr type="ctrY" for="ch" forName="dotNode2" refType="h" fact="0.2885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922"/>
          <dgm:constr type="ctrY" for="ch" forName="dotNode3" refType="h" fact="0.4089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939"/>
          <dgm:constr type="ctrY" for="ch" forName="dotNode4" refType="h" fact="0.5497"/>
          <dgm:constr type="h" for="ch" forName="dotNode4" refType="h" fact="0.0218"/>
          <dgm:constr type="w" for="ch" forName="dotNode4" refType="h" refFor="ch" refForName="dotNode4"/>
        </dgm:constrLst>
      </dgm:if>
      <dgm:if name="Name7" axis="ch" ptType="node" func="cnt" op="equ" val="6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5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638"/>
          <dgm:constr type="r" for="ch" forName="txNode3" refType="w" fact="0.37"/>
          <dgm:constr type="h" for="ch" forName="txNode3" refType="h" fact="0.16"/>
          <dgm:constr type="l" for="ch" forName="txNode4" refType="w" fact="0.63"/>
          <dgm:constr type="ctrY" for="ch" forName="txNode4" refType="h" fact="0.4744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961"/>
          <dgm:constr type="r" for="ch" forName="txNode5" refType="w" fact="0.55"/>
          <dgm:constr type="h" for="ch" forName="txNode5" refType="h" fact="0.16"/>
          <dgm:constr type="l" for="ch" forName="txNode6" refType="w" fact="0.5"/>
          <dgm:constr type="b" for="ch" forName="txNode6" refType="h"/>
          <dgm:constr type="r" for="ch" forName="txNode6" refType="w"/>
          <dgm:constr type="h" for="ch" forName="txNode6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419"/>
          <dgm:constr type="ctrY" for="ch" forName="dotNode3" refType="h" fact="0.3638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425"/>
          <dgm:constr type="ctrY" for="ch" forName="dotNode4" refType="h" fact="0.4744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6153"/>
          <dgm:constr type="ctrY" for="ch" forName="dotNode5" refType="h" fact="0.5961"/>
          <dgm:constr type="h" for="ch" forName="dotNode5" refType="h" fact="0.0218"/>
          <dgm:constr type="w" for="ch" forName="dotNode5" refType="h" refFor="ch" refForName="dotNode5"/>
        </dgm:constrLst>
      </dgm:if>
      <dgm:else name="Name8">
        <dgm:constrLst>
          <dgm:constr type="primFontSz" for="ch" ptType="node" op="equ" val="65"/>
          <dgm:constr type="w" for="ch" forName="arrowNode" refType="w" fact="0.75"/>
          <dgm:constr type="h" for="ch" forName="arrowNode" refType="h"/>
          <dgm:constr type="l" for="ch" forName="arrowNode" refType="w" fact="0.07"/>
          <dgm:constr type="t" for="ch" forName="arrowNode"/>
          <dgm:constr type="l" for="ch" forName="txNode1" refType="w" fact="0"/>
          <dgm:constr type="t" for="ch" forName="txNode1" refType="h" fact="0"/>
          <dgm:constr type="r" for="ch" forName="txNode1" refType="w" fact="0.37"/>
          <dgm:constr type="h" for="ch" forName="txNode1" refType="h" fact="0.16"/>
          <dgm:constr type="l" for="ch" forName="txNode2" refType="w" fact="0.44"/>
          <dgm:constr type="ctrY" for="ch" forName="txNode2" refType="h" fact="0.2693"/>
          <dgm:constr type="r" for="ch" forName="txNode2" refType="w"/>
          <dgm:constr type="h" for="ch" forName="txNode2" refType="h" fact="0.16"/>
          <dgm:constr type="l" for="ch" forName="txNode3" refType="w" fact="0"/>
          <dgm:constr type="ctrY" for="ch" forName="txNode3" refType="h" fact="0.3424"/>
          <dgm:constr type="r" for="ch" forName="txNode3" refType="w" fact="0.33"/>
          <dgm:constr type="h" for="ch" forName="txNode3" refType="h" fact="0.16"/>
          <dgm:constr type="l" for="ch" forName="txNode4" refType="w" fact="0.61"/>
          <dgm:constr type="ctrY" for="ch" forName="txNode4" refType="h" fact="0.4276"/>
          <dgm:constr type="r" for="ch" forName="txNode4" refType="w"/>
          <dgm:constr type="h" for="ch" forName="txNode4" refType="h" fact="0.16"/>
          <dgm:constr type="l" for="ch" forName="txNode5" refType="w" fact="0"/>
          <dgm:constr type="ctrY" for="ch" forName="txNode5" refType="h" fact="0.5218"/>
          <dgm:constr type="r" for="ch" forName="txNode5" refType="w" fact="0.5"/>
          <dgm:constr type="h" for="ch" forName="txNode5" refType="h" fact="0.16"/>
          <dgm:constr type="l" for="ch" forName="txNode6" refType="w" fact="0.71"/>
          <dgm:constr type="ctrY" for="ch" forName="txNode6" refType="h" fact="0.6179"/>
          <dgm:constr type="r" for="ch" forName="txNode6" refType="w"/>
          <dgm:constr type="h" for="ch" forName="txNode6" refType="h" fact="0.16"/>
          <dgm:constr type="l" for="ch" forName="txNode7" refType="w" fact="0.5"/>
          <dgm:constr type="b" for="ch" forName="txNode7" refType="h"/>
          <dgm:constr type="r" for="ch" forName="txNode7" refType="w"/>
          <dgm:constr type="h" for="ch" forName="txNode7" refType="h" fact="0.16"/>
          <dgm:constr type="ctrX" for="ch" forName="dotNode2" refType="w" fact="0.33"/>
          <dgm:constr type="ctrY" for="ch" forName="dotNode2" refType="h" fact="0.2693"/>
          <dgm:constr type="h" for="ch" forName="dotNode2" refType="h" fact="0.0218"/>
          <dgm:constr type="w" for="ch" forName="dotNode2" refType="h" refFor="ch" refForName="dotNode2"/>
          <dgm:constr type="ctrX" for="ch" forName="dotNode3" refType="w" fact="0.425"/>
          <dgm:constr type="ctrY" for="ch" forName="dotNode3" refType="h" fact="0.3424"/>
          <dgm:constr type="h" for="ch" forName="dotNode3" refType="h" fact="0.0218"/>
          <dgm:constr type="w" for="ch" forName="dotNode3" refType="h" refFor="ch" refForName="dotNode3"/>
          <dgm:constr type="ctrX" for="ch" forName="dotNode4" refType="w" fact="0.505"/>
          <dgm:constr type="ctrY" for="ch" forName="dotNode4" refType="h" fact="0.4276"/>
          <dgm:constr type="h" for="ch" forName="dotNode4" refType="h" fact="0.0218"/>
          <dgm:constr type="w" for="ch" forName="dotNode4" refType="h" refFor="ch" refForName="dotNode4"/>
          <dgm:constr type="ctrX" for="ch" forName="dotNode5" refType="w" fact="0.5742"/>
          <dgm:constr type="ctrY" for="ch" forName="dotNode5" refType="h" fact="0.5218"/>
          <dgm:constr type="h" for="ch" forName="dotNode5" refType="h" fact="0.0218"/>
          <dgm:constr type="w" for="ch" forName="dotNode5" refType="h" refFor="ch" refForName="dotNode5"/>
          <dgm:constr type="ctrX" for="ch" forName="dotNode6" refType="w" fact="0.63"/>
          <dgm:constr type="ctrY" for="ch" forName="dotNode6" refType="h" fact="0.6179"/>
          <dgm:constr type="h" for="ch" forName="dotNode6" refType="h" fact="0.0218"/>
          <dgm:constr type="w" for="ch" forName="dotNode6" refType="h" refFor="ch" refForName="dotNode6"/>
        </dgm:constrLst>
      </dgm:else>
    </dgm:choose>
    <dgm:forEach name="Name9" axis="self" ptType="parTrans">
      <dgm:forEach name="Name10" axis="self" ptType="sibTrans" st="2">
        <dgm:forEach name="dotRepeat" axis="self">
          <dgm:layoutNode name="dotRepeatNode" styleLbl="fgShp">
            <dgm:alg type="sp"/>
            <dgm:shape xmlns:r="http://schemas.openxmlformats.org/officeDocument/2006/relationships" type="ellipse" r:blip="">
              <dgm:adjLst/>
            </dgm:shape>
            <dgm:presOf axis="self"/>
          </dgm:layoutNode>
        </dgm:forEach>
      </dgm:forEach>
    </dgm:forEach>
    <dgm:choose name="Name11">
      <dgm:if name="Name12" axis="ch" ptType="node" func="cnt" op="gte" val="1">
        <dgm:layoutNode name="arrowNode" styleLbl="node1">
          <dgm:alg type="sp"/>
          <dgm:shape xmlns:r="http://schemas.openxmlformats.org/officeDocument/2006/relationships" rot="73.2729" type="swooshArrow" r:blip="">
            <dgm:adjLst>
              <dgm:adj idx="1" val="0.1631"/>
              <dgm:adj idx="2" val="0.3137"/>
            </dgm:adjLst>
          </dgm:shape>
          <dgm:presOf/>
        </dgm:layoutNode>
      </dgm:if>
      <dgm:else name="Name13"/>
    </dgm:choose>
    <dgm:forEach name="Name14" axis="ch" ptType="node" cnt="1">
      <dgm:layoutNode name="txNode1" styleLbl="revTx">
        <dgm:varLst>
          <dgm:bulletEnabled val="1"/>
        </dgm:varLst>
        <dgm:alg type="tx">
          <dgm:param type="txAnchorVert" val="b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15" axis="ch" ptType="node" st="2" cnt="1">
      <dgm:layoutNode name="txNode2" styleLbl="revTx">
        <dgm:varLst>
          <dgm:bulletEnabled val="1"/>
        </dgm:varLst>
        <dgm:choose name="Name16">
          <dgm:if name="Name17" axis="self" ptType="node" func="revPos" op="equ" val="1">
            <dgm:alg type="tx">
              <dgm:param type="txAnchorVert" val="t"/>
            </dgm:alg>
          </dgm:if>
          <dgm:if name="Name18" axis="self" ptType="node" func="posOdd" op="equ" val="1">
            <dgm:alg type="tx">
              <dgm:param type="parTxLTRAlign" val="r"/>
              <dgm:param type="parTxRTLAlign" val="r"/>
            </dgm:alg>
          </dgm:if>
          <dgm:else name="Name1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20">
        <dgm:if name="Name21" axis="par ch" ptType="all node" func="cnt" op="neq" val="2">
          <dgm:forEach name="Name22" axis="follow" ptType="sibTrans" cnt="1">
            <dgm:layoutNode name="dotNode2">
              <dgm:alg type="sp"/>
              <dgm:shape xmlns:r="http://schemas.openxmlformats.org/officeDocument/2006/relationships" r:blip="">
                <dgm:adjLst/>
              </dgm:shape>
              <dgm:presOf/>
              <dgm:forEach name="Name23" ref="dotRepeat"/>
            </dgm:layoutNode>
          </dgm:forEach>
        </dgm:if>
        <dgm:else name="Name24"/>
      </dgm:choose>
    </dgm:forEach>
    <dgm:forEach name="Name25" axis="ch" ptType="node" st="3" cnt="1">
      <dgm:layoutNode name="txNode3" styleLbl="revTx">
        <dgm:varLst>
          <dgm:bulletEnabled val="1"/>
        </dgm:varLst>
        <dgm:choose name="Name26">
          <dgm:if name="Name27" axis="self" ptType="node" func="revPos" op="equ" val="1">
            <dgm:alg type="tx">
              <dgm:param type="txAnchorVert" val="t"/>
            </dgm:alg>
          </dgm:if>
          <dgm:if name="Name28" axis="self" ptType="node" func="posOdd" op="equ" val="1">
            <dgm:alg type="tx">
              <dgm:param type="parTxLTRAlign" val="r"/>
              <dgm:param type="parTxRTLAlign" val="r"/>
            </dgm:alg>
          </dgm:if>
          <dgm:else name="Name2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30">
        <dgm:if name="Name31" axis="par ch" ptType="all node" func="cnt" op="neq" val="3">
          <dgm:forEach name="Name32" axis="follow" ptType="sibTrans" cnt="1">
            <dgm:layoutNode name="dotNode3">
              <dgm:alg type="sp"/>
              <dgm:shape xmlns:r="http://schemas.openxmlformats.org/officeDocument/2006/relationships" r:blip="">
                <dgm:adjLst/>
              </dgm:shape>
              <dgm:presOf/>
              <dgm:forEach name="Name33" ref="dotRepeat"/>
            </dgm:layoutNode>
          </dgm:forEach>
        </dgm:if>
        <dgm:else name="Name34"/>
      </dgm:choose>
    </dgm:forEach>
    <dgm:forEach name="Name35" axis="ch" ptType="node" st="4" cnt="1">
      <dgm:layoutNode name="txNode4" styleLbl="revTx">
        <dgm:varLst>
          <dgm:bulletEnabled val="1"/>
        </dgm:varLst>
        <dgm:choose name="Name36">
          <dgm:if name="Name37" axis="self" ptType="node" func="revPos" op="equ" val="1">
            <dgm:alg type="tx">
              <dgm:param type="txAnchorVert" val="t"/>
            </dgm:alg>
          </dgm:if>
          <dgm:if name="Name38" axis="self" ptType="node" func="posOdd" op="equ" val="1">
            <dgm:alg type="tx">
              <dgm:param type="parTxLTRAlign" val="r"/>
              <dgm:param type="parTxRTLAlign" val="r"/>
            </dgm:alg>
          </dgm:if>
          <dgm:else name="Name3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40">
        <dgm:if name="Name41" axis="par ch" ptType="all node" func="cnt" op="neq" val="4">
          <dgm:forEach name="Name42" axis="follow" ptType="sibTrans" cnt="1">
            <dgm:layoutNode name="dotNode4">
              <dgm:alg type="sp"/>
              <dgm:shape xmlns:r="http://schemas.openxmlformats.org/officeDocument/2006/relationships" r:blip="">
                <dgm:adjLst/>
              </dgm:shape>
              <dgm:presOf/>
              <dgm:forEach name="Name43" ref="dotRepeat"/>
            </dgm:layoutNode>
          </dgm:forEach>
        </dgm:if>
        <dgm:else name="Name44"/>
      </dgm:choose>
    </dgm:forEach>
    <dgm:forEach name="Name45" axis="ch" ptType="node" st="5" cnt="1">
      <dgm:layoutNode name="txNode5" styleLbl="revTx">
        <dgm:varLst>
          <dgm:bulletEnabled val="1"/>
        </dgm:varLst>
        <dgm:choose name="Name46">
          <dgm:if name="Name47" axis="self" ptType="node" func="revPos" op="equ" val="1">
            <dgm:alg type="tx">
              <dgm:param type="txAnchorVert" val="t"/>
            </dgm:alg>
          </dgm:if>
          <dgm:if name="Name48" axis="self" ptType="node" func="posOdd" op="equ" val="1">
            <dgm:alg type="tx">
              <dgm:param type="parTxLTRAlign" val="r"/>
              <dgm:param type="parTxRTLAlign" val="r"/>
            </dgm:alg>
          </dgm:if>
          <dgm:else name="Name4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50">
        <dgm:if name="Name51" axis="par ch" ptType="all node" func="cnt" op="neq" val="5">
          <dgm:forEach name="Name52" axis="follow" ptType="sibTrans" cnt="1">
            <dgm:layoutNode name="dotNode5">
              <dgm:alg type="sp"/>
              <dgm:shape xmlns:r="http://schemas.openxmlformats.org/officeDocument/2006/relationships" r:blip="">
                <dgm:adjLst/>
              </dgm:shape>
              <dgm:presOf/>
              <dgm:forEach name="Name53" ref="dotRepeat"/>
            </dgm:layoutNode>
          </dgm:forEach>
        </dgm:if>
        <dgm:else name="Name54"/>
      </dgm:choose>
    </dgm:forEach>
    <dgm:forEach name="Name55" axis="ch" ptType="node" st="6" cnt="1">
      <dgm:layoutNode name="txNode6" styleLbl="revTx">
        <dgm:varLst>
          <dgm:bulletEnabled val="1"/>
        </dgm:varLst>
        <dgm:choose name="Name56">
          <dgm:if name="Name57" axis="self" ptType="node" func="revPos" op="equ" val="1">
            <dgm:alg type="tx">
              <dgm:param type="txAnchorVert" val="t"/>
            </dgm:alg>
          </dgm:if>
          <dgm:if name="Name58" axis="self" ptType="node" func="posOdd" op="equ" val="1">
            <dgm:alg type="tx">
              <dgm:param type="parTxLTRAlign" val="r"/>
              <dgm:param type="parTxRTLAlign" val="r"/>
            </dgm:alg>
          </dgm:if>
          <dgm:else name="Name59">
            <dgm:alg type="tx">
              <dgm:param type="parTxLTRAlign" val="l"/>
              <dgm:param type="parTxRTLAlign" val="l"/>
            </dgm:alg>
          </dgm:else>
        </dgm:choose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60">
        <dgm:if name="Name61" axis="par ch" ptType="all node" func="cnt" op="neq" val="6">
          <dgm:forEach name="Name62" axis="follow" ptType="sibTrans" cnt="1">
            <dgm:layoutNode name="dotNode6">
              <dgm:alg type="sp"/>
              <dgm:shape xmlns:r="http://schemas.openxmlformats.org/officeDocument/2006/relationships" r:blip="">
                <dgm:adjLst/>
              </dgm:shape>
              <dgm:presOf/>
              <dgm:forEach name="Name63" ref="dotRepeat"/>
            </dgm:layoutNode>
          </dgm:forEach>
        </dgm:if>
        <dgm:else name="Name64"/>
      </dgm:choose>
    </dgm:forEach>
    <dgm:forEach name="Name65" axis="ch" ptType="node" st="7" cnt="1">
      <dgm:layoutNode name="txNode7" styleLbl="revTx">
        <dgm:varLst>
          <dgm:bulletEnabled val="1"/>
        </dgm:varLst>
        <dgm:alg type="tx">
          <dgm:param type="txAnchorVert" val="t"/>
        </dgm:alg>
        <dgm:shape xmlns:r="http://schemas.openxmlformats.org/officeDocument/2006/relationships" type="rect" r:blip="" zOrderOff="10">
          <dgm:adjLst/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arrow1">
  <dgm:title val=""/>
  <dgm:desc val=""/>
  <dgm:catLst>
    <dgm:cat type="relationship" pri="7000"/>
    <dgm:cat type="process" pri="3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0.1"/>
          <dgm:constr type="diam" refType="w" refFor="ch" refPtType="node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2"/>
        </dgm:constrLst>
      </dgm:if>
      <dgm:if name="Name13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15"/>
        </dgm:constrLst>
      </dgm:if>
      <dgm:if name="Name14" axis="ch" ptType="node" func="cnt" op="equ" val="10">
        <dgm:constrLst>
          <dgm:constr type="primFontSz" for="ch" ptType="node" op="lte" val="65"/>
          <dgm:constr type="w" for="ch" ptType="node" refType="w"/>
          <dgm:constr type="h" for="ch" ptType="node" refType="w" refFor="ch" refPtType="node"/>
          <dgm:constr type="sibSp" refType="w" refFor="ch" refPtType="node" fact="-0.24"/>
        </dgm:constrLst>
      </dgm:if>
      <dgm:else name="Name15">
        <dgm:constrLst>
          <dgm:constr type="primFontSz" for="ch" ptType="node" op="equ" val="65"/>
          <dgm:constr type="w" for="ch" ptType="node" refType="w"/>
          <dgm:constr type="h" for="ch" ptType="node" refType="w" refFor="ch" refPtType="node"/>
          <dgm:constr type="sibSp" refType="w" refFor="ch" refPtType="node" fact="-0.35"/>
        </dgm:constrLst>
      </dgm:else>
    </dgm:choose>
    <dgm:ruleLst/>
    <dgm:forEach name="Name16" axis="ch" ptType="node">
      <dgm:layoutNode name="arrow">
        <dgm:varLst>
          <dgm:bulletEnabled val="1"/>
        </dgm:varLst>
        <dgm:alg type="tx"/>
        <dgm:shape xmlns:r="http://schemas.openxmlformats.org/officeDocument/2006/relationships" type="up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CCE220-C4E8-43DA-82E5-7078FE59BC11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22EA4F-E79A-46E2-A552-545E70F5F8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738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941226-62A1-41F9-A925-9D0773C53C9A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36550" y="704850"/>
            <a:ext cx="6184900" cy="3479800"/>
          </a:xfrm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3411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F70F9EC2-8DE4-45A6-B7FB-F8AE11D5BFC2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47107" name="Rectangle 7"/>
          <p:cNvSpPr txBox="1">
            <a:spLocks noGrp="1" noChangeArrowheads="1"/>
          </p:cNvSpPr>
          <p:nvPr/>
        </p:nvSpPr>
        <p:spPr bwMode="auto">
          <a:xfrm>
            <a:off x="3884923" y="8846015"/>
            <a:ext cx="2971982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4AFC5D84-9FF7-4A07-8DB7-D12626ED1E32}" type="slidenum">
              <a:rPr lang="en-US" sz="1200">
                <a:latin typeface="Times New Roman" pitchFamily="18" charset="0"/>
              </a:rPr>
              <a:pPr algn="r" eaLnBrk="1" hangingPunct="1"/>
              <a:t>26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4710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01625" y="703263"/>
            <a:ext cx="6254750" cy="3519487"/>
          </a:xfrm>
          <a:ln/>
        </p:spPr>
      </p:sp>
      <p:sp>
        <p:nvSpPr>
          <p:cNvPr id="471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037" y="4456426"/>
            <a:ext cx="5029929" cy="4141650"/>
          </a:xfrm>
          <a:noFill/>
          <a:ln/>
        </p:spPr>
        <p:txBody>
          <a:bodyPr/>
          <a:lstStyle/>
          <a:p>
            <a:pPr eaLnBrk="1" hangingPunct="1"/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25387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5179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580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3931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932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5698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94620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5220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0166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934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5147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962094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495303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22008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089769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047932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810677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87438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12192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Free PPT _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40161"/>
            <a:ext cx="109728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623392" y="1916832"/>
            <a:ext cx="109728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687455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7029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334330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492473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548624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397731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019793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36652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10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535059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673557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0688443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59573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633462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66506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492470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787729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560842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Background Layout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5881440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12192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623392" y="2276872"/>
            <a:ext cx="109728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8176467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52657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741595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14855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489521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104418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28852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5441636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8029007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146420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5437533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839398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12192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623392" y="2276872"/>
            <a:ext cx="109728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4337550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White Background Layout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200822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4320757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699137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4732257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8669782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742489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655136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22680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8588941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184810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4006021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640964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833186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545038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84576421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1944426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852672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AD2E03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AD2E03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003724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254080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932643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2764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979066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548615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267209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461345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36711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322264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1284580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742169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499622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0035659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163660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67921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0564214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826687" y="1827213"/>
            <a:ext cx="4773083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6802967" y="1827213"/>
            <a:ext cx="4775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6802967" y="3960813"/>
            <a:ext cx="4775200" cy="1981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xfrm>
            <a:off x="609600" y="6248400"/>
            <a:ext cx="2844800" cy="4572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6A4D45-C821-42D5-8A8A-251B50A7A94B}" type="datetime1">
              <a:rPr lang="en-US"/>
              <a:pPr>
                <a:defRPr/>
              </a:pPr>
              <a:t>12/18/2017</a:t>
            </a:fld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737600" y="6248400"/>
            <a:ext cx="2844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93A18498-172E-44CC-BB05-D052B461A4C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88591428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159563" y="0"/>
            <a:ext cx="10032437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Free PPT _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831637" y="1268760"/>
            <a:ext cx="8750763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845429" y="1844825"/>
            <a:ext cx="8750763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470208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theme" Target="../theme/theme2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slideLayout" Target="../slideLayouts/slideLayout37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3" Type="http://schemas.openxmlformats.org/officeDocument/2006/relationships/slideLayout" Target="../slideLayouts/slideLayout40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3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Relationship Id="rId22" Type="http://schemas.openxmlformats.org/officeDocument/2006/relationships/image" Target="../media/image8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19" Type="http://schemas.openxmlformats.org/officeDocument/2006/relationships/theme" Target="../theme/theme5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0800D2-F639-4AB5-8FEF-32A597D6B388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AE8F23E-19C9-4D72-B0E0-69677A6BBF89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146194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146194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638567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  <p:sldLayoutId id="2147483805" r:id="rId12"/>
    <p:sldLayoutId id="2147483806" r:id="rId13"/>
    <p:sldLayoutId id="2147483807" r:id="rId14"/>
    <p:sldLayoutId id="2147483808" r:id="rId15"/>
    <p:sldLayoutId id="2147483809" r:id="rId16"/>
    <p:sldLayoutId id="2147483810" r:id="rId17"/>
    <p:sldLayoutId id="2147483811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1BEF0D-F0BB-DE4B-95CE-6DB70DBA9567}" type="datetimeFigureOut">
              <a:rPr kumimoji="0" lang="en-US" sz="10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12/18/2017</a:t>
            </a:fld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57F1E4F-1CFF-5643-939E-217C01CDF565}" type="slidenum">
              <a:rPr kumimoji="0" lang="en-US" sz="3200" b="0" i="0" u="none" strike="noStrike" kern="1200" cap="none" spc="0" normalizeH="0" baseline="0" noProof="0" smtClean="0">
                <a:ln>
                  <a:noFill/>
                </a:ln>
                <a:solidFill>
                  <a:srgbClr val="D06F1E">
                    <a:lumMod val="50000"/>
                  </a:srgbClr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D06F1E">
                  <a:lumMod val="50000"/>
                </a:srgbClr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81256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3" r:id="rId1"/>
    <p:sldLayoutId id="2147483814" r:id="rId2"/>
    <p:sldLayoutId id="2147483815" r:id="rId3"/>
    <p:sldLayoutId id="2147483816" r:id="rId4"/>
    <p:sldLayoutId id="2147483817" r:id="rId5"/>
    <p:sldLayoutId id="2147483818" r:id="rId6"/>
    <p:sldLayoutId id="2147483819" r:id="rId7"/>
    <p:sldLayoutId id="2147483820" r:id="rId8"/>
    <p:sldLayoutId id="2147483821" r:id="rId9"/>
    <p:sldLayoutId id="2147483822" r:id="rId10"/>
    <p:sldLayoutId id="2147483823" r:id="rId11"/>
    <p:sldLayoutId id="2147483824" r:id="rId12"/>
    <p:sldLayoutId id="2147483825" r:id="rId13"/>
    <p:sldLayoutId id="2147483826" r:id="rId14"/>
    <p:sldLayoutId id="2147483827" r:id="rId15"/>
    <p:sldLayoutId id="2147483828" r:id="rId16"/>
    <p:sldLayoutId id="2147483829" r:id="rId17"/>
    <p:sldLayoutId id="2147483831" r:id="rId18"/>
    <p:sldLayoutId id="2147483832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0944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  <p:sldLayoutId id="2147483846" r:id="rId12"/>
    <p:sldLayoutId id="214748384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41894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49" r:id="rId1"/>
    <p:sldLayoutId id="2147483850" r:id="rId2"/>
    <p:sldLayoutId id="2147483851" r:id="rId3"/>
    <p:sldLayoutId id="2147483852" r:id="rId4"/>
    <p:sldLayoutId id="2147483853" r:id="rId5"/>
    <p:sldLayoutId id="2147483854" r:id="rId6"/>
    <p:sldLayoutId id="2147483855" r:id="rId7"/>
    <p:sldLayoutId id="2147483856" r:id="rId8"/>
    <p:sldLayoutId id="2147483857" r:id="rId9"/>
    <p:sldLayoutId id="2147483858" r:id="rId10"/>
    <p:sldLayoutId id="2147483859" r:id="rId11"/>
    <p:sldLayoutId id="2147483860" r:id="rId12"/>
    <p:sldLayoutId id="2147483861" r:id="rId13"/>
    <p:sldLayoutId id="2147483862" r:id="rId14"/>
    <p:sldLayoutId id="2147483863" r:id="rId15"/>
    <p:sldLayoutId id="2147483864" r:id="rId16"/>
    <p:sldLayoutId id="21474838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10AD6-25FE-4C4E-AC04-AACE6E0F3434}" type="datetimeFigureOut">
              <a:rPr lang="en-US" smtClean="0"/>
              <a:t>12/18/2017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D3BB1BB-02E8-4A4F-86D3-B7A9FF61E6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823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7" r:id="rId1"/>
    <p:sldLayoutId id="2147483868" r:id="rId2"/>
    <p:sldLayoutId id="2147483869" r:id="rId3"/>
    <p:sldLayoutId id="2147483870" r:id="rId4"/>
    <p:sldLayoutId id="2147483871" r:id="rId5"/>
    <p:sldLayoutId id="2147483872" r:id="rId6"/>
    <p:sldLayoutId id="2147483873" r:id="rId7"/>
    <p:sldLayoutId id="2147483874" r:id="rId8"/>
    <p:sldLayoutId id="2147483875" r:id="rId9"/>
    <p:sldLayoutId id="2147483876" r:id="rId10"/>
    <p:sldLayoutId id="2147483877" r:id="rId11"/>
    <p:sldLayoutId id="2147483878" r:id="rId12"/>
    <p:sldLayoutId id="2147483879" r:id="rId13"/>
    <p:sldLayoutId id="2147483880" r:id="rId14"/>
    <p:sldLayoutId id="2147483881" r:id="rId15"/>
    <p:sldLayoutId id="2147483882" r:id="rId16"/>
    <p:sldLayoutId id="2147483883" r:id="rId17"/>
    <p:sldLayoutId id="2147483884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4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9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9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Mr.%20Moon%20&amp;Olympic%20Value.mpg" TargetMode="External"/><Relationship Id="rId1" Type="http://schemas.openxmlformats.org/officeDocument/2006/relationships/slideLayout" Target="../slideLayouts/slideLayout69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4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9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5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85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85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9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9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1.xml"/><Relationship Id="rId2" Type="http://schemas.openxmlformats.org/officeDocument/2006/relationships/diagramData" Target="../diagrams/data21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1.xml"/><Relationship Id="rId5" Type="http://schemas.openxmlformats.org/officeDocument/2006/relationships/diagramColors" Target="../diagrams/colors21.xml"/><Relationship Id="rId4" Type="http://schemas.openxmlformats.org/officeDocument/2006/relationships/diagramQuickStyle" Target="../diagrams/quickStyle2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9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9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69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MANAJEMEN OLAHRAGA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6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br>
              <a:rPr lang="en-US" dirty="0"/>
            </a:br>
            <a:r>
              <a:rPr lang="en-US" dirty="0" err="1"/>
              <a:t>Pengertian</a:t>
            </a:r>
            <a:r>
              <a:rPr lang="en-US" dirty="0"/>
              <a:t> </a:t>
            </a:r>
            <a:r>
              <a:rPr lang="en-US" dirty="0" err="1"/>
              <a:t>Visi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Visi</a:t>
            </a:r>
            <a:r>
              <a:rPr lang="en-US" dirty="0"/>
              <a:t> </a:t>
            </a:r>
            <a:r>
              <a:rPr lang="en-US" dirty="0" err="1"/>
              <a:t>berasal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</a:t>
            </a:r>
            <a:r>
              <a:rPr lang="en-US" dirty="0" err="1"/>
              <a:t>yunani</a:t>
            </a:r>
            <a:r>
              <a:rPr lang="en-US" dirty="0"/>
              <a:t> '</a:t>
            </a:r>
            <a:r>
              <a:rPr lang="en-US" i="1" dirty="0" err="1"/>
              <a:t>visio</a:t>
            </a:r>
            <a:r>
              <a:rPr lang="en-US" dirty="0"/>
              <a:t>' yang </a:t>
            </a:r>
            <a:r>
              <a:rPr lang="en-US" dirty="0" err="1"/>
              <a:t>artinya</a:t>
            </a:r>
            <a:r>
              <a:rPr lang="en-US" dirty="0"/>
              <a:t> </a:t>
            </a:r>
            <a:r>
              <a:rPr lang="en-US" dirty="0" err="1"/>
              <a:t>bayangan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prediksi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langkah-langkah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</a:t>
            </a:r>
            <a:r>
              <a:rPr lang="en-US" dirty="0" err="1"/>
              <a:t>saja</a:t>
            </a:r>
            <a:r>
              <a:rPr lang="en-US" dirty="0"/>
              <a:t> yang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sesuai</a:t>
            </a:r>
            <a:r>
              <a:rPr lang="en-US" dirty="0"/>
              <a:t> </a:t>
            </a:r>
            <a:r>
              <a:rPr lang="en-US" dirty="0" err="1"/>
              <a:t>ketersediaan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 </a:t>
            </a:r>
            <a:r>
              <a:rPr lang="en-US" dirty="0" err="1"/>
              <a:t>daya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.</a:t>
            </a:r>
          </a:p>
          <a:p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Kamus</a:t>
            </a:r>
            <a:r>
              <a:rPr lang="en-US" dirty="0"/>
              <a:t> </a:t>
            </a:r>
            <a:r>
              <a:rPr lang="en-US" dirty="0" err="1"/>
              <a:t>Besar</a:t>
            </a:r>
            <a:r>
              <a:rPr lang="en-US" dirty="0"/>
              <a:t> </a:t>
            </a:r>
            <a:r>
              <a:rPr lang="en-US" dirty="0" err="1"/>
              <a:t>Bahasa</a:t>
            </a:r>
            <a:r>
              <a:rPr lang="en-US" dirty="0"/>
              <a:t> Indonesia </a:t>
            </a:r>
            <a:r>
              <a:rPr lang="en-US" dirty="0" err="1"/>
              <a:t>visi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arti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melihat</a:t>
            </a:r>
            <a:r>
              <a:rPr lang="en-US" dirty="0"/>
              <a:t> </a:t>
            </a:r>
            <a:r>
              <a:rPr lang="en-US" dirty="0" err="1"/>
              <a:t>inti</a:t>
            </a:r>
            <a:r>
              <a:rPr lang="en-US" dirty="0"/>
              <a:t> </a:t>
            </a:r>
            <a:r>
              <a:rPr lang="en-US" dirty="0" err="1"/>
              <a:t>persoalan</a:t>
            </a:r>
            <a:r>
              <a:rPr lang="en-US" dirty="0"/>
              <a:t>, </a:t>
            </a:r>
            <a:r>
              <a:rPr lang="en-US" dirty="0" err="1"/>
              <a:t>pandangan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wawasan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depan</a:t>
            </a:r>
            <a:r>
              <a:rPr lang="en-US" dirty="0"/>
              <a:t>,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merasakan</a:t>
            </a:r>
            <a:r>
              <a:rPr lang="en-US" dirty="0"/>
              <a:t> </a:t>
            </a:r>
            <a:r>
              <a:rPr lang="en-US" dirty="0" err="1"/>
              <a:t>sesuatu</a:t>
            </a:r>
            <a:r>
              <a:rPr lang="en-US" dirty="0"/>
              <a:t> yang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tampak</a:t>
            </a:r>
            <a:r>
              <a:rPr lang="en-US" dirty="0"/>
              <a:t> </a:t>
            </a:r>
            <a:r>
              <a:rPr lang="en-US" dirty="0" err="1"/>
              <a:t>melalui</a:t>
            </a:r>
            <a:r>
              <a:rPr lang="en-US" dirty="0"/>
              <a:t> </a:t>
            </a:r>
            <a:r>
              <a:rPr lang="en-US" dirty="0" err="1"/>
              <a:t>kehalusan</a:t>
            </a:r>
            <a:r>
              <a:rPr lang="en-US" dirty="0"/>
              <a:t> </a:t>
            </a:r>
            <a:r>
              <a:rPr lang="en-US" dirty="0" err="1"/>
              <a:t>jiwa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ketajaman</a:t>
            </a:r>
            <a:r>
              <a:rPr lang="en-US" dirty="0"/>
              <a:t> </a:t>
            </a:r>
            <a:r>
              <a:rPr lang="en-US" dirty="0" err="1"/>
              <a:t>penglihatan</a:t>
            </a:r>
            <a:r>
              <a:rPr lang="en-US" dirty="0"/>
              <a:t>,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 </a:t>
            </a:r>
            <a:r>
              <a:rPr lang="en-US" dirty="0" err="1"/>
              <a:t>visi</a:t>
            </a:r>
            <a:r>
              <a:rPr lang="en-US" dirty="0"/>
              <a:t> </a:t>
            </a:r>
            <a:r>
              <a:rPr lang="en-US" dirty="0" err="1"/>
              <a:t>ialah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pandangan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ke</a:t>
            </a:r>
            <a:r>
              <a:rPr lang="en-US" dirty="0"/>
              <a:t> </a:t>
            </a:r>
            <a:r>
              <a:rPr lang="en-US" dirty="0" err="1"/>
              <a:t>depan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tujuan-tujuan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tersebu</a:t>
            </a:r>
            <a:endParaRPr lang="en-US" dirty="0"/>
          </a:p>
          <a:p>
            <a:pPr>
              <a:buNone/>
            </a:pPr>
            <a:endParaRPr lang="en-US" dirty="0"/>
          </a:p>
        </p:txBody>
      </p:sp>
      <p:pic>
        <p:nvPicPr>
          <p:cNvPr id="1026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1295400" cy="12954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028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US" dirty="0"/>
            </a:br>
            <a:r>
              <a:rPr lang="en-US" dirty="0" err="1"/>
              <a:t>Penjas</a:t>
            </a:r>
            <a:br>
              <a:rPr lang="en-US" dirty="0"/>
            </a:b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68235" y="2133601"/>
            <a:ext cx="6347714" cy="3880773"/>
          </a:xfrm>
        </p:spPr>
        <p:txBody>
          <a:bodyPr>
            <a:normAutofit/>
          </a:bodyPr>
          <a:lstStyle/>
          <a:p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i="1" dirty="0"/>
              <a:t>American Alliance for Health, Physical Education, Recreation, and Dance (AAHPERD)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jasmani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studi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praktik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ilmu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seni</a:t>
            </a:r>
            <a:r>
              <a:rPr lang="en-US" dirty="0"/>
              <a:t> 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dirty="0" err="1"/>
              <a:t>insani</a:t>
            </a:r>
            <a:r>
              <a:rPr lang="en-US" dirty="0"/>
              <a:t>.</a:t>
            </a:r>
          </a:p>
          <a:p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lanjut</a:t>
            </a:r>
            <a:r>
              <a:rPr lang="en-US" dirty="0"/>
              <a:t> </a:t>
            </a:r>
            <a:r>
              <a:rPr lang="en-US" i="1" dirty="0"/>
              <a:t>AAHPERD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jasmani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, </a:t>
            </a:r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dampak</a:t>
            </a:r>
            <a:r>
              <a:rPr lang="en-US" dirty="0"/>
              <a:t> </a:t>
            </a:r>
            <a:r>
              <a:rPr lang="en-US" dirty="0" err="1"/>
              <a:t>fisiologikal</a:t>
            </a:r>
            <a:r>
              <a:rPr lang="en-US" dirty="0"/>
              <a:t>, </a:t>
            </a:r>
            <a:r>
              <a:rPr lang="en-US" dirty="0" err="1"/>
              <a:t>sosiologikal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psikologikal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bergerak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pola-pola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yang </a:t>
            </a:r>
            <a:r>
              <a:rPr lang="en-US" dirty="0" err="1"/>
              <a:t>membentuk</a:t>
            </a:r>
            <a:r>
              <a:rPr lang="en-US" dirty="0"/>
              <a:t> </a:t>
            </a:r>
            <a:r>
              <a:rPr lang="en-US" dirty="0" err="1"/>
              <a:t>kekayaan</a:t>
            </a:r>
            <a:r>
              <a:rPr lang="en-US" dirty="0"/>
              <a:t> </a:t>
            </a:r>
            <a:r>
              <a:rPr lang="en-US" dirty="0" err="1"/>
              <a:t>pengalaman</a:t>
            </a:r>
            <a:r>
              <a:rPr lang="en-US" dirty="0"/>
              <a:t> </a:t>
            </a:r>
            <a:r>
              <a:rPr lang="en-US" dirty="0" err="1"/>
              <a:t>gerak</a:t>
            </a:r>
            <a:r>
              <a:rPr lang="en-US" dirty="0"/>
              <a:t>.</a:t>
            </a:r>
          </a:p>
        </p:txBody>
      </p:sp>
      <p:pic>
        <p:nvPicPr>
          <p:cNvPr id="2050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1524000" cy="15240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53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Olahraga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d-ID" dirty="0"/>
              <a:t>Menurut UNESCO </a:t>
            </a:r>
            <a:r>
              <a:rPr lang="id-ID" i="1" dirty="0"/>
              <a:t>sport</a:t>
            </a:r>
            <a:r>
              <a:rPr lang="id-ID" dirty="0"/>
              <a:t> adalah setiap aktivitas fisik berupa permainan yang berisikan perjuangan melawan unsur-unsur alam, orang lain ataupun diri sendiri</a:t>
            </a:r>
            <a:r>
              <a:rPr lang="en-US" dirty="0"/>
              <a:t>.</a:t>
            </a:r>
          </a:p>
          <a:p>
            <a:r>
              <a:rPr lang="en-US" dirty="0" err="1"/>
              <a:t>Menurut</a:t>
            </a:r>
            <a:r>
              <a:rPr lang="en-US" dirty="0"/>
              <a:t> UU </a:t>
            </a:r>
            <a:r>
              <a:rPr lang="en-US" dirty="0" err="1"/>
              <a:t>Sistem</a:t>
            </a:r>
            <a:r>
              <a:rPr lang="en-US" dirty="0"/>
              <a:t> </a:t>
            </a:r>
            <a:r>
              <a:rPr lang="en-US" dirty="0" err="1"/>
              <a:t>Keolahragaan</a:t>
            </a:r>
            <a:r>
              <a:rPr lang="en-US" dirty="0"/>
              <a:t> </a:t>
            </a:r>
            <a:r>
              <a:rPr lang="en-US" dirty="0" err="1"/>
              <a:t>Nasional</a:t>
            </a:r>
            <a:r>
              <a:rPr lang="en-US" dirty="0"/>
              <a:t> </a:t>
            </a:r>
            <a:r>
              <a:rPr lang="en-US" dirty="0" err="1"/>
              <a:t>ruang</a:t>
            </a:r>
            <a:r>
              <a:rPr lang="en-US" dirty="0"/>
              <a:t> </a:t>
            </a:r>
            <a:r>
              <a:rPr lang="en-US" dirty="0" err="1"/>
              <a:t>lingkup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yaitu</a:t>
            </a:r>
            <a:r>
              <a:rPr lang="en-US" dirty="0"/>
              <a:t>,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, </a:t>
            </a:r>
            <a:r>
              <a:rPr lang="en-US" dirty="0" err="1"/>
              <a:t>rekreasi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prestasi</a:t>
            </a:r>
            <a:endParaRPr lang="en-US" dirty="0"/>
          </a:p>
        </p:txBody>
      </p:sp>
      <p:pic>
        <p:nvPicPr>
          <p:cNvPr id="3074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1524000" cy="15240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65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Visi</a:t>
            </a:r>
            <a:r>
              <a:rPr lang="en-US" dirty="0"/>
              <a:t> </a:t>
            </a:r>
            <a:r>
              <a:rPr lang="en-US" dirty="0" err="1"/>
              <a:t>Penjas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/>
              <a:t>	</a:t>
            </a:r>
            <a:r>
              <a:rPr lang="en-US" dirty="0" err="1"/>
              <a:t>Menurut</a:t>
            </a:r>
            <a:r>
              <a:rPr lang="en-US" dirty="0"/>
              <a:t> UU </a:t>
            </a:r>
            <a:r>
              <a:rPr lang="en-US" dirty="0" err="1"/>
              <a:t>keolahragaan</a:t>
            </a:r>
            <a:r>
              <a:rPr lang="en-US" dirty="0"/>
              <a:t> </a:t>
            </a:r>
            <a:r>
              <a:rPr lang="en-US" dirty="0" err="1"/>
              <a:t>nasional,olahraga</a:t>
            </a:r>
            <a:r>
              <a:rPr lang="en-US" dirty="0"/>
              <a:t> </a:t>
            </a:r>
            <a:r>
              <a:rPr lang="en-US" dirty="0" err="1"/>
              <a:t>berfungsi</a:t>
            </a:r>
            <a:r>
              <a:rPr lang="en-US" dirty="0"/>
              <a:t> </a:t>
            </a:r>
            <a:r>
              <a:rPr lang="en-US" dirty="0" err="1"/>
              <a:t>mengembangkan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jasmani</a:t>
            </a:r>
            <a:r>
              <a:rPr lang="en-US" dirty="0"/>
              <a:t>, </a:t>
            </a:r>
            <a:r>
              <a:rPr lang="nn-NO" dirty="0"/>
              <a:t>rohani, dan sosial serta membentuk watak dan kepribadian bangsa yang </a:t>
            </a:r>
            <a:r>
              <a:rPr lang="en-US" dirty="0" err="1"/>
              <a:t>bermartabat</a:t>
            </a:r>
            <a:endParaRPr lang="en-US" dirty="0"/>
          </a:p>
          <a:p>
            <a:pPr>
              <a:buNone/>
            </a:pPr>
            <a:endParaRPr lang="en-US" dirty="0"/>
          </a:p>
          <a:p>
            <a:pPr lvl="0"/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Fisikal</a:t>
            </a:r>
            <a:endParaRPr lang="en-US" dirty="0"/>
          </a:p>
          <a:p>
            <a:pPr lvl="0">
              <a:buNone/>
            </a:pPr>
            <a:r>
              <a:rPr lang="en-US" dirty="0"/>
              <a:t>	</a:t>
            </a:r>
            <a:r>
              <a:rPr lang="en-US" dirty="0" err="1"/>
              <a:t>Gerak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dasar</a:t>
            </a:r>
            <a:r>
              <a:rPr lang="en-US" dirty="0"/>
              <a:t> (fundamental), </a:t>
            </a:r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berolahraga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aktivitas</a:t>
            </a:r>
            <a:r>
              <a:rPr lang="en-US" dirty="0"/>
              <a:t> </a:t>
            </a:r>
            <a:r>
              <a:rPr lang="en-US" dirty="0" err="1"/>
              <a:t>ritmik</a:t>
            </a:r>
            <a:endParaRPr lang="en-US" dirty="0"/>
          </a:p>
          <a:p>
            <a:pPr lvl="0">
              <a:buNone/>
            </a:pPr>
            <a:endParaRPr lang="en-US" dirty="0"/>
          </a:p>
          <a:p>
            <a:pPr lvl="0"/>
            <a:r>
              <a:rPr lang="en-US" dirty="0" err="1"/>
              <a:t>Kebugaran</a:t>
            </a:r>
            <a:r>
              <a:rPr lang="en-US" dirty="0"/>
              <a:t> </a:t>
            </a:r>
            <a:r>
              <a:rPr lang="en-US" dirty="0" err="1"/>
              <a:t>Fisikal</a:t>
            </a:r>
            <a:endParaRPr lang="en-US" dirty="0"/>
          </a:p>
          <a:p>
            <a:pPr lvl="0">
              <a:buNone/>
            </a:pPr>
            <a:r>
              <a:rPr lang="en-US" dirty="0"/>
              <a:t>	</a:t>
            </a:r>
            <a:r>
              <a:rPr lang="en-US" dirty="0" err="1"/>
              <a:t>Menekankan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komponen</a:t>
            </a:r>
            <a:r>
              <a:rPr lang="en-US" dirty="0"/>
              <a:t> </a:t>
            </a:r>
            <a:r>
              <a:rPr lang="en-US" dirty="0" err="1"/>
              <a:t>fisik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, </a:t>
            </a:r>
            <a:r>
              <a:rPr lang="en-US" dirty="0" err="1"/>
              <a:t>kelincahan</a:t>
            </a:r>
            <a:r>
              <a:rPr lang="en-US" dirty="0"/>
              <a:t>, </a:t>
            </a:r>
            <a:r>
              <a:rPr lang="en-US" dirty="0" err="1"/>
              <a:t>koordinasi</a:t>
            </a:r>
            <a:r>
              <a:rPr lang="en-US" dirty="0"/>
              <a:t>, </a:t>
            </a:r>
            <a:r>
              <a:rPr lang="en-US" dirty="0" err="1"/>
              <a:t>keseimbangan</a:t>
            </a:r>
            <a:r>
              <a:rPr lang="en-US" dirty="0"/>
              <a:t>, </a:t>
            </a:r>
            <a:r>
              <a:rPr lang="en-US" dirty="0" err="1"/>
              <a:t>maupun</a:t>
            </a:r>
            <a:r>
              <a:rPr lang="en-US" dirty="0"/>
              <a:t> </a:t>
            </a:r>
            <a:r>
              <a:rPr lang="en-US" dirty="0" err="1"/>
              <a:t>daya</a:t>
            </a:r>
            <a:r>
              <a:rPr lang="en-US" dirty="0"/>
              <a:t> </a:t>
            </a:r>
            <a:r>
              <a:rPr lang="en-US" dirty="0" err="1"/>
              <a:t>tahan</a:t>
            </a:r>
            <a:endParaRPr lang="en-US" dirty="0"/>
          </a:p>
          <a:p>
            <a:endParaRPr lang="en-US" dirty="0"/>
          </a:p>
        </p:txBody>
      </p:sp>
      <p:pic>
        <p:nvPicPr>
          <p:cNvPr id="5122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1371600" cy="13716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50378" y="1"/>
            <a:ext cx="1717622" cy="114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8145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/>
              <a:t>Lanjutan</a:t>
            </a:r>
            <a:r>
              <a:rPr lang="en-US" dirty="0"/>
              <a:t>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err="1"/>
              <a:t>Pengetahuan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Pemahaman</a:t>
            </a:r>
            <a:endParaRPr lang="en-US" dirty="0"/>
          </a:p>
          <a:p>
            <a:pPr lvl="0">
              <a:buNone/>
            </a:pPr>
            <a:r>
              <a:rPr lang="en-US" dirty="0"/>
              <a:t>	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seseorang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memecahkan</a:t>
            </a:r>
            <a:r>
              <a:rPr lang="en-US" dirty="0"/>
              <a:t> </a:t>
            </a:r>
            <a:r>
              <a:rPr lang="en-US" dirty="0" err="1"/>
              <a:t>masalah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situasi</a:t>
            </a:r>
            <a:r>
              <a:rPr lang="en-US" dirty="0"/>
              <a:t> </a:t>
            </a:r>
            <a:r>
              <a:rPr lang="en-US" dirty="0" err="1"/>
              <a:t>emosional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.</a:t>
            </a:r>
          </a:p>
          <a:p>
            <a:pPr lvl="0">
              <a:buNone/>
            </a:pPr>
            <a:endParaRPr lang="en-US" dirty="0"/>
          </a:p>
          <a:p>
            <a:pPr lvl="0"/>
            <a:r>
              <a:rPr lang="en-US" dirty="0" err="1"/>
              <a:t>Keterampilan</a:t>
            </a:r>
            <a:r>
              <a:rPr lang="en-US" dirty="0"/>
              <a:t> </a:t>
            </a:r>
            <a:r>
              <a:rPr lang="en-US" dirty="0" err="1"/>
              <a:t>Sosial</a:t>
            </a:r>
            <a:endParaRPr lang="en-US" dirty="0"/>
          </a:p>
          <a:p>
            <a:pPr lvl="0">
              <a:buNone/>
            </a:pPr>
            <a:r>
              <a:rPr lang="en-US" dirty="0"/>
              <a:t>	</a:t>
            </a:r>
            <a:r>
              <a:rPr lang="en-US" dirty="0" err="1"/>
              <a:t>Penjas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olahraga</a:t>
            </a:r>
            <a:r>
              <a:rPr lang="en-US" dirty="0"/>
              <a:t> </a:t>
            </a:r>
            <a:r>
              <a:rPr lang="en-US" dirty="0" err="1"/>
              <a:t>mengajarkan</a:t>
            </a:r>
            <a:r>
              <a:rPr lang="en-US" dirty="0"/>
              <a:t> </a:t>
            </a:r>
            <a:r>
              <a:rPr lang="en-US" dirty="0" err="1"/>
              <a:t>nilai-nilai</a:t>
            </a:r>
            <a:r>
              <a:rPr lang="en-US" dirty="0"/>
              <a:t> </a:t>
            </a:r>
            <a:r>
              <a:rPr lang="en-US" dirty="0" err="1"/>
              <a:t>sosial</a:t>
            </a:r>
            <a:r>
              <a:rPr lang="en-US" dirty="0"/>
              <a:t> yang </a:t>
            </a:r>
            <a:r>
              <a:rPr lang="en-US" dirty="0" err="1"/>
              <a:t>diinginkan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kerjasama</a:t>
            </a:r>
            <a:r>
              <a:rPr lang="en-US" dirty="0"/>
              <a:t>, </a:t>
            </a:r>
            <a:r>
              <a:rPr lang="en-US" dirty="0" err="1"/>
              <a:t>komitmen</a:t>
            </a:r>
            <a:r>
              <a:rPr lang="en-US" dirty="0"/>
              <a:t>, </a:t>
            </a:r>
            <a:r>
              <a:rPr lang="en-US" dirty="0" err="1"/>
              <a:t>kepemimpinan</a:t>
            </a:r>
            <a:r>
              <a:rPr lang="en-US" dirty="0"/>
              <a:t>, </a:t>
            </a:r>
            <a:r>
              <a:rPr lang="en-US" dirty="0" err="1"/>
              <a:t>kejujuran</a:t>
            </a:r>
            <a:r>
              <a:rPr lang="en-US" dirty="0"/>
              <a:t>, </a:t>
            </a:r>
            <a:r>
              <a:rPr lang="en-US" dirty="0" err="1"/>
              <a:t>tanggungjawab</a:t>
            </a:r>
            <a:r>
              <a:rPr lang="en-US" dirty="0"/>
              <a:t>, </a:t>
            </a:r>
            <a:r>
              <a:rPr lang="en-US" dirty="0" err="1"/>
              <a:t>kedisiplinan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toleran</a:t>
            </a:r>
            <a:r>
              <a:rPr lang="en-US" dirty="0"/>
              <a:t>.</a:t>
            </a:r>
          </a:p>
          <a:p>
            <a:pPr lvl="0">
              <a:buNone/>
            </a:pPr>
            <a:endParaRPr lang="en-US" dirty="0"/>
          </a:p>
          <a:p>
            <a:endParaRPr lang="en-US" dirty="0"/>
          </a:p>
        </p:txBody>
      </p:sp>
      <p:pic>
        <p:nvPicPr>
          <p:cNvPr id="6146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1447800" cy="14478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26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751139" y="296863"/>
            <a:ext cx="6440487" cy="571500"/>
          </a:xfrm>
          <a:solidFill>
            <a:schemeClr val="bg1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algn="ctr" eaLnBrk="1" hangingPunct="1"/>
            <a:r>
              <a:rPr lang="id-ID" altLang="en-US" sz="2400" b="1"/>
              <a:t>GERAKAN OLIMPIADE  MODERN </a:t>
            </a:r>
            <a:endParaRPr lang="en-US" altLang="en-US" sz="2400" b="1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452563" y="609600"/>
            <a:ext cx="8964613" cy="4114800"/>
          </a:xfrm>
          <a:noFill/>
        </p:spPr>
        <p:txBody>
          <a:bodyPr>
            <a:normAutofit lnSpcReduction="10000"/>
          </a:bodyPr>
          <a:lstStyle/>
          <a:p>
            <a:pPr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id-ID" altLang="en-US" b="1" dirty="0">
                <a:latin typeface="Arial" panose="020B0604020202020204" pitchFamily="34" charset="0"/>
              </a:rPr>
              <a:t> </a:t>
            </a:r>
            <a:endParaRPr lang="en-US" altLang="en-US" b="1" dirty="0">
              <a:latin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id-ID" altLang="en-US" b="1" dirty="0">
                <a:latin typeface="Arial" panose="020B0604020202020204" pitchFamily="34" charset="0"/>
              </a:rPr>
              <a:t>Berawal dengan ketertarikan terhadap filosofi dan nilai-nilai mulia Olimpiade kuno,  </a:t>
            </a:r>
            <a:r>
              <a:rPr lang="en-US" altLang="en-US" b="1" dirty="0">
                <a:latin typeface="Arial" panose="020B0604020202020204" pitchFamily="34" charset="0"/>
              </a:rPr>
              <a:t>Baron Pierre De Coubertin</a:t>
            </a:r>
            <a:r>
              <a:rPr lang="id-ID" altLang="en-US" b="1" dirty="0">
                <a:latin typeface="Arial" panose="020B0604020202020204" pitchFamily="34" charset="0"/>
              </a:rPr>
              <a:t> (</a:t>
            </a:r>
            <a:r>
              <a:rPr lang="en-US" altLang="en-US" b="1" dirty="0" err="1">
                <a:latin typeface="Arial" panose="020B0604020202020204" pitchFamily="34" charset="0"/>
              </a:rPr>
              <a:t>bangsawan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prancis</a:t>
            </a:r>
            <a:r>
              <a:rPr lang="id-ID" altLang="en-US" b="1" dirty="0">
                <a:latin typeface="Arial" panose="020B0604020202020204" pitchFamily="34" charset="0"/>
              </a:rPr>
              <a:t>), </a:t>
            </a:r>
            <a:r>
              <a:rPr lang="en-US" altLang="en-US" b="1" dirty="0" err="1">
                <a:latin typeface="Arial" panose="020B0604020202020204" pitchFamily="34" charset="0"/>
              </a:rPr>
              <a:t>menggagas</a:t>
            </a:r>
            <a:r>
              <a:rPr lang="id-ID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dan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id-ID" altLang="en-US" b="1" dirty="0">
                <a:latin typeface="Arial" panose="020B0604020202020204" pitchFamily="34" charset="0"/>
              </a:rPr>
              <a:t>mencoba </a:t>
            </a:r>
            <a:r>
              <a:rPr lang="en-US" altLang="en-US" b="1" dirty="0" err="1">
                <a:latin typeface="Arial" panose="020B0604020202020204" pitchFamily="34" charset="0"/>
              </a:rPr>
              <a:t>membangkitkan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kembali</a:t>
            </a:r>
            <a:r>
              <a:rPr lang="en-US" altLang="en-US" b="1" dirty="0">
                <a:latin typeface="Arial" panose="020B0604020202020204" pitchFamily="34" charset="0"/>
              </a:rPr>
              <a:t>  </a:t>
            </a:r>
            <a:r>
              <a:rPr lang="en-US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Semangat</a:t>
            </a:r>
            <a:r>
              <a:rPr lang="en-US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Lomba</a:t>
            </a:r>
            <a:r>
              <a:rPr lang="en-US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solidFill>
                  <a:srgbClr val="FF0000"/>
                </a:solidFill>
                <a:latin typeface="Arial" panose="020B0604020202020204" pitchFamily="34" charset="0"/>
              </a:rPr>
              <a:t>Olimpia</a:t>
            </a:r>
            <a:r>
              <a:rPr lang="id-ID" altLang="en-US" b="1" dirty="0">
                <a:latin typeface="Arial" panose="020B0604020202020204" pitchFamily="34" charset="0"/>
              </a:rPr>
              <a:t> melalui </a:t>
            </a:r>
            <a:r>
              <a:rPr lang="en-US" altLang="en-US" b="1" dirty="0" err="1">
                <a:latin typeface="Arial" panose="020B0604020202020204" pitchFamily="34" charset="0"/>
              </a:rPr>
              <a:t>penyelenggaraan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pertandingan</a:t>
            </a:r>
            <a:r>
              <a:rPr lang="id-ID" altLang="en-US" b="1" dirty="0">
                <a:latin typeface="Arial" panose="020B0604020202020204" pitchFamily="34" charset="0"/>
              </a:rPr>
              <a:t>/festival 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olahraga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tingkat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id-ID" altLang="en-US" b="1" dirty="0">
                <a:latin typeface="Arial" panose="020B0604020202020204" pitchFamily="34" charset="0"/>
              </a:rPr>
              <a:t>I</a:t>
            </a:r>
            <a:r>
              <a:rPr lang="en-US" altLang="en-US" b="1" dirty="0" err="1">
                <a:latin typeface="Arial" panose="020B0604020202020204" pitchFamily="34" charset="0"/>
              </a:rPr>
              <a:t>nternasional</a:t>
            </a:r>
            <a:r>
              <a:rPr lang="id-ID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>
                <a:latin typeface="Arial" panose="020B0604020202020204" pitchFamily="34" charset="0"/>
              </a:rPr>
              <a:t>yang </a:t>
            </a:r>
            <a:r>
              <a:rPr lang="en-US" altLang="en-US" b="1" dirty="0" err="1">
                <a:latin typeface="Arial" panose="020B0604020202020204" pitchFamily="34" charset="0"/>
              </a:rPr>
              <a:t>kemudian</a:t>
            </a:r>
            <a:r>
              <a:rPr lang="en-US" altLang="en-US" b="1" dirty="0">
                <a:latin typeface="Arial" panose="020B0604020202020204" pitchFamily="34" charset="0"/>
              </a:rPr>
              <a:t>  </a:t>
            </a:r>
            <a:r>
              <a:rPr lang="en-US" altLang="en-US" b="1" dirty="0" err="1">
                <a:latin typeface="Arial" panose="020B0604020202020204" pitchFamily="34" charset="0"/>
              </a:rPr>
              <a:t>dikenal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dengan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id-ID" altLang="en-US" b="1" dirty="0">
                <a:latin typeface="Arial" panose="020B0604020202020204" pitchFamily="34" charset="0"/>
              </a:rPr>
              <a:t>O</a:t>
            </a:r>
            <a:r>
              <a:rPr lang="en-US" altLang="en-US" b="1" dirty="0" err="1">
                <a:latin typeface="Arial" panose="020B0604020202020204" pitchFamily="34" charset="0"/>
              </a:rPr>
              <a:t>limpiade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i="1" dirty="0">
                <a:latin typeface="Arial" panose="020B0604020202020204" pitchFamily="34" charset="0"/>
              </a:rPr>
              <a:t>(</a:t>
            </a:r>
            <a:r>
              <a:rPr lang="id-ID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O</a:t>
            </a:r>
            <a:r>
              <a:rPr lang="en-US" altLang="en-US" b="1" i="1" dirty="0" err="1">
                <a:solidFill>
                  <a:srgbClr val="FF0000"/>
                </a:solidFill>
                <a:latin typeface="Arial" panose="020B0604020202020204" pitchFamily="34" charset="0"/>
              </a:rPr>
              <a:t>lympic</a:t>
            </a:r>
            <a:r>
              <a:rPr lang="en-US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r>
              <a:rPr lang="id-ID" altLang="en-US" b="1" i="1" dirty="0">
                <a:solidFill>
                  <a:srgbClr val="FF0000"/>
                </a:solidFill>
                <a:latin typeface="Arial" panose="020B0604020202020204" pitchFamily="34" charset="0"/>
              </a:rPr>
              <a:t> games</a:t>
            </a:r>
            <a:r>
              <a:rPr lang="en-US" altLang="en-US" b="1" i="1" dirty="0">
                <a:latin typeface="Arial" panose="020B0604020202020204" pitchFamily="34" charset="0"/>
              </a:rPr>
              <a:t>).</a:t>
            </a:r>
            <a:r>
              <a:rPr lang="id-ID" altLang="en-US" b="1" i="1" dirty="0">
                <a:latin typeface="Arial" panose="020B0604020202020204" pitchFamily="34" charset="0"/>
              </a:rPr>
              <a:t>  </a:t>
            </a:r>
          </a:p>
          <a:p>
            <a:pPr algn="just" eaLnBrk="1" hangingPunct="1">
              <a:lnSpc>
                <a:spcPct val="80000"/>
              </a:lnSpc>
            </a:pPr>
            <a:endParaRPr lang="en-US" altLang="en-US" b="1" i="1" dirty="0">
              <a:latin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r>
              <a:rPr lang="en-US" altLang="en-US" b="1" i="1" dirty="0">
                <a:latin typeface="Arial" panose="020B0604020202020204" pitchFamily="34" charset="0"/>
              </a:rPr>
              <a:t>	</a:t>
            </a:r>
            <a:r>
              <a:rPr lang="id-ID" altLang="en-US" b="1" dirty="0">
                <a:latin typeface="Arial" panose="020B0604020202020204" pitchFamily="34" charset="0"/>
              </a:rPr>
              <a:t>Selain penyelengaraan festival olahraga Internasional,dilakukan juga   gerakan penyebarluasan  filosofi, nilai –nilai, faham Olimpiade (</a:t>
            </a:r>
            <a:r>
              <a:rPr lang="id-ID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Olimpisme</a:t>
            </a:r>
            <a:r>
              <a:rPr lang="id-ID" altLang="en-US" b="1" dirty="0">
                <a:latin typeface="Arial" panose="020B0604020202020204" pitchFamily="34" charset="0"/>
              </a:rPr>
              <a:t>), yang kini dikenal dengan gerakan olimpiade (</a:t>
            </a:r>
            <a:r>
              <a:rPr lang="id-ID" altLang="en-US" b="1" dirty="0">
                <a:solidFill>
                  <a:srgbClr val="FF0000"/>
                </a:solidFill>
                <a:latin typeface="Arial" panose="020B0604020202020204" pitchFamily="34" charset="0"/>
              </a:rPr>
              <a:t>Olympic movement</a:t>
            </a:r>
            <a:r>
              <a:rPr lang="id-ID" altLang="en-US" b="1" dirty="0">
                <a:latin typeface="Arial" panose="020B0604020202020204" pitchFamily="34" charset="0"/>
              </a:rPr>
              <a:t>)</a:t>
            </a:r>
            <a:endParaRPr lang="en-US" altLang="en-US" b="1" dirty="0">
              <a:latin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  <a:buFont typeface="Wingdings" panose="05000000000000000000" pitchFamily="2" charset="2"/>
              <a:buNone/>
            </a:pPr>
            <a:endParaRPr lang="en-US" altLang="en-US" b="1" dirty="0">
              <a:latin typeface="Arial" panose="020B0604020202020204" pitchFamily="34" charset="0"/>
            </a:endParaRPr>
          </a:p>
          <a:p>
            <a:pPr algn="just" eaLnBrk="1" hangingPunct="1">
              <a:lnSpc>
                <a:spcPct val="110000"/>
              </a:lnSpc>
            </a:pPr>
            <a:r>
              <a:rPr lang="en-US" altLang="en-US" b="1" dirty="0" err="1">
                <a:latin typeface="Arial" panose="020B0604020202020204" pitchFamily="34" charset="0"/>
              </a:rPr>
              <a:t>Olimpiade</a:t>
            </a:r>
            <a:r>
              <a:rPr lang="en-US" altLang="en-US" b="1" dirty="0">
                <a:latin typeface="Arial" panose="020B0604020202020204" pitchFamily="34" charset="0"/>
              </a:rPr>
              <a:t> yang </a:t>
            </a:r>
            <a:r>
              <a:rPr lang="en-US" altLang="en-US" b="1" dirty="0" err="1">
                <a:latin typeface="Arial" panose="020B0604020202020204" pitchFamily="34" charset="0"/>
              </a:rPr>
              <a:t>pertama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diadakan</a:t>
            </a:r>
            <a:r>
              <a:rPr lang="en-US" altLang="en-US" b="1" dirty="0">
                <a:latin typeface="Arial" panose="020B0604020202020204" pitchFamily="34" charset="0"/>
              </a:rPr>
              <a:t> di </a:t>
            </a:r>
            <a:r>
              <a:rPr lang="en-US" altLang="en-US" b="1" dirty="0" err="1">
                <a:latin typeface="Arial" panose="020B0604020202020204" pitchFamily="34" charset="0"/>
              </a:rPr>
              <a:t>kota</a:t>
            </a:r>
            <a:r>
              <a:rPr lang="en-US" altLang="en-US" b="1" dirty="0">
                <a:latin typeface="Arial" panose="020B0604020202020204" pitchFamily="34" charset="0"/>
              </a:rPr>
              <a:t> Athena </a:t>
            </a:r>
            <a:r>
              <a:rPr lang="en-US" altLang="en-US" b="1" dirty="0" err="1">
                <a:latin typeface="Arial" panose="020B0604020202020204" pitchFamily="34" charset="0"/>
              </a:rPr>
              <a:t>pada</a:t>
            </a:r>
            <a:r>
              <a:rPr lang="en-US" altLang="en-US" b="1" dirty="0">
                <a:latin typeface="Arial" panose="020B0604020202020204" pitchFamily="34" charset="0"/>
              </a:rPr>
              <a:t> </a:t>
            </a:r>
            <a:r>
              <a:rPr lang="en-US" altLang="en-US" b="1" dirty="0" err="1">
                <a:latin typeface="Arial" panose="020B0604020202020204" pitchFamily="34" charset="0"/>
              </a:rPr>
              <a:t>tahun</a:t>
            </a:r>
            <a:r>
              <a:rPr lang="en-US" altLang="en-US" b="1" dirty="0">
                <a:latin typeface="Arial" panose="020B0604020202020204" pitchFamily="34" charset="0"/>
              </a:rPr>
              <a:t> 1896</a:t>
            </a:r>
          </a:p>
        </p:txBody>
      </p:sp>
      <p:pic>
        <p:nvPicPr>
          <p:cNvPr id="25604" name="Picture 4" descr="coubertin_l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87713" y="4437064"/>
            <a:ext cx="1890712" cy="2268537"/>
          </a:xfrm>
          <a:noFill/>
        </p:spPr>
      </p:pic>
      <p:pic>
        <p:nvPicPr>
          <p:cNvPr id="25605" name="Picture 7" descr="gal1896s_l_0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3588" y="4443413"/>
            <a:ext cx="3313112" cy="2292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1558925" y="1484314"/>
            <a:ext cx="8669338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r>
              <a:rPr lang="id-ID" sz="1400" b="1" kern="0" dirty="0">
                <a:latin typeface="Arial" charset="0"/>
              </a:rPr>
              <a:t>	</a:t>
            </a: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defRPr/>
            </a:pPr>
            <a:endParaRPr lang="en-US" sz="1400" b="1" kern="0" dirty="0">
              <a:latin typeface="Arial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/>
            </a:pPr>
            <a:endParaRPr lang="en-US" sz="1400" b="1" kern="0" dirty="0">
              <a:latin typeface="Arial" charset="0"/>
            </a:endParaRPr>
          </a:p>
          <a:p>
            <a:pPr marL="342900" indent="-342900" algn="just">
              <a:lnSpc>
                <a:spcPct val="80000"/>
              </a:lnSpc>
              <a:spcBef>
                <a:spcPct val="20000"/>
              </a:spcBef>
              <a:buClr>
                <a:schemeClr val="tx2"/>
              </a:buClr>
              <a:buSzPct val="70000"/>
              <a:buFont typeface="Wingdings" pitchFamily="2" charset="2"/>
              <a:buChar char="¡"/>
              <a:defRPr/>
            </a:pPr>
            <a:endParaRPr lang="en-US" sz="1400" b="1" kern="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64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60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60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60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5"/>
          <p:cNvSpPr txBox="1">
            <a:spLocks noGrp="1" noChangeArrowheads="1"/>
          </p:cNvSpPr>
          <p:nvPr>
            <p:ph type="title"/>
          </p:nvPr>
        </p:nvSpPr>
        <p:spPr bwMode="auto">
          <a:xfrm>
            <a:off x="2413001" y="503238"/>
            <a:ext cx="7427913" cy="584200"/>
          </a:xfrm>
          <a:ln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3200" b="1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Ide</a:t>
            </a:r>
            <a:r>
              <a:rPr lang="en-US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3200" b="1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Olimpiade</a:t>
            </a:r>
            <a:r>
              <a:rPr lang="en-US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Pier</a:t>
            </a:r>
            <a:r>
              <a:rPr lang="cs-CZ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</a:t>
            </a:r>
            <a:r>
              <a:rPr lang="en-US" sz="3200" b="1" dirty="0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De </a:t>
            </a:r>
            <a:r>
              <a:rPr lang="en-US" sz="3200" b="1" dirty="0" err="1">
                <a:solidFill>
                  <a:srgbClr val="3333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Coubertin’s</a:t>
            </a:r>
            <a:endParaRPr lang="en-US" sz="3200" b="1" dirty="0">
              <a:solidFill>
                <a:srgbClr val="3333FF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26627" name="Text Placeholder 7"/>
          <p:cNvSpPr>
            <a:spLocks noGrp="1" noChangeArrowheads="1"/>
          </p:cNvSpPr>
          <p:nvPr>
            <p:ph type="body" sz="half" idx="1"/>
          </p:nvPr>
        </p:nvSpPr>
        <p:spPr>
          <a:xfrm>
            <a:off x="1631950" y="1474788"/>
            <a:ext cx="8388350" cy="4114800"/>
          </a:xfrm>
          <a:noFill/>
        </p:spPr>
        <p:txBody>
          <a:bodyPr>
            <a:normAutofit/>
          </a:bodyPr>
          <a:lstStyle/>
          <a:p>
            <a:pPr marL="552450" indent="-552450" algn="just">
              <a:lnSpc>
                <a:spcPct val="90000"/>
              </a:lnSpc>
              <a:buClr>
                <a:srgbClr val="99FF33"/>
              </a:buClr>
              <a:buFont typeface="Wingdings" panose="05000000000000000000" pitchFamily="2" charset="2"/>
              <a:buChar char="q"/>
            </a:pPr>
            <a:r>
              <a:rPr lang="en-US" altLang="en-US" b="1" dirty="0" err="1"/>
              <a:t>Mengajak</a:t>
            </a:r>
            <a:r>
              <a:rPr lang="en-US" altLang="en-US" b="1" dirty="0"/>
              <a:t> </a:t>
            </a:r>
            <a:r>
              <a:rPr lang="en-US" altLang="en-US" b="1" dirty="0" err="1"/>
              <a:t>negara-negara</a:t>
            </a:r>
            <a:r>
              <a:rPr lang="en-US" altLang="en-US" b="1" dirty="0"/>
              <a:t> </a:t>
            </a:r>
            <a:r>
              <a:rPr lang="en-US" altLang="en-US" b="1" dirty="0" err="1"/>
              <a:t>didunia</a:t>
            </a:r>
            <a:r>
              <a:rPr lang="en-US" altLang="en-US" b="1" dirty="0"/>
              <a:t> </a:t>
            </a:r>
            <a:r>
              <a:rPr lang="en-US" altLang="en-US" b="1" dirty="0" err="1"/>
              <a:t>untuk</a:t>
            </a:r>
            <a:r>
              <a:rPr lang="en-US" altLang="en-US" b="1" dirty="0"/>
              <a:t> </a:t>
            </a:r>
            <a:r>
              <a:rPr lang="en-US" altLang="en-US" b="1" dirty="0" err="1"/>
              <a:t>bersama</a:t>
            </a:r>
            <a:r>
              <a:rPr lang="en-US" altLang="en-US" b="1" dirty="0"/>
              <a:t> </a:t>
            </a:r>
            <a:r>
              <a:rPr lang="en-US" altLang="en-US" b="1" dirty="0" err="1"/>
              <a:t>menghidupkan</a:t>
            </a:r>
            <a:r>
              <a:rPr lang="en-US" altLang="en-US" b="1" dirty="0"/>
              <a:t> </a:t>
            </a:r>
            <a:r>
              <a:rPr lang="en-US" altLang="en-US" b="1" dirty="0" err="1"/>
              <a:t>kembali</a:t>
            </a:r>
            <a:r>
              <a:rPr lang="en-US" altLang="en-US" b="1" dirty="0"/>
              <a:t> </a:t>
            </a:r>
            <a:r>
              <a:rPr lang="en-US" altLang="en-US" b="1" dirty="0" err="1"/>
              <a:t>nilai</a:t>
            </a:r>
            <a:r>
              <a:rPr lang="en-US" altLang="en-US" b="1" dirty="0"/>
              <a:t> &amp;  </a:t>
            </a:r>
            <a:r>
              <a:rPr lang="en-US" altLang="en-US" b="1" dirty="0" err="1"/>
              <a:t>kegiatan</a:t>
            </a:r>
            <a:r>
              <a:rPr lang="en-US" altLang="en-US" b="1" dirty="0"/>
              <a:t>  </a:t>
            </a:r>
            <a:r>
              <a:rPr lang="en-US" altLang="en-US" b="1" dirty="0" err="1"/>
              <a:t>Olimpiade</a:t>
            </a:r>
            <a:r>
              <a:rPr lang="en-US" altLang="en-US" b="1" dirty="0"/>
              <a:t> </a:t>
            </a:r>
            <a:r>
              <a:rPr lang="en-US" altLang="en-US" b="1" dirty="0" err="1"/>
              <a:t>sebagai</a:t>
            </a:r>
            <a:r>
              <a:rPr lang="en-US" altLang="en-US" b="1" dirty="0"/>
              <a:t> </a:t>
            </a:r>
            <a:r>
              <a:rPr lang="en-US" altLang="en-US" b="1" dirty="0" err="1"/>
              <a:t>solusi</a:t>
            </a:r>
            <a:r>
              <a:rPr lang="en-US" altLang="en-US" b="1" dirty="0"/>
              <a:t> </a:t>
            </a:r>
            <a:r>
              <a:rPr lang="en-US" altLang="en-US" b="1" dirty="0" err="1"/>
              <a:t>mengatasi</a:t>
            </a:r>
            <a:r>
              <a:rPr lang="en-US" altLang="en-US" b="1" dirty="0"/>
              <a:t> </a:t>
            </a:r>
            <a:r>
              <a:rPr lang="en-US" altLang="en-US" b="1" dirty="0" err="1"/>
              <a:t>krisis</a:t>
            </a:r>
            <a:r>
              <a:rPr lang="en-US" altLang="en-US" b="1" dirty="0"/>
              <a:t> </a:t>
            </a:r>
            <a:r>
              <a:rPr lang="en-US" altLang="en-US" b="1" dirty="0" err="1"/>
              <a:t>sosial</a:t>
            </a:r>
            <a:r>
              <a:rPr lang="en-US" altLang="en-US" b="1" dirty="0"/>
              <a:t>, </a:t>
            </a:r>
            <a:r>
              <a:rPr lang="en-US" altLang="en-US" b="1" dirty="0" err="1"/>
              <a:t>politik</a:t>
            </a:r>
            <a:r>
              <a:rPr lang="en-US" altLang="en-US" b="1" dirty="0"/>
              <a:t> </a:t>
            </a:r>
            <a:r>
              <a:rPr lang="en-US" altLang="en-US" b="1" dirty="0" err="1"/>
              <a:t>akibat</a:t>
            </a:r>
            <a:r>
              <a:rPr lang="en-US" altLang="en-US" b="1" dirty="0"/>
              <a:t> </a:t>
            </a:r>
            <a:r>
              <a:rPr lang="en-US" altLang="en-US" b="1" dirty="0" err="1"/>
              <a:t>dari</a:t>
            </a:r>
            <a:r>
              <a:rPr lang="en-US" altLang="en-US" b="1" dirty="0"/>
              <a:t> </a:t>
            </a:r>
            <a:r>
              <a:rPr lang="en-US" altLang="en-US" b="1" dirty="0" err="1"/>
              <a:t>konflik</a:t>
            </a:r>
            <a:r>
              <a:rPr lang="en-US" altLang="en-US" b="1" dirty="0"/>
              <a:t> </a:t>
            </a:r>
            <a:r>
              <a:rPr lang="en-US" altLang="en-US" b="1" dirty="0" err="1"/>
              <a:t>dan</a:t>
            </a:r>
            <a:r>
              <a:rPr lang="en-US" altLang="en-US" b="1" dirty="0"/>
              <a:t> </a:t>
            </a:r>
            <a:r>
              <a:rPr lang="en-US" altLang="en-US" b="1" dirty="0" err="1"/>
              <a:t>permasalahan</a:t>
            </a:r>
            <a:r>
              <a:rPr lang="en-US" altLang="en-US" b="1" dirty="0"/>
              <a:t> di </a:t>
            </a:r>
            <a:r>
              <a:rPr lang="en-US" altLang="en-US" b="1" dirty="0" err="1"/>
              <a:t>berbagai</a:t>
            </a:r>
            <a:r>
              <a:rPr lang="en-US" altLang="en-US" b="1" dirty="0"/>
              <a:t> &amp; </a:t>
            </a:r>
            <a:r>
              <a:rPr lang="en-US" altLang="en-US" b="1" dirty="0" err="1"/>
              <a:t>antar</a:t>
            </a:r>
            <a:r>
              <a:rPr lang="en-US" altLang="en-US" b="1" dirty="0"/>
              <a:t> Negara .</a:t>
            </a:r>
          </a:p>
          <a:p>
            <a:pPr marL="552450" indent="-552450">
              <a:lnSpc>
                <a:spcPct val="90000"/>
              </a:lnSpc>
              <a:buClr>
                <a:srgbClr val="99FF33"/>
              </a:buClr>
              <a:buFont typeface="Wingdings" panose="05000000000000000000" pitchFamily="2" charset="2"/>
              <a:buChar char="q"/>
            </a:pPr>
            <a:endParaRPr lang="en-US" altLang="en-US" b="1" dirty="0"/>
          </a:p>
          <a:p>
            <a:pPr marL="552450" indent="-552450" algn="just">
              <a:lnSpc>
                <a:spcPct val="90000"/>
              </a:lnSpc>
              <a:buClr>
                <a:srgbClr val="99FF33"/>
              </a:buClr>
              <a:buFont typeface="Wingdings" panose="05000000000000000000" pitchFamily="2" charset="2"/>
              <a:buChar char="q"/>
            </a:pPr>
            <a:r>
              <a:rPr lang="en-US" altLang="en-US" b="1" dirty="0" err="1"/>
              <a:t>Kegiatan</a:t>
            </a:r>
            <a:r>
              <a:rPr lang="en-US" altLang="en-US" b="1" dirty="0"/>
              <a:t> </a:t>
            </a:r>
            <a:r>
              <a:rPr lang="en-US" altLang="en-US" b="1" dirty="0" err="1"/>
              <a:t>Olimpiade</a:t>
            </a:r>
            <a:r>
              <a:rPr lang="en-US" altLang="en-US" b="1" dirty="0"/>
              <a:t> </a:t>
            </a:r>
            <a:r>
              <a:rPr lang="en-US" altLang="en-US" b="1" dirty="0" err="1"/>
              <a:t>diharapkan</a:t>
            </a:r>
            <a:r>
              <a:rPr lang="en-US" altLang="en-US" b="1" dirty="0"/>
              <a:t> </a:t>
            </a:r>
            <a:r>
              <a:rPr lang="en-US" altLang="en-US" b="1" dirty="0" err="1"/>
              <a:t>dapat</a:t>
            </a:r>
            <a:r>
              <a:rPr lang="en-US" altLang="en-US" b="1" dirty="0"/>
              <a:t> </a:t>
            </a:r>
            <a:r>
              <a:rPr lang="en-US" altLang="en-US" b="1" dirty="0" err="1"/>
              <a:t>memberikan</a:t>
            </a:r>
            <a:r>
              <a:rPr lang="en-US" altLang="en-US" b="1" dirty="0"/>
              <a:t> </a:t>
            </a:r>
            <a:r>
              <a:rPr lang="en-US" altLang="en-US" b="1" dirty="0" err="1"/>
              <a:t>inspirasi</a:t>
            </a:r>
            <a:r>
              <a:rPr lang="en-US" altLang="en-US" b="1" dirty="0"/>
              <a:t> </a:t>
            </a:r>
            <a:r>
              <a:rPr lang="en-US" altLang="en-US" b="1" dirty="0" err="1"/>
              <a:t>dan</a:t>
            </a:r>
            <a:r>
              <a:rPr lang="en-US" altLang="en-US" b="1" dirty="0"/>
              <a:t> </a:t>
            </a:r>
            <a:r>
              <a:rPr lang="en-US" altLang="en-US" b="1" dirty="0" err="1"/>
              <a:t>semangat</a:t>
            </a:r>
            <a:r>
              <a:rPr lang="en-US" altLang="en-US" b="1" dirty="0"/>
              <a:t> </a:t>
            </a:r>
            <a:r>
              <a:rPr lang="en-US" altLang="en-US" b="1" dirty="0" err="1"/>
              <a:t>persaudaraan</a:t>
            </a:r>
            <a:r>
              <a:rPr lang="en-US" altLang="en-US" b="1" dirty="0"/>
              <a:t> </a:t>
            </a:r>
            <a:r>
              <a:rPr lang="en-US" altLang="en-US" b="1" dirty="0" err="1"/>
              <a:t>dalam</a:t>
            </a:r>
            <a:r>
              <a:rPr lang="en-US" altLang="en-US" b="1" dirty="0"/>
              <a:t> </a:t>
            </a:r>
            <a:r>
              <a:rPr lang="en-US" altLang="en-US" b="1" dirty="0" err="1"/>
              <a:t>upaya</a:t>
            </a:r>
            <a:r>
              <a:rPr lang="en-US" altLang="en-US" b="1" dirty="0"/>
              <a:t> </a:t>
            </a:r>
            <a:r>
              <a:rPr lang="en-US" altLang="en-US" b="1" dirty="0" err="1"/>
              <a:t>membangun</a:t>
            </a:r>
            <a:r>
              <a:rPr lang="en-US" altLang="en-US" b="1" dirty="0"/>
              <a:t> </a:t>
            </a:r>
            <a:r>
              <a:rPr lang="en-US" altLang="en-US" b="1" dirty="0" err="1"/>
              <a:t>resolusi</a:t>
            </a:r>
            <a:r>
              <a:rPr lang="en-US" altLang="en-US" b="1" dirty="0"/>
              <a:t> </a:t>
            </a:r>
            <a:r>
              <a:rPr lang="en-US" altLang="en-US" b="1" dirty="0" err="1"/>
              <a:t>perdamaian</a:t>
            </a:r>
            <a:r>
              <a:rPr lang="en-US" altLang="en-US" b="1" dirty="0"/>
              <a:t> </a:t>
            </a:r>
            <a:r>
              <a:rPr lang="en-US" altLang="en-US" b="1" dirty="0" err="1"/>
              <a:t>untuk</a:t>
            </a:r>
            <a:r>
              <a:rPr lang="en-US" altLang="en-US" b="1" dirty="0"/>
              <a:t> </a:t>
            </a:r>
            <a:r>
              <a:rPr lang="en-US" altLang="en-US" b="1" dirty="0" err="1"/>
              <a:t>mengatasi</a:t>
            </a:r>
            <a:r>
              <a:rPr lang="en-US" altLang="en-US" b="1" dirty="0"/>
              <a:t> </a:t>
            </a:r>
            <a:r>
              <a:rPr lang="en-US" altLang="en-US" b="1" dirty="0" err="1"/>
              <a:t>kekacauan</a:t>
            </a:r>
            <a:r>
              <a:rPr lang="en-US" altLang="en-US" b="1" dirty="0"/>
              <a:t> yang </a:t>
            </a:r>
            <a:r>
              <a:rPr lang="en-US" altLang="en-US" b="1" dirty="0" err="1"/>
              <a:t>terjadi</a:t>
            </a:r>
            <a:r>
              <a:rPr lang="en-US" altLang="en-US" b="1" dirty="0"/>
              <a:t> di </a:t>
            </a:r>
            <a:r>
              <a:rPr lang="en-US" altLang="en-US" b="1" dirty="0" err="1"/>
              <a:t>seluruh</a:t>
            </a:r>
            <a:r>
              <a:rPr lang="en-US" altLang="en-US" b="1" dirty="0"/>
              <a:t> </a:t>
            </a:r>
            <a:r>
              <a:rPr lang="en-US" altLang="en-US" b="1" dirty="0" err="1"/>
              <a:t>dunia</a:t>
            </a:r>
            <a:r>
              <a:rPr lang="en-US" altLang="en-US" b="1" dirty="0"/>
              <a:t> </a:t>
            </a:r>
          </a:p>
          <a:p>
            <a:pPr marL="552450" indent="-552450" algn="just">
              <a:lnSpc>
                <a:spcPct val="90000"/>
              </a:lnSpc>
              <a:buClr>
                <a:srgbClr val="99FF33"/>
              </a:buClr>
              <a:buFont typeface="Wingdings" panose="05000000000000000000" pitchFamily="2" charset="2"/>
              <a:buChar char="q"/>
            </a:pPr>
            <a:endParaRPr lang="en-US" altLang="en-US" b="1" dirty="0"/>
          </a:p>
          <a:p>
            <a:pPr marL="552450" indent="-552450" algn="just">
              <a:lnSpc>
                <a:spcPct val="90000"/>
              </a:lnSpc>
              <a:buClr>
                <a:srgbClr val="99FF33"/>
              </a:buClr>
              <a:buFont typeface="Wingdings" panose="05000000000000000000" pitchFamily="2" charset="2"/>
              <a:buChar char="q"/>
            </a:pPr>
            <a:r>
              <a:rPr lang="en-US" altLang="en-US" b="1" dirty="0" err="1"/>
              <a:t>Untuk</a:t>
            </a:r>
            <a:r>
              <a:rPr lang="en-US" altLang="en-US" b="1" dirty="0"/>
              <a:t> </a:t>
            </a:r>
            <a:r>
              <a:rPr lang="en-US" altLang="en-US" b="1" dirty="0" err="1"/>
              <a:t>maksud</a:t>
            </a:r>
            <a:r>
              <a:rPr lang="en-US" altLang="en-US" b="1" dirty="0"/>
              <a:t> </a:t>
            </a:r>
            <a:r>
              <a:rPr lang="en-US" altLang="en-US" b="1" dirty="0" err="1"/>
              <a:t>tersebut</a:t>
            </a:r>
            <a:r>
              <a:rPr lang="en-US" altLang="en-US" b="1" dirty="0"/>
              <a:t> </a:t>
            </a:r>
            <a:r>
              <a:rPr lang="en-US" altLang="en-US" b="1" dirty="0" err="1"/>
              <a:t>dan</a:t>
            </a:r>
            <a:r>
              <a:rPr lang="en-US" altLang="en-US" b="1" dirty="0"/>
              <a:t> agar </a:t>
            </a:r>
            <a:r>
              <a:rPr lang="en-US" altLang="en-US" b="1" dirty="0" err="1"/>
              <a:t>pelaksanaan</a:t>
            </a:r>
            <a:r>
              <a:rPr lang="en-US" altLang="en-US" b="1" dirty="0"/>
              <a:t> </a:t>
            </a:r>
            <a:r>
              <a:rPr lang="en-US" altLang="en-US" b="1" dirty="0" err="1"/>
              <a:t>aktifitas</a:t>
            </a:r>
            <a:r>
              <a:rPr lang="en-US" altLang="en-US" b="1" dirty="0"/>
              <a:t> </a:t>
            </a:r>
            <a:r>
              <a:rPr lang="en-US" altLang="en-US" b="1" dirty="0" err="1"/>
              <a:t>pergerakan</a:t>
            </a:r>
            <a:r>
              <a:rPr lang="en-US" altLang="en-US" b="1" dirty="0"/>
              <a:t> </a:t>
            </a:r>
            <a:r>
              <a:rPr lang="en-US" altLang="en-US" b="1" dirty="0" err="1"/>
              <a:t>olimpiade</a:t>
            </a:r>
            <a:r>
              <a:rPr lang="en-US" altLang="en-US" b="1" dirty="0"/>
              <a:t> </a:t>
            </a:r>
            <a:r>
              <a:rPr lang="en-US" altLang="en-US" b="1" dirty="0" err="1"/>
              <a:t>berjalan</a:t>
            </a:r>
            <a:r>
              <a:rPr lang="en-US" altLang="en-US" b="1" dirty="0"/>
              <a:t> </a:t>
            </a:r>
            <a:r>
              <a:rPr lang="en-US" altLang="en-US" b="1" dirty="0" err="1"/>
              <a:t>secara</a:t>
            </a:r>
            <a:r>
              <a:rPr lang="en-US" altLang="en-US" b="1" dirty="0"/>
              <a:t> </a:t>
            </a:r>
            <a:r>
              <a:rPr lang="en-US" altLang="en-US" b="1" dirty="0" err="1"/>
              <a:t>terpadu</a:t>
            </a:r>
            <a:r>
              <a:rPr lang="en-US" altLang="en-US" b="1" dirty="0"/>
              <a:t> </a:t>
            </a:r>
            <a:r>
              <a:rPr lang="en-US" altLang="en-US" b="1" dirty="0" err="1"/>
              <a:t>dan</a:t>
            </a:r>
            <a:r>
              <a:rPr lang="en-US" altLang="en-US" b="1" dirty="0"/>
              <a:t> </a:t>
            </a:r>
            <a:r>
              <a:rPr lang="en-US" altLang="en-US" b="1" dirty="0" err="1"/>
              <a:t>berkesinambungan</a:t>
            </a:r>
            <a:r>
              <a:rPr lang="en-US" altLang="en-US" b="1" dirty="0"/>
              <a:t>  di </a:t>
            </a:r>
            <a:r>
              <a:rPr lang="en-US" altLang="en-US" b="1" dirty="0" err="1"/>
              <a:t>seluruh</a:t>
            </a:r>
            <a:r>
              <a:rPr lang="en-US" altLang="en-US" b="1" dirty="0"/>
              <a:t> </a:t>
            </a:r>
            <a:r>
              <a:rPr lang="en-US" altLang="en-US" b="1" dirty="0" err="1"/>
              <a:t>dunia</a:t>
            </a:r>
            <a:r>
              <a:rPr lang="en-US" altLang="en-US" b="1" dirty="0"/>
              <a:t>  </a:t>
            </a:r>
            <a:r>
              <a:rPr lang="en-US" altLang="en-US" b="1" dirty="0" err="1"/>
              <a:t>maka</a:t>
            </a:r>
            <a:r>
              <a:rPr lang="en-US" altLang="en-US" b="1" dirty="0"/>
              <a:t> </a:t>
            </a:r>
            <a:r>
              <a:rPr lang="en-US" altLang="en-US" b="1" dirty="0" err="1"/>
              <a:t>ditetapkan</a:t>
            </a:r>
            <a:r>
              <a:rPr lang="en-US" altLang="en-US" b="1" dirty="0"/>
              <a:t> </a:t>
            </a:r>
            <a:r>
              <a:rPr lang="en-US" altLang="en-US" b="1" dirty="0" err="1"/>
              <a:t>piagam</a:t>
            </a:r>
            <a:r>
              <a:rPr lang="en-US" altLang="en-US" b="1" dirty="0"/>
              <a:t> </a:t>
            </a:r>
            <a:r>
              <a:rPr lang="en-US" altLang="en-US" b="1" dirty="0" err="1"/>
              <a:t>olimpiade</a:t>
            </a:r>
            <a:r>
              <a:rPr lang="en-US" altLang="en-US" b="1" dirty="0"/>
              <a:t> (Olympic Charter)</a:t>
            </a:r>
          </a:p>
        </p:txBody>
      </p:sp>
    </p:spTree>
    <p:extLst>
      <p:ext uri="{BB962C8B-B14F-4D97-AF65-F5344CB8AC3E}">
        <p14:creationId xmlns:p14="http://schemas.microsoft.com/office/powerpoint/2010/main" val="181543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389189" y="693739"/>
            <a:ext cx="7991475" cy="7905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en-US" altLang="en-US" b="1">
                <a:solidFill>
                  <a:srgbClr val="003399"/>
                </a:solidFill>
              </a:rPr>
              <a:t>Simbol Gerakan Olimpiade Modern</a:t>
            </a:r>
          </a:p>
        </p:txBody>
      </p:sp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631950" y="3321050"/>
            <a:ext cx="8928100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/>
            <a:r>
              <a:rPr lang="en-US" altLang="en-US" b="1" dirty="0"/>
              <a:t>5 </a:t>
            </a:r>
            <a:r>
              <a:rPr lang="en-US" altLang="en-US" b="1" dirty="0" err="1"/>
              <a:t>Cincin</a:t>
            </a:r>
            <a:r>
              <a:rPr lang="en-US" altLang="en-US" b="1" dirty="0"/>
              <a:t> </a:t>
            </a:r>
            <a:r>
              <a:rPr lang="en-US" altLang="en-US" b="1" dirty="0" err="1"/>
              <a:t>Dengan</a:t>
            </a:r>
            <a:r>
              <a:rPr lang="en-US" altLang="en-US" b="1" dirty="0"/>
              <a:t> Lima </a:t>
            </a:r>
            <a:r>
              <a:rPr lang="en-US" altLang="en-US" b="1" dirty="0" err="1"/>
              <a:t>Warna</a:t>
            </a:r>
            <a:r>
              <a:rPr lang="en-US" altLang="en-US" b="1" dirty="0"/>
              <a:t> : </a:t>
            </a:r>
            <a:r>
              <a:rPr lang="en-US" altLang="en-US" b="1" dirty="0" err="1">
                <a:solidFill>
                  <a:srgbClr val="003399"/>
                </a:solidFill>
              </a:rPr>
              <a:t>Biru</a:t>
            </a:r>
            <a:r>
              <a:rPr lang="en-US" altLang="en-US" b="1" dirty="0"/>
              <a:t>, </a:t>
            </a:r>
            <a:r>
              <a:rPr lang="en-US" altLang="en-US" b="1" dirty="0" err="1">
                <a:solidFill>
                  <a:srgbClr val="FFCC00"/>
                </a:solidFill>
              </a:rPr>
              <a:t>Kuning</a:t>
            </a:r>
            <a:r>
              <a:rPr lang="en-US" altLang="en-US" b="1" dirty="0"/>
              <a:t>, </a:t>
            </a:r>
            <a:r>
              <a:rPr lang="en-US" altLang="en-US" b="1" dirty="0" err="1"/>
              <a:t>Hitam</a:t>
            </a:r>
            <a:r>
              <a:rPr lang="en-US" altLang="en-US" b="1" dirty="0"/>
              <a:t>, </a:t>
            </a:r>
            <a:r>
              <a:rPr lang="en-US" altLang="en-US" b="1" dirty="0" err="1">
                <a:solidFill>
                  <a:srgbClr val="009900"/>
                </a:solidFill>
              </a:rPr>
              <a:t>Hijau</a:t>
            </a:r>
            <a:r>
              <a:rPr lang="en-US" altLang="en-US" b="1" dirty="0"/>
              <a:t> </a:t>
            </a:r>
            <a:r>
              <a:rPr lang="en-US" altLang="en-US" b="1" dirty="0" err="1"/>
              <a:t>dan</a:t>
            </a:r>
            <a:r>
              <a:rPr lang="en-US" altLang="en-US" b="1" dirty="0"/>
              <a:t> </a:t>
            </a:r>
            <a:r>
              <a:rPr lang="en-US" altLang="en-US" b="1" dirty="0" err="1">
                <a:solidFill>
                  <a:srgbClr val="FF0000"/>
                </a:solidFill>
              </a:rPr>
              <a:t>Merah</a:t>
            </a:r>
            <a:r>
              <a:rPr lang="en-US" altLang="en-US" b="1" dirty="0"/>
              <a:t> </a:t>
            </a:r>
          </a:p>
          <a:p>
            <a:pPr algn="just"/>
            <a:r>
              <a:rPr lang="en-US" altLang="en-US" b="1" dirty="0" err="1"/>
              <a:t>dengan</a:t>
            </a:r>
            <a:r>
              <a:rPr lang="en-US" altLang="en-US" b="1" dirty="0"/>
              <a:t> </a:t>
            </a:r>
            <a:r>
              <a:rPr lang="en-US" altLang="en-US" b="1" dirty="0" err="1"/>
              <a:t>latar</a:t>
            </a:r>
            <a:r>
              <a:rPr lang="en-US" altLang="en-US" b="1" dirty="0"/>
              <a:t> </a:t>
            </a:r>
            <a:r>
              <a:rPr lang="en-US" altLang="en-US" b="1" dirty="0" err="1"/>
              <a:t>belakang</a:t>
            </a:r>
            <a:r>
              <a:rPr lang="en-US" altLang="en-US" b="1" dirty="0"/>
              <a:t> </a:t>
            </a:r>
            <a:r>
              <a:rPr lang="en-US" altLang="en-US" b="1" dirty="0" err="1"/>
              <a:t>putih</a:t>
            </a:r>
            <a:r>
              <a:rPr lang="en-US" altLang="en-US" b="1" dirty="0"/>
              <a:t>. </a:t>
            </a:r>
          </a:p>
          <a:p>
            <a:pPr algn="just"/>
            <a:r>
              <a:rPr lang="en-US" altLang="en-US" b="1" dirty="0" err="1"/>
              <a:t>Menggambarkan</a:t>
            </a:r>
            <a:r>
              <a:rPr lang="en-US" altLang="en-US" b="1" dirty="0"/>
              <a:t> wakil </a:t>
            </a:r>
            <a:r>
              <a:rPr lang="en-US" altLang="en-US" b="1" dirty="0" err="1"/>
              <a:t>dari</a:t>
            </a:r>
            <a:r>
              <a:rPr lang="en-US" altLang="en-US" b="1" dirty="0"/>
              <a:t> 5 </a:t>
            </a:r>
            <a:r>
              <a:rPr lang="en-US" altLang="en-US" b="1" dirty="0" err="1"/>
              <a:t>benua</a:t>
            </a:r>
            <a:r>
              <a:rPr lang="en-US" altLang="en-US" b="1" dirty="0"/>
              <a:t> </a:t>
            </a:r>
            <a:r>
              <a:rPr lang="en-US" altLang="en-US" b="1" dirty="0" err="1"/>
              <a:t>yakni</a:t>
            </a:r>
            <a:r>
              <a:rPr lang="en-US" altLang="en-US" b="1" dirty="0"/>
              <a:t> ; Asia, </a:t>
            </a:r>
            <a:r>
              <a:rPr lang="en-US" altLang="en-US" b="1" dirty="0" err="1"/>
              <a:t>Eropa</a:t>
            </a:r>
            <a:r>
              <a:rPr lang="en-US" altLang="en-US" b="1" dirty="0"/>
              <a:t>, </a:t>
            </a:r>
            <a:r>
              <a:rPr lang="en-US" altLang="en-US" b="1" dirty="0" err="1"/>
              <a:t>Afrika</a:t>
            </a:r>
            <a:r>
              <a:rPr lang="en-US" altLang="en-US" b="1" dirty="0"/>
              <a:t>,</a:t>
            </a:r>
          </a:p>
          <a:p>
            <a:pPr algn="just"/>
            <a:r>
              <a:rPr lang="en-US" altLang="en-US" b="1" dirty="0"/>
              <a:t>Amerika </a:t>
            </a:r>
            <a:r>
              <a:rPr lang="en-US" altLang="en-US" b="1" dirty="0" err="1"/>
              <a:t>dan</a:t>
            </a:r>
            <a:r>
              <a:rPr lang="en-US" altLang="en-US" b="1" dirty="0"/>
              <a:t> Australia, </a:t>
            </a:r>
            <a:r>
              <a:rPr lang="en-US" altLang="en-US" b="1" dirty="0" err="1"/>
              <a:t>serta</a:t>
            </a:r>
            <a:r>
              <a:rPr lang="en-US" altLang="en-US" b="1" dirty="0"/>
              <a:t> </a:t>
            </a:r>
            <a:r>
              <a:rPr lang="en-US" altLang="en-US" b="1" dirty="0" err="1"/>
              <a:t>negara</a:t>
            </a:r>
            <a:r>
              <a:rPr lang="en-US" altLang="en-US" b="1" dirty="0"/>
              <a:t> </a:t>
            </a:r>
            <a:r>
              <a:rPr lang="en-US" altLang="en-US" b="1" dirty="0" err="1"/>
              <a:t>negara</a:t>
            </a:r>
            <a:r>
              <a:rPr lang="en-US" altLang="en-US" b="1" dirty="0"/>
              <a:t> di </a:t>
            </a:r>
            <a:r>
              <a:rPr lang="en-US" altLang="en-US" b="1" dirty="0" err="1"/>
              <a:t>dunia</a:t>
            </a:r>
            <a:r>
              <a:rPr lang="en-US" altLang="en-US" b="1" dirty="0"/>
              <a:t>  yang di </a:t>
            </a:r>
            <a:r>
              <a:rPr lang="en-US" altLang="en-US" b="1" dirty="0" err="1"/>
              <a:t>simbolkan</a:t>
            </a:r>
            <a:r>
              <a:rPr lang="en-US" altLang="en-US" b="1" dirty="0"/>
              <a:t> </a:t>
            </a:r>
            <a:r>
              <a:rPr lang="en-US" altLang="en-US" b="1" dirty="0" err="1"/>
              <a:t>dengan</a:t>
            </a:r>
            <a:r>
              <a:rPr lang="en-US" altLang="en-US" b="1" dirty="0"/>
              <a:t> 5 </a:t>
            </a:r>
            <a:r>
              <a:rPr lang="en-US" altLang="en-US" b="1" dirty="0" err="1"/>
              <a:t>warna</a:t>
            </a:r>
            <a:r>
              <a:rPr lang="en-US" altLang="en-US" b="1" dirty="0"/>
              <a:t> yang </a:t>
            </a:r>
            <a:r>
              <a:rPr lang="en-US" altLang="en-US" b="1" dirty="0" err="1"/>
              <a:t>merupakan</a:t>
            </a:r>
            <a:r>
              <a:rPr lang="en-US" altLang="en-US" b="1" dirty="0"/>
              <a:t> </a:t>
            </a:r>
            <a:r>
              <a:rPr lang="en-US" altLang="en-US" b="1" dirty="0" err="1"/>
              <a:t>bagian</a:t>
            </a:r>
            <a:r>
              <a:rPr lang="en-US" altLang="en-US" b="1" dirty="0"/>
              <a:t> </a:t>
            </a:r>
            <a:r>
              <a:rPr lang="en-US" altLang="en-US" b="1" dirty="0" err="1"/>
              <a:t>dari</a:t>
            </a:r>
            <a:r>
              <a:rPr lang="en-US" altLang="en-US" b="1" dirty="0"/>
              <a:t> </a:t>
            </a:r>
            <a:r>
              <a:rPr lang="en-US" altLang="en-US" b="1" dirty="0" err="1"/>
              <a:t>warna</a:t>
            </a:r>
            <a:r>
              <a:rPr lang="en-US" altLang="en-US" b="1" dirty="0"/>
              <a:t> </a:t>
            </a:r>
            <a:r>
              <a:rPr lang="en-US" altLang="en-US" b="1" dirty="0" err="1"/>
              <a:t>bendera</a:t>
            </a:r>
            <a:r>
              <a:rPr lang="en-US" altLang="en-US" b="1" dirty="0"/>
              <a:t> </a:t>
            </a:r>
            <a:r>
              <a:rPr lang="en-US" altLang="en-US" b="1" dirty="0" err="1"/>
              <a:t>masing</a:t>
            </a:r>
            <a:r>
              <a:rPr lang="en-US" altLang="en-US" b="1" dirty="0"/>
              <a:t> </a:t>
            </a:r>
            <a:r>
              <a:rPr lang="en-US" altLang="en-US" b="1" dirty="0" err="1"/>
              <a:t>masing</a:t>
            </a:r>
            <a:r>
              <a:rPr lang="en-US" altLang="en-US" b="1" dirty="0"/>
              <a:t> Negara.</a:t>
            </a:r>
          </a:p>
          <a:p>
            <a:pPr algn="just"/>
            <a:endParaRPr lang="en-US" altLang="en-US" b="1" dirty="0"/>
          </a:p>
          <a:p>
            <a:pPr algn="just"/>
            <a:r>
              <a:rPr lang="en-US" altLang="en-US" b="1" dirty="0"/>
              <a:t>Di </a:t>
            </a:r>
            <a:r>
              <a:rPr lang="en-US" altLang="en-US" b="1" dirty="0" err="1"/>
              <a:t>ciptakan</a:t>
            </a:r>
            <a:r>
              <a:rPr lang="en-US" altLang="en-US" b="1" dirty="0"/>
              <a:t> </a:t>
            </a:r>
            <a:r>
              <a:rPr lang="en-US" altLang="en-US" b="1" dirty="0" err="1"/>
              <a:t>oleh</a:t>
            </a:r>
            <a:r>
              <a:rPr lang="en-US" altLang="en-US" b="1" dirty="0"/>
              <a:t> </a:t>
            </a:r>
            <a:r>
              <a:rPr lang="en-US" altLang="en-US" b="1" i="1" dirty="0" err="1"/>
              <a:t>B.Pierre</a:t>
            </a:r>
            <a:r>
              <a:rPr lang="en-US" altLang="en-US" b="1" i="1" dirty="0"/>
              <a:t> de </a:t>
            </a:r>
            <a:r>
              <a:rPr lang="en-US" altLang="en-US" b="1" i="1" dirty="0" err="1"/>
              <a:t>Coubertin,dan</a:t>
            </a:r>
            <a:r>
              <a:rPr lang="en-US" altLang="en-US" b="1" dirty="0"/>
              <a:t> </a:t>
            </a:r>
            <a:r>
              <a:rPr lang="en-US" altLang="en-US" b="1" dirty="0" err="1"/>
              <a:t>diluncurkan</a:t>
            </a:r>
            <a:r>
              <a:rPr lang="en-US" altLang="en-US" b="1" dirty="0"/>
              <a:t> </a:t>
            </a:r>
            <a:r>
              <a:rPr lang="en-US" altLang="en-US" b="1" dirty="0" err="1"/>
              <a:t>pertama</a:t>
            </a:r>
            <a:r>
              <a:rPr lang="en-US" altLang="en-US" b="1" dirty="0"/>
              <a:t> kali </a:t>
            </a:r>
            <a:r>
              <a:rPr lang="en-US" altLang="en-US" b="1" dirty="0" err="1"/>
              <a:t>dan</a:t>
            </a:r>
            <a:r>
              <a:rPr lang="en-US" altLang="en-US" b="1" dirty="0"/>
              <a:t> di </a:t>
            </a:r>
            <a:r>
              <a:rPr lang="en-US" altLang="en-US" b="1" dirty="0" err="1"/>
              <a:t>gunakan</a:t>
            </a:r>
            <a:r>
              <a:rPr lang="en-US" altLang="en-US" b="1" dirty="0"/>
              <a:t> </a:t>
            </a:r>
            <a:r>
              <a:rPr lang="en-US" altLang="en-US" b="1" dirty="0" err="1"/>
              <a:t>tahun</a:t>
            </a:r>
            <a:r>
              <a:rPr lang="en-US" altLang="en-US" b="1" dirty="0"/>
              <a:t> 1914 </a:t>
            </a:r>
            <a:r>
              <a:rPr lang="en-US" altLang="en-US" b="1" dirty="0" err="1"/>
              <a:t>pada</a:t>
            </a:r>
            <a:r>
              <a:rPr lang="en-US" altLang="en-US" b="1" dirty="0"/>
              <a:t> </a:t>
            </a:r>
            <a:r>
              <a:rPr lang="en-US" altLang="en-US" b="1" dirty="0" err="1"/>
              <a:t>kongres</a:t>
            </a:r>
            <a:r>
              <a:rPr lang="en-US" altLang="en-US" b="1" dirty="0"/>
              <a:t> </a:t>
            </a:r>
            <a:r>
              <a:rPr lang="en-US" altLang="en-US" b="1" dirty="0" err="1"/>
              <a:t>olimpiade</a:t>
            </a:r>
            <a:r>
              <a:rPr lang="en-US" altLang="en-US" b="1" dirty="0"/>
              <a:t> di </a:t>
            </a:r>
            <a:r>
              <a:rPr lang="en-US" altLang="en-US" b="1" dirty="0" err="1"/>
              <a:t>Antwerpen</a:t>
            </a:r>
            <a:r>
              <a:rPr lang="en-US" altLang="en-US" b="1" dirty="0"/>
              <a:t>.</a:t>
            </a:r>
          </a:p>
        </p:txBody>
      </p:sp>
      <p:pic>
        <p:nvPicPr>
          <p:cNvPr id="32772" name="Picture 4" descr="olympicflag_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138" y="1417638"/>
            <a:ext cx="2849562" cy="1903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4202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1847850" y="1412876"/>
            <a:ext cx="8534400" cy="544456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-457200" algn="just">
              <a:buFont typeface="Arial" pitchFamily="34" charset="0"/>
              <a:buChar char="•"/>
              <a:tabLst>
                <a:tab pos="228600" algn="l"/>
                <a:tab pos="457200" algn="l"/>
              </a:tabLst>
            </a:pPr>
            <a:r>
              <a:rPr lang="en-US" sz="2400" b="1" i="1" dirty="0" err="1">
                <a:latin typeface="Arial Narrow" pitchFamily="34" charset="0"/>
                <a:cs typeface="Arial" charset="0"/>
              </a:rPr>
              <a:t>Ol</a:t>
            </a:r>
            <a:r>
              <a:rPr lang="id-ID" sz="2400" b="1" i="1" dirty="0">
                <a:latin typeface="Arial Narrow" pitchFamily="34" charset="0"/>
                <a:cs typeface="Arial" charset="0"/>
              </a:rPr>
              <a:t>impisme</a:t>
            </a:r>
            <a:r>
              <a:rPr lang="en-US" sz="2400" b="1" i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adalah</a:t>
            </a:r>
            <a:r>
              <a:rPr lang="en-US" sz="2400" b="1" i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dasar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fundamental</a:t>
            </a:r>
            <a:r>
              <a:rPr lang="en-US" sz="2000" b="1" i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filosofi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kehidupan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mencerminkan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mengkombinasikan</a:t>
            </a:r>
            <a:r>
              <a:rPr lang="en-US" sz="2000" b="1" i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keseimbangan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antara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Arial Narrow" pitchFamily="34" charset="0"/>
                <a:cs typeface="Arial" charset="0"/>
              </a:rPr>
              <a:t>jasmani</a:t>
            </a:r>
            <a:r>
              <a:rPr lang="en-US" sz="2000" b="1" dirty="0">
                <a:solidFill>
                  <a:srgbClr val="FF0000"/>
                </a:solidFill>
                <a:latin typeface="Arial Narrow" pitchFamily="34" charset="0"/>
                <a:cs typeface="Arial" charset="0"/>
              </a:rPr>
              <a:t> (</a:t>
            </a:r>
            <a:r>
              <a:rPr lang="en-US" sz="2000" b="1" dirty="0" err="1">
                <a:solidFill>
                  <a:srgbClr val="FF0000"/>
                </a:solidFill>
                <a:latin typeface="Arial Narrow" pitchFamily="34" charset="0"/>
                <a:cs typeface="Arial" charset="0"/>
              </a:rPr>
              <a:t>badan</a:t>
            </a:r>
            <a:r>
              <a:rPr lang="en-US" sz="2000" b="1" dirty="0">
                <a:solidFill>
                  <a:srgbClr val="FF0000"/>
                </a:solidFill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solidFill>
                  <a:srgbClr val="FF0000"/>
                </a:solidFill>
                <a:latin typeface="Arial Narrow" pitchFamily="34" charset="0"/>
                <a:cs typeface="Arial" charset="0"/>
              </a:rPr>
              <a:t>sehat</a:t>
            </a:r>
            <a:r>
              <a:rPr lang="en-US" sz="2000" b="1" dirty="0">
                <a:solidFill>
                  <a:srgbClr val="FF0000"/>
                </a:solidFill>
                <a:latin typeface="Arial Narrow" pitchFamily="34" charset="0"/>
                <a:cs typeface="Arial" charset="0"/>
              </a:rPr>
              <a:t>)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rohani</a:t>
            </a:r>
            <a:r>
              <a:rPr lang="en-US" sz="2000" b="1" dirty="0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    (</a:t>
            </a:r>
            <a:r>
              <a:rPr lang="en-US" sz="2000" b="1" dirty="0" err="1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kemauan</a:t>
            </a:r>
            <a:r>
              <a:rPr lang="en-US" sz="2000" b="1" dirty="0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, moral </a:t>
            </a:r>
            <a:r>
              <a:rPr lang="en-US" sz="2000" b="1" dirty="0" err="1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dan</a:t>
            </a:r>
            <a:r>
              <a:rPr lang="en-US" sz="2000" b="1" dirty="0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kecerdasan</a:t>
            </a:r>
            <a:r>
              <a:rPr lang="en-US" sz="2000" b="1" dirty="0">
                <a:solidFill>
                  <a:srgbClr val="003399"/>
                </a:solidFill>
                <a:latin typeface="Arial Narrow" pitchFamily="34" charset="0"/>
                <a:cs typeface="Arial" charset="0"/>
              </a:rPr>
              <a:t>)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serta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mengharmonikan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antara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kehidupan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keolahragaan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,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kebudayaan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pendidikan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,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sehingga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dengan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demikian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dapat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diciptakan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keselarasan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kehidupan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didasarkan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pada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kebahagiaan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usaha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mulia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,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nilai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nilai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pendidikan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baik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penghargaan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pada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prinsip-prinsip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etika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id-ID" sz="2000" b="1" dirty="0">
                <a:latin typeface="Arial Narrow" pitchFamily="34" charset="0"/>
                <a:cs typeface="Arial" charset="0"/>
              </a:rPr>
              <a:t> baik pula</a:t>
            </a:r>
            <a:endParaRPr lang="en-US" sz="2000" b="1" dirty="0">
              <a:latin typeface="Arial Narrow" pitchFamily="34" charset="0"/>
              <a:cs typeface="Arial" charset="0"/>
            </a:endParaRPr>
          </a:p>
          <a:p>
            <a:pPr indent="-457200" algn="just">
              <a:tabLst>
                <a:tab pos="228600" algn="l"/>
                <a:tab pos="457200" algn="l"/>
              </a:tabLst>
            </a:pPr>
            <a:endParaRPr lang="id-ID" sz="2000" b="1" i="1" dirty="0">
              <a:latin typeface="Arial Narrow" pitchFamily="34" charset="0"/>
              <a:cs typeface="Arial" charset="0"/>
            </a:endParaRPr>
          </a:p>
          <a:p>
            <a:pPr indent="-457200" algn="just">
              <a:buFont typeface="Arial" pitchFamily="34" charset="0"/>
              <a:buChar char="•"/>
              <a:tabLst>
                <a:tab pos="228600" algn="l"/>
                <a:tab pos="457200" algn="l"/>
              </a:tabLst>
            </a:pPr>
            <a:r>
              <a:rPr lang="id-ID" sz="2400" b="1" i="1" dirty="0">
                <a:latin typeface="Arial Narrow" pitchFamily="34" charset="0"/>
                <a:cs typeface="Arial" charset="0"/>
              </a:rPr>
              <a:t>Visi</a:t>
            </a:r>
            <a:r>
              <a:rPr lang="en-US" sz="2400" b="1" i="1" dirty="0">
                <a:latin typeface="Arial Narrow" pitchFamily="34" charset="0"/>
                <a:cs typeface="Arial" charset="0"/>
              </a:rPr>
              <a:t> </a:t>
            </a:r>
            <a:r>
              <a:rPr lang="en-US" sz="2400" b="1" i="1" dirty="0" err="1">
                <a:latin typeface="Arial Narrow" pitchFamily="34" charset="0"/>
                <a:cs typeface="Arial" charset="0"/>
              </a:rPr>
              <a:t>Ol</a:t>
            </a:r>
            <a:r>
              <a:rPr lang="id-ID" sz="2400" b="1" i="1" dirty="0">
                <a:latin typeface="Arial Narrow" pitchFamily="34" charset="0"/>
                <a:cs typeface="Arial" charset="0"/>
              </a:rPr>
              <a:t>i</a:t>
            </a:r>
            <a:r>
              <a:rPr lang="en-US" sz="2400" b="1" i="1" dirty="0" err="1">
                <a:latin typeface="Arial Narrow" pitchFamily="34" charset="0"/>
                <a:cs typeface="Arial" charset="0"/>
              </a:rPr>
              <a:t>mpisme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adalah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menempatkan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olahraga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dimana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saja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sebagai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wahana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pembentukan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manusia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secara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utuh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harmonis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dalam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usaha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membangun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suatu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masyarakat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damai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dengan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saling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menghormati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.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Untuk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kepentingan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ini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gerakan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olahraga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berusaha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secara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sendiri-sendiri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ataupun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bekerjasama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dengan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organisasi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terkait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menciptakan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kegiatan-kegiatan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dalam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usaha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membangun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perdamaian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 yang </a:t>
            </a:r>
            <a:r>
              <a:rPr lang="en-US" sz="2000" b="1" dirty="0" err="1">
                <a:latin typeface="Arial Narrow" pitchFamily="34" charset="0"/>
                <a:cs typeface="Arial" charset="0"/>
              </a:rPr>
              <a:t>abadi</a:t>
            </a:r>
            <a:r>
              <a:rPr lang="en-US" sz="2000" b="1" dirty="0">
                <a:latin typeface="Arial Narrow" pitchFamily="34" charset="0"/>
                <a:cs typeface="Arial" charset="0"/>
              </a:rPr>
              <a:t>.</a:t>
            </a:r>
          </a:p>
          <a:p>
            <a:pPr indent="-457200" algn="just">
              <a:tabLst>
                <a:tab pos="228600" algn="l"/>
                <a:tab pos="457200" algn="l"/>
              </a:tabLst>
            </a:pPr>
            <a:endParaRPr lang="id-ID" sz="2000" b="1" dirty="0">
              <a:latin typeface="Arial Narrow" pitchFamily="34" charset="0"/>
              <a:cs typeface="Times New Roman" pitchFamily="18" charset="0"/>
            </a:endParaRPr>
          </a:p>
          <a:p>
            <a:pPr indent="-457200" algn="just">
              <a:lnSpc>
                <a:spcPct val="90000"/>
              </a:lnSpc>
              <a:spcBef>
                <a:spcPct val="20000"/>
              </a:spcBef>
              <a:buClr>
                <a:srgbClr val="99FF33"/>
              </a:buClr>
              <a:buSzPct val="70000"/>
              <a:tabLst>
                <a:tab pos="228600" algn="l"/>
                <a:tab pos="457200" algn="l"/>
              </a:tabLst>
            </a:pPr>
            <a:r>
              <a:rPr lang="en-US" b="1" dirty="0"/>
              <a:t>(</a:t>
            </a:r>
            <a:r>
              <a:rPr lang="en-US" b="1" dirty="0" err="1"/>
              <a:t>Tercantum</a:t>
            </a:r>
            <a:r>
              <a:rPr lang="en-US" b="1" dirty="0"/>
              <a:t> </a:t>
            </a:r>
            <a:r>
              <a:rPr lang="en-US" b="1" dirty="0" err="1"/>
              <a:t>Dalam</a:t>
            </a:r>
            <a:r>
              <a:rPr lang="en-US" b="1" dirty="0"/>
              <a:t> </a:t>
            </a:r>
            <a:r>
              <a:rPr lang="id-ID" b="1" dirty="0"/>
              <a:t>Piagam </a:t>
            </a:r>
            <a:r>
              <a:rPr lang="en-US" b="1" dirty="0"/>
              <a:t>O</a:t>
            </a:r>
            <a:r>
              <a:rPr lang="id-ID" b="1" dirty="0"/>
              <a:t>limpiade</a:t>
            </a:r>
            <a:r>
              <a:rPr lang="en-US" b="1" dirty="0"/>
              <a:t>)</a:t>
            </a:r>
          </a:p>
          <a:p>
            <a:pPr indent="-457200">
              <a:tabLst>
                <a:tab pos="228600" algn="l"/>
                <a:tab pos="457200" algn="l"/>
              </a:tabLst>
            </a:pPr>
            <a:endParaRPr lang="id-ID" sz="2000" b="1" dirty="0">
              <a:latin typeface="Arial Narrow" pitchFamily="34" charset="0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1776413" y="225425"/>
            <a:ext cx="8388350" cy="13843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800" b="1" i="1" dirty="0" err="1">
                <a:solidFill>
                  <a:srgbClr val="FF0000"/>
                </a:solidFill>
                <a:latin typeface="Eras Demi ITC" pitchFamily="34" charset="0"/>
              </a:rPr>
              <a:t>Ol</a:t>
            </a:r>
            <a:r>
              <a:rPr lang="id-ID" sz="2800" b="1" i="1" dirty="0">
                <a:solidFill>
                  <a:srgbClr val="FF0000"/>
                </a:solidFill>
                <a:latin typeface="Eras Demi ITC" pitchFamily="34" charset="0"/>
              </a:rPr>
              <a:t>i</a:t>
            </a:r>
            <a:r>
              <a:rPr lang="en-US" sz="2800" b="1" i="1" dirty="0" err="1">
                <a:solidFill>
                  <a:srgbClr val="FF0000"/>
                </a:solidFill>
                <a:latin typeface="Eras Demi ITC" pitchFamily="34" charset="0"/>
              </a:rPr>
              <a:t>mpism</a:t>
            </a:r>
            <a:r>
              <a:rPr lang="id-ID" sz="2800" b="1" i="1" dirty="0">
                <a:solidFill>
                  <a:srgbClr val="FF0000"/>
                </a:solidFill>
                <a:latin typeface="Eras Demi ITC" pitchFamily="34" charset="0"/>
              </a:rPr>
              <a:t>e  (Olympism) </a:t>
            </a:r>
          </a:p>
          <a:p>
            <a:pPr algn="ctr"/>
            <a:r>
              <a:rPr lang="en-US" sz="2800" b="1" dirty="0" err="1">
                <a:solidFill>
                  <a:srgbClr val="FF0000"/>
                </a:solidFill>
                <a:latin typeface="Eras Demi ITC" pitchFamily="34" charset="0"/>
              </a:rPr>
              <a:t>Sebagai</a:t>
            </a:r>
            <a:r>
              <a:rPr lang="en-US" sz="2800" b="1" dirty="0">
                <a:solidFill>
                  <a:srgbClr val="FF0000"/>
                </a:solidFill>
                <a:latin typeface="Eras Demi ITC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Eras Demi ITC" pitchFamily="34" charset="0"/>
              </a:rPr>
              <a:t>Pokok</a:t>
            </a:r>
            <a:r>
              <a:rPr lang="en-US" sz="2800" b="1" dirty="0">
                <a:solidFill>
                  <a:srgbClr val="FF0000"/>
                </a:solidFill>
                <a:latin typeface="Eras Demi ITC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Eras Demi ITC" pitchFamily="34" charset="0"/>
              </a:rPr>
              <a:t>Pikiran</a:t>
            </a:r>
            <a:r>
              <a:rPr lang="en-US" sz="2800" b="1" dirty="0">
                <a:solidFill>
                  <a:srgbClr val="FF0000"/>
                </a:solidFill>
                <a:latin typeface="Eras Demi ITC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Eras Demi ITC" pitchFamily="34" charset="0"/>
              </a:rPr>
              <a:t>Gerakan</a:t>
            </a:r>
            <a:r>
              <a:rPr lang="en-US" sz="2800" b="1" dirty="0">
                <a:solidFill>
                  <a:srgbClr val="FF0000"/>
                </a:solidFill>
                <a:latin typeface="Eras Demi ITC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Eras Demi ITC" pitchFamily="34" charset="0"/>
              </a:rPr>
              <a:t>Olimpiade</a:t>
            </a:r>
            <a:r>
              <a:rPr lang="en-US" sz="2800" b="1" dirty="0">
                <a:solidFill>
                  <a:srgbClr val="FF0000"/>
                </a:solidFill>
                <a:latin typeface="Eras Demi ITC" pitchFamily="34" charset="0"/>
              </a:rPr>
              <a:t> </a:t>
            </a:r>
          </a:p>
          <a:p>
            <a:pPr algn="ctr"/>
            <a:endParaRPr lang="en-GB" sz="2800" b="1" dirty="0">
              <a:solidFill>
                <a:srgbClr val="FF0000"/>
              </a:solidFill>
              <a:latin typeface="Eras Demi ITC" pitchFamily="34" charset="0"/>
            </a:endParaRPr>
          </a:p>
        </p:txBody>
      </p:sp>
      <p:pic>
        <p:nvPicPr>
          <p:cNvPr id="7170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0" y="0"/>
            <a:ext cx="914400" cy="9144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08412" y="2"/>
            <a:ext cx="1259588" cy="838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2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86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86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Manajemen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sz="4400" dirty="0">
                <a:ln w="0"/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THE RIGHT MAN IN THE RIGHT PLACE</a:t>
            </a:r>
          </a:p>
        </p:txBody>
      </p:sp>
    </p:spTree>
    <p:extLst>
      <p:ext uri="{BB962C8B-B14F-4D97-AF65-F5344CB8AC3E}">
        <p14:creationId xmlns:p14="http://schemas.microsoft.com/office/powerpoint/2010/main" val="373719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6M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>
                <a:latin typeface="Comic Sans MS" panose="030F0702030302020204" pitchFamily="66" charset="0"/>
              </a:rPr>
              <a:t>Man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Money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Materials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Machines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Methods</a:t>
            </a:r>
          </a:p>
          <a:p>
            <a:r>
              <a:rPr lang="en-US" sz="3200" dirty="0">
                <a:latin typeface="Comic Sans MS" panose="030F0702030302020204" pitchFamily="66" charset="0"/>
              </a:rPr>
              <a:t>Market</a:t>
            </a: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1037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ANALISIS SWOT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S : </a:t>
            </a:r>
            <a:r>
              <a:rPr lang="en-US" sz="2800" dirty="0" err="1"/>
              <a:t>Streght</a:t>
            </a:r>
            <a:r>
              <a:rPr lang="en-US" sz="2800" dirty="0"/>
              <a:t> </a:t>
            </a:r>
          </a:p>
          <a:p>
            <a:r>
              <a:rPr lang="en-US" sz="2800" dirty="0"/>
              <a:t>W : </a:t>
            </a:r>
            <a:r>
              <a:rPr lang="en-US" sz="2800" dirty="0" err="1"/>
              <a:t>Weeaknesses</a:t>
            </a:r>
            <a:endParaRPr lang="en-US" sz="2800" dirty="0"/>
          </a:p>
          <a:p>
            <a:r>
              <a:rPr lang="en-US" sz="2800" dirty="0"/>
              <a:t>O : Opportunities</a:t>
            </a:r>
          </a:p>
          <a:p>
            <a:r>
              <a:rPr lang="en-US" sz="2800" dirty="0"/>
              <a:t>T : Threats</a:t>
            </a:r>
          </a:p>
        </p:txBody>
      </p:sp>
    </p:spTree>
    <p:extLst>
      <p:ext uri="{BB962C8B-B14F-4D97-AF65-F5344CB8AC3E}">
        <p14:creationId xmlns:p14="http://schemas.microsoft.com/office/powerpoint/2010/main" val="530187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STREGHT (KEKUATAN)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Situasi</a:t>
            </a:r>
            <a:r>
              <a:rPr lang="en-US" dirty="0"/>
              <a:t>/</a:t>
            </a:r>
            <a:r>
              <a:rPr lang="en-US" dirty="0" err="1"/>
              <a:t>kondisi</a:t>
            </a:r>
            <a:r>
              <a:rPr lang="en-US" dirty="0"/>
              <a:t> yang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kekuatan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internal</a:t>
            </a:r>
          </a:p>
          <a:p>
            <a:endParaRPr lang="en-US" dirty="0"/>
          </a:p>
          <a:p>
            <a:r>
              <a:rPr lang="en-US" dirty="0" err="1"/>
              <a:t>Sifatnya</a:t>
            </a:r>
            <a:r>
              <a:rPr lang="en-US" dirty="0"/>
              <a:t> </a:t>
            </a:r>
            <a:r>
              <a:rPr lang="en-US" dirty="0" err="1"/>
              <a:t>membantu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keberhasilan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Misal</a:t>
            </a:r>
            <a:r>
              <a:rPr lang="en-US" dirty="0"/>
              <a:t> : </a:t>
            </a:r>
            <a:r>
              <a:rPr lang="en-US" dirty="0" err="1"/>
              <a:t>pengaplikasian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disuatu</a:t>
            </a:r>
            <a:r>
              <a:rPr lang="en-US" dirty="0"/>
              <a:t> </a:t>
            </a:r>
            <a:r>
              <a:rPr lang="en-US" dirty="0" err="1"/>
              <a:t>klub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735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WEAKNESSES (KELEMAHAN)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kelemahan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 err="1"/>
              <a:t>Faktor</a:t>
            </a:r>
            <a:r>
              <a:rPr lang="en-US" dirty="0"/>
              <a:t> internal </a:t>
            </a:r>
          </a:p>
          <a:p>
            <a:endParaRPr lang="en-US" dirty="0"/>
          </a:p>
          <a:p>
            <a:r>
              <a:rPr lang="en-US" dirty="0" err="1"/>
              <a:t>Misal</a:t>
            </a:r>
            <a:r>
              <a:rPr lang="en-US" dirty="0"/>
              <a:t> :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peralatan</a:t>
            </a:r>
            <a:r>
              <a:rPr lang="en-US" dirty="0"/>
              <a:t> yang </a:t>
            </a:r>
            <a:r>
              <a:rPr lang="en-US" dirty="0" err="1"/>
              <a:t>dipakai</a:t>
            </a:r>
            <a:r>
              <a:rPr lang="en-US" dirty="0"/>
              <a:t> </a:t>
            </a:r>
            <a:r>
              <a:rPr lang="en-US" dirty="0" err="1"/>
              <a:t>kurang</a:t>
            </a:r>
            <a:r>
              <a:rPr lang="en-US" dirty="0"/>
              <a:t> </a:t>
            </a:r>
            <a:r>
              <a:rPr lang="en-US" dirty="0" err="1"/>
              <a:t>memenuhi</a:t>
            </a:r>
            <a:r>
              <a:rPr lang="en-US" dirty="0"/>
              <a:t> </a:t>
            </a:r>
            <a:r>
              <a:rPr lang="en-US" dirty="0" err="1"/>
              <a:t>standar</a:t>
            </a: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6849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OPPORTUNITIES (PELUANG)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peluang</a:t>
            </a:r>
            <a:r>
              <a:rPr lang="en-US" dirty="0"/>
              <a:t> yang </a:t>
            </a:r>
            <a:r>
              <a:rPr lang="en-US" dirty="0" err="1"/>
              <a:t>ada</a:t>
            </a:r>
            <a:r>
              <a:rPr lang="en-US" dirty="0"/>
              <a:t> </a:t>
            </a:r>
            <a:r>
              <a:rPr lang="en-US" dirty="0" err="1"/>
              <a:t>diluar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eksternal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Tujuannya</a:t>
            </a:r>
            <a:r>
              <a:rPr lang="en-US" dirty="0"/>
              <a:t> </a:t>
            </a:r>
            <a:r>
              <a:rPr lang="en-US" dirty="0" err="1"/>
              <a:t>mencari</a:t>
            </a:r>
            <a:r>
              <a:rPr lang="en-US" dirty="0"/>
              <a:t> </a:t>
            </a:r>
            <a:r>
              <a:rPr lang="en-US" dirty="0" err="1"/>
              <a:t>terobosan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berkembang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Misal</a:t>
            </a:r>
            <a:r>
              <a:rPr lang="en-US" dirty="0"/>
              <a:t> : </a:t>
            </a:r>
            <a:r>
              <a:rPr lang="en-US" dirty="0" err="1"/>
              <a:t>kerjasama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lain</a:t>
            </a:r>
          </a:p>
        </p:txBody>
      </p:sp>
    </p:spTree>
    <p:extLst>
      <p:ext uri="{BB962C8B-B14F-4D97-AF65-F5344CB8AC3E}">
        <p14:creationId xmlns:p14="http://schemas.microsoft.com/office/powerpoint/2010/main" val="135198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THREATS (ANCAMAN/TANTANGAN)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Analisis</a:t>
            </a:r>
            <a:r>
              <a:rPr lang="en-US" dirty="0"/>
              <a:t> </a:t>
            </a:r>
            <a:r>
              <a:rPr lang="en-US" dirty="0" err="1"/>
              <a:t>ancaman</a:t>
            </a:r>
            <a:r>
              <a:rPr lang="en-US" dirty="0"/>
              <a:t>/</a:t>
            </a:r>
            <a:r>
              <a:rPr lang="en-US" dirty="0" err="1"/>
              <a:t>tantangan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diluar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eksternal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Faktor</a:t>
            </a:r>
            <a:r>
              <a:rPr lang="en-US" dirty="0"/>
              <a:t> </a:t>
            </a:r>
            <a:r>
              <a:rPr lang="en-US" dirty="0" err="1"/>
              <a:t>penghalang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di masa yang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datang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Misal</a:t>
            </a:r>
            <a:r>
              <a:rPr lang="en-US" dirty="0"/>
              <a:t> : </a:t>
            </a:r>
            <a:r>
              <a:rPr lang="en-US" dirty="0" err="1"/>
              <a:t>masuknya</a:t>
            </a:r>
            <a:r>
              <a:rPr lang="en-US" dirty="0"/>
              <a:t> </a:t>
            </a:r>
            <a:r>
              <a:rPr lang="en-US" dirty="0" err="1"/>
              <a:t>atlet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luar</a:t>
            </a:r>
            <a:r>
              <a:rPr lang="en-US" dirty="0"/>
              <a:t> </a:t>
            </a:r>
            <a:r>
              <a:rPr lang="en-US" dirty="0" err="1"/>
              <a:t>daerah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2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1742690"/>
              </p:ext>
            </p:extLst>
          </p:nvPr>
        </p:nvGraphicFramePr>
        <p:xfrm>
          <a:off x="2438401" y="413996"/>
          <a:ext cx="6909687" cy="74753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5558">
                  <a:extLst>
                    <a:ext uri="{9D8B030D-6E8A-4147-A177-3AD203B41FA5}">
                      <a16:colId xmlns:a16="http://schemas.microsoft.com/office/drawing/2014/main" val="1196828286"/>
                    </a:ext>
                  </a:extLst>
                </a:gridCol>
                <a:gridCol w="1009312">
                  <a:extLst>
                    <a:ext uri="{9D8B030D-6E8A-4147-A177-3AD203B41FA5}">
                      <a16:colId xmlns:a16="http://schemas.microsoft.com/office/drawing/2014/main" val="1066979624"/>
                    </a:ext>
                  </a:extLst>
                </a:gridCol>
                <a:gridCol w="896991">
                  <a:extLst>
                    <a:ext uri="{9D8B030D-6E8A-4147-A177-3AD203B41FA5}">
                      <a16:colId xmlns:a16="http://schemas.microsoft.com/office/drawing/2014/main" val="2589927791"/>
                    </a:ext>
                  </a:extLst>
                </a:gridCol>
                <a:gridCol w="672348">
                  <a:extLst>
                    <a:ext uri="{9D8B030D-6E8A-4147-A177-3AD203B41FA5}">
                      <a16:colId xmlns:a16="http://schemas.microsoft.com/office/drawing/2014/main" val="475513058"/>
                    </a:ext>
                  </a:extLst>
                </a:gridCol>
                <a:gridCol w="560817">
                  <a:extLst>
                    <a:ext uri="{9D8B030D-6E8A-4147-A177-3AD203B41FA5}">
                      <a16:colId xmlns:a16="http://schemas.microsoft.com/office/drawing/2014/main" val="2174012872"/>
                    </a:ext>
                  </a:extLst>
                </a:gridCol>
                <a:gridCol w="784668">
                  <a:extLst>
                    <a:ext uri="{9D8B030D-6E8A-4147-A177-3AD203B41FA5}">
                      <a16:colId xmlns:a16="http://schemas.microsoft.com/office/drawing/2014/main" val="1038745108"/>
                    </a:ext>
                  </a:extLst>
                </a:gridCol>
                <a:gridCol w="560817">
                  <a:extLst>
                    <a:ext uri="{9D8B030D-6E8A-4147-A177-3AD203B41FA5}">
                      <a16:colId xmlns:a16="http://schemas.microsoft.com/office/drawing/2014/main" val="2431551565"/>
                    </a:ext>
                  </a:extLst>
                </a:gridCol>
                <a:gridCol w="560817">
                  <a:extLst>
                    <a:ext uri="{9D8B030D-6E8A-4147-A177-3AD203B41FA5}">
                      <a16:colId xmlns:a16="http://schemas.microsoft.com/office/drawing/2014/main" val="2210277272"/>
                    </a:ext>
                  </a:extLst>
                </a:gridCol>
                <a:gridCol w="208359">
                  <a:extLst>
                    <a:ext uri="{9D8B030D-6E8A-4147-A177-3AD203B41FA5}">
                      <a16:colId xmlns:a16="http://schemas.microsoft.com/office/drawing/2014/main" val="971848967"/>
                    </a:ext>
                  </a:extLst>
                </a:gridCol>
              </a:tblGrid>
              <a:tr h="146247"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 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Faktor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Eksternal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Faktor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Internal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Opprtunities ( Peluang)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Threats ( Anacaman)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5984662"/>
                  </a:ext>
                </a:extLst>
              </a:tr>
              <a:tr h="124647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1.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Potensi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Berlimpah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2. Jalinan Kerjasama dengan pihak lain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3. Momentum yang Tepat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1.Kualitas Wasit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2. Tingkat Kecuranbgan Tinggi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3. Masuknya Atlet dari Luar Daerah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4. Perubahan peraturan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vert="vert270"/>
                </a:tc>
                <a:extLst>
                  <a:ext uri="{0D108BD9-81ED-4DB2-BD59-A6C34878D82A}">
                    <a16:rowId xmlns:a16="http://schemas.microsoft.com/office/drawing/2014/main" val="2358350970"/>
                  </a:ext>
                </a:extLst>
              </a:tr>
              <a:tr h="2963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Streghts (Kekuatan)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Strategi SO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Strategi ST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8771540"/>
                  </a:ext>
                </a:extLst>
              </a:tr>
              <a:tr h="190757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1.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Kuantitas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atlet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rowSpan="6" gridSpan="3"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1. Jumlah atlet yang banyak serta pilihan berbagai macam tipe atlet.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2. Kualitas Atlet Mendorong terciptanya jalinan kerjasama dengan Pengprov lain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3.Sumber daya manusia berupa pelatih,serta sumber dana merupakan suatu gabungan factor yang bisa menciptakan momentum keberhasilan  yang tepat sesuai target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rowSpan="6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 gridSpan="5"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1.Kualitas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atlet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baik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mampu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menghadapi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kualitas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wasit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terkadang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membela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tuan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rumah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2.Kualitas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atlet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diharapkan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dapat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mengatasi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berbagai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macam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ancaman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dari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atlet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dari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daerah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lain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serta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tingkat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kecurangan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tinggi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3.Pelatih yang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cakap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diharapkan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mampu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menyesuaikan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tim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sesuai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dengan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perubahan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peraturan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rowSpan="6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6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7370522"/>
                  </a:ext>
                </a:extLst>
              </a:tr>
              <a:tr h="190757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2.Kualitas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Atlet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0057332"/>
                  </a:ext>
                </a:extLst>
              </a:tr>
              <a:tr h="384757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3.Tempat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Latihan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representatif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5694067"/>
                  </a:ext>
                </a:extLst>
              </a:tr>
              <a:tr h="377873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4.Pelatih yang cakap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71594798"/>
                  </a:ext>
                </a:extLst>
              </a:tr>
              <a:tr h="190757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5.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Sumber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dana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14157281"/>
                  </a:ext>
                </a:extLst>
              </a:tr>
              <a:tr h="1083955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6.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Alat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lengkap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 anchor="ctr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38819551"/>
                  </a:ext>
                </a:extLst>
              </a:tr>
              <a:tr h="29634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Weakness (Kelemahan)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gridSpan="3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Strategi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WO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Strategi WT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1898591"/>
                  </a:ext>
                </a:extLst>
              </a:tr>
              <a:tr h="384757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solidFill>
                            <a:schemeClr val="bg1"/>
                          </a:solidFill>
                          <a:effectLst/>
                        </a:rPr>
                        <a:t>1. Proses Latian Belum Optimal</a:t>
                      </a:r>
                      <a:endParaRPr lang="en-US" sz="11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rowSpan="5" gridSpan="3"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1. Proses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latihan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belum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optimal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dapat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mengganggu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momentum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pencapaian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tujuan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yang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akan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diraih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.</a:t>
                      </a: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 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gridSpan="5"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1.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Peran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pendukung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lemah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menyebabkan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tingkat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kecurangan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tinggi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.</a:t>
                      </a:r>
                    </a:p>
                  </a:txBody>
                  <a:tcPr marL="31582" marR="31582" marT="0" marB="0"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5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0603493"/>
                  </a:ext>
                </a:extLst>
              </a:tr>
              <a:tr h="384757">
                <a:tc>
                  <a:txBody>
                    <a:bodyPr/>
                    <a:lstStyle/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2.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Kualitas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atlet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Belum</a:t>
                      </a:r>
                      <a:r>
                        <a:rPr lang="en-US" sz="1100" dirty="0">
                          <a:solidFill>
                            <a:schemeClr val="bg1"/>
                          </a:solidFill>
                          <a:effectLst/>
                        </a:rPr>
                        <a:t> </a:t>
                      </a:r>
                      <a:r>
                        <a:rPr lang="en-US" sz="1100" dirty="0" err="1">
                          <a:solidFill>
                            <a:schemeClr val="bg1"/>
                          </a:solidFill>
                          <a:effectLst/>
                        </a:rPr>
                        <a:t>Merata</a:t>
                      </a:r>
                      <a:endParaRPr lang="en-US" sz="11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1582" marR="31582" marT="0" marB="0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895938"/>
                  </a:ext>
                </a:extLst>
              </a:tr>
              <a:tr h="377873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31582" marR="31582" marT="0" marB="0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92075038"/>
                  </a:ext>
                </a:extLst>
              </a:tr>
              <a:tr h="381514">
                <a:tc>
                  <a:txBody>
                    <a:bodyPr/>
                    <a:lstStyle/>
                    <a:p>
                      <a:endParaRPr lang="en-US">
                        <a:solidFill>
                          <a:schemeClr val="bg1"/>
                        </a:solidFill>
                      </a:endParaRPr>
                    </a:p>
                  </a:txBody>
                  <a:tcPr marL="31582" marR="31582" marT="0" marB="0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0969854"/>
                  </a:ext>
                </a:extLst>
              </a:tr>
              <a:tr h="663229">
                <a:tc>
                  <a:txBody>
                    <a:bodyPr/>
                    <a:lstStyle/>
                    <a:p>
                      <a:endParaRPr lang="en-US" dirty="0">
                        <a:solidFill>
                          <a:schemeClr val="bg1"/>
                        </a:solidFill>
                      </a:endParaRPr>
                    </a:p>
                  </a:txBody>
                  <a:tcPr marL="31582" marR="31582" marT="0" marB="0"/>
                </a:tc>
                <a:tc gridSpan="3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6739887"/>
                  </a:ext>
                </a:extLst>
              </a:tr>
            </a:tbl>
          </a:graphicData>
        </a:graphic>
      </p:graphicFrame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838576" y="1953697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2438400" y="413994"/>
            <a:ext cx="1600200" cy="1719606"/>
          </a:xfrm>
          <a:prstGeom prst="line">
            <a:avLst/>
          </a:prstGeom>
          <a:ln>
            <a:solidFill>
              <a:schemeClr val="bg1"/>
            </a:solidFill>
            <a:headEnd type="none" w="med" len="med"/>
            <a:tailEnd type="none" w="med" len="med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3199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4"/>
          <p:cNvSpPr>
            <a:spLocks noChangeArrowheads="1"/>
          </p:cNvSpPr>
          <p:nvPr/>
        </p:nvSpPr>
        <p:spPr bwMode="auto">
          <a:xfrm>
            <a:off x="1693864" y="666751"/>
            <a:ext cx="84343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id-ID" altLang="en-US" sz="2800" b="1">
                <a:solidFill>
                  <a:srgbClr val="0E2DB2"/>
                </a:solidFill>
              </a:rPr>
              <a:t>Filosofi dan Nilai-Nilai Olimpiade (Olympic Values)</a:t>
            </a:r>
            <a:endParaRPr lang="en-US" altLang="en-US" sz="2800" b="1">
              <a:solidFill>
                <a:srgbClr val="0E2DB2"/>
              </a:solidFill>
            </a:endParaRPr>
          </a:p>
        </p:txBody>
      </p:sp>
      <p:pic>
        <p:nvPicPr>
          <p:cNvPr id="33795" name="Picture 2" descr="http://www.teesvalleysport.co.uk/images/dr_05984a13a55680f45572e4069b072c1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375" y="1782764"/>
            <a:ext cx="6089650" cy="423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0496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370" name="Text Box 2"/>
          <p:cNvSpPr txBox="1">
            <a:spLocks noChangeArrowheads="1"/>
          </p:cNvSpPr>
          <p:nvPr/>
        </p:nvSpPr>
        <p:spPr bwMode="auto">
          <a:xfrm>
            <a:off x="3394076" y="361951"/>
            <a:ext cx="51974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sz="32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Paradigma</a:t>
            </a: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id-ID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Olimpisme </a:t>
            </a:r>
            <a:r>
              <a:rPr lang="en-US" sz="32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Dalam</a:t>
            </a: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id-ID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  </a:t>
            </a:r>
            <a:r>
              <a:rPr lang="en-US" sz="32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Pertandingan</a:t>
            </a:r>
            <a:r>
              <a:rPr lang="en-US" sz="32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Arial Narrow" pitchFamily="34" charset="0"/>
              </a:rPr>
              <a:t>Olimpiade</a:t>
            </a:r>
            <a:endParaRPr lang="en-US" sz="3200" b="1" dirty="0">
              <a:effectLst>
                <a:outerShdw blurRad="38100" dist="38100" dir="2700000" algn="tl">
                  <a:srgbClr val="C0C0C0"/>
                </a:outerShdw>
              </a:effectLst>
              <a:latin typeface="Arial Narrow" pitchFamily="34" charset="0"/>
            </a:endParaRP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1633539" y="1727200"/>
            <a:ext cx="8880475" cy="4114800"/>
          </a:xfrm>
          <a:noFill/>
        </p:spPr>
        <p:txBody>
          <a:bodyPr/>
          <a:lstStyle/>
          <a:p>
            <a:pPr algn="just" eaLnBrk="1" hangingPunct="1"/>
            <a:r>
              <a:rPr lang="en-US" altLang="en-US" sz="2100" b="1" dirty="0">
                <a:solidFill>
                  <a:srgbClr val="FF0000"/>
                </a:solidFill>
              </a:rPr>
              <a:t>PRESTASI OLAHRAGA BUKAN YANG UTAMA </a:t>
            </a:r>
            <a:r>
              <a:rPr lang="en-US" altLang="en-US" sz="2100" b="1" dirty="0">
                <a:solidFill>
                  <a:srgbClr val="003399"/>
                </a:solidFill>
              </a:rPr>
              <a:t>BAGI  ATLET DALAM SUATU KOMPETISI,</a:t>
            </a:r>
            <a:r>
              <a:rPr lang="id-ID" altLang="en-US" sz="2100" b="1" dirty="0">
                <a:solidFill>
                  <a:srgbClr val="003399"/>
                </a:solidFill>
              </a:rPr>
              <a:t> </a:t>
            </a:r>
            <a:r>
              <a:rPr lang="en-US" altLang="en-US" sz="2100" b="1" dirty="0">
                <a:solidFill>
                  <a:srgbClr val="003399"/>
                </a:solidFill>
              </a:rPr>
              <a:t>MELAINKAN KEGIATAN OLAHRAGA UNTUK KEMULIAAN </a:t>
            </a:r>
            <a:r>
              <a:rPr lang="id-ID" altLang="en-US" sz="2100" b="1" dirty="0">
                <a:solidFill>
                  <a:srgbClr val="003399"/>
                </a:solidFill>
              </a:rPr>
              <a:t>MANUSIA </a:t>
            </a:r>
            <a:r>
              <a:rPr lang="en-US" altLang="en-US" sz="2100" b="1" dirty="0">
                <a:solidFill>
                  <a:srgbClr val="003399"/>
                </a:solidFill>
              </a:rPr>
              <a:t>DENGAN</a:t>
            </a:r>
            <a:r>
              <a:rPr lang="id-ID" altLang="en-US" sz="2100" b="1" dirty="0">
                <a:solidFill>
                  <a:srgbClr val="003399"/>
                </a:solidFill>
              </a:rPr>
              <a:t> </a:t>
            </a:r>
            <a:r>
              <a:rPr lang="en-US" altLang="en-US" sz="2100" b="1" dirty="0">
                <a:solidFill>
                  <a:srgbClr val="003399"/>
                </a:solidFill>
              </a:rPr>
              <a:t>MENGKOBINASIKAN </a:t>
            </a:r>
            <a:r>
              <a:rPr lang="id-ID" altLang="en-US" sz="2100" b="1" dirty="0">
                <a:solidFill>
                  <a:srgbClr val="003399"/>
                </a:solidFill>
              </a:rPr>
              <a:t>DAN</a:t>
            </a:r>
            <a:r>
              <a:rPr lang="en-US" altLang="en-US" sz="2100" b="1" dirty="0">
                <a:solidFill>
                  <a:srgbClr val="003399"/>
                </a:solidFill>
              </a:rPr>
              <a:t> MENSEIMBANGKAN </a:t>
            </a:r>
            <a:r>
              <a:rPr lang="id-ID" altLang="en-US" sz="2100" b="1" dirty="0">
                <a:solidFill>
                  <a:srgbClr val="003399"/>
                </a:solidFill>
              </a:rPr>
              <a:t>ANTARA </a:t>
            </a:r>
            <a:r>
              <a:rPr lang="en-US" altLang="en-US" sz="2100" b="1" dirty="0">
                <a:solidFill>
                  <a:srgbClr val="003399"/>
                </a:solidFill>
              </a:rPr>
              <a:t>KUALITAS FISIK, KEMAUAN, DAN PIKIRAN SEBAGAI PRINSIP DASAR</a:t>
            </a:r>
            <a:r>
              <a:rPr lang="id-ID" altLang="en-US" sz="2100" b="1" dirty="0">
                <a:solidFill>
                  <a:srgbClr val="003399"/>
                </a:solidFill>
              </a:rPr>
              <a:t>NYA</a:t>
            </a:r>
            <a:r>
              <a:rPr lang="en-US" altLang="en-US" sz="2100" b="1" dirty="0">
                <a:solidFill>
                  <a:srgbClr val="003399"/>
                </a:solidFill>
              </a:rPr>
              <a:t>. </a:t>
            </a:r>
          </a:p>
          <a:p>
            <a:pPr algn="just" eaLnBrk="1" hangingPunct="1">
              <a:buFont typeface="Wingdings" panose="05000000000000000000" pitchFamily="2" charset="2"/>
              <a:buNone/>
            </a:pPr>
            <a:endParaRPr lang="en-US" altLang="en-US" sz="2100" b="1" dirty="0">
              <a:solidFill>
                <a:srgbClr val="FF0000"/>
              </a:solidFill>
            </a:endParaRPr>
          </a:p>
          <a:p>
            <a:pPr algn="just" eaLnBrk="1" hangingPunct="1"/>
            <a:r>
              <a:rPr lang="en-US" altLang="en-US" sz="2100" b="1" dirty="0">
                <a:solidFill>
                  <a:srgbClr val="003399"/>
                </a:solidFill>
              </a:rPr>
              <a:t>KARENA </a:t>
            </a:r>
            <a:r>
              <a:rPr lang="id-ID" altLang="en-US" sz="2100" b="1" i="1" dirty="0">
                <a:solidFill>
                  <a:srgbClr val="003399"/>
                </a:solidFill>
              </a:rPr>
              <a:t>OLIMPISME</a:t>
            </a:r>
            <a:r>
              <a:rPr lang="id-ID" altLang="en-US" sz="2100" b="1" dirty="0">
                <a:solidFill>
                  <a:srgbClr val="003399"/>
                </a:solidFill>
              </a:rPr>
              <a:t> </a:t>
            </a:r>
            <a:r>
              <a:rPr lang="en-US" altLang="en-US" sz="2100" b="1" dirty="0">
                <a:solidFill>
                  <a:srgbClr val="003399"/>
                </a:solidFill>
              </a:rPr>
              <a:t> DITETAPKAN SEBAGAI FILOSOFI DAN PRINSIP DASAR</a:t>
            </a:r>
            <a:r>
              <a:rPr lang="id-ID" altLang="en-US" sz="2100" b="1" dirty="0">
                <a:solidFill>
                  <a:srgbClr val="003399"/>
                </a:solidFill>
              </a:rPr>
              <a:t>NYA </a:t>
            </a:r>
            <a:r>
              <a:rPr lang="en-US" altLang="en-US" sz="2100" b="1" dirty="0">
                <a:solidFill>
                  <a:srgbClr val="003399"/>
                </a:solidFill>
              </a:rPr>
              <a:t> , MAKA </a:t>
            </a:r>
            <a:r>
              <a:rPr lang="en-US" altLang="en-US" sz="2100" b="1" dirty="0">
                <a:solidFill>
                  <a:srgbClr val="FF0000"/>
                </a:solidFill>
              </a:rPr>
              <a:t>DISKRIMINASI ATAU PERBEDAAN </a:t>
            </a:r>
            <a:r>
              <a:rPr lang="id-ID" altLang="en-US" sz="2100" b="1" dirty="0">
                <a:solidFill>
                  <a:srgbClr val="FF0000"/>
                </a:solidFill>
              </a:rPr>
              <a:t>TERHADAP </a:t>
            </a:r>
            <a:r>
              <a:rPr lang="en-US" altLang="en-US" sz="2100" b="1" dirty="0">
                <a:solidFill>
                  <a:srgbClr val="FF0000"/>
                </a:solidFill>
              </a:rPr>
              <a:t>RAS, SUKU, AGAMA, IDEOLOGI DAN WARNA KULIT HARUS DIHINDARKAN DALAM </a:t>
            </a:r>
            <a:r>
              <a:rPr lang="id-ID" altLang="en-US" sz="2100" b="1" dirty="0">
                <a:solidFill>
                  <a:srgbClr val="FF0000"/>
                </a:solidFill>
              </a:rPr>
              <a:t>SETIAP </a:t>
            </a:r>
            <a:r>
              <a:rPr lang="en-US" altLang="en-US" sz="2100" b="1" dirty="0">
                <a:solidFill>
                  <a:srgbClr val="FF0000"/>
                </a:solidFill>
              </a:rPr>
              <a:t>GERAKAN OLIMPIADE.</a:t>
            </a:r>
          </a:p>
        </p:txBody>
      </p:sp>
    </p:spTree>
    <p:extLst>
      <p:ext uri="{BB962C8B-B14F-4D97-AF65-F5344CB8AC3E}">
        <p14:creationId xmlns:p14="http://schemas.microsoft.com/office/powerpoint/2010/main" val="1036675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425700" y="654051"/>
            <a:ext cx="7558088" cy="620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Autofit/>
          </a:bodyPr>
          <a:lstStyle/>
          <a:p>
            <a:pPr eaLnBrk="1" hangingPunct="1"/>
            <a:r>
              <a:rPr lang="id-ID" altLang="en-US" sz="2800" b="1" i="1">
                <a:solidFill>
                  <a:schemeClr val="hlink"/>
                </a:solidFill>
              </a:rPr>
              <a:t>VALUE OF THE OLYMPIC GAMES MOTTO </a:t>
            </a:r>
            <a:r>
              <a:rPr lang="en-US" altLang="en-US" sz="2800" b="1" i="1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1524000" y="3246438"/>
            <a:ext cx="89281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b="1" dirty="0"/>
              <a:t>Di </a:t>
            </a:r>
            <a:r>
              <a:rPr lang="en-US" altLang="en-US" b="1" dirty="0" err="1"/>
              <a:t>usulkan</a:t>
            </a:r>
            <a:r>
              <a:rPr lang="en-US" altLang="en-US" b="1" dirty="0"/>
              <a:t> </a:t>
            </a:r>
            <a:r>
              <a:rPr lang="en-US" altLang="en-US" b="1" dirty="0" err="1"/>
              <a:t>oleh</a:t>
            </a:r>
            <a:r>
              <a:rPr lang="en-US" altLang="en-US" b="1" dirty="0"/>
              <a:t> Father Henri </a:t>
            </a:r>
            <a:r>
              <a:rPr lang="en-US" altLang="en-US" b="1" dirty="0" err="1"/>
              <a:t>Didon</a:t>
            </a:r>
            <a:r>
              <a:rPr lang="en-US" altLang="en-US" b="1" dirty="0"/>
              <a:t>, </a:t>
            </a:r>
            <a:r>
              <a:rPr lang="en-US" altLang="en-US" b="1" dirty="0" err="1"/>
              <a:t>seorang</a:t>
            </a:r>
            <a:r>
              <a:rPr lang="en-US" altLang="en-US" b="1" dirty="0"/>
              <a:t> guru </a:t>
            </a:r>
            <a:r>
              <a:rPr lang="en-US" altLang="en-US" b="1" dirty="0" err="1"/>
              <a:t>dari</a:t>
            </a:r>
            <a:r>
              <a:rPr lang="en-US" altLang="en-US" b="1" dirty="0"/>
              <a:t> </a:t>
            </a:r>
            <a:r>
              <a:rPr lang="en-US" altLang="en-US" b="1" dirty="0" err="1"/>
              <a:t>Republik</a:t>
            </a:r>
            <a:r>
              <a:rPr lang="en-US" altLang="en-US" b="1" dirty="0"/>
              <a:t> Dominika, </a:t>
            </a:r>
            <a:r>
              <a:rPr lang="en-US" altLang="en-US" b="1" dirty="0" err="1"/>
              <a:t>salah</a:t>
            </a:r>
            <a:r>
              <a:rPr lang="en-US" altLang="en-US" b="1" dirty="0"/>
              <a:t> </a:t>
            </a:r>
            <a:r>
              <a:rPr lang="en-US" altLang="en-US" b="1" dirty="0" err="1"/>
              <a:t>seorang</a:t>
            </a:r>
            <a:r>
              <a:rPr lang="en-US" altLang="en-US" b="1" dirty="0"/>
              <a:t> </a:t>
            </a:r>
            <a:r>
              <a:rPr lang="en-US" altLang="en-US" b="1" dirty="0" err="1"/>
              <a:t>teman</a:t>
            </a:r>
            <a:r>
              <a:rPr lang="en-US" altLang="en-US" b="1" dirty="0"/>
              <a:t> </a:t>
            </a:r>
            <a:r>
              <a:rPr lang="en-US" altLang="en-US" b="1" dirty="0" err="1"/>
              <a:t>B.Pierre</a:t>
            </a:r>
            <a:r>
              <a:rPr lang="en-US" altLang="en-US" b="1" dirty="0"/>
              <a:t> de Coubertin. </a:t>
            </a: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425701" y="1530351"/>
            <a:ext cx="73263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sz="4000" b="1" i="1">
                <a:solidFill>
                  <a:srgbClr val="003399"/>
                </a:solidFill>
              </a:rPr>
              <a:t>“ Citius, Altius , Fortius “</a:t>
            </a: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1589088" y="2406651"/>
            <a:ext cx="916308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sz="3200" b="1" dirty="0">
                <a:solidFill>
                  <a:srgbClr val="FF0000"/>
                </a:solidFill>
              </a:rPr>
              <a:t>(</a:t>
            </a:r>
            <a:r>
              <a:rPr lang="en-US" altLang="en-US" sz="3200" b="1" dirty="0" err="1">
                <a:solidFill>
                  <a:srgbClr val="FF0000"/>
                </a:solidFill>
              </a:rPr>
              <a:t>Lebih</a:t>
            </a:r>
            <a:r>
              <a:rPr lang="en-US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en-US" sz="3200" b="1" dirty="0" err="1">
                <a:solidFill>
                  <a:srgbClr val="FF0000"/>
                </a:solidFill>
              </a:rPr>
              <a:t>cepat</a:t>
            </a:r>
            <a:r>
              <a:rPr lang="en-US" altLang="en-US" sz="3200" b="1" dirty="0">
                <a:solidFill>
                  <a:srgbClr val="FF0000"/>
                </a:solidFill>
              </a:rPr>
              <a:t>, </a:t>
            </a:r>
            <a:r>
              <a:rPr lang="en-US" altLang="en-US" sz="3200" b="1" dirty="0" err="1">
                <a:solidFill>
                  <a:srgbClr val="FF0000"/>
                </a:solidFill>
              </a:rPr>
              <a:t>Lebih</a:t>
            </a:r>
            <a:r>
              <a:rPr lang="en-US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en-US" sz="3200" b="1" dirty="0" err="1">
                <a:solidFill>
                  <a:srgbClr val="FF0000"/>
                </a:solidFill>
              </a:rPr>
              <a:t>tinggi</a:t>
            </a:r>
            <a:r>
              <a:rPr lang="en-US" altLang="en-US" sz="3200" b="1" dirty="0">
                <a:solidFill>
                  <a:srgbClr val="FF0000"/>
                </a:solidFill>
              </a:rPr>
              <a:t> , </a:t>
            </a:r>
            <a:r>
              <a:rPr lang="en-US" altLang="en-US" sz="3200" b="1" dirty="0" err="1">
                <a:solidFill>
                  <a:srgbClr val="FF0000"/>
                </a:solidFill>
              </a:rPr>
              <a:t>Lebih</a:t>
            </a:r>
            <a:r>
              <a:rPr lang="en-US" altLang="en-US" sz="3200" b="1" dirty="0">
                <a:solidFill>
                  <a:srgbClr val="FF0000"/>
                </a:solidFill>
              </a:rPr>
              <a:t> </a:t>
            </a:r>
            <a:r>
              <a:rPr lang="en-US" altLang="en-US" sz="3200" b="1" dirty="0" err="1">
                <a:solidFill>
                  <a:srgbClr val="FF0000"/>
                </a:solidFill>
              </a:rPr>
              <a:t>kuat</a:t>
            </a:r>
            <a:r>
              <a:rPr lang="en-US" altLang="en-US" sz="3200" b="1" dirty="0">
                <a:solidFill>
                  <a:srgbClr val="FF0000"/>
                </a:solidFill>
              </a:rPr>
              <a:t>)</a:t>
            </a:r>
          </a:p>
        </p:txBody>
      </p:sp>
      <p:pic>
        <p:nvPicPr>
          <p:cNvPr id="34822" name="Picture 6" descr="150px-Henri_Did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1" y="4013200"/>
            <a:ext cx="223202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835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92538" y="325439"/>
            <a:ext cx="4419600" cy="414337"/>
          </a:xfrm>
          <a:noFill/>
          <a:ln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979613" y="3392488"/>
            <a:ext cx="8077200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id-ID" sz="2400" b="1" dirty="0">
                <a:solidFill>
                  <a:srgbClr val="003399"/>
                </a:solidFill>
              </a:rPr>
              <a:t>Saling menghargai diri dan orang lain dalam hal :</a:t>
            </a:r>
            <a:endParaRPr lang="id-ID" sz="2400" dirty="0"/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Perbedaan pendapat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Perbedaan keyakinan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Perbedaan keragaman budaya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Perbedaan Suku/ras dan Bangsa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Hak-hak sebagai manusia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Pencapaian prestasi/kesuksesan seseorang</a:t>
            </a:r>
          </a:p>
          <a:p>
            <a:pPr marL="342900" indent="-342900">
              <a:defRPr/>
            </a:pPr>
            <a:endParaRPr lang="id-ID" sz="2400" dirty="0"/>
          </a:p>
          <a:p>
            <a:pPr marL="342900" indent="-342900">
              <a:buFontTx/>
              <a:buAutoNum type="arabicPeriod"/>
              <a:defRPr/>
            </a:pPr>
            <a:endParaRPr lang="id-ID" sz="2400" dirty="0"/>
          </a:p>
        </p:txBody>
      </p:sp>
      <p:pic>
        <p:nvPicPr>
          <p:cNvPr id="38916" name="Picture 2" descr="http://t3.gstatic.com/images?q=tbn:ANd9GcSPI0B7m9A1WvZgFbzgTfJ6089NvAzfck5t_30aiUtWmYnI0uU&amp;t=1&amp;usg=__XP6P_pwKBVyzYjabfg3OoKLxYM0=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87825" y="944564"/>
            <a:ext cx="3709988" cy="241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4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0"/>
            <a:ext cx="1219200" cy="1219200"/>
          </a:xfrm>
          <a:prstGeom prst="rect">
            <a:avLst/>
          </a:prstGeom>
          <a:noFill/>
        </p:spPr>
      </p:pic>
      <p:pic>
        <p:nvPicPr>
          <p:cNvPr id="7" name="Picture 6" descr="unduha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5400" y="1"/>
            <a:ext cx="1752600" cy="116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8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Grp="1" noChangeAspect="1" noChangeArrowheads="1"/>
          </p:cNvPicPr>
          <p:nvPr>
            <p:ph type="title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613151" y="508000"/>
            <a:ext cx="4710113" cy="292100"/>
          </a:xfrm>
          <a:noFill/>
          <a:ln>
            <a:miter lim="800000"/>
            <a:headEnd/>
            <a:tailEnd/>
          </a:ln>
        </p:spPr>
      </p:pic>
      <p:pic>
        <p:nvPicPr>
          <p:cNvPr id="37892" name="Picture 8" descr="carl_lewis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978917" y="938214"/>
            <a:ext cx="2007154" cy="2338387"/>
          </a:xfrm>
          <a:noFill/>
          <a:ln w="28575"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1798638" y="2852738"/>
            <a:ext cx="8077200" cy="34163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endParaRPr lang="en-US" sz="2400" b="1" dirty="0">
              <a:solidFill>
                <a:srgbClr val="003399"/>
              </a:solidFill>
            </a:endParaRPr>
          </a:p>
          <a:p>
            <a:pPr algn="l">
              <a:defRPr/>
            </a:pPr>
            <a:r>
              <a:rPr lang="id-ID" sz="2400" b="1" dirty="0">
                <a:solidFill>
                  <a:srgbClr val="003399"/>
                </a:solidFill>
              </a:rPr>
              <a:t>Nilai-nilai :</a:t>
            </a:r>
            <a:endParaRPr lang="id-ID" sz="2400" dirty="0"/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Kerja keras untuk mencapai prestasi terbaik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Berjuang hingga akhir (pantang meyerah)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Fokus terhadap pencapaian prestasi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Terus belajar untuk mendapatkan proses yang tepat untuk pencapaian prestasi terbaik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Menjaga keseimbangan antara kebugaran fisik, motivasi /keinginan dan kekuatan mental </a:t>
            </a:r>
          </a:p>
        </p:txBody>
      </p:sp>
      <p:pic>
        <p:nvPicPr>
          <p:cNvPr id="9218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24000" y="0"/>
            <a:ext cx="1295400" cy="1295400"/>
          </a:xfrm>
          <a:prstGeom prst="rect">
            <a:avLst/>
          </a:prstGeom>
          <a:noFill/>
        </p:spPr>
      </p:pic>
      <p:pic>
        <p:nvPicPr>
          <p:cNvPr id="7" name="Picture 6" descr="unduha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5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Box 7"/>
          <p:cNvSpPr txBox="1">
            <a:spLocks noChangeArrowheads="1"/>
          </p:cNvSpPr>
          <p:nvPr/>
        </p:nvSpPr>
        <p:spPr bwMode="auto">
          <a:xfrm>
            <a:off x="3778251" y="519114"/>
            <a:ext cx="415690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d-ID" sz="3600"/>
              <a:t>Living </a:t>
            </a:r>
            <a:r>
              <a:rPr lang="id-ID" sz="3600" b="1">
                <a:solidFill>
                  <a:srgbClr val="00B050"/>
                </a:solidFill>
              </a:rPr>
              <a:t>FRIENDSHIP</a:t>
            </a:r>
            <a:r>
              <a:rPr lang="id-ID" sz="360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51050" y="3622675"/>
            <a:ext cx="8077200" cy="34163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l">
              <a:defRPr/>
            </a:pPr>
            <a:r>
              <a:rPr lang="id-ID" sz="2400" b="1" dirty="0">
                <a:solidFill>
                  <a:srgbClr val="003399"/>
                </a:solidFill>
              </a:rPr>
              <a:t>Nilai-nilai :</a:t>
            </a:r>
          </a:p>
          <a:p>
            <a:pPr algn="l">
              <a:defRPr/>
            </a:pPr>
            <a:endParaRPr lang="id-ID" sz="2400" dirty="0"/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Persahabatan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Berempati dan bersimpati kepada orang lain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Kerjasama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Saling memberi,melayani</a:t>
            </a:r>
          </a:p>
          <a:p>
            <a:pPr marL="342900" indent="-342900">
              <a:buFontTx/>
              <a:buAutoNum type="arabicPeriod"/>
              <a:defRPr/>
            </a:pPr>
            <a:r>
              <a:rPr lang="id-ID" sz="2400" dirty="0"/>
              <a:t>Saling mendukung </a:t>
            </a:r>
          </a:p>
          <a:p>
            <a:pPr marL="342900" indent="-342900">
              <a:defRPr/>
            </a:pPr>
            <a:endParaRPr lang="id-ID" sz="2400" dirty="0"/>
          </a:p>
          <a:p>
            <a:pPr marL="342900" indent="-342900">
              <a:buFontTx/>
              <a:buAutoNum type="arabicPeriod"/>
              <a:defRPr/>
            </a:pPr>
            <a:endParaRPr lang="id-ID" sz="2400" dirty="0"/>
          </a:p>
        </p:txBody>
      </p:sp>
      <p:pic>
        <p:nvPicPr>
          <p:cNvPr id="39940" name="Picture 2" descr="http://stat.k.kidsklik.com/data/photo/2010/07/01/0818395620X3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24325" y="1279526"/>
            <a:ext cx="4516438" cy="229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2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0"/>
            <a:ext cx="1295400" cy="1295400"/>
          </a:xfrm>
          <a:prstGeom prst="rect">
            <a:avLst/>
          </a:prstGeom>
          <a:noFill/>
        </p:spPr>
      </p:pic>
      <p:pic>
        <p:nvPicPr>
          <p:cNvPr id="6" name="Picture 5" descr="unduha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26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gambaran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r>
              <a:rPr lang="en-US" sz="2400" dirty="0" err="1"/>
              <a:t>implementasi</a:t>
            </a:r>
            <a:r>
              <a:rPr lang="en-US" sz="2400" dirty="0"/>
              <a:t> Respect, Excellence, Friendship 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olahraga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Derek Redmond, </a:t>
            </a:r>
            <a:r>
              <a:rPr lang="en-US" sz="2400" dirty="0">
                <a:hlinkClick r:id="rId2" action="ppaction://hlinkfile"/>
              </a:rPr>
              <a:t>Moon </a:t>
            </a:r>
            <a:r>
              <a:rPr lang="en-US" sz="2400" dirty="0" err="1">
                <a:hlinkClick r:id="rId2" action="ppaction://hlinkfile"/>
              </a:rPr>
              <a:t>Dae</a:t>
            </a:r>
            <a:r>
              <a:rPr lang="en-US" sz="2400" dirty="0">
                <a:hlinkClick r:id="rId2" action="ppaction://hlinkfile"/>
              </a:rPr>
              <a:t> Sung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Liu Xiang.</a:t>
            </a:r>
          </a:p>
        </p:txBody>
      </p:sp>
      <p:pic>
        <p:nvPicPr>
          <p:cNvPr id="4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0"/>
            <a:ext cx="1295400" cy="12954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39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8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0" y="635000"/>
            <a:ext cx="6324600" cy="865188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  <a:miter lim="800000"/>
            <a:headEnd/>
            <a:tailEnd/>
          </a:ln>
        </p:spPr>
        <p:txBody>
          <a:bodyPr anchor="ctr">
            <a:normAutofit fontScale="90000"/>
          </a:bodyPr>
          <a:lstStyle/>
          <a:p>
            <a:pPr algn="ctr" eaLnBrk="1" hangingPunct="1">
              <a:defRPr/>
            </a:pPr>
            <a:r>
              <a:rPr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7 </a:t>
            </a:r>
            <a:r>
              <a:rPr lang="en-US" sz="2400" b="1" dirty="0" err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Ko</a:t>
            </a:r>
            <a:r>
              <a:rPr lang="id-ID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nsep </a:t>
            </a:r>
            <a:r>
              <a:rPr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d-ID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Pembentukan Nilai Nilai  </a:t>
            </a:r>
            <a:r>
              <a:rPr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Moral </a:t>
            </a:r>
            <a:r>
              <a:rPr lang="id-ID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id-ID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id-ID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Dalam  Penyelengaraan Ol</a:t>
            </a:r>
            <a:r>
              <a:rPr lang="en-US" sz="2400" b="1" dirty="0" err="1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ahraga</a:t>
            </a:r>
            <a:r>
              <a:rPr lang="en-US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id-ID" sz="2400" b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(</a:t>
            </a:r>
            <a:r>
              <a:rPr lang="id-ID" sz="24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Menurut IOC)</a:t>
            </a:r>
            <a:br>
              <a:rPr lang="en-US" sz="2400" b="1" i="1" dirty="0">
                <a:solidFill>
                  <a:srgbClr val="003399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400" b="1" i="1" dirty="0">
              <a:solidFill>
                <a:srgbClr val="003399"/>
              </a:solidFill>
            </a:endParaRPr>
          </a:p>
        </p:txBody>
      </p:sp>
      <p:sp>
        <p:nvSpPr>
          <p:cNvPr id="3348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76600" y="1277938"/>
            <a:ext cx="8915400" cy="5351462"/>
          </a:xfrm>
        </p:spPr>
        <p:txBody>
          <a:bodyPr>
            <a:normAutofit fontScale="85000" lnSpcReduction="20000"/>
          </a:bodyPr>
          <a:lstStyle/>
          <a:p>
            <a:pPr marL="381000" indent="-381000">
              <a:lnSpc>
                <a:spcPct val="80000"/>
              </a:lnSpc>
              <a:buNone/>
            </a:pPr>
            <a:r>
              <a:rPr lang="en-US" sz="1800" b="1" dirty="0"/>
              <a:t> </a:t>
            </a:r>
          </a:p>
          <a:p>
            <a:pPr marL="381000" indent="-381000">
              <a:lnSpc>
                <a:spcPct val="80000"/>
              </a:lnSpc>
              <a:buNone/>
            </a:pPr>
            <a:endParaRPr lang="en-US" sz="1800" b="1" dirty="0"/>
          </a:p>
          <a:p>
            <a:pPr marL="381000" indent="-381000" algn="just">
              <a:lnSpc>
                <a:spcPct val="120000"/>
              </a:lnSpc>
              <a:buFont typeface="Wingdings" pitchFamily="2" charset="2"/>
              <a:buAutoNum type="arabicPeriod"/>
            </a:pPr>
            <a:r>
              <a:rPr lang="en-US" sz="2300" dirty="0" err="1">
                <a:latin typeface="Constantia" pitchFamily="18" charset="0"/>
                <a:cs typeface="Arial" pitchFamily="34" charset="0"/>
              </a:rPr>
              <a:t>Kesempurnaan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Dalam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id-ID" sz="2300" dirty="0">
                <a:latin typeface="Constantia" pitchFamily="18" charset="0"/>
                <a:cs typeface="Arial" pitchFamily="34" charset="0"/>
              </a:rPr>
              <a:t>Kinerja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(</a:t>
            </a:r>
            <a:r>
              <a:rPr lang="en-US" sz="2300" i="1" dirty="0">
                <a:latin typeface="Constantia" pitchFamily="18" charset="0"/>
                <a:cs typeface="Arial" pitchFamily="34" charset="0"/>
              </a:rPr>
              <a:t>Excellence in performance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)</a:t>
            </a:r>
          </a:p>
          <a:p>
            <a:pPr marL="381000" indent="-381000" algn="just">
              <a:lnSpc>
                <a:spcPct val="120000"/>
              </a:lnSpc>
              <a:buFont typeface="Wingdings" pitchFamily="2" charset="2"/>
              <a:buAutoNum type="arabicPeriod"/>
            </a:pPr>
            <a:r>
              <a:rPr lang="en-US" sz="2300" dirty="0" err="1">
                <a:latin typeface="Constantia" pitchFamily="18" charset="0"/>
                <a:cs typeface="Arial" pitchFamily="34" charset="0"/>
              </a:rPr>
              <a:t>Berpartisi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Dengan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Kegembiraan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&amp;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Kesenangan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(</a:t>
            </a:r>
            <a:r>
              <a:rPr lang="en-US" sz="2300" i="1" dirty="0">
                <a:latin typeface="Constantia" pitchFamily="18" charset="0"/>
                <a:cs typeface="Arial" pitchFamily="34" charset="0"/>
              </a:rPr>
              <a:t>Joy and pleasure in participation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)</a:t>
            </a:r>
          </a:p>
          <a:p>
            <a:pPr marL="381000" indent="-381000" algn="just">
              <a:lnSpc>
                <a:spcPct val="120000"/>
              </a:lnSpc>
              <a:buFont typeface="Wingdings" pitchFamily="2" charset="2"/>
              <a:buAutoNum type="arabicPeriod"/>
            </a:pPr>
            <a:r>
              <a:rPr lang="en-US" sz="2300" dirty="0" err="1">
                <a:latin typeface="Constantia" pitchFamily="18" charset="0"/>
                <a:cs typeface="Arial" pitchFamily="34" charset="0"/>
              </a:rPr>
              <a:t>Kejujuran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dalam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berkompetisi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(</a:t>
            </a:r>
            <a:r>
              <a:rPr lang="en-US" sz="2300" i="1" dirty="0">
                <a:latin typeface="Constantia" pitchFamily="18" charset="0"/>
                <a:cs typeface="Arial" pitchFamily="34" charset="0"/>
              </a:rPr>
              <a:t>Fairness of play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)  </a:t>
            </a:r>
          </a:p>
          <a:p>
            <a:pPr marL="381000" indent="-381000" algn="just">
              <a:lnSpc>
                <a:spcPct val="120000"/>
              </a:lnSpc>
              <a:buFont typeface="Wingdings" pitchFamily="2" charset="2"/>
              <a:buAutoNum type="arabicPeriod"/>
            </a:pPr>
            <a:r>
              <a:rPr lang="en-US" sz="2300" dirty="0">
                <a:latin typeface="Constantia" pitchFamily="18" charset="0"/>
                <a:cs typeface="Arial" pitchFamily="34" charset="0"/>
              </a:rPr>
              <a:t>Rasa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Hormat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Terhadap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Sesama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id-ID" sz="2300" dirty="0">
                <a:latin typeface="Constantia" pitchFamily="18" charset="0"/>
                <a:cs typeface="Arial" pitchFamily="34" charset="0"/>
              </a:rPr>
              <a:t>Tanpa Memandang  Perbedaan Bangsa, budaya, Suku maupun orang per orang 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(</a:t>
            </a:r>
            <a:r>
              <a:rPr lang="en-US" sz="2300" i="1" dirty="0">
                <a:latin typeface="Constantia" pitchFamily="18" charset="0"/>
                <a:cs typeface="Arial" pitchFamily="34" charset="0"/>
              </a:rPr>
              <a:t>Respect for other nations, cultures, religions, races and individuals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)</a:t>
            </a:r>
          </a:p>
          <a:p>
            <a:pPr marL="381000" indent="-381000" algn="just">
              <a:lnSpc>
                <a:spcPct val="120000"/>
              </a:lnSpc>
              <a:buFont typeface="Wingdings" pitchFamily="2" charset="2"/>
              <a:buAutoNum type="arabicPeriod"/>
            </a:pPr>
            <a:r>
              <a:rPr lang="en-US" sz="2300" dirty="0" err="1">
                <a:latin typeface="Constantia" pitchFamily="18" charset="0"/>
                <a:cs typeface="Arial" pitchFamily="34" charset="0"/>
              </a:rPr>
              <a:t>Pengembangan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Kualitas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Manusia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(</a:t>
            </a:r>
            <a:r>
              <a:rPr lang="en-US" sz="2300" i="1" dirty="0">
                <a:latin typeface="Constantia" pitchFamily="18" charset="0"/>
                <a:cs typeface="Arial" pitchFamily="34" charset="0"/>
              </a:rPr>
              <a:t>Human quality development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) </a:t>
            </a:r>
          </a:p>
          <a:p>
            <a:pPr marL="381000" indent="-381000" algn="just">
              <a:lnSpc>
                <a:spcPct val="120000"/>
              </a:lnSpc>
              <a:buFont typeface="Wingdings" pitchFamily="2" charset="2"/>
              <a:buAutoNum type="arabicPeriod"/>
            </a:pPr>
            <a:r>
              <a:rPr lang="id-ID" sz="2300" dirty="0">
                <a:latin typeface="Constantia" pitchFamily="18" charset="0"/>
                <a:cs typeface="Arial" pitchFamily="34" charset="0"/>
              </a:rPr>
              <a:t>Kepemimpinan Yang Dilandasi Oleh Kebersamaan 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Be</a:t>
            </a:r>
            <a:r>
              <a:rPr lang="id-ID" sz="2300" dirty="0">
                <a:latin typeface="Constantia" pitchFamily="18" charset="0"/>
                <a:cs typeface="Arial" pitchFamily="34" charset="0"/>
              </a:rPr>
              <a:t>rlatih, bekerja dan berkompetisi 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(</a:t>
            </a:r>
            <a:r>
              <a:rPr lang="en-US" sz="2300" i="1" dirty="0">
                <a:latin typeface="Constantia" pitchFamily="18" charset="0"/>
                <a:cs typeface="Arial" pitchFamily="34" charset="0"/>
              </a:rPr>
              <a:t>Leadership by sharing, training, working and competing together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)</a:t>
            </a:r>
          </a:p>
          <a:p>
            <a:pPr marL="381000" indent="-381000" algn="just">
              <a:lnSpc>
                <a:spcPct val="120000"/>
              </a:lnSpc>
              <a:buFont typeface="Wingdings" pitchFamily="2" charset="2"/>
              <a:buAutoNum type="arabicPeriod"/>
            </a:pPr>
            <a:r>
              <a:rPr lang="en-US" sz="2300" dirty="0" err="1">
                <a:latin typeface="Constantia" pitchFamily="18" charset="0"/>
                <a:cs typeface="Arial" pitchFamily="34" charset="0"/>
              </a:rPr>
              <a:t>Kedamaian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Antara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</a:t>
            </a:r>
            <a:r>
              <a:rPr lang="en-US" sz="2300" dirty="0" err="1">
                <a:latin typeface="Constantia" pitchFamily="18" charset="0"/>
                <a:cs typeface="Arial" pitchFamily="34" charset="0"/>
              </a:rPr>
              <a:t>Bangsa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 (</a:t>
            </a:r>
            <a:r>
              <a:rPr lang="en-US" sz="2300" i="1" dirty="0">
                <a:latin typeface="Constantia" pitchFamily="18" charset="0"/>
                <a:cs typeface="Arial" pitchFamily="34" charset="0"/>
              </a:rPr>
              <a:t>Peaceful co-existence between different </a:t>
            </a:r>
            <a:r>
              <a:rPr lang="en-US" sz="2300" i="1" dirty="0" err="1">
                <a:latin typeface="Constantia" pitchFamily="18" charset="0"/>
                <a:cs typeface="Arial" pitchFamily="34" charset="0"/>
              </a:rPr>
              <a:t>natio</a:t>
            </a:r>
            <a:r>
              <a:rPr lang="id-ID" sz="2300" i="1" dirty="0">
                <a:latin typeface="Constantia" pitchFamily="18" charset="0"/>
                <a:cs typeface="Arial" pitchFamily="34" charset="0"/>
              </a:rPr>
              <a:t>nality</a:t>
            </a:r>
            <a:r>
              <a:rPr lang="en-US" sz="2300" dirty="0">
                <a:latin typeface="Constantia" pitchFamily="18" charset="0"/>
                <a:cs typeface="Arial" pitchFamily="34" charset="0"/>
              </a:rPr>
              <a:t>)</a:t>
            </a:r>
          </a:p>
          <a:p>
            <a:pPr marL="381000" indent="-381000">
              <a:lnSpc>
                <a:spcPct val="80000"/>
              </a:lnSpc>
              <a:buFont typeface="Wingdings" pitchFamily="2" charset="2"/>
              <a:buAutoNum type="arabicPeriod"/>
            </a:pPr>
            <a:endParaRPr lang="en-US" sz="1800" b="1" dirty="0">
              <a:latin typeface="Constantia" pitchFamily="18" charset="0"/>
            </a:endParaRPr>
          </a:p>
          <a:p>
            <a:pPr marL="381000" indent="-381000">
              <a:lnSpc>
                <a:spcPct val="80000"/>
              </a:lnSpc>
              <a:buNone/>
            </a:pPr>
            <a:endParaRPr lang="en-US" sz="1800" b="1" dirty="0"/>
          </a:p>
        </p:txBody>
      </p:sp>
      <p:pic>
        <p:nvPicPr>
          <p:cNvPr id="11266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0"/>
            <a:ext cx="1371600" cy="1371600"/>
          </a:xfrm>
          <a:prstGeom prst="rect">
            <a:avLst/>
          </a:prstGeom>
          <a:noFill/>
        </p:spPr>
      </p:pic>
      <p:pic>
        <p:nvPicPr>
          <p:cNvPr id="5" name="Picture 4" descr="unduha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64886" y="1"/>
            <a:ext cx="1603114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1155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4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4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4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4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3485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348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3485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48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485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4851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 err="1"/>
              <a:t>Kesimpulan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d-ID" sz="2800" dirty="0">
                <a:latin typeface="Constantia" pitchFamily="18" charset="0"/>
              </a:rPr>
              <a:t>Mengajarkan pembinaan pribadi manusia secara terpadu</a:t>
            </a:r>
            <a:r>
              <a:rPr lang="en-US" sz="2800" dirty="0">
                <a:latin typeface="Constantia" pitchFamily="18" charset="0"/>
              </a:rPr>
              <a:t> </a:t>
            </a:r>
            <a:r>
              <a:rPr lang="id-ID" sz="2800" dirty="0">
                <a:latin typeface="Constantia" pitchFamily="18" charset="0"/>
              </a:rPr>
              <a:t>antara fisik, jiwa, pikiran/akal</a:t>
            </a:r>
            <a:endParaRPr lang="en-US" sz="2800" dirty="0">
              <a:latin typeface="Constantia" pitchFamily="18" charset="0"/>
            </a:endParaRPr>
          </a:p>
          <a:p>
            <a:pPr>
              <a:buNone/>
            </a:pPr>
            <a:endParaRPr lang="en-US" sz="2800" dirty="0">
              <a:latin typeface="Constantia" pitchFamily="18" charset="0"/>
            </a:endParaRPr>
          </a:p>
          <a:p>
            <a:r>
              <a:rPr lang="id-ID" sz="2800" kern="0" dirty="0">
                <a:latin typeface="Constantia" pitchFamily="18" charset="0"/>
              </a:rPr>
              <a:t>Memacu upaya peningkatan kualitas hidup   yang lebih baik (citius,altius dan fortius)</a:t>
            </a:r>
            <a:endParaRPr lang="en-US" sz="2800" kern="0" dirty="0">
              <a:latin typeface="Constantia" pitchFamily="18" charset="0"/>
            </a:endParaRPr>
          </a:p>
          <a:p>
            <a:pPr>
              <a:buNone/>
            </a:pPr>
            <a:endParaRPr lang="en-US" sz="2800" kern="0" dirty="0">
              <a:latin typeface="Constantia" pitchFamily="18" charset="0"/>
            </a:endParaRPr>
          </a:p>
          <a:p>
            <a:r>
              <a:rPr lang="id-ID" sz="2800" kern="0" dirty="0">
                <a:latin typeface="Constantia" pitchFamily="18" charset="0"/>
              </a:rPr>
              <a:t>Mendorong sikap dan karakter hidup mulia (kesempurnaan, </a:t>
            </a:r>
            <a:r>
              <a:rPr lang="id-ID" sz="2800" i="1" kern="0" dirty="0">
                <a:latin typeface="Constantia" pitchFamily="18" charset="0"/>
              </a:rPr>
              <a:t>respe</a:t>
            </a:r>
            <a:r>
              <a:rPr lang="en-US" sz="2800" i="1" kern="0" dirty="0">
                <a:latin typeface="Constantia" pitchFamily="18" charset="0"/>
              </a:rPr>
              <a:t>ct</a:t>
            </a:r>
            <a:r>
              <a:rPr lang="id-ID" sz="2800" i="1" kern="0" dirty="0">
                <a:latin typeface="Constantia" pitchFamily="18" charset="0"/>
              </a:rPr>
              <a:t> </a:t>
            </a:r>
            <a:r>
              <a:rPr lang="id-ID" sz="2800" kern="0" dirty="0">
                <a:latin typeface="Constantia" pitchFamily="18" charset="0"/>
              </a:rPr>
              <a:t>dan persahabatan) </a:t>
            </a:r>
            <a:endParaRPr lang="en-US" sz="2800" kern="0" dirty="0">
              <a:latin typeface="Constantia" pitchFamily="18" charset="0"/>
            </a:endParaRPr>
          </a:p>
          <a:p>
            <a:pPr>
              <a:buNone/>
            </a:pPr>
            <a:r>
              <a:rPr lang="id-ID" sz="2800" kern="0" dirty="0">
                <a:latin typeface="Constantia" pitchFamily="18" charset="0"/>
              </a:rPr>
              <a:t> </a:t>
            </a:r>
            <a:endParaRPr lang="en-US" sz="2800" kern="0" dirty="0">
              <a:latin typeface="Constantia" pitchFamily="18" charset="0"/>
            </a:endParaRPr>
          </a:p>
          <a:p>
            <a:r>
              <a:rPr lang="id-ID" sz="2800" kern="0" dirty="0">
                <a:latin typeface="Constantia" pitchFamily="18" charset="0"/>
              </a:rPr>
              <a:t>Dilakukan proses yang luhur yakni olahraga, kebudayaan dan pendidikan   </a:t>
            </a:r>
            <a:br>
              <a:rPr lang="id-ID" b="1" kern="0" dirty="0">
                <a:solidFill>
                  <a:schemeClr val="tx2"/>
                </a:solidFill>
                <a:latin typeface="Constantia" pitchFamily="18" charset="0"/>
              </a:rPr>
            </a:br>
            <a:br>
              <a:rPr lang="id-ID" sz="3600" b="1" kern="0" dirty="0"/>
            </a:br>
            <a:endParaRPr lang="en-US" b="1" kern="0" dirty="0"/>
          </a:p>
          <a:p>
            <a:endParaRPr lang="en-US" dirty="0"/>
          </a:p>
        </p:txBody>
      </p:sp>
      <p:pic>
        <p:nvPicPr>
          <p:cNvPr id="5" name="Picture 2" descr="C:\Users\User\Downloads\041ed3fc90d9480204e51c92802f57e2_ko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24000" y="0"/>
            <a:ext cx="1371600" cy="1371600"/>
          </a:xfrm>
          <a:prstGeom prst="rect">
            <a:avLst/>
          </a:prstGeom>
          <a:noFill/>
        </p:spPr>
      </p:pic>
      <p:pic>
        <p:nvPicPr>
          <p:cNvPr id="6" name="Picture 5" descr="unduha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0" y="1"/>
            <a:ext cx="1981200" cy="131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362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Berpikir</a:t>
            </a:r>
            <a:r>
              <a:rPr lang="en-US" dirty="0"/>
              <a:t> FILSAFAT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Oval 3"/>
          <p:cNvSpPr/>
          <p:nvPr/>
        </p:nvSpPr>
        <p:spPr>
          <a:xfrm>
            <a:off x="553792" y="736839"/>
            <a:ext cx="3760631" cy="364472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Berpikir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secara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arif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dan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bijaksana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5" name="Oval 4"/>
          <p:cNvSpPr/>
          <p:nvPr/>
        </p:nvSpPr>
        <p:spPr>
          <a:xfrm>
            <a:off x="4314423" y="605307"/>
            <a:ext cx="2060619" cy="1107583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LOGIS</a:t>
            </a:r>
          </a:p>
        </p:txBody>
      </p:sp>
      <p:sp>
        <p:nvSpPr>
          <p:cNvPr id="6" name="Oval 5"/>
          <p:cNvSpPr/>
          <p:nvPr/>
        </p:nvSpPr>
        <p:spPr>
          <a:xfrm>
            <a:off x="4505458" y="2124535"/>
            <a:ext cx="2060619" cy="1107583"/>
          </a:xfrm>
          <a:prstGeom prst="ellipse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ANALITIS</a:t>
            </a:r>
          </a:p>
        </p:txBody>
      </p:sp>
      <p:sp>
        <p:nvSpPr>
          <p:cNvPr id="7" name="Oval 6"/>
          <p:cNvSpPr/>
          <p:nvPr/>
        </p:nvSpPr>
        <p:spPr>
          <a:xfrm>
            <a:off x="6218349" y="1252231"/>
            <a:ext cx="2060619" cy="1107583"/>
          </a:xfrm>
          <a:prstGeom prst="ellips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SISTEMATIS</a:t>
            </a:r>
          </a:p>
        </p:txBody>
      </p:sp>
      <p:sp>
        <p:nvSpPr>
          <p:cNvPr id="8" name="Oval 7"/>
          <p:cNvSpPr/>
          <p:nvPr/>
        </p:nvSpPr>
        <p:spPr>
          <a:xfrm>
            <a:off x="5550794" y="3100349"/>
            <a:ext cx="3103809" cy="1281211"/>
          </a:xfrm>
          <a:prstGeom prst="ellipse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 panose="020B0502020202020204"/>
                <a:ea typeface="+mn-ea"/>
                <a:cs typeface="+mn-cs"/>
              </a:rPr>
              <a:t>TERUJI KEBENARANNYA</a:t>
            </a:r>
          </a:p>
        </p:txBody>
      </p:sp>
    </p:spTree>
    <p:extLst>
      <p:ext uri="{BB962C8B-B14F-4D97-AF65-F5344CB8AC3E}">
        <p14:creationId xmlns:p14="http://schemas.microsoft.com/office/powerpoint/2010/main" val="3437196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sz="14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dirty="0" err="1">
                <a:latin typeface="Berlin Sans FB" panose="020E0602020502020306" pitchFamily="34" charset="0"/>
              </a:rPr>
              <a:t>Penguasaan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filsafat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ilmu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dapat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memberikan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landasan</a:t>
            </a:r>
            <a:r>
              <a:rPr lang="en-US" sz="2800" dirty="0">
                <a:latin typeface="Berlin Sans FB" panose="020E0602020502020306" pitchFamily="34" charset="0"/>
              </a:rPr>
              <a:t> yang </a:t>
            </a:r>
            <a:r>
              <a:rPr lang="en-US" sz="2800" dirty="0" err="1">
                <a:latin typeface="Berlin Sans FB" panose="020E0602020502020306" pitchFamily="34" charset="0"/>
              </a:rPr>
              <a:t>kuat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bagi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mahasiswa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dalam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melakukan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penelitian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ilmiah</a:t>
            </a:r>
            <a:endParaRPr lang="en-US" sz="2800" dirty="0">
              <a:latin typeface="Berlin Sans FB" panose="020E0602020502020306" pitchFamily="34" charset="0"/>
            </a:endParaRPr>
          </a:p>
          <a:p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Penulisan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ilmiah</a:t>
            </a:r>
            <a:r>
              <a:rPr lang="en-US" sz="2800" dirty="0">
                <a:latin typeface="Berlin Sans FB" panose="020E0602020502020306" pitchFamily="34" charset="0"/>
              </a:rPr>
              <a:t>, </a:t>
            </a:r>
            <a:r>
              <a:rPr lang="en-US" sz="2800" dirty="0" err="1">
                <a:latin typeface="Berlin Sans FB" panose="020E0602020502020306" pitchFamily="34" charset="0"/>
              </a:rPr>
              <a:t>dan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</a:p>
          <a:p>
            <a:r>
              <a:rPr lang="en-US" sz="2800" dirty="0" err="1">
                <a:latin typeface="Berlin Sans FB" panose="020E0602020502020306" pitchFamily="34" charset="0"/>
              </a:rPr>
              <a:t>Memperluas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wawasan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mengenai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pemasalahan</a:t>
            </a:r>
            <a:r>
              <a:rPr lang="en-US" sz="2800" dirty="0">
                <a:latin typeface="Berlin Sans FB" panose="020E0602020502020306" pitchFamily="34" charset="0"/>
              </a:rPr>
              <a:t> yang </a:t>
            </a:r>
            <a:r>
              <a:rPr lang="en-US" sz="2800" dirty="0" err="1">
                <a:latin typeface="Berlin Sans FB" panose="020E0602020502020306" pitchFamily="34" charset="0"/>
              </a:rPr>
              <a:t>muncul</a:t>
            </a:r>
            <a:r>
              <a:rPr lang="en-US" sz="2800" dirty="0">
                <a:latin typeface="Berlin Sans FB" panose="020E0602020502020306" pitchFamily="34" charset="0"/>
              </a:rPr>
              <a:t> di </a:t>
            </a:r>
            <a:r>
              <a:rPr lang="en-US" sz="2800" dirty="0" err="1">
                <a:latin typeface="Berlin Sans FB" panose="020E0602020502020306" pitchFamily="34" charset="0"/>
              </a:rPr>
              <a:t>sekitar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dunia</a:t>
            </a:r>
            <a:r>
              <a:rPr lang="en-US" sz="2800" dirty="0">
                <a:latin typeface="Berlin Sans FB" panose="020E0602020502020306" pitchFamily="34" charset="0"/>
              </a:rPr>
              <a:t> </a:t>
            </a:r>
            <a:r>
              <a:rPr lang="en-US" sz="2800" dirty="0" err="1">
                <a:latin typeface="Berlin Sans FB" panose="020E0602020502020306" pitchFamily="34" charset="0"/>
              </a:rPr>
              <a:t>keilmuan</a:t>
            </a:r>
            <a:r>
              <a:rPr lang="en-US" sz="2800" dirty="0">
                <a:latin typeface="Berlin Sans FB" panose="020E0602020502020306" pitchFamily="34" charset="0"/>
              </a:rPr>
              <a:t>.</a:t>
            </a:r>
            <a:br>
              <a:rPr lang="en-US" sz="2800" dirty="0"/>
            </a:b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161635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sz="2800" dirty="0" err="1">
                <a:latin typeface="Comic Sans MS" panose="030F0702030302020204" pitchFamily="66" charset="0"/>
              </a:rPr>
              <a:t>Organisasi</a:t>
            </a:r>
            <a:r>
              <a:rPr lang="en-US" sz="2800" dirty="0">
                <a:latin typeface="Comic Sans MS" panose="030F0702030302020204" pitchFamily="66" charset="0"/>
              </a:rPr>
              <a:t>: </a:t>
            </a:r>
            <a:r>
              <a:rPr lang="en-US" sz="2800" dirty="0" err="1">
                <a:latin typeface="Comic Sans MS" panose="030F0702030302020204" pitchFamily="66" charset="0"/>
              </a:rPr>
              <a:t>kesatuan</a:t>
            </a:r>
            <a:r>
              <a:rPr lang="en-US" sz="2800" dirty="0">
                <a:latin typeface="Comic Sans MS" panose="030F0702030302020204" pitchFamily="66" charset="0"/>
              </a:rPr>
              <a:t> orang yang </a:t>
            </a:r>
            <a:r>
              <a:rPr lang="en-US" sz="2800" dirty="0" err="1">
                <a:latin typeface="Comic Sans MS" panose="030F0702030302020204" pitchFamily="66" charset="0"/>
              </a:rPr>
              <a:t>tersusun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berdasarkan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pembagian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tugas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tertentu</a:t>
            </a:r>
            <a:endParaRPr lang="en-US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800" dirty="0">
              <a:latin typeface="Comic Sans MS" panose="030F0702030302020204" pitchFamily="66" charset="0"/>
            </a:endParaRPr>
          </a:p>
          <a:p>
            <a:r>
              <a:rPr lang="en-US" sz="2800" dirty="0" err="1">
                <a:latin typeface="Comic Sans MS" panose="030F0702030302020204" pitchFamily="66" charset="0"/>
              </a:rPr>
              <a:t>Komunitas</a:t>
            </a:r>
            <a:r>
              <a:rPr lang="en-US" sz="2800" dirty="0">
                <a:latin typeface="Comic Sans MS" panose="030F0702030302020204" pitchFamily="66" charset="0"/>
              </a:rPr>
              <a:t> : </a:t>
            </a:r>
            <a:r>
              <a:rPr lang="en-US" sz="2800" dirty="0" err="1">
                <a:latin typeface="Comic Sans MS" panose="030F0702030302020204" pitchFamily="66" charset="0"/>
              </a:rPr>
              <a:t>kumpulan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individu</a:t>
            </a:r>
            <a:r>
              <a:rPr lang="en-US" sz="2800" dirty="0">
                <a:latin typeface="Comic Sans MS" panose="030F0702030302020204" pitchFamily="66" charset="0"/>
              </a:rPr>
              <a:t> yang </a:t>
            </a:r>
            <a:r>
              <a:rPr lang="en-US" sz="2800" dirty="0" err="1">
                <a:latin typeface="Comic Sans MS" panose="030F0702030302020204" pitchFamily="66" charset="0"/>
              </a:rPr>
              <a:t>mempunyai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kesukaan</a:t>
            </a:r>
            <a:r>
              <a:rPr lang="en-US" sz="2800" dirty="0">
                <a:latin typeface="Comic Sans MS" panose="030F0702030302020204" pitchFamily="66" charset="0"/>
              </a:rPr>
              <a:t>/</a:t>
            </a:r>
            <a:r>
              <a:rPr lang="en-US" sz="2800" dirty="0" err="1">
                <a:latin typeface="Comic Sans MS" panose="030F0702030302020204" pitchFamily="66" charset="0"/>
              </a:rPr>
              <a:t>hobi</a:t>
            </a:r>
            <a:r>
              <a:rPr lang="en-US" sz="2800" dirty="0">
                <a:latin typeface="Comic Sans MS" panose="030F0702030302020204" pitchFamily="66" charset="0"/>
              </a:rPr>
              <a:t> yang </a:t>
            </a:r>
            <a:r>
              <a:rPr lang="en-US" sz="2800" dirty="0" err="1">
                <a:latin typeface="Comic Sans MS" panose="030F0702030302020204" pitchFamily="66" charset="0"/>
              </a:rPr>
              <a:t>sama</a:t>
            </a:r>
            <a:r>
              <a:rPr lang="en-US" sz="2800" dirty="0">
                <a:latin typeface="Comic Sans MS" panose="030F0702030302020204" pitchFamily="66" charset="0"/>
              </a:rPr>
              <a:t>  </a:t>
            </a:r>
            <a:r>
              <a:rPr lang="en-US" sz="2800" dirty="0" err="1">
                <a:latin typeface="Comic Sans MS" panose="030F0702030302020204" pitchFamily="66" charset="0"/>
              </a:rPr>
              <a:t>tanpa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adanya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pembagian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tugas</a:t>
            </a:r>
            <a:r>
              <a:rPr lang="en-US" sz="2800" dirty="0">
                <a:latin typeface="Comic Sans MS" panose="030F0702030302020204" pitchFamily="66" charset="0"/>
              </a:rPr>
              <a:t> </a:t>
            </a:r>
            <a:r>
              <a:rPr lang="en-US" sz="2800" dirty="0" err="1">
                <a:latin typeface="Comic Sans MS" panose="030F0702030302020204" pitchFamily="66" charset="0"/>
              </a:rPr>
              <a:t>tertentu</a:t>
            </a:r>
            <a:endParaRPr lang="en-US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03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presentasi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err="1">
                <a:latin typeface="Adobe Garamond Pro" panose="02020502060506020403" pitchFamily="18" charset="0"/>
              </a:rPr>
              <a:t>Berusaha</a:t>
            </a:r>
            <a:r>
              <a:rPr lang="en-US" sz="2800" dirty="0">
                <a:latin typeface="Adobe Garamond Pro" panose="02020502060506020403" pitchFamily="18" charset="0"/>
              </a:rPr>
              <a:t> </a:t>
            </a:r>
            <a:r>
              <a:rPr lang="en-US" sz="2800" dirty="0" err="1">
                <a:latin typeface="Adobe Garamond Pro" panose="02020502060506020403" pitchFamily="18" charset="0"/>
              </a:rPr>
              <a:t>menggunakan</a:t>
            </a:r>
            <a:r>
              <a:rPr lang="en-US" sz="2800" dirty="0">
                <a:latin typeface="Adobe Garamond Pro" panose="02020502060506020403" pitchFamily="18" charset="0"/>
              </a:rPr>
              <a:t> kata </a:t>
            </a:r>
            <a:r>
              <a:rPr lang="en-US" sz="2800" dirty="0" err="1">
                <a:latin typeface="Adobe Garamond Pro" panose="02020502060506020403" pitchFamily="18" charset="0"/>
              </a:rPr>
              <a:t>baku</a:t>
            </a:r>
            <a:endParaRPr lang="en-US" sz="2800" dirty="0">
              <a:latin typeface="Adobe Garamond Pro" panose="02020502060506020403" pitchFamily="18" charset="0"/>
            </a:endParaRPr>
          </a:p>
          <a:p>
            <a:r>
              <a:rPr lang="en-US" sz="2800" dirty="0" err="1">
                <a:latin typeface="Adobe Garamond Pro" panose="02020502060506020403" pitchFamily="18" charset="0"/>
              </a:rPr>
              <a:t>Hindari</a:t>
            </a:r>
            <a:r>
              <a:rPr lang="en-US" sz="2800" dirty="0">
                <a:latin typeface="Adobe Garamond Pro" panose="02020502060506020403" pitchFamily="18" charset="0"/>
              </a:rPr>
              <a:t> kata “</a:t>
            </a:r>
            <a:r>
              <a:rPr lang="en-US" sz="2800" dirty="0" err="1">
                <a:latin typeface="Adobe Garamond Pro" panose="02020502060506020403" pitchFamily="18" charset="0"/>
              </a:rPr>
              <a:t>mungkin</a:t>
            </a:r>
            <a:r>
              <a:rPr lang="en-US" sz="2800" dirty="0">
                <a:latin typeface="Adobe Garamond Pro" panose="02020502060506020403" pitchFamily="18" charset="0"/>
              </a:rPr>
              <a:t>”</a:t>
            </a:r>
          </a:p>
          <a:p>
            <a:r>
              <a:rPr lang="en-US" sz="2800" dirty="0" err="1">
                <a:latin typeface="Adobe Garamond Pro" panose="02020502060506020403" pitchFamily="18" charset="0"/>
              </a:rPr>
              <a:t>Gunakan</a:t>
            </a:r>
            <a:r>
              <a:rPr lang="en-US" sz="2800" dirty="0">
                <a:latin typeface="Adobe Garamond Pro" panose="02020502060506020403" pitchFamily="18" charset="0"/>
              </a:rPr>
              <a:t> </a:t>
            </a:r>
            <a:r>
              <a:rPr lang="en-US" sz="2800" dirty="0" err="1">
                <a:latin typeface="Adobe Garamond Pro" panose="02020502060506020403" pitchFamily="18" charset="0"/>
              </a:rPr>
              <a:t>etika</a:t>
            </a:r>
            <a:r>
              <a:rPr lang="en-US" sz="2800" dirty="0">
                <a:latin typeface="Adobe Garamond Pro" panose="02020502060506020403" pitchFamily="18" charset="0"/>
              </a:rPr>
              <a:t> yang </a:t>
            </a:r>
            <a:r>
              <a:rPr lang="en-US" sz="2800" dirty="0" err="1">
                <a:latin typeface="Adobe Garamond Pro" panose="02020502060506020403" pitchFamily="18" charset="0"/>
              </a:rPr>
              <a:t>baik</a:t>
            </a:r>
            <a:r>
              <a:rPr lang="en-US" sz="2800" dirty="0">
                <a:latin typeface="Adobe Garamond Pro" panose="02020502060506020403" pitchFamily="18" charset="0"/>
              </a:rPr>
              <a:t> </a:t>
            </a:r>
            <a:r>
              <a:rPr lang="en-US" sz="2800" dirty="0" err="1">
                <a:latin typeface="Adobe Garamond Pro" panose="02020502060506020403" pitchFamily="18" charset="0"/>
              </a:rPr>
              <a:t>dalam</a:t>
            </a:r>
            <a:r>
              <a:rPr lang="en-US" sz="2800" dirty="0">
                <a:latin typeface="Adobe Garamond Pro" panose="02020502060506020403" pitchFamily="18" charset="0"/>
              </a:rPr>
              <a:t> </a:t>
            </a:r>
            <a:r>
              <a:rPr lang="en-US" sz="2800" dirty="0" err="1">
                <a:latin typeface="Adobe Garamond Pro" panose="02020502060506020403" pitchFamily="18" charset="0"/>
              </a:rPr>
              <a:t>bertanya</a:t>
            </a:r>
            <a:r>
              <a:rPr lang="en-US" sz="2800" dirty="0">
                <a:latin typeface="Adobe Garamond Pro" panose="02020502060506020403" pitchFamily="18" charset="0"/>
              </a:rPr>
              <a:t> </a:t>
            </a:r>
            <a:r>
              <a:rPr lang="en-US" sz="2800" dirty="0" err="1">
                <a:latin typeface="Adobe Garamond Pro" panose="02020502060506020403" pitchFamily="18" charset="0"/>
              </a:rPr>
              <a:t>maupun</a:t>
            </a:r>
            <a:r>
              <a:rPr lang="en-US" sz="2800" dirty="0">
                <a:latin typeface="Adobe Garamond Pro" panose="02020502060506020403" pitchFamily="18" charset="0"/>
              </a:rPr>
              <a:t> </a:t>
            </a:r>
            <a:r>
              <a:rPr lang="en-US" sz="2800" dirty="0" err="1">
                <a:latin typeface="Adobe Garamond Pro" panose="02020502060506020403" pitchFamily="18" charset="0"/>
              </a:rPr>
              <a:t>menjawab</a:t>
            </a:r>
            <a:r>
              <a:rPr lang="en-US" sz="2800" dirty="0">
                <a:latin typeface="Adobe Garamond Pro" panose="02020502060506020403" pitchFamily="18" charset="0"/>
              </a:rPr>
              <a:t> </a:t>
            </a:r>
            <a:r>
              <a:rPr lang="en-US" sz="2800" dirty="0" err="1">
                <a:latin typeface="Adobe Garamond Pro" panose="02020502060506020403" pitchFamily="18" charset="0"/>
              </a:rPr>
              <a:t>pertanyaan</a:t>
            </a:r>
            <a:endParaRPr lang="en-US" sz="2800" dirty="0">
              <a:latin typeface="Adobe Garamond Pro" panose="02020502060506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837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E98F359C-324C-476F-9621-F760F9E8498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444488" y="387350"/>
            <a:ext cx="8461514" cy="9667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800" dirty="0" err="1"/>
              <a:t>Perencanaan</a:t>
            </a:r>
            <a:r>
              <a:rPr lang="en-US" sz="3800" dirty="0"/>
              <a:t> </a:t>
            </a:r>
            <a:r>
              <a:rPr lang="en-US" sz="3800" dirty="0" err="1"/>
              <a:t>ini</a:t>
            </a:r>
            <a:r>
              <a:rPr lang="en-US" sz="3800" dirty="0"/>
              <a:t> </a:t>
            </a:r>
            <a:r>
              <a:rPr lang="en-US" sz="3800" dirty="0" err="1"/>
              <a:t>terdiri</a:t>
            </a:r>
            <a:r>
              <a:rPr lang="en-US" sz="3800" dirty="0"/>
              <a:t> </a:t>
            </a:r>
            <a:r>
              <a:rPr lang="en-US" sz="3800" dirty="0" err="1"/>
              <a:t>dari</a:t>
            </a:r>
            <a:r>
              <a:rPr lang="en-US" sz="3800" dirty="0"/>
              <a:t> </a:t>
            </a:r>
            <a:br>
              <a:rPr lang="en-US" sz="3800" dirty="0"/>
            </a:br>
            <a:r>
              <a:rPr lang="en-US" sz="3800" dirty="0"/>
              <a:t>5W+1H</a:t>
            </a:r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38BD40C6-CF6E-4EBF-BC30-36CD856414C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598612" y="1931504"/>
            <a:ext cx="8534400" cy="3615267"/>
          </a:xfrm>
        </p:spPr>
        <p:txBody>
          <a:bodyPr>
            <a:normAutofit fontScale="92500"/>
          </a:bodyPr>
          <a:lstStyle/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200" b="1" dirty="0">
                <a:ln w="0"/>
                <a:solidFill>
                  <a:schemeClr val="tx1"/>
                </a:solidFill>
              </a:rPr>
              <a:t>What (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apa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yang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akan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dikerjakan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/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materi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apa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) 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200" b="1" dirty="0">
                <a:ln w="0"/>
                <a:solidFill>
                  <a:schemeClr val="tx1"/>
                </a:solidFill>
              </a:rPr>
              <a:t>Why (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mengapa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pekerjaan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itu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dilaksanakan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/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dasar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pertimbangan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)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200" b="1" dirty="0">
                <a:ln w="0"/>
                <a:solidFill>
                  <a:schemeClr val="tx1"/>
                </a:solidFill>
              </a:rPr>
              <a:t>Who (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siapa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yg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mengerjakan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/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pelaksana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), 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200" b="1" dirty="0">
                <a:ln w="0"/>
                <a:solidFill>
                  <a:schemeClr val="tx1"/>
                </a:solidFill>
              </a:rPr>
              <a:t>Where (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dimana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akan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dikerjakan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), 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200" b="1" dirty="0">
                <a:ln w="0"/>
                <a:solidFill>
                  <a:schemeClr val="tx1"/>
                </a:solidFill>
              </a:rPr>
              <a:t>When (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kapan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waktunya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)</a:t>
            </a:r>
          </a:p>
          <a:p>
            <a:pPr algn="just" eaLnBrk="1" hangingPunct="1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en-US" sz="2200" b="1" dirty="0">
                <a:ln w="0"/>
                <a:solidFill>
                  <a:schemeClr val="tx1"/>
                </a:solidFill>
              </a:rPr>
              <a:t>How (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bagaimana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 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mengerjakannya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/</a:t>
            </a:r>
            <a:r>
              <a:rPr lang="en-US" sz="2200" b="1" dirty="0" err="1">
                <a:ln w="0"/>
                <a:solidFill>
                  <a:schemeClr val="tx1"/>
                </a:solidFill>
              </a:rPr>
              <a:t>tatakerja</a:t>
            </a:r>
            <a:r>
              <a:rPr lang="en-US" sz="2200" b="1" dirty="0">
                <a:ln w="0"/>
                <a:solidFill>
                  <a:schemeClr val="tx1"/>
                </a:solidFill>
              </a:rPr>
              <a:t>)</a:t>
            </a:r>
          </a:p>
          <a:p>
            <a:pPr algn="just" eaLnBrk="1" hangingPunct="1">
              <a:lnSpc>
                <a:spcPct val="150000"/>
              </a:lnSpc>
              <a:defRPr/>
            </a:pPr>
            <a:endParaRPr lang="en-US" sz="22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283189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 Box 2"/>
          <p:cNvSpPr txBox="1">
            <a:spLocks noChangeArrowheads="1"/>
          </p:cNvSpPr>
          <p:nvPr/>
        </p:nvSpPr>
        <p:spPr bwMode="auto">
          <a:xfrm>
            <a:off x="1524001" y="267841"/>
            <a:ext cx="9144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en-US" altLang="ko-KR" sz="4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Tahap</a:t>
            </a:r>
            <a:r>
              <a:rPr lang="en-US" altLang="ko-KR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40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Perencanaan</a:t>
            </a:r>
            <a:endParaRPr lang="en-US" altLang="ko-KR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직사각형 23"/>
          <p:cNvSpPr/>
          <p:nvPr/>
        </p:nvSpPr>
        <p:spPr>
          <a:xfrm>
            <a:off x="1271464" y="2688100"/>
            <a:ext cx="9144000" cy="3024000"/>
          </a:xfrm>
          <a:prstGeom prst="rect">
            <a:avLst/>
          </a:prstGeom>
          <a:solidFill>
            <a:schemeClr val="tx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자유형 21"/>
          <p:cNvSpPr/>
          <p:nvPr/>
        </p:nvSpPr>
        <p:spPr>
          <a:xfrm>
            <a:off x="3728536" y="1840513"/>
            <a:ext cx="5734965" cy="3973753"/>
          </a:xfrm>
          <a:custGeom>
            <a:avLst/>
            <a:gdLst>
              <a:gd name="connsiteX0" fmla="*/ 0 w 4755647"/>
              <a:gd name="connsiteY0" fmla="*/ 585065 h 2340260"/>
              <a:gd name="connsiteX1" fmla="*/ 3585517 w 4755647"/>
              <a:gd name="connsiteY1" fmla="*/ 585065 h 2340260"/>
              <a:gd name="connsiteX2" fmla="*/ 3585517 w 4755647"/>
              <a:gd name="connsiteY2" fmla="*/ 0 h 2340260"/>
              <a:gd name="connsiteX3" fmla="*/ 4755647 w 4755647"/>
              <a:gd name="connsiteY3" fmla="*/ 1170130 h 2340260"/>
              <a:gd name="connsiteX4" fmla="*/ 3585517 w 4755647"/>
              <a:gd name="connsiteY4" fmla="*/ 2340260 h 2340260"/>
              <a:gd name="connsiteX5" fmla="*/ 3585517 w 4755647"/>
              <a:gd name="connsiteY5" fmla="*/ 1755195 h 2340260"/>
              <a:gd name="connsiteX6" fmla="*/ 0 w 4755647"/>
              <a:gd name="connsiteY6" fmla="*/ 1755195 h 2340260"/>
              <a:gd name="connsiteX7" fmla="*/ 0 w 4755647"/>
              <a:gd name="connsiteY7" fmla="*/ 585065 h 2340260"/>
              <a:gd name="connsiteX0" fmla="*/ 0 w 6510337"/>
              <a:gd name="connsiteY0" fmla="*/ 1375097 h 3130292"/>
              <a:gd name="connsiteX1" fmla="*/ 3585517 w 6510337"/>
              <a:gd name="connsiteY1" fmla="*/ 1375097 h 3130292"/>
              <a:gd name="connsiteX2" fmla="*/ 3585517 w 6510337"/>
              <a:gd name="connsiteY2" fmla="*/ 790032 h 3130292"/>
              <a:gd name="connsiteX3" fmla="*/ 6510337 w 6510337"/>
              <a:gd name="connsiteY3" fmla="*/ 0 h 3130292"/>
              <a:gd name="connsiteX4" fmla="*/ 3585517 w 6510337"/>
              <a:gd name="connsiteY4" fmla="*/ 3130292 h 3130292"/>
              <a:gd name="connsiteX5" fmla="*/ 3585517 w 6510337"/>
              <a:gd name="connsiteY5" fmla="*/ 2545227 h 3130292"/>
              <a:gd name="connsiteX6" fmla="*/ 0 w 6510337"/>
              <a:gd name="connsiteY6" fmla="*/ 2545227 h 3130292"/>
              <a:gd name="connsiteX7" fmla="*/ 0 w 6510337"/>
              <a:gd name="connsiteY7" fmla="*/ 1375097 h 3130292"/>
              <a:gd name="connsiteX0" fmla="*/ 0 w 6510337"/>
              <a:gd name="connsiteY0" fmla="*/ 1375097 h 2545227"/>
              <a:gd name="connsiteX1" fmla="*/ 3585517 w 6510337"/>
              <a:gd name="connsiteY1" fmla="*/ 1375097 h 2545227"/>
              <a:gd name="connsiteX2" fmla="*/ 3585517 w 6510337"/>
              <a:gd name="connsiteY2" fmla="*/ 790032 h 2545227"/>
              <a:gd name="connsiteX3" fmla="*/ 6510337 w 6510337"/>
              <a:gd name="connsiteY3" fmla="*/ 0 h 2545227"/>
              <a:gd name="connsiteX4" fmla="*/ 6510337 w 6510337"/>
              <a:gd name="connsiteY4" fmla="*/ 1066800 h 2545227"/>
              <a:gd name="connsiteX5" fmla="*/ 3585517 w 6510337"/>
              <a:gd name="connsiteY5" fmla="*/ 2545227 h 2545227"/>
              <a:gd name="connsiteX6" fmla="*/ 0 w 6510337"/>
              <a:gd name="connsiteY6" fmla="*/ 2545227 h 2545227"/>
              <a:gd name="connsiteX7" fmla="*/ 0 w 6510337"/>
              <a:gd name="connsiteY7" fmla="*/ 1375097 h 2545227"/>
              <a:gd name="connsiteX0" fmla="*/ 0 w 6510337"/>
              <a:gd name="connsiteY0" fmla="*/ 1375097 h 2545227"/>
              <a:gd name="connsiteX1" fmla="*/ 3585517 w 6510337"/>
              <a:gd name="connsiteY1" fmla="*/ 1375097 h 2545227"/>
              <a:gd name="connsiteX2" fmla="*/ 5160692 w 6510337"/>
              <a:gd name="connsiteY2" fmla="*/ 1104901 h 2545227"/>
              <a:gd name="connsiteX3" fmla="*/ 6510337 w 6510337"/>
              <a:gd name="connsiteY3" fmla="*/ 0 h 2545227"/>
              <a:gd name="connsiteX4" fmla="*/ 6510337 w 6510337"/>
              <a:gd name="connsiteY4" fmla="*/ 1066800 h 2545227"/>
              <a:gd name="connsiteX5" fmla="*/ 3585517 w 6510337"/>
              <a:gd name="connsiteY5" fmla="*/ 2545227 h 2545227"/>
              <a:gd name="connsiteX6" fmla="*/ 0 w 6510337"/>
              <a:gd name="connsiteY6" fmla="*/ 2545227 h 2545227"/>
              <a:gd name="connsiteX7" fmla="*/ 0 w 6510337"/>
              <a:gd name="connsiteY7" fmla="*/ 1375097 h 2545227"/>
              <a:gd name="connsiteX0" fmla="*/ 0 w 6510337"/>
              <a:gd name="connsiteY0" fmla="*/ 1375097 h 2545227"/>
              <a:gd name="connsiteX1" fmla="*/ 3585517 w 6510337"/>
              <a:gd name="connsiteY1" fmla="*/ 1375097 h 2545227"/>
              <a:gd name="connsiteX2" fmla="*/ 5295900 w 6510337"/>
              <a:gd name="connsiteY2" fmla="*/ 1066801 h 2545227"/>
              <a:gd name="connsiteX3" fmla="*/ 6510337 w 6510337"/>
              <a:gd name="connsiteY3" fmla="*/ 0 h 2545227"/>
              <a:gd name="connsiteX4" fmla="*/ 6510337 w 6510337"/>
              <a:gd name="connsiteY4" fmla="*/ 1066800 h 2545227"/>
              <a:gd name="connsiteX5" fmla="*/ 3585517 w 6510337"/>
              <a:gd name="connsiteY5" fmla="*/ 2545227 h 2545227"/>
              <a:gd name="connsiteX6" fmla="*/ 0 w 6510337"/>
              <a:gd name="connsiteY6" fmla="*/ 2545227 h 2545227"/>
              <a:gd name="connsiteX7" fmla="*/ 0 w 6510337"/>
              <a:gd name="connsiteY7" fmla="*/ 1375097 h 2545227"/>
              <a:gd name="connsiteX0" fmla="*/ 0 w 6510337"/>
              <a:gd name="connsiteY0" fmla="*/ 1375097 h 4660463"/>
              <a:gd name="connsiteX1" fmla="*/ 3585517 w 6510337"/>
              <a:gd name="connsiteY1" fmla="*/ 1375097 h 4660463"/>
              <a:gd name="connsiteX2" fmla="*/ 5295900 w 6510337"/>
              <a:gd name="connsiteY2" fmla="*/ 1066801 h 4660463"/>
              <a:gd name="connsiteX3" fmla="*/ 6510337 w 6510337"/>
              <a:gd name="connsiteY3" fmla="*/ 0 h 4660463"/>
              <a:gd name="connsiteX4" fmla="*/ 6510337 w 6510337"/>
              <a:gd name="connsiteY4" fmla="*/ 1066800 h 4660463"/>
              <a:gd name="connsiteX5" fmla="*/ 3585517 w 6510337"/>
              <a:gd name="connsiteY5" fmla="*/ 2545227 h 4660463"/>
              <a:gd name="connsiteX6" fmla="*/ 1362075 w 6510337"/>
              <a:gd name="connsiteY6" fmla="*/ 4660463 h 4660463"/>
              <a:gd name="connsiteX7" fmla="*/ 0 w 6510337"/>
              <a:gd name="connsiteY7" fmla="*/ 1375097 h 4660463"/>
              <a:gd name="connsiteX0" fmla="*/ 0 w 6510337"/>
              <a:gd name="connsiteY0" fmla="*/ 3924301 h 4660463"/>
              <a:gd name="connsiteX1" fmla="*/ 3585517 w 6510337"/>
              <a:gd name="connsiteY1" fmla="*/ 1375097 h 4660463"/>
              <a:gd name="connsiteX2" fmla="*/ 5295900 w 6510337"/>
              <a:gd name="connsiteY2" fmla="*/ 1066801 h 4660463"/>
              <a:gd name="connsiteX3" fmla="*/ 6510337 w 6510337"/>
              <a:gd name="connsiteY3" fmla="*/ 0 h 4660463"/>
              <a:gd name="connsiteX4" fmla="*/ 6510337 w 6510337"/>
              <a:gd name="connsiteY4" fmla="*/ 1066800 h 4660463"/>
              <a:gd name="connsiteX5" fmla="*/ 3585517 w 6510337"/>
              <a:gd name="connsiteY5" fmla="*/ 2545227 h 4660463"/>
              <a:gd name="connsiteX6" fmla="*/ 1362075 w 6510337"/>
              <a:gd name="connsiteY6" fmla="*/ 4660463 h 4660463"/>
              <a:gd name="connsiteX7" fmla="*/ 0 w 6510337"/>
              <a:gd name="connsiteY7" fmla="*/ 3924301 h 4660463"/>
              <a:gd name="connsiteX0" fmla="*/ 0 w 6510337"/>
              <a:gd name="connsiteY0" fmla="*/ 3924301 h 4660463"/>
              <a:gd name="connsiteX1" fmla="*/ 3585517 w 6510337"/>
              <a:gd name="connsiteY1" fmla="*/ 1375097 h 4660463"/>
              <a:gd name="connsiteX2" fmla="*/ 5295900 w 6510337"/>
              <a:gd name="connsiteY2" fmla="*/ 1066801 h 4660463"/>
              <a:gd name="connsiteX3" fmla="*/ 6510337 w 6510337"/>
              <a:gd name="connsiteY3" fmla="*/ 0 h 4660463"/>
              <a:gd name="connsiteX4" fmla="*/ 6510337 w 6510337"/>
              <a:gd name="connsiteY4" fmla="*/ 1066800 h 4660463"/>
              <a:gd name="connsiteX5" fmla="*/ 6181725 w 6510337"/>
              <a:gd name="connsiteY5" fmla="*/ 1104901 h 4660463"/>
              <a:gd name="connsiteX6" fmla="*/ 1362075 w 6510337"/>
              <a:gd name="connsiteY6" fmla="*/ 4660463 h 4660463"/>
              <a:gd name="connsiteX7" fmla="*/ 0 w 6510337"/>
              <a:gd name="connsiteY7" fmla="*/ 3924301 h 4660463"/>
              <a:gd name="connsiteX0" fmla="*/ 0 w 6510337"/>
              <a:gd name="connsiteY0" fmla="*/ 3924301 h 4660463"/>
              <a:gd name="connsiteX1" fmla="*/ 5543550 w 6510337"/>
              <a:gd name="connsiteY1" fmla="*/ 1104901 h 4660463"/>
              <a:gd name="connsiteX2" fmla="*/ 5295900 w 6510337"/>
              <a:gd name="connsiteY2" fmla="*/ 1066801 h 4660463"/>
              <a:gd name="connsiteX3" fmla="*/ 6510337 w 6510337"/>
              <a:gd name="connsiteY3" fmla="*/ 0 h 4660463"/>
              <a:gd name="connsiteX4" fmla="*/ 6510337 w 6510337"/>
              <a:gd name="connsiteY4" fmla="*/ 1066800 h 4660463"/>
              <a:gd name="connsiteX5" fmla="*/ 6181725 w 6510337"/>
              <a:gd name="connsiteY5" fmla="*/ 1104901 h 4660463"/>
              <a:gd name="connsiteX6" fmla="*/ 1362075 w 6510337"/>
              <a:gd name="connsiteY6" fmla="*/ 4660463 h 4660463"/>
              <a:gd name="connsiteX7" fmla="*/ 0 w 6510337"/>
              <a:gd name="connsiteY7" fmla="*/ 3924301 h 4660463"/>
              <a:gd name="connsiteX0" fmla="*/ 0 w 6510337"/>
              <a:gd name="connsiteY0" fmla="*/ 3924301 h 4660463"/>
              <a:gd name="connsiteX1" fmla="*/ 3189287 w 6510337"/>
              <a:gd name="connsiteY1" fmla="*/ 2306638 h 4660463"/>
              <a:gd name="connsiteX2" fmla="*/ 5543550 w 6510337"/>
              <a:gd name="connsiteY2" fmla="*/ 1104901 h 4660463"/>
              <a:gd name="connsiteX3" fmla="*/ 5295900 w 6510337"/>
              <a:gd name="connsiteY3" fmla="*/ 1066801 h 4660463"/>
              <a:gd name="connsiteX4" fmla="*/ 6510337 w 6510337"/>
              <a:gd name="connsiteY4" fmla="*/ 0 h 4660463"/>
              <a:gd name="connsiteX5" fmla="*/ 6510337 w 6510337"/>
              <a:gd name="connsiteY5" fmla="*/ 1066800 h 4660463"/>
              <a:gd name="connsiteX6" fmla="*/ 6181725 w 6510337"/>
              <a:gd name="connsiteY6" fmla="*/ 1104901 h 4660463"/>
              <a:gd name="connsiteX7" fmla="*/ 1362075 w 6510337"/>
              <a:gd name="connsiteY7" fmla="*/ 4660463 h 4660463"/>
              <a:gd name="connsiteX8" fmla="*/ 0 w 6510337"/>
              <a:gd name="connsiteY8" fmla="*/ 3924301 h 4660463"/>
              <a:gd name="connsiteX0" fmla="*/ 0 w 6510337"/>
              <a:gd name="connsiteY0" fmla="*/ 3924301 h 4660463"/>
              <a:gd name="connsiteX1" fmla="*/ 3189287 w 6510337"/>
              <a:gd name="connsiteY1" fmla="*/ 2306638 h 4660463"/>
              <a:gd name="connsiteX2" fmla="*/ 5543550 w 6510337"/>
              <a:gd name="connsiteY2" fmla="*/ 1104901 h 4660463"/>
              <a:gd name="connsiteX3" fmla="*/ 5295900 w 6510337"/>
              <a:gd name="connsiteY3" fmla="*/ 1066801 h 4660463"/>
              <a:gd name="connsiteX4" fmla="*/ 6510337 w 6510337"/>
              <a:gd name="connsiteY4" fmla="*/ 0 h 4660463"/>
              <a:gd name="connsiteX5" fmla="*/ 6510337 w 6510337"/>
              <a:gd name="connsiteY5" fmla="*/ 1066800 h 4660463"/>
              <a:gd name="connsiteX6" fmla="*/ 6181725 w 6510337"/>
              <a:gd name="connsiteY6" fmla="*/ 1104901 h 4660463"/>
              <a:gd name="connsiteX7" fmla="*/ 3894137 w 6510337"/>
              <a:gd name="connsiteY7" fmla="*/ 2782888 h 4660463"/>
              <a:gd name="connsiteX8" fmla="*/ 1362075 w 6510337"/>
              <a:gd name="connsiteY8" fmla="*/ 4660463 h 4660463"/>
              <a:gd name="connsiteX9" fmla="*/ 0 w 6510337"/>
              <a:gd name="connsiteY9" fmla="*/ 3924301 h 4660463"/>
              <a:gd name="connsiteX0" fmla="*/ 0 w 6510337"/>
              <a:gd name="connsiteY0" fmla="*/ 3924301 h 4660463"/>
              <a:gd name="connsiteX1" fmla="*/ 3189287 w 6510337"/>
              <a:gd name="connsiteY1" fmla="*/ 2306638 h 4660463"/>
              <a:gd name="connsiteX2" fmla="*/ 5543550 w 6510337"/>
              <a:gd name="connsiteY2" fmla="*/ 1104901 h 4660463"/>
              <a:gd name="connsiteX3" fmla="*/ 5295900 w 6510337"/>
              <a:gd name="connsiteY3" fmla="*/ 1066801 h 4660463"/>
              <a:gd name="connsiteX4" fmla="*/ 6510337 w 6510337"/>
              <a:gd name="connsiteY4" fmla="*/ 0 h 4660463"/>
              <a:gd name="connsiteX5" fmla="*/ 6510337 w 6510337"/>
              <a:gd name="connsiteY5" fmla="*/ 1066800 h 4660463"/>
              <a:gd name="connsiteX6" fmla="*/ 6181725 w 6510337"/>
              <a:gd name="connsiteY6" fmla="*/ 1104901 h 4660463"/>
              <a:gd name="connsiteX7" fmla="*/ 5421247 w 6510337"/>
              <a:gd name="connsiteY7" fmla="*/ 2119248 h 4660463"/>
              <a:gd name="connsiteX8" fmla="*/ 1362075 w 6510337"/>
              <a:gd name="connsiteY8" fmla="*/ 4660463 h 4660463"/>
              <a:gd name="connsiteX9" fmla="*/ 0 w 6510337"/>
              <a:gd name="connsiteY9" fmla="*/ 3924301 h 4660463"/>
              <a:gd name="connsiteX0" fmla="*/ 0 w 6510337"/>
              <a:gd name="connsiteY0" fmla="*/ 3924301 h 4660463"/>
              <a:gd name="connsiteX1" fmla="*/ 4935667 w 6510337"/>
              <a:gd name="connsiteY1" fmla="*/ 1960163 h 4660463"/>
              <a:gd name="connsiteX2" fmla="*/ 5543550 w 6510337"/>
              <a:gd name="connsiteY2" fmla="*/ 1104901 h 4660463"/>
              <a:gd name="connsiteX3" fmla="*/ 5295900 w 6510337"/>
              <a:gd name="connsiteY3" fmla="*/ 1066801 h 4660463"/>
              <a:gd name="connsiteX4" fmla="*/ 6510337 w 6510337"/>
              <a:gd name="connsiteY4" fmla="*/ 0 h 4660463"/>
              <a:gd name="connsiteX5" fmla="*/ 6510337 w 6510337"/>
              <a:gd name="connsiteY5" fmla="*/ 1066800 h 4660463"/>
              <a:gd name="connsiteX6" fmla="*/ 6181725 w 6510337"/>
              <a:gd name="connsiteY6" fmla="*/ 1104901 h 4660463"/>
              <a:gd name="connsiteX7" fmla="*/ 5421247 w 6510337"/>
              <a:gd name="connsiteY7" fmla="*/ 2119248 h 4660463"/>
              <a:gd name="connsiteX8" fmla="*/ 1362075 w 6510337"/>
              <a:gd name="connsiteY8" fmla="*/ 4660463 h 4660463"/>
              <a:gd name="connsiteX9" fmla="*/ 0 w 6510337"/>
              <a:gd name="connsiteY9" fmla="*/ 3924301 h 4660463"/>
              <a:gd name="connsiteX0" fmla="*/ 0 w 6510337"/>
              <a:gd name="connsiteY0" fmla="*/ 3924301 h 4660463"/>
              <a:gd name="connsiteX1" fmla="*/ 4846637 w 6510337"/>
              <a:gd name="connsiteY1" fmla="*/ 1925638 h 4660463"/>
              <a:gd name="connsiteX2" fmla="*/ 5543550 w 6510337"/>
              <a:gd name="connsiteY2" fmla="*/ 1104901 h 4660463"/>
              <a:gd name="connsiteX3" fmla="*/ 5295900 w 6510337"/>
              <a:gd name="connsiteY3" fmla="*/ 1066801 h 4660463"/>
              <a:gd name="connsiteX4" fmla="*/ 6510337 w 6510337"/>
              <a:gd name="connsiteY4" fmla="*/ 0 h 4660463"/>
              <a:gd name="connsiteX5" fmla="*/ 6510337 w 6510337"/>
              <a:gd name="connsiteY5" fmla="*/ 1066800 h 4660463"/>
              <a:gd name="connsiteX6" fmla="*/ 6181725 w 6510337"/>
              <a:gd name="connsiteY6" fmla="*/ 1104901 h 4660463"/>
              <a:gd name="connsiteX7" fmla="*/ 5421247 w 6510337"/>
              <a:gd name="connsiteY7" fmla="*/ 2119248 h 4660463"/>
              <a:gd name="connsiteX8" fmla="*/ 1362075 w 6510337"/>
              <a:gd name="connsiteY8" fmla="*/ 4660463 h 4660463"/>
              <a:gd name="connsiteX9" fmla="*/ 0 w 6510337"/>
              <a:gd name="connsiteY9" fmla="*/ 3924301 h 4660463"/>
              <a:gd name="connsiteX0" fmla="*/ 0 w 6510337"/>
              <a:gd name="connsiteY0" fmla="*/ 3924301 h 4660463"/>
              <a:gd name="connsiteX1" fmla="*/ 4846637 w 6510337"/>
              <a:gd name="connsiteY1" fmla="*/ 1925638 h 4660463"/>
              <a:gd name="connsiteX2" fmla="*/ 5543550 w 6510337"/>
              <a:gd name="connsiteY2" fmla="*/ 1104901 h 4660463"/>
              <a:gd name="connsiteX3" fmla="*/ 5295900 w 6510337"/>
              <a:gd name="connsiteY3" fmla="*/ 1066801 h 4660463"/>
              <a:gd name="connsiteX4" fmla="*/ 6510337 w 6510337"/>
              <a:gd name="connsiteY4" fmla="*/ 0 h 4660463"/>
              <a:gd name="connsiteX5" fmla="*/ 6510337 w 6510337"/>
              <a:gd name="connsiteY5" fmla="*/ 1066800 h 4660463"/>
              <a:gd name="connsiteX6" fmla="*/ 6181725 w 6510337"/>
              <a:gd name="connsiteY6" fmla="*/ 1104901 h 4660463"/>
              <a:gd name="connsiteX7" fmla="*/ 5421247 w 6510337"/>
              <a:gd name="connsiteY7" fmla="*/ 2119248 h 4660463"/>
              <a:gd name="connsiteX8" fmla="*/ 4332287 w 6510337"/>
              <a:gd name="connsiteY8" fmla="*/ 2801938 h 4660463"/>
              <a:gd name="connsiteX9" fmla="*/ 1362075 w 6510337"/>
              <a:gd name="connsiteY9" fmla="*/ 4660463 h 4660463"/>
              <a:gd name="connsiteX10" fmla="*/ 0 w 6510337"/>
              <a:gd name="connsiteY10" fmla="*/ 3924301 h 4660463"/>
              <a:gd name="connsiteX0" fmla="*/ 0 w 6510337"/>
              <a:gd name="connsiteY0" fmla="*/ 3924301 h 4660463"/>
              <a:gd name="connsiteX1" fmla="*/ 3570287 w 6510337"/>
              <a:gd name="connsiteY1" fmla="*/ 2449513 h 4660463"/>
              <a:gd name="connsiteX2" fmla="*/ 4846637 w 6510337"/>
              <a:gd name="connsiteY2" fmla="*/ 1925638 h 4660463"/>
              <a:gd name="connsiteX3" fmla="*/ 5543550 w 6510337"/>
              <a:gd name="connsiteY3" fmla="*/ 1104901 h 4660463"/>
              <a:gd name="connsiteX4" fmla="*/ 5295900 w 6510337"/>
              <a:gd name="connsiteY4" fmla="*/ 1066801 h 4660463"/>
              <a:gd name="connsiteX5" fmla="*/ 6510337 w 6510337"/>
              <a:gd name="connsiteY5" fmla="*/ 0 h 4660463"/>
              <a:gd name="connsiteX6" fmla="*/ 6510337 w 6510337"/>
              <a:gd name="connsiteY6" fmla="*/ 1066800 h 4660463"/>
              <a:gd name="connsiteX7" fmla="*/ 6181725 w 6510337"/>
              <a:gd name="connsiteY7" fmla="*/ 1104901 h 4660463"/>
              <a:gd name="connsiteX8" fmla="*/ 5421247 w 6510337"/>
              <a:gd name="connsiteY8" fmla="*/ 2119248 h 4660463"/>
              <a:gd name="connsiteX9" fmla="*/ 4332287 w 6510337"/>
              <a:gd name="connsiteY9" fmla="*/ 2801938 h 4660463"/>
              <a:gd name="connsiteX10" fmla="*/ 1362075 w 6510337"/>
              <a:gd name="connsiteY10" fmla="*/ 4660463 h 4660463"/>
              <a:gd name="connsiteX11" fmla="*/ 0 w 6510337"/>
              <a:gd name="connsiteY11" fmla="*/ 3924301 h 4660463"/>
              <a:gd name="connsiteX0" fmla="*/ 0 w 6510337"/>
              <a:gd name="connsiteY0" fmla="*/ 3924301 h 4660463"/>
              <a:gd name="connsiteX1" fmla="*/ 3836987 w 6510337"/>
              <a:gd name="connsiteY1" fmla="*/ 2887663 h 4660463"/>
              <a:gd name="connsiteX2" fmla="*/ 4846637 w 6510337"/>
              <a:gd name="connsiteY2" fmla="*/ 1925638 h 4660463"/>
              <a:gd name="connsiteX3" fmla="*/ 5543550 w 6510337"/>
              <a:gd name="connsiteY3" fmla="*/ 1104901 h 4660463"/>
              <a:gd name="connsiteX4" fmla="*/ 5295900 w 6510337"/>
              <a:gd name="connsiteY4" fmla="*/ 1066801 h 4660463"/>
              <a:gd name="connsiteX5" fmla="*/ 6510337 w 6510337"/>
              <a:gd name="connsiteY5" fmla="*/ 0 h 4660463"/>
              <a:gd name="connsiteX6" fmla="*/ 6510337 w 6510337"/>
              <a:gd name="connsiteY6" fmla="*/ 1066800 h 4660463"/>
              <a:gd name="connsiteX7" fmla="*/ 6181725 w 6510337"/>
              <a:gd name="connsiteY7" fmla="*/ 1104901 h 4660463"/>
              <a:gd name="connsiteX8" fmla="*/ 5421247 w 6510337"/>
              <a:gd name="connsiteY8" fmla="*/ 2119248 h 4660463"/>
              <a:gd name="connsiteX9" fmla="*/ 4332287 w 6510337"/>
              <a:gd name="connsiteY9" fmla="*/ 2801938 h 4660463"/>
              <a:gd name="connsiteX10" fmla="*/ 1362075 w 6510337"/>
              <a:gd name="connsiteY10" fmla="*/ 4660463 h 4660463"/>
              <a:gd name="connsiteX11" fmla="*/ 0 w 6510337"/>
              <a:gd name="connsiteY11" fmla="*/ 3924301 h 4660463"/>
              <a:gd name="connsiteX0" fmla="*/ 0 w 6510337"/>
              <a:gd name="connsiteY0" fmla="*/ 3924301 h 4660463"/>
              <a:gd name="connsiteX1" fmla="*/ 3703637 w 6510337"/>
              <a:gd name="connsiteY1" fmla="*/ 2754313 h 4660463"/>
              <a:gd name="connsiteX2" fmla="*/ 4846637 w 6510337"/>
              <a:gd name="connsiteY2" fmla="*/ 1925638 h 4660463"/>
              <a:gd name="connsiteX3" fmla="*/ 5543550 w 6510337"/>
              <a:gd name="connsiteY3" fmla="*/ 1104901 h 4660463"/>
              <a:gd name="connsiteX4" fmla="*/ 5295900 w 6510337"/>
              <a:gd name="connsiteY4" fmla="*/ 1066801 h 4660463"/>
              <a:gd name="connsiteX5" fmla="*/ 6510337 w 6510337"/>
              <a:gd name="connsiteY5" fmla="*/ 0 h 4660463"/>
              <a:gd name="connsiteX6" fmla="*/ 6510337 w 6510337"/>
              <a:gd name="connsiteY6" fmla="*/ 1066800 h 4660463"/>
              <a:gd name="connsiteX7" fmla="*/ 6181725 w 6510337"/>
              <a:gd name="connsiteY7" fmla="*/ 1104901 h 4660463"/>
              <a:gd name="connsiteX8" fmla="*/ 5421247 w 6510337"/>
              <a:gd name="connsiteY8" fmla="*/ 2119248 h 4660463"/>
              <a:gd name="connsiteX9" fmla="*/ 4332287 w 6510337"/>
              <a:gd name="connsiteY9" fmla="*/ 2801938 h 4660463"/>
              <a:gd name="connsiteX10" fmla="*/ 1362075 w 6510337"/>
              <a:gd name="connsiteY10" fmla="*/ 4660463 h 4660463"/>
              <a:gd name="connsiteX11" fmla="*/ 0 w 6510337"/>
              <a:gd name="connsiteY11" fmla="*/ 3924301 h 4660463"/>
              <a:gd name="connsiteX0" fmla="*/ 0 w 6510337"/>
              <a:gd name="connsiteY0" fmla="*/ 3924301 h 4660463"/>
              <a:gd name="connsiteX1" fmla="*/ 3703637 w 6510337"/>
              <a:gd name="connsiteY1" fmla="*/ 2754313 h 4660463"/>
              <a:gd name="connsiteX2" fmla="*/ 4846637 w 6510337"/>
              <a:gd name="connsiteY2" fmla="*/ 1925638 h 4660463"/>
              <a:gd name="connsiteX3" fmla="*/ 5543550 w 6510337"/>
              <a:gd name="connsiteY3" fmla="*/ 1104901 h 4660463"/>
              <a:gd name="connsiteX4" fmla="*/ 5295900 w 6510337"/>
              <a:gd name="connsiteY4" fmla="*/ 1066801 h 4660463"/>
              <a:gd name="connsiteX5" fmla="*/ 6510337 w 6510337"/>
              <a:gd name="connsiteY5" fmla="*/ 0 h 4660463"/>
              <a:gd name="connsiteX6" fmla="*/ 6510337 w 6510337"/>
              <a:gd name="connsiteY6" fmla="*/ 1066800 h 4660463"/>
              <a:gd name="connsiteX7" fmla="*/ 6181725 w 6510337"/>
              <a:gd name="connsiteY7" fmla="*/ 1104901 h 4660463"/>
              <a:gd name="connsiteX8" fmla="*/ 5421247 w 6510337"/>
              <a:gd name="connsiteY8" fmla="*/ 2119248 h 4660463"/>
              <a:gd name="connsiteX9" fmla="*/ 4446587 w 6510337"/>
              <a:gd name="connsiteY9" fmla="*/ 3040063 h 4660463"/>
              <a:gd name="connsiteX10" fmla="*/ 1362075 w 6510337"/>
              <a:gd name="connsiteY10" fmla="*/ 4660463 h 4660463"/>
              <a:gd name="connsiteX11" fmla="*/ 0 w 6510337"/>
              <a:gd name="connsiteY11" fmla="*/ 3924301 h 4660463"/>
              <a:gd name="connsiteX0" fmla="*/ 0 w 6510337"/>
              <a:gd name="connsiteY0" fmla="*/ 3924301 h 4660463"/>
              <a:gd name="connsiteX1" fmla="*/ 3703637 w 6510337"/>
              <a:gd name="connsiteY1" fmla="*/ 2754313 h 4660463"/>
              <a:gd name="connsiteX2" fmla="*/ 4846637 w 6510337"/>
              <a:gd name="connsiteY2" fmla="*/ 1925638 h 4660463"/>
              <a:gd name="connsiteX3" fmla="*/ 5543550 w 6510337"/>
              <a:gd name="connsiteY3" fmla="*/ 1104901 h 4660463"/>
              <a:gd name="connsiteX4" fmla="*/ 5295900 w 6510337"/>
              <a:gd name="connsiteY4" fmla="*/ 1066801 h 4660463"/>
              <a:gd name="connsiteX5" fmla="*/ 6510337 w 6510337"/>
              <a:gd name="connsiteY5" fmla="*/ 0 h 4660463"/>
              <a:gd name="connsiteX6" fmla="*/ 6510337 w 6510337"/>
              <a:gd name="connsiteY6" fmla="*/ 1066800 h 4660463"/>
              <a:gd name="connsiteX7" fmla="*/ 6181725 w 6510337"/>
              <a:gd name="connsiteY7" fmla="*/ 1104901 h 4660463"/>
              <a:gd name="connsiteX8" fmla="*/ 5421247 w 6510337"/>
              <a:gd name="connsiteY8" fmla="*/ 2119248 h 4660463"/>
              <a:gd name="connsiteX9" fmla="*/ 4446587 w 6510337"/>
              <a:gd name="connsiteY9" fmla="*/ 3040063 h 4660463"/>
              <a:gd name="connsiteX10" fmla="*/ 3236912 w 6510337"/>
              <a:gd name="connsiteY10" fmla="*/ 3668713 h 4660463"/>
              <a:gd name="connsiteX11" fmla="*/ 1362075 w 6510337"/>
              <a:gd name="connsiteY11" fmla="*/ 4660463 h 4660463"/>
              <a:gd name="connsiteX12" fmla="*/ 0 w 6510337"/>
              <a:gd name="connsiteY12" fmla="*/ 3924301 h 4660463"/>
              <a:gd name="connsiteX0" fmla="*/ 0 w 6510337"/>
              <a:gd name="connsiteY0" fmla="*/ 3924301 h 4660463"/>
              <a:gd name="connsiteX1" fmla="*/ 2474912 w 6510337"/>
              <a:gd name="connsiteY1" fmla="*/ 3154363 h 4660463"/>
              <a:gd name="connsiteX2" fmla="*/ 3703637 w 6510337"/>
              <a:gd name="connsiteY2" fmla="*/ 2754313 h 4660463"/>
              <a:gd name="connsiteX3" fmla="*/ 4846637 w 6510337"/>
              <a:gd name="connsiteY3" fmla="*/ 1925638 h 4660463"/>
              <a:gd name="connsiteX4" fmla="*/ 5543550 w 6510337"/>
              <a:gd name="connsiteY4" fmla="*/ 1104901 h 4660463"/>
              <a:gd name="connsiteX5" fmla="*/ 5295900 w 6510337"/>
              <a:gd name="connsiteY5" fmla="*/ 1066801 h 4660463"/>
              <a:gd name="connsiteX6" fmla="*/ 6510337 w 6510337"/>
              <a:gd name="connsiteY6" fmla="*/ 0 h 4660463"/>
              <a:gd name="connsiteX7" fmla="*/ 6510337 w 6510337"/>
              <a:gd name="connsiteY7" fmla="*/ 1066800 h 4660463"/>
              <a:gd name="connsiteX8" fmla="*/ 6181725 w 6510337"/>
              <a:gd name="connsiteY8" fmla="*/ 1104901 h 4660463"/>
              <a:gd name="connsiteX9" fmla="*/ 5421247 w 6510337"/>
              <a:gd name="connsiteY9" fmla="*/ 2119248 h 4660463"/>
              <a:gd name="connsiteX10" fmla="*/ 4446587 w 6510337"/>
              <a:gd name="connsiteY10" fmla="*/ 3040063 h 4660463"/>
              <a:gd name="connsiteX11" fmla="*/ 3236912 w 6510337"/>
              <a:gd name="connsiteY11" fmla="*/ 3668713 h 4660463"/>
              <a:gd name="connsiteX12" fmla="*/ 1362075 w 6510337"/>
              <a:gd name="connsiteY12" fmla="*/ 4660463 h 4660463"/>
              <a:gd name="connsiteX13" fmla="*/ 0 w 6510337"/>
              <a:gd name="connsiteY13" fmla="*/ 3924301 h 4660463"/>
              <a:gd name="connsiteX0" fmla="*/ 0 w 6510337"/>
              <a:gd name="connsiteY0" fmla="*/ 3924301 h 4660463"/>
              <a:gd name="connsiteX1" fmla="*/ 2379662 w 6510337"/>
              <a:gd name="connsiteY1" fmla="*/ 3449638 h 4660463"/>
              <a:gd name="connsiteX2" fmla="*/ 3703637 w 6510337"/>
              <a:gd name="connsiteY2" fmla="*/ 2754313 h 4660463"/>
              <a:gd name="connsiteX3" fmla="*/ 4846637 w 6510337"/>
              <a:gd name="connsiteY3" fmla="*/ 1925638 h 4660463"/>
              <a:gd name="connsiteX4" fmla="*/ 5543550 w 6510337"/>
              <a:gd name="connsiteY4" fmla="*/ 1104901 h 4660463"/>
              <a:gd name="connsiteX5" fmla="*/ 5295900 w 6510337"/>
              <a:gd name="connsiteY5" fmla="*/ 1066801 h 4660463"/>
              <a:gd name="connsiteX6" fmla="*/ 6510337 w 6510337"/>
              <a:gd name="connsiteY6" fmla="*/ 0 h 4660463"/>
              <a:gd name="connsiteX7" fmla="*/ 6510337 w 6510337"/>
              <a:gd name="connsiteY7" fmla="*/ 1066800 h 4660463"/>
              <a:gd name="connsiteX8" fmla="*/ 6181725 w 6510337"/>
              <a:gd name="connsiteY8" fmla="*/ 1104901 h 4660463"/>
              <a:gd name="connsiteX9" fmla="*/ 5421247 w 6510337"/>
              <a:gd name="connsiteY9" fmla="*/ 2119248 h 4660463"/>
              <a:gd name="connsiteX10" fmla="*/ 4446587 w 6510337"/>
              <a:gd name="connsiteY10" fmla="*/ 3040063 h 4660463"/>
              <a:gd name="connsiteX11" fmla="*/ 3236912 w 6510337"/>
              <a:gd name="connsiteY11" fmla="*/ 3668713 h 4660463"/>
              <a:gd name="connsiteX12" fmla="*/ 1362075 w 6510337"/>
              <a:gd name="connsiteY12" fmla="*/ 4660463 h 4660463"/>
              <a:gd name="connsiteX13" fmla="*/ 0 w 6510337"/>
              <a:gd name="connsiteY13" fmla="*/ 3924301 h 4660463"/>
              <a:gd name="connsiteX0" fmla="*/ 0 w 6510337"/>
              <a:gd name="connsiteY0" fmla="*/ 3924301 h 4660463"/>
              <a:gd name="connsiteX1" fmla="*/ 2408237 w 6510337"/>
              <a:gd name="connsiteY1" fmla="*/ 3592513 h 4660463"/>
              <a:gd name="connsiteX2" fmla="*/ 3703637 w 6510337"/>
              <a:gd name="connsiteY2" fmla="*/ 2754313 h 4660463"/>
              <a:gd name="connsiteX3" fmla="*/ 4846637 w 6510337"/>
              <a:gd name="connsiteY3" fmla="*/ 1925638 h 4660463"/>
              <a:gd name="connsiteX4" fmla="*/ 5543550 w 6510337"/>
              <a:gd name="connsiteY4" fmla="*/ 1104901 h 4660463"/>
              <a:gd name="connsiteX5" fmla="*/ 5295900 w 6510337"/>
              <a:gd name="connsiteY5" fmla="*/ 1066801 h 4660463"/>
              <a:gd name="connsiteX6" fmla="*/ 6510337 w 6510337"/>
              <a:gd name="connsiteY6" fmla="*/ 0 h 4660463"/>
              <a:gd name="connsiteX7" fmla="*/ 6510337 w 6510337"/>
              <a:gd name="connsiteY7" fmla="*/ 1066800 h 4660463"/>
              <a:gd name="connsiteX8" fmla="*/ 6181725 w 6510337"/>
              <a:gd name="connsiteY8" fmla="*/ 1104901 h 4660463"/>
              <a:gd name="connsiteX9" fmla="*/ 5421247 w 6510337"/>
              <a:gd name="connsiteY9" fmla="*/ 2119248 h 4660463"/>
              <a:gd name="connsiteX10" fmla="*/ 4446587 w 6510337"/>
              <a:gd name="connsiteY10" fmla="*/ 3040063 h 4660463"/>
              <a:gd name="connsiteX11" fmla="*/ 3236912 w 6510337"/>
              <a:gd name="connsiteY11" fmla="*/ 3668713 h 4660463"/>
              <a:gd name="connsiteX12" fmla="*/ 1362075 w 6510337"/>
              <a:gd name="connsiteY12" fmla="*/ 4660463 h 4660463"/>
              <a:gd name="connsiteX13" fmla="*/ 0 w 6510337"/>
              <a:gd name="connsiteY13" fmla="*/ 3924301 h 4660463"/>
              <a:gd name="connsiteX0" fmla="*/ 0 w 6510337"/>
              <a:gd name="connsiteY0" fmla="*/ 3924301 h 4660463"/>
              <a:gd name="connsiteX1" fmla="*/ 2284412 w 6510337"/>
              <a:gd name="connsiteY1" fmla="*/ 3440113 h 4660463"/>
              <a:gd name="connsiteX2" fmla="*/ 3703637 w 6510337"/>
              <a:gd name="connsiteY2" fmla="*/ 2754313 h 4660463"/>
              <a:gd name="connsiteX3" fmla="*/ 4846637 w 6510337"/>
              <a:gd name="connsiteY3" fmla="*/ 1925638 h 4660463"/>
              <a:gd name="connsiteX4" fmla="*/ 5543550 w 6510337"/>
              <a:gd name="connsiteY4" fmla="*/ 1104901 h 4660463"/>
              <a:gd name="connsiteX5" fmla="*/ 5295900 w 6510337"/>
              <a:gd name="connsiteY5" fmla="*/ 1066801 h 4660463"/>
              <a:gd name="connsiteX6" fmla="*/ 6510337 w 6510337"/>
              <a:gd name="connsiteY6" fmla="*/ 0 h 4660463"/>
              <a:gd name="connsiteX7" fmla="*/ 6510337 w 6510337"/>
              <a:gd name="connsiteY7" fmla="*/ 1066800 h 4660463"/>
              <a:gd name="connsiteX8" fmla="*/ 6181725 w 6510337"/>
              <a:gd name="connsiteY8" fmla="*/ 1104901 h 4660463"/>
              <a:gd name="connsiteX9" fmla="*/ 5421247 w 6510337"/>
              <a:gd name="connsiteY9" fmla="*/ 2119248 h 4660463"/>
              <a:gd name="connsiteX10" fmla="*/ 4446587 w 6510337"/>
              <a:gd name="connsiteY10" fmla="*/ 3040063 h 4660463"/>
              <a:gd name="connsiteX11" fmla="*/ 3236912 w 6510337"/>
              <a:gd name="connsiteY11" fmla="*/ 3668713 h 4660463"/>
              <a:gd name="connsiteX12" fmla="*/ 1362075 w 6510337"/>
              <a:gd name="connsiteY12" fmla="*/ 4660463 h 4660463"/>
              <a:gd name="connsiteX13" fmla="*/ 0 w 6510337"/>
              <a:gd name="connsiteY13" fmla="*/ 3924301 h 4660463"/>
              <a:gd name="connsiteX0" fmla="*/ 0 w 6510337"/>
              <a:gd name="connsiteY0" fmla="*/ 3924301 h 4660463"/>
              <a:gd name="connsiteX1" fmla="*/ 2284412 w 6510337"/>
              <a:gd name="connsiteY1" fmla="*/ 3440113 h 4660463"/>
              <a:gd name="connsiteX2" fmla="*/ 3703637 w 6510337"/>
              <a:gd name="connsiteY2" fmla="*/ 2754313 h 4660463"/>
              <a:gd name="connsiteX3" fmla="*/ 4846637 w 6510337"/>
              <a:gd name="connsiteY3" fmla="*/ 1925638 h 4660463"/>
              <a:gd name="connsiteX4" fmla="*/ 5543550 w 6510337"/>
              <a:gd name="connsiteY4" fmla="*/ 1104901 h 4660463"/>
              <a:gd name="connsiteX5" fmla="*/ 5295900 w 6510337"/>
              <a:gd name="connsiteY5" fmla="*/ 1066801 h 4660463"/>
              <a:gd name="connsiteX6" fmla="*/ 6510337 w 6510337"/>
              <a:gd name="connsiteY6" fmla="*/ 0 h 4660463"/>
              <a:gd name="connsiteX7" fmla="*/ 6510337 w 6510337"/>
              <a:gd name="connsiteY7" fmla="*/ 1066800 h 4660463"/>
              <a:gd name="connsiteX8" fmla="*/ 6181725 w 6510337"/>
              <a:gd name="connsiteY8" fmla="*/ 1104901 h 4660463"/>
              <a:gd name="connsiteX9" fmla="*/ 5421247 w 6510337"/>
              <a:gd name="connsiteY9" fmla="*/ 2119248 h 4660463"/>
              <a:gd name="connsiteX10" fmla="*/ 4446587 w 6510337"/>
              <a:gd name="connsiteY10" fmla="*/ 3040063 h 4660463"/>
              <a:gd name="connsiteX11" fmla="*/ 3436937 w 6510337"/>
              <a:gd name="connsiteY11" fmla="*/ 3792538 h 4660463"/>
              <a:gd name="connsiteX12" fmla="*/ 1362075 w 6510337"/>
              <a:gd name="connsiteY12" fmla="*/ 4660463 h 4660463"/>
              <a:gd name="connsiteX13" fmla="*/ 0 w 6510337"/>
              <a:gd name="connsiteY13" fmla="*/ 3924301 h 4660463"/>
              <a:gd name="connsiteX0" fmla="*/ 0 w 6510337"/>
              <a:gd name="connsiteY0" fmla="*/ 3924301 h 4660463"/>
              <a:gd name="connsiteX1" fmla="*/ 2284412 w 6510337"/>
              <a:gd name="connsiteY1" fmla="*/ 3440113 h 4660463"/>
              <a:gd name="connsiteX2" fmla="*/ 3703637 w 6510337"/>
              <a:gd name="connsiteY2" fmla="*/ 2754313 h 4660463"/>
              <a:gd name="connsiteX3" fmla="*/ 4846637 w 6510337"/>
              <a:gd name="connsiteY3" fmla="*/ 1925638 h 4660463"/>
              <a:gd name="connsiteX4" fmla="*/ 5543550 w 6510337"/>
              <a:gd name="connsiteY4" fmla="*/ 1104901 h 4660463"/>
              <a:gd name="connsiteX5" fmla="*/ 5295900 w 6510337"/>
              <a:gd name="connsiteY5" fmla="*/ 1066801 h 4660463"/>
              <a:gd name="connsiteX6" fmla="*/ 6510337 w 6510337"/>
              <a:gd name="connsiteY6" fmla="*/ 0 h 4660463"/>
              <a:gd name="connsiteX7" fmla="*/ 6510337 w 6510337"/>
              <a:gd name="connsiteY7" fmla="*/ 1066800 h 4660463"/>
              <a:gd name="connsiteX8" fmla="*/ 6181725 w 6510337"/>
              <a:gd name="connsiteY8" fmla="*/ 1104901 h 4660463"/>
              <a:gd name="connsiteX9" fmla="*/ 5421247 w 6510337"/>
              <a:gd name="connsiteY9" fmla="*/ 2119248 h 4660463"/>
              <a:gd name="connsiteX10" fmla="*/ 4446587 w 6510337"/>
              <a:gd name="connsiteY10" fmla="*/ 3040063 h 4660463"/>
              <a:gd name="connsiteX11" fmla="*/ 3436937 w 6510337"/>
              <a:gd name="connsiteY11" fmla="*/ 3792538 h 4660463"/>
              <a:gd name="connsiteX12" fmla="*/ 1362075 w 6510337"/>
              <a:gd name="connsiteY12" fmla="*/ 4660463 h 4660463"/>
              <a:gd name="connsiteX13" fmla="*/ 0 w 6510337"/>
              <a:gd name="connsiteY13" fmla="*/ 3924301 h 4660463"/>
              <a:gd name="connsiteX0" fmla="*/ 0 w 6510337"/>
              <a:gd name="connsiteY0" fmla="*/ 3924301 h 4660463"/>
              <a:gd name="connsiteX1" fmla="*/ 2284412 w 6510337"/>
              <a:gd name="connsiteY1" fmla="*/ 3440113 h 4660463"/>
              <a:gd name="connsiteX2" fmla="*/ 3703637 w 6510337"/>
              <a:gd name="connsiteY2" fmla="*/ 2754313 h 4660463"/>
              <a:gd name="connsiteX3" fmla="*/ 4846637 w 6510337"/>
              <a:gd name="connsiteY3" fmla="*/ 1925638 h 4660463"/>
              <a:gd name="connsiteX4" fmla="*/ 5543550 w 6510337"/>
              <a:gd name="connsiteY4" fmla="*/ 1104901 h 4660463"/>
              <a:gd name="connsiteX5" fmla="*/ 5295900 w 6510337"/>
              <a:gd name="connsiteY5" fmla="*/ 1066801 h 4660463"/>
              <a:gd name="connsiteX6" fmla="*/ 6510337 w 6510337"/>
              <a:gd name="connsiteY6" fmla="*/ 0 h 4660463"/>
              <a:gd name="connsiteX7" fmla="*/ 6510337 w 6510337"/>
              <a:gd name="connsiteY7" fmla="*/ 1066800 h 4660463"/>
              <a:gd name="connsiteX8" fmla="*/ 6181725 w 6510337"/>
              <a:gd name="connsiteY8" fmla="*/ 1104901 h 4660463"/>
              <a:gd name="connsiteX9" fmla="*/ 5421247 w 6510337"/>
              <a:gd name="connsiteY9" fmla="*/ 2119248 h 4660463"/>
              <a:gd name="connsiteX10" fmla="*/ 4446587 w 6510337"/>
              <a:gd name="connsiteY10" fmla="*/ 3040063 h 4660463"/>
              <a:gd name="connsiteX11" fmla="*/ 3436937 w 6510337"/>
              <a:gd name="connsiteY11" fmla="*/ 3792538 h 4660463"/>
              <a:gd name="connsiteX12" fmla="*/ 1970087 w 6510337"/>
              <a:gd name="connsiteY12" fmla="*/ 4402138 h 4660463"/>
              <a:gd name="connsiteX13" fmla="*/ 1362075 w 6510337"/>
              <a:gd name="connsiteY13" fmla="*/ 4660463 h 4660463"/>
              <a:gd name="connsiteX14" fmla="*/ 0 w 6510337"/>
              <a:gd name="connsiteY14" fmla="*/ 3924301 h 4660463"/>
              <a:gd name="connsiteX0" fmla="*/ 0 w 6510337"/>
              <a:gd name="connsiteY0" fmla="*/ 3924301 h 4660463"/>
              <a:gd name="connsiteX1" fmla="*/ 903287 w 6510337"/>
              <a:gd name="connsiteY1" fmla="*/ 3744913 h 4660463"/>
              <a:gd name="connsiteX2" fmla="*/ 2284412 w 6510337"/>
              <a:gd name="connsiteY2" fmla="*/ 3440113 h 4660463"/>
              <a:gd name="connsiteX3" fmla="*/ 3703637 w 6510337"/>
              <a:gd name="connsiteY3" fmla="*/ 2754313 h 4660463"/>
              <a:gd name="connsiteX4" fmla="*/ 4846637 w 6510337"/>
              <a:gd name="connsiteY4" fmla="*/ 1925638 h 4660463"/>
              <a:gd name="connsiteX5" fmla="*/ 5543550 w 6510337"/>
              <a:gd name="connsiteY5" fmla="*/ 1104901 h 4660463"/>
              <a:gd name="connsiteX6" fmla="*/ 5295900 w 6510337"/>
              <a:gd name="connsiteY6" fmla="*/ 1066801 h 4660463"/>
              <a:gd name="connsiteX7" fmla="*/ 6510337 w 6510337"/>
              <a:gd name="connsiteY7" fmla="*/ 0 h 4660463"/>
              <a:gd name="connsiteX8" fmla="*/ 6510337 w 6510337"/>
              <a:gd name="connsiteY8" fmla="*/ 1066800 h 4660463"/>
              <a:gd name="connsiteX9" fmla="*/ 6181725 w 6510337"/>
              <a:gd name="connsiteY9" fmla="*/ 1104901 h 4660463"/>
              <a:gd name="connsiteX10" fmla="*/ 5421247 w 6510337"/>
              <a:gd name="connsiteY10" fmla="*/ 2119248 h 4660463"/>
              <a:gd name="connsiteX11" fmla="*/ 4446587 w 6510337"/>
              <a:gd name="connsiteY11" fmla="*/ 3040063 h 4660463"/>
              <a:gd name="connsiteX12" fmla="*/ 3436937 w 6510337"/>
              <a:gd name="connsiteY12" fmla="*/ 3792538 h 4660463"/>
              <a:gd name="connsiteX13" fmla="*/ 1970087 w 6510337"/>
              <a:gd name="connsiteY13" fmla="*/ 4402138 h 4660463"/>
              <a:gd name="connsiteX14" fmla="*/ 1362075 w 6510337"/>
              <a:gd name="connsiteY14" fmla="*/ 4660463 h 4660463"/>
              <a:gd name="connsiteX15" fmla="*/ 0 w 6510337"/>
              <a:gd name="connsiteY15" fmla="*/ 3924301 h 4660463"/>
              <a:gd name="connsiteX0" fmla="*/ 0 w 6510337"/>
              <a:gd name="connsiteY0" fmla="*/ 3924301 h 4660463"/>
              <a:gd name="connsiteX1" fmla="*/ 1074737 w 6510337"/>
              <a:gd name="connsiteY1" fmla="*/ 4116388 h 4660463"/>
              <a:gd name="connsiteX2" fmla="*/ 2284412 w 6510337"/>
              <a:gd name="connsiteY2" fmla="*/ 3440113 h 4660463"/>
              <a:gd name="connsiteX3" fmla="*/ 3703637 w 6510337"/>
              <a:gd name="connsiteY3" fmla="*/ 2754313 h 4660463"/>
              <a:gd name="connsiteX4" fmla="*/ 4846637 w 6510337"/>
              <a:gd name="connsiteY4" fmla="*/ 1925638 h 4660463"/>
              <a:gd name="connsiteX5" fmla="*/ 5543550 w 6510337"/>
              <a:gd name="connsiteY5" fmla="*/ 1104901 h 4660463"/>
              <a:gd name="connsiteX6" fmla="*/ 5295900 w 6510337"/>
              <a:gd name="connsiteY6" fmla="*/ 1066801 h 4660463"/>
              <a:gd name="connsiteX7" fmla="*/ 6510337 w 6510337"/>
              <a:gd name="connsiteY7" fmla="*/ 0 h 4660463"/>
              <a:gd name="connsiteX8" fmla="*/ 6510337 w 6510337"/>
              <a:gd name="connsiteY8" fmla="*/ 1066800 h 4660463"/>
              <a:gd name="connsiteX9" fmla="*/ 6181725 w 6510337"/>
              <a:gd name="connsiteY9" fmla="*/ 1104901 h 4660463"/>
              <a:gd name="connsiteX10" fmla="*/ 5421247 w 6510337"/>
              <a:gd name="connsiteY10" fmla="*/ 2119248 h 4660463"/>
              <a:gd name="connsiteX11" fmla="*/ 4446587 w 6510337"/>
              <a:gd name="connsiteY11" fmla="*/ 3040063 h 4660463"/>
              <a:gd name="connsiteX12" fmla="*/ 3436937 w 6510337"/>
              <a:gd name="connsiteY12" fmla="*/ 3792538 h 4660463"/>
              <a:gd name="connsiteX13" fmla="*/ 1970087 w 6510337"/>
              <a:gd name="connsiteY13" fmla="*/ 4402138 h 4660463"/>
              <a:gd name="connsiteX14" fmla="*/ 1362075 w 6510337"/>
              <a:gd name="connsiteY14" fmla="*/ 4660463 h 4660463"/>
              <a:gd name="connsiteX15" fmla="*/ 0 w 6510337"/>
              <a:gd name="connsiteY15" fmla="*/ 3924301 h 4660463"/>
              <a:gd name="connsiteX0" fmla="*/ 0 w 6510337"/>
              <a:gd name="connsiteY0" fmla="*/ 3924301 h 4660463"/>
              <a:gd name="connsiteX1" fmla="*/ 1350962 w 6510337"/>
              <a:gd name="connsiteY1" fmla="*/ 3840163 h 4660463"/>
              <a:gd name="connsiteX2" fmla="*/ 2284412 w 6510337"/>
              <a:gd name="connsiteY2" fmla="*/ 3440113 h 4660463"/>
              <a:gd name="connsiteX3" fmla="*/ 3703637 w 6510337"/>
              <a:gd name="connsiteY3" fmla="*/ 2754313 h 4660463"/>
              <a:gd name="connsiteX4" fmla="*/ 4846637 w 6510337"/>
              <a:gd name="connsiteY4" fmla="*/ 1925638 h 4660463"/>
              <a:gd name="connsiteX5" fmla="*/ 5543550 w 6510337"/>
              <a:gd name="connsiteY5" fmla="*/ 1104901 h 4660463"/>
              <a:gd name="connsiteX6" fmla="*/ 5295900 w 6510337"/>
              <a:gd name="connsiteY6" fmla="*/ 1066801 h 4660463"/>
              <a:gd name="connsiteX7" fmla="*/ 6510337 w 6510337"/>
              <a:gd name="connsiteY7" fmla="*/ 0 h 4660463"/>
              <a:gd name="connsiteX8" fmla="*/ 6510337 w 6510337"/>
              <a:gd name="connsiteY8" fmla="*/ 1066800 h 4660463"/>
              <a:gd name="connsiteX9" fmla="*/ 6181725 w 6510337"/>
              <a:gd name="connsiteY9" fmla="*/ 1104901 h 4660463"/>
              <a:gd name="connsiteX10" fmla="*/ 5421247 w 6510337"/>
              <a:gd name="connsiteY10" fmla="*/ 2119248 h 4660463"/>
              <a:gd name="connsiteX11" fmla="*/ 4446587 w 6510337"/>
              <a:gd name="connsiteY11" fmla="*/ 3040063 h 4660463"/>
              <a:gd name="connsiteX12" fmla="*/ 3436937 w 6510337"/>
              <a:gd name="connsiteY12" fmla="*/ 3792538 h 4660463"/>
              <a:gd name="connsiteX13" fmla="*/ 1970087 w 6510337"/>
              <a:gd name="connsiteY13" fmla="*/ 4402138 h 4660463"/>
              <a:gd name="connsiteX14" fmla="*/ 1362075 w 6510337"/>
              <a:gd name="connsiteY14" fmla="*/ 4660463 h 4660463"/>
              <a:gd name="connsiteX15" fmla="*/ 0 w 6510337"/>
              <a:gd name="connsiteY15" fmla="*/ 3924301 h 4660463"/>
              <a:gd name="connsiteX0" fmla="*/ 0 w 6075170"/>
              <a:gd name="connsiteY0" fmla="*/ 4660463 h 4660463"/>
              <a:gd name="connsiteX1" fmla="*/ 915795 w 6075170"/>
              <a:gd name="connsiteY1" fmla="*/ 3840163 h 4660463"/>
              <a:gd name="connsiteX2" fmla="*/ 1849245 w 6075170"/>
              <a:gd name="connsiteY2" fmla="*/ 3440113 h 4660463"/>
              <a:gd name="connsiteX3" fmla="*/ 3268470 w 6075170"/>
              <a:gd name="connsiteY3" fmla="*/ 2754313 h 4660463"/>
              <a:gd name="connsiteX4" fmla="*/ 4411470 w 6075170"/>
              <a:gd name="connsiteY4" fmla="*/ 1925638 h 4660463"/>
              <a:gd name="connsiteX5" fmla="*/ 5108383 w 6075170"/>
              <a:gd name="connsiteY5" fmla="*/ 1104901 h 4660463"/>
              <a:gd name="connsiteX6" fmla="*/ 4860733 w 6075170"/>
              <a:gd name="connsiteY6" fmla="*/ 1066801 h 4660463"/>
              <a:gd name="connsiteX7" fmla="*/ 6075170 w 6075170"/>
              <a:gd name="connsiteY7" fmla="*/ 0 h 4660463"/>
              <a:gd name="connsiteX8" fmla="*/ 6075170 w 6075170"/>
              <a:gd name="connsiteY8" fmla="*/ 1066800 h 4660463"/>
              <a:gd name="connsiteX9" fmla="*/ 5746558 w 6075170"/>
              <a:gd name="connsiteY9" fmla="*/ 1104901 h 4660463"/>
              <a:gd name="connsiteX10" fmla="*/ 4986080 w 6075170"/>
              <a:gd name="connsiteY10" fmla="*/ 2119248 h 4660463"/>
              <a:gd name="connsiteX11" fmla="*/ 4011420 w 6075170"/>
              <a:gd name="connsiteY11" fmla="*/ 3040063 h 4660463"/>
              <a:gd name="connsiteX12" fmla="*/ 3001770 w 6075170"/>
              <a:gd name="connsiteY12" fmla="*/ 3792538 h 4660463"/>
              <a:gd name="connsiteX13" fmla="*/ 1534920 w 6075170"/>
              <a:gd name="connsiteY13" fmla="*/ 4402138 h 4660463"/>
              <a:gd name="connsiteX14" fmla="*/ 926908 w 6075170"/>
              <a:gd name="connsiteY14" fmla="*/ 4660463 h 4660463"/>
              <a:gd name="connsiteX15" fmla="*/ 0 w 6075170"/>
              <a:gd name="connsiteY15" fmla="*/ 4660463 h 4660463"/>
              <a:gd name="connsiteX0" fmla="*/ 0 w 6075170"/>
              <a:gd name="connsiteY0" fmla="*/ 4660463 h 4660463"/>
              <a:gd name="connsiteX1" fmla="*/ 56957 w 6075170"/>
              <a:gd name="connsiteY1" fmla="*/ 3889375 h 4660463"/>
              <a:gd name="connsiteX2" fmla="*/ 1849245 w 6075170"/>
              <a:gd name="connsiteY2" fmla="*/ 3440113 h 4660463"/>
              <a:gd name="connsiteX3" fmla="*/ 3268470 w 6075170"/>
              <a:gd name="connsiteY3" fmla="*/ 2754313 h 4660463"/>
              <a:gd name="connsiteX4" fmla="*/ 4411470 w 6075170"/>
              <a:gd name="connsiteY4" fmla="*/ 1925638 h 4660463"/>
              <a:gd name="connsiteX5" fmla="*/ 5108383 w 6075170"/>
              <a:gd name="connsiteY5" fmla="*/ 1104901 h 4660463"/>
              <a:gd name="connsiteX6" fmla="*/ 4860733 w 6075170"/>
              <a:gd name="connsiteY6" fmla="*/ 1066801 h 4660463"/>
              <a:gd name="connsiteX7" fmla="*/ 6075170 w 6075170"/>
              <a:gd name="connsiteY7" fmla="*/ 0 h 4660463"/>
              <a:gd name="connsiteX8" fmla="*/ 6075170 w 6075170"/>
              <a:gd name="connsiteY8" fmla="*/ 1066800 h 4660463"/>
              <a:gd name="connsiteX9" fmla="*/ 5746558 w 6075170"/>
              <a:gd name="connsiteY9" fmla="*/ 1104901 h 4660463"/>
              <a:gd name="connsiteX10" fmla="*/ 4986080 w 6075170"/>
              <a:gd name="connsiteY10" fmla="*/ 2119248 h 4660463"/>
              <a:gd name="connsiteX11" fmla="*/ 4011420 w 6075170"/>
              <a:gd name="connsiteY11" fmla="*/ 3040063 h 4660463"/>
              <a:gd name="connsiteX12" fmla="*/ 3001770 w 6075170"/>
              <a:gd name="connsiteY12" fmla="*/ 3792538 h 4660463"/>
              <a:gd name="connsiteX13" fmla="*/ 1534920 w 6075170"/>
              <a:gd name="connsiteY13" fmla="*/ 4402138 h 4660463"/>
              <a:gd name="connsiteX14" fmla="*/ 926908 w 6075170"/>
              <a:gd name="connsiteY14" fmla="*/ 4660463 h 4660463"/>
              <a:gd name="connsiteX15" fmla="*/ 0 w 6075170"/>
              <a:gd name="connsiteY15" fmla="*/ 4660463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1970088 w 6510338"/>
              <a:gd name="connsiteY13" fmla="*/ 4402138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144992 w 6655330"/>
              <a:gd name="connsiteY0" fmla="*/ 3924301 h 4660463"/>
              <a:gd name="connsiteX1" fmla="*/ 637117 w 6655330"/>
              <a:gd name="connsiteY1" fmla="*/ 3889375 h 4660463"/>
              <a:gd name="connsiteX2" fmla="*/ 2429405 w 6655330"/>
              <a:gd name="connsiteY2" fmla="*/ 3440113 h 4660463"/>
              <a:gd name="connsiteX3" fmla="*/ 3848630 w 6655330"/>
              <a:gd name="connsiteY3" fmla="*/ 2754313 h 4660463"/>
              <a:gd name="connsiteX4" fmla="*/ 4991630 w 6655330"/>
              <a:gd name="connsiteY4" fmla="*/ 1925638 h 4660463"/>
              <a:gd name="connsiteX5" fmla="*/ 5688543 w 6655330"/>
              <a:gd name="connsiteY5" fmla="*/ 1104901 h 4660463"/>
              <a:gd name="connsiteX6" fmla="*/ 5440893 w 6655330"/>
              <a:gd name="connsiteY6" fmla="*/ 1066801 h 4660463"/>
              <a:gd name="connsiteX7" fmla="*/ 6655330 w 6655330"/>
              <a:gd name="connsiteY7" fmla="*/ 0 h 4660463"/>
              <a:gd name="connsiteX8" fmla="*/ 6655330 w 6655330"/>
              <a:gd name="connsiteY8" fmla="*/ 1066800 h 4660463"/>
              <a:gd name="connsiteX9" fmla="*/ 6326718 w 6655330"/>
              <a:gd name="connsiteY9" fmla="*/ 1104901 h 4660463"/>
              <a:gd name="connsiteX10" fmla="*/ 5566240 w 6655330"/>
              <a:gd name="connsiteY10" fmla="*/ 2119248 h 4660463"/>
              <a:gd name="connsiteX11" fmla="*/ 4591580 w 6655330"/>
              <a:gd name="connsiteY11" fmla="*/ 3040063 h 4660463"/>
              <a:gd name="connsiteX12" fmla="*/ 3581930 w 6655330"/>
              <a:gd name="connsiteY12" fmla="*/ 3792538 h 4660463"/>
              <a:gd name="connsiteX13" fmla="*/ 2157930 w 6655330"/>
              <a:gd name="connsiteY13" fmla="*/ 4470993 h 4660463"/>
              <a:gd name="connsiteX14" fmla="*/ 1507068 w 6655330"/>
              <a:gd name="connsiteY14" fmla="*/ 4660463 h 4660463"/>
              <a:gd name="connsiteX15" fmla="*/ 144992 w 6655330"/>
              <a:gd name="connsiteY15" fmla="*/ 3924301 h 4660463"/>
              <a:gd name="connsiteX0" fmla="*/ 144992 w 6655330"/>
              <a:gd name="connsiteY0" fmla="*/ 3924301 h 4751578"/>
              <a:gd name="connsiteX1" fmla="*/ 637117 w 6655330"/>
              <a:gd name="connsiteY1" fmla="*/ 3889375 h 4751578"/>
              <a:gd name="connsiteX2" fmla="*/ 2429405 w 6655330"/>
              <a:gd name="connsiteY2" fmla="*/ 3440113 h 4751578"/>
              <a:gd name="connsiteX3" fmla="*/ 3848630 w 6655330"/>
              <a:gd name="connsiteY3" fmla="*/ 2754313 h 4751578"/>
              <a:gd name="connsiteX4" fmla="*/ 4991630 w 6655330"/>
              <a:gd name="connsiteY4" fmla="*/ 1925638 h 4751578"/>
              <a:gd name="connsiteX5" fmla="*/ 5688543 w 6655330"/>
              <a:gd name="connsiteY5" fmla="*/ 1104901 h 4751578"/>
              <a:gd name="connsiteX6" fmla="*/ 5440893 w 6655330"/>
              <a:gd name="connsiteY6" fmla="*/ 1066801 h 4751578"/>
              <a:gd name="connsiteX7" fmla="*/ 6655330 w 6655330"/>
              <a:gd name="connsiteY7" fmla="*/ 0 h 4751578"/>
              <a:gd name="connsiteX8" fmla="*/ 6655330 w 6655330"/>
              <a:gd name="connsiteY8" fmla="*/ 1066800 h 4751578"/>
              <a:gd name="connsiteX9" fmla="*/ 6326718 w 6655330"/>
              <a:gd name="connsiteY9" fmla="*/ 1104901 h 4751578"/>
              <a:gd name="connsiteX10" fmla="*/ 5566240 w 6655330"/>
              <a:gd name="connsiteY10" fmla="*/ 2119248 h 4751578"/>
              <a:gd name="connsiteX11" fmla="*/ 4591580 w 6655330"/>
              <a:gd name="connsiteY11" fmla="*/ 3040063 h 4751578"/>
              <a:gd name="connsiteX12" fmla="*/ 3581930 w 6655330"/>
              <a:gd name="connsiteY12" fmla="*/ 3792538 h 4751578"/>
              <a:gd name="connsiteX13" fmla="*/ 2157930 w 6655330"/>
              <a:gd name="connsiteY13" fmla="*/ 4470993 h 4751578"/>
              <a:gd name="connsiteX14" fmla="*/ 1507068 w 6655330"/>
              <a:gd name="connsiteY14" fmla="*/ 4660463 h 4751578"/>
              <a:gd name="connsiteX15" fmla="*/ 144992 w 6655330"/>
              <a:gd name="connsiteY15" fmla="*/ 3924301 h 4751578"/>
              <a:gd name="connsiteX0" fmla="*/ 144992 w 6655330"/>
              <a:gd name="connsiteY0" fmla="*/ 3924301 h 4660463"/>
              <a:gd name="connsiteX1" fmla="*/ 637117 w 6655330"/>
              <a:gd name="connsiteY1" fmla="*/ 3889375 h 4660463"/>
              <a:gd name="connsiteX2" fmla="*/ 2429405 w 6655330"/>
              <a:gd name="connsiteY2" fmla="*/ 3440113 h 4660463"/>
              <a:gd name="connsiteX3" fmla="*/ 3848630 w 6655330"/>
              <a:gd name="connsiteY3" fmla="*/ 2754313 h 4660463"/>
              <a:gd name="connsiteX4" fmla="*/ 4991630 w 6655330"/>
              <a:gd name="connsiteY4" fmla="*/ 1925638 h 4660463"/>
              <a:gd name="connsiteX5" fmla="*/ 5688543 w 6655330"/>
              <a:gd name="connsiteY5" fmla="*/ 1104901 h 4660463"/>
              <a:gd name="connsiteX6" fmla="*/ 5440893 w 6655330"/>
              <a:gd name="connsiteY6" fmla="*/ 1066801 h 4660463"/>
              <a:gd name="connsiteX7" fmla="*/ 6655330 w 6655330"/>
              <a:gd name="connsiteY7" fmla="*/ 0 h 4660463"/>
              <a:gd name="connsiteX8" fmla="*/ 6655330 w 6655330"/>
              <a:gd name="connsiteY8" fmla="*/ 1066800 h 4660463"/>
              <a:gd name="connsiteX9" fmla="*/ 6326718 w 6655330"/>
              <a:gd name="connsiteY9" fmla="*/ 1104901 h 4660463"/>
              <a:gd name="connsiteX10" fmla="*/ 5566240 w 6655330"/>
              <a:gd name="connsiteY10" fmla="*/ 2119248 h 4660463"/>
              <a:gd name="connsiteX11" fmla="*/ 4591580 w 6655330"/>
              <a:gd name="connsiteY11" fmla="*/ 3040063 h 4660463"/>
              <a:gd name="connsiteX12" fmla="*/ 3581930 w 6655330"/>
              <a:gd name="connsiteY12" fmla="*/ 3792538 h 4660463"/>
              <a:gd name="connsiteX13" fmla="*/ 2157930 w 6655330"/>
              <a:gd name="connsiteY13" fmla="*/ 4470993 h 4660463"/>
              <a:gd name="connsiteX14" fmla="*/ 1507068 w 6655330"/>
              <a:gd name="connsiteY14" fmla="*/ 4660463 h 4660463"/>
              <a:gd name="connsiteX15" fmla="*/ 144992 w 6655330"/>
              <a:gd name="connsiteY15" fmla="*/ 3924301 h 4660463"/>
              <a:gd name="connsiteX0" fmla="*/ 144992 w 6655330"/>
              <a:gd name="connsiteY0" fmla="*/ 3924301 h 4660463"/>
              <a:gd name="connsiteX1" fmla="*/ 637117 w 6655330"/>
              <a:gd name="connsiteY1" fmla="*/ 3889375 h 4660463"/>
              <a:gd name="connsiteX2" fmla="*/ 2429405 w 6655330"/>
              <a:gd name="connsiteY2" fmla="*/ 3440113 h 4660463"/>
              <a:gd name="connsiteX3" fmla="*/ 3848630 w 6655330"/>
              <a:gd name="connsiteY3" fmla="*/ 2754313 h 4660463"/>
              <a:gd name="connsiteX4" fmla="*/ 4991630 w 6655330"/>
              <a:gd name="connsiteY4" fmla="*/ 1925638 h 4660463"/>
              <a:gd name="connsiteX5" fmla="*/ 5688543 w 6655330"/>
              <a:gd name="connsiteY5" fmla="*/ 1104901 h 4660463"/>
              <a:gd name="connsiteX6" fmla="*/ 5440893 w 6655330"/>
              <a:gd name="connsiteY6" fmla="*/ 1066801 h 4660463"/>
              <a:gd name="connsiteX7" fmla="*/ 6655330 w 6655330"/>
              <a:gd name="connsiteY7" fmla="*/ 0 h 4660463"/>
              <a:gd name="connsiteX8" fmla="*/ 6655330 w 6655330"/>
              <a:gd name="connsiteY8" fmla="*/ 1066800 h 4660463"/>
              <a:gd name="connsiteX9" fmla="*/ 6326718 w 6655330"/>
              <a:gd name="connsiteY9" fmla="*/ 1104901 h 4660463"/>
              <a:gd name="connsiteX10" fmla="*/ 5566240 w 6655330"/>
              <a:gd name="connsiteY10" fmla="*/ 2119248 h 4660463"/>
              <a:gd name="connsiteX11" fmla="*/ 4591580 w 6655330"/>
              <a:gd name="connsiteY11" fmla="*/ 3040063 h 4660463"/>
              <a:gd name="connsiteX12" fmla="*/ 3581930 w 6655330"/>
              <a:gd name="connsiteY12" fmla="*/ 3792538 h 4660463"/>
              <a:gd name="connsiteX13" fmla="*/ 2157930 w 6655330"/>
              <a:gd name="connsiteY13" fmla="*/ 4470993 h 4660463"/>
              <a:gd name="connsiteX14" fmla="*/ 1507068 w 6655330"/>
              <a:gd name="connsiteY14" fmla="*/ 4660463 h 4660463"/>
              <a:gd name="connsiteX15" fmla="*/ 144992 w 6655330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066800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1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7 w 6510338"/>
              <a:gd name="connsiteY8" fmla="*/ 1104901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0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7 w 6510338"/>
              <a:gd name="connsiteY8" fmla="*/ 1104901 h 4660463"/>
              <a:gd name="connsiteX9" fmla="*/ 6181726 w 6510338"/>
              <a:gd name="connsiteY9" fmla="*/ 1104901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0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7 w 6510338"/>
              <a:gd name="connsiteY8" fmla="*/ 1104901 h 4660463"/>
              <a:gd name="connsiteX9" fmla="*/ 6181726 w 6510338"/>
              <a:gd name="connsiteY9" fmla="*/ 1152525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0 w 6510338"/>
              <a:gd name="connsiteY5" fmla="*/ 1104901 h 4660463"/>
              <a:gd name="connsiteX6" fmla="*/ 5295901 w 6510338"/>
              <a:gd name="connsiteY6" fmla="*/ 1066801 h 4660463"/>
              <a:gd name="connsiteX7" fmla="*/ 6510338 w 6510338"/>
              <a:gd name="connsiteY7" fmla="*/ 0 h 4660463"/>
              <a:gd name="connsiteX8" fmla="*/ 6510338 w 6510338"/>
              <a:gd name="connsiteY8" fmla="*/ 1152525 h 4660463"/>
              <a:gd name="connsiteX9" fmla="*/ 6181726 w 6510338"/>
              <a:gd name="connsiteY9" fmla="*/ 1152525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6510338"/>
              <a:gd name="connsiteY0" fmla="*/ 3924301 h 4660463"/>
              <a:gd name="connsiteX1" fmla="*/ 492125 w 6510338"/>
              <a:gd name="connsiteY1" fmla="*/ 3889375 h 4660463"/>
              <a:gd name="connsiteX2" fmla="*/ 2284413 w 6510338"/>
              <a:gd name="connsiteY2" fmla="*/ 3440113 h 4660463"/>
              <a:gd name="connsiteX3" fmla="*/ 3703638 w 6510338"/>
              <a:gd name="connsiteY3" fmla="*/ 2754313 h 4660463"/>
              <a:gd name="connsiteX4" fmla="*/ 4846638 w 6510338"/>
              <a:gd name="connsiteY4" fmla="*/ 1925638 h 4660463"/>
              <a:gd name="connsiteX5" fmla="*/ 5543550 w 6510338"/>
              <a:gd name="connsiteY5" fmla="*/ 1104901 h 4660463"/>
              <a:gd name="connsiteX6" fmla="*/ 5295901 w 6510338"/>
              <a:gd name="connsiteY6" fmla="*/ 1104900 h 4660463"/>
              <a:gd name="connsiteX7" fmla="*/ 6510338 w 6510338"/>
              <a:gd name="connsiteY7" fmla="*/ 0 h 4660463"/>
              <a:gd name="connsiteX8" fmla="*/ 6510338 w 6510338"/>
              <a:gd name="connsiteY8" fmla="*/ 1152525 h 4660463"/>
              <a:gd name="connsiteX9" fmla="*/ 6181726 w 6510338"/>
              <a:gd name="connsiteY9" fmla="*/ 1152525 h 4660463"/>
              <a:gd name="connsiteX10" fmla="*/ 5421248 w 6510338"/>
              <a:gd name="connsiteY10" fmla="*/ 2119248 h 4660463"/>
              <a:gd name="connsiteX11" fmla="*/ 4446588 w 6510338"/>
              <a:gd name="connsiteY11" fmla="*/ 3040063 h 4660463"/>
              <a:gd name="connsiteX12" fmla="*/ 3436938 w 6510338"/>
              <a:gd name="connsiteY12" fmla="*/ 3792538 h 4660463"/>
              <a:gd name="connsiteX13" fmla="*/ 2012938 w 6510338"/>
              <a:gd name="connsiteY13" fmla="*/ 4470993 h 4660463"/>
              <a:gd name="connsiteX14" fmla="*/ 1362076 w 6510338"/>
              <a:gd name="connsiteY14" fmla="*/ 4660463 h 4660463"/>
              <a:gd name="connsiteX15" fmla="*/ 0 w 6510338"/>
              <a:gd name="connsiteY15" fmla="*/ 3924301 h 4660463"/>
              <a:gd name="connsiteX0" fmla="*/ 0 w 7020275"/>
              <a:gd name="connsiteY0" fmla="*/ 4075397 h 4660463"/>
              <a:gd name="connsiteX1" fmla="*/ 1002062 w 7020275"/>
              <a:gd name="connsiteY1" fmla="*/ 3889375 h 4660463"/>
              <a:gd name="connsiteX2" fmla="*/ 2794350 w 7020275"/>
              <a:gd name="connsiteY2" fmla="*/ 3440113 h 4660463"/>
              <a:gd name="connsiteX3" fmla="*/ 4213575 w 7020275"/>
              <a:gd name="connsiteY3" fmla="*/ 2754313 h 4660463"/>
              <a:gd name="connsiteX4" fmla="*/ 5356575 w 7020275"/>
              <a:gd name="connsiteY4" fmla="*/ 1925638 h 4660463"/>
              <a:gd name="connsiteX5" fmla="*/ 6053487 w 7020275"/>
              <a:gd name="connsiteY5" fmla="*/ 1104901 h 4660463"/>
              <a:gd name="connsiteX6" fmla="*/ 5805838 w 7020275"/>
              <a:gd name="connsiteY6" fmla="*/ 1104900 h 4660463"/>
              <a:gd name="connsiteX7" fmla="*/ 7020275 w 7020275"/>
              <a:gd name="connsiteY7" fmla="*/ 0 h 4660463"/>
              <a:gd name="connsiteX8" fmla="*/ 7020275 w 7020275"/>
              <a:gd name="connsiteY8" fmla="*/ 1152525 h 4660463"/>
              <a:gd name="connsiteX9" fmla="*/ 6691663 w 7020275"/>
              <a:gd name="connsiteY9" fmla="*/ 1152525 h 4660463"/>
              <a:gd name="connsiteX10" fmla="*/ 5931185 w 7020275"/>
              <a:gd name="connsiteY10" fmla="*/ 2119248 h 4660463"/>
              <a:gd name="connsiteX11" fmla="*/ 4956525 w 7020275"/>
              <a:gd name="connsiteY11" fmla="*/ 3040063 h 4660463"/>
              <a:gd name="connsiteX12" fmla="*/ 3946875 w 7020275"/>
              <a:gd name="connsiteY12" fmla="*/ 3792538 h 4660463"/>
              <a:gd name="connsiteX13" fmla="*/ 2522875 w 7020275"/>
              <a:gd name="connsiteY13" fmla="*/ 4470993 h 4660463"/>
              <a:gd name="connsiteX14" fmla="*/ 1872013 w 7020275"/>
              <a:gd name="connsiteY14" fmla="*/ 4660463 h 4660463"/>
              <a:gd name="connsiteX15" fmla="*/ 0 w 7020275"/>
              <a:gd name="connsiteY15" fmla="*/ 4075397 h 4660463"/>
              <a:gd name="connsiteX0" fmla="*/ 0 w 7020275"/>
              <a:gd name="connsiteY0" fmla="*/ 4075397 h 4795477"/>
              <a:gd name="connsiteX1" fmla="*/ 1002062 w 7020275"/>
              <a:gd name="connsiteY1" fmla="*/ 3889375 h 4795477"/>
              <a:gd name="connsiteX2" fmla="*/ 2794350 w 7020275"/>
              <a:gd name="connsiteY2" fmla="*/ 3440113 h 4795477"/>
              <a:gd name="connsiteX3" fmla="*/ 4213575 w 7020275"/>
              <a:gd name="connsiteY3" fmla="*/ 2754313 h 4795477"/>
              <a:gd name="connsiteX4" fmla="*/ 5356575 w 7020275"/>
              <a:gd name="connsiteY4" fmla="*/ 1925638 h 4795477"/>
              <a:gd name="connsiteX5" fmla="*/ 6053487 w 7020275"/>
              <a:gd name="connsiteY5" fmla="*/ 1104901 h 4795477"/>
              <a:gd name="connsiteX6" fmla="*/ 5805838 w 7020275"/>
              <a:gd name="connsiteY6" fmla="*/ 1104900 h 4795477"/>
              <a:gd name="connsiteX7" fmla="*/ 7020275 w 7020275"/>
              <a:gd name="connsiteY7" fmla="*/ 0 h 4795477"/>
              <a:gd name="connsiteX8" fmla="*/ 7020275 w 7020275"/>
              <a:gd name="connsiteY8" fmla="*/ 1152525 h 4795477"/>
              <a:gd name="connsiteX9" fmla="*/ 6691663 w 7020275"/>
              <a:gd name="connsiteY9" fmla="*/ 1152525 h 4795477"/>
              <a:gd name="connsiteX10" fmla="*/ 5931185 w 7020275"/>
              <a:gd name="connsiteY10" fmla="*/ 2119248 h 4795477"/>
              <a:gd name="connsiteX11" fmla="*/ 4956525 w 7020275"/>
              <a:gd name="connsiteY11" fmla="*/ 3040063 h 4795477"/>
              <a:gd name="connsiteX12" fmla="*/ 3946875 w 7020275"/>
              <a:gd name="connsiteY12" fmla="*/ 3792538 h 4795477"/>
              <a:gd name="connsiteX13" fmla="*/ 2522875 w 7020275"/>
              <a:gd name="connsiteY13" fmla="*/ 4470993 h 4795477"/>
              <a:gd name="connsiteX14" fmla="*/ 1350151 w 7020275"/>
              <a:gd name="connsiteY14" fmla="*/ 4795477 h 4795477"/>
              <a:gd name="connsiteX15" fmla="*/ 0 w 7020275"/>
              <a:gd name="connsiteY15" fmla="*/ 4075397 h 4795477"/>
              <a:gd name="connsiteX0" fmla="*/ 0 w 7020781"/>
              <a:gd name="connsiteY0" fmla="*/ 4075397 h 4795477"/>
              <a:gd name="connsiteX1" fmla="*/ 1002062 w 7020781"/>
              <a:gd name="connsiteY1" fmla="*/ 3889375 h 4795477"/>
              <a:gd name="connsiteX2" fmla="*/ 2794350 w 7020781"/>
              <a:gd name="connsiteY2" fmla="*/ 3440113 h 4795477"/>
              <a:gd name="connsiteX3" fmla="*/ 4213575 w 7020781"/>
              <a:gd name="connsiteY3" fmla="*/ 2754313 h 4795477"/>
              <a:gd name="connsiteX4" fmla="*/ 5356575 w 7020781"/>
              <a:gd name="connsiteY4" fmla="*/ 1925638 h 4795477"/>
              <a:gd name="connsiteX5" fmla="*/ 6053487 w 7020781"/>
              <a:gd name="connsiteY5" fmla="*/ 1104901 h 4795477"/>
              <a:gd name="connsiteX6" fmla="*/ 5805838 w 7020781"/>
              <a:gd name="connsiteY6" fmla="*/ 1104900 h 4795477"/>
              <a:gd name="connsiteX7" fmla="*/ 7020275 w 7020781"/>
              <a:gd name="connsiteY7" fmla="*/ 0 h 4795477"/>
              <a:gd name="connsiteX8" fmla="*/ 7020781 w 7020781"/>
              <a:gd name="connsiteY8" fmla="*/ 1240082 h 4795477"/>
              <a:gd name="connsiteX9" fmla="*/ 6691663 w 7020781"/>
              <a:gd name="connsiteY9" fmla="*/ 1152525 h 4795477"/>
              <a:gd name="connsiteX10" fmla="*/ 5931185 w 7020781"/>
              <a:gd name="connsiteY10" fmla="*/ 2119248 h 4795477"/>
              <a:gd name="connsiteX11" fmla="*/ 4956525 w 7020781"/>
              <a:gd name="connsiteY11" fmla="*/ 3040063 h 4795477"/>
              <a:gd name="connsiteX12" fmla="*/ 3946875 w 7020781"/>
              <a:gd name="connsiteY12" fmla="*/ 3792538 h 4795477"/>
              <a:gd name="connsiteX13" fmla="*/ 2522875 w 7020781"/>
              <a:gd name="connsiteY13" fmla="*/ 4470993 h 4795477"/>
              <a:gd name="connsiteX14" fmla="*/ 1350151 w 7020781"/>
              <a:gd name="connsiteY14" fmla="*/ 4795477 h 4795477"/>
              <a:gd name="connsiteX15" fmla="*/ 0 w 7020781"/>
              <a:gd name="connsiteY15" fmla="*/ 4075397 h 4795477"/>
              <a:gd name="connsiteX0" fmla="*/ 0 w 7020781"/>
              <a:gd name="connsiteY0" fmla="*/ 4075397 h 4795477"/>
              <a:gd name="connsiteX1" fmla="*/ 1002062 w 7020781"/>
              <a:gd name="connsiteY1" fmla="*/ 3889375 h 4795477"/>
              <a:gd name="connsiteX2" fmla="*/ 2794350 w 7020781"/>
              <a:gd name="connsiteY2" fmla="*/ 3440113 h 4795477"/>
              <a:gd name="connsiteX3" fmla="*/ 4213575 w 7020781"/>
              <a:gd name="connsiteY3" fmla="*/ 2754313 h 4795477"/>
              <a:gd name="connsiteX4" fmla="*/ 5356575 w 7020781"/>
              <a:gd name="connsiteY4" fmla="*/ 1925638 h 4795477"/>
              <a:gd name="connsiteX5" fmla="*/ 6201162 w 7020781"/>
              <a:gd name="connsiteY5" fmla="*/ 1001546 h 4795477"/>
              <a:gd name="connsiteX6" fmla="*/ 5805838 w 7020781"/>
              <a:gd name="connsiteY6" fmla="*/ 1104900 h 4795477"/>
              <a:gd name="connsiteX7" fmla="*/ 7020275 w 7020781"/>
              <a:gd name="connsiteY7" fmla="*/ 0 h 4795477"/>
              <a:gd name="connsiteX8" fmla="*/ 7020781 w 7020781"/>
              <a:gd name="connsiteY8" fmla="*/ 1240082 h 4795477"/>
              <a:gd name="connsiteX9" fmla="*/ 6691663 w 7020781"/>
              <a:gd name="connsiteY9" fmla="*/ 1152525 h 4795477"/>
              <a:gd name="connsiteX10" fmla="*/ 5931185 w 7020781"/>
              <a:gd name="connsiteY10" fmla="*/ 2119248 h 4795477"/>
              <a:gd name="connsiteX11" fmla="*/ 4956525 w 7020781"/>
              <a:gd name="connsiteY11" fmla="*/ 3040063 h 4795477"/>
              <a:gd name="connsiteX12" fmla="*/ 3946875 w 7020781"/>
              <a:gd name="connsiteY12" fmla="*/ 3792538 h 4795477"/>
              <a:gd name="connsiteX13" fmla="*/ 2522875 w 7020781"/>
              <a:gd name="connsiteY13" fmla="*/ 4470993 h 4795477"/>
              <a:gd name="connsiteX14" fmla="*/ 1350151 w 7020781"/>
              <a:gd name="connsiteY14" fmla="*/ 4795477 h 4795477"/>
              <a:gd name="connsiteX15" fmla="*/ 0 w 7020781"/>
              <a:gd name="connsiteY15" fmla="*/ 4075397 h 4795477"/>
              <a:gd name="connsiteX0" fmla="*/ 0 w 7020781"/>
              <a:gd name="connsiteY0" fmla="*/ 4075397 h 4795477"/>
              <a:gd name="connsiteX1" fmla="*/ 1002062 w 7020781"/>
              <a:gd name="connsiteY1" fmla="*/ 3889375 h 4795477"/>
              <a:gd name="connsiteX2" fmla="*/ 2794350 w 7020781"/>
              <a:gd name="connsiteY2" fmla="*/ 3440113 h 4795477"/>
              <a:gd name="connsiteX3" fmla="*/ 4213575 w 7020781"/>
              <a:gd name="connsiteY3" fmla="*/ 2754313 h 4795477"/>
              <a:gd name="connsiteX4" fmla="*/ 5356575 w 7020781"/>
              <a:gd name="connsiteY4" fmla="*/ 1925638 h 4795477"/>
              <a:gd name="connsiteX5" fmla="*/ 6201162 w 7020781"/>
              <a:gd name="connsiteY5" fmla="*/ 1001546 h 4795477"/>
              <a:gd name="connsiteX6" fmla="*/ 5805838 w 7020781"/>
              <a:gd name="connsiteY6" fmla="*/ 904875 h 4795477"/>
              <a:gd name="connsiteX7" fmla="*/ 7020275 w 7020781"/>
              <a:gd name="connsiteY7" fmla="*/ 0 h 4795477"/>
              <a:gd name="connsiteX8" fmla="*/ 7020781 w 7020781"/>
              <a:gd name="connsiteY8" fmla="*/ 1240082 h 4795477"/>
              <a:gd name="connsiteX9" fmla="*/ 6691663 w 7020781"/>
              <a:gd name="connsiteY9" fmla="*/ 1152525 h 4795477"/>
              <a:gd name="connsiteX10" fmla="*/ 5931185 w 7020781"/>
              <a:gd name="connsiteY10" fmla="*/ 2119248 h 4795477"/>
              <a:gd name="connsiteX11" fmla="*/ 4956525 w 7020781"/>
              <a:gd name="connsiteY11" fmla="*/ 3040063 h 4795477"/>
              <a:gd name="connsiteX12" fmla="*/ 3946875 w 7020781"/>
              <a:gd name="connsiteY12" fmla="*/ 3792538 h 4795477"/>
              <a:gd name="connsiteX13" fmla="*/ 2522875 w 7020781"/>
              <a:gd name="connsiteY13" fmla="*/ 4470993 h 4795477"/>
              <a:gd name="connsiteX14" fmla="*/ 1350151 w 7020781"/>
              <a:gd name="connsiteY14" fmla="*/ 4795477 h 4795477"/>
              <a:gd name="connsiteX15" fmla="*/ 0 w 7020781"/>
              <a:gd name="connsiteY15" fmla="*/ 4075397 h 4795477"/>
              <a:gd name="connsiteX0" fmla="*/ 0 w 7020781"/>
              <a:gd name="connsiteY0" fmla="*/ 4075397 h 4776427"/>
              <a:gd name="connsiteX1" fmla="*/ 1002062 w 7020781"/>
              <a:gd name="connsiteY1" fmla="*/ 3889375 h 4776427"/>
              <a:gd name="connsiteX2" fmla="*/ 2794350 w 7020781"/>
              <a:gd name="connsiteY2" fmla="*/ 3440113 h 4776427"/>
              <a:gd name="connsiteX3" fmla="*/ 4213575 w 7020781"/>
              <a:gd name="connsiteY3" fmla="*/ 2754313 h 4776427"/>
              <a:gd name="connsiteX4" fmla="*/ 5356575 w 7020781"/>
              <a:gd name="connsiteY4" fmla="*/ 1925638 h 4776427"/>
              <a:gd name="connsiteX5" fmla="*/ 6201162 w 7020781"/>
              <a:gd name="connsiteY5" fmla="*/ 1001546 h 4776427"/>
              <a:gd name="connsiteX6" fmla="*/ 5805838 w 7020781"/>
              <a:gd name="connsiteY6" fmla="*/ 904875 h 4776427"/>
              <a:gd name="connsiteX7" fmla="*/ 7020275 w 7020781"/>
              <a:gd name="connsiteY7" fmla="*/ 0 h 4776427"/>
              <a:gd name="connsiteX8" fmla="*/ 7020781 w 7020781"/>
              <a:gd name="connsiteY8" fmla="*/ 1240082 h 4776427"/>
              <a:gd name="connsiteX9" fmla="*/ 6691663 w 7020781"/>
              <a:gd name="connsiteY9" fmla="*/ 1152525 h 4776427"/>
              <a:gd name="connsiteX10" fmla="*/ 5931185 w 7020781"/>
              <a:gd name="connsiteY10" fmla="*/ 2119248 h 4776427"/>
              <a:gd name="connsiteX11" fmla="*/ 4956525 w 7020781"/>
              <a:gd name="connsiteY11" fmla="*/ 3040063 h 4776427"/>
              <a:gd name="connsiteX12" fmla="*/ 3946875 w 7020781"/>
              <a:gd name="connsiteY12" fmla="*/ 3792538 h 4776427"/>
              <a:gd name="connsiteX13" fmla="*/ 2522875 w 7020781"/>
              <a:gd name="connsiteY13" fmla="*/ 4470993 h 4776427"/>
              <a:gd name="connsiteX14" fmla="*/ 1493026 w 7020781"/>
              <a:gd name="connsiteY14" fmla="*/ 4776427 h 4776427"/>
              <a:gd name="connsiteX15" fmla="*/ 0 w 7020781"/>
              <a:gd name="connsiteY15" fmla="*/ 4075397 h 4776427"/>
              <a:gd name="connsiteX0" fmla="*/ 0 w 6981776"/>
              <a:gd name="connsiteY0" fmla="*/ 4097337 h 4776427"/>
              <a:gd name="connsiteX1" fmla="*/ 963057 w 6981776"/>
              <a:gd name="connsiteY1" fmla="*/ 3889375 h 4776427"/>
              <a:gd name="connsiteX2" fmla="*/ 2755345 w 6981776"/>
              <a:gd name="connsiteY2" fmla="*/ 3440113 h 4776427"/>
              <a:gd name="connsiteX3" fmla="*/ 4174570 w 6981776"/>
              <a:gd name="connsiteY3" fmla="*/ 2754313 h 4776427"/>
              <a:gd name="connsiteX4" fmla="*/ 5317570 w 6981776"/>
              <a:gd name="connsiteY4" fmla="*/ 1925638 h 4776427"/>
              <a:gd name="connsiteX5" fmla="*/ 6162157 w 6981776"/>
              <a:gd name="connsiteY5" fmla="*/ 1001546 h 4776427"/>
              <a:gd name="connsiteX6" fmla="*/ 5766833 w 6981776"/>
              <a:gd name="connsiteY6" fmla="*/ 904875 h 4776427"/>
              <a:gd name="connsiteX7" fmla="*/ 6981270 w 6981776"/>
              <a:gd name="connsiteY7" fmla="*/ 0 h 4776427"/>
              <a:gd name="connsiteX8" fmla="*/ 6981776 w 6981776"/>
              <a:gd name="connsiteY8" fmla="*/ 1240082 h 4776427"/>
              <a:gd name="connsiteX9" fmla="*/ 6652658 w 6981776"/>
              <a:gd name="connsiteY9" fmla="*/ 1152525 h 4776427"/>
              <a:gd name="connsiteX10" fmla="*/ 5892180 w 6981776"/>
              <a:gd name="connsiteY10" fmla="*/ 2119248 h 4776427"/>
              <a:gd name="connsiteX11" fmla="*/ 4917520 w 6981776"/>
              <a:gd name="connsiteY11" fmla="*/ 3040063 h 4776427"/>
              <a:gd name="connsiteX12" fmla="*/ 3907870 w 6981776"/>
              <a:gd name="connsiteY12" fmla="*/ 3792538 h 4776427"/>
              <a:gd name="connsiteX13" fmla="*/ 2483870 w 6981776"/>
              <a:gd name="connsiteY13" fmla="*/ 4470993 h 4776427"/>
              <a:gd name="connsiteX14" fmla="*/ 1454021 w 6981776"/>
              <a:gd name="connsiteY14" fmla="*/ 4776427 h 4776427"/>
              <a:gd name="connsiteX15" fmla="*/ 0 w 6981776"/>
              <a:gd name="connsiteY15" fmla="*/ 4097337 h 4776427"/>
              <a:gd name="connsiteX0" fmla="*/ 0 w 6981776"/>
              <a:gd name="connsiteY0" fmla="*/ 4097337 h 4837667"/>
              <a:gd name="connsiteX1" fmla="*/ 963057 w 6981776"/>
              <a:gd name="connsiteY1" fmla="*/ 3889375 h 4837667"/>
              <a:gd name="connsiteX2" fmla="*/ 2755345 w 6981776"/>
              <a:gd name="connsiteY2" fmla="*/ 3440113 h 4837667"/>
              <a:gd name="connsiteX3" fmla="*/ 4174570 w 6981776"/>
              <a:gd name="connsiteY3" fmla="*/ 2754313 h 4837667"/>
              <a:gd name="connsiteX4" fmla="*/ 5317570 w 6981776"/>
              <a:gd name="connsiteY4" fmla="*/ 1925638 h 4837667"/>
              <a:gd name="connsiteX5" fmla="*/ 6162157 w 6981776"/>
              <a:gd name="connsiteY5" fmla="*/ 1001546 h 4837667"/>
              <a:gd name="connsiteX6" fmla="*/ 5766833 w 6981776"/>
              <a:gd name="connsiteY6" fmla="*/ 904875 h 4837667"/>
              <a:gd name="connsiteX7" fmla="*/ 6981270 w 6981776"/>
              <a:gd name="connsiteY7" fmla="*/ 0 h 4837667"/>
              <a:gd name="connsiteX8" fmla="*/ 6981776 w 6981776"/>
              <a:gd name="connsiteY8" fmla="*/ 1240082 h 4837667"/>
              <a:gd name="connsiteX9" fmla="*/ 6652658 w 6981776"/>
              <a:gd name="connsiteY9" fmla="*/ 1152525 h 4837667"/>
              <a:gd name="connsiteX10" fmla="*/ 5892180 w 6981776"/>
              <a:gd name="connsiteY10" fmla="*/ 2119248 h 4837667"/>
              <a:gd name="connsiteX11" fmla="*/ 4917520 w 6981776"/>
              <a:gd name="connsiteY11" fmla="*/ 3040063 h 4837667"/>
              <a:gd name="connsiteX12" fmla="*/ 3907870 w 6981776"/>
              <a:gd name="connsiteY12" fmla="*/ 3792538 h 4837667"/>
              <a:gd name="connsiteX13" fmla="*/ 2483870 w 6981776"/>
              <a:gd name="connsiteY13" fmla="*/ 4470993 h 4837667"/>
              <a:gd name="connsiteX14" fmla="*/ 1486856 w 6981776"/>
              <a:gd name="connsiteY14" fmla="*/ 4837667 h 4837667"/>
              <a:gd name="connsiteX15" fmla="*/ 0 w 6981776"/>
              <a:gd name="connsiteY15" fmla="*/ 4097337 h 4837667"/>
              <a:gd name="connsiteX0" fmla="*/ 0 w 6981776"/>
              <a:gd name="connsiteY0" fmla="*/ 4097337 h 4837667"/>
              <a:gd name="connsiteX1" fmla="*/ 963057 w 6981776"/>
              <a:gd name="connsiteY1" fmla="*/ 3889375 h 4837667"/>
              <a:gd name="connsiteX2" fmla="*/ 2755345 w 6981776"/>
              <a:gd name="connsiteY2" fmla="*/ 3440113 h 4837667"/>
              <a:gd name="connsiteX3" fmla="*/ 4174570 w 6981776"/>
              <a:gd name="connsiteY3" fmla="*/ 2754313 h 4837667"/>
              <a:gd name="connsiteX4" fmla="*/ 5317570 w 6981776"/>
              <a:gd name="connsiteY4" fmla="*/ 1925638 h 4837667"/>
              <a:gd name="connsiteX5" fmla="*/ 6162157 w 6981776"/>
              <a:gd name="connsiteY5" fmla="*/ 1001546 h 4837667"/>
              <a:gd name="connsiteX6" fmla="*/ 5766833 w 6981776"/>
              <a:gd name="connsiteY6" fmla="*/ 904875 h 4837667"/>
              <a:gd name="connsiteX7" fmla="*/ 6981270 w 6981776"/>
              <a:gd name="connsiteY7" fmla="*/ 0 h 4837667"/>
              <a:gd name="connsiteX8" fmla="*/ 6981776 w 6981776"/>
              <a:gd name="connsiteY8" fmla="*/ 1240082 h 4837667"/>
              <a:gd name="connsiteX9" fmla="*/ 6652658 w 6981776"/>
              <a:gd name="connsiteY9" fmla="*/ 1152525 h 4837667"/>
              <a:gd name="connsiteX10" fmla="*/ 5892180 w 6981776"/>
              <a:gd name="connsiteY10" fmla="*/ 2119248 h 4837667"/>
              <a:gd name="connsiteX11" fmla="*/ 4917520 w 6981776"/>
              <a:gd name="connsiteY11" fmla="*/ 3040063 h 4837667"/>
              <a:gd name="connsiteX12" fmla="*/ 3907870 w 6981776"/>
              <a:gd name="connsiteY12" fmla="*/ 3792538 h 4837667"/>
              <a:gd name="connsiteX13" fmla="*/ 2483870 w 6981776"/>
              <a:gd name="connsiteY13" fmla="*/ 4470993 h 4837667"/>
              <a:gd name="connsiteX14" fmla="*/ 1486856 w 6981776"/>
              <a:gd name="connsiteY14" fmla="*/ 4837667 h 4837667"/>
              <a:gd name="connsiteX15" fmla="*/ 0 w 6981776"/>
              <a:gd name="connsiteY15" fmla="*/ 4097337 h 4837667"/>
              <a:gd name="connsiteX0" fmla="*/ 0 w 6981776"/>
              <a:gd name="connsiteY0" fmla="*/ 4097337 h 4837667"/>
              <a:gd name="connsiteX1" fmla="*/ 963057 w 6981776"/>
              <a:gd name="connsiteY1" fmla="*/ 3889375 h 4837667"/>
              <a:gd name="connsiteX2" fmla="*/ 2755345 w 6981776"/>
              <a:gd name="connsiteY2" fmla="*/ 3440113 h 4837667"/>
              <a:gd name="connsiteX3" fmla="*/ 4174570 w 6981776"/>
              <a:gd name="connsiteY3" fmla="*/ 2754313 h 4837667"/>
              <a:gd name="connsiteX4" fmla="*/ 5317570 w 6981776"/>
              <a:gd name="connsiteY4" fmla="*/ 1925638 h 4837667"/>
              <a:gd name="connsiteX5" fmla="*/ 6162157 w 6981776"/>
              <a:gd name="connsiteY5" fmla="*/ 1001546 h 4837667"/>
              <a:gd name="connsiteX6" fmla="*/ 5766833 w 6981776"/>
              <a:gd name="connsiteY6" fmla="*/ 904875 h 4837667"/>
              <a:gd name="connsiteX7" fmla="*/ 6981270 w 6981776"/>
              <a:gd name="connsiteY7" fmla="*/ 0 h 4837667"/>
              <a:gd name="connsiteX8" fmla="*/ 6981776 w 6981776"/>
              <a:gd name="connsiteY8" fmla="*/ 1240082 h 4837667"/>
              <a:gd name="connsiteX9" fmla="*/ 6652658 w 6981776"/>
              <a:gd name="connsiteY9" fmla="*/ 1152525 h 4837667"/>
              <a:gd name="connsiteX10" fmla="*/ 5892180 w 6981776"/>
              <a:gd name="connsiteY10" fmla="*/ 2119248 h 4837667"/>
              <a:gd name="connsiteX11" fmla="*/ 4917520 w 6981776"/>
              <a:gd name="connsiteY11" fmla="*/ 3040063 h 4837667"/>
              <a:gd name="connsiteX12" fmla="*/ 3907870 w 6981776"/>
              <a:gd name="connsiteY12" fmla="*/ 3792538 h 4837667"/>
              <a:gd name="connsiteX13" fmla="*/ 2483870 w 6981776"/>
              <a:gd name="connsiteY13" fmla="*/ 4470993 h 4837667"/>
              <a:gd name="connsiteX14" fmla="*/ 1486856 w 6981776"/>
              <a:gd name="connsiteY14" fmla="*/ 4837667 h 4837667"/>
              <a:gd name="connsiteX15" fmla="*/ 0 w 6981776"/>
              <a:gd name="connsiteY15" fmla="*/ 4097337 h 4837667"/>
              <a:gd name="connsiteX0" fmla="*/ 0 w 6981776"/>
              <a:gd name="connsiteY0" fmla="*/ 4097337 h 4837667"/>
              <a:gd name="connsiteX1" fmla="*/ 963057 w 6981776"/>
              <a:gd name="connsiteY1" fmla="*/ 3889375 h 4837667"/>
              <a:gd name="connsiteX2" fmla="*/ 2755345 w 6981776"/>
              <a:gd name="connsiteY2" fmla="*/ 3440113 h 4837667"/>
              <a:gd name="connsiteX3" fmla="*/ 4174570 w 6981776"/>
              <a:gd name="connsiteY3" fmla="*/ 2754313 h 4837667"/>
              <a:gd name="connsiteX4" fmla="*/ 5317570 w 6981776"/>
              <a:gd name="connsiteY4" fmla="*/ 1925638 h 4837667"/>
              <a:gd name="connsiteX5" fmla="*/ 6162157 w 6981776"/>
              <a:gd name="connsiteY5" fmla="*/ 1001546 h 4837667"/>
              <a:gd name="connsiteX6" fmla="*/ 5766833 w 6981776"/>
              <a:gd name="connsiteY6" fmla="*/ 904875 h 4837667"/>
              <a:gd name="connsiteX7" fmla="*/ 6981270 w 6981776"/>
              <a:gd name="connsiteY7" fmla="*/ 0 h 4837667"/>
              <a:gd name="connsiteX8" fmla="*/ 6981776 w 6981776"/>
              <a:gd name="connsiteY8" fmla="*/ 1240082 h 4837667"/>
              <a:gd name="connsiteX9" fmla="*/ 6652658 w 6981776"/>
              <a:gd name="connsiteY9" fmla="*/ 1152525 h 4837667"/>
              <a:gd name="connsiteX10" fmla="*/ 5892180 w 6981776"/>
              <a:gd name="connsiteY10" fmla="*/ 2119248 h 4837667"/>
              <a:gd name="connsiteX11" fmla="*/ 4917520 w 6981776"/>
              <a:gd name="connsiteY11" fmla="*/ 3040063 h 4837667"/>
              <a:gd name="connsiteX12" fmla="*/ 3907870 w 6981776"/>
              <a:gd name="connsiteY12" fmla="*/ 3792538 h 4837667"/>
              <a:gd name="connsiteX13" fmla="*/ 2483870 w 6981776"/>
              <a:gd name="connsiteY13" fmla="*/ 4470993 h 4837667"/>
              <a:gd name="connsiteX14" fmla="*/ 1486856 w 6981776"/>
              <a:gd name="connsiteY14" fmla="*/ 4837667 h 4837667"/>
              <a:gd name="connsiteX15" fmla="*/ 0 w 6981776"/>
              <a:gd name="connsiteY15" fmla="*/ 4097337 h 4837667"/>
              <a:gd name="connsiteX0" fmla="*/ 0 w 6981776"/>
              <a:gd name="connsiteY0" fmla="*/ 4097337 h 4837667"/>
              <a:gd name="connsiteX1" fmla="*/ 963057 w 6981776"/>
              <a:gd name="connsiteY1" fmla="*/ 3889375 h 4837667"/>
              <a:gd name="connsiteX2" fmla="*/ 2755345 w 6981776"/>
              <a:gd name="connsiteY2" fmla="*/ 3440113 h 4837667"/>
              <a:gd name="connsiteX3" fmla="*/ 4174570 w 6981776"/>
              <a:gd name="connsiteY3" fmla="*/ 2754313 h 4837667"/>
              <a:gd name="connsiteX4" fmla="*/ 5317570 w 6981776"/>
              <a:gd name="connsiteY4" fmla="*/ 1925638 h 4837667"/>
              <a:gd name="connsiteX5" fmla="*/ 6162157 w 6981776"/>
              <a:gd name="connsiteY5" fmla="*/ 1001546 h 4837667"/>
              <a:gd name="connsiteX6" fmla="*/ 5766833 w 6981776"/>
              <a:gd name="connsiteY6" fmla="*/ 904875 h 4837667"/>
              <a:gd name="connsiteX7" fmla="*/ 6981270 w 6981776"/>
              <a:gd name="connsiteY7" fmla="*/ 0 h 4837667"/>
              <a:gd name="connsiteX8" fmla="*/ 6981776 w 6981776"/>
              <a:gd name="connsiteY8" fmla="*/ 1240082 h 4837667"/>
              <a:gd name="connsiteX9" fmla="*/ 6652658 w 6981776"/>
              <a:gd name="connsiteY9" fmla="*/ 1152525 h 4837667"/>
              <a:gd name="connsiteX10" fmla="*/ 5892180 w 6981776"/>
              <a:gd name="connsiteY10" fmla="*/ 2119248 h 4837667"/>
              <a:gd name="connsiteX11" fmla="*/ 4917520 w 6981776"/>
              <a:gd name="connsiteY11" fmla="*/ 3040063 h 4837667"/>
              <a:gd name="connsiteX12" fmla="*/ 3907870 w 6981776"/>
              <a:gd name="connsiteY12" fmla="*/ 3792538 h 4837667"/>
              <a:gd name="connsiteX13" fmla="*/ 2483870 w 6981776"/>
              <a:gd name="connsiteY13" fmla="*/ 4470993 h 4837667"/>
              <a:gd name="connsiteX14" fmla="*/ 1486856 w 6981776"/>
              <a:gd name="connsiteY14" fmla="*/ 4837667 h 4837667"/>
              <a:gd name="connsiteX15" fmla="*/ 0 w 6981776"/>
              <a:gd name="connsiteY15" fmla="*/ 4097337 h 4837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6981776" h="4837667">
                <a:moveTo>
                  <a:pt x="0" y="4097337"/>
                </a:moveTo>
                <a:cubicBezTo>
                  <a:pt x="308238" y="4047781"/>
                  <a:pt x="503833" y="3998912"/>
                  <a:pt x="963057" y="3889375"/>
                </a:cubicBezTo>
                <a:cubicBezTo>
                  <a:pt x="1422281" y="3779838"/>
                  <a:pt x="2220093" y="3629290"/>
                  <a:pt x="2755345" y="3440113"/>
                </a:cubicBezTo>
                <a:cubicBezTo>
                  <a:pt x="3290597" y="3250936"/>
                  <a:pt x="3747532" y="3006726"/>
                  <a:pt x="4174570" y="2754313"/>
                </a:cubicBezTo>
                <a:cubicBezTo>
                  <a:pt x="4601608" y="2501900"/>
                  <a:pt x="4986305" y="2217766"/>
                  <a:pt x="5317570" y="1925638"/>
                </a:cubicBezTo>
                <a:cubicBezTo>
                  <a:pt x="5648835" y="1633510"/>
                  <a:pt x="6087280" y="1144686"/>
                  <a:pt x="6162157" y="1001546"/>
                </a:cubicBezTo>
                <a:lnTo>
                  <a:pt x="5766833" y="904875"/>
                </a:lnTo>
                <a:lnTo>
                  <a:pt x="6981270" y="0"/>
                </a:lnTo>
                <a:cubicBezTo>
                  <a:pt x="6981439" y="413361"/>
                  <a:pt x="6981607" y="826721"/>
                  <a:pt x="6981776" y="1240082"/>
                </a:cubicBezTo>
                <a:lnTo>
                  <a:pt x="6652658" y="1152525"/>
                </a:lnTo>
                <a:cubicBezTo>
                  <a:pt x="6471143" y="1327933"/>
                  <a:pt x="6181370" y="1804658"/>
                  <a:pt x="5892180" y="2119248"/>
                </a:cubicBezTo>
                <a:cubicBezTo>
                  <a:pt x="5602990" y="2433838"/>
                  <a:pt x="5248238" y="2761181"/>
                  <a:pt x="4917520" y="3040063"/>
                </a:cubicBezTo>
                <a:cubicBezTo>
                  <a:pt x="4586802" y="3318945"/>
                  <a:pt x="4313478" y="3554050"/>
                  <a:pt x="3907870" y="3792538"/>
                </a:cubicBezTo>
                <a:cubicBezTo>
                  <a:pt x="3502262" y="4031026"/>
                  <a:pt x="2829680" y="4326339"/>
                  <a:pt x="2483870" y="4470993"/>
                </a:cubicBezTo>
                <a:cubicBezTo>
                  <a:pt x="2124470" y="4604972"/>
                  <a:pt x="1771688" y="4758607"/>
                  <a:pt x="1486856" y="4837667"/>
                </a:cubicBezTo>
                <a:cubicBezTo>
                  <a:pt x="1139906" y="4712542"/>
                  <a:pt x="199717" y="4210647"/>
                  <a:pt x="0" y="4097337"/>
                </a:cubicBezTo>
                <a:close/>
              </a:path>
            </a:pathLst>
          </a:custGeom>
          <a:gradFill>
            <a:gsLst>
              <a:gs pos="0">
                <a:schemeClr val="bg1">
                  <a:lumMod val="95000"/>
                </a:schemeClr>
              </a:gs>
              <a:gs pos="80000">
                <a:schemeClr val="bg1">
                  <a:lumMod val="85000"/>
                </a:schemeClr>
              </a:gs>
              <a:gs pos="100000">
                <a:schemeClr val="bg1">
                  <a:lumMod val="75000"/>
                </a:schemeClr>
              </a:gs>
            </a:gsLst>
            <a:lin ang="16200000" scaled="0"/>
          </a:gradFill>
          <a:ln>
            <a:noFill/>
          </a:ln>
          <a:effectLst>
            <a:outerShdw blurRad="25400" dist="38100" dir="2700000" algn="tl" rotWithShape="0">
              <a:schemeClr val="tx1">
                <a:lumMod val="75000"/>
                <a:lumOff val="25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8" name="그룹 10"/>
          <p:cNvGrpSpPr>
            <a:grpSpLocks/>
          </p:cNvGrpSpPr>
          <p:nvPr/>
        </p:nvGrpSpPr>
        <p:grpSpPr bwMode="auto">
          <a:xfrm>
            <a:off x="3879302" y="4251395"/>
            <a:ext cx="2832295" cy="1400499"/>
            <a:chOff x="3086100" y="4065588"/>
            <a:chExt cx="3448050" cy="1704975"/>
          </a:xfrm>
        </p:grpSpPr>
        <p:sp>
          <p:nvSpPr>
            <p:cNvPr id="9" name="자유형 8"/>
            <p:cNvSpPr/>
            <p:nvPr/>
          </p:nvSpPr>
          <p:spPr>
            <a:xfrm>
              <a:off x="6000750" y="4989513"/>
              <a:ext cx="533400" cy="781050"/>
            </a:xfrm>
            <a:custGeom>
              <a:avLst/>
              <a:gdLst>
                <a:gd name="connsiteX0" fmla="*/ 0 w 900100"/>
                <a:gd name="connsiteY0" fmla="*/ 646848 h 646848"/>
                <a:gd name="connsiteX1" fmla="*/ 450050 w 900100"/>
                <a:gd name="connsiteY1" fmla="*/ 0 h 646848"/>
                <a:gd name="connsiteX2" fmla="*/ 900100 w 900100"/>
                <a:gd name="connsiteY2" fmla="*/ 646848 h 646848"/>
                <a:gd name="connsiteX3" fmla="*/ 0 w 900100"/>
                <a:gd name="connsiteY3" fmla="*/ 646848 h 646848"/>
                <a:gd name="connsiteX0" fmla="*/ 0 w 900100"/>
                <a:gd name="connsiteY0" fmla="*/ 571500 h 571500"/>
                <a:gd name="connsiteX1" fmla="*/ 842975 w 900100"/>
                <a:gd name="connsiteY1" fmla="*/ 0 h 571500"/>
                <a:gd name="connsiteX2" fmla="*/ 900100 w 900100"/>
                <a:gd name="connsiteY2" fmla="*/ 571500 h 571500"/>
                <a:gd name="connsiteX3" fmla="*/ 0 w 900100"/>
                <a:gd name="connsiteY3" fmla="*/ 571500 h 571500"/>
                <a:gd name="connsiteX0" fmla="*/ 0 w 1062050"/>
                <a:gd name="connsiteY0" fmla="*/ 571500 h 571500"/>
                <a:gd name="connsiteX1" fmla="*/ 842975 w 1062050"/>
                <a:gd name="connsiteY1" fmla="*/ 0 h 571500"/>
                <a:gd name="connsiteX2" fmla="*/ 1062050 w 1062050"/>
                <a:gd name="connsiteY2" fmla="*/ 571500 h 571500"/>
                <a:gd name="connsiteX3" fmla="*/ 0 w 1062050"/>
                <a:gd name="connsiteY3" fmla="*/ 571500 h 571500"/>
                <a:gd name="connsiteX0" fmla="*/ 0 w 533400"/>
                <a:gd name="connsiteY0" fmla="*/ 781050 h 781050"/>
                <a:gd name="connsiteX1" fmla="*/ 314325 w 533400"/>
                <a:gd name="connsiteY1" fmla="*/ 0 h 781050"/>
                <a:gd name="connsiteX2" fmla="*/ 533400 w 533400"/>
                <a:gd name="connsiteY2" fmla="*/ 571500 h 781050"/>
                <a:gd name="connsiteX3" fmla="*/ 0 w 533400"/>
                <a:gd name="connsiteY3" fmla="*/ 781050 h 78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400" h="781050">
                  <a:moveTo>
                    <a:pt x="0" y="781050"/>
                  </a:moveTo>
                  <a:lnTo>
                    <a:pt x="314325" y="0"/>
                  </a:lnTo>
                  <a:lnTo>
                    <a:pt x="533400" y="571500"/>
                  </a:lnTo>
                  <a:lnTo>
                    <a:pt x="0" y="781050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8000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" name="자유형 9"/>
            <p:cNvSpPr/>
            <p:nvPr/>
          </p:nvSpPr>
          <p:spPr>
            <a:xfrm>
              <a:off x="3086100" y="4065588"/>
              <a:ext cx="3228975" cy="1704975"/>
            </a:xfrm>
            <a:custGeom>
              <a:avLst/>
              <a:gdLst>
                <a:gd name="connsiteX0" fmla="*/ 0 w 2925325"/>
                <a:gd name="connsiteY0" fmla="*/ 0 h 945105"/>
                <a:gd name="connsiteX1" fmla="*/ 2925325 w 2925325"/>
                <a:gd name="connsiteY1" fmla="*/ 0 h 945105"/>
                <a:gd name="connsiteX2" fmla="*/ 2925325 w 2925325"/>
                <a:gd name="connsiteY2" fmla="*/ 945105 h 945105"/>
                <a:gd name="connsiteX3" fmla="*/ 0 w 2925325"/>
                <a:gd name="connsiteY3" fmla="*/ 945105 h 945105"/>
                <a:gd name="connsiteX4" fmla="*/ 0 w 2925325"/>
                <a:gd name="connsiteY4" fmla="*/ 0 h 945105"/>
                <a:gd name="connsiteX0" fmla="*/ 0 w 3048930"/>
                <a:gd name="connsiteY0" fmla="*/ 0 h 1531473"/>
                <a:gd name="connsiteX1" fmla="*/ 2925325 w 3048930"/>
                <a:gd name="connsiteY1" fmla="*/ 0 h 1531473"/>
                <a:gd name="connsiteX2" fmla="*/ 3048930 w 3048930"/>
                <a:gd name="connsiteY2" fmla="*/ 1531473 h 1531473"/>
                <a:gd name="connsiteX3" fmla="*/ 0 w 3048930"/>
                <a:gd name="connsiteY3" fmla="*/ 945105 h 1531473"/>
                <a:gd name="connsiteX4" fmla="*/ 0 w 3048930"/>
                <a:gd name="connsiteY4" fmla="*/ 0 h 1531473"/>
                <a:gd name="connsiteX0" fmla="*/ 0 w 3363254"/>
                <a:gd name="connsiteY0" fmla="*/ 0 h 1531473"/>
                <a:gd name="connsiteX1" fmla="*/ 3363254 w 3363254"/>
                <a:gd name="connsiteY1" fmla="*/ 750423 h 1531473"/>
                <a:gd name="connsiteX2" fmla="*/ 3048930 w 3363254"/>
                <a:gd name="connsiteY2" fmla="*/ 1531473 h 1531473"/>
                <a:gd name="connsiteX3" fmla="*/ 0 w 3363254"/>
                <a:gd name="connsiteY3" fmla="*/ 945105 h 1531473"/>
                <a:gd name="connsiteX4" fmla="*/ 0 w 3363254"/>
                <a:gd name="connsiteY4" fmla="*/ 0 h 1531473"/>
                <a:gd name="connsiteX0" fmla="*/ 372404 w 3363254"/>
                <a:gd name="connsiteY0" fmla="*/ 0 h 1704975"/>
                <a:gd name="connsiteX1" fmla="*/ 3363254 w 3363254"/>
                <a:gd name="connsiteY1" fmla="*/ 923925 h 1704975"/>
                <a:gd name="connsiteX2" fmla="*/ 3048930 w 3363254"/>
                <a:gd name="connsiteY2" fmla="*/ 1704975 h 1704975"/>
                <a:gd name="connsiteX3" fmla="*/ 0 w 3363254"/>
                <a:gd name="connsiteY3" fmla="*/ 1118607 h 1704975"/>
                <a:gd name="connsiteX4" fmla="*/ 372404 w 3363254"/>
                <a:gd name="connsiteY4" fmla="*/ 0 h 1704975"/>
                <a:gd name="connsiteX0" fmla="*/ 238125 w 3228975"/>
                <a:gd name="connsiteY0" fmla="*/ 0 h 1704975"/>
                <a:gd name="connsiteX1" fmla="*/ 3228975 w 3228975"/>
                <a:gd name="connsiteY1" fmla="*/ 923925 h 1704975"/>
                <a:gd name="connsiteX2" fmla="*/ 2914651 w 3228975"/>
                <a:gd name="connsiteY2" fmla="*/ 1704975 h 1704975"/>
                <a:gd name="connsiteX3" fmla="*/ 0 w 3228975"/>
                <a:gd name="connsiteY3" fmla="*/ 762000 h 1704975"/>
                <a:gd name="connsiteX4" fmla="*/ 238125 w 3228975"/>
                <a:gd name="connsiteY4" fmla="*/ 0 h 170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28975" h="1704975">
                  <a:moveTo>
                    <a:pt x="238125" y="0"/>
                  </a:moveTo>
                  <a:lnTo>
                    <a:pt x="3228975" y="923925"/>
                  </a:lnTo>
                  <a:lnTo>
                    <a:pt x="2914651" y="1704975"/>
                  </a:lnTo>
                  <a:lnTo>
                    <a:pt x="0" y="762000"/>
                  </a:lnTo>
                  <a:lnTo>
                    <a:pt x="238125" y="0"/>
                  </a:lnTo>
                  <a:close/>
                </a:path>
              </a:pathLst>
            </a:custGeom>
            <a:gradFill>
              <a:gsLst>
                <a:gs pos="0">
                  <a:schemeClr val="bg1">
                    <a:lumMod val="85000"/>
                  </a:schemeClr>
                </a:gs>
                <a:gs pos="80000">
                  <a:schemeClr val="bg1">
                    <a:lumMod val="9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 dirty="0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1" name="그룹 12"/>
          <p:cNvGrpSpPr>
            <a:grpSpLocks/>
          </p:cNvGrpSpPr>
          <p:nvPr/>
        </p:nvGrpSpPr>
        <p:grpSpPr bwMode="auto">
          <a:xfrm>
            <a:off x="5212036" y="3783478"/>
            <a:ext cx="2832295" cy="1400499"/>
            <a:chOff x="3086100" y="4065588"/>
            <a:chExt cx="3448050" cy="1704975"/>
          </a:xfrm>
        </p:grpSpPr>
        <p:sp>
          <p:nvSpPr>
            <p:cNvPr id="12" name="자유형 13"/>
            <p:cNvSpPr/>
            <p:nvPr/>
          </p:nvSpPr>
          <p:spPr>
            <a:xfrm>
              <a:off x="6000750" y="4989513"/>
              <a:ext cx="533400" cy="781050"/>
            </a:xfrm>
            <a:custGeom>
              <a:avLst/>
              <a:gdLst>
                <a:gd name="connsiteX0" fmla="*/ 0 w 900100"/>
                <a:gd name="connsiteY0" fmla="*/ 646848 h 646848"/>
                <a:gd name="connsiteX1" fmla="*/ 450050 w 900100"/>
                <a:gd name="connsiteY1" fmla="*/ 0 h 646848"/>
                <a:gd name="connsiteX2" fmla="*/ 900100 w 900100"/>
                <a:gd name="connsiteY2" fmla="*/ 646848 h 646848"/>
                <a:gd name="connsiteX3" fmla="*/ 0 w 900100"/>
                <a:gd name="connsiteY3" fmla="*/ 646848 h 646848"/>
                <a:gd name="connsiteX0" fmla="*/ 0 w 900100"/>
                <a:gd name="connsiteY0" fmla="*/ 571500 h 571500"/>
                <a:gd name="connsiteX1" fmla="*/ 842975 w 900100"/>
                <a:gd name="connsiteY1" fmla="*/ 0 h 571500"/>
                <a:gd name="connsiteX2" fmla="*/ 900100 w 900100"/>
                <a:gd name="connsiteY2" fmla="*/ 571500 h 571500"/>
                <a:gd name="connsiteX3" fmla="*/ 0 w 900100"/>
                <a:gd name="connsiteY3" fmla="*/ 571500 h 571500"/>
                <a:gd name="connsiteX0" fmla="*/ 0 w 1062050"/>
                <a:gd name="connsiteY0" fmla="*/ 571500 h 571500"/>
                <a:gd name="connsiteX1" fmla="*/ 842975 w 1062050"/>
                <a:gd name="connsiteY1" fmla="*/ 0 h 571500"/>
                <a:gd name="connsiteX2" fmla="*/ 1062050 w 1062050"/>
                <a:gd name="connsiteY2" fmla="*/ 571500 h 571500"/>
                <a:gd name="connsiteX3" fmla="*/ 0 w 1062050"/>
                <a:gd name="connsiteY3" fmla="*/ 571500 h 571500"/>
                <a:gd name="connsiteX0" fmla="*/ 0 w 533400"/>
                <a:gd name="connsiteY0" fmla="*/ 781050 h 781050"/>
                <a:gd name="connsiteX1" fmla="*/ 314325 w 533400"/>
                <a:gd name="connsiteY1" fmla="*/ 0 h 781050"/>
                <a:gd name="connsiteX2" fmla="*/ 533400 w 533400"/>
                <a:gd name="connsiteY2" fmla="*/ 571500 h 781050"/>
                <a:gd name="connsiteX3" fmla="*/ 0 w 533400"/>
                <a:gd name="connsiteY3" fmla="*/ 781050 h 78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400" h="781050">
                  <a:moveTo>
                    <a:pt x="0" y="781050"/>
                  </a:moveTo>
                  <a:lnTo>
                    <a:pt x="314325" y="0"/>
                  </a:lnTo>
                  <a:lnTo>
                    <a:pt x="533400" y="571500"/>
                  </a:lnTo>
                  <a:lnTo>
                    <a:pt x="0" y="781050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80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60000"/>
                    <a:lumOff val="40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자유형 14"/>
            <p:cNvSpPr/>
            <p:nvPr/>
          </p:nvSpPr>
          <p:spPr>
            <a:xfrm>
              <a:off x="3086100" y="4065588"/>
              <a:ext cx="3228975" cy="1704975"/>
            </a:xfrm>
            <a:custGeom>
              <a:avLst/>
              <a:gdLst>
                <a:gd name="connsiteX0" fmla="*/ 0 w 2925325"/>
                <a:gd name="connsiteY0" fmla="*/ 0 h 945105"/>
                <a:gd name="connsiteX1" fmla="*/ 2925325 w 2925325"/>
                <a:gd name="connsiteY1" fmla="*/ 0 h 945105"/>
                <a:gd name="connsiteX2" fmla="*/ 2925325 w 2925325"/>
                <a:gd name="connsiteY2" fmla="*/ 945105 h 945105"/>
                <a:gd name="connsiteX3" fmla="*/ 0 w 2925325"/>
                <a:gd name="connsiteY3" fmla="*/ 945105 h 945105"/>
                <a:gd name="connsiteX4" fmla="*/ 0 w 2925325"/>
                <a:gd name="connsiteY4" fmla="*/ 0 h 945105"/>
                <a:gd name="connsiteX0" fmla="*/ 0 w 3048930"/>
                <a:gd name="connsiteY0" fmla="*/ 0 h 1531473"/>
                <a:gd name="connsiteX1" fmla="*/ 2925325 w 3048930"/>
                <a:gd name="connsiteY1" fmla="*/ 0 h 1531473"/>
                <a:gd name="connsiteX2" fmla="*/ 3048930 w 3048930"/>
                <a:gd name="connsiteY2" fmla="*/ 1531473 h 1531473"/>
                <a:gd name="connsiteX3" fmla="*/ 0 w 3048930"/>
                <a:gd name="connsiteY3" fmla="*/ 945105 h 1531473"/>
                <a:gd name="connsiteX4" fmla="*/ 0 w 3048930"/>
                <a:gd name="connsiteY4" fmla="*/ 0 h 1531473"/>
                <a:gd name="connsiteX0" fmla="*/ 0 w 3363254"/>
                <a:gd name="connsiteY0" fmla="*/ 0 h 1531473"/>
                <a:gd name="connsiteX1" fmla="*/ 3363254 w 3363254"/>
                <a:gd name="connsiteY1" fmla="*/ 750423 h 1531473"/>
                <a:gd name="connsiteX2" fmla="*/ 3048930 w 3363254"/>
                <a:gd name="connsiteY2" fmla="*/ 1531473 h 1531473"/>
                <a:gd name="connsiteX3" fmla="*/ 0 w 3363254"/>
                <a:gd name="connsiteY3" fmla="*/ 945105 h 1531473"/>
                <a:gd name="connsiteX4" fmla="*/ 0 w 3363254"/>
                <a:gd name="connsiteY4" fmla="*/ 0 h 1531473"/>
                <a:gd name="connsiteX0" fmla="*/ 372404 w 3363254"/>
                <a:gd name="connsiteY0" fmla="*/ 0 h 1704975"/>
                <a:gd name="connsiteX1" fmla="*/ 3363254 w 3363254"/>
                <a:gd name="connsiteY1" fmla="*/ 923925 h 1704975"/>
                <a:gd name="connsiteX2" fmla="*/ 3048930 w 3363254"/>
                <a:gd name="connsiteY2" fmla="*/ 1704975 h 1704975"/>
                <a:gd name="connsiteX3" fmla="*/ 0 w 3363254"/>
                <a:gd name="connsiteY3" fmla="*/ 1118607 h 1704975"/>
                <a:gd name="connsiteX4" fmla="*/ 372404 w 3363254"/>
                <a:gd name="connsiteY4" fmla="*/ 0 h 1704975"/>
                <a:gd name="connsiteX0" fmla="*/ 238125 w 3228975"/>
                <a:gd name="connsiteY0" fmla="*/ 0 h 1704975"/>
                <a:gd name="connsiteX1" fmla="*/ 3228975 w 3228975"/>
                <a:gd name="connsiteY1" fmla="*/ 923925 h 1704975"/>
                <a:gd name="connsiteX2" fmla="*/ 2914651 w 3228975"/>
                <a:gd name="connsiteY2" fmla="*/ 1704975 h 1704975"/>
                <a:gd name="connsiteX3" fmla="*/ 0 w 3228975"/>
                <a:gd name="connsiteY3" fmla="*/ 762000 h 1704975"/>
                <a:gd name="connsiteX4" fmla="*/ 238125 w 3228975"/>
                <a:gd name="connsiteY4" fmla="*/ 0 h 170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28975" h="1704975">
                  <a:moveTo>
                    <a:pt x="238125" y="0"/>
                  </a:moveTo>
                  <a:lnTo>
                    <a:pt x="3228975" y="923925"/>
                  </a:lnTo>
                  <a:lnTo>
                    <a:pt x="2914651" y="1704975"/>
                  </a:lnTo>
                  <a:lnTo>
                    <a:pt x="0" y="762000"/>
                  </a:lnTo>
                  <a:lnTo>
                    <a:pt x="238125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80000">
                  <a:schemeClr val="accent1">
                    <a:lumMod val="20000"/>
                    <a:lumOff val="80000"/>
                  </a:schemeClr>
                </a:gs>
                <a:gs pos="100000">
                  <a:schemeClr val="bg1"/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4" name="그룹 15"/>
          <p:cNvGrpSpPr>
            <a:grpSpLocks/>
          </p:cNvGrpSpPr>
          <p:nvPr/>
        </p:nvGrpSpPr>
        <p:grpSpPr bwMode="auto">
          <a:xfrm>
            <a:off x="6247414" y="3229276"/>
            <a:ext cx="2832295" cy="1400499"/>
            <a:chOff x="3086100" y="4065588"/>
            <a:chExt cx="3448050" cy="1704975"/>
          </a:xfrm>
        </p:grpSpPr>
        <p:sp>
          <p:nvSpPr>
            <p:cNvPr id="15" name="자유형 16"/>
            <p:cNvSpPr/>
            <p:nvPr/>
          </p:nvSpPr>
          <p:spPr>
            <a:xfrm>
              <a:off x="6000750" y="4989513"/>
              <a:ext cx="533400" cy="781050"/>
            </a:xfrm>
            <a:custGeom>
              <a:avLst/>
              <a:gdLst>
                <a:gd name="connsiteX0" fmla="*/ 0 w 900100"/>
                <a:gd name="connsiteY0" fmla="*/ 646848 h 646848"/>
                <a:gd name="connsiteX1" fmla="*/ 450050 w 900100"/>
                <a:gd name="connsiteY1" fmla="*/ 0 h 646848"/>
                <a:gd name="connsiteX2" fmla="*/ 900100 w 900100"/>
                <a:gd name="connsiteY2" fmla="*/ 646848 h 646848"/>
                <a:gd name="connsiteX3" fmla="*/ 0 w 900100"/>
                <a:gd name="connsiteY3" fmla="*/ 646848 h 646848"/>
                <a:gd name="connsiteX0" fmla="*/ 0 w 900100"/>
                <a:gd name="connsiteY0" fmla="*/ 571500 h 571500"/>
                <a:gd name="connsiteX1" fmla="*/ 842975 w 900100"/>
                <a:gd name="connsiteY1" fmla="*/ 0 h 571500"/>
                <a:gd name="connsiteX2" fmla="*/ 900100 w 900100"/>
                <a:gd name="connsiteY2" fmla="*/ 571500 h 571500"/>
                <a:gd name="connsiteX3" fmla="*/ 0 w 900100"/>
                <a:gd name="connsiteY3" fmla="*/ 571500 h 571500"/>
                <a:gd name="connsiteX0" fmla="*/ 0 w 1062050"/>
                <a:gd name="connsiteY0" fmla="*/ 571500 h 571500"/>
                <a:gd name="connsiteX1" fmla="*/ 842975 w 1062050"/>
                <a:gd name="connsiteY1" fmla="*/ 0 h 571500"/>
                <a:gd name="connsiteX2" fmla="*/ 1062050 w 1062050"/>
                <a:gd name="connsiteY2" fmla="*/ 571500 h 571500"/>
                <a:gd name="connsiteX3" fmla="*/ 0 w 1062050"/>
                <a:gd name="connsiteY3" fmla="*/ 571500 h 571500"/>
                <a:gd name="connsiteX0" fmla="*/ 0 w 533400"/>
                <a:gd name="connsiteY0" fmla="*/ 781050 h 781050"/>
                <a:gd name="connsiteX1" fmla="*/ 314325 w 533400"/>
                <a:gd name="connsiteY1" fmla="*/ 0 h 781050"/>
                <a:gd name="connsiteX2" fmla="*/ 533400 w 533400"/>
                <a:gd name="connsiteY2" fmla="*/ 571500 h 781050"/>
                <a:gd name="connsiteX3" fmla="*/ 0 w 533400"/>
                <a:gd name="connsiteY3" fmla="*/ 781050 h 78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400" h="781050">
                  <a:moveTo>
                    <a:pt x="0" y="781050"/>
                  </a:moveTo>
                  <a:lnTo>
                    <a:pt x="314325" y="0"/>
                  </a:lnTo>
                  <a:lnTo>
                    <a:pt x="533400" y="571500"/>
                  </a:lnTo>
                  <a:lnTo>
                    <a:pt x="0" y="781050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80000">
                  <a:schemeClr val="accent1"/>
                </a:gs>
                <a:gs pos="100000">
                  <a:schemeClr val="accent1"/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6" name="자유형 17"/>
            <p:cNvSpPr/>
            <p:nvPr/>
          </p:nvSpPr>
          <p:spPr>
            <a:xfrm>
              <a:off x="3086100" y="4065588"/>
              <a:ext cx="3228975" cy="1704975"/>
            </a:xfrm>
            <a:custGeom>
              <a:avLst/>
              <a:gdLst>
                <a:gd name="connsiteX0" fmla="*/ 0 w 2925325"/>
                <a:gd name="connsiteY0" fmla="*/ 0 h 945105"/>
                <a:gd name="connsiteX1" fmla="*/ 2925325 w 2925325"/>
                <a:gd name="connsiteY1" fmla="*/ 0 h 945105"/>
                <a:gd name="connsiteX2" fmla="*/ 2925325 w 2925325"/>
                <a:gd name="connsiteY2" fmla="*/ 945105 h 945105"/>
                <a:gd name="connsiteX3" fmla="*/ 0 w 2925325"/>
                <a:gd name="connsiteY3" fmla="*/ 945105 h 945105"/>
                <a:gd name="connsiteX4" fmla="*/ 0 w 2925325"/>
                <a:gd name="connsiteY4" fmla="*/ 0 h 945105"/>
                <a:gd name="connsiteX0" fmla="*/ 0 w 3048930"/>
                <a:gd name="connsiteY0" fmla="*/ 0 h 1531473"/>
                <a:gd name="connsiteX1" fmla="*/ 2925325 w 3048930"/>
                <a:gd name="connsiteY1" fmla="*/ 0 h 1531473"/>
                <a:gd name="connsiteX2" fmla="*/ 3048930 w 3048930"/>
                <a:gd name="connsiteY2" fmla="*/ 1531473 h 1531473"/>
                <a:gd name="connsiteX3" fmla="*/ 0 w 3048930"/>
                <a:gd name="connsiteY3" fmla="*/ 945105 h 1531473"/>
                <a:gd name="connsiteX4" fmla="*/ 0 w 3048930"/>
                <a:gd name="connsiteY4" fmla="*/ 0 h 1531473"/>
                <a:gd name="connsiteX0" fmla="*/ 0 w 3363254"/>
                <a:gd name="connsiteY0" fmla="*/ 0 h 1531473"/>
                <a:gd name="connsiteX1" fmla="*/ 3363254 w 3363254"/>
                <a:gd name="connsiteY1" fmla="*/ 750423 h 1531473"/>
                <a:gd name="connsiteX2" fmla="*/ 3048930 w 3363254"/>
                <a:gd name="connsiteY2" fmla="*/ 1531473 h 1531473"/>
                <a:gd name="connsiteX3" fmla="*/ 0 w 3363254"/>
                <a:gd name="connsiteY3" fmla="*/ 945105 h 1531473"/>
                <a:gd name="connsiteX4" fmla="*/ 0 w 3363254"/>
                <a:gd name="connsiteY4" fmla="*/ 0 h 1531473"/>
                <a:gd name="connsiteX0" fmla="*/ 372404 w 3363254"/>
                <a:gd name="connsiteY0" fmla="*/ 0 h 1704975"/>
                <a:gd name="connsiteX1" fmla="*/ 3363254 w 3363254"/>
                <a:gd name="connsiteY1" fmla="*/ 923925 h 1704975"/>
                <a:gd name="connsiteX2" fmla="*/ 3048930 w 3363254"/>
                <a:gd name="connsiteY2" fmla="*/ 1704975 h 1704975"/>
                <a:gd name="connsiteX3" fmla="*/ 0 w 3363254"/>
                <a:gd name="connsiteY3" fmla="*/ 1118607 h 1704975"/>
                <a:gd name="connsiteX4" fmla="*/ 372404 w 3363254"/>
                <a:gd name="connsiteY4" fmla="*/ 0 h 1704975"/>
                <a:gd name="connsiteX0" fmla="*/ 238125 w 3228975"/>
                <a:gd name="connsiteY0" fmla="*/ 0 h 1704975"/>
                <a:gd name="connsiteX1" fmla="*/ 3228975 w 3228975"/>
                <a:gd name="connsiteY1" fmla="*/ 923925 h 1704975"/>
                <a:gd name="connsiteX2" fmla="*/ 2914651 w 3228975"/>
                <a:gd name="connsiteY2" fmla="*/ 1704975 h 1704975"/>
                <a:gd name="connsiteX3" fmla="*/ 0 w 3228975"/>
                <a:gd name="connsiteY3" fmla="*/ 762000 h 1704975"/>
                <a:gd name="connsiteX4" fmla="*/ 238125 w 3228975"/>
                <a:gd name="connsiteY4" fmla="*/ 0 h 170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28975" h="1704975">
                  <a:moveTo>
                    <a:pt x="238125" y="0"/>
                  </a:moveTo>
                  <a:lnTo>
                    <a:pt x="3228975" y="923925"/>
                  </a:lnTo>
                  <a:lnTo>
                    <a:pt x="2914651" y="1704975"/>
                  </a:lnTo>
                  <a:lnTo>
                    <a:pt x="0" y="762000"/>
                  </a:lnTo>
                  <a:lnTo>
                    <a:pt x="238125" y="0"/>
                  </a:lnTo>
                  <a:close/>
                </a:path>
              </a:pathLst>
            </a:cu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80000">
                  <a:schemeClr val="accent1">
                    <a:lumMod val="40000"/>
                    <a:lumOff val="60000"/>
                  </a:schemeClr>
                </a:gs>
                <a:gs pos="100000">
                  <a:schemeClr val="accent1">
                    <a:lumMod val="20000"/>
                    <a:lumOff val="80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7" name="그룹 18"/>
          <p:cNvGrpSpPr>
            <a:grpSpLocks/>
          </p:cNvGrpSpPr>
          <p:nvPr/>
        </p:nvGrpSpPr>
        <p:grpSpPr bwMode="auto">
          <a:xfrm>
            <a:off x="6848227" y="2415452"/>
            <a:ext cx="3535029" cy="1738012"/>
            <a:chOff x="3086100" y="4065588"/>
            <a:chExt cx="3448050" cy="1704975"/>
          </a:xfrm>
        </p:grpSpPr>
        <p:sp>
          <p:nvSpPr>
            <p:cNvPr id="18" name="자유형 19"/>
            <p:cNvSpPr/>
            <p:nvPr/>
          </p:nvSpPr>
          <p:spPr>
            <a:xfrm>
              <a:off x="6000750" y="4989513"/>
              <a:ext cx="533400" cy="781050"/>
            </a:xfrm>
            <a:custGeom>
              <a:avLst/>
              <a:gdLst>
                <a:gd name="connsiteX0" fmla="*/ 0 w 900100"/>
                <a:gd name="connsiteY0" fmla="*/ 646848 h 646848"/>
                <a:gd name="connsiteX1" fmla="*/ 450050 w 900100"/>
                <a:gd name="connsiteY1" fmla="*/ 0 h 646848"/>
                <a:gd name="connsiteX2" fmla="*/ 900100 w 900100"/>
                <a:gd name="connsiteY2" fmla="*/ 646848 h 646848"/>
                <a:gd name="connsiteX3" fmla="*/ 0 w 900100"/>
                <a:gd name="connsiteY3" fmla="*/ 646848 h 646848"/>
                <a:gd name="connsiteX0" fmla="*/ 0 w 900100"/>
                <a:gd name="connsiteY0" fmla="*/ 571500 h 571500"/>
                <a:gd name="connsiteX1" fmla="*/ 842975 w 900100"/>
                <a:gd name="connsiteY1" fmla="*/ 0 h 571500"/>
                <a:gd name="connsiteX2" fmla="*/ 900100 w 900100"/>
                <a:gd name="connsiteY2" fmla="*/ 571500 h 571500"/>
                <a:gd name="connsiteX3" fmla="*/ 0 w 900100"/>
                <a:gd name="connsiteY3" fmla="*/ 571500 h 571500"/>
                <a:gd name="connsiteX0" fmla="*/ 0 w 1062050"/>
                <a:gd name="connsiteY0" fmla="*/ 571500 h 571500"/>
                <a:gd name="connsiteX1" fmla="*/ 842975 w 1062050"/>
                <a:gd name="connsiteY1" fmla="*/ 0 h 571500"/>
                <a:gd name="connsiteX2" fmla="*/ 1062050 w 1062050"/>
                <a:gd name="connsiteY2" fmla="*/ 571500 h 571500"/>
                <a:gd name="connsiteX3" fmla="*/ 0 w 1062050"/>
                <a:gd name="connsiteY3" fmla="*/ 571500 h 571500"/>
                <a:gd name="connsiteX0" fmla="*/ 0 w 533400"/>
                <a:gd name="connsiteY0" fmla="*/ 781050 h 781050"/>
                <a:gd name="connsiteX1" fmla="*/ 314325 w 533400"/>
                <a:gd name="connsiteY1" fmla="*/ 0 h 781050"/>
                <a:gd name="connsiteX2" fmla="*/ 533400 w 533400"/>
                <a:gd name="connsiteY2" fmla="*/ 571500 h 781050"/>
                <a:gd name="connsiteX3" fmla="*/ 0 w 533400"/>
                <a:gd name="connsiteY3" fmla="*/ 781050 h 781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33400" h="781050">
                  <a:moveTo>
                    <a:pt x="0" y="781050"/>
                  </a:moveTo>
                  <a:lnTo>
                    <a:pt x="314325" y="0"/>
                  </a:lnTo>
                  <a:lnTo>
                    <a:pt x="533400" y="571500"/>
                  </a:lnTo>
                  <a:lnTo>
                    <a:pt x="0" y="781050"/>
                  </a:ln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80000">
                  <a:schemeClr val="accent1">
                    <a:lumMod val="75000"/>
                  </a:schemeClr>
                </a:gs>
                <a:gs pos="100000">
                  <a:schemeClr val="accent1">
                    <a:lumMod val="75000"/>
                  </a:schemeClr>
                </a:gs>
              </a:gsLst>
              <a:lin ang="1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자유형 20"/>
            <p:cNvSpPr/>
            <p:nvPr/>
          </p:nvSpPr>
          <p:spPr>
            <a:xfrm>
              <a:off x="3086100" y="4065588"/>
              <a:ext cx="3228975" cy="1704975"/>
            </a:xfrm>
            <a:custGeom>
              <a:avLst/>
              <a:gdLst>
                <a:gd name="connsiteX0" fmla="*/ 0 w 2925325"/>
                <a:gd name="connsiteY0" fmla="*/ 0 h 945105"/>
                <a:gd name="connsiteX1" fmla="*/ 2925325 w 2925325"/>
                <a:gd name="connsiteY1" fmla="*/ 0 h 945105"/>
                <a:gd name="connsiteX2" fmla="*/ 2925325 w 2925325"/>
                <a:gd name="connsiteY2" fmla="*/ 945105 h 945105"/>
                <a:gd name="connsiteX3" fmla="*/ 0 w 2925325"/>
                <a:gd name="connsiteY3" fmla="*/ 945105 h 945105"/>
                <a:gd name="connsiteX4" fmla="*/ 0 w 2925325"/>
                <a:gd name="connsiteY4" fmla="*/ 0 h 945105"/>
                <a:gd name="connsiteX0" fmla="*/ 0 w 3048930"/>
                <a:gd name="connsiteY0" fmla="*/ 0 h 1531473"/>
                <a:gd name="connsiteX1" fmla="*/ 2925325 w 3048930"/>
                <a:gd name="connsiteY1" fmla="*/ 0 h 1531473"/>
                <a:gd name="connsiteX2" fmla="*/ 3048930 w 3048930"/>
                <a:gd name="connsiteY2" fmla="*/ 1531473 h 1531473"/>
                <a:gd name="connsiteX3" fmla="*/ 0 w 3048930"/>
                <a:gd name="connsiteY3" fmla="*/ 945105 h 1531473"/>
                <a:gd name="connsiteX4" fmla="*/ 0 w 3048930"/>
                <a:gd name="connsiteY4" fmla="*/ 0 h 1531473"/>
                <a:gd name="connsiteX0" fmla="*/ 0 w 3363254"/>
                <a:gd name="connsiteY0" fmla="*/ 0 h 1531473"/>
                <a:gd name="connsiteX1" fmla="*/ 3363254 w 3363254"/>
                <a:gd name="connsiteY1" fmla="*/ 750423 h 1531473"/>
                <a:gd name="connsiteX2" fmla="*/ 3048930 w 3363254"/>
                <a:gd name="connsiteY2" fmla="*/ 1531473 h 1531473"/>
                <a:gd name="connsiteX3" fmla="*/ 0 w 3363254"/>
                <a:gd name="connsiteY3" fmla="*/ 945105 h 1531473"/>
                <a:gd name="connsiteX4" fmla="*/ 0 w 3363254"/>
                <a:gd name="connsiteY4" fmla="*/ 0 h 1531473"/>
                <a:gd name="connsiteX0" fmla="*/ 372404 w 3363254"/>
                <a:gd name="connsiteY0" fmla="*/ 0 h 1704975"/>
                <a:gd name="connsiteX1" fmla="*/ 3363254 w 3363254"/>
                <a:gd name="connsiteY1" fmla="*/ 923925 h 1704975"/>
                <a:gd name="connsiteX2" fmla="*/ 3048930 w 3363254"/>
                <a:gd name="connsiteY2" fmla="*/ 1704975 h 1704975"/>
                <a:gd name="connsiteX3" fmla="*/ 0 w 3363254"/>
                <a:gd name="connsiteY3" fmla="*/ 1118607 h 1704975"/>
                <a:gd name="connsiteX4" fmla="*/ 372404 w 3363254"/>
                <a:gd name="connsiteY4" fmla="*/ 0 h 1704975"/>
                <a:gd name="connsiteX0" fmla="*/ 238125 w 3228975"/>
                <a:gd name="connsiteY0" fmla="*/ 0 h 1704975"/>
                <a:gd name="connsiteX1" fmla="*/ 3228975 w 3228975"/>
                <a:gd name="connsiteY1" fmla="*/ 923925 h 1704975"/>
                <a:gd name="connsiteX2" fmla="*/ 2914651 w 3228975"/>
                <a:gd name="connsiteY2" fmla="*/ 1704975 h 1704975"/>
                <a:gd name="connsiteX3" fmla="*/ 0 w 3228975"/>
                <a:gd name="connsiteY3" fmla="*/ 762000 h 1704975"/>
                <a:gd name="connsiteX4" fmla="*/ 238125 w 3228975"/>
                <a:gd name="connsiteY4" fmla="*/ 0 h 1704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28975" h="1704975">
                  <a:moveTo>
                    <a:pt x="238125" y="0"/>
                  </a:moveTo>
                  <a:lnTo>
                    <a:pt x="3228975" y="923925"/>
                  </a:lnTo>
                  <a:lnTo>
                    <a:pt x="2914651" y="1704975"/>
                  </a:lnTo>
                  <a:lnTo>
                    <a:pt x="0" y="762000"/>
                  </a:lnTo>
                  <a:lnTo>
                    <a:pt x="238125" y="0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80000">
                  <a:schemeClr val="accent1">
                    <a:lumMod val="60000"/>
                    <a:lumOff val="40000"/>
                  </a:schemeClr>
                </a:gs>
                <a:gs pos="100000">
                  <a:schemeClr val="accent1">
                    <a:lumMod val="40000"/>
                    <a:lumOff val="60000"/>
                  </a:scheme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ko-KR" altLang="en-US"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4260851" y="5864225"/>
            <a:ext cx="3667125" cy="2616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n-US" altLang="ko-KR" sz="11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직사각형 26"/>
          <p:cNvSpPr/>
          <p:nvPr/>
        </p:nvSpPr>
        <p:spPr>
          <a:xfrm rot="1040367">
            <a:off x="4136041" y="4768715"/>
            <a:ext cx="22109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Menetapkan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Tujuan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직사각형 27"/>
          <p:cNvSpPr/>
          <p:nvPr/>
        </p:nvSpPr>
        <p:spPr>
          <a:xfrm rot="1040367">
            <a:off x="5132000" y="4252378"/>
            <a:ext cx="25571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Melihat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keadaan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terkini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직사각형 28"/>
          <p:cNvSpPr/>
          <p:nvPr/>
        </p:nvSpPr>
        <p:spPr>
          <a:xfrm rot="1040367">
            <a:off x="6400030" y="3733600"/>
            <a:ext cx="2091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Identifikasi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SWOT 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직사각형 29"/>
          <p:cNvSpPr/>
          <p:nvPr/>
        </p:nvSpPr>
        <p:spPr>
          <a:xfrm rot="1040367">
            <a:off x="6824672" y="3129483"/>
            <a:ext cx="30187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Mengembangkan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Rencana</a:t>
            </a:r>
            <a:r>
              <a:rPr lang="en-US" altLang="ko-KR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자유형 30"/>
          <p:cNvSpPr/>
          <p:nvPr/>
        </p:nvSpPr>
        <p:spPr bwMode="auto">
          <a:xfrm>
            <a:off x="5734502" y="4827137"/>
            <a:ext cx="896342" cy="698049"/>
          </a:xfrm>
          <a:custGeom>
            <a:avLst/>
            <a:gdLst>
              <a:gd name="connsiteX0" fmla="*/ 0 w 2925325"/>
              <a:gd name="connsiteY0" fmla="*/ 0 h 945105"/>
              <a:gd name="connsiteX1" fmla="*/ 2925325 w 2925325"/>
              <a:gd name="connsiteY1" fmla="*/ 0 h 945105"/>
              <a:gd name="connsiteX2" fmla="*/ 2925325 w 2925325"/>
              <a:gd name="connsiteY2" fmla="*/ 945105 h 945105"/>
              <a:gd name="connsiteX3" fmla="*/ 0 w 2925325"/>
              <a:gd name="connsiteY3" fmla="*/ 945105 h 945105"/>
              <a:gd name="connsiteX4" fmla="*/ 0 w 2925325"/>
              <a:gd name="connsiteY4" fmla="*/ 0 h 945105"/>
              <a:gd name="connsiteX0" fmla="*/ 0 w 3048930"/>
              <a:gd name="connsiteY0" fmla="*/ 0 h 1531473"/>
              <a:gd name="connsiteX1" fmla="*/ 2925325 w 3048930"/>
              <a:gd name="connsiteY1" fmla="*/ 0 h 1531473"/>
              <a:gd name="connsiteX2" fmla="*/ 3048930 w 3048930"/>
              <a:gd name="connsiteY2" fmla="*/ 1531473 h 1531473"/>
              <a:gd name="connsiteX3" fmla="*/ 0 w 3048930"/>
              <a:gd name="connsiteY3" fmla="*/ 945105 h 1531473"/>
              <a:gd name="connsiteX4" fmla="*/ 0 w 3048930"/>
              <a:gd name="connsiteY4" fmla="*/ 0 h 1531473"/>
              <a:gd name="connsiteX0" fmla="*/ 0 w 3363254"/>
              <a:gd name="connsiteY0" fmla="*/ 0 h 1531473"/>
              <a:gd name="connsiteX1" fmla="*/ 3363254 w 3363254"/>
              <a:gd name="connsiteY1" fmla="*/ 750423 h 1531473"/>
              <a:gd name="connsiteX2" fmla="*/ 3048930 w 3363254"/>
              <a:gd name="connsiteY2" fmla="*/ 1531473 h 1531473"/>
              <a:gd name="connsiteX3" fmla="*/ 0 w 3363254"/>
              <a:gd name="connsiteY3" fmla="*/ 945105 h 1531473"/>
              <a:gd name="connsiteX4" fmla="*/ 0 w 3363254"/>
              <a:gd name="connsiteY4" fmla="*/ 0 h 1531473"/>
              <a:gd name="connsiteX0" fmla="*/ 372404 w 3363254"/>
              <a:gd name="connsiteY0" fmla="*/ 0 h 1704975"/>
              <a:gd name="connsiteX1" fmla="*/ 3363254 w 3363254"/>
              <a:gd name="connsiteY1" fmla="*/ 923925 h 1704975"/>
              <a:gd name="connsiteX2" fmla="*/ 3048930 w 3363254"/>
              <a:gd name="connsiteY2" fmla="*/ 1704975 h 1704975"/>
              <a:gd name="connsiteX3" fmla="*/ 0 w 3363254"/>
              <a:gd name="connsiteY3" fmla="*/ 1118607 h 1704975"/>
              <a:gd name="connsiteX4" fmla="*/ 372404 w 3363254"/>
              <a:gd name="connsiteY4" fmla="*/ 0 h 1704975"/>
              <a:gd name="connsiteX0" fmla="*/ 238125 w 3228975"/>
              <a:gd name="connsiteY0" fmla="*/ 0 h 1704975"/>
              <a:gd name="connsiteX1" fmla="*/ 3228975 w 3228975"/>
              <a:gd name="connsiteY1" fmla="*/ 923925 h 1704975"/>
              <a:gd name="connsiteX2" fmla="*/ 2914651 w 3228975"/>
              <a:gd name="connsiteY2" fmla="*/ 1704975 h 1704975"/>
              <a:gd name="connsiteX3" fmla="*/ 0 w 3228975"/>
              <a:gd name="connsiteY3" fmla="*/ 762000 h 1704975"/>
              <a:gd name="connsiteX4" fmla="*/ 238125 w 3228975"/>
              <a:gd name="connsiteY4" fmla="*/ 0 h 1704975"/>
              <a:gd name="connsiteX0" fmla="*/ -1 w 2990849"/>
              <a:gd name="connsiteY0" fmla="*/ 0 h 1704975"/>
              <a:gd name="connsiteX1" fmla="*/ 2990849 w 2990849"/>
              <a:gd name="connsiteY1" fmla="*/ 923925 h 1704975"/>
              <a:gd name="connsiteX2" fmla="*/ 2676525 w 2990849"/>
              <a:gd name="connsiteY2" fmla="*/ 1704975 h 1704975"/>
              <a:gd name="connsiteX3" fmla="*/ -1 w 2990849"/>
              <a:gd name="connsiteY3" fmla="*/ 0 h 1704975"/>
              <a:gd name="connsiteX0" fmla="*/ 0 w 2990850"/>
              <a:gd name="connsiteY0" fmla="*/ 0 h 1704975"/>
              <a:gd name="connsiteX1" fmla="*/ 2990850 w 2990850"/>
              <a:gd name="connsiteY1" fmla="*/ 923925 h 1704975"/>
              <a:gd name="connsiteX2" fmla="*/ 2676526 w 2990850"/>
              <a:gd name="connsiteY2" fmla="*/ 1704975 h 1704975"/>
              <a:gd name="connsiteX3" fmla="*/ 0 w 2990850"/>
              <a:gd name="connsiteY3" fmla="*/ 0 h 1704975"/>
              <a:gd name="connsiteX0" fmla="*/ 0 w 2990850"/>
              <a:gd name="connsiteY0" fmla="*/ 0 h 1704975"/>
              <a:gd name="connsiteX1" fmla="*/ 1336814 w 2990850"/>
              <a:gd name="connsiteY1" fmla="*/ 416852 h 1704975"/>
              <a:gd name="connsiteX2" fmla="*/ 2990850 w 2990850"/>
              <a:gd name="connsiteY2" fmla="*/ 923925 h 1704975"/>
              <a:gd name="connsiteX3" fmla="*/ 2676526 w 2990850"/>
              <a:gd name="connsiteY3" fmla="*/ 1704975 h 1704975"/>
              <a:gd name="connsiteX4" fmla="*/ 0 w 2990850"/>
              <a:gd name="connsiteY4" fmla="*/ 0 h 1704975"/>
              <a:gd name="connsiteX0" fmla="*/ 1392099 w 1706423"/>
              <a:gd name="connsiteY0" fmla="*/ 1288123 h 1288123"/>
              <a:gd name="connsiteX1" fmla="*/ 52387 w 1706423"/>
              <a:gd name="connsiteY1" fmla="*/ 0 h 1288123"/>
              <a:gd name="connsiteX2" fmla="*/ 1706423 w 1706423"/>
              <a:gd name="connsiteY2" fmla="*/ 507073 h 1288123"/>
              <a:gd name="connsiteX3" fmla="*/ 1392099 w 1706423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4036" h="1288123">
                <a:moveTo>
                  <a:pt x="1339712" y="1288123"/>
                </a:moveTo>
                <a:cubicBezTo>
                  <a:pt x="1211266" y="503810"/>
                  <a:pt x="1096523" y="498616"/>
                  <a:pt x="0" y="0"/>
                </a:cubicBezTo>
                <a:lnTo>
                  <a:pt x="1654036" y="507073"/>
                </a:lnTo>
                <a:lnTo>
                  <a:pt x="1339712" y="128812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자유형 31"/>
          <p:cNvSpPr/>
          <p:nvPr/>
        </p:nvSpPr>
        <p:spPr bwMode="auto">
          <a:xfrm>
            <a:off x="6923682" y="4289697"/>
            <a:ext cx="896342" cy="698049"/>
          </a:xfrm>
          <a:custGeom>
            <a:avLst/>
            <a:gdLst>
              <a:gd name="connsiteX0" fmla="*/ 0 w 2925325"/>
              <a:gd name="connsiteY0" fmla="*/ 0 h 945105"/>
              <a:gd name="connsiteX1" fmla="*/ 2925325 w 2925325"/>
              <a:gd name="connsiteY1" fmla="*/ 0 h 945105"/>
              <a:gd name="connsiteX2" fmla="*/ 2925325 w 2925325"/>
              <a:gd name="connsiteY2" fmla="*/ 945105 h 945105"/>
              <a:gd name="connsiteX3" fmla="*/ 0 w 2925325"/>
              <a:gd name="connsiteY3" fmla="*/ 945105 h 945105"/>
              <a:gd name="connsiteX4" fmla="*/ 0 w 2925325"/>
              <a:gd name="connsiteY4" fmla="*/ 0 h 945105"/>
              <a:gd name="connsiteX0" fmla="*/ 0 w 3048930"/>
              <a:gd name="connsiteY0" fmla="*/ 0 h 1531473"/>
              <a:gd name="connsiteX1" fmla="*/ 2925325 w 3048930"/>
              <a:gd name="connsiteY1" fmla="*/ 0 h 1531473"/>
              <a:gd name="connsiteX2" fmla="*/ 3048930 w 3048930"/>
              <a:gd name="connsiteY2" fmla="*/ 1531473 h 1531473"/>
              <a:gd name="connsiteX3" fmla="*/ 0 w 3048930"/>
              <a:gd name="connsiteY3" fmla="*/ 945105 h 1531473"/>
              <a:gd name="connsiteX4" fmla="*/ 0 w 3048930"/>
              <a:gd name="connsiteY4" fmla="*/ 0 h 1531473"/>
              <a:gd name="connsiteX0" fmla="*/ 0 w 3363254"/>
              <a:gd name="connsiteY0" fmla="*/ 0 h 1531473"/>
              <a:gd name="connsiteX1" fmla="*/ 3363254 w 3363254"/>
              <a:gd name="connsiteY1" fmla="*/ 750423 h 1531473"/>
              <a:gd name="connsiteX2" fmla="*/ 3048930 w 3363254"/>
              <a:gd name="connsiteY2" fmla="*/ 1531473 h 1531473"/>
              <a:gd name="connsiteX3" fmla="*/ 0 w 3363254"/>
              <a:gd name="connsiteY3" fmla="*/ 945105 h 1531473"/>
              <a:gd name="connsiteX4" fmla="*/ 0 w 3363254"/>
              <a:gd name="connsiteY4" fmla="*/ 0 h 1531473"/>
              <a:gd name="connsiteX0" fmla="*/ 372404 w 3363254"/>
              <a:gd name="connsiteY0" fmla="*/ 0 h 1704975"/>
              <a:gd name="connsiteX1" fmla="*/ 3363254 w 3363254"/>
              <a:gd name="connsiteY1" fmla="*/ 923925 h 1704975"/>
              <a:gd name="connsiteX2" fmla="*/ 3048930 w 3363254"/>
              <a:gd name="connsiteY2" fmla="*/ 1704975 h 1704975"/>
              <a:gd name="connsiteX3" fmla="*/ 0 w 3363254"/>
              <a:gd name="connsiteY3" fmla="*/ 1118607 h 1704975"/>
              <a:gd name="connsiteX4" fmla="*/ 372404 w 3363254"/>
              <a:gd name="connsiteY4" fmla="*/ 0 h 1704975"/>
              <a:gd name="connsiteX0" fmla="*/ 238125 w 3228975"/>
              <a:gd name="connsiteY0" fmla="*/ 0 h 1704975"/>
              <a:gd name="connsiteX1" fmla="*/ 3228975 w 3228975"/>
              <a:gd name="connsiteY1" fmla="*/ 923925 h 1704975"/>
              <a:gd name="connsiteX2" fmla="*/ 2914651 w 3228975"/>
              <a:gd name="connsiteY2" fmla="*/ 1704975 h 1704975"/>
              <a:gd name="connsiteX3" fmla="*/ 0 w 3228975"/>
              <a:gd name="connsiteY3" fmla="*/ 762000 h 1704975"/>
              <a:gd name="connsiteX4" fmla="*/ 238125 w 3228975"/>
              <a:gd name="connsiteY4" fmla="*/ 0 h 1704975"/>
              <a:gd name="connsiteX0" fmla="*/ -1 w 2990849"/>
              <a:gd name="connsiteY0" fmla="*/ 0 h 1704975"/>
              <a:gd name="connsiteX1" fmla="*/ 2990849 w 2990849"/>
              <a:gd name="connsiteY1" fmla="*/ 923925 h 1704975"/>
              <a:gd name="connsiteX2" fmla="*/ 2676525 w 2990849"/>
              <a:gd name="connsiteY2" fmla="*/ 1704975 h 1704975"/>
              <a:gd name="connsiteX3" fmla="*/ -1 w 2990849"/>
              <a:gd name="connsiteY3" fmla="*/ 0 h 1704975"/>
              <a:gd name="connsiteX0" fmla="*/ 0 w 2990850"/>
              <a:gd name="connsiteY0" fmla="*/ 0 h 1704975"/>
              <a:gd name="connsiteX1" fmla="*/ 2990850 w 2990850"/>
              <a:gd name="connsiteY1" fmla="*/ 923925 h 1704975"/>
              <a:gd name="connsiteX2" fmla="*/ 2676526 w 2990850"/>
              <a:gd name="connsiteY2" fmla="*/ 1704975 h 1704975"/>
              <a:gd name="connsiteX3" fmla="*/ 0 w 2990850"/>
              <a:gd name="connsiteY3" fmla="*/ 0 h 1704975"/>
              <a:gd name="connsiteX0" fmla="*/ 0 w 2990850"/>
              <a:gd name="connsiteY0" fmla="*/ 0 h 1704975"/>
              <a:gd name="connsiteX1" fmla="*/ 1336814 w 2990850"/>
              <a:gd name="connsiteY1" fmla="*/ 416852 h 1704975"/>
              <a:gd name="connsiteX2" fmla="*/ 2990850 w 2990850"/>
              <a:gd name="connsiteY2" fmla="*/ 923925 h 1704975"/>
              <a:gd name="connsiteX3" fmla="*/ 2676526 w 2990850"/>
              <a:gd name="connsiteY3" fmla="*/ 1704975 h 1704975"/>
              <a:gd name="connsiteX4" fmla="*/ 0 w 2990850"/>
              <a:gd name="connsiteY4" fmla="*/ 0 h 1704975"/>
              <a:gd name="connsiteX0" fmla="*/ 1392099 w 1706423"/>
              <a:gd name="connsiteY0" fmla="*/ 1288123 h 1288123"/>
              <a:gd name="connsiteX1" fmla="*/ 52387 w 1706423"/>
              <a:gd name="connsiteY1" fmla="*/ 0 h 1288123"/>
              <a:gd name="connsiteX2" fmla="*/ 1706423 w 1706423"/>
              <a:gd name="connsiteY2" fmla="*/ 507073 h 1288123"/>
              <a:gd name="connsiteX3" fmla="*/ 1392099 w 1706423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4036" h="1288123">
                <a:moveTo>
                  <a:pt x="1339712" y="1288123"/>
                </a:moveTo>
                <a:cubicBezTo>
                  <a:pt x="1211266" y="503810"/>
                  <a:pt x="1096523" y="498616"/>
                  <a:pt x="0" y="0"/>
                </a:cubicBezTo>
                <a:lnTo>
                  <a:pt x="1654036" y="507073"/>
                </a:lnTo>
                <a:lnTo>
                  <a:pt x="1339712" y="128812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자유형 32"/>
          <p:cNvSpPr/>
          <p:nvPr/>
        </p:nvSpPr>
        <p:spPr bwMode="auto">
          <a:xfrm>
            <a:off x="7967184" y="3721062"/>
            <a:ext cx="896342" cy="698049"/>
          </a:xfrm>
          <a:custGeom>
            <a:avLst/>
            <a:gdLst>
              <a:gd name="connsiteX0" fmla="*/ 0 w 2925325"/>
              <a:gd name="connsiteY0" fmla="*/ 0 h 945105"/>
              <a:gd name="connsiteX1" fmla="*/ 2925325 w 2925325"/>
              <a:gd name="connsiteY1" fmla="*/ 0 h 945105"/>
              <a:gd name="connsiteX2" fmla="*/ 2925325 w 2925325"/>
              <a:gd name="connsiteY2" fmla="*/ 945105 h 945105"/>
              <a:gd name="connsiteX3" fmla="*/ 0 w 2925325"/>
              <a:gd name="connsiteY3" fmla="*/ 945105 h 945105"/>
              <a:gd name="connsiteX4" fmla="*/ 0 w 2925325"/>
              <a:gd name="connsiteY4" fmla="*/ 0 h 945105"/>
              <a:gd name="connsiteX0" fmla="*/ 0 w 3048930"/>
              <a:gd name="connsiteY0" fmla="*/ 0 h 1531473"/>
              <a:gd name="connsiteX1" fmla="*/ 2925325 w 3048930"/>
              <a:gd name="connsiteY1" fmla="*/ 0 h 1531473"/>
              <a:gd name="connsiteX2" fmla="*/ 3048930 w 3048930"/>
              <a:gd name="connsiteY2" fmla="*/ 1531473 h 1531473"/>
              <a:gd name="connsiteX3" fmla="*/ 0 w 3048930"/>
              <a:gd name="connsiteY3" fmla="*/ 945105 h 1531473"/>
              <a:gd name="connsiteX4" fmla="*/ 0 w 3048930"/>
              <a:gd name="connsiteY4" fmla="*/ 0 h 1531473"/>
              <a:gd name="connsiteX0" fmla="*/ 0 w 3363254"/>
              <a:gd name="connsiteY0" fmla="*/ 0 h 1531473"/>
              <a:gd name="connsiteX1" fmla="*/ 3363254 w 3363254"/>
              <a:gd name="connsiteY1" fmla="*/ 750423 h 1531473"/>
              <a:gd name="connsiteX2" fmla="*/ 3048930 w 3363254"/>
              <a:gd name="connsiteY2" fmla="*/ 1531473 h 1531473"/>
              <a:gd name="connsiteX3" fmla="*/ 0 w 3363254"/>
              <a:gd name="connsiteY3" fmla="*/ 945105 h 1531473"/>
              <a:gd name="connsiteX4" fmla="*/ 0 w 3363254"/>
              <a:gd name="connsiteY4" fmla="*/ 0 h 1531473"/>
              <a:gd name="connsiteX0" fmla="*/ 372404 w 3363254"/>
              <a:gd name="connsiteY0" fmla="*/ 0 h 1704975"/>
              <a:gd name="connsiteX1" fmla="*/ 3363254 w 3363254"/>
              <a:gd name="connsiteY1" fmla="*/ 923925 h 1704975"/>
              <a:gd name="connsiteX2" fmla="*/ 3048930 w 3363254"/>
              <a:gd name="connsiteY2" fmla="*/ 1704975 h 1704975"/>
              <a:gd name="connsiteX3" fmla="*/ 0 w 3363254"/>
              <a:gd name="connsiteY3" fmla="*/ 1118607 h 1704975"/>
              <a:gd name="connsiteX4" fmla="*/ 372404 w 3363254"/>
              <a:gd name="connsiteY4" fmla="*/ 0 h 1704975"/>
              <a:gd name="connsiteX0" fmla="*/ 238125 w 3228975"/>
              <a:gd name="connsiteY0" fmla="*/ 0 h 1704975"/>
              <a:gd name="connsiteX1" fmla="*/ 3228975 w 3228975"/>
              <a:gd name="connsiteY1" fmla="*/ 923925 h 1704975"/>
              <a:gd name="connsiteX2" fmla="*/ 2914651 w 3228975"/>
              <a:gd name="connsiteY2" fmla="*/ 1704975 h 1704975"/>
              <a:gd name="connsiteX3" fmla="*/ 0 w 3228975"/>
              <a:gd name="connsiteY3" fmla="*/ 762000 h 1704975"/>
              <a:gd name="connsiteX4" fmla="*/ 238125 w 3228975"/>
              <a:gd name="connsiteY4" fmla="*/ 0 h 1704975"/>
              <a:gd name="connsiteX0" fmla="*/ -1 w 2990849"/>
              <a:gd name="connsiteY0" fmla="*/ 0 h 1704975"/>
              <a:gd name="connsiteX1" fmla="*/ 2990849 w 2990849"/>
              <a:gd name="connsiteY1" fmla="*/ 923925 h 1704975"/>
              <a:gd name="connsiteX2" fmla="*/ 2676525 w 2990849"/>
              <a:gd name="connsiteY2" fmla="*/ 1704975 h 1704975"/>
              <a:gd name="connsiteX3" fmla="*/ -1 w 2990849"/>
              <a:gd name="connsiteY3" fmla="*/ 0 h 1704975"/>
              <a:gd name="connsiteX0" fmla="*/ 0 w 2990850"/>
              <a:gd name="connsiteY0" fmla="*/ 0 h 1704975"/>
              <a:gd name="connsiteX1" fmla="*/ 2990850 w 2990850"/>
              <a:gd name="connsiteY1" fmla="*/ 923925 h 1704975"/>
              <a:gd name="connsiteX2" fmla="*/ 2676526 w 2990850"/>
              <a:gd name="connsiteY2" fmla="*/ 1704975 h 1704975"/>
              <a:gd name="connsiteX3" fmla="*/ 0 w 2990850"/>
              <a:gd name="connsiteY3" fmla="*/ 0 h 1704975"/>
              <a:gd name="connsiteX0" fmla="*/ 0 w 2990850"/>
              <a:gd name="connsiteY0" fmla="*/ 0 h 1704975"/>
              <a:gd name="connsiteX1" fmla="*/ 1336814 w 2990850"/>
              <a:gd name="connsiteY1" fmla="*/ 416852 h 1704975"/>
              <a:gd name="connsiteX2" fmla="*/ 2990850 w 2990850"/>
              <a:gd name="connsiteY2" fmla="*/ 923925 h 1704975"/>
              <a:gd name="connsiteX3" fmla="*/ 2676526 w 2990850"/>
              <a:gd name="connsiteY3" fmla="*/ 1704975 h 1704975"/>
              <a:gd name="connsiteX4" fmla="*/ 0 w 2990850"/>
              <a:gd name="connsiteY4" fmla="*/ 0 h 1704975"/>
              <a:gd name="connsiteX0" fmla="*/ 1392099 w 1706423"/>
              <a:gd name="connsiteY0" fmla="*/ 1288123 h 1288123"/>
              <a:gd name="connsiteX1" fmla="*/ 52387 w 1706423"/>
              <a:gd name="connsiteY1" fmla="*/ 0 h 1288123"/>
              <a:gd name="connsiteX2" fmla="*/ 1706423 w 1706423"/>
              <a:gd name="connsiteY2" fmla="*/ 507073 h 1288123"/>
              <a:gd name="connsiteX3" fmla="*/ 1392099 w 1706423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4036" h="1288123">
                <a:moveTo>
                  <a:pt x="1339712" y="1288123"/>
                </a:moveTo>
                <a:cubicBezTo>
                  <a:pt x="1211266" y="503810"/>
                  <a:pt x="1096523" y="498616"/>
                  <a:pt x="0" y="0"/>
                </a:cubicBezTo>
                <a:lnTo>
                  <a:pt x="1654036" y="507073"/>
                </a:lnTo>
                <a:lnTo>
                  <a:pt x="1339712" y="128812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자유형 33"/>
          <p:cNvSpPr/>
          <p:nvPr/>
        </p:nvSpPr>
        <p:spPr bwMode="auto">
          <a:xfrm>
            <a:off x="8855139" y="3026937"/>
            <a:ext cx="896342" cy="698049"/>
          </a:xfrm>
          <a:custGeom>
            <a:avLst/>
            <a:gdLst>
              <a:gd name="connsiteX0" fmla="*/ 0 w 2925325"/>
              <a:gd name="connsiteY0" fmla="*/ 0 h 945105"/>
              <a:gd name="connsiteX1" fmla="*/ 2925325 w 2925325"/>
              <a:gd name="connsiteY1" fmla="*/ 0 h 945105"/>
              <a:gd name="connsiteX2" fmla="*/ 2925325 w 2925325"/>
              <a:gd name="connsiteY2" fmla="*/ 945105 h 945105"/>
              <a:gd name="connsiteX3" fmla="*/ 0 w 2925325"/>
              <a:gd name="connsiteY3" fmla="*/ 945105 h 945105"/>
              <a:gd name="connsiteX4" fmla="*/ 0 w 2925325"/>
              <a:gd name="connsiteY4" fmla="*/ 0 h 945105"/>
              <a:gd name="connsiteX0" fmla="*/ 0 w 3048930"/>
              <a:gd name="connsiteY0" fmla="*/ 0 h 1531473"/>
              <a:gd name="connsiteX1" fmla="*/ 2925325 w 3048930"/>
              <a:gd name="connsiteY1" fmla="*/ 0 h 1531473"/>
              <a:gd name="connsiteX2" fmla="*/ 3048930 w 3048930"/>
              <a:gd name="connsiteY2" fmla="*/ 1531473 h 1531473"/>
              <a:gd name="connsiteX3" fmla="*/ 0 w 3048930"/>
              <a:gd name="connsiteY3" fmla="*/ 945105 h 1531473"/>
              <a:gd name="connsiteX4" fmla="*/ 0 w 3048930"/>
              <a:gd name="connsiteY4" fmla="*/ 0 h 1531473"/>
              <a:gd name="connsiteX0" fmla="*/ 0 w 3363254"/>
              <a:gd name="connsiteY0" fmla="*/ 0 h 1531473"/>
              <a:gd name="connsiteX1" fmla="*/ 3363254 w 3363254"/>
              <a:gd name="connsiteY1" fmla="*/ 750423 h 1531473"/>
              <a:gd name="connsiteX2" fmla="*/ 3048930 w 3363254"/>
              <a:gd name="connsiteY2" fmla="*/ 1531473 h 1531473"/>
              <a:gd name="connsiteX3" fmla="*/ 0 w 3363254"/>
              <a:gd name="connsiteY3" fmla="*/ 945105 h 1531473"/>
              <a:gd name="connsiteX4" fmla="*/ 0 w 3363254"/>
              <a:gd name="connsiteY4" fmla="*/ 0 h 1531473"/>
              <a:gd name="connsiteX0" fmla="*/ 372404 w 3363254"/>
              <a:gd name="connsiteY0" fmla="*/ 0 h 1704975"/>
              <a:gd name="connsiteX1" fmla="*/ 3363254 w 3363254"/>
              <a:gd name="connsiteY1" fmla="*/ 923925 h 1704975"/>
              <a:gd name="connsiteX2" fmla="*/ 3048930 w 3363254"/>
              <a:gd name="connsiteY2" fmla="*/ 1704975 h 1704975"/>
              <a:gd name="connsiteX3" fmla="*/ 0 w 3363254"/>
              <a:gd name="connsiteY3" fmla="*/ 1118607 h 1704975"/>
              <a:gd name="connsiteX4" fmla="*/ 372404 w 3363254"/>
              <a:gd name="connsiteY4" fmla="*/ 0 h 1704975"/>
              <a:gd name="connsiteX0" fmla="*/ 238125 w 3228975"/>
              <a:gd name="connsiteY0" fmla="*/ 0 h 1704975"/>
              <a:gd name="connsiteX1" fmla="*/ 3228975 w 3228975"/>
              <a:gd name="connsiteY1" fmla="*/ 923925 h 1704975"/>
              <a:gd name="connsiteX2" fmla="*/ 2914651 w 3228975"/>
              <a:gd name="connsiteY2" fmla="*/ 1704975 h 1704975"/>
              <a:gd name="connsiteX3" fmla="*/ 0 w 3228975"/>
              <a:gd name="connsiteY3" fmla="*/ 762000 h 1704975"/>
              <a:gd name="connsiteX4" fmla="*/ 238125 w 3228975"/>
              <a:gd name="connsiteY4" fmla="*/ 0 h 1704975"/>
              <a:gd name="connsiteX0" fmla="*/ -1 w 2990849"/>
              <a:gd name="connsiteY0" fmla="*/ 0 h 1704975"/>
              <a:gd name="connsiteX1" fmla="*/ 2990849 w 2990849"/>
              <a:gd name="connsiteY1" fmla="*/ 923925 h 1704975"/>
              <a:gd name="connsiteX2" fmla="*/ 2676525 w 2990849"/>
              <a:gd name="connsiteY2" fmla="*/ 1704975 h 1704975"/>
              <a:gd name="connsiteX3" fmla="*/ -1 w 2990849"/>
              <a:gd name="connsiteY3" fmla="*/ 0 h 1704975"/>
              <a:gd name="connsiteX0" fmla="*/ 0 w 2990850"/>
              <a:gd name="connsiteY0" fmla="*/ 0 h 1704975"/>
              <a:gd name="connsiteX1" fmla="*/ 2990850 w 2990850"/>
              <a:gd name="connsiteY1" fmla="*/ 923925 h 1704975"/>
              <a:gd name="connsiteX2" fmla="*/ 2676526 w 2990850"/>
              <a:gd name="connsiteY2" fmla="*/ 1704975 h 1704975"/>
              <a:gd name="connsiteX3" fmla="*/ 0 w 2990850"/>
              <a:gd name="connsiteY3" fmla="*/ 0 h 1704975"/>
              <a:gd name="connsiteX0" fmla="*/ 0 w 2990850"/>
              <a:gd name="connsiteY0" fmla="*/ 0 h 1704975"/>
              <a:gd name="connsiteX1" fmla="*/ 1336814 w 2990850"/>
              <a:gd name="connsiteY1" fmla="*/ 416852 h 1704975"/>
              <a:gd name="connsiteX2" fmla="*/ 2990850 w 2990850"/>
              <a:gd name="connsiteY2" fmla="*/ 923925 h 1704975"/>
              <a:gd name="connsiteX3" fmla="*/ 2676526 w 2990850"/>
              <a:gd name="connsiteY3" fmla="*/ 1704975 h 1704975"/>
              <a:gd name="connsiteX4" fmla="*/ 0 w 2990850"/>
              <a:gd name="connsiteY4" fmla="*/ 0 h 1704975"/>
              <a:gd name="connsiteX0" fmla="*/ 1392099 w 1706423"/>
              <a:gd name="connsiteY0" fmla="*/ 1288123 h 1288123"/>
              <a:gd name="connsiteX1" fmla="*/ 52387 w 1706423"/>
              <a:gd name="connsiteY1" fmla="*/ 0 h 1288123"/>
              <a:gd name="connsiteX2" fmla="*/ 1706423 w 1706423"/>
              <a:gd name="connsiteY2" fmla="*/ 507073 h 1288123"/>
              <a:gd name="connsiteX3" fmla="*/ 1392099 w 1706423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  <a:gd name="connsiteX0" fmla="*/ 1339712 w 1654036"/>
              <a:gd name="connsiteY0" fmla="*/ 1288123 h 1288123"/>
              <a:gd name="connsiteX1" fmla="*/ 0 w 1654036"/>
              <a:gd name="connsiteY1" fmla="*/ 0 h 1288123"/>
              <a:gd name="connsiteX2" fmla="*/ 1654036 w 1654036"/>
              <a:gd name="connsiteY2" fmla="*/ 507073 h 1288123"/>
              <a:gd name="connsiteX3" fmla="*/ 1339712 w 1654036"/>
              <a:gd name="connsiteY3" fmla="*/ 1288123 h 12881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54036" h="1288123">
                <a:moveTo>
                  <a:pt x="1339712" y="1288123"/>
                </a:moveTo>
                <a:cubicBezTo>
                  <a:pt x="1211266" y="503810"/>
                  <a:pt x="1096523" y="498616"/>
                  <a:pt x="0" y="0"/>
                </a:cubicBezTo>
                <a:lnTo>
                  <a:pt x="1654036" y="507073"/>
                </a:lnTo>
                <a:lnTo>
                  <a:pt x="1339712" y="1288123"/>
                </a:lnTo>
                <a:close/>
              </a:path>
            </a:pathLst>
          </a:cu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90901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 err="1">
                <a:solidFill>
                  <a:srgbClr val="FF0000"/>
                </a:solidFill>
              </a:rPr>
              <a:t>Perencanaan</a:t>
            </a:r>
            <a:r>
              <a:rPr lang="en-US" altLang="ko-KR" dirty="0">
                <a:solidFill>
                  <a:srgbClr val="FF0000"/>
                </a:solidFill>
              </a:rPr>
              <a:t> </a:t>
            </a:r>
            <a:r>
              <a:rPr lang="en-US" altLang="ko-KR" dirty="0" err="1">
                <a:solidFill>
                  <a:srgbClr val="FF0000"/>
                </a:solidFill>
              </a:rPr>
              <a:t>Organisasi</a:t>
            </a:r>
            <a:endParaRPr lang="ko-KR" altLang="en-US" dirty="0">
              <a:solidFill>
                <a:srgbClr val="FF0000"/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/>
          </p:nvPr>
        </p:nvGraphicFramePr>
        <p:xfrm>
          <a:off x="1992313" y="2276475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68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6A7C4CD-2A54-40B0-832F-6BE35296F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D6A7C4CD-2A54-40B0-832F-6BE35296F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D6A7C4CD-2A54-40B0-832F-6BE35296F6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569A90E-8EE7-47EA-A0BA-F1292D18D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1569A90E-8EE7-47EA-A0BA-F1292D18D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1569A90E-8EE7-47EA-A0BA-F1292D18D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Perencanaan</a:t>
            </a:r>
            <a:r>
              <a:rPr lang="en-US" dirty="0"/>
              <a:t> </a:t>
            </a:r>
            <a:r>
              <a:rPr lang="en-US" dirty="0" err="1"/>
              <a:t>Strategis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Rencana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Umum</a:t>
            </a:r>
            <a:r>
              <a:rPr lang="en-US" dirty="0">
                <a:solidFill>
                  <a:srgbClr val="FF0000"/>
                </a:solidFill>
              </a:rPr>
              <a:t> yang </a:t>
            </a:r>
            <a:r>
              <a:rPr lang="en-US" dirty="0" err="1">
                <a:solidFill>
                  <a:srgbClr val="FF0000"/>
                </a:solidFill>
              </a:rPr>
              <a:t>mendasari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suatu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keputusan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/>
          </p:nvPr>
        </p:nvGraphicFramePr>
        <p:xfrm>
          <a:off x="1992313" y="2276475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7544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9715728-D53C-4B42-84A6-9721EBE463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E9715728-D53C-4B42-84A6-9721EBE463A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3C2BB4-98B7-4A65-A5AC-DE0FF8329E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723C2BB4-98B7-4A65-A5AC-DE0FF8329E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6FB55D-59E5-4AA3-952A-5A3895D8E6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graphicEl>
                                              <a:dgm id="{6D6FB55D-59E5-4AA3-952A-5A3895D8E6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B4D5326-C56E-4601-B2BD-CB45BBF32ED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graphicEl>
                                              <a:dgm id="{8B4D5326-C56E-4601-B2BD-CB45BBF32ED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D755A76-1060-4E23-AE34-96BD79BF6D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graphicEl>
                                              <a:dgm id="{BD755A76-1060-4E23-AE34-96BD79BF6DD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EF1C4E7-D31C-4930-8F4F-BC6A19816CB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>
                                            <p:graphicEl>
                                              <a:dgm id="{CEF1C4E7-D31C-4930-8F4F-BC6A19816CB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Perencanaan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Taktis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>
                <a:solidFill>
                  <a:srgbClr val="FF0000"/>
                </a:solidFill>
              </a:rPr>
              <a:t>Mengimplementasikan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bagian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tertentu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dalam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rencana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strategis</a:t>
            </a:r>
            <a:endParaRPr lang="en-US" dirty="0">
              <a:solidFill>
                <a:srgbClr val="FF0000"/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/>
          </p:nvPr>
        </p:nvGraphicFramePr>
        <p:xfrm>
          <a:off x="1992313" y="2276475"/>
          <a:ext cx="8229600" cy="3600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98044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612E15-F5B5-4400-82A3-0FB71E868F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7B612E15-F5B5-4400-82A3-0FB71E868F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5DC2EBD-0BA0-4BEB-AA26-C3051351D2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05DC2EBD-0BA0-4BEB-AA26-C3051351D23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A3847D0-8659-4D7E-96B3-1626FA8E41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FA3847D0-8659-4D7E-96B3-1626FA8E41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1BC4C4ED-1517-47FC-AB95-08547AB31F13}"/>
              </a:ext>
            </a:extLst>
          </p:cNvPr>
          <p:cNvSpPr/>
          <p:nvPr/>
        </p:nvSpPr>
        <p:spPr>
          <a:xfrm>
            <a:off x="887895" y="490329"/>
            <a:ext cx="985961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Jelaskan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apa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yang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anda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ketahui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tentang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ruang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lingkup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jenis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perencanaan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:</a:t>
            </a:r>
          </a:p>
          <a:p>
            <a:pPr marL="800100" lvl="1" indent="-342900">
              <a:lnSpc>
                <a:spcPct val="150000"/>
              </a:lnSpc>
              <a:buFont typeface="+mj-lt"/>
              <a:buAutoNum type="alphaLcPeriod"/>
            </a:pP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Rencana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Strategis</a:t>
            </a:r>
            <a:endParaRPr lang="en-US" sz="28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lphaLcPeriod"/>
            </a:pP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Rencana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Taktis</a:t>
            </a:r>
            <a:endParaRPr lang="en-US" sz="28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lphaLcPeriod"/>
            </a:pP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Rencana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Operasional</a:t>
            </a:r>
            <a:endParaRPr lang="en-US" sz="28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lphaLcPeriod"/>
            </a:pP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Rencana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Kontijensi</a:t>
            </a:r>
            <a:endParaRPr lang="en-US" sz="28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800100" lvl="1" indent="-342900">
              <a:lnSpc>
                <a:spcPct val="150000"/>
              </a:lnSpc>
              <a:buFont typeface="+mj-lt"/>
              <a:buAutoNum type="alphaLcPeriod"/>
            </a:pPr>
            <a:r>
              <a:rPr lang="en-US" sz="2800" i="1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Contuinuining</a:t>
            </a:r>
            <a:r>
              <a:rPr lang="en-US" sz="2800" i="1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 On Going Plans</a:t>
            </a:r>
            <a:endParaRPr lang="en-US" sz="28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R="0" lvl="0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Berikan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contoh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nyata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mengaplikasikan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perencanaan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tersebut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sebagai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seorang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guru </a:t>
            </a:r>
            <a:r>
              <a:rPr lang="en-US" sz="28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penjas</a:t>
            </a:r>
            <a:r>
              <a:rPr lang="en-US" sz="28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!</a:t>
            </a:r>
            <a:endParaRPr lang="en-US" sz="2800" dirty="0">
              <a:effectLst/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53452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Organisasi</a:t>
            </a:r>
            <a:r>
              <a:rPr lang="en-US" dirty="0"/>
              <a:t>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err="1"/>
              <a:t>Setiyawan</a:t>
            </a:r>
            <a:r>
              <a:rPr lang="en-US" dirty="0"/>
              <a:t> </a:t>
            </a:r>
            <a:r>
              <a:rPr lang="en-US" dirty="0" err="1"/>
              <a:t>M.Or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1055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5048518"/>
            <a:ext cx="8534400" cy="1507067"/>
          </a:xfrm>
        </p:spPr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Pengorganisasian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7793113"/>
              </p:ext>
            </p:extLst>
          </p:nvPr>
        </p:nvGraphicFramePr>
        <p:xfrm>
          <a:off x="684212" y="257577"/>
          <a:ext cx="10249951" cy="47909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55252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C12793F-7B43-40DD-B86B-5EAA08B55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graphicEl>
                                              <a:dgm id="{AC12793F-7B43-40DD-B86B-5EAA08B55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AC12793F-7B43-40DD-B86B-5EAA08B55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AC12793F-7B43-40DD-B86B-5EAA08B55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>
                                            <p:graphicEl>
                                              <a:dgm id="{AC12793F-7B43-40DD-B86B-5EAA08B551F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3DF9419-97D4-4A4E-A021-900DB3621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F3DF9419-97D4-4A4E-A021-900DB3621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F3DF9419-97D4-4A4E-A021-900DB3621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graphicEl>
                                              <a:dgm id="{F3DF9419-97D4-4A4E-A021-900DB3621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>
                                            <p:graphicEl>
                                              <a:dgm id="{F3DF9419-97D4-4A4E-A021-900DB36212A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39433CB-EDEE-4427-B7A6-056D23698F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graphicEl>
                                              <a:dgm id="{239433CB-EDEE-4427-B7A6-056D23698F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dgm id="{239433CB-EDEE-4427-B7A6-056D23698F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dgm id="{239433CB-EDEE-4427-B7A6-056D23698F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239433CB-EDEE-4427-B7A6-056D23698F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5AA8E4-D47E-4536-83BB-0A38178DC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5F5AA8E4-D47E-4536-83BB-0A38178DC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5F5AA8E4-D47E-4536-83BB-0A38178DC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5F5AA8E4-D47E-4536-83BB-0A38178DCE1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graphicEl>
                                              <a:dgm id="{5F5AA8E4-D47E-4536-83BB-0A38178DCE1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E991A8-2C90-4B8E-9893-7C2BA3FB0A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graphicEl>
                                              <a:dgm id="{F9E991A8-2C90-4B8E-9893-7C2BA3FB0A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F9E991A8-2C90-4B8E-9893-7C2BA3FB0A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F9E991A8-2C90-4B8E-9893-7C2BA3FB0A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graphicEl>
                                              <a:dgm id="{F9E991A8-2C90-4B8E-9893-7C2BA3FB0A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44AB85A-6274-44A4-928C-0B21313EF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944AB85A-6274-44A4-928C-0B21313EF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944AB85A-6274-44A4-928C-0B21313EF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graphicEl>
                                              <a:dgm id="{944AB85A-6274-44A4-928C-0B21313EF1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4">
                                            <p:graphicEl>
                                              <a:dgm id="{944AB85A-6274-44A4-928C-0B21313EF1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7C05B11-DCE4-4D62-B142-F2C35F78FE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>
                                            <p:graphicEl>
                                              <a:dgm id="{F7C05B11-DCE4-4D62-B142-F2C35F78FE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graphicEl>
                                              <a:dgm id="{F7C05B11-DCE4-4D62-B142-F2C35F78FE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graphicEl>
                                              <a:dgm id="{F7C05B11-DCE4-4D62-B142-F2C35F78FE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4">
                                            <p:graphicEl>
                                              <a:dgm id="{F7C05B11-DCE4-4D62-B142-F2C35F78FE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AA66D39-C35E-4FD2-BB99-C923F91C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graphicEl>
                                              <a:dgm id="{3AA66D39-C35E-4FD2-BB99-C923F91C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graphicEl>
                                              <a:dgm id="{3AA66D39-C35E-4FD2-BB99-C923F91C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">
                                            <p:graphicEl>
                                              <a:dgm id="{3AA66D39-C35E-4FD2-BB99-C923F91CAB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4">
                                            <p:graphicEl>
                                              <a:dgm id="{3AA66D39-C35E-4FD2-BB99-C923F91CAB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FB4210D-8AB5-4F91-8FF9-DACBEC1748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graphicEl>
                                              <a:dgm id="{CFB4210D-8AB5-4F91-8FF9-DACBEC1748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graphicEl>
                                              <a:dgm id="{CFB4210D-8AB5-4F91-8FF9-DACBEC1748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">
                                            <p:graphicEl>
                                              <a:dgm id="{CFB4210D-8AB5-4F91-8FF9-DACBEC1748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">
                                            <p:graphicEl>
                                              <a:dgm id="{CFB4210D-8AB5-4F91-8FF9-DACBEC1748A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Organisasi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7013898"/>
              </p:ext>
            </p:extLst>
          </p:nvPr>
        </p:nvGraphicFramePr>
        <p:xfrm>
          <a:off x="838200" y="1306815"/>
          <a:ext cx="10752786" cy="56875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4901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80325E-3EB5-4FA9-9072-B05562ACB3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E80325E-3EB5-4FA9-9072-B05562ACB39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FF209F-9B3D-4203-838B-DC466AEEC8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8BFF209F-9B3D-4203-838B-DC466AEEC87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6936BCE-5CDC-4462-9A18-E0834E4C01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26936BCE-5CDC-4462-9A18-E0834E4C01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724A535-412D-412F-9D4B-B55AF60576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2724A535-412D-412F-9D4B-B55AF60576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3C6EFA-3627-4A8E-B55D-ADBA8B519D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8B3C6EFA-3627-4A8E-B55D-ADBA8B519DB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DEF586A-B754-4B5E-A139-258B52FA475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ADEF586A-B754-4B5E-A139-258B52FA475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0C2EE5C-5332-4C8C-AB36-A206890457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10C2EE5C-5332-4C8C-AB36-A206890457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76E36D0-7C33-4A69-A63E-E6E892871B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B76E36D0-7C33-4A69-A63E-E6E892871B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423A7E4-8A04-4C04-A430-22BAAE18B0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0423A7E4-8A04-4C04-A430-22BAAE18B06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D94400-B51B-450F-93A0-CAE3E5742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AAD94400-B51B-450F-93A0-CAE3E5742E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407B7C-1EB5-4F48-9A97-3685EB4F10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46407B7C-1EB5-4F48-9A97-3685EB4F10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- </a:t>
            </a:r>
            <a:r>
              <a:rPr lang="en-US" sz="2800" dirty="0" err="1"/>
              <a:t>Pimpinan</a:t>
            </a:r>
            <a:endParaRPr lang="en-US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8847162"/>
              </p:ext>
            </p:extLst>
          </p:nvPr>
        </p:nvGraphicFramePr>
        <p:xfrm>
          <a:off x="844072" y="1853248"/>
          <a:ext cx="9206762" cy="3614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523514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24B821C-400B-483C-9800-3867DE38FC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7C8DBD-24F5-4879-9717-898B9B19EB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F067E2D-D202-4152-B953-F1539E810B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C52778F-D76E-4873-80FD-0CEEA86CD7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- </a:t>
            </a:r>
            <a:r>
              <a:rPr lang="en-US" sz="2800" dirty="0" err="1"/>
              <a:t>Sifat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4586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1A5842D-8E79-474C-AEC2-066129829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31A5842D-8E79-474C-AEC2-06612982960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31A5842D-8E79-474C-AEC2-066129829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31A5842D-8E79-474C-AEC2-06612982960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BAE0C46-CEEC-4076-8DBF-4B6F78B5FD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graphicEl>
                                              <a:dgm id="{7BAE0C46-CEEC-4076-8DBF-4B6F78B5FD7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7BAE0C46-CEEC-4076-8DBF-4B6F78B5FD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7BAE0C46-CEEC-4076-8DBF-4B6F78B5FD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E5102DD-7CFF-4C35-A4FE-933392E6F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CE5102DD-7CFF-4C35-A4FE-933392E6F43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dgm id="{CE5102DD-7CFF-4C35-A4FE-933392E6F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dgm id="{CE5102DD-7CFF-4C35-A4FE-933392E6F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Bentuk</a:t>
            </a:r>
            <a:r>
              <a:rPr lang="en-US" dirty="0"/>
              <a:t> </a:t>
            </a:r>
            <a:r>
              <a:rPr lang="en-US" dirty="0" err="1"/>
              <a:t>Organisasi</a:t>
            </a:r>
            <a:r>
              <a:rPr lang="en-US" dirty="0"/>
              <a:t> - </a:t>
            </a:r>
            <a:r>
              <a:rPr lang="en-US" sz="2800" dirty="0" err="1"/>
              <a:t>Tujuan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36742355"/>
              </p:ext>
            </p:extLst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824985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D1871C-87BA-4379-A009-DD05695E1C2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F0D1871C-87BA-4379-A009-DD05695E1C2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2CBEEF4-3A5F-45E3-B6E5-7AACECF656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12CBEEF4-3A5F-45E3-B6E5-7AACECF656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E9F43E3-41C6-49BB-A2C8-32090424BD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1E9F43E3-41C6-49BB-A2C8-32090424BD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BD2EBF-9C67-4D27-910E-754699DC52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4ABD2EBF-9C67-4D27-910E-754699DC52D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2809314-EC49-42F3-9EFA-08FFF7DBA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62809314-EC49-42F3-9EFA-08FFF7DBA3F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908" y="108515"/>
            <a:ext cx="8534400" cy="1507067"/>
          </a:xfrm>
        </p:spPr>
        <p:txBody>
          <a:bodyPr/>
          <a:lstStyle/>
          <a:p>
            <a:r>
              <a:rPr lang="en-US" dirty="0" err="1"/>
              <a:t>Perbedaan</a:t>
            </a:r>
            <a:endParaRPr lang="en-US" dirty="0"/>
          </a:p>
        </p:txBody>
      </p:sp>
      <p:graphicFrame>
        <p:nvGraphicFramePr>
          <p:cNvPr id="4" name="Content Placeholder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296885"/>
              </p:ext>
            </p:extLst>
          </p:nvPr>
        </p:nvGraphicFramePr>
        <p:xfrm>
          <a:off x="1751527" y="1404826"/>
          <a:ext cx="8706118" cy="464097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8595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3322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806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326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00698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NO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Indikator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b="1" dirty="0">
                          <a:latin typeface="+mj-lt"/>
                          <a:ea typeface="Times New Roman"/>
                          <a:cs typeface="Arial"/>
                        </a:rPr>
                        <a:t>Organisasi Publik</a:t>
                      </a:r>
                      <a:endParaRPr lang="id-ID" sz="1800" dirty="0"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b="1" dirty="0">
                          <a:latin typeface="+mj-lt"/>
                          <a:ea typeface="Times New Roman"/>
                          <a:cs typeface="Arial"/>
                        </a:rPr>
                        <a:t>Organisasi Privat</a:t>
                      </a:r>
                      <a:endParaRPr lang="id-ID" sz="1800" dirty="0"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061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1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Tujuan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Non laba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 laba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721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2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Produk yang dihasilkan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i="1" dirty="0">
                          <a:latin typeface="+mj-lt"/>
                          <a:ea typeface="Times New Roman"/>
                          <a:cs typeface="Arial"/>
                        </a:rPr>
                        <a:t>Publics goods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i="1" dirty="0">
                          <a:latin typeface="+mj-lt"/>
                          <a:ea typeface="Times New Roman"/>
                          <a:cs typeface="Arial"/>
                        </a:rPr>
                        <a:t>Privat goods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2721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3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Cara pengambilan keputusan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>
                          <a:latin typeface="+mj-lt"/>
                          <a:ea typeface="Times New Roman"/>
                          <a:cs typeface="Arial"/>
                        </a:rPr>
                        <a:t>demokratis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>
                          <a:latin typeface="+mj-lt"/>
                          <a:ea typeface="Times New Roman"/>
                          <a:cs typeface="Arial"/>
                        </a:rPr>
                        <a:t>Strategis bisnis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061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4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Ukuran kinerja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i="1" dirty="0">
                          <a:latin typeface="+mj-lt"/>
                          <a:ea typeface="Times New Roman"/>
                          <a:cs typeface="Arial"/>
                        </a:rPr>
                        <a:t>Social welfare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>
                          <a:latin typeface="+mj-lt"/>
                          <a:ea typeface="Times New Roman"/>
                          <a:cs typeface="Arial"/>
                        </a:rPr>
                        <a:t>efisiensi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42721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5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Misi organisasi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“</a:t>
                      </a:r>
                      <a:r>
                        <a:rPr lang="en-US" sz="1800" dirty="0">
                          <a:latin typeface="+mj-lt"/>
                          <a:ea typeface="Times New Roman"/>
                          <a:cs typeface="Arial"/>
                        </a:rPr>
                        <a:t>M</a:t>
                      </a: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elakukan kebaikan”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“</a:t>
                      </a:r>
                      <a:r>
                        <a:rPr lang="en-US" sz="1800" dirty="0">
                          <a:latin typeface="+mj-lt"/>
                          <a:ea typeface="Times New Roman"/>
                          <a:cs typeface="Arial"/>
                        </a:rPr>
                        <a:t>U</a:t>
                      </a: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ntung rugi”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97511">
                <a:tc>
                  <a:txBody>
                    <a:bodyPr/>
                    <a:lstStyle/>
                    <a:p>
                      <a:pPr algn="ctr"/>
                      <a:r>
                        <a:rPr lang="id-ID" sz="1800" dirty="0">
                          <a:latin typeface="+mj-lt"/>
                        </a:rPr>
                        <a:t>6 </a:t>
                      </a:r>
                    </a:p>
                  </a:txBody>
                  <a:tcPr marL="91439" marR="9143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Sumber</a:t>
                      </a:r>
                      <a:r>
                        <a:rPr lang="id-ID" sz="1800" baseline="0" dirty="0">
                          <a:latin typeface="+mj-lt"/>
                          <a:ea typeface="Times New Roman"/>
                          <a:cs typeface="Arial"/>
                        </a:rPr>
                        <a:t> Pendanaan</a:t>
                      </a:r>
                      <a:endParaRPr lang="id-ID" sz="1800" dirty="0">
                        <a:latin typeface="+mj-lt"/>
                        <a:ea typeface="Times New Roman"/>
                        <a:cs typeface="Ari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( Biasanya</a:t>
                      </a:r>
                      <a:r>
                        <a:rPr lang="id-ID" sz="1800" baseline="0" dirty="0">
                          <a:latin typeface="+mj-lt"/>
                          <a:ea typeface="Times New Roman"/>
                          <a:cs typeface="Arial"/>
                        </a:rPr>
                        <a:t>)</a:t>
                      </a: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APBN/D*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500"/>
                        </a:spcAft>
                      </a:pPr>
                      <a:r>
                        <a:rPr lang="id-ID" sz="1800" dirty="0">
                          <a:latin typeface="+mj-lt"/>
                          <a:ea typeface="Times New Roman"/>
                          <a:cs typeface="Arial"/>
                        </a:rPr>
                        <a:t>Pribadi/bersama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32952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Pengambilan</a:t>
            </a:r>
            <a:r>
              <a:rPr lang="en-US" dirty="0"/>
              <a:t> </a:t>
            </a:r>
            <a:r>
              <a:rPr lang="en-US" dirty="0" err="1"/>
              <a:t>keputusan</a:t>
            </a:r>
            <a:endParaRPr lang="en-US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/>
          </p:nvPr>
        </p:nvGraphicFramePr>
        <p:xfrm>
          <a:off x="1103313" y="2052638"/>
          <a:ext cx="8947150" cy="41957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26645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3723E-B674-4511-A57A-151216BE4A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Jelaskan</a:t>
            </a:r>
            <a:r>
              <a:rPr lang="en-US" dirty="0"/>
              <a:t> </a:t>
            </a:r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kewenangan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AB8B99-4FAB-488B-A2D7-EF9EDD3991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KONI PUSAT</a:t>
            </a:r>
          </a:p>
          <a:p>
            <a:r>
              <a:rPr lang="en-US" dirty="0"/>
              <a:t>KOI</a:t>
            </a:r>
          </a:p>
          <a:p>
            <a:r>
              <a:rPr lang="en-US" dirty="0"/>
              <a:t>SATLAK PRIMA</a:t>
            </a:r>
          </a:p>
          <a:p>
            <a:r>
              <a:rPr lang="en-US" dirty="0"/>
              <a:t>KONI DAERAH</a:t>
            </a:r>
          </a:p>
          <a:p>
            <a:r>
              <a:rPr lang="en-US" dirty="0"/>
              <a:t>PENGPROV</a:t>
            </a:r>
          </a:p>
          <a:p>
            <a:r>
              <a:rPr lang="en-US" dirty="0"/>
              <a:t>PENGCAB/PENGKOT</a:t>
            </a:r>
          </a:p>
        </p:txBody>
      </p:sp>
    </p:spTree>
    <p:extLst>
      <p:ext uri="{BB962C8B-B14F-4D97-AF65-F5344CB8AC3E}">
        <p14:creationId xmlns:p14="http://schemas.microsoft.com/office/powerpoint/2010/main" val="209870995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err="1"/>
              <a:t>Pengambilan</a:t>
            </a:r>
            <a:r>
              <a:rPr lang="en-US" altLang="ko-KR" dirty="0"/>
              <a:t> </a:t>
            </a:r>
            <a:r>
              <a:rPr lang="en-US" altLang="ko-KR" dirty="0" err="1"/>
              <a:t>Keputusan</a:t>
            </a:r>
            <a:endParaRPr lang="ko-KR" altLang="en-US" dirty="0"/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/>
          </p:nvPr>
        </p:nvGraphicFramePr>
        <p:xfrm>
          <a:off x="1524000" y="1086293"/>
          <a:ext cx="8820472" cy="52950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459769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0438347-D5EB-4BF2-9DFA-3DE00CE10F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E0438347-D5EB-4BF2-9DFA-3DE00CE10F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E0438347-D5EB-4BF2-9DFA-3DE00CE10F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A15C3A5-5249-4565-934E-7F41C8BF35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DA15C3A5-5249-4565-934E-7F41C8BF35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DA15C3A5-5249-4565-934E-7F41C8BF35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D358272-0BBD-45EB-A179-0096B3D272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8D358272-0BBD-45EB-A179-0096B3D272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8D358272-0BBD-45EB-A179-0096B3D272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392F135-BC67-44D6-990D-E7E593CFE9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1392F135-BC67-44D6-990D-E7E593CFE9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1392F135-BC67-44D6-990D-E7E593CFE91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CF1E93E-01A7-44E4-A792-3E537C37C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1CF1E93E-01A7-44E4-A792-3E537C37C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1CF1E93E-01A7-44E4-A792-3E537C37C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5EF5A62-19B9-45D8-ADED-C9073DECCC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>
                                            <p:graphicEl>
                                              <a:dgm id="{65EF5A62-19B9-45D8-ADED-C9073DECCC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>
                                            <p:graphicEl>
                                              <a:dgm id="{65EF5A62-19B9-45D8-ADED-C9073DECCC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54B2205-DA1B-4617-91A2-498589AF4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graphicEl>
                                              <a:dgm id="{B54B2205-DA1B-4617-91A2-498589AF4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graphicEl>
                                              <a:dgm id="{B54B2205-DA1B-4617-91A2-498589AF4A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FB06ECD-08E9-4859-9C8D-0366F1D84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graphicEl>
                                              <a:dgm id="{1FB06ECD-08E9-4859-9C8D-0366F1D84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graphicEl>
                                              <a:dgm id="{1FB06ECD-08E9-4859-9C8D-0366F1D84B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2355ADE-0F1C-4176-8B04-86D842536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>
                                            <p:graphicEl>
                                              <a:dgm id="{92355ADE-0F1C-4176-8B04-86D842536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>
                                            <p:graphicEl>
                                              <a:dgm id="{92355ADE-0F1C-4176-8B04-86D842536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F34B0D4-6D12-4698-9F87-727955BE84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">
                                            <p:graphicEl>
                                              <a:dgm id="{4F34B0D4-6D12-4698-9F87-727955BE84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>
                                            <p:graphicEl>
                                              <a:dgm id="{4F34B0D4-6D12-4698-9F87-727955BE84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A93C3E4-0E6C-41C0-AB4E-D91391BC02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graphicEl>
                                              <a:dgm id="{EA93C3E4-0E6C-41C0-AB4E-D91391BC02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graphicEl>
                                              <a:dgm id="{EA93C3E4-0E6C-41C0-AB4E-D91391BC02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0"/>
            <p:extLst/>
          </p:nvPr>
        </p:nvGraphicFramePr>
        <p:xfrm>
          <a:off x="1992313" y="1340768"/>
          <a:ext cx="8568183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51783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E0D07D-72D2-42BB-89C9-234E1743E8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graphicEl>
                                              <a:dgm id="{66E0D07D-72D2-42BB-89C9-234E1743E8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graphicEl>
                                              <a:dgm id="{66E0D07D-72D2-42BB-89C9-234E1743E8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D983EB3-5E4C-4959-88F0-6EE54E2096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graphicEl>
                                              <a:dgm id="{3D983EB3-5E4C-4959-88F0-6EE54E2096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graphicEl>
                                              <a:dgm id="{3D983EB3-5E4C-4959-88F0-6EE54E20961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1130E34-5540-42A3-88CE-B4B243806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>
                                            <p:graphicEl>
                                              <a:dgm id="{41130E34-5540-42A3-88CE-B4B243806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graphicEl>
                                              <a:dgm id="{41130E34-5540-42A3-88CE-B4B2438061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CD056BB-908C-483C-89B1-8996F5DE7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graphicEl>
                                              <a:dgm id="{5CD056BB-908C-483C-89B1-8996F5DE7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graphicEl>
                                              <a:dgm id="{5CD056BB-908C-483C-89B1-8996F5DE724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51D6B3B-3CA7-4A8E-85D1-EBB0A9D962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>
                                            <p:graphicEl>
                                              <a:dgm id="{851D6B3B-3CA7-4A8E-85D1-EBB0A9D962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graphicEl>
                                              <a:dgm id="{851D6B3B-3CA7-4A8E-85D1-EBB0A9D962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F0EACE-1D0C-4C65-B670-FD21D1A7B0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>
                                            <p:graphicEl>
                                              <a:dgm id="{98F0EACE-1D0C-4C65-B670-FD21D1A7B0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graphicEl>
                                              <a:dgm id="{98F0EACE-1D0C-4C65-B670-FD21D1A7B0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6A0E50-BC1E-4BF7-9DF7-2B63C46FC5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graphicEl>
                                              <a:dgm id="{0D6A0E50-BC1E-4BF7-9DF7-2B63C46FC5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graphicEl>
                                              <a:dgm id="{0D6A0E50-BC1E-4BF7-9DF7-2B63C46FC5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 Proses </a:t>
            </a:r>
            <a:r>
              <a:rPr lang="en-US" altLang="ko-KR" dirty="0" err="1"/>
              <a:t>Manajemen</a:t>
            </a:r>
            <a:r>
              <a:rPr lang="en-US" altLang="ko-KR" dirty="0"/>
              <a:t> SDM</a:t>
            </a:r>
            <a:endParaRPr lang="ko-KR" alt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endParaRPr lang="en-US" altLang="ko-KR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3974056520"/>
              </p:ext>
            </p:extLst>
          </p:nvPr>
        </p:nvGraphicFramePr>
        <p:xfrm>
          <a:off x="2018258" y="551535"/>
          <a:ext cx="8438727" cy="57623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4708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6B23D38-D381-4862-9C53-4B263ADD22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graphicEl>
                                              <a:dgm id="{76B23D38-D381-4862-9C53-4B263ADD22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graphicEl>
                                              <a:dgm id="{76B23D38-D381-4862-9C53-4B263ADD22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41CB9B2-4EF9-41F5-BDA2-ECA0029D12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graphicEl>
                                              <a:dgm id="{E41CB9B2-4EF9-41F5-BDA2-ECA0029D12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graphicEl>
                                              <a:dgm id="{E41CB9B2-4EF9-41F5-BDA2-ECA0029D12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FA17A04-28DC-4A0E-9C52-888735C37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graphicEl>
                                              <a:dgm id="{3FA17A04-28DC-4A0E-9C52-888735C37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graphicEl>
                                              <a:dgm id="{3FA17A04-28DC-4A0E-9C52-888735C37E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082F676-A108-4614-BB04-8665B574CD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graphicEl>
                                              <a:dgm id="{3082F676-A108-4614-BB04-8665B574CD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graphicEl>
                                              <a:dgm id="{3082F676-A108-4614-BB04-8665B574CD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9DF9413-69A8-4F6B-9580-67CEA50E8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graphicEl>
                                              <a:dgm id="{09DF9413-69A8-4F6B-9580-67CEA50E8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>
                                            <p:graphicEl>
                                              <a:dgm id="{09DF9413-69A8-4F6B-9580-67CEA50E8C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048723" y="0"/>
            <a:ext cx="10143277" cy="1069514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en-US" altLang="ko-KR" dirty="0"/>
              <a:t> </a:t>
            </a:r>
            <a:r>
              <a:rPr lang="en-US" altLang="ko-KR" dirty="0">
                <a:solidFill>
                  <a:schemeClr val="bg1"/>
                </a:solidFill>
              </a:rPr>
              <a:t>Proses </a:t>
            </a:r>
            <a:r>
              <a:rPr lang="en-US" altLang="ko-KR" dirty="0" err="1">
                <a:solidFill>
                  <a:schemeClr val="bg1"/>
                </a:solidFill>
              </a:rPr>
              <a:t>Manajemen</a:t>
            </a:r>
            <a:r>
              <a:rPr lang="en-US" altLang="ko-KR" dirty="0">
                <a:solidFill>
                  <a:schemeClr val="bg1"/>
                </a:solidFill>
              </a:rPr>
              <a:t> SDM</a:t>
            </a:r>
            <a:endParaRPr lang="ko-KR" altLang="en-US" dirty="0">
              <a:solidFill>
                <a:schemeClr val="bg1"/>
              </a:solidFill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8859485"/>
              </p:ext>
            </p:extLst>
          </p:nvPr>
        </p:nvGraphicFramePr>
        <p:xfrm>
          <a:off x="635999" y="1069514"/>
          <a:ext cx="10724727" cy="58937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356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D9DEBF09-696E-4C81-B197-65C3F5773F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D9DEBF09-696E-4C81-B197-65C3F5773F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EC18131-1429-443D-A724-F1170AC787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9EC18131-1429-443D-A724-F1170AC787E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3BCF9224-1057-4AD8-8624-BF5D96B54E0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3BCF9224-1057-4AD8-8624-BF5D96B54E0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30D7CEF-59D0-4393-A6FE-5367479CBD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E30D7CEF-59D0-4393-A6FE-5367479CBD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B5FD933-F562-4D54-A06E-F718CB74EC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graphicEl>
                                              <a:dgm id="{9B5FD933-F562-4D54-A06E-F718CB74EC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20D8C83-7F2B-4165-9BD3-B5EAF138F3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420D8C83-7F2B-4165-9BD3-B5EAF138F34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47238B6-925A-4888-A947-F302797A0D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graphicEl>
                                              <a:dgm id="{A47238B6-925A-4888-A947-F302797A0D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0A267D0-5D3C-44E2-B3CF-22912936B2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graphicEl>
                                              <a:dgm id="{10A267D0-5D3C-44E2-B3CF-22912936B2B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EC5590-B24D-4C81-8530-25B6121769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 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6E37DB26-DD86-4927-BFD8-A993720CB3AD}"/>
              </a:ext>
            </a:extLst>
          </p:cNvPr>
          <p:cNvGraphicFramePr>
            <a:graphicFrameLocks noGrp="1"/>
          </p:cNvGraphicFramePr>
          <p:nvPr>
            <p:ph idx="10"/>
            <p:extLst>
              <p:ext uri="{D42A27DB-BD31-4B8C-83A1-F6EECF244321}">
                <p14:modId xmlns:p14="http://schemas.microsoft.com/office/powerpoint/2010/main" val="4187888662"/>
              </p:ext>
            </p:extLst>
          </p:nvPr>
        </p:nvGraphicFramePr>
        <p:xfrm>
          <a:off x="1039092" y="235528"/>
          <a:ext cx="10321636" cy="6400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92483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D8E5398-4EF3-453E-8701-8069D3DA3E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8D8E5398-4EF3-453E-8701-8069D3DA3E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96EE1A-D24E-4409-B0ED-FDFF58C38F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C296EE1A-D24E-4409-B0ED-FDFF58C38F2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5291033-CCA5-4A22-9C66-A031639657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95291033-CCA5-4A22-9C66-A031639657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8CDC2C7-B1CA-4781-B91F-0D2FA5A65D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18CDC2C7-B1CA-4781-B91F-0D2FA5A65D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870E44-5B70-4602-A333-883019244A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">
                                            <p:graphicEl>
                                              <a:dgm id="{64870E44-5B70-4602-A333-883019244A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EB4818-41E9-4915-B8DD-D626AB053B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>
                                            <p:graphicEl>
                                              <a:dgm id="{0BEB4818-41E9-4915-B8DD-D626AB053B7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2CA05F-F1FC-4B3C-9617-4900FE4E94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">
                                            <p:graphicEl>
                                              <a:dgm id="{7F2CA05F-F1FC-4B3C-9617-4900FE4E94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311BE5F-5A51-46FA-910F-7837E00AA7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>
                                            <p:graphicEl>
                                              <a:dgm id="{6311BE5F-5A51-46FA-910F-7837E00AA7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Resiko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887611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en-US" dirty="0" err="1"/>
              <a:t>Risiko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1467566"/>
              </p:ext>
            </p:extLst>
          </p:nvPr>
        </p:nvGraphicFramePr>
        <p:xfrm>
          <a:off x="248174" y="1463324"/>
          <a:ext cx="10461602" cy="5063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08803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3516A23-870E-4FA9-BADD-D58E89E080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03516A23-870E-4FA9-BADD-D58E89E080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03516A23-870E-4FA9-BADD-D58E89E0809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66AFC82-82C9-412A-8185-82D6749B1D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666AFC82-82C9-412A-8185-82D6749B1D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666AFC82-82C9-412A-8185-82D6749B1D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957ED98-295A-4A23-B3FB-6F6D42398C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A957ED98-295A-4A23-B3FB-6F6D42398C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A957ED98-295A-4A23-B3FB-6F6D42398C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561F991-8FC2-474C-9BFF-B3597C5BA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B561F991-8FC2-474C-9BFF-B3597C5BA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B561F991-8FC2-474C-9BFF-B3597C5BAE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6C5BC59-EF90-4B71-B919-F13184C4D1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86C5BC59-EF90-4B71-B919-F13184C4D1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86C5BC59-EF90-4B71-B919-F13184C4D1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F3BF99-5C3B-4351-A32F-1972194B70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38F3BF99-5C3B-4351-A32F-1972194B70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38F3BF99-5C3B-4351-A32F-1972194B70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ED644D1-900E-4266-A511-001654522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graphicEl>
                                              <a:dgm id="{DED644D1-900E-4266-A511-001654522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graphicEl>
                                              <a:dgm id="{DED644D1-900E-4266-A511-001654522D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Tugas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Risiko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5213394"/>
              </p:ext>
            </p:extLst>
          </p:nvPr>
        </p:nvGraphicFramePr>
        <p:xfrm>
          <a:off x="1103313" y="1853248"/>
          <a:ext cx="9148270" cy="4395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16602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2052B77-BA31-4B3A-B9C1-C9540168C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A2052B77-BA31-4B3A-B9C1-C9540168C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A2052B77-BA31-4B3A-B9C1-C9540168C4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5C6EC15-D61B-4DEA-A786-B0F1E1F8B7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55C6EC15-D61B-4DEA-A786-B0F1E1F8B7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55C6EC15-D61B-4DEA-A786-B0F1E1F8B7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CDEBE23-1896-4358-BD78-D6A676B0D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BCDEBE23-1896-4358-BD78-D6A676B0D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BCDEBE23-1896-4358-BD78-D6A676B0D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E35492C-2514-4042-8733-C5B6E5F213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6E35492C-2514-4042-8733-C5B6E5F213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6E35492C-2514-4042-8733-C5B6E5F213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3DF248-505E-494F-8905-16520BBE5B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4A3DF248-505E-494F-8905-16520BBE5B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4A3DF248-505E-494F-8905-16520BBE5B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249556C-B481-4D6C-BA8B-D077BDEA96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B249556C-B481-4D6C-BA8B-D077BDEA96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B249556C-B481-4D6C-BA8B-D077BDEA96E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D915D2-FE0A-4F29-B1AD-08E3EB031E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35D915D2-FE0A-4F29-B1AD-08E3EB031E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35D915D2-FE0A-4F29-B1AD-08E3EB031E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EC79DF8-9125-450D-AE4F-868A56A18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3EC79DF8-9125-450D-AE4F-868A56A18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3EC79DF8-9125-450D-AE4F-868A56A184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0BEF5B-3A1D-403C-92A6-E80427905E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graphicEl>
                                              <a:dgm id="{330BEF5B-3A1D-403C-92A6-E80427905E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graphicEl>
                                              <a:dgm id="{330BEF5B-3A1D-403C-92A6-E80427905E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Proses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Risiko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99655496"/>
              </p:ext>
            </p:extLst>
          </p:nvPr>
        </p:nvGraphicFramePr>
        <p:xfrm>
          <a:off x="1141950" y="1622738"/>
          <a:ext cx="9444484" cy="47286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402045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Fasilitas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/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28976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C06E432-2F0B-4311-8751-F6B6CD09C6F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CC06E432-2F0B-4311-8751-F6B6CD09C6F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68ED9F-E66C-437F-B20A-DC44A7F300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FE68ED9F-E66C-437F-B20A-DC44A7F300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5CB76E2-DDC4-4673-8F3F-5CAE29E8B5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15CB76E2-DDC4-4673-8F3F-5CAE29E8B5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315B50-8BE7-46B6-A820-952F8278B2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C8315B50-8BE7-46B6-A820-952F8278B2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860280-95C9-44C4-8CD5-597A07C6AA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F0860280-95C9-44C4-8CD5-597A07C6AA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E1B0E30-5820-4EFF-909A-D001C77DC8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4E1B0E30-5820-4EFF-909A-D001C77DC8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841A014-96A1-4F1E-B04B-D005CD356C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7841A014-96A1-4F1E-B04B-D005CD356C6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4A87AB-A1C4-4A26-A490-C17EC4377E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F04A87AB-A1C4-4A26-A490-C17EC4377E2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Sarana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Prasarana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5790842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Sarana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Prasarana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Undang-undang</a:t>
            </a:r>
            <a:r>
              <a:rPr lang="en-US" sz="3200" dirty="0"/>
              <a:t> </a:t>
            </a:r>
            <a:r>
              <a:rPr lang="en-US" sz="3200" dirty="0" err="1"/>
              <a:t>Sistem</a:t>
            </a:r>
            <a:r>
              <a:rPr lang="en-US" sz="3200" dirty="0"/>
              <a:t> </a:t>
            </a:r>
            <a:r>
              <a:rPr lang="en-US" sz="3200" dirty="0" err="1"/>
              <a:t>Keolahragaan</a:t>
            </a:r>
            <a:r>
              <a:rPr lang="en-US" sz="3200" dirty="0"/>
              <a:t> Nasional No. 3 </a:t>
            </a:r>
            <a:r>
              <a:rPr lang="en-US" sz="3200" dirty="0" err="1"/>
              <a:t>tahun</a:t>
            </a:r>
            <a:r>
              <a:rPr lang="en-US" sz="3200" dirty="0"/>
              <a:t> 2005  </a:t>
            </a:r>
            <a:r>
              <a:rPr lang="en-US" sz="3200" dirty="0" err="1"/>
              <a:t>bab</a:t>
            </a:r>
            <a:r>
              <a:rPr lang="en-US" sz="3200" dirty="0"/>
              <a:t> XI </a:t>
            </a:r>
            <a:r>
              <a:rPr lang="en-US" sz="3200" dirty="0" err="1"/>
              <a:t>pasal</a:t>
            </a:r>
            <a:r>
              <a:rPr lang="en-US" sz="3200" dirty="0"/>
              <a:t> 67</a:t>
            </a:r>
          </a:p>
        </p:txBody>
      </p:sp>
    </p:spTree>
    <p:extLst>
      <p:ext uri="{BB962C8B-B14F-4D97-AF65-F5344CB8AC3E}">
        <p14:creationId xmlns:p14="http://schemas.microsoft.com/office/powerpoint/2010/main" val="1523328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Pemasaran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525712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Prinsip</a:t>
            </a:r>
            <a:r>
              <a:rPr lang="en-US" dirty="0"/>
              <a:t> </a:t>
            </a: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Pemasaran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3666311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078219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D046497-CCFA-4FE1-9558-432D29C53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CD046497-CCFA-4FE1-9558-432D29C53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CD046497-CCFA-4FE1-9558-432D29C537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810266C-3DC0-4E1D-93E3-B9368F2978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A810266C-3DC0-4E1D-93E3-B9368F2978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A810266C-3DC0-4E1D-93E3-B9368F2978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541BE71-FC43-4ECB-9921-3535BABB49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0541BE71-FC43-4ECB-9921-3535BABB49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0541BE71-FC43-4ECB-9921-3535BABB490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37F62FC-DF15-4402-835F-67BC0A09E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A37F62FC-DF15-4402-835F-67BC0A09E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A37F62FC-DF15-4402-835F-67BC0A09E7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2CA19A6-3C10-4D62-B8A4-F7C98624F7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42CA19A6-3C10-4D62-B8A4-F7C98624F7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42CA19A6-3C10-4D62-B8A4-F7C98624F7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Market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6204460"/>
              </p:ext>
            </p:extLst>
          </p:nvPr>
        </p:nvGraphicFramePr>
        <p:xfrm>
          <a:off x="1103313" y="1249251"/>
          <a:ext cx="9470242" cy="4999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3443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A9F9475-5F67-4324-AD29-6EC7C8D42C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6A9F9475-5F67-4324-AD29-6EC7C8D42C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6A9F9475-5F67-4324-AD29-6EC7C8D42C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69EC9F-FB1C-4F1E-A2D9-D44ACFCA9C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4169EC9F-FB1C-4F1E-A2D9-D44ACFCA9C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4169EC9F-FB1C-4F1E-A2D9-D44ACFCA9C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888E565-AA75-4E7D-B859-2748F04D6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>
                                            <p:graphicEl>
                                              <a:dgm id="{F888E565-AA75-4E7D-B859-2748F04D6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>
                                            <p:graphicEl>
                                              <a:dgm id="{F888E565-AA75-4E7D-B859-2748F04D66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DB4C364-55BB-4886-9600-EE4426F4CD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graphicEl>
                                              <a:dgm id="{FDB4C364-55BB-4886-9600-EE4426F4CD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graphicEl>
                                              <a:dgm id="{FDB4C364-55BB-4886-9600-EE4426F4CD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B008A96-7F92-4BFF-94C5-20AC955C1B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graphicEl>
                                              <a:dgm id="{8B008A96-7F92-4BFF-94C5-20AC955C1B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graphicEl>
                                              <a:dgm id="{8B008A96-7F92-4BFF-94C5-20AC955C1B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D8E1459-89AC-431C-9C9F-CAC56D6749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4D8E1459-89AC-431C-9C9F-CAC56D6749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4D8E1459-89AC-431C-9C9F-CAC56D6749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4249" y="220898"/>
            <a:ext cx="9225604" cy="6539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34367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Dimensi</a:t>
            </a:r>
            <a:r>
              <a:rPr lang="en-US" dirty="0"/>
              <a:t> </a:t>
            </a:r>
            <a:r>
              <a:rPr lang="en-US" dirty="0" err="1"/>
              <a:t>Produk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662646"/>
              </p:ext>
            </p:extLst>
          </p:nvPr>
        </p:nvGraphicFramePr>
        <p:xfrm>
          <a:off x="677334" y="1617785"/>
          <a:ext cx="9658472" cy="46306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8716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24F0C6-18F7-4C87-A53A-A62628F0B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8324F0C6-18F7-4C87-A53A-A62628F0B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8324F0C6-18F7-4C87-A53A-A62628F0B6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401B987-903E-48C6-AF7A-F2D0E89A1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7401B987-903E-48C6-AF7A-F2D0E89A1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7401B987-903E-48C6-AF7A-F2D0E89A17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95EB5A5-2163-43C4-937A-FA54BF2EF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F95EB5A5-2163-43C4-937A-FA54BF2EF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F95EB5A5-2163-43C4-937A-FA54BF2EF39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Komunikasi</a:t>
            </a:r>
            <a:br>
              <a:rPr lang="en-US" dirty="0"/>
            </a:b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8186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Komunikasi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1887560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4786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1454369-F393-49BD-8A73-7BDC5117E0D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graphicEl>
                                              <a:dgm id="{01454369-F393-49BD-8A73-7BDC5117E0D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E7AD1D28-D88B-450D-9432-AA08937B69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graphicEl>
                                              <a:dgm id="{E7AD1D28-D88B-450D-9432-AA08937B69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420AA1ED-5833-4F1C-951A-6547B21D5B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>
                                            <p:graphicEl>
                                              <a:dgm id="{420AA1ED-5833-4F1C-951A-6547B21D5BB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90E76B9-7516-4CAD-A813-7F1A1C450B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>
                                            <p:graphicEl>
                                              <a:dgm id="{A90E76B9-7516-4CAD-A813-7F1A1C450B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7706372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Komunikasi</a:t>
            </a:r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111" y="1957588"/>
            <a:ext cx="9853732" cy="3889419"/>
          </a:xfrm>
        </p:spPr>
      </p:pic>
    </p:spTree>
    <p:extLst>
      <p:ext uri="{BB962C8B-B14F-4D97-AF65-F5344CB8AC3E}">
        <p14:creationId xmlns:p14="http://schemas.microsoft.com/office/powerpoint/2010/main" val="322572396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Komunikasi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1963175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8868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C3046CA-1017-4A45-A34D-6681EEE2D56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4C3046CA-1017-4A45-A34D-6681EEE2D56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16C574D-825D-4604-AC65-7DC798C555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A16C574D-825D-4604-AC65-7DC798C5553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Fungsi</a:t>
            </a:r>
            <a:r>
              <a:rPr lang="en-US" dirty="0"/>
              <a:t> </a:t>
            </a:r>
            <a:r>
              <a:rPr lang="en-US" dirty="0" err="1"/>
              <a:t>Komunikasi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02282928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77476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D593F5-82BF-47C0-B9A1-2488644A30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7ED593F5-82BF-47C0-B9A1-2488644A30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7ED593F5-82BF-47C0-B9A1-2488644A306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B77B311-14A1-436B-8E0C-9CD8388FAD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graphicEl>
                                              <a:dgm id="{0B77B311-14A1-436B-8E0C-9CD8388FAD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graphicEl>
                                              <a:dgm id="{0B77B311-14A1-436B-8E0C-9CD8388FAD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92446A-C598-4FCE-9CA2-619B5C384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graphicEl>
                                              <a:dgm id="{5192446A-C598-4FCE-9CA2-619B5C384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graphicEl>
                                              <a:dgm id="{5192446A-C598-4FCE-9CA2-619B5C38418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A18DE9F-1F47-4447-81F6-929E0D249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graphicEl>
                                              <a:dgm id="{9A18DE9F-1F47-4447-81F6-929E0D249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>
                                            <p:graphicEl>
                                              <a:dgm id="{9A18DE9F-1F47-4447-81F6-929E0D2494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23FDE45-6327-4D72-9731-3DD7F2BCD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E23FDE45-6327-4D72-9731-3DD7F2BCD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E23FDE45-6327-4D72-9731-3DD7F2BCD2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3DBB0D3-4325-4814-BCF3-19DE6433EB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graphicEl>
                                              <a:dgm id="{13DBB0D3-4325-4814-BCF3-19DE6433EB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graphicEl>
                                              <a:dgm id="{13DBB0D3-4325-4814-BCF3-19DE6433EB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9E4542-5232-49B0-9577-343A8591E8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graphicEl>
                                              <a:dgm id="{899E4542-5232-49B0-9577-343A8591E8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graphicEl>
                                              <a:dgm id="{899E4542-5232-49B0-9577-343A8591E8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FDF3EC2-4C98-4B84-A7AE-A6C0E8A12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">
                                            <p:graphicEl>
                                              <a:dgm id="{3FDF3EC2-4C98-4B84-A7AE-A6C0E8A12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">
                                            <p:graphicEl>
                                              <a:dgm id="{3FDF3EC2-4C98-4B84-A7AE-A6C0E8A1293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E6B4ADA-08EE-4DA9-9A07-FDEBFBD3D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">
                                            <p:graphicEl>
                                              <a:dgm id="{FE6B4ADA-08EE-4DA9-9A07-FDEBFBD3D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">
                                            <p:graphicEl>
                                              <a:dgm id="{FE6B4ADA-08EE-4DA9-9A07-FDEBFBD3D3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/>
              <a:t>Kepemimpinan</a:t>
            </a:r>
            <a:r>
              <a:rPr lang="en-US" dirty="0"/>
              <a:t> </a:t>
            </a:r>
            <a:r>
              <a:rPr lang="en-US" dirty="0" err="1"/>
              <a:t>Olahraga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05694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Kepemimpinan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4328702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0277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9EB20B8-13C2-4369-9F2E-60FE9B725A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99EB20B8-13C2-4369-9F2E-60FE9B725A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99EB20B8-13C2-4369-9F2E-60FE9B725A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99EB20B8-13C2-4369-9F2E-60FE9B725A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BE2929-9A7C-4219-A71A-5A9E2188D2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graphicEl>
                                              <a:dgm id="{11BE2929-9A7C-4219-A71A-5A9E2188D2F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graphicEl>
                                              <a:dgm id="{11BE2929-9A7C-4219-A71A-5A9E2188D2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graphicEl>
                                              <a:dgm id="{11BE2929-9A7C-4219-A71A-5A9E2188D2F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1C2DC68-7041-4818-BEB8-535489A8E2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graphicEl>
                                              <a:dgm id="{11C2DC68-7041-4818-BEB8-535489A8E2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graphicEl>
                                              <a:dgm id="{11C2DC68-7041-4818-BEB8-535489A8E2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graphicEl>
                                              <a:dgm id="{11C2DC68-7041-4818-BEB8-535489A8E2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E52249-E296-4C1C-85A3-5B68C2B7D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">
                                            <p:graphicEl>
                                              <a:dgm id="{FAE52249-E296-4C1C-85A3-5B68C2B7DE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graphicEl>
                                              <a:dgm id="{FAE52249-E296-4C1C-85A3-5B68C2B7D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graphicEl>
                                              <a:dgm id="{FAE52249-E296-4C1C-85A3-5B68C2B7DE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7701800-3098-4F56-8A45-DAC63BF57F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graphicEl>
                                              <a:dgm id="{57701800-3098-4F56-8A45-DAC63BF57F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57701800-3098-4F56-8A45-DAC63BF57F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graphicEl>
                                              <a:dgm id="{57701800-3098-4F56-8A45-DAC63BF57F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30E7ED8-45A0-47DB-8965-A084BB575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">
                                            <p:graphicEl>
                                              <a:dgm id="{830E7ED8-45A0-47DB-8965-A084BB57517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830E7ED8-45A0-47DB-8965-A084BB575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graphicEl>
                                              <a:dgm id="{830E7ED8-45A0-47DB-8965-A084BB5751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F842AB9-DD10-4814-8656-793D611791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">
                                            <p:graphicEl>
                                              <a:dgm id="{7F842AB9-DD10-4814-8656-793D611791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>
                                            <p:graphicEl>
                                              <a:dgm id="{7F842AB9-DD10-4814-8656-793D611791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7F842AB9-DD10-4814-8656-793D611791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Dasar</a:t>
            </a:r>
            <a:r>
              <a:rPr lang="en-US" dirty="0"/>
              <a:t> </a:t>
            </a:r>
            <a:r>
              <a:rPr lang="en-US" dirty="0" err="1"/>
              <a:t>Pemilihan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4971895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36864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6E61D7-93DD-4324-85E5-F75ACB58B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graphicEl>
                                              <a:dgm id="{396E61D7-93DD-4324-85E5-F75ACB58B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graphicEl>
                                              <a:dgm id="{396E61D7-93DD-4324-85E5-F75ACB58BB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1037F89-92FD-4C4A-B297-45F0D8611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graphicEl>
                                              <a:dgm id="{E1037F89-92FD-4C4A-B297-45F0D8611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graphicEl>
                                              <a:dgm id="{E1037F89-92FD-4C4A-B297-45F0D861158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438C243-05EE-4F7B-9DF2-D17C1EC65B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graphicEl>
                                              <a:dgm id="{D438C243-05EE-4F7B-9DF2-D17C1EC65B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graphicEl>
                                              <a:dgm id="{D438C243-05EE-4F7B-9DF2-D17C1EC65B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E9EEB91-065B-4E98-BA2A-C6B1CF1DFA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graphicEl>
                                              <a:dgm id="{9E9EEB91-065B-4E98-BA2A-C6B1CF1DFA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graphicEl>
                                              <a:dgm id="{9E9EEB91-065B-4E98-BA2A-C6B1CF1DFA0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Gaya </a:t>
            </a:r>
            <a:r>
              <a:rPr lang="en-US" dirty="0" err="1"/>
              <a:t>Kepemimpinan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4292933"/>
              </p:ext>
            </p:extLst>
          </p:nvPr>
        </p:nvGraphicFramePr>
        <p:xfrm>
          <a:off x="677863" y="2160588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2074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6F511F3-A9CD-42A2-9CA6-E8EAFA588F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36F511F3-A9CD-42A2-9CA6-E8EAFA588FF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05889A3-80A2-451D-A478-61655D827D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305889A3-80A2-451D-A478-61655D827D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B15900F-1341-4C15-AF0D-5286406A4BC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BB15900F-1341-4C15-AF0D-5286406A4BC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4BD8B4-8354-445C-9DA3-487C8A882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Sport Tourism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34B32FB-7FCC-4648-90F0-5B01C04D23B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76261062"/>
              </p:ext>
            </p:extLst>
          </p:nvPr>
        </p:nvGraphicFramePr>
        <p:xfrm>
          <a:off x="677862" y="1280160"/>
          <a:ext cx="9816635" cy="47618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79878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8F4871-4B40-4012-A385-C150771F52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AC8F4871-4B40-4012-A385-C150771F528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0D147B-2658-4762-BCB2-A0DFA2B966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980D147B-2658-4762-BCB2-A0DFA2B9664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16B28A-37FD-437F-ACA3-90E8CEF8887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AA16B28A-37FD-437F-ACA3-90E8CEF8887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346D65-098B-4E65-9390-3D04BA61092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72346D65-098B-4E65-9390-3D04BA61092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F3968F-FBF7-42B3-96B6-97886D0B25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68F3968F-FBF7-42B3-96B6-97886D0B25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8984B7A-01EA-4A64-8B37-44FA76D987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18984B7A-01EA-4A64-8B37-44FA76D987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BE49F6-9BB1-476F-BC5B-38E38A575C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06BE49F6-9BB1-476F-BC5B-38E38A575C6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2D283A0-C5FD-429B-A0BD-ADAAD9FA26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02D283A0-C5FD-429B-A0BD-ADAAD9FA261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252E1B6-D100-4DE6-81B5-CBC0E8791CB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">
                                            <p:graphicEl>
                                              <a:dgm id="{4252E1B6-D100-4DE6-81B5-CBC0E8791CB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1E4A51-B827-43BA-9BE0-E3961D1C28A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">
                                            <p:graphicEl>
                                              <a:dgm id="{AC1E4A51-B827-43BA-9BE0-E3961D1C28A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3BFCC9E-8DA7-4579-9E3B-93DBB7C7A5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">
                                            <p:graphicEl>
                                              <a:dgm id="{73BFCC9E-8DA7-4579-9E3B-93DBB7C7A54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05F9B9-C7F3-4D58-B092-4C655EB49A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">
                                            <p:graphicEl>
                                              <a:dgm id="{2A05F9B9-C7F3-4D58-B092-4C655EB49A6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B780B41-CBA2-45DC-A046-6B77EB6CE68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">
                                            <p:graphicEl>
                                              <a:dgm id="{BB780B41-CBA2-45DC-A046-6B77EB6CE68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lvlOne"/>
        </p:bldSub>
      </p:bldGraphic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C4DFE-40E2-43ED-ACC4-A438F247E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5698A95E-B18D-4A32-AC9F-D4E734FC918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58469217"/>
              </p:ext>
            </p:extLst>
          </p:nvPr>
        </p:nvGraphicFramePr>
        <p:xfrm>
          <a:off x="677863" y="309489"/>
          <a:ext cx="9802568" cy="6246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5881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F3B495B-C1FA-434F-A79B-435CA062CD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5F3B495B-C1FA-434F-A79B-435CA062CD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0E39B04-F97B-4F83-8580-5E75B8DBC4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D0E39B04-F97B-4F83-8580-5E75B8DBC4F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F8391D2-CF02-48BF-80C6-C0FA3D8FBB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graphicEl>
                                              <a:dgm id="{AF8391D2-CF02-48BF-80C6-C0FA3D8FBB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222BBC-C353-4FF4-9A18-082D70189C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graphicEl>
                                              <a:dgm id="{37222BBC-C353-4FF4-9A18-082D70189CF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6878D41-0256-40E7-95E1-BF3404271E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graphicEl>
                                              <a:dgm id="{46878D41-0256-40E7-95E1-BF3404271E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80F95A0-12E8-43DE-9A1B-16951320D0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graphicEl>
                                              <a:dgm id="{480F95A0-12E8-43DE-9A1B-16951320D0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A8F20CF-9196-46AD-8720-7CF3C463B2C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graphicEl>
                                              <a:dgm id="{AA8F20CF-9196-46AD-8720-7CF3C463B2C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16EB258-6D7F-415A-B523-699CDF5563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">
                                            <p:graphicEl>
                                              <a:dgm id="{416EB258-6D7F-415A-B523-699CDF55636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05D0A48-0F70-488D-B592-7826BFA337D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">
                                            <p:graphicEl>
                                              <a:dgm id="{B05D0A48-0F70-488D-B592-7826BFA337D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747BEC6-C51F-4B0B-8FF9-8E4E440178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">
                                            <p:graphicEl>
                                              <a:dgm id="{8747BEC6-C51F-4B0B-8FF9-8E4E440178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4A59CD43-C653-408C-93A3-A56BCBD5843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4A59CD43-C653-408C-93A3-A56BCBD5843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5B5C7E4-2160-4F74-9FE9-3F6180E841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A5B5C7E4-2160-4F74-9FE9-3F6180E841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90FD3FB-4BAF-4A37-B506-13DC7995D2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">
                                            <p:graphicEl>
                                              <a:dgm id="{390FD3FB-4BAF-4A37-B506-13DC7995D2F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E1864B1-28C1-45C1-A811-136CDF9352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>
                                            <p:graphicEl>
                                              <a:dgm id="{EE1864B1-28C1-45C1-A811-136CDF9352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592E213-0177-4ED8-982F-75558989F2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9592E213-0177-4ED8-982F-75558989F21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143DF4-E610-4D5B-B780-704BB52928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accent5"/>
                </a:solidFill>
              </a:rPr>
              <a:t>3 Dimensions for balancing the needs of Sport Tourism today with those of the future: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D3361BB2-E02B-4AFB-A84A-C465049EE7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017555"/>
              </p:ext>
            </p:extLst>
          </p:nvPr>
        </p:nvGraphicFramePr>
        <p:xfrm>
          <a:off x="677863" y="1930400"/>
          <a:ext cx="8803762" cy="4111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8704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AF5C02D-03DA-4105-8E9A-9B93E426EF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FAF5C02D-03DA-4105-8E9A-9B93E426EF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1E98383-65CD-45C1-9D9A-B7F893D5B99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B1E98383-65CD-45C1-9D9A-B7F893D5B99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38B45C4-0A74-45CF-ABA1-9D82046F50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338B45C4-0A74-45CF-ABA1-9D82046F50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738F51D-2CB2-41D5-82A0-29497305923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D738F51D-2CB2-41D5-82A0-29497305923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96BFE9-7A06-409B-8EAA-50B3EDD2FA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Economic of Sport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C1244D9-D6D0-488C-81FA-E6862FEDCF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37168264"/>
              </p:ext>
            </p:extLst>
          </p:nvPr>
        </p:nvGraphicFramePr>
        <p:xfrm>
          <a:off x="1578196" y="1930400"/>
          <a:ext cx="8596312" cy="38814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37439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BE55DDD-32F5-49E6-978A-FE68F841DC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6BE55DDD-32F5-49E6-978A-FE68F841DC4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7BC05C9-BCEB-49E9-881E-7742B2BF2BC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17BC05C9-BCEB-49E9-881E-7742B2BF2BC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8594045-93BF-46D8-B22C-8190C9A66E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98594045-93BF-46D8-B22C-8190C9A66E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9B9444F-9AE1-4DF8-96A7-D047BC6086E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B9B9444F-9AE1-4DF8-96A7-D047BC6086E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1_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2_Slice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3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4.xml><?xml version="1.0" encoding="utf-8"?>
<a:theme xmlns:a="http://schemas.openxmlformats.org/drawingml/2006/main" name="1_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5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2483</TotalTime>
  <Words>1960</Words>
  <Application>Microsoft Office PowerPoint</Application>
  <PresentationFormat>Widescreen</PresentationFormat>
  <Paragraphs>436</Paragraphs>
  <Slides>77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77</vt:i4>
      </vt:variant>
    </vt:vector>
  </HeadingPairs>
  <TitlesOfParts>
    <vt:vector size="101" baseType="lpstr">
      <vt:lpstr>맑은 고딕</vt:lpstr>
      <vt:lpstr>Adobe Garamond Pro</vt:lpstr>
      <vt:lpstr>Arial</vt:lpstr>
      <vt:lpstr>Arial Narrow</vt:lpstr>
      <vt:lpstr>Berlin Sans FB</vt:lpstr>
      <vt:lpstr>Book Antiqua</vt:lpstr>
      <vt:lpstr>Calibri</vt:lpstr>
      <vt:lpstr>Century Gothic</vt:lpstr>
      <vt:lpstr>Comic Sans MS</vt:lpstr>
      <vt:lpstr>Constantia</vt:lpstr>
      <vt:lpstr>Eras Demi ITC</vt:lpstr>
      <vt:lpstr>Gill Sans MT</vt:lpstr>
      <vt:lpstr>HY중고딕</vt:lpstr>
      <vt:lpstr>HY그래픽M</vt:lpstr>
      <vt:lpstr>Times New Roman</vt:lpstr>
      <vt:lpstr>Trebuchet MS</vt:lpstr>
      <vt:lpstr>Verdana</vt:lpstr>
      <vt:lpstr>Wingdings</vt:lpstr>
      <vt:lpstr>Wingdings 3</vt:lpstr>
      <vt:lpstr>1_Slice</vt:lpstr>
      <vt:lpstr>2_Slice</vt:lpstr>
      <vt:lpstr>Gallery</vt:lpstr>
      <vt:lpstr>1_Ion</vt:lpstr>
      <vt:lpstr>Facet</vt:lpstr>
      <vt:lpstr>MANAJEMEN OLAHRAGA</vt:lpstr>
      <vt:lpstr> Pengertian Visi</vt:lpstr>
      <vt:lpstr> Penjas  </vt:lpstr>
      <vt:lpstr>Olahraga</vt:lpstr>
      <vt:lpstr>Visi Penjas dan Olahraga</vt:lpstr>
      <vt:lpstr>Lanjutan…</vt:lpstr>
      <vt:lpstr>GERAKAN OLIMPIADE  MODERN </vt:lpstr>
      <vt:lpstr>Ide Olimpiade Pierre De Coubertin’s</vt:lpstr>
      <vt:lpstr>Simbol Gerakan Olimpiade Modern</vt:lpstr>
      <vt:lpstr>PowerPoint Presentation</vt:lpstr>
      <vt:lpstr>Manajemen</vt:lpstr>
      <vt:lpstr>6M</vt:lpstr>
      <vt:lpstr>ANALISIS SWOT</vt:lpstr>
      <vt:lpstr>STREGHT (KEKUATAN)</vt:lpstr>
      <vt:lpstr>WEAKNESSES (KELEMAHAN)</vt:lpstr>
      <vt:lpstr>OPPORTUNITIES (PELUANG)</vt:lpstr>
      <vt:lpstr>THREATS (ANCAMAN/TANTANGAN)</vt:lpstr>
      <vt:lpstr>PowerPoint Presentation</vt:lpstr>
      <vt:lpstr>PowerPoint Presentation</vt:lpstr>
      <vt:lpstr>PowerPoint Presentation</vt:lpstr>
      <vt:lpstr>VALUE OF THE OLYMPIC GAMES MOTTO  </vt:lpstr>
      <vt:lpstr>PowerPoint Presentation</vt:lpstr>
      <vt:lpstr>PowerPoint Presentation</vt:lpstr>
      <vt:lpstr>PowerPoint Presentation</vt:lpstr>
      <vt:lpstr>PowerPoint Presentation</vt:lpstr>
      <vt:lpstr>7 Konsep  Pembentukan Nilai Nilai  Moral   Dalam  Penyelengaraan Olahraga  (Menurut IOC) </vt:lpstr>
      <vt:lpstr>Kesimpulan</vt:lpstr>
      <vt:lpstr>Berpikir FILSAFAT</vt:lpstr>
      <vt:lpstr>PowerPoint Presentation</vt:lpstr>
      <vt:lpstr>PowerPoint Presentation</vt:lpstr>
      <vt:lpstr>presentasi</vt:lpstr>
      <vt:lpstr>Perencanaan ini terdiri dari  5W+1H</vt:lpstr>
      <vt:lpstr>PowerPoint Presentation</vt:lpstr>
      <vt:lpstr> Perencanaan Organisasi</vt:lpstr>
      <vt:lpstr>Perencanaan Strategis</vt:lpstr>
      <vt:lpstr>Perencanaan Taktis</vt:lpstr>
      <vt:lpstr>PowerPoint Presentation</vt:lpstr>
      <vt:lpstr>Organisasi </vt:lpstr>
      <vt:lpstr>Fungsi Pengorganisasian</vt:lpstr>
      <vt:lpstr>Fungsi Organisasi</vt:lpstr>
      <vt:lpstr>Bentuk Organisasi - Pimpinan</vt:lpstr>
      <vt:lpstr>Bentuk Organisasi - Sifat</vt:lpstr>
      <vt:lpstr>Bentuk Organisasi - Tujuan</vt:lpstr>
      <vt:lpstr>Perbedaan</vt:lpstr>
      <vt:lpstr>Pengambilan keputusan</vt:lpstr>
      <vt:lpstr>Jelaskan tugas dan kewenangan dari :</vt:lpstr>
      <vt:lpstr>Pengambilan Keputusan</vt:lpstr>
      <vt:lpstr>PowerPoint Presentation</vt:lpstr>
      <vt:lpstr> Proses Manajemen SDM</vt:lpstr>
      <vt:lpstr> Proses Manajemen SDM</vt:lpstr>
      <vt:lpstr>  </vt:lpstr>
      <vt:lpstr>Manajemen Resiko</vt:lpstr>
      <vt:lpstr>Risiko</vt:lpstr>
      <vt:lpstr>Tugas Manajemen Risiko</vt:lpstr>
      <vt:lpstr>Proses Manajemen Risiko</vt:lpstr>
      <vt:lpstr>Fasilitas Olahraga</vt:lpstr>
      <vt:lpstr>Sarana dan Prasarana Olahraga</vt:lpstr>
      <vt:lpstr>Sarana dan Prasarana</vt:lpstr>
      <vt:lpstr>Pemasaran Olahraga</vt:lpstr>
      <vt:lpstr>Prinsip Manajemen Pemasaran</vt:lpstr>
      <vt:lpstr>Market</vt:lpstr>
      <vt:lpstr>PowerPoint Presentation</vt:lpstr>
      <vt:lpstr>Dimensi Produk Olahraga</vt:lpstr>
      <vt:lpstr>Komunikasi Dalam Olahraga</vt:lpstr>
      <vt:lpstr>Komunikasi Olahraga</vt:lpstr>
      <vt:lpstr>PowerPoint Presentation</vt:lpstr>
      <vt:lpstr>Komunikasi</vt:lpstr>
      <vt:lpstr>Komunikasi</vt:lpstr>
      <vt:lpstr>Fungsi Komunikasi</vt:lpstr>
      <vt:lpstr>Kepemimpinan Olahraga</vt:lpstr>
      <vt:lpstr>Kepemimpinan</vt:lpstr>
      <vt:lpstr>Dasar Pemilihan</vt:lpstr>
      <vt:lpstr>Gaya Kepemimpinan</vt:lpstr>
      <vt:lpstr>Sport Tourism</vt:lpstr>
      <vt:lpstr>PowerPoint Presentation</vt:lpstr>
      <vt:lpstr>3 Dimensions for balancing the needs of Sport Tourism today with those of the future:</vt:lpstr>
      <vt:lpstr>Economic of Sport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Setiyawan</cp:lastModifiedBy>
  <cp:revision>86</cp:revision>
  <dcterms:created xsi:type="dcterms:W3CDTF">2016-11-29T02:19:08Z</dcterms:created>
  <dcterms:modified xsi:type="dcterms:W3CDTF">2017-12-18T10:19:43Z</dcterms:modified>
</cp:coreProperties>
</file>