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183026" y="6686353"/>
            <a:ext cx="7236146" cy="6408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059935" y="7266431"/>
            <a:ext cx="1620012" cy="978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884420" y="7266431"/>
            <a:ext cx="2217420" cy="9784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6458711" y="7266431"/>
            <a:ext cx="4477512" cy="9784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294619" y="7266431"/>
            <a:ext cx="3233928" cy="9784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7932419" y="8077200"/>
            <a:ext cx="1199387" cy="5821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656319" y="8077200"/>
            <a:ext cx="597407" cy="5821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8778240" y="8077200"/>
            <a:ext cx="868679" cy="58216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36690" y="259790"/>
            <a:ext cx="2328545" cy="9404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69137" y="2174942"/>
            <a:ext cx="13063524" cy="5814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55819" y="6415480"/>
            <a:ext cx="724408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600" b="1" spc="-7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6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4298" y="7429296"/>
            <a:ext cx="8700770" cy="1192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solidFill>
                  <a:srgbClr val="CC0000"/>
                </a:solidFill>
                <a:latin typeface="Rockwell"/>
                <a:cs typeface="Rockwell"/>
              </a:rPr>
              <a:t>Konsep </a:t>
            </a: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Komunikasi</a:t>
            </a:r>
            <a:r>
              <a:rPr sz="4800" b="1" spc="-9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Telepon</a:t>
            </a:r>
            <a:endParaRPr sz="48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65"/>
              </a:spcBef>
            </a:pPr>
            <a:r>
              <a:rPr sz="2800" b="1" spc="-5" dirty="0">
                <a:latin typeface="Rockwell"/>
                <a:cs typeface="Rockwell"/>
              </a:rPr>
              <a:t>Part-13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4401800" cy="64818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110231"/>
            <a:ext cx="13423900" cy="567436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440690" marR="5080" indent="-428625">
              <a:lnSpc>
                <a:spcPts val="4210"/>
              </a:lnSpc>
              <a:spcBef>
                <a:spcPts val="630"/>
              </a:spcBef>
              <a:buChar char="•"/>
              <a:tabLst>
                <a:tab pos="440690" algn="l"/>
                <a:tab pos="441325" algn="l"/>
              </a:tabLst>
            </a:pPr>
            <a:r>
              <a:rPr sz="3900" dirty="0">
                <a:latin typeface="Rockwell"/>
                <a:cs typeface="Rockwell"/>
              </a:rPr>
              <a:t>Jaringan </a:t>
            </a:r>
            <a:r>
              <a:rPr sz="3900" spc="-10" dirty="0">
                <a:latin typeface="Rockwell"/>
                <a:cs typeface="Rockwell"/>
              </a:rPr>
              <a:t>komunikasi </a:t>
            </a:r>
            <a:r>
              <a:rPr sz="3900" dirty="0">
                <a:latin typeface="Rockwell"/>
                <a:cs typeface="Rockwell"/>
              </a:rPr>
              <a:t>telepon </a:t>
            </a:r>
            <a:r>
              <a:rPr sz="3900" spc="-10" dirty="0">
                <a:latin typeface="Rockwell"/>
                <a:cs typeface="Rockwell"/>
              </a:rPr>
              <a:t>merupakan </a:t>
            </a:r>
            <a:r>
              <a:rPr sz="3900" spc="-5" dirty="0">
                <a:latin typeface="Rockwell"/>
                <a:cs typeface="Rockwell"/>
              </a:rPr>
              <a:t>dasar </a:t>
            </a:r>
            <a:r>
              <a:rPr sz="3900" dirty="0">
                <a:latin typeface="Rockwell"/>
                <a:cs typeface="Rockwell"/>
              </a:rPr>
              <a:t>dari  </a:t>
            </a:r>
            <a:r>
              <a:rPr sz="3900" spc="-5" dirty="0">
                <a:latin typeface="Rockwell"/>
                <a:cs typeface="Rockwell"/>
              </a:rPr>
              <a:t>teknologi jaringan, </a:t>
            </a:r>
            <a:r>
              <a:rPr sz="3900" spc="-10" dirty="0">
                <a:latin typeface="Rockwell"/>
                <a:cs typeface="Rockwell"/>
              </a:rPr>
              <a:t>komunikasi </a:t>
            </a:r>
            <a:r>
              <a:rPr sz="3900" dirty="0">
                <a:latin typeface="Rockwell"/>
                <a:cs typeface="Rockwell"/>
              </a:rPr>
              <a:t>data baik </a:t>
            </a:r>
            <a:r>
              <a:rPr sz="3900" spc="-5" dirty="0">
                <a:latin typeface="Rockwell"/>
                <a:cs typeface="Rockwell"/>
              </a:rPr>
              <a:t>analog maupun  </a:t>
            </a:r>
            <a:r>
              <a:rPr sz="3900" dirty="0">
                <a:latin typeface="Rockwell"/>
                <a:cs typeface="Rockwell"/>
              </a:rPr>
              <a:t>digital, suara </a:t>
            </a:r>
            <a:r>
              <a:rPr sz="3900" spc="-5" dirty="0">
                <a:latin typeface="Rockwell"/>
                <a:cs typeface="Rockwell"/>
              </a:rPr>
              <a:t>maupun </a:t>
            </a:r>
            <a:r>
              <a:rPr sz="3900" dirty="0">
                <a:latin typeface="Rockwell"/>
                <a:cs typeface="Rockwell"/>
              </a:rPr>
              <a:t>video </a:t>
            </a:r>
            <a:r>
              <a:rPr sz="3900" spc="-5" dirty="0">
                <a:latin typeface="Rockwell"/>
                <a:cs typeface="Rockwell"/>
              </a:rPr>
              <a:t>atau </a:t>
            </a:r>
            <a:r>
              <a:rPr sz="3900" dirty="0">
                <a:latin typeface="Rockwell"/>
                <a:cs typeface="Rockwell"/>
              </a:rPr>
              <a:t>data yang</a:t>
            </a:r>
            <a:r>
              <a:rPr sz="3900" spc="25" dirty="0">
                <a:latin typeface="Rockwell"/>
                <a:cs typeface="Rockwell"/>
              </a:rPr>
              <a:t> </a:t>
            </a:r>
            <a:r>
              <a:rPr sz="3900" dirty="0">
                <a:latin typeface="Rockwell"/>
                <a:cs typeface="Rockwell"/>
              </a:rPr>
              <a:t>lain.</a:t>
            </a:r>
            <a:endParaRPr sz="3900">
              <a:latin typeface="Rockwell"/>
              <a:cs typeface="Rockwell"/>
            </a:endParaRPr>
          </a:p>
          <a:p>
            <a:pPr marL="440690" marR="257810" indent="-428625">
              <a:lnSpc>
                <a:spcPts val="4210"/>
              </a:lnSpc>
              <a:spcBef>
                <a:spcPts val="944"/>
              </a:spcBef>
              <a:buChar char="•"/>
              <a:tabLst>
                <a:tab pos="440690" algn="l"/>
                <a:tab pos="441325" algn="l"/>
              </a:tabLst>
            </a:pPr>
            <a:r>
              <a:rPr sz="3900" spc="-5" dirty="0">
                <a:latin typeface="Rockwell"/>
                <a:cs typeface="Rockwell"/>
              </a:rPr>
              <a:t>Komunikasi </a:t>
            </a:r>
            <a:r>
              <a:rPr sz="3900" dirty="0">
                <a:latin typeface="Rockwell"/>
                <a:cs typeface="Rockwell"/>
              </a:rPr>
              <a:t>data yang sudah lama </a:t>
            </a:r>
            <a:r>
              <a:rPr sz="3900" spc="-5" dirty="0">
                <a:latin typeface="Rockwell"/>
                <a:cs typeface="Rockwell"/>
              </a:rPr>
              <a:t>dikenal adalah </a:t>
            </a:r>
            <a:r>
              <a:rPr sz="3900" i="1" spc="-5" dirty="0">
                <a:latin typeface="Rockwell"/>
                <a:cs typeface="Rockwell"/>
              </a:rPr>
              <a:t>Public  </a:t>
            </a:r>
            <a:r>
              <a:rPr sz="3900" i="1" dirty="0">
                <a:latin typeface="Rockwell"/>
                <a:cs typeface="Rockwell"/>
              </a:rPr>
              <a:t>Switching </a:t>
            </a:r>
            <a:r>
              <a:rPr sz="3900" i="1" spc="-5" dirty="0">
                <a:latin typeface="Rockwell"/>
                <a:cs typeface="Rockwell"/>
              </a:rPr>
              <a:t>Telephone Network</a:t>
            </a:r>
            <a:r>
              <a:rPr sz="3900" i="1" spc="30" dirty="0">
                <a:latin typeface="Rockwell"/>
                <a:cs typeface="Rockwell"/>
              </a:rPr>
              <a:t> </a:t>
            </a:r>
            <a:r>
              <a:rPr sz="3900" dirty="0">
                <a:latin typeface="Rockwell"/>
                <a:cs typeface="Rockwell"/>
              </a:rPr>
              <a:t>(PSTN)</a:t>
            </a:r>
            <a:endParaRPr sz="3900">
              <a:latin typeface="Rockwell"/>
              <a:cs typeface="Rockwell"/>
            </a:endParaRPr>
          </a:p>
          <a:p>
            <a:pPr marL="440690" marR="118110" indent="-428625">
              <a:lnSpc>
                <a:spcPct val="90100"/>
              </a:lnSpc>
              <a:spcBef>
                <a:spcPts val="869"/>
              </a:spcBef>
              <a:buChar char="•"/>
              <a:tabLst>
                <a:tab pos="440690" algn="l"/>
                <a:tab pos="441325" algn="l"/>
              </a:tabLst>
            </a:pPr>
            <a:r>
              <a:rPr sz="3900" spc="-10" dirty="0">
                <a:latin typeface="Rockwell"/>
                <a:cs typeface="Rockwell"/>
              </a:rPr>
              <a:t>PSTN </a:t>
            </a:r>
            <a:r>
              <a:rPr sz="3900" spc="-5" dirty="0">
                <a:latin typeface="Rockwell"/>
                <a:cs typeface="Rockwell"/>
              </a:rPr>
              <a:t>secara </a:t>
            </a:r>
            <a:r>
              <a:rPr sz="3900" dirty="0">
                <a:latin typeface="Rockwell"/>
                <a:cs typeface="Rockwell"/>
              </a:rPr>
              <a:t>umum diatur </a:t>
            </a:r>
            <a:r>
              <a:rPr sz="3900" spc="-5" dirty="0">
                <a:latin typeface="Rockwell"/>
                <a:cs typeface="Rockwell"/>
              </a:rPr>
              <a:t>oleh standar-standar </a:t>
            </a:r>
            <a:r>
              <a:rPr sz="3900" dirty="0">
                <a:latin typeface="Rockwell"/>
                <a:cs typeface="Rockwell"/>
              </a:rPr>
              <a:t>teknis  yang dibuat </a:t>
            </a:r>
            <a:r>
              <a:rPr sz="3900" spc="-5" dirty="0">
                <a:latin typeface="Rockwell"/>
                <a:cs typeface="Rockwell"/>
              </a:rPr>
              <a:t>oleh ITU-T (</a:t>
            </a:r>
            <a:r>
              <a:rPr sz="3900" i="1" spc="-5" dirty="0">
                <a:latin typeface="Rockwell"/>
                <a:cs typeface="Rockwell"/>
              </a:rPr>
              <a:t>International Telecommunication  Union </a:t>
            </a:r>
            <a:r>
              <a:rPr sz="3900" i="1" dirty="0">
                <a:latin typeface="Rockwell"/>
                <a:cs typeface="Rockwell"/>
              </a:rPr>
              <a:t>– </a:t>
            </a:r>
            <a:r>
              <a:rPr sz="3900" i="1" spc="-5" dirty="0">
                <a:latin typeface="Rockwell"/>
                <a:cs typeface="Rockwell"/>
              </a:rPr>
              <a:t>Telecommunication [Standardization </a:t>
            </a:r>
            <a:r>
              <a:rPr sz="3900" i="1" dirty="0">
                <a:latin typeface="Rockwell"/>
                <a:cs typeface="Rockwell"/>
              </a:rPr>
              <a:t>Sector]), </a:t>
            </a:r>
            <a:r>
              <a:rPr sz="3900" dirty="0">
                <a:latin typeface="Rockwell"/>
                <a:cs typeface="Rockwell"/>
              </a:rPr>
              <a:t>dan  </a:t>
            </a:r>
            <a:r>
              <a:rPr sz="3900" spc="-10" dirty="0">
                <a:latin typeface="Rockwell"/>
                <a:cs typeface="Rockwell"/>
              </a:rPr>
              <a:t>menggunakan </a:t>
            </a:r>
            <a:r>
              <a:rPr sz="3900" spc="-5" dirty="0">
                <a:latin typeface="Rockwell"/>
                <a:cs typeface="Rockwell"/>
              </a:rPr>
              <a:t>pengalamatan E.163/E.164 (secara </a:t>
            </a:r>
            <a:r>
              <a:rPr sz="3900" dirty="0">
                <a:latin typeface="Rockwell"/>
                <a:cs typeface="Rockwell"/>
              </a:rPr>
              <a:t>umum  </a:t>
            </a:r>
            <a:r>
              <a:rPr sz="3900" spc="-5" dirty="0">
                <a:latin typeface="Rockwell"/>
                <a:cs typeface="Rockwell"/>
              </a:rPr>
              <a:t>dikenal dengan nomor</a:t>
            </a:r>
            <a:r>
              <a:rPr sz="3900" spc="35" dirty="0">
                <a:latin typeface="Rockwell"/>
                <a:cs typeface="Rockwell"/>
              </a:rPr>
              <a:t> </a:t>
            </a:r>
            <a:r>
              <a:rPr sz="3900" spc="-5" dirty="0">
                <a:latin typeface="Rockwell"/>
                <a:cs typeface="Rockwell"/>
              </a:rPr>
              <a:t>telepon).</a:t>
            </a:r>
            <a:endParaRPr sz="39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Pendahuluan</a:t>
            </a:r>
            <a:endParaRPr sz="5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4227" y="713054"/>
            <a:ext cx="132962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Public Switching Telephone Network</a:t>
            </a:r>
            <a:r>
              <a:rPr sz="4800" spc="-110" dirty="0"/>
              <a:t> </a:t>
            </a:r>
            <a:r>
              <a:rPr sz="4800" spc="-5" dirty="0"/>
              <a:t>(PSTN)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745947" y="2128265"/>
            <a:ext cx="12921615" cy="6365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PSTN atau </a:t>
            </a:r>
            <a:r>
              <a:rPr sz="4000" i="1" spc="-5" dirty="0">
                <a:latin typeface="Rockwell"/>
                <a:cs typeface="Rockwell"/>
              </a:rPr>
              <a:t>land </a:t>
            </a:r>
            <a:r>
              <a:rPr sz="4000" i="1" spc="-10" dirty="0">
                <a:latin typeface="Rockwell"/>
                <a:cs typeface="Rockwell"/>
              </a:rPr>
              <a:t>line </a:t>
            </a:r>
            <a:r>
              <a:rPr sz="4000" spc="-10" dirty="0">
                <a:latin typeface="Rockwell"/>
                <a:cs typeface="Rockwell"/>
              </a:rPr>
              <a:t>merupakan </a:t>
            </a:r>
            <a:r>
              <a:rPr sz="4000" spc="-5" dirty="0">
                <a:latin typeface="Rockwell"/>
                <a:cs typeface="Rockwell"/>
              </a:rPr>
              <a:t>koneksi jaringan  telepon publik berorientasi suara yang saling  berinterkoneksi. PSTN biasa juga disebut </a:t>
            </a:r>
            <a:r>
              <a:rPr sz="4000" spc="-10" dirty="0">
                <a:latin typeface="Rockwell"/>
                <a:cs typeface="Rockwell"/>
              </a:rPr>
              <a:t>POTS 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Plain  Old Telephone</a:t>
            </a:r>
            <a:r>
              <a:rPr sz="4000" i="1" spc="45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Services</a:t>
            </a:r>
            <a:r>
              <a:rPr sz="4000" spc="-5" dirty="0">
                <a:latin typeface="Rockwell"/>
                <a:cs typeface="Rockwell"/>
              </a:rPr>
              <a:t>).</a:t>
            </a:r>
            <a:endParaRPr sz="4000">
              <a:latin typeface="Rockwell"/>
              <a:cs typeface="Rockwell"/>
            </a:endParaRPr>
          </a:p>
          <a:p>
            <a:pPr marL="440690" marR="159004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Merupakan teknologi paling </a:t>
            </a:r>
            <a:r>
              <a:rPr sz="4000" spc="-10" dirty="0">
                <a:latin typeface="Rockwell"/>
                <a:cs typeface="Rockwell"/>
              </a:rPr>
              <a:t>tua, </a:t>
            </a:r>
            <a:r>
              <a:rPr sz="4000" spc="-5" dirty="0">
                <a:latin typeface="Rockwell"/>
                <a:cs typeface="Rockwell"/>
              </a:rPr>
              <a:t>tetapi sampai  sekarang masih digunakan secara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luas.</a:t>
            </a:r>
            <a:endParaRPr sz="4000">
              <a:latin typeface="Rockwell"/>
              <a:cs typeface="Rockwell"/>
            </a:endParaRPr>
          </a:p>
          <a:p>
            <a:pPr marL="440690" marR="52705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Sudah </a:t>
            </a:r>
            <a:r>
              <a:rPr sz="4000" dirty="0">
                <a:latin typeface="Rockwell"/>
                <a:cs typeface="Rockwell"/>
              </a:rPr>
              <a:t>sangat </a:t>
            </a:r>
            <a:r>
              <a:rPr sz="4000" spc="-5" dirty="0">
                <a:latin typeface="Rockwell"/>
                <a:cs typeface="Rockwell"/>
              </a:rPr>
              <a:t>berkembang, dan terus  dikembangkan</a:t>
            </a:r>
            <a:r>
              <a:rPr sz="4000" spc="-5" dirty="0">
                <a:latin typeface="Wingdings"/>
                <a:cs typeface="Wingdings"/>
              </a:rPr>
              <a:t>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10" dirty="0">
                <a:latin typeface="Rockwell"/>
                <a:cs typeface="Rockwell"/>
              </a:rPr>
              <a:t>mobile </a:t>
            </a:r>
            <a:r>
              <a:rPr sz="4000" spc="-5" dirty="0">
                <a:latin typeface="Rockwell"/>
                <a:cs typeface="Rockwell"/>
              </a:rPr>
              <a:t>telephone, Intergrate  Service Digital Network (ISDN) untuk jaringan ATM  atau Frame Relay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dll.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84090" y="713054"/>
            <a:ext cx="58356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Karakteristik</a:t>
            </a:r>
            <a:r>
              <a:rPr sz="4800" spc="-45" dirty="0"/>
              <a:t> </a:t>
            </a:r>
            <a:r>
              <a:rPr sz="4800" dirty="0"/>
              <a:t>PSTN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44500" y="1991461"/>
            <a:ext cx="13086080" cy="6061710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Akses </a:t>
            </a:r>
            <a:r>
              <a:rPr sz="4400" dirty="0">
                <a:latin typeface="Rockwell"/>
                <a:cs typeface="Rockwell"/>
              </a:rPr>
              <a:t>analog </a:t>
            </a:r>
            <a:r>
              <a:rPr sz="4400" spc="-5" dirty="0">
                <a:latin typeface="Rockwell"/>
                <a:cs typeface="Rockwell"/>
              </a:rPr>
              <a:t>dengan </a:t>
            </a:r>
            <a:r>
              <a:rPr sz="4400" dirty="0">
                <a:latin typeface="Rockwell"/>
                <a:cs typeface="Rockwell"/>
              </a:rPr>
              <a:t>frekuensi 300-3400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Hz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Bersifat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circuit-switched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Memiliki bandwith 64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kbps</a:t>
            </a:r>
            <a:endParaRPr sz="4400">
              <a:latin typeface="Rockwell"/>
              <a:cs typeface="Rockwell"/>
            </a:endParaRPr>
          </a:p>
          <a:p>
            <a:pPr marL="440690" marR="2141855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Bersifat fix </a:t>
            </a:r>
            <a:r>
              <a:rPr sz="4400" spc="-5" dirty="0">
                <a:latin typeface="Rockwell"/>
                <a:cs typeface="Rockwell"/>
              </a:rPr>
              <a:t>sehingga mobilitasnya </a:t>
            </a:r>
            <a:r>
              <a:rPr sz="4400" dirty="0">
                <a:latin typeface="Rockwell"/>
                <a:cs typeface="Rockwell"/>
              </a:rPr>
              <a:t>sangat  terbatas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Dapat </a:t>
            </a:r>
            <a:r>
              <a:rPr sz="4400" spc="-5" dirty="0">
                <a:latin typeface="Rockwell"/>
                <a:cs typeface="Rockwell"/>
              </a:rPr>
              <a:t>diintegrasikan </a:t>
            </a:r>
            <a:r>
              <a:rPr sz="4400" dirty="0">
                <a:latin typeface="Rockwell"/>
                <a:cs typeface="Rockwell"/>
              </a:rPr>
              <a:t>dengan jaringan lain,  seperti ISDN, </a:t>
            </a:r>
            <a:r>
              <a:rPr sz="4400" spc="-5" dirty="0">
                <a:latin typeface="Rockwell"/>
                <a:cs typeface="Rockwell"/>
              </a:rPr>
              <a:t>PLMN </a:t>
            </a:r>
            <a:r>
              <a:rPr sz="4400" dirty="0">
                <a:latin typeface="Rockwell"/>
                <a:cs typeface="Rockwell"/>
              </a:rPr>
              <a:t>(</a:t>
            </a:r>
            <a:r>
              <a:rPr sz="4400" i="1" dirty="0">
                <a:latin typeface="Rockwell"/>
                <a:cs typeface="Rockwell"/>
              </a:rPr>
              <a:t>Public </a:t>
            </a:r>
            <a:r>
              <a:rPr sz="4400" i="1" spc="-5" dirty="0">
                <a:latin typeface="Rockwell"/>
                <a:cs typeface="Rockwell"/>
              </a:rPr>
              <a:t>Land Mobile </a:t>
            </a:r>
            <a:r>
              <a:rPr sz="4400" i="1" dirty="0">
                <a:latin typeface="Rockwell"/>
                <a:cs typeface="Rockwell"/>
              </a:rPr>
              <a:t>Network</a:t>
            </a:r>
            <a:r>
              <a:rPr sz="4400" dirty="0">
                <a:latin typeface="Rockwell"/>
                <a:cs typeface="Rockwell"/>
              </a:rPr>
              <a:t>)  </a:t>
            </a:r>
            <a:r>
              <a:rPr sz="4400" spc="-5" dirty="0">
                <a:latin typeface="Rockwell"/>
                <a:cs typeface="Rockwell"/>
              </a:rPr>
              <a:t>dll.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62527" y="713054"/>
            <a:ext cx="6477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Model </a:t>
            </a:r>
            <a:r>
              <a:rPr sz="4800" spc="-5" dirty="0"/>
              <a:t>Jaringan</a:t>
            </a:r>
            <a:r>
              <a:rPr sz="4800" spc="-70" dirty="0"/>
              <a:t> </a:t>
            </a:r>
            <a:r>
              <a:rPr sz="4800" dirty="0"/>
              <a:t>PSTN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368300" y="2131313"/>
            <a:ext cx="13592175" cy="6075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70675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dirty="0">
                <a:latin typeface="Rockwell"/>
                <a:cs typeface="Rockwell"/>
              </a:rPr>
              <a:t>Jaringan Backbone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dirty="0">
                <a:latin typeface="Rockwell"/>
                <a:cs typeface="Rockwell"/>
              </a:rPr>
              <a:t>merupakan core </a:t>
            </a:r>
            <a:r>
              <a:rPr sz="3200" spc="-5" dirty="0">
                <a:latin typeface="Rockwell"/>
                <a:cs typeface="Rockwell"/>
              </a:rPr>
              <a:t>network/jaringan </a:t>
            </a:r>
            <a:r>
              <a:rPr sz="3200" dirty="0">
                <a:latin typeface="Rockwell"/>
                <a:cs typeface="Rockwell"/>
              </a:rPr>
              <a:t>inti yang  membangun </a:t>
            </a:r>
            <a:r>
              <a:rPr sz="3200" spc="-5" dirty="0">
                <a:latin typeface="Rockwell"/>
                <a:cs typeface="Rockwell"/>
              </a:rPr>
              <a:t>PSTN, </a:t>
            </a:r>
            <a:r>
              <a:rPr sz="3200" dirty="0">
                <a:latin typeface="Rockwell"/>
                <a:cs typeface="Rockwell"/>
              </a:rPr>
              <a:t>yaitu jaringan yang </a:t>
            </a:r>
            <a:r>
              <a:rPr sz="3200" spc="-5" dirty="0">
                <a:latin typeface="Rockwell"/>
                <a:cs typeface="Rockwell"/>
              </a:rPr>
              <a:t>menghubungkan </a:t>
            </a:r>
            <a:r>
              <a:rPr sz="3200" dirty="0">
                <a:latin typeface="Rockwell"/>
                <a:cs typeface="Rockwell"/>
              </a:rPr>
              <a:t>antar  sentral.</a:t>
            </a:r>
            <a:endParaRPr sz="3200">
              <a:latin typeface="Rockwell"/>
              <a:cs typeface="Rockwell"/>
            </a:endParaRPr>
          </a:p>
          <a:p>
            <a:pPr marL="756285" marR="389255" indent="-74422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dirty="0">
                <a:latin typeface="Rockwell"/>
                <a:cs typeface="Rockwell"/>
              </a:rPr>
              <a:t>Jaringan </a:t>
            </a:r>
            <a:r>
              <a:rPr sz="3200" spc="-5" dirty="0">
                <a:latin typeface="Rockwell"/>
                <a:cs typeface="Rockwell"/>
              </a:rPr>
              <a:t>Akses</a:t>
            </a:r>
            <a:r>
              <a:rPr sz="3200" spc="-5" dirty="0">
                <a:latin typeface="Wingdings"/>
                <a:cs typeface="Wingdings"/>
              </a:rPr>
              <a:t></a:t>
            </a:r>
            <a:r>
              <a:rPr sz="3200" spc="-5" dirty="0">
                <a:latin typeface="Rockwell"/>
                <a:cs typeface="Rockwell"/>
              </a:rPr>
              <a:t>merupakan </a:t>
            </a:r>
            <a:r>
              <a:rPr sz="3200" dirty="0">
                <a:latin typeface="Rockwell"/>
                <a:cs typeface="Rockwell"/>
              </a:rPr>
              <a:t>jaringan yang berfungsi  </a:t>
            </a:r>
            <a:r>
              <a:rPr sz="3200" spc="-5" dirty="0">
                <a:latin typeface="Rockwell"/>
                <a:cs typeface="Rockwell"/>
              </a:rPr>
              <a:t>menghubungkan </a:t>
            </a:r>
            <a:r>
              <a:rPr sz="3200" dirty="0">
                <a:latin typeface="Rockwell"/>
                <a:cs typeface="Rockwell"/>
              </a:rPr>
              <a:t>sentral sampai ke pelanggan, yangterdiri dari 4  tipe; (1). Jaringan Lokal </a:t>
            </a:r>
            <a:r>
              <a:rPr sz="3200" spc="-5" dirty="0">
                <a:latin typeface="Rockwell"/>
                <a:cs typeface="Rockwell"/>
              </a:rPr>
              <a:t>Akses Tembaga </a:t>
            </a:r>
            <a:r>
              <a:rPr sz="3200" dirty="0">
                <a:latin typeface="Rockwell"/>
                <a:cs typeface="Rockwell"/>
              </a:rPr>
              <a:t>(Jarlokat), (2). Jaringan  Lokal </a:t>
            </a:r>
            <a:r>
              <a:rPr sz="3200" spc="-5" dirty="0">
                <a:latin typeface="Rockwell"/>
                <a:cs typeface="Rockwell"/>
              </a:rPr>
              <a:t>Akses </a:t>
            </a:r>
            <a:r>
              <a:rPr sz="3200" dirty="0">
                <a:latin typeface="Rockwell"/>
                <a:cs typeface="Rockwell"/>
              </a:rPr>
              <a:t>Radio (Jarlokar), (3). Jaringan Lokal </a:t>
            </a:r>
            <a:r>
              <a:rPr sz="3200" spc="-5" dirty="0">
                <a:latin typeface="Rockwell"/>
                <a:cs typeface="Rockwell"/>
              </a:rPr>
              <a:t>Akses Fiber </a:t>
            </a:r>
            <a:r>
              <a:rPr sz="3200" dirty="0">
                <a:latin typeface="Rockwell"/>
                <a:cs typeface="Rockwell"/>
              </a:rPr>
              <a:t>Optik  (Jarlokaf), Hybrid Fiber Coaxial</a:t>
            </a:r>
            <a:r>
              <a:rPr sz="3200" spc="-4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(HFC).</a:t>
            </a:r>
            <a:endParaRPr sz="32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77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dirty="0">
                <a:latin typeface="Rockwell"/>
                <a:cs typeface="Rockwell"/>
              </a:rPr>
              <a:t>Jaringan Interkoneksi atau </a:t>
            </a:r>
            <a:r>
              <a:rPr sz="3200" i="1" dirty="0">
                <a:latin typeface="Rockwell"/>
                <a:cs typeface="Rockwell"/>
              </a:rPr>
              <a:t>Private Branch eXchange </a:t>
            </a:r>
            <a:r>
              <a:rPr sz="3200" dirty="0">
                <a:latin typeface="Rockwell"/>
                <a:cs typeface="Rockwell"/>
              </a:rPr>
              <a:t>(PBX) </a:t>
            </a:r>
            <a:r>
              <a:rPr sz="3200" spc="5" dirty="0">
                <a:latin typeface="Wingdings"/>
                <a:cs typeface="Wingdings"/>
              </a:rPr>
              <a:t>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Rockwell"/>
                <a:cs typeface="Rockwell"/>
              </a:rPr>
              <a:t>merupakan </a:t>
            </a:r>
            <a:r>
              <a:rPr sz="3200" dirty="0">
                <a:latin typeface="Rockwell"/>
                <a:cs typeface="Rockwell"/>
              </a:rPr>
              <a:t>sentral privat dengan feature seperti sentral publik yang  digunakan </a:t>
            </a:r>
            <a:r>
              <a:rPr sz="3200" spc="-5" dirty="0">
                <a:latin typeface="Rockwell"/>
                <a:cs typeface="Rockwell"/>
              </a:rPr>
              <a:t>oleh </a:t>
            </a:r>
            <a:r>
              <a:rPr sz="3200" dirty="0">
                <a:latin typeface="Rockwell"/>
                <a:cs typeface="Rockwell"/>
              </a:rPr>
              <a:t>suatu lembaga/perusahaan dalam </a:t>
            </a:r>
            <a:r>
              <a:rPr sz="3200" spc="-5" dirty="0">
                <a:latin typeface="Rockwell"/>
                <a:cs typeface="Rockwell"/>
              </a:rPr>
              <a:t>melayani  komunikasi </a:t>
            </a:r>
            <a:r>
              <a:rPr sz="3200" dirty="0">
                <a:latin typeface="Rockwell"/>
                <a:cs typeface="Rockwell"/>
              </a:rPr>
              <a:t>internal perusahaan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tersebut.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90646" y="664285"/>
            <a:ext cx="762317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Model Referensi</a:t>
            </a:r>
            <a:r>
              <a:rPr sz="5400" spc="-80" dirty="0"/>
              <a:t> </a:t>
            </a:r>
            <a:r>
              <a:rPr sz="5400" dirty="0"/>
              <a:t>PSTN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11694" y="1909698"/>
            <a:ext cx="5999346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98109" y="3738624"/>
            <a:ext cx="8665591" cy="52621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90850" y="5567298"/>
            <a:ext cx="2610485" cy="1466850"/>
          </a:xfrm>
          <a:custGeom>
            <a:avLst/>
            <a:gdLst/>
            <a:ahLst/>
            <a:cxnLst/>
            <a:rect l="l" t="t" r="r" b="b"/>
            <a:pathLst>
              <a:path w="2610485" h="1466850">
                <a:moveTo>
                  <a:pt x="2458738" y="1295463"/>
                </a:moveTo>
                <a:lnTo>
                  <a:pt x="2286635" y="1395857"/>
                </a:lnTo>
                <a:lnTo>
                  <a:pt x="2275330" y="1405959"/>
                </a:lnTo>
                <a:lnTo>
                  <a:pt x="2268966" y="1419145"/>
                </a:lnTo>
                <a:lnTo>
                  <a:pt x="2268007" y="1433736"/>
                </a:lnTo>
                <a:lnTo>
                  <a:pt x="2272919" y="1448054"/>
                </a:lnTo>
                <a:lnTo>
                  <a:pt x="2282948" y="1459341"/>
                </a:lnTo>
                <a:lnTo>
                  <a:pt x="2296096" y="1465675"/>
                </a:lnTo>
                <a:lnTo>
                  <a:pt x="2310673" y="1466627"/>
                </a:lnTo>
                <a:lnTo>
                  <a:pt x="2324989" y="1461770"/>
                </a:lnTo>
                <a:lnTo>
                  <a:pt x="2544712" y="1333500"/>
                </a:lnTo>
                <a:lnTo>
                  <a:pt x="2534412" y="1333500"/>
                </a:lnTo>
                <a:lnTo>
                  <a:pt x="2534412" y="1328420"/>
                </a:lnTo>
                <a:lnTo>
                  <a:pt x="2515235" y="1328420"/>
                </a:lnTo>
                <a:lnTo>
                  <a:pt x="2458738" y="1295463"/>
                </a:lnTo>
                <a:close/>
              </a:path>
              <a:path w="2610485" h="1466850">
                <a:moveTo>
                  <a:pt x="76200" y="0"/>
                </a:moveTo>
                <a:lnTo>
                  <a:pt x="0" y="0"/>
                </a:lnTo>
                <a:lnTo>
                  <a:pt x="12" y="1295463"/>
                </a:lnTo>
                <a:lnTo>
                  <a:pt x="2988" y="1310247"/>
                </a:lnTo>
                <a:lnTo>
                  <a:pt x="11144" y="1322355"/>
                </a:lnTo>
                <a:lnTo>
                  <a:pt x="23252" y="1330511"/>
                </a:lnTo>
                <a:lnTo>
                  <a:pt x="38100" y="1333500"/>
                </a:lnTo>
                <a:lnTo>
                  <a:pt x="2393532" y="1333500"/>
                </a:lnTo>
                <a:lnTo>
                  <a:pt x="2458738" y="1295463"/>
                </a:lnTo>
                <a:lnTo>
                  <a:pt x="76200" y="1295400"/>
                </a:lnTo>
                <a:lnTo>
                  <a:pt x="38100" y="1257300"/>
                </a:lnTo>
                <a:lnTo>
                  <a:pt x="76200" y="1257300"/>
                </a:lnTo>
                <a:lnTo>
                  <a:pt x="76200" y="0"/>
                </a:lnTo>
                <a:close/>
              </a:path>
              <a:path w="2610485" h="1466850">
                <a:moveTo>
                  <a:pt x="2544662" y="1257300"/>
                </a:moveTo>
                <a:lnTo>
                  <a:pt x="2534412" y="1257300"/>
                </a:lnTo>
                <a:lnTo>
                  <a:pt x="2534412" y="1333500"/>
                </a:lnTo>
                <a:lnTo>
                  <a:pt x="2544712" y="1333500"/>
                </a:lnTo>
                <a:lnTo>
                  <a:pt x="2609977" y="1295400"/>
                </a:lnTo>
                <a:lnTo>
                  <a:pt x="2544662" y="1257300"/>
                </a:lnTo>
                <a:close/>
              </a:path>
              <a:path w="2610485" h="1466850">
                <a:moveTo>
                  <a:pt x="2515235" y="1262507"/>
                </a:moveTo>
                <a:lnTo>
                  <a:pt x="2458738" y="1295463"/>
                </a:lnTo>
                <a:lnTo>
                  <a:pt x="2515235" y="1328420"/>
                </a:lnTo>
                <a:lnTo>
                  <a:pt x="2515235" y="1262507"/>
                </a:lnTo>
                <a:close/>
              </a:path>
              <a:path w="2610485" h="1466850">
                <a:moveTo>
                  <a:pt x="2534412" y="1262507"/>
                </a:moveTo>
                <a:lnTo>
                  <a:pt x="2515235" y="1262507"/>
                </a:lnTo>
                <a:lnTo>
                  <a:pt x="2515235" y="1328420"/>
                </a:lnTo>
                <a:lnTo>
                  <a:pt x="2534412" y="1328420"/>
                </a:lnTo>
                <a:lnTo>
                  <a:pt x="2534412" y="1262507"/>
                </a:lnTo>
                <a:close/>
              </a:path>
              <a:path w="2610485" h="1466850">
                <a:moveTo>
                  <a:pt x="2310673" y="1124299"/>
                </a:moveTo>
                <a:lnTo>
                  <a:pt x="2296096" y="1125251"/>
                </a:lnTo>
                <a:lnTo>
                  <a:pt x="2282948" y="1131585"/>
                </a:lnTo>
                <a:lnTo>
                  <a:pt x="2272919" y="1142873"/>
                </a:lnTo>
                <a:lnTo>
                  <a:pt x="2268007" y="1157190"/>
                </a:lnTo>
                <a:lnTo>
                  <a:pt x="2268966" y="1171781"/>
                </a:lnTo>
                <a:lnTo>
                  <a:pt x="2275330" y="1184967"/>
                </a:lnTo>
                <a:lnTo>
                  <a:pt x="2286635" y="1195070"/>
                </a:lnTo>
                <a:lnTo>
                  <a:pt x="2458738" y="1295463"/>
                </a:lnTo>
                <a:lnTo>
                  <a:pt x="2515235" y="1262507"/>
                </a:lnTo>
                <a:lnTo>
                  <a:pt x="2534412" y="1262507"/>
                </a:lnTo>
                <a:lnTo>
                  <a:pt x="2534412" y="1257300"/>
                </a:lnTo>
                <a:lnTo>
                  <a:pt x="2544662" y="1257300"/>
                </a:lnTo>
                <a:lnTo>
                  <a:pt x="2324989" y="1129157"/>
                </a:lnTo>
                <a:lnTo>
                  <a:pt x="2310673" y="1124299"/>
                </a:lnTo>
                <a:close/>
              </a:path>
              <a:path w="2610485" h="1466850">
                <a:moveTo>
                  <a:pt x="76200" y="1257300"/>
                </a:moveTo>
                <a:lnTo>
                  <a:pt x="38100" y="1257300"/>
                </a:lnTo>
                <a:lnTo>
                  <a:pt x="76200" y="1295400"/>
                </a:lnTo>
                <a:lnTo>
                  <a:pt x="76200" y="1257300"/>
                </a:lnTo>
                <a:close/>
              </a:path>
              <a:path w="2610485" h="1466850">
                <a:moveTo>
                  <a:pt x="2393315" y="1257300"/>
                </a:moveTo>
                <a:lnTo>
                  <a:pt x="76200" y="1257300"/>
                </a:lnTo>
                <a:lnTo>
                  <a:pt x="76200" y="1295400"/>
                </a:lnTo>
                <a:lnTo>
                  <a:pt x="2458629" y="1295400"/>
                </a:lnTo>
                <a:lnTo>
                  <a:pt x="2393315" y="1257300"/>
                </a:lnTo>
                <a:close/>
              </a:path>
            </a:pathLst>
          </a:custGeom>
          <a:solidFill>
            <a:srgbClr val="B6DCD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6103" y="664285"/>
            <a:ext cx="1223391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Struktur </a:t>
            </a:r>
            <a:r>
              <a:rPr sz="5400" spc="-5" dirty="0"/>
              <a:t>Jaringan </a:t>
            </a:r>
            <a:r>
              <a:rPr sz="5400" dirty="0"/>
              <a:t>PSTN </a:t>
            </a:r>
            <a:r>
              <a:rPr sz="5400" spc="-5" dirty="0"/>
              <a:t>di</a:t>
            </a:r>
            <a:r>
              <a:rPr sz="5400" spc="-45" dirty="0"/>
              <a:t> </a:t>
            </a:r>
            <a:r>
              <a:rPr sz="5400" spc="-5" dirty="0"/>
              <a:t>Indonesia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882891" y="1985911"/>
            <a:ext cx="12233919" cy="6437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7503" y="713054"/>
            <a:ext cx="126904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Integrasi PSTN dengan </a:t>
            </a:r>
            <a:r>
              <a:rPr sz="4800" spc="-5" dirty="0"/>
              <a:t>Teknologi</a:t>
            </a:r>
            <a:r>
              <a:rPr sz="4800" spc="-75" dirty="0"/>
              <a:t> </a:t>
            </a:r>
            <a:r>
              <a:rPr sz="4800" dirty="0"/>
              <a:t>Internet</a:t>
            </a:r>
            <a:endParaRPr sz="4800"/>
          </a:p>
        </p:txBody>
      </p:sp>
      <p:sp>
        <p:nvSpPr>
          <p:cNvPr id="3" name="object 3"/>
          <p:cNvSpPr/>
          <p:nvPr/>
        </p:nvSpPr>
        <p:spPr>
          <a:xfrm>
            <a:off x="1338545" y="2249634"/>
            <a:ext cx="11427372" cy="62871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20113" y="713054"/>
            <a:ext cx="115639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VoIP; </a:t>
            </a:r>
            <a:r>
              <a:rPr sz="4800" dirty="0"/>
              <a:t>Cikal </a:t>
            </a:r>
            <a:r>
              <a:rPr sz="4800" spc="-10" dirty="0"/>
              <a:t>Bakal </a:t>
            </a:r>
            <a:r>
              <a:rPr sz="4800" spc="-5" dirty="0"/>
              <a:t>Komunikasi</a:t>
            </a:r>
            <a:r>
              <a:rPr sz="4800" spc="5" dirty="0"/>
              <a:t> </a:t>
            </a:r>
            <a:r>
              <a:rPr sz="4800" dirty="0"/>
              <a:t>Massal</a:t>
            </a:r>
            <a:endParaRPr sz="4800"/>
          </a:p>
        </p:txBody>
      </p:sp>
      <p:sp>
        <p:nvSpPr>
          <p:cNvPr id="4" name="object 4"/>
          <p:cNvSpPr/>
          <p:nvPr/>
        </p:nvSpPr>
        <p:spPr>
          <a:xfrm>
            <a:off x="591819" y="2062162"/>
            <a:ext cx="11866880" cy="6527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36589" y="5822314"/>
            <a:ext cx="2133600" cy="685800"/>
          </a:xfrm>
          <a:custGeom>
            <a:avLst/>
            <a:gdLst/>
            <a:ahLst/>
            <a:cxnLst/>
            <a:rect l="l" t="t" r="r" b="b"/>
            <a:pathLst>
              <a:path w="2133600" h="685800">
                <a:moveTo>
                  <a:pt x="0" y="685799"/>
                </a:moveTo>
                <a:lnTo>
                  <a:pt x="2133599" y="685799"/>
                </a:lnTo>
                <a:lnTo>
                  <a:pt x="2133599" y="0"/>
                </a:lnTo>
                <a:lnTo>
                  <a:pt x="0" y="0"/>
                </a:lnTo>
                <a:lnTo>
                  <a:pt x="0" y="68579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23529" y="8065718"/>
            <a:ext cx="5639435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-5" dirty="0">
                <a:latin typeface="Arial"/>
                <a:cs typeface="Arial"/>
              </a:rPr>
              <a:t>Lebih lanjut tentang</a:t>
            </a:r>
            <a:r>
              <a:rPr sz="2200" b="1" spc="85" dirty="0">
                <a:latin typeface="Arial"/>
                <a:cs typeface="Arial"/>
              </a:rPr>
              <a:t> </a:t>
            </a:r>
            <a:r>
              <a:rPr sz="2200" b="1" spc="-40" dirty="0">
                <a:latin typeface="Arial"/>
                <a:cs typeface="Arial"/>
              </a:rPr>
              <a:t>VoIP:</a:t>
            </a:r>
            <a:endParaRPr sz="2200">
              <a:latin typeface="Arial"/>
              <a:cs typeface="Arial"/>
            </a:endParaRPr>
          </a:p>
          <a:p>
            <a:pPr marL="88900">
              <a:lnSpc>
                <a:spcPct val="100000"/>
              </a:lnSpc>
            </a:pPr>
            <a:r>
              <a:rPr sz="2200" spc="-5" dirty="0">
                <a:latin typeface="Wingdings"/>
                <a:cs typeface="Wingdings"/>
              </a:rPr>
              <a:t>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Arial"/>
                <a:cs typeface="Arial"/>
              </a:rPr>
              <a:t>https://id.wikipedia.org/wiki/Voice_over_IP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51150" y="615518"/>
            <a:ext cx="87026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Trend Sekarang ; IP</a:t>
            </a:r>
            <a:r>
              <a:rPr spc="-125" dirty="0"/>
              <a:t> </a:t>
            </a:r>
            <a:r>
              <a:rPr dirty="0"/>
              <a:t>TV</a:t>
            </a:r>
          </a:p>
        </p:txBody>
      </p:sp>
      <p:sp>
        <p:nvSpPr>
          <p:cNvPr id="3" name="object 3"/>
          <p:cNvSpPr/>
          <p:nvPr/>
        </p:nvSpPr>
        <p:spPr>
          <a:xfrm>
            <a:off x="6210300" y="2485908"/>
            <a:ext cx="7957693" cy="61629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833498"/>
            <a:ext cx="5905500" cy="3422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76500" y="4690998"/>
            <a:ext cx="3353435" cy="1885950"/>
          </a:xfrm>
          <a:custGeom>
            <a:avLst/>
            <a:gdLst/>
            <a:ahLst/>
            <a:cxnLst/>
            <a:rect l="l" t="t" r="r" b="b"/>
            <a:pathLst>
              <a:path w="3353435" h="1885950">
                <a:moveTo>
                  <a:pt x="3201688" y="1714563"/>
                </a:moveTo>
                <a:lnTo>
                  <a:pt x="3029585" y="1814957"/>
                </a:lnTo>
                <a:lnTo>
                  <a:pt x="3018280" y="1825059"/>
                </a:lnTo>
                <a:lnTo>
                  <a:pt x="3011916" y="1838245"/>
                </a:lnTo>
                <a:lnTo>
                  <a:pt x="3010957" y="1852836"/>
                </a:lnTo>
                <a:lnTo>
                  <a:pt x="3015869" y="1867154"/>
                </a:lnTo>
                <a:lnTo>
                  <a:pt x="3025898" y="1878441"/>
                </a:lnTo>
                <a:lnTo>
                  <a:pt x="3039046" y="1884775"/>
                </a:lnTo>
                <a:lnTo>
                  <a:pt x="3053623" y="1885727"/>
                </a:lnTo>
                <a:lnTo>
                  <a:pt x="3067939" y="1880870"/>
                </a:lnTo>
                <a:lnTo>
                  <a:pt x="3287662" y="1752600"/>
                </a:lnTo>
                <a:lnTo>
                  <a:pt x="3277362" y="1752600"/>
                </a:lnTo>
                <a:lnTo>
                  <a:pt x="3277362" y="1747520"/>
                </a:lnTo>
                <a:lnTo>
                  <a:pt x="3258185" y="1747520"/>
                </a:lnTo>
                <a:lnTo>
                  <a:pt x="3201688" y="1714563"/>
                </a:lnTo>
                <a:close/>
              </a:path>
              <a:path w="3353435" h="1885950">
                <a:moveTo>
                  <a:pt x="624205" y="38100"/>
                </a:moveTo>
                <a:lnTo>
                  <a:pt x="624217" y="1714563"/>
                </a:lnTo>
                <a:lnTo>
                  <a:pt x="647457" y="1749611"/>
                </a:lnTo>
                <a:lnTo>
                  <a:pt x="662305" y="1752600"/>
                </a:lnTo>
                <a:lnTo>
                  <a:pt x="3136482" y="1752600"/>
                </a:lnTo>
                <a:lnTo>
                  <a:pt x="3201688" y="1714563"/>
                </a:lnTo>
                <a:lnTo>
                  <a:pt x="700405" y="1714500"/>
                </a:lnTo>
                <a:lnTo>
                  <a:pt x="662305" y="1676400"/>
                </a:lnTo>
                <a:lnTo>
                  <a:pt x="700405" y="1676400"/>
                </a:lnTo>
                <a:lnTo>
                  <a:pt x="700405" y="76200"/>
                </a:lnTo>
                <a:lnTo>
                  <a:pt x="662305" y="76200"/>
                </a:lnTo>
                <a:lnTo>
                  <a:pt x="624205" y="38100"/>
                </a:lnTo>
                <a:close/>
              </a:path>
              <a:path w="3353435" h="1885950">
                <a:moveTo>
                  <a:pt x="3287612" y="1676400"/>
                </a:moveTo>
                <a:lnTo>
                  <a:pt x="3277362" y="1676400"/>
                </a:lnTo>
                <a:lnTo>
                  <a:pt x="3277362" y="1752600"/>
                </a:lnTo>
                <a:lnTo>
                  <a:pt x="3287662" y="1752600"/>
                </a:lnTo>
                <a:lnTo>
                  <a:pt x="3352927" y="1714500"/>
                </a:lnTo>
                <a:lnTo>
                  <a:pt x="3287612" y="1676400"/>
                </a:lnTo>
                <a:close/>
              </a:path>
              <a:path w="3353435" h="1885950">
                <a:moveTo>
                  <a:pt x="3258185" y="1681607"/>
                </a:moveTo>
                <a:lnTo>
                  <a:pt x="3201688" y="1714563"/>
                </a:lnTo>
                <a:lnTo>
                  <a:pt x="3258185" y="1747520"/>
                </a:lnTo>
                <a:lnTo>
                  <a:pt x="3258185" y="1681607"/>
                </a:lnTo>
                <a:close/>
              </a:path>
              <a:path w="3353435" h="1885950">
                <a:moveTo>
                  <a:pt x="3277362" y="1681607"/>
                </a:moveTo>
                <a:lnTo>
                  <a:pt x="3258185" y="1681607"/>
                </a:lnTo>
                <a:lnTo>
                  <a:pt x="3258185" y="1747520"/>
                </a:lnTo>
                <a:lnTo>
                  <a:pt x="3277362" y="1747520"/>
                </a:lnTo>
                <a:lnTo>
                  <a:pt x="3277362" y="1681607"/>
                </a:lnTo>
                <a:close/>
              </a:path>
              <a:path w="3353435" h="1885950">
                <a:moveTo>
                  <a:pt x="3053623" y="1543399"/>
                </a:moveTo>
                <a:lnTo>
                  <a:pt x="3039046" y="1544351"/>
                </a:lnTo>
                <a:lnTo>
                  <a:pt x="3025898" y="1550685"/>
                </a:lnTo>
                <a:lnTo>
                  <a:pt x="3015869" y="1561973"/>
                </a:lnTo>
                <a:lnTo>
                  <a:pt x="3010957" y="1576290"/>
                </a:lnTo>
                <a:lnTo>
                  <a:pt x="3011916" y="1590881"/>
                </a:lnTo>
                <a:lnTo>
                  <a:pt x="3018280" y="1604067"/>
                </a:lnTo>
                <a:lnTo>
                  <a:pt x="3029585" y="1614170"/>
                </a:lnTo>
                <a:lnTo>
                  <a:pt x="3201688" y="1714563"/>
                </a:lnTo>
                <a:lnTo>
                  <a:pt x="3258185" y="1681607"/>
                </a:lnTo>
                <a:lnTo>
                  <a:pt x="3277362" y="1681607"/>
                </a:lnTo>
                <a:lnTo>
                  <a:pt x="3277362" y="1676400"/>
                </a:lnTo>
                <a:lnTo>
                  <a:pt x="3287612" y="1676400"/>
                </a:lnTo>
                <a:lnTo>
                  <a:pt x="3067939" y="1548257"/>
                </a:lnTo>
                <a:lnTo>
                  <a:pt x="3053623" y="1543399"/>
                </a:lnTo>
                <a:close/>
              </a:path>
              <a:path w="3353435" h="1885950">
                <a:moveTo>
                  <a:pt x="700405" y="1676400"/>
                </a:moveTo>
                <a:lnTo>
                  <a:pt x="662305" y="1676400"/>
                </a:lnTo>
                <a:lnTo>
                  <a:pt x="700405" y="1714500"/>
                </a:lnTo>
                <a:lnTo>
                  <a:pt x="700405" y="1676400"/>
                </a:lnTo>
                <a:close/>
              </a:path>
              <a:path w="3353435" h="1885950">
                <a:moveTo>
                  <a:pt x="3136265" y="1676400"/>
                </a:moveTo>
                <a:lnTo>
                  <a:pt x="700405" y="1676400"/>
                </a:lnTo>
                <a:lnTo>
                  <a:pt x="700405" y="1714500"/>
                </a:lnTo>
                <a:lnTo>
                  <a:pt x="3201579" y="1714500"/>
                </a:lnTo>
                <a:lnTo>
                  <a:pt x="3136265" y="1676400"/>
                </a:lnTo>
                <a:close/>
              </a:path>
              <a:path w="3353435" h="1885950">
                <a:moveTo>
                  <a:pt x="662305" y="0"/>
                </a:moveTo>
                <a:lnTo>
                  <a:pt x="0" y="0"/>
                </a:lnTo>
                <a:lnTo>
                  <a:pt x="0" y="76200"/>
                </a:lnTo>
                <a:lnTo>
                  <a:pt x="624205" y="76200"/>
                </a:lnTo>
                <a:lnTo>
                  <a:pt x="624205" y="38100"/>
                </a:lnTo>
                <a:lnTo>
                  <a:pt x="700405" y="38100"/>
                </a:lnTo>
                <a:lnTo>
                  <a:pt x="697398" y="23306"/>
                </a:lnTo>
                <a:lnTo>
                  <a:pt x="689213" y="11191"/>
                </a:lnTo>
                <a:lnTo>
                  <a:pt x="677098" y="3006"/>
                </a:lnTo>
                <a:lnTo>
                  <a:pt x="662305" y="0"/>
                </a:lnTo>
                <a:close/>
              </a:path>
              <a:path w="3353435" h="1885950">
                <a:moveTo>
                  <a:pt x="700405" y="38100"/>
                </a:moveTo>
                <a:lnTo>
                  <a:pt x="624205" y="38100"/>
                </a:lnTo>
                <a:lnTo>
                  <a:pt x="662305" y="76200"/>
                </a:lnTo>
                <a:lnTo>
                  <a:pt x="700405" y="76200"/>
                </a:lnTo>
                <a:lnTo>
                  <a:pt x="700405" y="38100"/>
                </a:lnTo>
                <a:close/>
              </a:path>
            </a:pathLst>
          </a:custGeom>
          <a:solidFill>
            <a:srgbClr val="B6DCD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68982" y="615518"/>
            <a:ext cx="986155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Konsep Mobile</a:t>
            </a:r>
            <a:r>
              <a:rPr spc="-80" dirty="0"/>
              <a:t> </a:t>
            </a:r>
            <a:r>
              <a:rPr spc="-5" dirty="0"/>
              <a:t>Telephone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92100" y="2129789"/>
            <a:ext cx="13551535" cy="5622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  <a:tab pos="4453255" algn="l"/>
                <a:tab pos="4677410" algn="l"/>
                <a:tab pos="5755640" algn="l"/>
                <a:tab pos="6564630" algn="l"/>
                <a:tab pos="6878320" algn="l"/>
                <a:tab pos="12127865" algn="l"/>
              </a:tabLst>
            </a:pPr>
            <a:r>
              <a:rPr sz="3600" dirty="0">
                <a:latin typeface="Rockwell"/>
                <a:cs typeface="Rockwell"/>
              </a:rPr>
              <a:t>Sistim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komun</a:t>
            </a:r>
            <a:r>
              <a:rPr sz="3600" spc="5" dirty="0">
                <a:latin typeface="Rockwell"/>
                <a:cs typeface="Rockwell"/>
              </a:rPr>
              <a:t>i</a:t>
            </a:r>
            <a:r>
              <a:rPr sz="3600" spc="-5" dirty="0">
                <a:latin typeface="Rockwell"/>
                <a:cs typeface="Rockwell"/>
              </a:rPr>
              <a:t>kas</a:t>
            </a:r>
            <a:r>
              <a:rPr sz="3600" dirty="0">
                <a:latin typeface="Rockwell"/>
                <a:cs typeface="Rockwell"/>
              </a:rPr>
              <a:t>i	jarak	jauh	tanpa</a:t>
            </a:r>
            <a:r>
              <a:rPr sz="3600" spc="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kabe</a:t>
            </a:r>
            <a:r>
              <a:rPr sz="3600" dirty="0">
                <a:latin typeface="Rockwell"/>
                <a:cs typeface="Rockwell"/>
              </a:rPr>
              <a:t>l</a:t>
            </a:r>
            <a:r>
              <a:rPr sz="3600" spc="-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atau selular	adalah  bentuk </a:t>
            </a:r>
            <a:r>
              <a:rPr sz="3600" spc="-5" dirty="0">
                <a:latin typeface="Rockwell"/>
                <a:cs typeface="Rockwell"/>
              </a:rPr>
              <a:t>komunikasi		modern	</a:t>
            </a:r>
            <a:r>
              <a:rPr sz="3600" dirty="0">
                <a:latin typeface="Rockwell"/>
                <a:cs typeface="Rockwell"/>
              </a:rPr>
              <a:t>yangditujukan untuk  </a:t>
            </a:r>
            <a:r>
              <a:rPr sz="3600" spc="-5" dirty="0">
                <a:latin typeface="Rockwell"/>
                <a:cs typeface="Rockwell"/>
              </a:rPr>
              <a:t>menggantikan </a:t>
            </a:r>
            <a:r>
              <a:rPr sz="3600" dirty="0">
                <a:latin typeface="Rockwell"/>
                <a:cs typeface="Rockwell"/>
              </a:rPr>
              <a:t>telepon rumah yang </a:t>
            </a:r>
            <a:r>
              <a:rPr sz="3600" spc="-5" dirty="0">
                <a:latin typeface="Rockwell"/>
                <a:cs typeface="Rockwell"/>
              </a:rPr>
              <a:t>masih menggunakan  kabel.</a:t>
            </a:r>
            <a:endParaRPr sz="3600">
              <a:latin typeface="Rockwell"/>
              <a:cs typeface="Rockwell"/>
            </a:endParaRPr>
          </a:p>
          <a:p>
            <a:pPr marL="440690" marR="143510" indent="-428625">
              <a:lnSpc>
                <a:spcPct val="100000"/>
              </a:lnSpc>
              <a:spcBef>
                <a:spcPts val="865"/>
              </a:spcBef>
              <a:buFont typeface="Rockwell"/>
              <a:buChar char="•"/>
              <a:tabLst>
                <a:tab pos="440690" algn="l"/>
                <a:tab pos="441325" algn="l"/>
                <a:tab pos="1729739" algn="l"/>
                <a:tab pos="2086610" algn="l"/>
                <a:tab pos="3801110" algn="l"/>
                <a:tab pos="3881754" algn="l"/>
                <a:tab pos="5226685" algn="l"/>
                <a:tab pos="5921375" algn="l"/>
                <a:tab pos="7459345" algn="l"/>
                <a:tab pos="7755255" algn="l"/>
                <a:tab pos="8164830" algn="l"/>
                <a:tab pos="9955530" algn="l"/>
                <a:tab pos="10146665" algn="l"/>
                <a:tab pos="10660380" algn="l"/>
                <a:tab pos="12607925" algn="l"/>
              </a:tabLst>
            </a:pPr>
            <a:r>
              <a:rPr sz="3600" b="1" dirty="0">
                <a:latin typeface="Rockwell"/>
                <a:cs typeface="Rockwell"/>
              </a:rPr>
              <a:t>Telepon </a:t>
            </a:r>
            <a:r>
              <a:rPr sz="3600" b="1" spc="-5" dirty="0">
                <a:latin typeface="Rockwell"/>
                <a:cs typeface="Rockwell"/>
              </a:rPr>
              <a:t>Genggam or </a:t>
            </a:r>
            <a:r>
              <a:rPr sz="3600" b="1" dirty="0">
                <a:latin typeface="Rockwell"/>
                <a:cs typeface="Rockwell"/>
              </a:rPr>
              <a:t>HP </a:t>
            </a:r>
            <a:r>
              <a:rPr sz="3600" b="1" spc="-5" dirty="0">
                <a:latin typeface="Rockwell"/>
                <a:cs typeface="Rockwell"/>
              </a:rPr>
              <a:t>or </a:t>
            </a:r>
            <a:r>
              <a:rPr sz="3600" b="1" dirty="0">
                <a:latin typeface="Rockwell"/>
                <a:cs typeface="Rockwell"/>
              </a:rPr>
              <a:t>Ponsel; </a:t>
            </a:r>
            <a:r>
              <a:rPr sz="3600" spc="-5" dirty="0">
                <a:latin typeface="Rockwell"/>
                <a:cs typeface="Rockwell"/>
              </a:rPr>
              <a:t>merupakan </a:t>
            </a:r>
            <a:r>
              <a:rPr sz="3600" dirty="0">
                <a:latin typeface="Rockwell"/>
                <a:cs typeface="Rockwell"/>
              </a:rPr>
              <a:t>perangkat  </a:t>
            </a:r>
            <a:r>
              <a:rPr sz="3600" spc="-5" dirty="0">
                <a:latin typeface="Rockwell"/>
                <a:cs typeface="Rockwell"/>
              </a:rPr>
              <a:t>telekomunikasi		elektronik </a:t>
            </a:r>
            <a:r>
              <a:rPr sz="3600" dirty="0">
                <a:latin typeface="Rockwell"/>
                <a:cs typeface="Rockwell"/>
              </a:rPr>
              <a:t>yang mempunyai </a:t>
            </a:r>
            <a:r>
              <a:rPr sz="3600" spc="-5" dirty="0">
                <a:latin typeface="Rockwell"/>
                <a:cs typeface="Rockwell"/>
              </a:rPr>
              <a:t>kemampuan  </a:t>
            </a:r>
            <a:r>
              <a:rPr sz="3600" dirty="0">
                <a:latin typeface="Rockwell"/>
                <a:cs typeface="Rockwell"/>
              </a:rPr>
              <a:t>dasar yang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sama</a:t>
            </a:r>
            <a:r>
              <a:rPr sz="3600" spc="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dengan	telepon	fixed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line	</a:t>
            </a:r>
            <a:r>
              <a:rPr sz="3600" spc="-5" dirty="0">
                <a:latin typeface="Rockwell"/>
                <a:cs typeface="Rockwell"/>
              </a:rPr>
              <a:t>konvensional  namu</a:t>
            </a:r>
            <a:r>
              <a:rPr sz="3600" dirty="0">
                <a:latin typeface="Rockwell"/>
                <a:cs typeface="Rockwell"/>
              </a:rPr>
              <a:t>n	dapat</a:t>
            </a:r>
            <a:r>
              <a:rPr sz="3600" spc="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dibawa</a:t>
            </a:r>
            <a:r>
              <a:rPr sz="3600" spc="-1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</a:t>
            </a:r>
            <a:r>
              <a:rPr sz="3600" dirty="0">
                <a:latin typeface="Rockwell"/>
                <a:cs typeface="Rockwell"/>
              </a:rPr>
              <a:t>e</a:t>
            </a:r>
            <a:r>
              <a:rPr sz="3600" spc="-5" dirty="0">
                <a:latin typeface="Rockwell"/>
                <a:cs typeface="Rockwell"/>
              </a:rPr>
              <a:t> mana-man</a:t>
            </a:r>
            <a:r>
              <a:rPr sz="3600" dirty="0">
                <a:latin typeface="Rockwell"/>
                <a:cs typeface="Rockwell"/>
              </a:rPr>
              <a:t>a</a:t>
            </a:r>
            <a:r>
              <a:rPr sz="3600" spc="-5" dirty="0">
                <a:latin typeface="Rockwell"/>
                <a:cs typeface="Rockwell"/>
              </a:rPr>
              <a:t> </a:t>
            </a:r>
            <a:r>
              <a:rPr sz="3600" spc="5" dirty="0">
                <a:latin typeface="Rockwell"/>
                <a:cs typeface="Rockwell"/>
              </a:rPr>
              <a:t>(</a:t>
            </a:r>
            <a:r>
              <a:rPr sz="3600" i="1" dirty="0">
                <a:latin typeface="Rockwell"/>
                <a:cs typeface="Rockwell"/>
              </a:rPr>
              <a:t>portabe</a:t>
            </a:r>
            <a:r>
              <a:rPr sz="3600" i="1" spc="5" dirty="0">
                <a:latin typeface="Rockwell"/>
                <a:cs typeface="Rockwell"/>
              </a:rPr>
              <a:t>l</a:t>
            </a:r>
            <a:r>
              <a:rPr sz="3600" i="1" dirty="0">
                <a:latin typeface="Rockwell"/>
                <a:cs typeface="Rockwell"/>
              </a:rPr>
              <a:t>,	</a:t>
            </a:r>
            <a:r>
              <a:rPr sz="3600" i="1" spc="-5" dirty="0">
                <a:latin typeface="Rockwell"/>
                <a:cs typeface="Rockwell"/>
              </a:rPr>
              <a:t>mobil</a:t>
            </a:r>
            <a:r>
              <a:rPr sz="3600" i="1" dirty="0">
                <a:latin typeface="Rockwell"/>
                <a:cs typeface="Rockwell"/>
              </a:rPr>
              <a:t>e </a:t>
            </a:r>
            <a:r>
              <a:rPr sz="3600" dirty="0">
                <a:latin typeface="Rockwell"/>
                <a:cs typeface="Rockwell"/>
              </a:rPr>
              <a:t>)	dan  tidak	perlu disambungkan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dengan	jaringan		telepon  </a:t>
            </a:r>
            <a:r>
              <a:rPr sz="3600" spc="-5" dirty="0">
                <a:latin typeface="Rockwell"/>
                <a:cs typeface="Rockwell"/>
              </a:rPr>
              <a:t>menggunakan	kabel	</a:t>
            </a:r>
            <a:r>
              <a:rPr sz="3600" dirty="0">
                <a:latin typeface="Rockwell"/>
                <a:cs typeface="Rockwell"/>
              </a:rPr>
              <a:t>(</a:t>
            </a:r>
            <a:r>
              <a:rPr sz="3600" i="1" dirty="0">
                <a:latin typeface="Rockwell"/>
                <a:cs typeface="Rockwell"/>
              </a:rPr>
              <a:t>nirkabel;	</a:t>
            </a:r>
            <a:r>
              <a:rPr sz="3600" i="1" spc="-5" dirty="0">
                <a:latin typeface="Rockwell"/>
                <a:cs typeface="Rockwell"/>
              </a:rPr>
              <a:t>wireless</a:t>
            </a:r>
            <a:r>
              <a:rPr sz="3600" i="1" spc="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)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8300" y="2113025"/>
            <a:ext cx="13421360" cy="5335905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512445" marR="1007744" indent="-500380">
              <a:lnSpc>
                <a:spcPts val="3890"/>
              </a:lnSpc>
              <a:spcBef>
                <a:spcPts val="58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dirty="0">
                <a:latin typeface="Rockwell"/>
                <a:cs typeface="Rockwell"/>
              </a:rPr>
              <a:t>Mobile phone = </a:t>
            </a:r>
            <a:r>
              <a:rPr sz="3600" i="1" dirty="0">
                <a:latin typeface="Rockwell"/>
                <a:cs typeface="Rockwell"/>
              </a:rPr>
              <a:t>cell phone</a:t>
            </a:r>
            <a:r>
              <a:rPr sz="3600" dirty="0">
                <a:latin typeface="Rockwell"/>
                <a:cs typeface="Rockwell"/>
              </a:rPr>
              <a:t>: adalah perangkat </a:t>
            </a:r>
            <a:r>
              <a:rPr sz="3600" spc="-5" dirty="0">
                <a:latin typeface="Rockwell"/>
                <a:cs typeface="Rockwell"/>
              </a:rPr>
              <a:t>elektronik  </a:t>
            </a:r>
            <a:r>
              <a:rPr sz="3600" dirty="0">
                <a:latin typeface="Rockwell"/>
                <a:cs typeface="Rockwell"/>
              </a:rPr>
              <a:t>portabel yang berfungsi sebagaimana </a:t>
            </a:r>
            <a:r>
              <a:rPr sz="3600" spc="-5" dirty="0">
                <a:latin typeface="Rockwell"/>
                <a:cs typeface="Rockwell"/>
              </a:rPr>
              <a:t>pesawat </a:t>
            </a:r>
            <a:r>
              <a:rPr sz="3600" dirty="0">
                <a:latin typeface="Rockwell"/>
                <a:cs typeface="Rockwell"/>
              </a:rPr>
              <a:t>telepon  </a:t>
            </a:r>
            <a:r>
              <a:rPr sz="3600" spc="-5" dirty="0">
                <a:latin typeface="Rockwell"/>
                <a:cs typeface="Rockwell"/>
              </a:rPr>
              <a:t>normal, </a:t>
            </a:r>
            <a:r>
              <a:rPr sz="3600" dirty="0">
                <a:latin typeface="Rockwell"/>
                <a:cs typeface="Rockwell"/>
              </a:rPr>
              <a:t>yang dapat bergerak pada suatu area yang</a:t>
            </a:r>
            <a:r>
              <a:rPr sz="3600" spc="-8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luas.</a:t>
            </a:r>
            <a:endParaRPr sz="3600">
              <a:latin typeface="Rockwell"/>
              <a:cs typeface="Rockwell"/>
            </a:endParaRPr>
          </a:p>
          <a:p>
            <a:pPr marL="512445" marR="145415" indent="-500380">
              <a:lnSpc>
                <a:spcPct val="90000"/>
              </a:lnSpc>
              <a:spcBef>
                <a:spcPts val="84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dirty="0">
                <a:latin typeface="Rockwell"/>
                <a:cs typeface="Rockwell"/>
              </a:rPr>
              <a:t>Kebanyakan </a:t>
            </a:r>
            <a:r>
              <a:rPr sz="3600" spc="-5" dirty="0">
                <a:latin typeface="Rockwell"/>
                <a:cs typeface="Rockwell"/>
              </a:rPr>
              <a:t>mobile </a:t>
            </a:r>
            <a:r>
              <a:rPr sz="3600" dirty="0">
                <a:latin typeface="Rockwell"/>
                <a:cs typeface="Rockwell"/>
              </a:rPr>
              <a:t>phone </a:t>
            </a:r>
            <a:r>
              <a:rPr sz="3600" spc="-5" dirty="0">
                <a:latin typeface="Rockwell"/>
                <a:cs typeface="Rockwell"/>
              </a:rPr>
              <a:t>saat </a:t>
            </a:r>
            <a:r>
              <a:rPr sz="3600" dirty="0">
                <a:latin typeface="Rockwell"/>
                <a:cs typeface="Rockwell"/>
              </a:rPr>
              <a:t>ini </a:t>
            </a:r>
            <a:r>
              <a:rPr sz="3600" spc="-5" dirty="0">
                <a:latin typeface="Rockwell"/>
                <a:cs typeface="Rockwell"/>
              </a:rPr>
              <a:t>menggunakan kombinasi  </a:t>
            </a:r>
            <a:r>
              <a:rPr sz="3600" b="1" spc="-5" dirty="0">
                <a:latin typeface="Rockwell"/>
                <a:cs typeface="Rockwell"/>
              </a:rPr>
              <a:t>transmisi radio </a:t>
            </a:r>
            <a:r>
              <a:rPr sz="3600" dirty="0">
                <a:latin typeface="Rockwell"/>
                <a:cs typeface="Rockwell"/>
              </a:rPr>
              <a:t>dan </a:t>
            </a:r>
            <a:r>
              <a:rPr sz="3600" b="1" spc="-5" dirty="0">
                <a:latin typeface="Rockwell"/>
                <a:cs typeface="Rockwell"/>
              </a:rPr>
              <a:t>telephone circuit </a:t>
            </a:r>
            <a:r>
              <a:rPr sz="3600" b="1" dirty="0">
                <a:latin typeface="Rockwell"/>
                <a:cs typeface="Rockwell"/>
              </a:rPr>
              <a:t>switching </a:t>
            </a:r>
            <a:r>
              <a:rPr sz="3600" dirty="0">
                <a:latin typeface="Rockwell"/>
                <a:cs typeface="Rockwell"/>
              </a:rPr>
              <a:t>(PSTN)  </a:t>
            </a:r>
            <a:r>
              <a:rPr sz="3600" spc="-5" dirty="0">
                <a:latin typeface="Rockwell"/>
                <a:cs typeface="Rockwell"/>
              </a:rPr>
              <a:t>konvensional, </a:t>
            </a:r>
            <a:r>
              <a:rPr sz="3600" dirty="0">
                <a:latin typeface="Rockwell"/>
                <a:cs typeface="Rockwell"/>
              </a:rPr>
              <a:t>walaupun </a:t>
            </a:r>
            <a:r>
              <a:rPr sz="3600" b="1" dirty="0">
                <a:latin typeface="Rockwell"/>
                <a:cs typeface="Rockwell"/>
              </a:rPr>
              <a:t>packet switching </a:t>
            </a:r>
            <a:r>
              <a:rPr sz="3600" dirty="0">
                <a:latin typeface="Rockwell"/>
                <a:cs typeface="Rockwell"/>
              </a:rPr>
              <a:t>sudah</a:t>
            </a:r>
            <a:r>
              <a:rPr sz="3600" spc="-1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digunakan  untuk beberapa bagian jaringan </a:t>
            </a:r>
            <a:r>
              <a:rPr sz="3600" spc="-5" dirty="0">
                <a:latin typeface="Rockwell"/>
                <a:cs typeface="Rockwell"/>
              </a:rPr>
              <a:t>mobile </a:t>
            </a:r>
            <a:r>
              <a:rPr sz="3600" dirty="0">
                <a:latin typeface="Rockwell"/>
                <a:cs typeface="Rockwell"/>
              </a:rPr>
              <a:t>phone, </a:t>
            </a:r>
            <a:r>
              <a:rPr sz="3600" spc="-5" dirty="0">
                <a:latin typeface="Rockwell"/>
                <a:cs typeface="Rockwell"/>
              </a:rPr>
              <a:t>khususnya  </a:t>
            </a:r>
            <a:r>
              <a:rPr sz="3600" dirty="0">
                <a:latin typeface="Rockwell"/>
                <a:cs typeface="Rockwell"/>
              </a:rPr>
              <a:t>untuk layanan akses Internet dan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WAP.</a:t>
            </a:r>
            <a:endParaRPr sz="36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47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b="1" dirty="0">
                <a:latin typeface="Rockwell"/>
                <a:cs typeface="Rockwell"/>
              </a:rPr>
              <a:t>Mampu:</a:t>
            </a:r>
            <a:endParaRPr sz="3600">
              <a:latin typeface="Rockwell"/>
              <a:cs typeface="Rockwell"/>
            </a:endParaRPr>
          </a:p>
          <a:p>
            <a:pPr marL="681355">
              <a:lnSpc>
                <a:spcPct val="100000"/>
              </a:lnSpc>
              <a:spcBef>
                <a:spcPts val="260"/>
              </a:spcBef>
            </a:pPr>
            <a:r>
              <a:rPr sz="3600" dirty="0">
                <a:latin typeface="Arial"/>
                <a:cs typeface="Arial"/>
              </a:rPr>
              <a:t>– </a:t>
            </a:r>
            <a:r>
              <a:rPr sz="3600" spc="-5" dirty="0">
                <a:latin typeface="Rockwell"/>
                <a:cs typeface="Rockwell"/>
              </a:rPr>
              <a:t>Voice </a:t>
            </a:r>
            <a:r>
              <a:rPr sz="3600" dirty="0">
                <a:latin typeface="Rockwell"/>
                <a:cs typeface="Rockwell"/>
              </a:rPr>
              <a:t>function, SMS, packet </a:t>
            </a:r>
            <a:r>
              <a:rPr sz="3600" spc="-5" dirty="0">
                <a:latin typeface="Rockwell"/>
                <a:cs typeface="Rockwell"/>
              </a:rPr>
              <a:t>switching </a:t>
            </a:r>
            <a:r>
              <a:rPr sz="3600" dirty="0">
                <a:latin typeface="Rockwell"/>
                <a:cs typeface="Rockwell"/>
              </a:rPr>
              <a:t>untuk Internet,</a:t>
            </a:r>
            <a:r>
              <a:rPr sz="3600" spc="16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MMS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03577" y="615518"/>
            <a:ext cx="109931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Konsep Mobile </a:t>
            </a:r>
            <a:r>
              <a:rPr spc="-5" dirty="0"/>
              <a:t>Telephone</a:t>
            </a:r>
            <a:r>
              <a:rPr spc="-110" dirty="0"/>
              <a:t> </a:t>
            </a:r>
            <a:r>
              <a:rPr spc="-5" dirty="0"/>
              <a:t>(2)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71801" y="614933"/>
            <a:ext cx="1045718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Perubahan</a:t>
            </a:r>
            <a:r>
              <a:rPr spc="-100" dirty="0"/>
              <a:t> </a:t>
            </a:r>
            <a:r>
              <a:rPr dirty="0"/>
              <a:t>Telekomunikasi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4837" y="1843277"/>
            <a:ext cx="12713970" cy="6971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2445" indent="-50038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200" dirty="0">
                <a:latin typeface="Rockwell"/>
                <a:cs typeface="Rockwell"/>
              </a:rPr>
              <a:t>Fleksibilitas pemakaian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: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4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5" dirty="0">
                <a:latin typeface="Rockwell"/>
                <a:cs typeface="Rockwell"/>
              </a:rPr>
              <a:t>Menggeser penggunaan telepon</a:t>
            </a:r>
            <a:r>
              <a:rPr sz="2800" spc="-6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kabel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5" dirty="0">
                <a:latin typeface="Rockwell"/>
                <a:cs typeface="Rockwell"/>
              </a:rPr>
              <a:t>Tidak dibatasi dalam suatu ruang tertentu (selama dalam area hot</a:t>
            </a:r>
            <a:r>
              <a:rPr sz="2800" spc="13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spot)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ts val="3315"/>
              </a:lnSpc>
              <a:spcBef>
                <a:spcPts val="3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5" dirty="0">
                <a:latin typeface="Rockwell"/>
                <a:cs typeface="Rockwell"/>
              </a:rPr>
              <a:t>Bentuk dan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ukuran</a:t>
            </a:r>
            <a:endParaRPr sz="2800">
              <a:latin typeface="Rockwell"/>
              <a:cs typeface="Rockwell"/>
            </a:endParaRPr>
          </a:p>
          <a:p>
            <a:pPr marL="512445" indent="-500380">
              <a:lnSpc>
                <a:spcPts val="3795"/>
              </a:lnSpc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200" dirty="0">
                <a:latin typeface="Rockwell"/>
                <a:cs typeface="Rockwell"/>
              </a:rPr>
              <a:t>Jumlah pemakai yang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meningkat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4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10" dirty="0">
                <a:latin typeface="Rockwell"/>
                <a:cs typeface="Rockwell"/>
              </a:rPr>
              <a:t>2000 </a:t>
            </a:r>
            <a:r>
              <a:rPr sz="2800" spc="-5" dirty="0">
                <a:latin typeface="Rockwell"/>
                <a:cs typeface="Rockwell"/>
              </a:rPr>
              <a:t>sampai </a:t>
            </a:r>
            <a:r>
              <a:rPr sz="2800" spc="-10" dirty="0">
                <a:latin typeface="Rockwell"/>
                <a:cs typeface="Rockwell"/>
              </a:rPr>
              <a:t>2005 </a:t>
            </a:r>
            <a:r>
              <a:rPr sz="2800" spc="-5" dirty="0">
                <a:latin typeface="Rockwell"/>
                <a:cs typeface="Rockwell"/>
              </a:rPr>
              <a:t>- kurang lebih </a:t>
            </a:r>
            <a:r>
              <a:rPr sz="2800" spc="-10" dirty="0">
                <a:latin typeface="Rockwell"/>
                <a:cs typeface="Rockwell"/>
              </a:rPr>
              <a:t>200 </a:t>
            </a:r>
            <a:r>
              <a:rPr sz="2800" spc="-5" dirty="0">
                <a:latin typeface="Rockwell"/>
                <a:cs typeface="Rockwell"/>
              </a:rPr>
              <a:t>juta</a:t>
            </a:r>
            <a:r>
              <a:rPr sz="2800" spc="2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pelanggan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3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10" dirty="0">
                <a:latin typeface="Rockwell"/>
                <a:cs typeface="Rockwell"/>
              </a:rPr>
              <a:t>2006 </a:t>
            </a:r>
            <a:r>
              <a:rPr sz="2800" spc="-5" dirty="0">
                <a:latin typeface="Rockwell"/>
                <a:cs typeface="Rockwell"/>
              </a:rPr>
              <a:t>– kurang lebih </a:t>
            </a:r>
            <a:r>
              <a:rPr sz="2800" spc="-10" dirty="0">
                <a:latin typeface="Rockwell"/>
                <a:cs typeface="Rockwell"/>
              </a:rPr>
              <a:t>800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juta</a:t>
            </a:r>
            <a:endParaRPr sz="2800">
              <a:latin typeface="Rockwell"/>
              <a:cs typeface="Rockwell"/>
            </a:endParaRPr>
          </a:p>
          <a:p>
            <a:pPr marL="681990">
              <a:lnSpc>
                <a:spcPts val="3315"/>
              </a:lnSpc>
              <a:spcBef>
                <a:spcPts val="25"/>
              </a:spcBef>
              <a:tabLst>
                <a:tab pos="1096010" algn="l"/>
              </a:tabLst>
            </a:pPr>
            <a:r>
              <a:rPr sz="2800" spc="-5" dirty="0">
                <a:latin typeface="Arial"/>
                <a:cs typeface="Arial"/>
              </a:rPr>
              <a:t>–	</a:t>
            </a:r>
            <a:r>
              <a:rPr sz="2800" spc="-10" dirty="0">
                <a:latin typeface="Rockwell"/>
                <a:cs typeface="Rockwell"/>
              </a:rPr>
              <a:t>2015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Wingdings"/>
                <a:cs typeface="Wingdings"/>
              </a:rPr>
              <a:t></a:t>
            </a:r>
            <a:endParaRPr sz="2800">
              <a:latin typeface="Wingdings"/>
              <a:cs typeface="Wingdings"/>
            </a:endParaRPr>
          </a:p>
          <a:p>
            <a:pPr marL="512445" indent="-500380">
              <a:lnSpc>
                <a:spcPts val="3795"/>
              </a:lnSpc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200" dirty="0">
                <a:latin typeface="Rockwell"/>
                <a:cs typeface="Rockwell"/>
              </a:rPr>
              <a:t>Jumlah </a:t>
            </a:r>
            <a:r>
              <a:rPr sz="3200" spc="-5" dirty="0">
                <a:latin typeface="Rockwell"/>
                <a:cs typeface="Rockwell"/>
              </a:rPr>
              <a:t>network </a:t>
            </a:r>
            <a:r>
              <a:rPr sz="3200" dirty="0">
                <a:latin typeface="Rockwell"/>
                <a:cs typeface="Rockwell"/>
              </a:rPr>
              <a:t>provider yang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meningkat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ts val="3320"/>
              </a:lnSpc>
              <a:spcBef>
                <a:spcPts val="5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800" spc="-5" dirty="0">
                <a:latin typeface="Rockwell"/>
                <a:cs typeface="Rockwell"/>
              </a:rPr>
              <a:t>Bukan merupakan barang </a:t>
            </a:r>
            <a:r>
              <a:rPr sz="2800" dirty="0">
                <a:latin typeface="Rockwell"/>
                <a:cs typeface="Rockwell"/>
              </a:rPr>
              <a:t>mewah, </a:t>
            </a:r>
            <a:r>
              <a:rPr sz="2800" spc="-5" dirty="0">
                <a:latin typeface="Rockwell"/>
                <a:cs typeface="Rockwell"/>
              </a:rPr>
              <a:t>tetapi menjadi “</a:t>
            </a:r>
            <a:r>
              <a:rPr sz="2800" i="1" spc="-5" dirty="0">
                <a:latin typeface="Rockwell"/>
                <a:cs typeface="Rockwell"/>
              </a:rPr>
              <a:t>part of</a:t>
            </a:r>
            <a:r>
              <a:rPr sz="2800" i="1" spc="35" dirty="0">
                <a:latin typeface="Rockwell"/>
                <a:cs typeface="Rockwell"/>
              </a:rPr>
              <a:t> </a:t>
            </a:r>
            <a:r>
              <a:rPr sz="2800" i="1" spc="-10" dirty="0">
                <a:latin typeface="Rockwell"/>
                <a:cs typeface="Rockwell"/>
              </a:rPr>
              <a:t>life</a:t>
            </a:r>
            <a:r>
              <a:rPr sz="2800" spc="-10" dirty="0">
                <a:latin typeface="Rockwell"/>
                <a:cs typeface="Rockwell"/>
              </a:rPr>
              <a:t>”.</a:t>
            </a:r>
            <a:endParaRPr sz="2800">
              <a:latin typeface="Rockwell"/>
              <a:cs typeface="Rockwell"/>
            </a:endParaRPr>
          </a:p>
          <a:p>
            <a:pPr marL="512445" indent="-500380">
              <a:lnSpc>
                <a:spcPts val="3760"/>
              </a:lnSpc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200" dirty="0">
                <a:latin typeface="Rockwell"/>
                <a:cs typeface="Rockwell"/>
              </a:rPr>
              <a:t>Fasilitas layanan yang </a:t>
            </a:r>
            <a:r>
              <a:rPr sz="3200" spc="-5" dirty="0">
                <a:latin typeface="Rockwell"/>
                <a:cs typeface="Rockwell"/>
              </a:rPr>
              <a:t>meningkat </a:t>
            </a:r>
            <a:r>
              <a:rPr sz="3200" dirty="0">
                <a:latin typeface="Rockwell"/>
                <a:cs typeface="Rockwell"/>
              </a:rPr>
              <a:t>: </a:t>
            </a:r>
            <a:r>
              <a:rPr sz="3200" b="1" dirty="0">
                <a:latin typeface="Rockwell"/>
                <a:cs typeface="Rockwell"/>
              </a:rPr>
              <a:t>internet dan</a:t>
            </a:r>
            <a:r>
              <a:rPr sz="3200" b="1" spc="-40" dirty="0">
                <a:latin typeface="Rockwell"/>
                <a:cs typeface="Rockwell"/>
              </a:rPr>
              <a:t> </a:t>
            </a:r>
            <a:r>
              <a:rPr sz="3200" b="1" spc="-5" dirty="0">
                <a:latin typeface="Rockwell"/>
                <a:cs typeface="Rockwell"/>
              </a:rPr>
              <a:t>multimedia</a:t>
            </a:r>
            <a:endParaRPr sz="3200">
              <a:latin typeface="Rockwell"/>
              <a:cs typeface="Rockwell"/>
            </a:endParaRPr>
          </a:p>
          <a:p>
            <a:pPr marL="512445" indent="-500380">
              <a:lnSpc>
                <a:spcPts val="3804"/>
              </a:lnSpc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200" dirty="0">
                <a:latin typeface="Rockwell"/>
                <a:cs typeface="Rockwell"/>
              </a:rPr>
              <a:t>Kapasitas </a:t>
            </a:r>
            <a:r>
              <a:rPr sz="3200" spc="-5" dirty="0">
                <a:latin typeface="Rockwell"/>
                <a:cs typeface="Rockwell"/>
              </a:rPr>
              <a:t>memori </a:t>
            </a:r>
            <a:r>
              <a:rPr sz="3200" dirty="0">
                <a:latin typeface="Rockwell"/>
                <a:cs typeface="Rockwell"/>
              </a:rPr>
              <a:t>yang </a:t>
            </a:r>
            <a:r>
              <a:rPr sz="3200" spc="-5" dirty="0">
                <a:latin typeface="Rockwell"/>
                <a:cs typeface="Rockwell"/>
              </a:rPr>
              <a:t>memungkinkan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: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15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Penyimpanan nomor</a:t>
            </a:r>
            <a:r>
              <a:rPr sz="2400" spc="-35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telepon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1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dirty="0">
                <a:latin typeface="Rockwell"/>
                <a:cs typeface="Rockwell"/>
              </a:rPr>
              <a:t>Pesan singkat</a:t>
            </a:r>
            <a:r>
              <a:rPr sz="2400" spc="-3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(SMS)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12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Gambar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12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Aplikasi</a:t>
            </a:r>
            <a:endParaRPr sz="2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83638" y="614933"/>
            <a:ext cx="1003236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Generation </a:t>
            </a:r>
            <a:r>
              <a:rPr dirty="0"/>
              <a:t>Mobile</a:t>
            </a:r>
            <a:r>
              <a:rPr spc="-114" dirty="0"/>
              <a:t> </a:t>
            </a:r>
            <a:r>
              <a:rPr dirty="0"/>
              <a:t>Phones</a:t>
            </a:r>
          </a:p>
        </p:txBody>
      </p:sp>
      <p:sp>
        <p:nvSpPr>
          <p:cNvPr id="4" name="object 4"/>
          <p:cNvSpPr/>
          <p:nvPr/>
        </p:nvSpPr>
        <p:spPr>
          <a:xfrm>
            <a:off x="848105" y="2315320"/>
            <a:ext cx="12545567" cy="55908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22094" y="614933"/>
            <a:ext cx="103593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Standard Mobile Phonen</a:t>
            </a:r>
            <a:r>
              <a:rPr spc="-140" dirty="0"/>
              <a:t> </a:t>
            </a:r>
            <a:r>
              <a:rPr spc="-5" dirty="0"/>
              <a:t>(1)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45337" y="2166619"/>
            <a:ext cx="12353925" cy="6351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12445" indent="-50038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2800" b="1" spc="-5" dirty="0">
                <a:latin typeface="Rockwell"/>
                <a:cs typeface="Rockwell"/>
              </a:rPr>
              <a:t>0</a:t>
            </a:r>
            <a:r>
              <a:rPr sz="2800" b="1" spc="-20" dirty="0">
                <a:latin typeface="Rockwell"/>
                <a:cs typeface="Rockwell"/>
              </a:rPr>
              <a:t> </a:t>
            </a:r>
            <a:r>
              <a:rPr sz="2800" b="1" spc="-5" dirty="0">
                <a:latin typeface="Rockwell"/>
                <a:cs typeface="Rockwell"/>
              </a:rPr>
              <a:t>G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dirty="0">
                <a:latin typeface="Rockwell"/>
                <a:cs typeface="Rockwell"/>
              </a:rPr>
              <a:t>Push to</a:t>
            </a:r>
            <a:r>
              <a:rPr sz="2400" spc="-35" dirty="0">
                <a:latin typeface="Rockwell"/>
                <a:cs typeface="Rockwell"/>
              </a:rPr>
              <a:t> </a:t>
            </a:r>
            <a:r>
              <a:rPr sz="2400" spc="-5" dirty="0">
                <a:latin typeface="Rockwell"/>
                <a:cs typeface="Rockwell"/>
              </a:rPr>
              <a:t>Talk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2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Mobile </a:t>
            </a:r>
            <a:r>
              <a:rPr sz="2400" dirty="0">
                <a:latin typeface="Rockwell"/>
                <a:cs typeface="Rockwell"/>
              </a:rPr>
              <a:t>Telephone</a:t>
            </a:r>
            <a:r>
              <a:rPr sz="2400" spc="-4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System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dirty="0">
                <a:latin typeface="Rockwell"/>
                <a:cs typeface="Rockwell"/>
              </a:rPr>
              <a:t>Improved </a:t>
            </a:r>
            <a:r>
              <a:rPr sz="2400" spc="-5" dirty="0">
                <a:latin typeface="Rockwell"/>
                <a:cs typeface="Rockwell"/>
              </a:rPr>
              <a:t>Mobile Telephone</a:t>
            </a:r>
            <a:r>
              <a:rPr sz="2400" spc="-5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System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ts val="2845"/>
              </a:lnSpc>
              <a:spcBef>
                <a:spcPts val="2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Advanced Mobile </a:t>
            </a:r>
            <a:r>
              <a:rPr sz="2400" dirty="0">
                <a:latin typeface="Rockwell"/>
                <a:cs typeface="Rockwell"/>
              </a:rPr>
              <a:t>Telephone</a:t>
            </a:r>
            <a:r>
              <a:rPr sz="2400" spc="-4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System</a:t>
            </a:r>
            <a:endParaRPr sz="2400">
              <a:latin typeface="Rockwell"/>
              <a:cs typeface="Rockwell"/>
            </a:endParaRPr>
          </a:p>
          <a:p>
            <a:pPr marL="1681480" lvl="2" indent="-331470">
              <a:lnSpc>
                <a:spcPts val="2810"/>
              </a:lnSpc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spc="-5" dirty="0">
                <a:latin typeface="Rockwell"/>
                <a:cs typeface="Rockwell"/>
              </a:rPr>
              <a:t>900</a:t>
            </a:r>
            <a:r>
              <a:rPr sz="2400" spc="-1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Mhz</a:t>
            </a:r>
            <a:endParaRPr sz="2400">
              <a:latin typeface="Rockwell"/>
              <a:cs typeface="Rockwell"/>
            </a:endParaRPr>
          </a:p>
          <a:p>
            <a:pPr marL="1681480" lvl="2" indent="-331470">
              <a:lnSpc>
                <a:spcPts val="2845"/>
              </a:lnSpc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dirty="0">
                <a:latin typeface="Rockwell"/>
                <a:cs typeface="Rockwell"/>
              </a:rPr>
              <a:t>In</a:t>
            </a:r>
            <a:r>
              <a:rPr sz="2400" spc="-25" dirty="0">
                <a:latin typeface="Rockwell"/>
                <a:cs typeface="Rockwell"/>
              </a:rPr>
              <a:t> </a:t>
            </a:r>
            <a:r>
              <a:rPr sz="2400" spc="-5" dirty="0">
                <a:latin typeface="Rockwell"/>
                <a:cs typeface="Rockwell"/>
              </a:rPr>
              <a:t>japan</a:t>
            </a:r>
            <a:endParaRPr sz="24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1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2800" b="1" spc="-5" dirty="0">
                <a:latin typeface="Rockwell"/>
                <a:cs typeface="Rockwell"/>
              </a:rPr>
              <a:t>1</a:t>
            </a:r>
            <a:r>
              <a:rPr sz="2800" b="1" spc="-20" dirty="0">
                <a:latin typeface="Rockwell"/>
                <a:cs typeface="Rockwell"/>
              </a:rPr>
              <a:t> </a:t>
            </a:r>
            <a:r>
              <a:rPr sz="2800" b="1" spc="-5" dirty="0">
                <a:latin typeface="Rockwell"/>
                <a:cs typeface="Rockwell"/>
              </a:rPr>
              <a:t>G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4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Nordic Mobile Telephone (1rst </a:t>
            </a:r>
            <a:r>
              <a:rPr sz="2400" dirty="0">
                <a:latin typeface="Rockwell"/>
                <a:cs typeface="Rockwell"/>
              </a:rPr>
              <a:t>cell phone in</a:t>
            </a:r>
            <a:r>
              <a:rPr sz="2400" spc="-25" dirty="0">
                <a:latin typeface="Rockwell"/>
                <a:cs typeface="Rockwell"/>
              </a:rPr>
              <a:t> </a:t>
            </a:r>
            <a:r>
              <a:rPr sz="2400" spc="-5" dirty="0">
                <a:latin typeface="Rockwell"/>
                <a:cs typeface="Rockwell"/>
              </a:rPr>
              <a:t>jerman)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2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Advanced Mobile </a:t>
            </a:r>
            <a:r>
              <a:rPr sz="2400" dirty="0">
                <a:latin typeface="Rockwell"/>
                <a:cs typeface="Rockwell"/>
              </a:rPr>
              <a:t>Phone System (analog </a:t>
            </a:r>
            <a:r>
              <a:rPr sz="2400" spc="-5" dirty="0">
                <a:latin typeface="Rockwell"/>
                <a:cs typeface="Rockwell"/>
              </a:rPr>
              <a:t>mobile</a:t>
            </a:r>
            <a:r>
              <a:rPr sz="2400" spc="-55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phone)</a:t>
            </a:r>
            <a:endParaRPr sz="24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2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dirty="0">
                <a:latin typeface="Rockwell"/>
                <a:cs typeface="Rockwell"/>
              </a:rPr>
              <a:t>Analog, Band </a:t>
            </a:r>
            <a:r>
              <a:rPr sz="2400" spc="-5" dirty="0">
                <a:latin typeface="Rockwell"/>
                <a:cs typeface="Rockwell"/>
              </a:rPr>
              <a:t>frekuensi 800</a:t>
            </a:r>
            <a:r>
              <a:rPr sz="2400" spc="-4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MHz</a:t>
            </a:r>
            <a:endParaRPr sz="24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2800" b="1" spc="-5" dirty="0">
                <a:latin typeface="Rockwell"/>
                <a:cs typeface="Rockwell"/>
              </a:rPr>
              <a:t>2</a:t>
            </a:r>
            <a:r>
              <a:rPr sz="2800" b="1" spc="-20" dirty="0">
                <a:latin typeface="Rockwell"/>
                <a:cs typeface="Rockwell"/>
              </a:rPr>
              <a:t> </a:t>
            </a:r>
            <a:r>
              <a:rPr sz="2800" b="1" spc="-5" dirty="0">
                <a:latin typeface="Rockwell"/>
                <a:cs typeface="Rockwell"/>
              </a:rPr>
              <a:t>G</a:t>
            </a:r>
            <a:endParaRPr sz="28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Digital System</a:t>
            </a:r>
            <a:endParaRPr sz="2400">
              <a:latin typeface="Rockwell"/>
              <a:cs typeface="Rockwell"/>
            </a:endParaRPr>
          </a:p>
          <a:p>
            <a:pPr marL="1096010" marR="5080" lvl="1" indent="-414655">
              <a:lnSpc>
                <a:spcPts val="2300"/>
              </a:lnSpc>
              <a:spcBef>
                <a:spcPts val="58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2400" spc="-5" dirty="0">
                <a:latin typeface="Rockwell"/>
                <a:cs typeface="Rockwell"/>
              </a:rPr>
              <a:t>Global System </a:t>
            </a:r>
            <a:r>
              <a:rPr sz="2400" dirty="0">
                <a:latin typeface="Rockwell"/>
                <a:cs typeface="Rockwell"/>
              </a:rPr>
              <a:t>for </a:t>
            </a:r>
            <a:r>
              <a:rPr sz="2400" spc="-5" dirty="0">
                <a:latin typeface="Rockwell"/>
                <a:cs typeface="Rockwell"/>
              </a:rPr>
              <a:t>Mobile communications (GSM: </a:t>
            </a:r>
            <a:r>
              <a:rPr sz="2400" spc="-10" dirty="0">
                <a:latin typeface="Rockwell"/>
                <a:cs typeface="Rockwell"/>
              </a:rPr>
              <a:t>originally </a:t>
            </a:r>
            <a:r>
              <a:rPr sz="2400" dirty="0">
                <a:latin typeface="Rockwell"/>
                <a:cs typeface="Rockwell"/>
              </a:rPr>
              <a:t>from </a:t>
            </a:r>
            <a:r>
              <a:rPr sz="2400" i="1" dirty="0">
                <a:latin typeface="Rockwell"/>
                <a:cs typeface="Rockwell"/>
              </a:rPr>
              <a:t>Groupe </a:t>
            </a:r>
            <a:r>
              <a:rPr sz="2400" i="1" spc="-5" dirty="0">
                <a:latin typeface="Rockwell"/>
                <a:cs typeface="Rockwell"/>
              </a:rPr>
              <a:t>Spécial  Mobile</a:t>
            </a:r>
            <a:r>
              <a:rPr sz="2400" spc="-5" dirty="0">
                <a:latin typeface="Rockwell"/>
                <a:cs typeface="Rockwell"/>
              </a:rPr>
              <a:t>)</a:t>
            </a:r>
            <a:endParaRPr sz="2400">
              <a:latin typeface="Rockwell"/>
              <a:cs typeface="Rockwell"/>
            </a:endParaRPr>
          </a:p>
          <a:p>
            <a:pPr marL="1681480" lvl="2" indent="-331470">
              <a:lnSpc>
                <a:spcPts val="2795"/>
              </a:lnSpc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dirty="0">
                <a:latin typeface="Rockwell"/>
                <a:cs typeface="Rockwell"/>
              </a:rPr>
              <a:t>The </a:t>
            </a:r>
            <a:r>
              <a:rPr sz="2400" spc="-5" dirty="0">
                <a:latin typeface="Rockwell"/>
                <a:cs typeface="Rockwell"/>
              </a:rPr>
              <a:t>most </a:t>
            </a:r>
            <a:r>
              <a:rPr sz="2400" dirty="0">
                <a:latin typeface="Rockwell"/>
                <a:cs typeface="Rockwell"/>
              </a:rPr>
              <a:t>standard cell</a:t>
            </a:r>
            <a:r>
              <a:rPr sz="2400" spc="-55" dirty="0">
                <a:latin typeface="Rockwell"/>
                <a:cs typeface="Rockwell"/>
              </a:rPr>
              <a:t> </a:t>
            </a:r>
            <a:r>
              <a:rPr sz="2400" spc="-5" dirty="0">
                <a:latin typeface="Rockwell"/>
                <a:cs typeface="Rockwell"/>
              </a:rPr>
              <a:t>phone</a:t>
            </a:r>
            <a:endParaRPr sz="2400">
              <a:latin typeface="Rockwell"/>
              <a:cs typeface="Rockwell"/>
            </a:endParaRPr>
          </a:p>
          <a:p>
            <a:pPr marL="1681480" lvl="2" indent="-331470">
              <a:lnSpc>
                <a:spcPts val="2845"/>
              </a:lnSpc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dirty="0">
                <a:latin typeface="Rockwell"/>
                <a:cs typeface="Rockwell"/>
              </a:rPr>
              <a:t>SMS</a:t>
            </a:r>
            <a:endParaRPr sz="2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59838" y="614933"/>
            <a:ext cx="988123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Standard Mobile </a:t>
            </a:r>
            <a:r>
              <a:rPr spc="-5" dirty="0"/>
              <a:t>Phone</a:t>
            </a:r>
            <a:r>
              <a:rPr spc="-130" dirty="0"/>
              <a:t> </a:t>
            </a:r>
            <a:r>
              <a:rPr spc="-5" dirty="0"/>
              <a:t>(2)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61873" y="1905059"/>
            <a:ext cx="12439650" cy="6665595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1096010" indent="-415290">
              <a:lnSpc>
                <a:spcPct val="100000"/>
              </a:lnSpc>
              <a:spcBef>
                <a:spcPts val="69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spc="-10" dirty="0">
                <a:latin typeface="Rockwell"/>
                <a:cs typeface="Rockwell"/>
              </a:rPr>
              <a:t>Integrated </a:t>
            </a:r>
            <a:r>
              <a:rPr sz="3200" dirty="0">
                <a:latin typeface="Rockwell"/>
                <a:cs typeface="Rockwell"/>
              </a:rPr>
              <a:t>Digital Enhanced </a:t>
            </a:r>
            <a:r>
              <a:rPr sz="3200" spc="-25" dirty="0">
                <a:latin typeface="Rockwell"/>
                <a:cs typeface="Rockwell"/>
              </a:rPr>
              <a:t>Network</a:t>
            </a:r>
            <a:r>
              <a:rPr sz="3200" spc="-7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(iDEN)</a:t>
            </a:r>
            <a:endParaRPr sz="3200">
              <a:latin typeface="Rockwell"/>
              <a:cs typeface="Rockwell"/>
            </a:endParaRPr>
          </a:p>
          <a:p>
            <a:pPr marL="1681480" lvl="1" indent="-331470">
              <a:lnSpc>
                <a:spcPct val="100000"/>
              </a:lnSpc>
              <a:spcBef>
                <a:spcPts val="440"/>
              </a:spcBef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spc="-20" dirty="0">
                <a:latin typeface="Rockwell"/>
                <a:cs typeface="Rockwell"/>
              </a:rPr>
              <a:t>Developed </a:t>
            </a:r>
            <a:r>
              <a:rPr sz="2400" spc="-50" dirty="0">
                <a:latin typeface="Rockwell"/>
                <a:cs typeface="Rockwell"/>
              </a:rPr>
              <a:t>by</a:t>
            </a:r>
            <a:r>
              <a:rPr sz="2400" spc="-20" dirty="0">
                <a:latin typeface="Rockwell"/>
                <a:cs typeface="Rockwell"/>
              </a:rPr>
              <a:t> </a:t>
            </a:r>
            <a:r>
              <a:rPr sz="2400" spc="-15" dirty="0">
                <a:latin typeface="Rockwell"/>
                <a:cs typeface="Rockwell"/>
              </a:rPr>
              <a:t>Motorola</a:t>
            </a:r>
            <a:endParaRPr sz="2400">
              <a:latin typeface="Rockwell"/>
              <a:cs typeface="Rockwell"/>
            </a:endParaRPr>
          </a:p>
          <a:p>
            <a:pPr marL="1681480" lvl="1" indent="-33147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dirty="0">
                <a:latin typeface="Rockwell"/>
                <a:cs typeface="Rockwell"/>
              </a:rPr>
              <a:t>Uses </a:t>
            </a:r>
            <a:r>
              <a:rPr sz="2400" spc="-5" dirty="0">
                <a:latin typeface="Rockwell"/>
                <a:cs typeface="Rockwell"/>
              </a:rPr>
              <a:t>Time </a:t>
            </a:r>
            <a:r>
              <a:rPr sz="2400" spc="-10" dirty="0">
                <a:latin typeface="Rockwell"/>
                <a:cs typeface="Rockwell"/>
              </a:rPr>
              <a:t>Division </a:t>
            </a:r>
            <a:r>
              <a:rPr sz="2400" spc="-5" dirty="0">
                <a:latin typeface="Rockwell"/>
                <a:cs typeface="Rockwell"/>
              </a:rPr>
              <a:t>Multiple</a:t>
            </a:r>
            <a:r>
              <a:rPr sz="2400" spc="-105" dirty="0">
                <a:latin typeface="Rockwell"/>
                <a:cs typeface="Rockwell"/>
              </a:rPr>
              <a:t> </a:t>
            </a:r>
            <a:r>
              <a:rPr sz="2400" spc="-5" dirty="0">
                <a:latin typeface="Rockwell"/>
                <a:cs typeface="Rockwell"/>
              </a:rPr>
              <a:t>Access</a:t>
            </a:r>
            <a:endParaRPr sz="2400">
              <a:latin typeface="Rockwell"/>
              <a:cs typeface="Rockwell"/>
            </a:endParaRPr>
          </a:p>
          <a:p>
            <a:pPr marL="1096010" indent="-415290">
              <a:lnSpc>
                <a:spcPct val="100000"/>
              </a:lnSpc>
              <a:spcBef>
                <a:spcPts val="29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Digital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AMPS</a:t>
            </a:r>
            <a:endParaRPr sz="3200">
              <a:latin typeface="Rockwell"/>
              <a:cs typeface="Rockwell"/>
            </a:endParaRPr>
          </a:p>
          <a:p>
            <a:pPr marL="1096010" indent="-415290">
              <a:lnSpc>
                <a:spcPct val="100000"/>
              </a:lnSpc>
              <a:spcBef>
                <a:spcPts val="31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code </a:t>
            </a:r>
            <a:r>
              <a:rPr sz="3200" spc="-10" dirty="0">
                <a:latin typeface="Rockwell"/>
                <a:cs typeface="Rockwell"/>
              </a:rPr>
              <a:t>division </a:t>
            </a:r>
            <a:r>
              <a:rPr sz="3200" spc="-5" dirty="0">
                <a:latin typeface="Rockwell"/>
                <a:cs typeface="Rockwell"/>
              </a:rPr>
              <a:t>multiple </a:t>
            </a:r>
            <a:r>
              <a:rPr sz="3200" dirty="0">
                <a:latin typeface="Rockwell"/>
                <a:cs typeface="Rockwell"/>
              </a:rPr>
              <a:t>access</a:t>
            </a:r>
            <a:r>
              <a:rPr sz="3200" spc="-5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(CDMAone)</a:t>
            </a:r>
            <a:endParaRPr sz="3200">
              <a:latin typeface="Rockwell"/>
              <a:cs typeface="Rockwell"/>
            </a:endParaRPr>
          </a:p>
          <a:p>
            <a:pPr marL="1096010" indent="-415290">
              <a:lnSpc>
                <a:spcPct val="100000"/>
              </a:lnSpc>
              <a:spcBef>
                <a:spcPts val="31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spc="-5" dirty="0">
                <a:latin typeface="Rockwell"/>
                <a:cs typeface="Rockwell"/>
              </a:rPr>
              <a:t>Menggunakan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spc="-35" dirty="0">
                <a:latin typeface="Rockwell"/>
                <a:cs typeface="Rockwell"/>
              </a:rPr>
              <a:t>frek:</a:t>
            </a:r>
            <a:r>
              <a:rPr sz="3200" spc="-254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800,</a:t>
            </a:r>
            <a:r>
              <a:rPr sz="3200" spc="-27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900,</a:t>
            </a:r>
            <a:r>
              <a:rPr sz="3200" spc="-254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1800,</a:t>
            </a:r>
            <a:r>
              <a:rPr sz="3200" spc="-25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1900 MHz</a:t>
            </a:r>
            <a:endParaRPr sz="32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b="1" dirty="0">
                <a:latin typeface="Rockwell"/>
                <a:cs typeface="Rockwell"/>
              </a:rPr>
              <a:t>2.5G</a:t>
            </a:r>
            <a:endParaRPr sz="3600">
              <a:latin typeface="Rockwell"/>
              <a:cs typeface="Rockwell"/>
            </a:endParaRPr>
          </a:p>
          <a:p>
            <a:pPr marL="1096010" lvl="1" indent="-415290">
              <a:lnSpc>
                <a:spcPct val="100000"/>
              </a:lnSpc>
              <a:spcBef>
                <a:spcPts val="3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spc="-15" dirty="0">
                <a:latin typeface="Rockwell"/>
                <a:cs typeface="Rockwell"/>
              </a:rPr>
              <a:t>General </a:t>
            </a:r>
            <a:r>
              <a:rPr sz="3200" spc="-30" dirty="0">
                <a:latin typeface="Rockwell"/>
                <a:cs typeface="Rockwell"/>
              </a:rPr>
              <a:t>Packet </a:t>
            </a:r>
            <a:r>
              <a:rPr sz="3200" dirty="0">
                <a:latin typeface="Rockwell"/>
                <a:cs typeface="Rockwell"/>
              </a:rPr>
              <a:t>Radio</a:t>
            </a:r>
            <a:r>
              <a:rPr sz="3200" spc="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System</a:t>
            </a:r>
            <a:endParaRPr sz="3200">
              <a:latin typeface="Rockwell"/>
              <a:cs typeface="Rockwell"/>
            </a:endParaRPr>
          </a:p>
          <a:p>
            <a:pPr marL="1681480" lvl="2" indent="-331470">
              <a:lnSpc>
                <a:spcPct val="100000"/>
              </a:lnSpc>
              <a:spcBef>
                <a:spcPts val="440"/>
              </a:spcBef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400" spc="-5" dirty="0">
                <a:latin typeface="Rockwell"/>
                <a:cs typeface="Rockwell"/>
              </a:rPr>
              <a:t>56</a:t>
            </a:r>
            <a:r>
              <a:rPr sz="2400" spc="-1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– </a:t>
            </a:r>
            <a:r>
              <a:rPr sz="2400" spc="-5" dirty="0">
                <a:latin typeface="Rockwell"/>
                <a:cs typeface="Rockwell"/>
              </a:rPr>
              <a:t>114</a:t>
            </a:r>
            <a:r>
              <a:rPr sz="2400" dirty="0">
                <a:latin typeface="Rockwell"/>
                <a:cs typeface="Rockwell"/>
              </a:rPr>
              <a:t> Kbps,</a:t>
            </a:r>
            <a:r>
              <a:rPr sz="2400" spc="-195" dirty="0">
                <a:latin typeface="Rockwell"/>
                <a:cs typeface="Rockwell"/>
              </a:rPr>
              <a:t> </a:t>
            </a:r>
            <a:r>
              <a:rPr sz="2400" spc="10" dirty="0">
                <a:latin typeface="Rockwell"/>
                <a:cs typeface="Rockwell"/>
              </a:rPr>
              <a:t>for</a:t>
            </a:r>
            <a:r>
              <a:rPr sz="2400" spc="-5" dirty="0">
                <a:latin typeface="Rockwell"/>
                <a:cs typeface="Rockwell"/>
              </a:rPr>
              <a:t> </a:t>
            </a:r>
            <a:r>
              <a:rPr sz="2400" spc="-20" dirty="0">
                <a:latin typeface="Rockwell"/>
                <a:cs typeface="Rockwell"/>
              </a:rPr>
              <a:t>SMS,</a:t>
            </a:r>
            <a:r>
              <a:rPr sz="2400" spc="-190" dirty="0">
                <a:latin typeface="Rockwell"/>
                <a:cs typeface="Rockwell"/>
              </a:rPr>
              <a:t> </a:t>
            </a:r>
            <a:r>
              <a:rPr sz="2400" spc="-20" dirty="0">
                <a:latin typeface="Rockwell"/>
                <a:cs typeface="Rockwell"/>
              </a:rPr>
              <a:t>MMS,</a:t>
            </a:r>
            <a:r>
              <a:rPr sz="2400" spc="-380" dirty="0">
                <a:latin typeface="Rockwell"/>
                <a:cs typeface="Rockwell"/>
              </a:rPr>
              <a:t> </a:t>
            </a:r>
            <a:r>
              <a:rPr sz="2400" spc="-110" dirty="0">
                <a:latin typeface="Rockwell"/>
                <a:cs typeface="Rockwell"/>
              </a:rPr>
              <a:t>WAP,</a:t>
            </a:r>
            <a:r>
              <a:rPr sz="2400" spc="-210" dirty="0">
                <a:latin typeface="Rockwell"/>
                <a:cs typeface="Rockwell"/>
              </a:rPr>
              <a:t> </a:t>
            </a:r>
            <a:r>
              <a:rPr sz="2400" spc="5" dirty="0">
                <a:latin typeface="Rockwell"/>
                <a:cs typeface="Rockwell"/>
              </a:rPr>
              <a:t>Internet</a:t>
            </a:r>
            <a:endParaRPr sz="24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b="1" dirty="0">
                <a:latin typeface="Rockwell"/>
                <a:cs typeface="Rockwell"/>
              </a:rPr>
              <a:t>2.75G</a:t>
            </a:r>
            <a:endParaRPr sz="3600">
              <a:latin typeface="Rockwell"/>
              <a:cs typeface="Rockwell"/>
            </a:endParaRPr>
          </a:p>
          <a:p>
            <a:pPr marL="1096010" lvl="1" indent="-415290">
              <a:lnSpc>
                <a:spcPct val="100000"/>
              </a:lnSpc>
              <a:spcBef>
                <a:spcPts val="3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CDMA2000</a:t>
            </a:r>
            <a:endParaRPr sz="3200">
              <a:latin typeface="Rockwell"/>
              <a:cs typeface="Rockwell"/>
            </a:endParaRPr>
          </a:p>
          <a:p>
            <a:pPr marL="1096010" marR="5080" lvl="1" indent="-414655">
              <a:lnSpc>
                <a:spcPts val="3460"/>
              </a:lnSpc>
              <a:spcBef>
                <a:spcPts val="76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Enhanced Data </a:t>
            </a:r>
            <a:r>
              <a:rPr sz="3200" spc="-20" dirty="0">
                <a:latin typeface="Rockwell"/>
                <a:cs typeface="Rockwell"/>
              </a:rPr>
              <a:t>rates </a:t>
            </a:r>
            <a:r>
              <a:rPr sz="3200" spc="15" dirty="0">
                <a:latin typeface="Rockwell"/>
                <a:cs typeface="Rockwell"/>
              </a:rPr>
              <a:t>for </a:t>
            </a:r>
            <a:r>
              <a:rPr sz="3200" dirty="0">
                <a:latin typeface="Rockwell"/>
                <a:cs typeface="Rockwell"/>
              </a:rPr>
              <a:t>GSM </a:t>
            </a:r>
            <a:r>
              <a:rPr sz="3200" spc="-15" dirty="0">
                <a:latin typeface="Rockwell"/>
                <a:cs typeface="Rockwell"/>
              </a:rPr>
              <a:t>Evolution </a:t>
            </a:r>
            <a:r>
              <a:rPr sz="3200" dirty="0">
                <a:latin typeface="Rockwell"/>
                <a:cs typeface="Rockwell"/>
              </a:rPr>
              <a:t>(EDGE) </a:t>
            </a:r>
            <a:r>
              <a:rPr sz="3200" spc="-5" dirty="0">
                <a:latin typeface="Rockwell"/>
                <a:cs typeface="Rockwell"/>
              </a:rPr>
              <a:t>or </a:t>
            </a:r>
            <a:r>
              <a:rPr sz="3200" dirty="0">
                <a:latin typeface="Rockwell"/>
                <a:cs typeface="Rockwell"/>
              </a:rPr>
              <a:t>Enhanced  GPRS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(EGPRS)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59838" y="614933"/>
            <a:ext cx="988123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Standard Mobile </a:t>
            </a:r>
            <a:r>
              <a:rPr spc="-5" dirty="0"/>
              <a:t>Phone</a:t>
            </a:r>
            <a:r>
              <a:rPr spc="-130" dirty="0"/>
              <a:t> </a:t>
            </a:r>
            <a:r>
              <a:rPr spc="-5" dirty="0"/>
              <a:t>(3)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9137" y="2174942"/>
            <a:ext cx="12324715" cy="581469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512445" indent="-50038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4000" b="1" spc="-5" dirty="0">
                <a:latin typeface="Rockwell"/>
                <a:cs typeface="Rockwell"/>
              </a:rPr>
              <a:t>3G</a:t>
            </a:r>
            <a:endParaRPr sz="40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5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Wideband Code Division Multiple </a:t>
            </a:r>
            <a:r>
              <a:rPr sz="3200" spc="-5" dirty="0">
                <a:latin typeface="Rockwell"/>
                <a:cs typeface="Rockwell"/>
              </a:rPr>
              <a:t>Access</a:t>
            </a:r>
            <a:r>
              <a:rPr sz="3200" spc="-6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(WCDMA)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1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Universal Mobile </a:t>
            </a:r>
            <a:r>
              <a:rPr sz="3200" spc="-5" dirty="0">
                <a:latin typeface="Rockwell"/>
                <a:cs typeface="Rockwell"/>
              </a:rPr>
              <a:t>Telecommunication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System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1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CDMA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2000</a:t>
            </a:r>
            <a:endParaRPr sz="32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2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WiMAX (Worldwide Interoperability for Microwave</a:t>
            </a:r>
            <a:r>
              <a:rPr sz="3200" spc="-5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Access)</a:t>
            </a:r>
            <a:endParaRPr sz="32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4000" b="1" spc="-5" dirty="0">
                <a:latin typeface="Rockwell"/>
                <a:cs typeface="Rockwell"/>
              </a:rPr>
              <a:t>3.5G</a:t>
            </a:r>
            <a:endParaRPr sz="40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35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spc="-5" dirty="0">
                <a:latin typeface="Rockwell"/>
                <a:cs typeface="Rockwell"/>
              </a:rPr>
              <a:t>HSDPA </a:t>
            </a:r>
            <a:r>
              <a:rPr sz="3200" dirty="0">
                <a:latin typeface="Rockwell"/>
                <a:cs typeface="Rockwell"/>
              </a:rPr>
              <a:t>(High-Speed Downlink </a:t>
            </a:r>
            <a:r>
              <a:rPr sz="3200" spc="-5" dirty="0">
                <a:latin typeface="Rockwell"/>
                <a:cs typeface="Rockwell"/>
              </a:rPr>
              <a:t>Packet</a:t>
            </a:r>
            <a:r>
              <a:rPr sz="3200" spc="-50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Access)</a:t>
            </a:r>
            <a:endParaRPr sz="3200">
              <a:latin typeface="Rockwell"/>
              <a:cs typeface="Rockwell"/>
            </a:endParaRPr>
          </a:p>
          <a:p>
            <a:pPr marL="1681480" lvl="2" indent="-33147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1681480" algn="l"/>
                <a:tab pos="1682114" algn="l"/>
              </a:tabLst>
            </a:pPr>
            <a:r>
              <a:rPr sz="2800" spc="-5" dirty="0">
                <a:latin typeface="Rockwell"/>
                <a:cs typeface="Rockwell"/>
              </a:rPr>
              <a:t>1.8, 3.6, 7.2 and 14.4</a:t>
            </a:r>
            <a:r>
              <a:rPr sz="2800" spc="-6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Mbit/s</a:t>
            </a:r>
            <a:endParaRPr sz="2800">
              <a:latin typeface="Rockwell"/>
              <a:cs typeface="Rockwell"/>
            </a:endParaRPr>
          </a:p>
          <a:p>
            <a:pPr marL="512445" indent="-500380">
              <a:lnSpc>
                <a:spcPct val="100000"/>
              </a:lnSpc>
              <a:spcBef>
                <a:spcPts val="550"/>
              </a:spcBef>
              <a:buFont typeface="Arial"/>
              <a:buChar char="•"/>
              <a:tabLst>
                <a:tab pos="512445" algn="l"/>
                <a:tab pos="513080" algn="l"/>
              </a:tabLst>
            </a:pPr>
            <a:r>
              <a:rPr sz="3600" b="1" spc="5" dirty="0">
                <a:latin typeface="Rockwell"/>
                <a:cs typeface="Rockwell"/>
              </a:rPr>
              <a:t>4G</a:t>
            </a:r>
            <a:endParaRPr sz="3600">
              <a:latin typeface="Rockwell"/>
              <a:cs typeface="Rockwell"/>
            </a:endParaRPr>
          </a:p>
          <a:p>
            <a:pPr marL="1096010" lvl="1" indent="-414655">
              <a:lnSpc>
                <a:spcPct val="100000"/>
              </a:lnSpc>
              <a:spcBef>
                <a:spcPts val="530"/>
              </a:spcBef>
              <a:buFont typeface="Arial"/>
              <a:buChar char="–"/>
              <a:tabLst>
                <a:tab pos="1096010" algn="l"/>
                <a:tab pos="1096645" algn="l"/>
              </a:tabLst>
            </a:pPr>
            <a:r>
              <a:rPr sz="3200" dirty="0">
                <a:latin typeface="Rockwell"/>
                <a:cs typeface="Rockwell"/>
              </a:rPr>
              <a:t>Ultra Mobile </a:t>
            </a:r>
            <a:r>
              <a:rPr sz="3200" spc="-5" dirty="0">
                <a:latin typeface="Rockwell"/>
                <a:cs typeface="Rockwell"/>
              </a:rPr>
              <a:t>Broadband</a:t>
            </a:r>
            <a:r>
              <a:rPr sz="3200" spc="-5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(UMB)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1200" y="777061"/>
            <a:ext cx="1298003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Evolusi Teknologi Akses; Internet dan</a:t>
            </a:r>
            <a:r>
              <a:rPr sz="4000" spc="-30" dirty="0"/>
              <a:t> </a:t>
            </a:r>
            <a:r>
              <a:rPr sz="4000" spc="-5" dirty="0"/>
              <a:t>Broadcasting</a:t>
            </a:r>
            <a:endParaRPr sz="4000"/>
          </a:p>
        </p:txBody>
      </p:sp>
      <p:sp>
        <p:nvSpPr>
          <p:cNvPr id="4" name="object 4"/>
          <p:cNvSpPr/>
          <p:nvPr/>
        </p:nvSpPr>
        <p:spPr>
          <a:xfrm>
            <a:off x="408942" y="2168989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964182" y="0"/>
                </a:moveTo>
                <a:lnTo>
                  <a:pt x="905446" y="1103"/>
                </a:lnTo>
                <a:lnTo>
                  <a:pt x="847640" y="4372"/>
                </a:lnTo>
                <a:lnTo>
                  <a:pt x="790866" y="9742"/>
                </a:lnTo>
                <a:lnTo>
                  <a:pt x="735225" y="17151"/>
                </a:lnTo>
                <a:lnTo>
                  <a:pt x="680817" y="26536"/>
                </a:lnTo>
                <a:lnTo>
                  <a:pt x="627743" y="37832"/>
                </a:lnTo>
                <a:lnTo>
                  <a:pt x="576105" y="50977"/>
                </a:lnTo>
                <a:lnTo>
                  <a:pt x="526002" y="65907"/>
                </a:lnTo>
                <a:lnTo>
                  <a:pt x="477536" y="82559"/>
                </a:lnTo>
                <a:lnTo>
                  <a:pt x="430808" y="100870"/>
                </a:lnTo>
                <a:lnTo>
                  <a:pt x="385918" y="120777"/>
                </a:lnTo>
                <a:lnTo>
                  <a:pt x="342967" y="142216"/>
                </a:lnTo>
                <a:lnTo>
                  <a:pt x="302057" y="165124"/>
                </a:lnTo>
                <a:lnTo>
                  <a:pt x="263287" y="189438"/>
                </a:lnTo>
                <a:lnTo>
                  <a:pt x="226760" y="215094"/>
                </a:lnTo>
                <a:lnTo>
                  <a:pt x="192575" y="242029"/>
                </a:lnTo>
                <a:lnTo>
                  <a:pt x="160833" y="270180"/>
                </a:lnTo>
                <a:lnTo>
                  <a:pt x="131636" y="299484"/>
                </a:lnTo>
                <a:lnTo>
                  <a:pt x="105084" y="329877"/>
                </a:lnTo>
                <a:lnTo>
                  <a:pt x="81279" y="361295"/>
                </a:lnTo>
                <a:lnTo>
                  <a:pt x="60320" y="393677"/>
                </a:lnTo>
                <a:lnTo>
                  <a:pt x="27346" y="461076"/>
                </a:lnTo>
                <a:lnTo>
                  <a:pt x="6971" y="531566"/>
                </a:lnTo>
                <a:lnTo>
                  <a:pt x="0" y="604641"/>
                </a:lnTo>
                <a:lnTo>
                  <a:pt x="1759" y="641470"/>
                </a:lnTo>
                <a:lnTo>
                  <a:pt x="15533" y="713316"/>
                </a:lnTo>
                <a:lnTo>
                  <a:pt x="42309" y="782323"/>
                </a:lnTo>
                <a:lnTo>
                  <a:pt x="81279" y="847986"/>
                </a:lnTo>
                <a:lnTo>
                  <a:pt x="105084" y="879405"/>
                </a:lnTo>
                <a:lnTo>
                  <a:pt x="131636" y="909798"/>
                </a:lnTo>
                <a:lnTo>
                  <a:pt x="160833" y="939102"/>
                </a:lnTo>
                <a:lnTo>
                  <a:pt x="192575" y="967253"/>
                </a:lnTo>
                <a:lnTo>
                  <a:pt x="226760" y="994188"/>
                </a:lnTo>
                <a:lnTo>
                  <a:pt x="263287" y="1019844"/>
                </a:lnTo>
                <a:lnTo>
                  <a:pt x="302057" y="1044158"/>
                </a:lnTo>
                <a:lnTo>
                  <a:pt x="342967" y="1067066"/>
                </a:lnTo>
                <a:lnTo>
                  <a:pt x="385918" y="1088505"/>
                </a:lnTo>
                <a:lnTo>
                  <a:pt x="430808" y="1108411"/>
                </a:lnTo>
                <a:lnTo>
                  <a:pt x="477536" y="1126722"/>
                </a:lnTo>
                <a:lnTo>
                  <a:pt x="526002" y="1143375"/>
                </a:lnTo>
                <a:lnTo>
                  <a:pt x="576105" y="1158305"/>
                </a:lnTo>
                <a:lnTo>
                  <a:pt x="627743" y="1171450"/>
                </a:lnTo>
                <a:lnTo>
                  <a:pt x="680817" y="1182746"/>
                </a:lnTo>
                <a:lnTo>
                  <a:pt x="735225" y="1192130"/>
                </a:lnTo>
                <a:lnTo>
                  <a:pt x="790866" y="1199539"/>
                </a:lnTo>
                <a:lnTo>
                  <a:pt x="847640" y="1204910"/>
                </a:lnTo>
                <a:lnTo>
                  <a:pt x="905446" y="1208179"/>
                </a:lnTo>
                <a:lnTo>
                  <a:pt x="964182" y="1209282"/>
                </a:lnTo>
                <a:lnTo>
                  <a:pt x="1022919" y="1208179"/>
                </a:lnTo>
                <a:lnTo>
                  <a:pt x="1080724" y="1204910"/>
                </a:lnTo>
                <a:lnTo>
                  <a:pt x="1137498" y="1199539"/>
                </a:lnTo>
                <a:lnTo>
                  <a:pt x="1193140" y="1192130"/>
                </a:lnTo>
                <a:lnTo>
                  <a:pt x="1247548" y="1182746"/>
                </a:lnTo>
                <a:lnTo>
                  <a:pt x="1300621" y="1171450"/>
                </a:lnTo>
                <a:lnTo>
                  <a:pt x="1352260" y="1158305"/>
                </a:lnTo>
                <a:lnTo>
                  <a:pt x="1402363" y="1143375"/>
                </a:lnTo>
                <a:lnTo>
                  <a:pt x="1450829" y="1126722"/>
                </a:lnTo>
                <a:lnTo>
                  <a:pt x="1497557" y="1108411"/>
                </a:lnTo>
                <a:lnTo>
                  <a:pt x="1542447" y="1088505"/>
                </a:lnTo>
                <a:lnTo>
                  <a:pt x="1585398" y="1067066"/>
                </a:lnTo>
                <a:lnTo>
                  <a:pt x="1626308" y="1044158"/>
                </a:lnTo>
                <a:lnTo>
                  <a:pt x="1665078" y="1019844"/>
                </a:lnTo>
                <a:lnTo>
                  <a:pt x="1701605" y="994188"/>
                </a:lnTo>
                <a:lnTo>
                  <a:pt x="1735790" y="967253"/>
                </a:lnTo>
                <a:lnTo>
                  <a:pt x="1767531" y="939102"/>
                </a:lnTo>
                <a:lnTo>
                  <a:pt x="1796728" y="909798"/>
                </a:lnTo>
                <a:lnTo>
                  <a:pt x="1823280" y="879405"/>
                </a:lnTo>
                <a:lnTo>
                  <a:pt x="1847086" y="847986"/>
                </a:lnTo>
                <a:lnTo>
                  <a:pt x="1868045" y="815605"/>
                </a:lnTo>
                <a:lnTo>
                  <a:pt x="1901018" y="748206"/>
                </a:lnTo>
                <a:lnTo>
                  <a:pt x="1921394" y="677716"/>
                </a:lnTo>
                <a:lnTo>
                  <a:pt x="1928365" y="604641"/>
                </a:lnTo>
                <a:lnTo>
                  <a:pt x="1926606" y="567812"/>
                </a:lnTo>
                <a:lnTo>
                  <a:pt x="1912831" y="495966"/>
                </a:lnTo>
                <a:lnTo>
                  <a:pt x="1886056" y="426958"/>
                </a:lnTo>
                <a:lnTo>
                  <a:pt x="1847086" y="361295"/>
                </a:lnTo>
                <a:lnTo>
                  <a:pt x="1823280" y="329877"/>
                </a:lnTo>
                <a:lnTo>
                  <a:pt x="1796728" y="299484"/>
                </a:lnTo>
                <a:lnTo>
                  <a:pt x="1767531" y="270180"/>
                </a:lnTo>
                <a:lnTo>
                  <a:pt x="1735790" y="242029"/>
                </a:lnTo>
                <a:lnTo>
                  <a:pt x="1701605" y="215094"/>
                </a:lnTo>
                <a:lnTo>
                  <a:pt x="1665078" y="189438"/>
                </a:lnTo>
                <a:lnTo>
                  <a:pt x="1626308" y="165124"/>
                </a:lnTo>
                <a:lnTo>
                  <a:pt x="1585398" y="142216"/>
                </a:lnTo>
                <a:lnTo>
                  <a:pt x="1542447" y="120777"/>
                </a:lnTo>
                <a:lnTo>
                  <a:pt x="1497557" y="100870"/>
                </a:lnTo>
                <a:lnTo>
                  <a:pt x="1450829" y="82559"/>
                </a:lnTo>
                <a:lnTo>
                  <a:pt x="1402363" y="65907"/>
                </a:lnTo>
                <a:lnTo>
                  <a:pt x="1352260" y="50977"/>
                </a:lnTo>
                <a:lnTo>
                  <a:pt x="1300621" y="37832"/>
                </a:lnTo>
                <a:lnTo>
                  <a:pt x="1247548" y="26536"/>
                </a:lnTo>
                <a:lnTo>
                  <a:pt x="1193140" y="17151"/>
                </a:lnTo>
                <a:lnTo>
                  <a:pt x="1137498" y="9742"/>
                </a:lnTo>
                <a:lnTo>
                  <a:pt x="1080724" y="4372"/>
                </a:lnTo>
                <a:lnTo>
                  <a:pt x="1022919" y="1103"/>
                </a:lnTo>
                <a:lnTo>
                  <a:pt x="964182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8942" y="2168989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0" y="604641"/>
                </a:moveTo>
                <a:lnTo>
                  <a:pt x="6971" y="531566"/>
                </a:lnTo>
                <a:lnTo>
                  <a:pt x="27346" y="461076"/>
                </a:lnTo>
                <a:lnTo>
                  <a:pt x="60320" y="393677"/>
                </a:lnTo>
                <a:lnTo>
                  <a:pt x="81279" y="361295"/>
                </a:lnTo>
                <a:lnTo>
                  <a:pt x="105084" y="329876"/>
                </a:lnTo>
                <a:lnTo>
                  <a:pt x="131636" y="299484"/>
                </a:lnTo>
                <a:lnTo>
                  <a:pt x="160833" y="270180"/>
                </a:lnTo>
                <a:lnTo>
                  <a:pt x="192575" y="242029"/>
                </a:lnTo>
                <a:lnTo>
                  <a:pt x="226760" y="215094"/>
                </a:lnTo>
                <a:lnTo>
                  <a:pt x="263287" y="189438"/>
                </a:lnTo>
                <a:lnTo>
                  <a:pt x="302057" y="165124"/>
                </a:lnTo>
                <a:lnTo>
                  <a:pt x="342967" y="142216"/>
                </a:lnTo>
                <a:lnTo>
                  <a:pt x="385918" y="120777"/>
                </a:lnTo>
                <a:lnTo>
                  <a:pt x="430808" y="100870"/>
                </a:lnTo>
                <a:lnTo>
                  <a:pt x="477536" y="82559"/>
                </a:lnTo>
                <a:lnTo>
                  <a:pt x="526002" y="65907"/>
                </a:lnTo>
                <a:lnTo>
                  <a:pt x="576105" y="50977"/>
                </a:lnTo>
                <a:lnTo>
                  <a:pt x="627743" y="37832"/>
                </a:lnTo>
                <a:lnTo>
                  <a:pt x="680817" y="26536"/>
                </a:lnTo>
                <a:lnTo>
                  <a:pt x="735225" y="17151"/>
                </a:lnTo>
                <a:lnTo>
                  <a:pt x="790866" y="9742"/>
                </a:lnTo>
                <a:lnTo>
                  <a:pt x="847640" y="4372"/>
                </a:lnTo>
                <a:lnTo>
                  <a:pt x="905446" y="1103"/>
                </a:lnTo>
                <a:lnTo>
                  <a:pt x="964182" y="0"/>
                </a:lnTo>
                <a:lnTo>
                  <a:pt x="1022919" y="1103"/>
                </a:lnTo>
                <a:lnTo>
                  <a:pt x="1080725" y="4372"/>
                </a:lnTo>
                <a:lnTo>
                  <a:pt x="1137498" y="9742"/>
                </a:lnTo>
                <a:lnTo>
                  <a:pt x="1193140" y="17151"/>
                </a:lnTo>
                <a:lnTo>
                  <a:pt x="1247548" y="26536"/>
                </a:lnTo>
                <a:lnTo>
                  <a:pt x="1300622" y="37832"/>
                </a:lnTo>
                <a:lnTo>
                  <a:pt x="1352260" y="50977"/>
                </a:lnTo>
                <a:lnTo>
                  <a:pt x="1402363" y="65907"/>
                </a:lnTo>
                <a:lnTo>
                  <a:pt x="1450829" y="82559"/>
                </a:lnTo>
                <a:lnTo>
                  <a:pt x="1497557" y="100870"/>
                </a:lnTo>
                <a:lnTo>
                  <a:pt x="1542447" y="120777"/>
                </a:lnTo>
                <a:lnTo>
                  <a:pt x="1585398" y="142216"/>
                </a:lnTo>
                <a:lnTo>
                  <a:pt x="1626308" y="165124"/>
                </a:lnTo>
                <a:lnTo>
                  <a:pt x="1665078" y="189438"/>
                </a:lnTo>
                <a:lnTo>
                  <a:pt x="1701605" y="215094"/>
                </a:lnTo>
                <a:lnTo>
                  <a:pt x="1735790" y="242029"/>
                </a:lnTo>
                <a:lnTo>
                  <a:pt x="1767532" y="270180"/>
                </a:lnTo>
                <a:lnTo>
                  <a:pt x="1796729" y="299484"/>
                </a:lnTo>
                <a:lnTo>
                  <a:pt x="1823280" y="329876"/>
                </a:lnTo>
                <a:lnTo>
                  <a:pt x="1847086" y="361295"/>
                </a:lnTo>
                <a:lnTo>
                  <a:pt x="1868045" y="393677"/>
                </a:lnTo>
                <a:lnTo>
                  <a:pt x="1901018" y="461076"/>
                </a:lnTo>
                <a:lnTo>
                  <a:pt x="1921394" y="531566"/>
                </a:lnTo>
                <a:lnTo>
                  <a:pt x="1928365" y="604641"/>
                </a:lnTo>
                <a:lnTo>
                  <a:pt x="1926606" y="641470"/>
                </a:lnTo>
                <a:lnTo>
                  <a:pt x="1921394" y="677716"/>
                </a:lnTo>
                <a:lnTo>
                  <a:pt x="1901018" y="748206"/>
                </a:lnTo>
                <a:lnTo>
                  <a:pt x="1868045" y="815605"/>
                </a:lnTo>
                <a:lnTo>
                  <a:pt x="1847086" y="847986"/>
                </a:lnTo>
                <a:lnTo>
                  <a:pt x="1823280" y="879405"/>
                </a:lnTo>
                <a:lnTo>
                  <a:pt x="1796729" y="909798"/>
                </a:lnTo>
                <a:lnTo>
                  <a:pt x="1767532" y="939102"/>
                </a:lnTo>
                <a:lnTo>
                  <a:pt x="1735790" y="967253"/>
                </a:lnTo>
                <a:lnTo>
                  <a:pt x="1701605" y="994188"/>
                </a:lnTo>
                <a:lnTo>
                  <a:pt x="1665078" y="1019844"/>
                </a:lnTo>
                <a:lnTo>
                  <a:pt x="1626308" y="1044158"/>
                </a:lnTo>
                <a:lnTo>
                  <a:pt x="1585398" y="1067066"/>
                </a:lnTo>
                <a:lnTo>
                  <a:pt x="1542447" y="1088505"/>
                </a:lnTo>
                <a:lnTo>
                  <a:pt x="1497557" y="1108411"/>
                </a:lnTo>
                <a:lnTo>
                  <a:pt x="1450829" y="1126722"/>
                </a:lnTo>
                <a:lnTo>
                  <a:pt x="1402363" y="1143375"/>
                </a:lnTo>
                <a:lnTo>
                  <a:pt x="1352260" y="1158305"/>
                </a:lnTo>
                <a:lnTo>
                  <a:pt x="1300622" y="1171450"/>
                </a:lnTo>
                <a:lnTo>
                  <a:pt x="1247548" y="1182746"/>
                </a:lnTo>
                <a:lnTo>
                  <a:pt x="1193140" y="1192130"/>
                </a:lnTo>
                <a:lnTo>
                  <a:pt x="1137498" y="1199539"/>
                </a:lnTo>
                <a:lnTo>
                  <a:pt x="1080725" y="1204910"/>
                </a:lnTo>
                <a:lnTo>
                  <a:pt x="1022919" y="1208178"/>
                </a:lnTo>
                <a:lnTo>
                  <a:pt x="964182" y="1209282"/>
                </a:lnTo>
                <a:lnTo>
                  <a:pt x="905446" y="1208178"/>
                </a:lnTo>
                <a:lnTo>
                  <a:pt x="847640" y="1204910"/>
                </a:lnTo>
                <a:lnTo>
                  <a:pt x="790866" y="1199539"/>
                </a:lnTo>
                <a:lnTo>
                  <a:pt x="735225" y="1192130"/>
                </a:lnTo>
                <a:lnTo>
                  <a:pt x="680817" y="1182746"/>
                </a:lnTo>
                <a:lnTo>
                  <a:pt x="627743" y="1171450"/>
                </a:lnTo>
                <a:lnTo>
                  <a:pt x="576105" y="1158305"/>
                </a:lnTo>
                <a:lnTo>
                  <a:pt x="526002" y="1143375"/>
                </a:lnTo>
                <a:lnTo>
                  <a:pt x="477536" y="1126722"/>
                </a:lnTo>
                <a:lnTo>
                  <a:pt x="430808" y="1108411"/>
                </a:lnTo>
                <a:lnTo>
                  <a:pt x="385918" y="1088505"/>
                </a:lnTo>
                <a:lnTo>
                  <a:pt x="342967" y="1067066"/>
                </a:lnTo>
                <a:lnTo>
                  <a:pt x="302057" y="1044158"/>
                </a:lnTo>
                <a:lnTo>
                  <a:pt x="263287" y="1019844"/>
                </a:lnTo>
                <a:lnTo>
                  <a:pt x="226760" y="994188"/>
                </a:lnTo>
                <a:lnTo>
                  <a:pt x="192575" y="967253"/>
                </a:lnTo>
                <a:lnTo>
                  <a:pt x="160833" y="939102"/>
                </a:lnTo>
                <a:lnTo>
                  <a:pt x="131636" y="909798"/>
                </a:lnTo>
                <a:lnTo>
                  <a:pt x="105084" y="879405"/>
                </a:lnTo>
                <a:lnTo>
                  <a:pt x="81279" y="847986"/>
                </a:lnTo>
                <a:lnTo>
                  <a:pt x="60320" y="815605"/>
                </a:lnTo>
                <a:lnTo>
                  <a:pt x="27346" y="748206"/>
                </a:lnTo>
                <a:lnTo>
                  <a:pt x="6971" y="677716"/>
                </a:lnTo>
                <a:lnTo>
                  <a:pt x="1759" y="641470"/>
                </a:lnTo>
                <a:lnTo>
                  <a:pt x="0" y="604641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65131" y="2528034"/>
            <a:ext cx="1216025" cy="45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45745">
              <a:lnSpc>
                <a:spcPct val="100800"/>
              </a:lnSpc>
              <a:spcBef>
                <a:spcPts val="95"/>
              </a:spcBef>
            </a:pPr>
            <a:r>
              <a:rPr sz="1400" spc="409" dirty="0">
                <a:latin typeface="Arial"/>
                <a:cs typeface="Arial"/>
              </a:rPr>
              <a:t>Fixed  </a:t>
            </a:r>
            <a:r>
              <a:rPr sz="1400" spc="540" dirty="0">
                <a:latin typeface="Arial"/>
                <a:cs typeface="Arial"/>
              </a:rPr>
              <a:t>Ne</a:t>
            </a:r>
            <a:r>
              <a:rPr sz="1400" spc="229" dirty="0">
                <a:latin typeface="Arial"/>
                <a:cs typeface="Arial"/>
              </a:rPr>
              <a:t>t</a:t>
            </a:r>
            <a:r>
              <a:rPr sz="1400" spc="540" dirty="0">
                <a:latin typeface="Arial"/>
                <a:cs typeface="Arial"/>
              </a:rPr>
              <a:t>wo</a:t>
            </a:r>
            <a:r>
              <a:rPr sz="1400" spc="375" dirty="0">
                <a:latin typeface="Arial"/>
                <a:cs typeface="Arial"/>
              </a:rPr>
              <a:t>rks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336169" y="4486781"/>
            <a:ext cx="2571750" cy="1612900"/>
          </a:xfrm>
          <a:custGeom>
            <a:avLst/>
            <a:gdLst/>
            <a:ahLst/>
            <a:cxnLst/>
            <a:rect l="l" t="t" r="r" b="b"/>
            <a:pathLst>
              <a:path w="2571750" h="1612900">
                <a:moveTo>
                  <a:pt x="1285577" y="0"/>
                </a:moveTo>
                <a:lnTo>
                  <a:pt x="1226737" y="829"/>
                </a:lnTo>
                <a:lnTo>
                  <a:pt x="1168575" y="3293"/>
                </a:lnTo>
                <a:lnTo>
                  <a:pt x="1111148" y="7356"/>
                </a:lnTo>
                <a:lnTo>
                  <a:pt x="1054514" y="12983"/>
                </a:lnTo>
                <a:lnTo>
                  <a:pt x="998728" y="20138"/>
                </a:lnTo>
                <a:lnTo>
                  <a:pt x="943847" y="28785"/>
                </a:lnTo>
                <a:lnTo>
                  <a:pt x="889929" y="38890"/>
                </a:lnTo>
                <a:lnTo>
                  <a:pt x="837030" y="50417"/>
                </a:lnTo>
                <a:lnTo>
                  <a:pt x="785206" y="63329"/>
                </a:lnTo>
                <a:lnTo>
                  <a:pt x="734515" y="77593"/>
                </a:lnTo>
                <a:lnTo>
                  <a:pt x="685013" y="93171"/>
                </a:lnTo>
                <a:lnTo>
                  <a:pt x="636757" y="110029"/>
                </a:lnTo>
                <a:lnTo>
                  <a:pt x="589804" y="128132"/>
                </a:lnTo>
                <a:lnTo>
                  <a:pt x="544210" y="147442"/>
                </a:lnTo>
                <a:lnTo>
                  <a:pt x="500033" y="167926"/>
                </a:lnTo>
                <a:lnTo>
                  <a:pt x="457329" y="189548"/>
                </a:lnTo>
                <a:lnTo>
                  <a:pt x="416154" y="212271"/>
                </a:lnTo>
                <a:lnTo>
                  <a:pt x="376566" y="236062"/>
                </a:lnTo>
                <a:lnTo>
                  <a:pt x="338622" y="260883"/>
                </a:lnTo>
                <a:lnTo>
                  <a:pt x="302378" y="286700"/>
                </a:lnTo>
                <a:lnTo>
                  <a:pt x="267890" y="313476"/>
                </a:lnTo>
                <a:lnTo>
                  <a:pt x="235216" y="341178"/>
                </a:lnTo>
                <a:lnTo>
                  <a:pt x="204413" y="369768"/>
                </a:lnTo>
                <a:lnTo>
                  <a:pt x="175536" y="399212"/>
                </a:lnTo>
                <a:lnTo>
                  <a:pt x="148644" y="429474"/>
                </a:lnTo>
                <a:lnTo>
                  <a:pt x="123792" y="460518"/>
                </a:lnTo>
                <a:lnTo>
                  <a:pt x="101038" y="492310"/>
                </a:lnTo>
                <a:lnTo>
                  <a:pt x="80438" y="524813"/>
                </a:lnTo>
                <a:lnTo>
                  <a:pt x="45927" y="591811"/>
                </a:lnTo>
                <a:lnTo>
                  <a:pt x="20715" y="661229"/>
                </a:lnTo>
                <a:lnTo>
                  <a:pt x="5254" y="732783"/>
                </a:lnTo>
                <a:lnTo>
                  <a:pt x="0" y="806188"/>
                </a:lnTo>
                <a:lnTo>
                  <a:pt x="1351" y="843087"/>
                </a:lnTo>
                <a:lnTo>
                  <a:pt x="11812" y="915572"/>
                </a:lnTo>
                <a:lnTo>
                  <a:pt x="32241" y="986072"/>
                </a:lnTo>
                <a:lnTo>
                  <a:pt x="62184" y="1054300"/>
                </a:lnTo>
                <a:lnTo>
                  <a:pt x="101188" y="1119972"/>
                </a:lnTo>
                <a:lnTo>
                  <a:pt x="123947" y="1151760"/>
                </a:lnTo>
                <a:lnTo>
                  <a:pt x="148802" y="1182803"/>
                </a:lnTo>
                <a:lnTo>
                  <a:pt x="175695" y="1213064"/>
                </a:lnTo>
                <a:lnTo>
                  <a:pt x="204571" y="1242509"/>
                </a:lnTo>
                <a:lnTo>
                  <a:pt x="235372" y="1271101"/>
                </a:lnTo>
                <a:lnTo>
                  <a:pt x="268042" y="1298804"/>
                </a:lnTo>
                <a:lnTo>
                  <a:pt x="302525" y="1325584"/>
                </a:lnTo>
                <a:lnTo>
                  <a:pt x="338763" y="1351405"/>
                </a:lnTo>
                <a:lnTo>
                  <a:pt x="376700" y="1376230"/>
                </a:lnTo>
                <a:lnTo>
                  <a:pt x="416280" y="1400025"/>
                </a:lnTo>
                <a:lnTo>
                  <a:pt x="457446" y="1422754"/>
                </a:lnTo>
                <a:lnTo>
                  <a:pt x="500141" y="1444382"/>
                </a:lnTo>
                <a:lnTo>
                  <a:pt x="544309" y="1464871"/>
                </a:lnTo>
                <a:lnTo>
                  <a:pt x="589893" y="1484188"/>
                </a:lnTo>
                <a:lnTo>
                  <a:pt x="636836" y="1502297"/>
                </a:lnTo>
                <a:lnTo>
                  <a:pt x="685082" y="1519161"/>
                </a:lnTo>
                <a:lnTo>
                  <a:pt x="734574" y="1534746"/>
                </a:lnTo>
                <a:lnTo>
                  <a:pt x="785256" y="1549015"/>
                </a:lnTo>
                <a:lnTo>
                  <a:pt x="837071" y="1561933"/>
                </a:lnTo>
                <a:lnTo>
                  <a:pt x="889962" y="1573465"/>
                </a:lnTo>
                <a:lnTo>
                  <a:pt x="943872" y="1583575"/>
                </a:lnTo>
                <a:lnTo>
                  <a:pt x="998746" y="1592227"/>
                </a:lnTo>
                <a:lnTo>
                  <a:pt x="1054525" y="1599386"/>
                </a:lnTo>
                <a:lnTo>
                  <a:pt x="1111155" y="1605016"/>
                </a:lnTo>
                <a:lnTo>
                  <a:pt x="1168578" y="1609081"/>
                </a:lnTo>
                <a:lnTo>
                  <a:pt x="1226737" y="1611547"/>
                </a:lnTo>
                <a:lnTo>
                  <a:pt x="1285577" y="1612376"/>
                </a:lnTo>
                <a:lnTo>
                  <a:pt x="1344445" y="1611547"/>
                </a:lnTo>
                <a:lnTo>
                  <a:pt x="1402632" y="1609081"/>
                </a:lnTo>
                <a:lnTo>
                  <a:pt x="1460080" y="1605016"/>
                </a:lnTo>
                <a:lnTo>
                  <a:pt x="1516734" y="1599386"/>
                </a:lnTo>
                <a:lnTo>
                  <a:pt x="1572536" y="1592227"/>
                </a:lnTo>
                <a:lnTo>
                  <a:pt x="1627430" y="1583575"/>
                </a:lnTo>
                <a:lnTo>
                  <a:pt x="1681360" y="1573465"/>
                </a:lnTo>
                <a:lnTo>
                  <a:pt x="1734268" y="1561933"/>
                </a:lnTo>
                <a:lnTo>
                  <a:pt x="1786098" y="1549015"/>
                </a:lnTo>
                <a:lnTo>
                  <a:pt x="1836794" y="1534746"/>
                </a:lnTo>
                <a:lnTo>
                  <a:pt x="1886298" y="1519161"/>
                </a:lnTo>
                <a:lnTo>
                  <a:pt x="1934555" y="1502297"/>
                </a:lnTo>
                <a:lnTo>
                  <a:pt x="1981507" y="1484188"/>
                </a:lnTo>
                <a:lnTo>
                  <a:pt x="2027099" y="1464871"/>
                </a:lnTo>
                <a:lnTo>
                  <a:pt x="2071272" y="1444382"/>
                </a:lnTo>
                <a:lnTo>
                  <a:pt x="2113972" y="1422754"/>
                </a:lnTo>
                <a:lnTo>
                  <a:pt x="2155140" y="1400025"/>
                </a:lnTo>
                <a:lnTo>
                  <a:pt x="2194721" y="1376230"/>
                </a:lnTo>
                <a:lnTo>
                  <a:pt x="2232657" y="1351405"/>
                </a:lnTo>
                <a:lnTo>
                  <a:pt x="2268893" y="1325584"/>
                </a:lnTo>
                <a:lnTo>
                  <a:pt x="2303372" y="1298804"/>
                </a:lnTo>
                <a:lnTo>
                  <a:pt x="2336036" y="1271101"/>
                </a:lnTo>
                <a:lnTo>
                  <a:pt x="2366830" y="1242509"/>
                </a:lnTo>
                <a:lnTo>
                  <a:pt x="2395696" y="1213064"/>
                </a:lnTo>
                <a:lnTo>
                  <a:pt x="2422579" y="1182803"/>
                </a:lnTo>
                <a:lnTo>
                  <a:pt x="2447421" y="1151760"/>
                </a:lnTo>
                <a:lnTo>
                  <a:pt x="2470166" y="1119972"/>
                </a:lnTo>
                <a:lnTo>
                  <a:pt x="2490757" y="1087473"/>
                </a:lnTo>
                <a:lnTo>
                  <a:pt x="2525251" y="1020487"/>
                </a:lnTo>
                <a:lnTo>
                  <a:pt x="2550451" y="951088"/>
                </a:lnTo>
                <a:lnTo>
                  <a:pt x="2565903" y="879560"/>
                </a:lnTo>
                <a:lnTo>
                  <a:pt x="2571154" y="806188"/>
                </a:lnTo>
                <a:lnTo>
                  <a:pt x="2569832" y="769272"/>
                </a:lnTo>
                <a:lnTo>
                  <a:pt x="2559423" y="696756"/>
                </a:lnTo>
                <a:lnTo>
                  <a:pt x="2539041" y="626235"/>
                </a:lnTo>
                <a:lnTo>
                  <a:pt x="2509137" y="557992"/>
                </a:lnTo>
                <a:lnTo>
                  <a:pt x="2470166" y="492310"/>
                </a:lnTo>
                <a:lnTo>
                  <a:pt x="2447421" y="460518"/>
                </a:lnTo>
                <a:lnTo>
                  <a:pt x="2422579" y="429474"/>
                </a:lnTo>
                <a:lnTo>
                  <a:pt x="2395696" y="399212"/>
                </a:lnTo>
                <a:lnTo>
                  <a:pt x="2366830" y="369768"/>
                </a:lnTo>
                <a:lnTo>
                  <a:pt x="2336036" y="341178"/>
                </a:lnTo>
                <a:lnTo>
                  <a:pt x="2303372" y="313476"/>
                </a:lnTo>
                <a:lnTo>
                  <a:pt x="2268893" y="286700"/>
                </a:lnTo>
                <a:lnTo>
                  <a:pt x="2232657" y="260883"/>
                </a:lnTo>
                <a:lnTo>
                  <a:pt x="2194721" y="236062"/>
                </a:lnTo>
                <a:lnTo>
                  <a:pt x="2155140" y="212271"/>
                </a:lnTo>
                <a:lnTo>
                  <a:pt x="2113972" y="189548"/>
                </a:lnTo>
                <a:lnTo>
                  <a:pt x="2071272" y="167926"/>
                </a:lnTo>
                <a:lnTo>
                  <a:pt x="2027099" y="147442"/>
                </a:lnTo>
                <a:lnTo>
                  <a:pt x="1981507" y="128132"/>
                </a:lnTo>
                <a:lnTo>
                  <a:pt x="1934555" y="110029"/>
                </a:lnTo>
                <a:lnTo>
                  <a:pt x="1886298" y="93171"/>
                </a:lnTo>
                <a:lnTo>
                  <a:pt x="1836794" y="77593"/>
                </a:lnTo>
                <a:lnTo>
                  <a:pt x="1786098" y="63329"/>
                </a:lnTo>
                <a:lnTo>
                  <a:pt x="1734268" y="50417"/>
                </a:lnTo>
                <a:lnTo>
                  <a:pt x="1681360" y="38890"/>
                </a:lnTo>
                <a:lnTo>
                  <a:pt x="1627430" y="28785"/>
                </a:lnTo>
                <a:lnTo>
                  <a:pt x="1572536" y="20138"/>
                </a:lnTo>
                <a:lnTo>
                  <a:pt x="1516734" y="12983"/>
                </a:lnTo>
                <a:lnTo>
                  <a:pt x="1460080" y="7356"/>
                </a:lnTo>
                <a:lnTo>
                  <a:pt x="1402632" y="3293"/>
                </a:lnTo>
                <a:lnTo>
                  <a:pt x="1344445" y="829"/>
                </a:lnTo>
                <a:lnTo>
                  <a:pt x="1285577" y="0"/>
                </a:lnTo>
                <a:close/>
              </a:path>
            </a:pathLst>
          </a:custGeom>
          <a:solidFill>
            <a:srgbClr val="99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336170" y="4486781"/>
            <a:ext cx="2571750" cy="1612900"/>
          </a:xfrm>
          <a:custGeom>
            <a:avLst/>
            <a:gdLst/>
            <a:ahLst/>
            <a:cxnLst/>
            <a:rect l="l" t="t" r="r" b="b"/>
            <a:pathLst>
              <a:path w="2571750" h="1612900">
                <a:moveTo>
                  <a:pt x="0" y="806188"/>
                </a:moveTo>
                <a:lnTo>
                  <a:pt x="5254" y="732783"/>
                </a:lnTo>
                <a:lnTo>
                  <a:pt x="20715" y="661229"/>
                </a:lnTo>
                <a:lnTo>
                  <a:pt x="45927" y="591811"/>
                </a:lnTo>
                <a:lnTo>
                  <a:pt x="80438" y="524813"/>
                </a:lnTo>
                <a:lnTo>
                  <a:pt x="101038" y="492310"/>
                </a:lnTo>
                <a:lnTo>
                  <a:pt x="123792" y="460518"/>
                </a:lnTo>
                <a:lnTo>
                  <a:pt x="148644" y="429474"/>
                </a:lnTo>
                <a:lnTo>
                  <a:pt x="175536" y="399212"/>
                </a:lnTo>
                <a:lnTo>
                  <a:pt x="204413" y="369768"/>
                </a:lnTo>
                <a:lnTo>
                  <a:pt x="235216" y="341178"/>
                </a:lnTo>
                <a:lnTo>
                  <a:pt x="267890" y="313476"/>
                </a:lnTo>
                <a:lnTo>
                  <a:pt x="302378" y="286700"/>
                </a:lnTo>
                <a:lnTo>
                  <a:pt x="338622" y="260883"/>
                </a:lnTo>
                <a:lnTo>
                  <a:pt x="376566" y="236062"/>
                </a:lnTo>
                <a:lnTo>
                  <a:pt x="416154" y="212271"/>
                </a:lnTo>
                <a:lnTo>
                  <a:pt x="457329" y="189548"/>
                </a:lnTo>
                <a:lnTo>
                  <a:pt x="500033" y="167926"/>
                </a:lnTo>
                <a:lnTo>
                  <a:pt x="544210" y="147442"/>
                </a:lnTo>
                <a:lnTo>
                  <a:pt x="589804" y="128132"/>
                </a:lnTo>
                <a:lnTo>
                  <a:pt x="636757" y="110029"/>
                </a:lnTo>
                <a:lnTo>
                  <a:pt x="685013" y="93171"/>
                </a:lnTo>
                <a:lnTo>
                  <a:pt x="734515" y="77593"/>
                </a:lnTo>
                <a:lnTo>
                  <a:pt x="785206" y="63329"/>
                </a:lnTo>
                <a:lnTo>
                  <a:pt x="837030" y="50417"/>
                </a:lnTo>
                <a:lnTo>
                  <a:pt x="889929" y="38890"/>
                </a:lnTo>
                <a:lnTo>
                  <a:pt x="943847" y="28785"/>
                </a:lnTo>
                <a:lnTo>
                  <a:pt x="998728" y="20138"/>
                </a:lnTo>
                <a:lnTo>
                  <a:pt x="1054514" y="12983"/>
                </a:lnTo>
                <a:lnTo>
                  <a:pt x="1111148" y="7356"/>
                </a:lnTo>
                <a:lnTo>
                  <a:pt x="1168575" y="3293"/>
                </a:lnTo>
                <a:lnTo>
                  <a:pt x="1226737" y="829"/>
                </a:lnTo>
                <a:lnTo>
                  <a:pt x="1285577" y="0"/>
                </a:lnTo>
                <a:lnTo>
                  <a:pt x="1344445" y="829"/>
                </a:lnTo>
                <a:lnTo>
                  <a:pt x="1402632" y="3293"/>
                </a:lnTo>
                <a:lnTo>
                  <a:pt x="1460080" y="7356"/>
                </a:lnTo>
                <a:lnTo>
                  <a:pt x="1516734" y="12983"/>
                </a:lnTo>
                <a:lnTo>
                  <a:pt x="1572536" y="20138"/>
                </a:lnTo>
                <a:lnTo>
                  <a:pt x="1627430" y="28785"/>
                </a:lnTo>
                <a:lnTo>
                  <a:pt x="1681360" y="38890"/>
                </a:lnTo>
                <a:lnTo>
                  <a:pt x="1734268" y="50417"/>
                </a:lnTo>
                <a:lnTo>
                  <a:pt x="1786098" y="63329"/>
                </a:lnTo>
                <a:lnTo>
                  <a:pt x="1836794" y="77593"/>
                </a:lnTo>
                <a:lnTo>
                  <a:pt x="1886298" y="93171"/>
                </a:lnTo>
                <a:lnTo>
                  <a:pt x="1934555" y="110029"/>
                </a:lnTo>
                <a:lnTo>
                  <a:pt x="1981507" y="128132"/>
                </a:lnTo>
                <a:lnTo>
                  <a:pt x="2027099" y="147442"/>
                </a:lnTo>
                <a:lnTo>
                  <a:pt x="2071272" y="167926"/>
                </a:lnTo>
                <a:lnTo>
                  <a:pt x="2113972" y="189548"/>
                </a:lnTo>
                <a:lnTo>
                  <a:pt x="2155140" y="212271"/>
                </a:lnTo>
                <a:lnTo>
                  <a:pt x="2194721" y="236062"/>
                </a:lnTo>
                <a:lnTo>
                  <a:pt x="2232657" y="260883"/>
                </a:lnTo>
                <a:lnTo>
                  <a:pt x="2268893" y="286700"/>
                </a:lnTo>
                <a:lnTo>
                  <a:pt x="2303372" y="313476"/>
                </a:lnTo>
                <a:lnTo>
                  <a:pt x="2336036" y="341178"/>
                </a:lnTo>
                <a:lnTo>
                  <a:pt x="2366830" y="369768"/>
                </a:lnTo>
                <a:lnTo>
                  <a:pt x="2395696" y="399212"/>
                </a:lnTo>
                <a:lnTo>
                  <a:pt x="2422579" y="429474"/>
                </a:lnTo>
                <a:lnTo>
                  <a:pt x="2447421" y="460518"/>
                </a:lnTo>
                <a:lnTo>
                  <a:pt x="2470166" y="492310"/>
                </a:lnTo>
                <a:lnTo>
                  <a:pt x="2490757" y="524813"/>
                </a:lnTo>
                <a:lnTo>
                  <a:pt x="2525251" y="591811"/>
                </a:lnTo>
                <a:lnTo>
                  <a:pt x="2550451" y="661229"/>
                </a:lnTo>
                <a:lnTo>
                  <a:pt x="2565903" y="732783"/>
                </a:lnTo>
                <a:lnTo>
                  <a:pt x="2571154" y="806188"/>
                </a:lnTo>
                <a:lnTo>
                  <a:pt x="2569832" y="843087"/>
                </a:lnTo>
                <a:lnTo>
                  <a:pt x="2565903" y="879560"/>
                </a:lnTo>
                <a:lnTo>
                  <a:pt x="2550451" y="951088"/>
                </a:lnTo>
                <a:lnTo>
                  <a:pt x="2525251" y="1020487"/>
                </a:lnTo>
                <a:lnTo>
                  <a:pt x="2490757" y="1087473"/>
                </a:lnTo>
                <a:lnTo>
                  <a:pt x="2470166" y="1119972"/>
                </a:lnTo>
                <a:lnTo>
                  <a:pt x="2447421" y="1151760"/>
                </a:lnTo>
                <a:lnTo>
                  <a:pt x="2422579" y="1182803"/>
                </a:lnTo>
                <a:lnTo>
                  <a:pt x="2395696" y="1213064"/>
                </a:lnTo>
                <a:lnTo>
                  <a:pt x="2366830" y="1242509"/>
                </a:lnTo>
                <a:lnTo>
                  <a:pt x="2336036" y="1271101"/>
                </a:lnTo>
                <a:lnTo>
                  <a:pt x="2303372" y="1298804"/>
                </a:lnTo>
                <a:lnTo>
                  <a:pt x="2268893" y="1325584"/>
                </a:lnTo>
                <a:lnTo>
                  <a:pt x="2232657" y="1351405"/>
                </a:lnTo>
                <a:lnTo>
                  <a:pt x="2194721" y="1376230"/>
                </a:lnTo>
                <a:lnTo>
                  <a:pt x="2155140" y="1400025"/>
                </a:lnTo>
                <a:lnTo>
                  <a:pt x="2113972" y="1422754"/>
                </a:lnTo>
                <a:lnTo>
                  <a:pt x="2071272" y="1444382"/>
                </a:lnTo>
                <a:lnTo>
                  <a:pt x="2027099" y="1464871"/>
                </a:lnTo>
                <a:lnTo>
                  <a:pt x="1981507" y="1484188"/>
                </a:lnTo>
                <a:lnTo>
                  <a:pt x="1934555" y="1502297"/>
                </a:lnTo>
                <a:lnTo>
                  <a:pt x="1886298" y="1519161"/>
                </a:lnTo>
                <a:lnTo>
                  <a:pt x="1836794" y="1534746"/>
                </a:lnTo>
                <a:lnTo>
                  <a:pt x="1786098" y="1549015"/>
                </a:lnTo>
                <a:lnTo>
                  <a:pt x="1734268" y="1561933"/>
                </a:lnTo>
                <a:lnTo>
                  <a:pt x="1681360" y="1573465"/>
                </a:lnTo>
                <a:lnTo>
                  <a:pt x="1627430" y="1583575"/>
                </a:lnTo>
                <a:lnTo>
                  <a:pt x="1572536" y="1592227"/>
                </a:lnTo>
                <a:lnTo>
                  <a:pt x="1516734" y="1599386"/>
                </a:lnTo>
                <a:lnTo>
                  <a:pt x="1460080" y="1605016"/>
                </a:lnTo>
                <a:lnTo>
                  <a:pt x="1402632" y="1609081"/>
                </a:lnTo>
                <a:lnTo>
                  <a:pt x="1344445" y="1611547"/>
                </a:lnTo>
                <a:lnTo>
                  <a:pt x="1285577" y="1612376"/>
                </a:lnTo>
                <a:lnTo>
                  <a:pt x="1226737" y="1611547"/>
                </a:lnTo>
                <a:lnTo>
                  <a:pt x="1168578" y="1609081"/>
                </a:lnTo>
                <a:lnTo>
                  <a:pt x="1111155" y="1605016"/>
                </a:lnTo>
                <a:lnTo>
                  <a:pt x="1054525" y="1599386"/>
                </a:lnTo>
                <a:lnTo>
                  <a:pt x="998746" y="1592227"/>
                </a:lnTo>
                <a:lnTo>
                  <a:pt x="943872" y="1583575"/>
                </a:lnTo>
                <a:lnTo>
                  <a:pt x="889962" y="1573465"/>
                </a:lnTo>
                <a:lnTo>
                  <a:pt x="837071" y="1561933"/>
                </a:lnTo>
                <a:lnTo>
                  <a:pt x="785256" y="1549015"/>
                </a:lnTo>
                <a:lnTo>
                  <a:pt x="734574" y="1534746"/>
                </a:lnTo>
                <a:lnTo>
                  <a:pt x="685082" y="1519161"/>
                </a:lnTo>
                <a:lnTo>
                  <a:pt x="636836" y="1502297"/>
                </a:lnTo>
                <a:lnTo>
                  <a:pt x="589893" y="1484188"/>
                </a:lnTo>
                <a:lnTo>
                  <a:pt x="544309" y="1464871"/>
                </a:lnTo>
                <a:lnTo>
                  <a:pt x="500141" y="1444382"/>
                </a:lnTo>
                <a:lnTo>
                  <a:pt x="457446" y="1422754"/>
                </a:lnTo>
                <a:lnTo>
                  <a:pt x="416280" y="1400025"/>
                </a:lnTo>
                <a:lnTo>
                  <a:pt x="376700" y="1376230"/>
                </a:lnTo>
                <a:lnTo>
                  <a:pt x="338763" y="1351405"/>
                </a:lnTo>
                <a:lnTo>
                  <a:pt x="302525" y="1325584"/>
                </a:lnTo>
                <a:lnTo>
                  <a:pt x="268042" y="1298804"/>
                </a:lnTo>
                <a:lnTo>
                  <a:pt x="235372" y="1271101"/>
                </a:lnTo>
                <a:lnTo>
                  <a:pt x="204571" y="1242509"/>
                </a:lnTo>
                <a:lnTo>
                  <a:pt x="175695" y="1213064"/>
                </a:lnTo>
                <a:lnTo>
                  <a:pt x="148802" y="1182803"/>
                </a:lnTo>
                <a:lnTo>
                  <a:pt x="123947" y="1151760"/>
                </a:lnTo>
                <a:lnTo>
                  <a:pt x="101188" y="1119972"/>
                </a:lnTo>
                <a:lnTo>
                  <a:pt x="80582" y="1087473"/>
                </a:lnTo>
                <a:lnTo>
                  <a:pt x="46051" y="1020487"/>
                </a:lnTo>
                <a:lnTo>
                  <a:pt x="20809" y="951088"/>
                </a:lnTo>
                <a:lnTo>
                  <a:pt x="5307" y="879560"/>
                </a:lnTo>
                <a:lnTo>
                  <a:pt x="1351" y="843087"/>
                </a:lnTo>
                <a:lnTo>
                  <a:pt x="0" y="806188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910549" y="5047373"/>
            <a:ext cx="1423035" cy="45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700" marR="5080" indent="-381635">
              <a:lnSpc>
                <a:spcPct val="100800"/>
              </a:lnSpc>
              <a:spcBef>
                <a:spcPts val="95"/>
              </a:spcBef>
            </a:pPr>
            <a:r>
              <a:rPr sz="1400" spc="515" dirty="0">
                <a:latin typeface="Arial"/>
                <a:cs typeface="Arial"/>
              </a:rPr>
              <a:t>Con</a:t>
            </a:r>
            <a:r>
              <a:rPr sz="1400" spc="420" dirty="0">
                <a:latin typeface="Arial"/>
                <a:cs typeface="Arial"/>
              </a:rPr>
              <a:t>v</a:t>
            </a:r>
            <a:r>
              <a:rPr sz="1400" spc="470" dirty="0">
                <a:latin typeface="Arial"/>
                <a:cs typeface="Arial"/>
              </a:rPr>
              <a:t>e</a:t>
            </a:r>
            <a:r>
              <a:rPr sz="1400" spc="280" dirty="0">
                <a:latin typeface="Arial"/>
                <a:cs typeface="Arial"/>
              </a:rPr>
              <a:t>r</a:t>
            </a:r>
            <a:r>
              <a:rPr sz="1400" spc="375" dirty="0">
                <a:latin typeface="Arial"/>
                <a:cs typeface="Arial"/>
              </a:rPr>
              <a:t>ged  </a:t>
            </a:r>
            <a:r>
              <a:rPr sz="1400" spc="625" dirty="0">
                <a:latin typeface="Arial"/>
                <a:cs typeface="Arial"/>
              </a:rPr>
              <a:t>NGN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8942" y="3982913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964182" y="0"/>
                </a:moveTo>
                <a:lnTo>
                  <a:pt x="905446" y="1103"/>
                </a:lnTo>
                <a:lnTo>
                  <a:pt x="847640" y="4372"/>
                </a:lnTo>
                <a:lnTo>
                  <a:pt x="790866" y="9742"/>
                </a:lnTo>
                <a:lnTo>
                  <a:pt x="735225" y="17151"/>
                </a:lnTo>
                <a:lnTo>
                  <a:pt x="680817" y="26536"/>
                </a:lnTo>
                <a:lnTo>
                  <a:pt x="627743" y="37832"/>
                </a:lnTo>
                <a:lnTo>
                  <a:pt x="576105" y="50977"/>
                </a:lnTo>
                <a:lnTo>
                  <a:pt x="526002" y="65907"/>
                </a:lnTo>
                <a:lnTo>
                  <a:pt x="477536" y="82559"/>
                </a:lnTo>
                <a:lnTo>
                  <a:pt x="430808" y="100870"/>
                </a:lnTo>
                <a:lnTo>
                  <a:pt x="385918" y="120777"/>
                </a:lnTo>
                <a:lnTo>
                  <a:pt x="342967" y="142216"/>
                </a:lnTo>
                <a:lnTo>
                  <a:pt x="302057" y="165124"/>
                </a:lnTo>
                <a:lnTo>
                  <a:pt x="263287" y="189438"/>
                </a:lnTo>
                <a:lnTo>
                  <a:pt x="226760" y="215094"/>
                </a:lnTo>
                <a:lnTo>
                  <a:pt x="192575" y="242029"/>
                </a:lnTo>
                <a:lnTo>
                  <a:pt x="160833" y="270180"/>
                </a:lnTo>
                <a:lnTo>
                  <a:pt x="131636" y="299484"/>
                </a:lnTo>
                <a:lnTo>
                  <a:pt x="105084" y="329877"/>
                </a:lnTo>
                <a:lnTo>
                  <a:pt x="81279" y="361295"/>
                </a:lnTo>
                <a:lnTo>
                  <a:pt x="60320" y="393677"/>
                </a:lnTo>
                <a:lnTo>
                  <a:pt x="27346" y="461076"/>
                </a:lnTo>
                <a:lnTo>
                  <a:pt x="6971" y="531566"/>
                </a:lnTo>
                <a:lnTo>
                  <a:pt x="0" y="604641"/>
                </a:lnTo>
                <a:lnTo>
                  <a:pt x="1759" y="641470"/>
                </a:lnTo>
                <a:lnTo>
                  <a:pt x="15533" y="713316"/>
                </a:lnTo>
                <a:lnTo>
                  <a:pt x="42309" y="782323"/>
                </a:lnTo>
                <a:lnTo>
                  <a:pt x="81279" y="847986"/>
                </a:lnTo>
                <a:lnTo>
                  <a:pt x="105084" y="879405"/>
                </a:lnTo>
                <a:lnTo>
                  <a:pt x="131636" y="909798"/>
                </a:lnTo>
                <a:lnTo>
                  <a:pt x="160833" y="939102"/>
                </a:lnTo>
                <a:lnTo>
                  <a:pt x="192575" y="967253"/>
                </a:lnTo>
                <a:lnTo>
                  <a:pt x="226760" y="994188"/>
                </a:lnTo>
                <a:lnTo>
                  <a:pt x="263287" y="1019844"/>
                </a:lnTo>
                <a:lnTo>
                  <a:pt x="302057" y="1044158"/>
                </a:lnTo>
                <a:lnTo>
                  <a:pt x="342967" y="1067066"/>
                </a:lnTo>
                <a:lnTo>
                  <a:pt x="385918" y="1088505"/>
                </a:lnTo>
                <a:lnTo>
                  <a:pt x="430808" y="1108411"/>
                </a:lnTo>
                <a:lnTo>
                  <a:pt x="477536" y="1126722"/>
                </a:lnTo>
                <a:lnTo>
                  <a:pt x="526002" y="1143375"/>
                </a:lnTo>
                <a:lnTo>
                  <a:pt x="576105" y="1158305"/>
                </a:lnTo>
                <a:lnTo>
                  <a:pt x="627743" y="1171450"/>
                </a:lnTo>
                <a:lnTo>
                  <a:pt x="680817" y="1182746"/>
                </a:lnTo>
                <a:lnTo>
                  <a:pt x="735225" y="1192130"/>
                </a:lnTo>
                <a:lnTo>
                  <a:pt x="790866" y="1199539"/>
                </a:lnTo>
                <a:lnTo>
                  <a:pt x="847640" y="1204910"/>
                </a:lnTo>
                <a:lnTo>
                  <a:pt x="905446" y="1208179"/>
                </a:lnTo>
                <a:lnTo>
                  <a:pt x="964182" y="1209282"/>
                </a:lnTo>
                <a:lnTo>
                  <a:pt x="1022919" y="1208179"/>
                </a:lnTo>
                <a:lnTo>
                  <a:pt x="1080724" y="1204910"/>
                </a:lnTo>
                <a:lnTo>
                  <a:pt x="1137498" y="1199539"/>
                </a:lnTo>
                <a:lnTo>
                  <a:pt x="1193140" y="1192130"/>
                </a:lnTo>
                <a:lnTo>
                  <a:pt x="1247548" y="1182746"/>
                </a:lnTo>
                <a:lnTo>
                  <a:pt x="1300621" y="1171450"/>
                </a:lnTo>
                <a:lnTo>
                  <a:pt x="1352260" y="1158305"/>
                </a:lnTo>
                <a:lnTo>
                  <a:pt x="1402363" y="1143375"/>
                </a:lnTo>
                <a:lnTo>
                  <a:pt x="1450829" y="1126722"/>
                </a:lnTo>
                <a:lnTo>
                  <a:pt x="1497557" y="1108411"/>
                </a:lnTo>
                <a:lnTo>
                  <a:pt x="1542447" y="1088505"/>
                </a:lnTo>
                <a:lnTo>
                  <a:pt x="1585398" y="1067066"/>
                </a:lnTo>
                <a:lnTo>
                  <a:pt x="1626308" y="1044158"/>
                </a:lnTo>
                <a:lnTo>
                  <a:pt x="1665078" y="1019844"/>
                </a:lnTo>
                <a:lnTo>
                  <a:pt x="1701605" y="994188"/>
                </a:lnTo>
                <a:lnTo>
                  <a:pt x="1735790" y="967253"/>
                </a:lnTo>
                <a:lnTo>
                  <a:pt x="1767531" y="939102"/>
                </a:lnTo>
                <a:lnTo>
                  <a:pt x="1796728" y="909798"/>
                </a:lnTo>
                <a:lnTo>
                  <a:pt x="1823280" y="879405"/>
                </a:lnTo>
                <a:lnTo>
                  <a:pt x="1847086" y="847986"/>
                </a:lnTo>
                <a:lnTo>
                  <a:pt x="1868045" y="815605"/>
                </a:lnTo>
                <a:lnTo>
                  <a:pt x="1901018" y="748206"/>
                </a:lnTo>
                <a:lnTo>
                  <a:pt x="1921394" y="677716"/>
                </a:lnTo>
                <a:lnTo>
                  <a:pt x="1928365" y="604641"/>
                </a:lnTo>
                <a:lnTo>
                  <a:pt x="1926606" y="567812"/>
                </a:lnTo>
                <a:lnTo>
                  <a:pt x="1912831" y="495966"/>
                </a:lnTo>
                <a:lnTo>
                  <a:pt x="1886056" y="426958"/>
                </a:lnTo>
                <a:lnTo>
                  <a:pt x="1847086" y="361295"/>
                </a:lnTo>
                <a:lnTo>
                  <a:pt x="1823280" y="329877"/>
                </a:lnTo>
                <a:lnTo>
                  <a:pt x="1796728" y="299484"/>
                </a:lnTo>
                <a:lnTo>
                  <a:pt x="1767531" y="270180"/>
                </a:lnTo>
                <a:lnTo>
                  <a:pt x="1735790" y="242029"/>
                </a:lnTo>
                <a:lnTo>
                  <a:pt x="1701605" y="215094"/>
                </a:lnTo>
                <a:lnTo>
                  <a:pt x="1665078" y="189438"/>
                </a:lnTo>
                <a:lnTo>
                  <a:pt x="1626308" y="165124"/>
                </a:lnTo>
                <a:lnTo>
                  <a:pt x="1585398" y="142216"/>
                </a:lnTo>
                <a:lnTo>
                  <a:pt x="1542447" y="120777"/>
                </a:lnTo>
                <a:lnTo>
                  <a:pt x="1497557" y="100870"/>
                </a:lnTo>
                <a:lnTo>
                  <a:pt x="1450829" y="82559"/>
                </a:lnTo>
                <a:lnTo>
                  <a:pt x="1402363" y="65907"/>
                </a:lnTo>
                <a:lnTo>
                  <a:pt x="1352260" y="50977"/>
                </a:lnTo>
                <a:lnTo>
                  <a:pt x="1300621" y="37832"/>
                </a:lnTo>
                <a:lnTo>
                  <a:pt x="1247548" y="26536"/>
                </a:lnTo>
                <a:lnTo>
                  <a:pt x="1193140" y="17151"/>
                </a:lnTo>
                <a:lnTo>
                  <a:pt x="1137498" y="9742"/>
                </a:lnTo>
                <a:lnTo>
                  <a:pt x="1080724" y="4372"/>
                </a:lnTo>
                <a:lnTo>
                  <a:pt x="1022919" y="1103"/>
                </a:lnTo>
                <a:lnTo>
                  <a:pt x="964182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8942" y="3982913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0" y="604641"/>
                </a:moveTo>
                <a:lnTo>
                  <a:pt x="6971" y="531566"/>
                </a:lnTo>
                <a:lnTo>
                  <a:pt x="27346" y="461076"/>
                </a:lnTo>
                <a:lnTo>
                  <a:pt x="60320" y="393677"/>
                </a:lnTo>
                <a:lnTo>
                  <a:pt x="81279" y="361295"/>
                </a:lnTo>
                <a:lnTo>
                  <a:pt x="105084" y="329876"/>
                </a:lnTo>
                <a:lnTo>
                  <a:pt x="131636" y="299484"/>
                </a:lnTo>
                <a:lnTo>
                  <a:pt x="160833" y="270180"/>
                </a:lnTo>
                <a:lnTo>
                  <a:pt x="192575" y="242029"/>
                </a:lnTo>
                <a:lnTo>
                  <a:pt x="226760" y="215094"/>
                </a:lnTo>
                <a:lnTo>
                  <a:pt x="263287" y="189438"/>
                </a:lnTo>
                <a:lnTo>
                  <a:pt x="302057" y="165124"/>
                </a:lnTo>
                <a:lnTo>
                  <a:pt x="342967" y="142216"/>
                </a:lnTo>
                <a:lnTo>
                  <a:pt x="385918" y="120777"/>
                </a:lnTo>
                <a:lnTo>
                  <a:pt x="430808" y="100870"/>
                </a:lnTo>
                <a:lnTo>
                  <a:pt x="477536" y="82559"/>
                </a:lnTo>
                <a:lnTo>
                  <a:pt x="526002" y="65907"/>
                </a:lnTo>
                <a:lnTo>
                  <a:pt x="576105" y="50977"/>
                </a:lnTo>
                <a:lnTo>
                  <a:pt x="627743" y="37832"/>
                </a:lnTo>
                <a:lnTo>
                  <a:pt x="680817" y="26536"/>
                </a:lnTo>
                <a:lnTo>
                  <a:pt x="735225" y="17151"/>
                </a:lnTo>
                <a:lnTo>
                  <a:pt x="790866" y="9742"/>
                </a:lnTo>
                <a:lnTo>
                  <a:pt x="847640" y="4372"/>
                </a:lnTo>
                <a:lnTo>
                  <a:pt x="905446" y="1103"/>
                </a:lnTo>
                <a:lnTo>
                  <a:pt x="964182" y="0"/>
                </a:lnTo>
                <a:lnTo>
                  <a:pt x="1022919" y="1103"/>
                </a:lnTo>
                <a:lnTo>
                  <a:pt x="1080725" y="4372"/>
                </a:lnTo>
                <a:lnTo>
                  <a:pt x="1137498" y="9742"/>
                </a:lnTo>
                <a:lnTo>
                  <a:pt x="1193140" y="17151"/>
                </a:lnTo>
                <a:lnTo>
                  <a:pt x="1247548" y="26536"/>
                </a:lnTo>
                <a:lnTo>
                  <a:pt x="1300622" y="37832"/>
                </a:lnTo>
                <a:lnTo>
                  <a:pt x="1352260" y="50977"/>
                </a:lnTo>
                <a:lnTo>
                  <a:pt x="1402363" y="65907"/>
                </a:lnTo>
                <a:lnTo>
                  <a:pt x="1450829" y="82559"/>
                </a:lnTo>
                <a:lnTo>
                  <a:pt x="1497557" y="100870"/>
                </a:lnTo>
                <a:lnTo>
                  <a:pt x="1542447" y="120777"/>
                </a:lnTo>
                <a:lnTo>
                  <a:pt x="1585398" y="142216"/>
                </a:lnTo>
                <a:lnTo>
                  <a:pt x="1626308" y="165124"/>
                </a:lnTo>
                <a:lnTo>
                  <a:pt x="1665078" y="189438"/>
                </a:lnTo>
                <a:lnTo>
                  <a:pt x="1701605" y="215094"/>
                </a:lnTo>
                <a:lnTo>
                  <a:pt x="1735790" y="242029"/>
                </a:lnTo>
                <a:lnTo>
                  <a:pt x="1767532" y="270180"/>
                </a:lnTo>
                <a:lnTo>
                  <a:pt x="1796729" y="299484"/>
                </a:lnTo>
                <a:lnTo>
                  <a:pt x="1823280" y="329876"/>
                </a:lnTo>
                <a:lnTo>
                  <a:pt x="1847086" y="361295"/>
                </a:lnTo>
                <a:lnTo>
                  <a:pt x="1868045" y="393677"/>
                </a:lnTo>
                <a:lnTo>
                  <a:pt x="1901018" y="461076"/>
                </a:lnTo>
                <a:lnTo>
                  <a:pt x="1921394" y="531566"/>
                </a:lnTo>
                <a:lnTo>
                  <a:pt x="1928365" y="604641"/>
                </a:lnTo>
                <a:lnTo>
                  <a:pt x="1926606" y="641470"/>
                </a:lnTo>
                <a:lnTo>
                  <a:pt x="1921394" y="677716"/>
                </a:lnTo>
                <a:lnTo>
                  <a:pt x="1901018" y="748206"/>
                </a:lnTo>
                <a:lnTo>
                  <a:pt x="1868045" y="815605"/>
                </a:lnTo>
                <a:lnTo>
                  <a:pt x="1847086" y="847986"/>
                </a:lnTo>
                <a:lnTo>
                  <a:pt x="1823280" y="879405"/>
                </a:lnTo>
                <a:lnTo>
                  <a:pt x="1796729" y="909798"/>
                </a:lnTo>
                <a:lnTo>
                  <a:pt x="1767532" y="939102"/>
                </a:lnTo>
                <a:lnTo>
                  <a:pt x="1735790" y="967253"/>
                </a:lnTo>
                <a:lnTo>
                  <a:pt x="1701605" y="994188"/>
                </a:lnTo>
                <a:lnTo>
                  <a:pt x="1665078" y="1019844"/>
                </a:lnTo>
                <a:lnTo>
                  <a:pt x="1626308" y="1044158"/>
                </a:lnTo>
                <a:lnTo>
                  <a:pt x="1585398" y="1067066"/>
                </a:lnTo>
                <a:lnTo>
                  <a:pt x="1542447" y="1088505"/>
                </a:lnTo>
                <a:lnTo>
                  <a:pt x="1497557" y="1108411"/>
                </a:lnTo>
                <a:lnTo>
                  <a:pt x="1450829" y="1126722"/>
                </a:lnTo>
                <a:lnTo>
                  <a:pt x="1402363" y="1143375"/>
                </a:lnTo>
                <a:lnTo>
                  <a:pt x="1352260" y="1158305"/>
                </a:lnTo>
                <a:lnTo>
                  <a:pt x="1300622" y="1171450"/>
                </a:lnTo>
                <a:lnTo>
                  <a:pt x="1247548" y="1182746"/>
                </a:lnTo>
                <a:lnTo>
                  <a:pt x="1193140" y="1192130"/>
                </a:lnTo>
                <a:lnTo>
                  <a:pt x="1137498" y="1199539"/>
                </a:lnTo>
                <a:lnTo>
                  <a:pt x="1080725" y="1204910"/>
                </a:lnTo>
                <a:lnTo>
                  <a:pt x="1022919" y="1208178"/>
                </a:lnTo>
                <a:lnTo>
                  <a:pt x="964182" y="1209282"/>
                </a:lnTo>
                <a:lnTo>
                  <a:pt x="905446" y="1208178"/>
                </a:lnTo>
                <a:lnTo>
                  <a:pt x="847640" y="1204910"/>
                </a:lnTo>
                <a:lnTo>
                  <a:pt x="790866" y="1199539"/>
                </a:lnTo>
                <a:lnTo>
                  <a:pt x="735225" y="1192130"/>
                </a:lnTo>
                <a:lnTo>
                  <a:pt x="680817" y="1182746"/>
                </a:lnTo>
                <a:lnTo>
                  <a:pt x="627743" y="1171450"/>
                </a:lnTo>
                <a:lnTo>
                  <a:pt x="576105" y="1158305"/>
                </a:lnTo>
                <a:lnTo>
                  <a:pt x="526002" y="1143375"/>
                </a:lnTo>
                <a:lnTo>
                  <a:pt x="477536" y="1126722"/>
                </a:lnTo>
                <a:lnTo>
                  <a:pt x="430808" y="1108411"/>
                </a:lnTo>
                <a:lnTo>
                  <a:pt x="385918" y="1088505"/>
                </a:lnTo>
                <a:lnTo>
                  <a:pt x="342967" y="1067066"/>
                </a:lnTo>
                <a:lnTo>
                  <a:pt x="302057" y="1044158"/>
                </a:lnTo>
                <a:lnTo>
                  <a:pt x="263287" y="1019844"/>
                </a:lnTo>
                <a:lnTo>
                  <a:pt x="226760" y="994188"/>
                </a:lnTo>
                <a:lnTo>
                  <a:pt x="192575" y="967253"/>
                </a:lnTo>
                <a:lnTo>
                  <a:pt x="160833" y="939102"/>
                </a:lnTo>
                <a:lnTo>
                  <a:pt x="131636" y="909798"/>
                </a:lnTo>
                <a:lnTo>
                  <a:pt x="105084" y="879405"/>
                </a:lnTo>
                <a:lnTo>
                  <a:pt x="81279" y="847986"/>
                </a:lnTo>
                <a:lnTo>
                  <a:pt x="60320" y="815605"/>
                </a:lnTo>
                <a:lnTo>
                  <a:pt x="27346" y="748206"/>
                </a:lnTo>
                <a:lnTo>
                  <a:pt x="6971" y="677716"/>
                </a:lnTo>
                <a:lnTo>
                  <a:pt x="1759" y="641470"/>
                </a:lnTo>
                <a:lnTo>
                  <a:pt x="0" y="604641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65131" y="4341958"/>
            <a:ext cx="1216025" cy="45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73990">
              <a:lnSpc>
                <a:spcPct val="100800"/>
              </a:lnSpc>
              <a:spcBef>
                <a:spcPts val="95"/>
              </a:spcBef>
            </a:pPr>
            <a:r>
              <a:rPr sz="1400" spc="415" dirty="0">
                <a:latin typeface="Arial"/>
                <a:cs typeface="Arial"/>
              </a:rPr>
              <a:t>Mobile  </a:t>
            </a:r>
            <a:r>
              <a:rPr sz="1400" spc="540" dirty="0">
                <a:latin typeface="Arial"/>
                <a:cs typeface="Arial"/>
              </a:rPr>
              <a:t>Ne</a:t>
            </a:r>
            <a:r>
              <a:rPr sz="1400" spc="229" dirty="0">
                <a:latin typeface="Arial"/>
                <a:cs typeface="Arial"/>
              </a:rPr>
              <a:t>t</a:t>
            </a:r>
            <a:r>
              <a:rPr sz="1400" spc="540" dirty="0">
                <a:latin typeface="Arial"/>
                <a:cs typeface="Arial"/>
              </a:rPr>
              <a:t>wo</a:t>
            </a:r>
            <a:r>
              <a:rPr sz="1400" spc="375" dirty="0">
                <a:latin typeface="Arial"/>
                <a:cs typeface="Arial"/>
              </a:rPr>
              <a:t>rks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08942" y="559529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964182" y="0"/>
                </a:moveTo>
                <a:lnTo>
                  <a:pt x="905446" y="1103"/>
                </a:lnTo>
                <a:lnTo>
                  <a:pt x="847640" y="4372"/>
                </a:lnTo>
                <a:lnTo>
                  <a:pt x="790866" y="9742"/>
                </a:lnTo>
                <a:lnTo>
                  <a:pt x="735225" y="17151"/>
                </a:lnTo>
                <a:lnTo>
                  <a:pt x="680817" y="26536"/>
                </a:lnTo>
                <a:lnTo>
                  <a:pt x="627743" y="37832"/>
                </a:lnTo>
                <a:lnTo>
                  <a:pt x="576105" y="50977"/>
                </a:lnTo>
                <a:lnTo>
                  <a:pt x="526002" y="65907"/>
                </a:lnTo>
                <a:lnTo>
                  <a:pt x="477536" y="82559"/>
                </a:lnTo>
                <a:lnTo>
                  <a:pt x="430808" y="100870"/>
                </a:lnTo>
                <a:lnTo>
                  <a:pt x="385918" y="120777"/>
                </a:lnTo>
                <a:lnTo>
                  <a:pt x="342967" y="142216"/>
                </a:lnTo>
                <a:lnTo>
                  <a:pt x="302057" y="165124"/>
                </a:lnTo>
                <a:lnTo>
                  <a:pt x="263287" y="189438"/>
                </a:lnTo>
                <a:lnTo>
                  <a:pt x="226760" y="215094"/>
                </a:lnTo>
                <a:lnTo>
                  <a:pt x="192575" y="242029"/>
                </a:lnTo>
                <a:lnTo>
                  <a:pt x="160833" y="270180"/>
                </a:lnTo>
                <a:lnTo>
                  <a:pt x="131636" y="299484"/>
                </a:lnTo>
                <a:lnTo>
                  <a:pt x="105084" y="329877"/>
                </a:lnTo>
                <a:lnTo>
                  <a:pt x="81279" y="361295"/>
                </a:lnTo>
                <a:lnTo>
                  <a:pt x="60320" y="393677"/>
                </a:lnTo>
                <a:lnTo>
                  <a:pt x="27346" y="461076"/>
                </a:lnTo>
                <a:lnTo>
                  <a:pt x="6971" y="531566"/>
                </a:lnTo>
                <a:lnTo>
                  <a:pt x="0" y="604641"/>
                </a:lnTo>
                <a:lnTo>
                  <a:pt x="1759" y="641467"/>
                </a:lnTo>
                <a:lnTo>
                  <a:pt x="15533" y="713308"/>
                </a:lnTo>
                <a:lnTo>
                  <a:pt x="42309" y="782309"/>
                </a:lnTo>
                <a:lnTo>
                  <a:pt x="81279" y="847965"/>
                </a:lnTo>
                <a:lnTo>
                  <a:pt x="105084" y="879381"/>
                </a:lnTo>
                <a:lnTo>
                  <a:pt x="131636" y="909771"/>
                </a:lnTo>
                <a:lnTo>
                  <a:pt x="160833" y="939071"/>
                </a:lnTo>
                <a:lnTo>
                  <a:pt x="192575" y="967219"/>
                </a:lnTo>
                <a:lnTo>
                  <a:pt x="226760" y="994151"/>
                </a:lnTo>
                <a:lnTo>
                  <a:pt x="263287" y="1019804"/>
                </a:lnTo>
                <a:lnTo>
                  <a:pt x="302057" y="1044114"/>
                </a:lnTo>
                <a:lnTo>
                  <a:pt x="342967" y="1067019"/>
                </a:lnTo>
                <a:lnTo>
                  <a:pt x="385918" y="1088455"/>
                </a:lnTo>
                <a:lnTo>
                  <a:pt x="430808" y="1108359"/>
                </a:lnTo>
                <a:lnTo>
                  <a:pt x="477536" y="1126668"/>
                </a:lnTo>
                <a:lnTo>
                  <a:pt x="526002" y="1143318"/>
                </a:lnTo>
                <a:lnTo>
                  <a:pt x="576105" y="1158246"/>
                </a:lnTo>
                <a:lnTo>
                  <a:pt x="627743" y="1171389"/>
                </a:lnTo>
                <a:lnTo>
                  <a:pt x="680817" y="1182683"/>
                </a:lnTo>
                <a:lnTo>
                  <a:pt x="735225" y="1192066"/>
                </a:lnTo>
                <a:lnTo>
                  <a:pt x="790866" y="1199474"/>
                </a:lnTo>
                <a:lnTo>
                  <a:pt x="847640" y="1204843"/>
                </a:lnTo>
                <a:lnTo>
                  <a:pt x="905446" y="1208112"/>
                </a:lnTo>
                <a:lnTo>
                  <a:pt x="964182" y="1209215"/>
                </a:lnTo>
                <a:lnTo>
                  <a:pt x="1022919" y="1208112"/>
                </a:lnTo>
                <a:lnTo>
                  <a:pt x="1080724" y="1204843"/>
                </a:lnTo>
                <a:lnTo>
                  <a:pt x="1137498" y="1199474"/>
                </a:lnTo>
                <a:lnTo>
                  <a:pt x="1193140" y="1192066"/>
                </a:lnTo>
                <a:lnTo>
                  <a:pt x="1247548" y="1182683"/>
                </a:lnTo>
                <a:lnTo>
                  <a:pt x="1300621" y="1171389"/>
                </a:lnTo>
                <a:lnTo>
                  <a:pt x="1352260" y="1158246"/>
                </a:lnTo>
                <a:lnTo>
                  <a:pt x="1402363" y="1143318"/>
                </a:lnTo>
                <a:lnTo>
                  <a:pt x="1450829" y="1126668"/>
                </a:lnTo>
                <a:lnTo>
                  <a:pt x="1497557" y="1108359"/>
                </a:lnTo>
                <a:lnTo>
                  <a:pt x="1542447" y="1088455"/>
                </a:lnTo>
                <a:lnTo>
                  <a:pt x="1585398" y="1067019"/>
                </a:lnTo>
                <a:lnTo>
                  <a:pt x="1626308" y="1044114"/>
                </a:lnTo>
                <a:lnTo>
                  <a:pt x="1665078" y="1019804"/>
                </a:lnTo>
                <a:lnTo>
                  <a:pt x="1701605" y="994151"/>
                </a:lnTo>
                <a:lnTo>
                  <a:pt x="1735790" y="967219"/>
                </a:lnTo>
                <a:lnTo>
                  <a:pt x="1767531" y="939071"/>
                </a:lnTo>
                <a:lnTo>
                  <a:pt x="1796728" y="909771"/>
                </a:lnTo>
                <a:lnTo>
                  <a:pt x="1823280" y="879381"/>
                </a:lnTo>
                <a:lnTo>
                  <a:pt x="1847086" y="847965"/>
                </a:lnTo>
                <a:lnTo>
                  <a:pt x="1868045" y="815587"/>
                </a:lnTo>
                <a:lnTo>
                  <a:pt x="1901018" y="748195"/>
                </a:lnTo>
                <a:lnTo>
                  <a:pt x="1921394" y="677711"/>
                </a:lnTo>
                <a:lnTo>
                  <a:pt x="1928365" y="604641"/>
                </a:lnTo>
                <a:lnTo>
                  <a:pt x="1926606" y="567812"/>
                </a:lnTo>
                <a:lnTo>
                  <a:pt x="1912831" y="495966"/>
                </a:lnTo>
                <a:lnTo>
                  <a:pt x="1886056" y="426958"/>
                </a:lnTo>
                <a:lnTo>
                  <a:pt x="1847086" y="361295"/>
                </a:lnTo>
                <a:lnTo>
                  <a:pt x="1823280" y="329877"/>
                </a:lnTo>
                <a:lnTo>
                  <a:pt x="1796728" y="299484"/>
                </a:lnTo>
                <a:lnTo>
                  <a:pt x="1767531" y="270180"/>
                </a:lnTo>
                <a:lnTo>
                  <a:pt x="1735790" y="242029"/>
                </a:lnTo>
                <a:lnTo>
                  <a:pt x="1701605" y="215094"/>
                </a:lnTo>
                <a:lnTo>
                  <a:pt x="1665078" y="189438"/>
                </a:lnTo>
                <a:lnTo>
                  <a:pt x="1626308" y="165124"/>
                </a:lnTo>
                <a:lnTo>
                  <a:pt x="1585398" y="142216"/>
                </a:lnTo>
                <a:lnTo>
                  <a:pt x="1542447" y="120777"/>
                </a:lnTo>
                <a:lnTo>
                  <a:pt x="1497557" y="100870"/>
                </a:lnTo>
                <a:lnTo>
                  <a:pt x="1450829" y="82559"/>
                </a:lnTo>
                <a:lnTo>
                  <a:pt x="1402363" y="65907"/>
                </a:lnTo>
                <a:lnTo>
                  <a:pt x="1352260" y="50977"/>
                </a:lnTo>
                <a:lnTo>
                  <a:pt x="1300621" y="37832"/>
                </a:lnTo>
                <a:lnTo>
                  <a:pt x="1247548" y="26536"/>
                </a:lnTo>
                <a:lnTo>
                  <a:pt x="1193140" y="17151"/>
                </a:lnTo>
                <a:lnTo>
                  <a:pt x="1137498" y="9742"/>
                </a:lnTo>
                <a:lnTo>
                  <a:pt x="1080724" y="4372"/>
                </a:lnTo>
                <a:lnTo>
                  <a:pt x="1022919" y="1103"/>
                </a:lnTo>
                <a:lnTo>
                  <a:pt x="964182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8942" y="559529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0" y="604641"/>
                </a:moveTo>
                <a:lnTo>
                  <a:pt x="6971" y="531566"/>
                </a:lnTo>
                <a:lnTo>
                  <a:pt x="27346" y="461076"/>
                </a:lnTo>
                <a:lnTo>
                  <a:pt x="60320" y="393677"/>
                </a:lnTo>
                <a:lnTo>
                  <a:pt x="81279" y="361295"/>
                </a:lnTo>
                <a:lnTo>
                  <a:pt x="105084" y="329876"/>
                </a:lnTo>
                <a:lnTo>
                  <a:pt x="131636" y="299484"/>
                </a:lnTo>
                <a:lnTo>
                  <a:pt x="160833" y="270180"/>
                </a:lnTo>
                <a:lnTo>
                  <a:pt x="192575" y="242029"/>
                </a:lnTo>
                <a:lnTo>
                  <a:pt x="226760" y="215094"/>
                </a:lnTo>
                <a:lnTo>
                  <a:pt x="263287" y="189438"/>
                </a:lnTo>
                <a:lnTo>
                  <a:pt x="302057" y="165124"/>
                </a:lnTo>
                <a:lnTo>
                  <a:pt x="342967" y="142216"/>
                </a:lnTo>
                <a:lnTo>
                  <a:pt x="385918" y="120777"/>
                </a:lnTo>
                <a:lnTo>
                  <a:pt x="430808" y="100870"/>
                </a:lnTo>
                <a:lnTo>
                  <a:pt x="477536" y="82559"/>
                </a:lnTo>
                <a:lnTo>
                  <a:pt x="526002" y="65907"/>
                </a:lnTo>
                <a:lnTo>
                  <a:pt x="576105" y="50977"/>
                </a:lnTo>
                <a:lnTo>
                  <a:pt x="627743" y="37832"/>
                </a:lnTo>
                <a:lnTo>
                  <a:pt x="680817" y="26536"/>
                </a:lnTo>
                <a:lnTo>
                  <a:pt x="735225" y="17151"/>
                </a:lnTo>
                <a:lnTo>
                  <a:pt x="790866" y="9742"/>
                </a:lnTo>
                <a:lnTo>
                  <a:pt x="847640" y="4372"/>
                </a:lnTo>
                <a:lnTo>
                  <a:pt x="905446" y="1103"/>
                </a:lnTo>
                <a:lnTo>
                  <a:pt x="964182" y="0"/>
                </a:lnTo>
                <a:lnTo>
                  <a:pt x="1022919" y="1103"/>
                </a:lnTo>
                <a:lnTo>
                  <a:pt x="1080725" y="4372"/>
                </a:lnTo>
                <a:lnTo>
                  <a:pt x="1137498" y="9742"/>
                </a:lnTo>
                <a:lnTo>
                  <a:pt x="1193140" y="17151"/>
                </a:lnTo>
                <a:lnTo>
                  <a:pt x="1247548" y="26536"/>
                </a:lnTo>
                <a:lnTo>
                  <a:pt x="1300622" y="37832"/>
                </a:lnTo>
                <a:lnTo>
                  <a:pt x="1352260" y="50977"/>
                </a:lnTo>
                <a:lnTo>
                  <a:pt x="1402363" y="65907"/>
                </a:lnTo>
                <a:lnTo>
                  <a:pt x="1450829" y="82559"/>
                </a:lnTo>
                <a:lnTo>
                  <a:pt x="1497557" y="100870"/>
                </a:lnTo>
                <a:lnTo>
                  <a:pt x="1542447" y="120777"/>
                </a:lnTo>
                <a:lnTo>
                  <a:pt x="1585398" y="142216"/>
                </a:lnTo>
                <a:lnTo>
                  <a:pt x="1626308" y="165124"/>
                </a:lnTo>
                <a:lnTo>
                  <a:pt x="1665078" y="189438"/>
                </a:lnTo>
                <a:lnTo>
                  <a:pt x="1701605" y="215094"/>
                </a:lnTo>
                <a:lnTo>
                  <a:pt x="1735790" y="242029"/>
                </a:lnTo>
                <a:lnTo>
                  <a:pt x="1767532" y="270180"/>
                </a:lnTo>
                <a:lnTo>
                  <a:pt x="1796729" y="299484"/>
                </a:lnTo>
                <a:lnTo>
                  <a:pt x="1823280" y="329876"/>
                </a:lnTo>
                <a:lnTo>
                  <a:pt x="1847086" y="361295"/>
                </a:lnTo>
                <a:lnTo>
                  <a:pt x="1868045" y="393677"/>
                </a:lnTo>
                <a:lnTo>
                  <a:pt x="1901018" y="461076"/>
                </a:lnTo>
                <a:lnTo>
                  <a:pt x="1921394" y="531566"/>
                </a:lnTo>
                <a:lnTo>
                  <a:pt x="1928365" y="604641"/>
                </a:lnTo>
                <a:lnTo>
                  <a:pt x="1926606" y="641467"/>
                </a:lnTo>
                <a:lnTo>
                  <a:pt x="1921394" y="677711"/>
                </a:lnTo>
                <a:lnTo>
                  <a:pt x="1901018" y="748195"/>
                </a:lnTo>
                <a:lnTo>
                  <a:pt x="1868045" y="815587"/>
                </a:lnTo>
                <a:lnTo>
                  <a:pt x="1847086" y="847965"/>
                </a:lnTo>
                <a:lnTo>
                  <a:pt x="1823280" y="879381"/>
                </a:lnTo>
                <a:lnTo>
                  <a:pt x="1796729" y="909771"/>
                </a:lnTo>
                <a:lnTo>
                  <a:pt x="1767532" y="939071"/>
                </a:lnTo>
                <a:lnTo>
                  <a:pt x="1735790" y="967219"/>
                </a:lnTo>
                <a:lnTo>
                  <a:pt x="1701605" y="994151"/>
                </a:lnTo>
                <a:lnTo>
                  <a:pt x="1665078" y="1019804"/>
                </a:lnTo>
                <a:lnTo>
                  <a:pt x="1626308" y="1044114"/>
                </a:lnTo>
                <a:lnTo>
                  <a:pt x="1585398" y="1067019"/>
                </a:lnTo>
                <a:lnTo>
                  <a:pt x="1542447" y="1088455"/>
                </a:lnTo>
                <a:lnTo>
                  <a:pt x="1497557" y="1108359"/>
                </a:lnTo>
                <a:lnTo>
                  <a:pt x="1450829" y="1126668"/>
                </a:lnTo>
                <a:lnTo>
                  <a:pt x="1402363" y="1143318"/>
                </a:lnTo>
                <a:lnTo>
                  <a:pt x="1352260" y="1158246"/>
                </a:lnTo>
                <a:lnTo>
                  <a:pt x="1300622" y="1171389"/>
                </a:lnTo>
                <a:lnTo>
                  <a:pt x="1247548" y="1182683"/>
                </a:lnTo>
                <a:lnTo>
                  <a:pt x="1193140" y="1192066"/>
                </a:lnTo>
                <a:lnTo>
                  <a:pt x="1137498" y="1199474"/>
                </a:lnTo>
                <a:lnTo>
                  <a:pt x="1080725" y="1204843"/>
                </a:lnTo>
                <a:lnTo>
                  <a:pt x="1022919" y="1208111"/>
                </a:lnTo>
                <a:lnTo>
                  <a:pt x="964182" y="1209215"/>
                </a:lnTo>
                <a:lnTo>
                  <a:pt x="905446" y="1208111"/>
                </a:lnTo>
                <a:lnTo>
                  <a:pt x="847640" y="1204843"/>
                </a:lnTo>
                <a:lnTo>
                  <a:pt x="790866" y="1199474"/>
                </a:lnTo>
                <a:lnTo>
                  <a:pt x="735225" y="1192066"/>
                </a:lnTo>
                <a:lnTo>
                  <a:pt x="680817" y="1182683"/>
                </a:lnTo>
                <a:lnTo>
                  <a:pt x="627743" y="1171389"/>
                </a:lnTo>
                <a:lnTo>
                  <a:pt x="576105" y="1158246"/>
                </a:lnTo>
                <a:lnTo>
                  <a:pt x="526002" y="1143318"/>
                </a:lnTo>
                <a:lnTo>
                  <a:pt x="477536" y="1126668"/>
                </a:lnTo>
                <a:lnTo>
                  <a:pt x="430808" y="1108359"/>
                </a:lnTo>
                <a:lnTo>
                  <a:pt x="385918" y="1088455"/>
                </a:lnTo>
                <a:lnTo>
                  <a:pt x="342967" y="1067019"/>
                </a:lnTo>
                <a:lnTo>
                  <a:pt x="302057" y="1044114"/>
                </a:lnTo>
                <a:lnTo>
                  <a:pt x="263287" y="1019804"/>
                </a:lnTo>
                <a:lnTo>
                  <a:pt x="226760" y="994151"/>
                </a:lnTo>
                <a:lnTo>
                  <a:pt x="192575" y="967219"/>
                </a:lnTo>
                <a:lnTo>
                  <a:pt x="160833" y="939071"/>
                </a:lnTo>
                <a:lnTo>
                  <a:pt x="131636" y="909771"/>
                </a:lnTo>
                <a:lnTo>
                  <a:pt x="105084" y="879381"/>
                </a:lnTo>
                <a:lnTo>
                  <a:pt x="81279" y="847965"/>
                </a:lnTo>
                <a:lnTo>
                  <a:pt x="60320" y="815587"/>
                </a:lnTo>
                <a:lnTo>
                  <a:pt x="27346" y="748195"/>
                </a:lnTo>
                <a:lnTo>
                  <a:pt x="6971" y="677711"/>
                </a:lnTo>
                <a:lnTo>
                  <a:pt x="1759" y="641467"/>
                </a:lnTo>
                <a:lnTo>
                  <a:pt x="0" y="604641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76048" y="6061826"/>
            <a:ext cx="99441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355" dirty="0">
                <a:latin typeface="Arial"/>
                <a:cs typeface="Arial"/>
              </a:rPr>
              <a:t>Internet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08942" y="735876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964182" y="0"/>
                </a:moveTo>
                <a:lnTo>
                  <a:pt x="905446" y="1103"/>
                </a:lnTo>
                <a:lnTo>
                  <a:pt x="847640" y="4371"/>
                </a:lnTo>
                <a:lnTo>
                  <a:pt x="790866" y="9741"/>
                </a:lnTo>
                <a:lnTo>
                  <a:pt x="735225" y="17149"/>
                </a:lnTo>
                <a:lnTo>
                  <a:pt x="680817" y="26532"/>
                </a:lnTo>
                <a:lnTo>
                  <a:pt x="627743" y="37827"/>
                </a:lnTo>
                <a:lnTo>
                  <a:pt x="576105" y="50970"/>
                </a:lnTo>
                <a:lnTo>
                  <a:pt x="526002" y="65899"/>
                </a:lnTo>
                <a:lnTo>
                  <a:pt x="477536" y="82549"/>
                </a:lnTo>
                <a:lnTo>
                  <a:pt x="430808" y="100859"/>
                </a:lnTo>
                <a:lnTo>
                  <a:pt x="385918" y="120764"/>
                </a:lnTo>
                <a:lnTo>
                  <a:pt x="342967" y="142201"/>
                </a:lnTo>
                <a:lnTo>
                  <a:pt x="302057" y="165108"/>
                </a:lnTo>
                <a:lnTo>
                  <a:pt x="263287" y="189420"/>
                </a:lnTo>
                <a:lnTo>
                  <a:pt x="226760" y="215075"/>
                </a:lnTo>
                <a:lnTo>
                  <a:pt x="192575" y="242010"/>
                </a:lnTo>
                <a:lnTo>
                  <a:pt x="160833" y="270160"/>
                </a:lnTo>
                <a:lnTo>
                  <a:pt x="131636" y="299464"/>
                </a:lnTo>
                <a:lnTo>
                  <a:pt x="105084" y="329857"/>
                </a:lnTo>
                <a:lnTo>
                  <a:pt x="81279" y="361276"/>
                </a:lnTo>
                <a:lnTo>
                  <a:pt x="60320" y="393659"/>
                </a:lnTo>
                <a:lnTo>
                  <a:pt x="27346" y="461061"/>
                </a:lnTo>
                <a:lnTo>
                  <a:pt x="6971" y="531557"/>
                </a:lnTo>
                <a:lnTo>
                  <a:pt x="0" y="604641"/>
                </a:lnTo>
                <a:lnTo>
                  <a:pt x="1759" y="641475"/>
                </a:lnTo>
                <a:lnTo>
                  <a:pt x="15533" y="713328"/>
                </a:lnTo>
                <a:lnTo>
                  <a:pt x="42309" y="782340"/>
                </a:lnTo>
                <a:lnTo>
                  <a:pt x="81279" y="848005"/>
                </a:lnTo>
                <a:lnTo>
                  <a:pt x="105084" y="879424"/>
                </a:lnTo>
                <a:lnTo>
                  <a:pt x="131636" y="909817"/>
                </a:lnTo>
                <a:lnTo>
                  <a:pt x="160833" y="939121"/>
                </a:lnTo>
                <a:lnTo>
                  <a:pt x="192575" y="967271"/>
                </a:lnTo>
                <a:lnTo>
                  <a:pt x="226760" y="994205"/>
                </a:lnTo>
                <a:lnTo>
                  <a:pt x="263287" y="1019860"/>
                </a:lnTo>
                <a:lnTo>
                  <a:pt x="302057" y="1044173"/>
                </a:lnTo>
                <a:lnTo>
                  <a:pt x="342967" y="1067079"/>
                </a:lnTo>
                <a:lnTo>
                  <a:pt x="385918" y="1088516"/>
                </a:lnTo>
                <a:lnTo>
                  <a:pt x="430808" y="1108421"/>
                </a:lnTo>
                <a:lnTo>
                  <a:pt x="477536" y="1126731"/>
                </a:lnTo>
                <a:lnTo>
                  <a:pt x="526002" y="1143381"/>
                </a:lnTo>
                <a:lnTo>
                  <a:pt x="576105" y="1158310"/>
                </a:lnTo>
                <a:lnTo>
                  <a:pt x="627743" y="1171453"/>
                </a:lnTo>
                <a:lnTo>
                  <a:pt x="680817" y="1182748"/>
                </a:lnTo>
                <a:lnTo>
                  <a:pt x="735225" y="1192131"/>
                </a:lnTo>
                <a:lnTo>
                  <a:pt x="790866" y="1199539"/>
                </a:lnTo>
                <a:lnTo>
                  <a:pt x="847640" y="1204908"/>
                </a:lnTo>
                <a:lnTo>
                  <a:pt x="905446" y="1208176"/>
                </a:lnTo>
                <a:lnTo>
                  <a:pt x="964182" y="1209280"/>
                </a:lnTo>
                <a:lnTo>
                  <a:pt x="1022919" y="1208176"/>
                </a:lnTo>
                <a:lnTo>
                  <a:pt x="1080724" y="1204908"/>
                </a:lnTo>
                <a:lnTo>
                  <a:pt x="1137498" y="1199539"/>
                </a:lnTo>
                <a:lnTo>
                  <a:pt x="1193140" y="1192131"/>
                </a:lnTo>
                <a:lnTo>
                  <a:pt x="1247548" y="1182748"/>
                </a:lnTo>
                <a:lnTo>
                  <a:pt x="1300621" y="1171453"/>
                </a:lnTo>
                <a:lnTo>
                  <a:pt x="1352260" y="1158310"/>
                </a:lnTo>
                <a:lnTo>
                  <a:pt x="1402363" y="1143381"/>
                </a:lnTo>
                <a:lnTo>
                  <a:pt x="1450829" y="1126731"/>
                </a:lnTo>
                <a:lnTo>
                  <a:pt x="1497557" y="1108421"/>
                </a:lnTo>
                <a:lnTo>
                  <a:pt x="1542447" y="1088516"/>
                </a:lnTo>
                <a:lnTo>
                  <a:pt x="1585398" y="1067079"/>
                </a:lnTo>
                <a:lnTo>
                  <a:pt x="1626308" y="1044173"/>
                </a:lnTo>
                <a:lnTo>
                  <a:pt x="1665078" y="1019860"/>
                </a:lnTo>
                <a:lnTo>
                  <a:pt x="1701605" y="994205"/>
                </a:lnTo>
                <a:lnTo>
                  <a:pt x="1735790" y="967271"/>
                </a:lnTo>
                <a:lnTo>
                  <a:pt x="1767531" y="939121"/>
                </a:lnTo>
                <a:lnTo>
                  <a:pt x="1796728" y="909817"/>
                </a:lnTo>
                <a:lnTo>
                  <a:pt x="1823280" y="879424"/>
                </a:lnTo>
                <a:lnTo>
                  <a:pt x="1847086" y="848005"/>
                </a:lnTo>
                <a:lnTo>
                  <a:pt x="1868045" y="815622"/>
                </a:lnTo>
                <a:lnTo>
                  <a:pt x="1901018" y="748220"/>
                </a:lnTo>
                <a:lnTo>
                  <a:pt x="1921394" y="677725"/>
                </a:lnTo>
                <a:lnTo>
                  <a:pt x="1928365" y="604641"/>
                </a:lnTo>
                <a:lnTo>
                  <a:pt x="1926606" y="567807"/>
                </a:lnTo>
                <a:lnTo>
                  <a:pt x="1912831" y="495954"/>
                </a:lnTo>
                <a:lnTo>
                  <a:pt x="1886056" y="426942"/>
                </a:lnTo>
                <a:lnTo>
                  <a:pt x="1847086" y="361276"/>
                </a:lnTo>
                <a:lnTo>
                  <a:pt x="1823280" y="329857"/>
                </a:lnTo>
                <a:lnTo>
                  <a:pt x="1796728" y="299464"/>
                </a:lnTo>
                <a:lnTo>
                  <a:pt x="1767531" y="270160"/>
                </a:lnTo>
                <a:lnTo>
                  <a:pt x="1735790" y="242010"/>
                </a:lnTo>
                <a:lnTo>
                  <a:pt x="1701605" y="215075"/>
                </a:lnTo>
                <a:lnTo>
                  <a:pt x="1665078" y="189420"/>
                </a:lnTo>
                <a:lnTo>
                  <a:pt x="1626308" y="165108"/>
                </a:lnTo>
                <a:lnTo>
                  <a:pt x="1585398" y="142201"/>
                </a:lnTo>
                <a:lnTo>
                  <a:pt x="1542447" y="120764"/>
                </a:lnTo>
                <a:lnTo>
                  <a:pt x="1497557" y="100859"/>
                </a:lnTo>
                <a:lnTo>
                  <a:pt x="1450829" y="82549"/>
                </a:lnTo>
                <a:lnTo>
                  <a:pt x="1402363" y="65899"/>
                </a:lnTo>
                <a:lnTo>
                  <a:pt x="1352260" y="50970"/>
                </a:lnTo>
                <a:lnTo>
                  <a:pt x="1300621" y="37827"/>
                </a:lnTo>
                <a:lnTo>
                  <a:pt x="1247548" y="26532"/>
                </a:lnTo>
                <a:lnTo>
                  <a:pt x="1193140" y="17149"/>
                </a:lnTo>
                <a:lnTo>
                  <a:pt x="1137498" y="9741"/>
                </a:lnTo>
                <a:lnTo>
                  <a:pt x="1080724" y="4371"/>
                </a:lnTo>
                <a:lnTo>
                  <a:pt x="1022919" y="1103"/>
                </a:lnTo>
                <a:lnTo>
                  <a:pt x="964182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8942" y="735876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0" y="604641"/>
                </a:moveTo>
                <a:lnTo>
                  <a:pt x="6971" y="531557"/>
                </a:lnTo>
                <a:lnTo>
                  <a:pt x="27346" y="461061"/>
                </a:lnTo>
                <a:lnTo>
                  <a:pt x="60320" y="393659"/>
                </a:lnTo>
                <a:lnTo>
                  <a:pt x="81279" y="361276"/>
                </a:lnTo>
                <a:lnTo>
                  <a:pt x="105084" y="329857"/>
                </a:lnTo>
                <a:lnTo>
                  <a:pt x="131636" y="299464"/>
                </a:lnTo>
                <a:lnTo>
                  <a:pt x="160833" y="270160"/>
                </a:lnTo>
                <a:lnTo>
                  <a:pt x="192575" y="242010"/>
                </a:lnTo>
                <a:lnTo>
                  <a:pt x="226760" y="215075"/>
                </a:lnTo>
                <a:lnTo>
                  <a:pt x="263287" y="189420"/>
                </a:lnTo>
                <a:lnTo>
                  <a:pt x="302057" y="165108"/>
                </a:lnTo>
                <a:lnTo>
                  <a:pt x="342967" y="142201"/>
                </a:lnTo>
                <a:lnTo>
                  <a:pt x="385918" y="120764"/>
                </a:lnTo>
                <a:lnTo>
                  <a:pt x="430808" y="100859"/>
                </a:lnTo>
                <a:lnTo>
                  <a:pt x="477536" y="82549"/>
                </a:lnTo>
                <a:lnTo>
                  <a:pt x="526002" y="65899"/>
                </a:lnTo>
                <a:lnTo>
                  <a:pt x="576105" y="50970"/>
                </a:lnTo>
                <a:lnTo>
                  <a:pt x="627743" y="37827"/>
                </a:lnTo>
                <a:lnTo>
                  <a:pt x="680817" y="26532"/>
                </a:lnTo>
                <a:lnTo>
                  <a:pt x="735225" y="17149"/>
                </a:lnTo>
                <a:lnTo>
                  <a:pt x="790866" y="9741"/>
                </a:lnTo>
                <a:lnTo>
                  <a:pt x="847640" y="4371"/>
                </a:lnTo>
                <a:lnTo>
                  <a:pt x="905446" y="1103"/>
                </a:lnTo>
                <a:lnTo>
                  <a:pt x="964182" y="0"/>
                </a:lnTo>
                <a:lnTo>
                  <a:pt x="1022919" y="1103"/>
                </a:lnTo>
                <a:lnTo>
                  <a:pt x="1080725" y="4371"/>
                </a:lnTo>
                <a:lnTo>
                  <a:pt x="1137498" y="9741"/>
                </a:lnTo>
                <a:lnTo>
                  <a:pt x="1193140" y="17149"/>
                </a:lnTo>
                <a:lnTo>
                  <a:pt x="1247548" y="26532"/>
                </a:lnTo>
                <a:lnTo>
                  <a:pt x="1300622" y="37827"/>
                </a:lnTo>
                <a:lnTo>
                  <a:pt x="1352260" y="50970"/>
                </a:lnTo>
                <a:lnTo>
                  <a:pt x="1402363" y="65899"/>
                </a:lnTo>
                <a:lnTo>
                  <a:pt x="1450829" y="82549"/>
                </a:lnTo>
                <a:lnTo>
                  <a:pt x="1497557" y="100859"/>
                </a:lnTo>
                <a:lnTo>
                  <a:pt x="1542447" y="120764"/>
                </a:lnTo>
                <a:lnTo>
                  <a:pt x="1585398" y="142201"/>
                </a:lnTo>
                <a:lnTo>
                  <a:pt x="1626308" y="165108"/>
                </a:lnTo>
                <a:lnTo>
                  <a:pt x="1665078" y="189420"/>
                </a:lnTo>
                <a:lnTo>
                  <a:pt x="1701605" y="215075"/>
                </a:lnTo>
                <a:lnTo>
                  <a:pt x="1735790" y="242010"/>
                </a:lnTo>
                <a:lnTo>
                  <a:pt x="1767532" y="270160"/>
                </a:lnTo>
                <a:lnTo>
                  <a:pt x="1796729" y="299464"/>
                </a:lnTo>
                <a:lnTo>
                  <a:pt x="1823280" y="329857"/>
                </a:lnTo>
                <a:lnTo>
                  <a:pt x="1847086" y="361276"/>
                </a:lnTo>
                <a:lnTo>
                  <a:pt x="1868045" y="393659"/>
                </a:lnTo>
                <a:lnTo>
                  <a:pt x="1901018" y="461061"/>
                </a:lnTo>
                <a:lnTo>
                  <a:pt x="1921394" y="531557"/>
                </a:lnTo>
                <a:lnTo>
                  <a:pt x="1928365" y="604641"/>
                </a:lnTo>
                <a:lnTo>
                  <a:pt x="1926606" y="641475"/>
                </a:lnTo>
                <a:lnTo>
                  <a:pt x="1921394" y="677725"/>
                </a:lnTo>
                <a:lnTo>
                  <a:pt x="1901018" y="748220"/>
                </a:lnTo>
                <a:lnTo>
                  <a:pt x="1868045" y="815622"/>
                </a:lnTo>
                <a:lnTo>
                  <a:pt x="1847086" y="848005"/>
                </a:lnTo>
                <a:lnTo>
                  <a:pt x="1823280" y="879424"/>
                </a:lnTo>
                <a:lnTo>
                  <a:pt x="1796729" y="909817"/>
                </a:lnTo>
                <a:lnTo>
                  <a:pt x="1767532" y="939121"/>
                </a:lnTo>
                <a:lnTo>
                  <a:pt x="1735790" y="967271"/>
                </a:lnTo>
                <a:lnTo>
                  <a:pt x="1701605" y="994205"/>
                </a:lnTo>
                <a:lnTo>
                  <a:pt x="1665078" y="1019860"/>
                </a:lnTo>
                <a:lnTo>
                  <a:pt x="1626308" y="1044173"/>
                </a:lnTo>
                <a:lnTo>
                  <a:pt x="1585398" y="1067079"/>
                </a:lnTo>
                <a:lnTo>
                  <a:pt x="1542447" y="1088516"/>
                </a:lnTo>
                <a:lnTo>
                  <a:pt x="1497557" y="1108421"/>
                </a:lnTo>
                <a:lnTo>
                  <a:pt x="1450829" y="1126731"/>
                </a:lnTo>
                <a:lnTo>
                  <a:pt x="1402363" y="1143381"/>
                </a:lnTo>
                <a:lnTo>
                  <a:pt x="1352260" y="1158310"/>
                </a:lnTo>
                <a:lnTo>
                  <a:pt x="1300622" y="1171453"/>
                </a:lnTo>
                <a:lnTo>
                  <a:pt x="1247548" y="1182748"/>
                </a:lnTo>
                <a:lnTo>
                  <a:pt x="1193140" y="1192131"/>
                </a:lnTo>
                <a:lnTo>
                  <a:pt x="1137498" y="1199539"/>
                </a:lnTo>
                <a:lnTo>
                  <a:pt x="1080725" y="1204908"/>
                </a:lnTo>
                <a:lnTo>
                  <a:pt x="1022919" y="1208176"/>
                </a:lnTo>
                <a:lnTo>
                  <a:pt x="964182" y="1209280"/>
                </a:lnTo>
                <a:lnTo>
                  <a:pt x="905446" y="1208176"/>
                </a:lnTo>
                <a:lnTo>
                  <a:pt x="847640" y="1204908"/>
                </a:lnTo>
                <a:lnTo>
                  <a:pt x="790866" y="1199539"/>
                </a:lnTo>
                <a:lnTo>
                  <a:pt x="735225" y="1192131"/>
                </a:lnTo>
                <a:lnTo>
                  <a:pt x="680817" y="1182748"/>
                </a:lnTo>
                <a:lnTo>
                  <a:pt x="627743" y="1171453"/>
                </a:lnTo>
                <a:lnTo>
                  <a:pt x="576105" y="1158310"/>
                </a:lnTo>
                <a:lnTo>
                  <a:pt x="526002" y="1143381"/>
                </a:lnTo>
                <a:lnTo>
                  <a:pt x="477536" y="1126731"/>
                </a:lnTo>
                <a:lnTo>
                  <a:pt x="430808" y="1108421"/>
                </a:lnTo>
                <a:lnTo>
                  <a:pt x="385918" y="1088516"/>
                </a:lnTo>
                <a:lnTo>
                  <a:pt x="342967" y="1067079"/>
                </a:lnTo>
                <a:lnTo>
                  <a:pt x="302057" y="1044173"/>
                </a:lnTo>
                <a:lnTo>
                  <a:pt x="263287" y="1019860"/>
                </a:lnTo>
                <a:lnTo>
                  <a:pt x="226760" y="994205"/>
                </a:lnTo>
                <a:lnTo>
                  <a:pt x="192575" y="967271"/>
                </a:lnTo>
                <a:lnTo>
                  <a:pt x="160833" y="939121"/>
                </a:lnTo>
                <a:lnTo>
                  <a:pt x="131636" y="909817"/>
                </a:lnTo>
                <a:lnTo>
                  <a:pt x="105084" y="879424"/>
                </a:lnTo>
                <a:lnTo>
                  <a:pt x="81279" y="848005"/>
                </a:lnTo>
                <a:lnTo>
                  <a:pt x="60320" y="815622"/>
                </a:lnTo>
                <a:lnTo>
                  <a:pt x="27346" y="748220"/>
                </a:lnTo>
                <a:lnTo>
                  <a:pt x="6971" y="677725"/>
                </a:lnTo>
                <a:lnTo>
                  <a:pt x="1759" y="641475"/>
                </a:lnTo>
                <a:lnTo>
                  <a:pt x="0" y="604641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65131" y="7717804"/>
            <a:ext cx="1216025" cy="45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1615">
              <a:lnSpc>
                <a:spcPct val="100800"/>
              </a:lnSpc>
              <a:spcBef>
                <a:spcPts val="95"/>
              </a:spcBef>
            </a:pPr>
            <a:r>
              <a:rPr sz="1400" spc="440" dirty="0">
                <a:latin typeface="Arial"/>
                <a:cs typeface="Arial"/>
              </a:rPr>
              <a:t>Cable  </a:t>
            </a:r>
            <a:r>
              <a:rPr sz="1400" spc="540" dirty="0">
                <a:latin typeface="Arial"/>
                <a:cs typeface="Arial"/>
              </a:rPr>
              <a:t>Ne</a:t>
            </a:r>
            <a:r>
              <a:rPr sz="1400" spc="229" dirty="0">
                <a:latin typeface="Arial"/>
                <a:cs typeface="Arial"/>
              </a:rPr>
              <a:t>t</a:t>
            </a:r>
            <a:r>
              <a:rPr sz="1400" spc="540" dirty="0">
                <a:latin typeface="Arial"/>
                <a:cs typeface="Arial"/>
              </a:rPr>
              <a:t>wo</a:t>
            </a:r>
            <a:r>
              <a:rPr sz="1400" spc="375" dirty="0">
                <a:latin typeface="Arial"/>
                <a:cs typeface="Arial"/>
              </a:rPr>
              <a:t>rks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337307" y="2773631"/>
            <a:ext cx="7210425" cy="2072639"/>
          </a:xfrm>
          <a:custGeom>
            <a:avLst/>
            <a:gdLst/>
            <a:ahLst/>
            <a:cxnLst/>
            <a:rect l="l" t="t" r="r" b="b"/>
            <a:pathLst>
              <a:path w="7210425" h="2072639">
                <a:moveTo>
                  <a:pt x="0" y="0"/>
                </a:moveTo>
                <a:lnTo>
                  <a:pt x="7210124" y="2072128"/>
                </a:lnTo>
              </a:path>
            </a:pathLst>
          </a:custGeom>
          <a:ln w="730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417445" y="4717888"/>
            <a:ext cx="633730" cy="273050"/>
          </a:xfrm>
          <a:custGeom>
            <a:avLst/>
            <a:gdLst/>
            <a:ahLst/>
            <a:cxnLst/>
            <a:rect l="l" t="t" r="r" b="b"/>
            <a:pathLst>
              <a:path w="633729" h="273050">
                <a:moveTo>
                  <a:pt x="167839" y="0"/>
                </a:moveTo>
                <a:lnTo>
                  <a:pt x="0" y="229539"/>
                </a:lnTo>
                <a:lnTo>
                  <a:pt x="633146" y="272760"/>
                </a:lnTo>
                <a:lnTo>
                  <a:pt x="1678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337307" y="4587555"/>
            <a:ext cx="7167880" cy="749300"/>
          </a:xfrm>
          <a:custGeom>
            <a:avLst/>
            <a:gdLst/>
            <a:ahLst/>
            <a:cxnLst/>
            <a:rect l="l" t="t" r="r" b="b"/>
            <a:pathLst>
              <a:path w="7167880" h="749300">
                <a:moveTo>
                  <a:pt x="0" y="0"/>
                </a:moveTo>
                <a:lnTo>
                  <a:pt x="7167271" y="749083"/>
                </a:lnTo>
              </a:path>
            </a:pathLst>
          </a:custGeom>
          <a:ln w="70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421731" y="5206752"/>
            <a:ext cx="629285" cy="249554"/>
          </a:xfrm>
          <a:custGeom>
            <a:avLst/>
            <a:gdLst/>
            <a:ahLst/>
            <a:cxnLst/>
            <a:rect l="l" t="t" r="r" b="b"/>
            <a:pathLst>
              <a:path w="629284" h="249554">
                <a:moveTo>
                  <a:pt x="66064" y="0"/>
                </a:moveTo>
                <a:lnTo>
                  <a:pt x="0" y="249246"/>
                </a:lnTo>
                <a:lnTo>
                  <a:pt x="628861" y="186990"/>
                </a:lnTo>
                <a:lnTo>
                  <a:pt x="660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7307" y="5791911"/>
            <a:ext cx="7804784" cy="408305"/>
          </a:xfrm>
          <a:custGeom>
            <a:avLst/>
            <a:gdLst/>
            <a:ahLst/>
            <a:cxnLst/>
            <a:rect l="l" t="t" r="r" b="b"/>
            <a:pathLst>
              <a:path w="7804784" h="408304">
                <a:moveTo>
                  <a:pt x="0" y="408020"/>
                </a:moveTo>
                <a:lnTo>
                  <a:pt x="7804346" y="0"/>
                </a:lnTo>
              </a:path>
            </a:pathLst>
          </a:custGeom>
          <a:ln w="699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74875" y="5668743"/>
            <a:ext cx="619125" cy="252095"/>
          </a:xfrm>
          <a:custGeom>
            <a:avLst/>
            <a:gdLst/>
            <a:ahLst/>
            <a:cxnLst/>
            <a:rect l="l" t="t" r="r" b="b"/>
            <a:pathLst>
              <a:path w="619125" h="252095">
                <a:moveTo>
                  <a:pt x="0" y="0"/>
                </a:moveTo>
                <a:lnTo>
                  <a:pt x="33210" y="251709"/>
                </a:lnTo>
                <a:lnTo>
                  <a:pt x="618505" y="9450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337307" y="5938816"/>
            <a:ext cx="8790940" cy="2025014"/>
          </a:xfrm>
          <a:custGeom>
            <a:avLst/>
            <a:gdLst/>
            <a:ahLst/>
            <a:cxnLst/>
            <a:rect l="l" t="t" r="r" b="b"/>
            <a:pathLst>
              <a:path w="8790940" h="2025015">
                <a:moveTo>
                  <a:pt x="0" y="2024585"/>
                </a:moveTo>
                <a:lnTo>
                  <a:pt x="8790669" y="0"/>
                </a:lnTo>
              </a:path>
            </a:pathLst>
          </a:custGeom>
          <a:ln w="719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011203" y="5819007"/>
            <a:ext cx="636905" cy="249554"/>
          </a:xfrm>
          <a:custGeom>
            <a:avLst/>
            <a:gdLst/>
            <a:ahLst/>
            <a:cxnLst/>
            <a:rect l="l" t="t" r="r" b="b"/>
            <a:pathLst>
              <a:path w="636904" h="249554">
                <a:moveTo>
                  <a:pt x="636717" y="0"/>
                </a:moveTo>
                <a:lnTo>
                  <a:pt x="0" y="12092"/>
                </a:lnTo>
                <a:lnTo>
                  <a:pt x="138913" y="249246"/>
                </a:lnTo>
                <a:lnTo>
                  <a:pt x="6367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 rot="1140000">
            <a:off x="3308140" y="2653136"/>
            <a:ext cx="736493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60"/>
              </a:lnSpc>
            </a:pPr>
            <a:r>
              <a:rPr sz="2475" i="1" spc="375" baseline="1683" dirty="0">
                <a:latin typeface="Arial"/>
                <a:cs typeface="Arial"/>
              </a:rPr>
              <a:t>PS</a:t>
            </a:r>
            <a:r>
              <a:rPr sz="1650" i="1" spc="225" dirty="0">
                <a:latin typeface="Arial"/>
                <a:cs typeface="Arial"/>
              </a:rPr>
              <a:t>T</a:t>
            </a:r>
            <a:r>
              <a:rPr sz="1650" i="1" spc="300" dirty="0">
                <a:latin typeface="Arial"/>
                <a:cs typeface="Arial"/>
              </a:rPr>
              <a:t>N</a:t>
            </a:r>
            <a:endParaRPr sz="16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 rot="1140000">
            <a:off x="4783959" y="3056104"/>
            <a:ext cx="666872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60"/>
              </a:lnSpc>
            </a:pPr>
            <a:r>
              <a:rPr sz="2475" i="1" spc="127" baseline="1683" dirty="0">
                <a:latin typeface="Arial"/>
                <a:cs typeface="Arial"/>
              </a:rPr>
              <a:t>I</a:t>
            </a:r>
            <a:r>
              <a:rPr sz="2475" i="1" spc="375" baseline="1683" dirty="0">
                <a:latin typeface="Arial"/>
                <a:cs typeface="Arial"/>
              </a:rPr>
              <a:t>S</a:t>
            </a:r>
            <a:r>
              <a:rPr sz="1650" i="1" spc="270" dirty="0">
                <a:latin typeface="Arial"/>
                <a:cs typeface="Arial"/>
              </a:rPr>
              <a:t>D</a:t>
            </a:r>
            <a:r>
              <a:rPr sz="1650" i="1" spc="300" dirty="0">
                <a:latin typeface="Arial"/>
                <a:cs typeface="Arial"/>
              </a:rPr>
              <a:t>N</a:t>
            </a:r>
            <a:endParaRPr sz="16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 rot="1140000">
            <a:off x="6135092" y="3459252"/>
            <a:ext cx="557294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60"/>
              </a:lnSpc>
            </a:pPr>
            <a:r>
              <a:rPr sz="2475" i="1" spc="405" baseline="1683" dirty="0">
                <a:latin typeface="Arial"/>
                <a:cs typeface="Arial"/>
              </a:rPr>
              <a:t>D</a:t>
            </a:r>
            <a:r>
              <a:rPr sz="1650" i="1" spc="250" dirty="0">
                <a:latin typeface="Arial"/>
                <a:cs typeface="Arial"/>
              </a:rPr>
              <a:t>S</a:t>
            </a:r>
            <a:r>
              <a:rPr sz="1650" i="1" spc="229" dirty="0">
                <a:latin typeface="Arial"/>
                <a:cs typeface="Arial"/>
              </a:rPr>
              <a:t>L</a:t>
            </a:r>
            <a:endParaRPr sz="165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560143" y="4386007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803485" y="0"/>
                </a:move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lnTo>
                  <a:pt x="1603685" y="183204"/>
                </a:lnTo>
                <a:lnTo>
                  <a:pt x="1578254" y="147972"/>
                </a:lnTo>
                <a:lnTo>
                  <a:pt x="1529571" y="115154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560143" y="4386008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1606971" y="201547"/>
                </a:moveTo>
                <a:lnTo>
                  <a:pt x="1594018" y="165322"/>
                </a:lnTo>
                <a:lnTo>
                  <a:pt x="1556677" y="131225"/>
                </a:lnTo>
                <a:lnTo>
                  <a:pt x="1497221" y="99828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close/>
              </a:path>
            </a:pathLst>
          </a:custGeom>
          <a:ln w="5563">
            <a:solidFill>
              <a:srgbClr val="66FF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7874551" y="4449450"/>
            <a:ext cx="97790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795" dirty="0">
                <a:latin typeface="Arial"/>
                <a:cs typeface="Arial"/>
              </a:rPr>
              <a:t>W</a:t>
            </a:r>
            <a:r>
              <a:rPr sz="1400" spc="185" dirty="0">
                <a:latin typeface="Arial"/>
                <a:cs typeface="Arial"/>
              </a:rPr>
              <a:t>i</a:t>
            </a:r>
            <a:r>
              <a:rPr sz="1400" spc="610" dirty="0">
                <a:latin typeface="Arial"/>
                <a:cs typeface="Arial"/>
              </a:rPr>
              <a:t>MAX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792475" y="4486781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803485" y="0"/>
                </a:move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lnTo>
                  <a:pt x="1603685" y="183204"/>
                </a:lnTo>
                <a:lnTo>
                  <a:pt x="1578254" y="147972"/>
                </a:lnTo>
                <a:lnTo>
                  <a:pt x="1529571" y="115154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92475" y="4486781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1606971" y="201547"/>
                </a:moveTo>
                <a:lnTo>
                  <a:pt x="1594018" y="165322"/>
                </a:lnTo>
                <a:lnTo>
                  <a:pt x="1556677" y="131225"/>
                </a:lnTo>
                <a:lnTo>
                  <a:pt x="1497221" y="99828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close/>
              </a:path>
            </a:pathLst>
          </a:custGeom>
          <a:ln w="5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297576" y="4550223"/>
            <a:ext cx="59690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795" dirty="0">
                <a:latin typeface="Arial"/>
                <a:cs typeface="Arial"/>
              </a:rPr>
              <a:t>W</a:t>
            </a:r>
            <a:r>
              <a:rPr sz="1400" spc="185" dirty="0">
                <a:latin typeface="Arial"/>
                <a:cs typeface="Arial"/>
              </a:rPr>
              <a:t>i</a:t>
            </a:r>
            <a:r>
              <a:rPr sz="1400" spc="509" dirty="0">
                <a:latin typeface="Arial"/>
                <a:cs typeface="Arial"/>
              </a:rPr>
              <a:t>F</a:t>
            </a:r>
            <a:r>
              <a:rPr sz="1400" spc="185" dirty="0"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 rot="540000">
            <a:off x="2955639" y="4344423"/>
            <a:ext cx="636893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2175" i="1" spc="719" baseline="1915" dirty="0">
                <a:latin typeface="Arial"/>
                <a:cs typeface="Arial"/>
              </a:rPr>
              <a:t>S</a:t>
            </a:r>
            <a:r>
              <a:rPr sz="1450" i="1" spc="605" dirty="0">
                <a:latin typeface="Arial"/>
                <a:cs typeface="Arial"/>
              </a:rPr>
              <a:t>M</a:t>
            </a:r>
            <a:r>
              <a:rPr sz="1450" i="1" spc="500" dirty="0"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 rot="540000">
            <a:off x="4547636" y="4531520"/>
            <a:ext cx="666676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2175" i="1" spc="1035" baseline="1915" dirty="0">
                <a:latin typeface="Arial"/>
                <a:cs typeface="Arial"/>
              </a:rPr>
              <a:t>W</a:t>
            </a:r>
            <a:r>
              <a:rPr sz="1450" i="1" spc="480" dirty="0">
                <a:latin typeface="Arial"/>
                <a:cs typeface="Arial"/>
              </a:rPr>
              <a:t>A</a:t>
            </a:r>
            <a:r>
              <a:rPr sz="1450" i="1" spc="500" dirty="0">
                <a:latin typeface="Arial"/>
                <a:cs typeface="Arial"/>
              </a:rPr>
              <a:t>P</a:t>
            </a:r>
            <a:endParaRPr sz="14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 rot="540000">
            <a:off x="2365200" y="4746879"/>
            <a:ext cx="1199824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2175" i="1" spc="569" baseline="3831" dirty="0">
                <a:latin typeface="Arial"/>
                <a:cs typeface="Arial"/>
              </a:rPr>
              <a:t>A</a:t>
            </a:r>
            <a:r>
              <a:rPr sz="2175" i="1" spc="569" baseline="1915" dirty="0">
                <a:latin typeface="Arial"/>
                <a:cs typeface="Arial"/>
              </a:rPr>
              <a:t>nalo</a:t>
            </a:r>
            <a:r>
              <a:rPr sz="1450" i="1" spc="380" dirty="0">
                <a:latin typeface="Arial"/>
                <a:cs typeface="Arial"/>
              </a:rPr>
              <a:t>que</a:t>
            </a:r>
            <a:endParaRPr sz="14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 rot="540000">
            <a:off x="3695227" y="4898784"/>
            <a:ext cx="666676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2175" i="1" spc="847" baseline="1915" dirty="0">
                <a:latin typeface="Arial"/>
                <a:cs typeface="Arial"/>
              </a:rPr>
              <a:t>G</a:t>
            </a:r>
            <a:r>
              <a:rPr sz="1450" i="1" spc="480" dirty="0">
                <a:latin typeface="Arial"/>
                <a:cs typeface="Arial"/>
              </a:rPr>
              <a:t>S</a:t>
            </a:r>
            <a:r>
              <a:rPr sz="1450" i="1" spc="625" dirty="0">
                <a:latin typeface="Arial"/>
                <a:cs typeface="Arial"/>
              </a:rPr>
              <a:t>M</a:t>
            </a:r>
            <a:endParaRPr sz="14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 rot="540000">
            <a:off x="4488083" y="4999463"/>
            <a:ext cx="817083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2175" i="1" spc="847" baseline="1915" dirty="0">
                <a:latin typeface="Arial"/>
                <a:cs typeface="Arial"/>
              </a:rPr>
              <a:t>G</a:t>
            </a:r>
            <a:r>
              <a:rPr sz="2175" i="1" spc="719" baseline="1915" dirty="0">
                <a:latin typeface="Arial"/>
                <a:cs typeface="Arial"/>
              </a:rPr>
              <a:t>P</a:t>
            </a:r>
            <a:r>
              <a:rPr sz="1450" i="1" spc="520" dirty="0">
                <a:latin typeface="Arial"/>
                <a:cs typeface="Arial"/>
              </a:rPr>
              <a:t>R</a:t>
            </a:r>
            <a:r>
              <a:rPr sz="1450" i="1" spc="500" dirty="0"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454809" y="5089921"/>
            <a:ext cx="83502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610" dirty="0">
                <a:latin typeface="Arial"/>
                <a:cs typeface="Arial"/>
              </a:rPr>
              <a:t>U</a:t>
            </a:r>
            <a:r>
              <a:rPr sz="1400" spc="705" dirty="0">
                <a:latin typeface="Arial"/>
                <a:cs typeface="Arial"/>
              </a:rPr>
              <a:t>M</a:t>
            </a:r>
            <a:r>
              <a:rPr sz="1400" spc="509" dirty="0">
                <a:latin typeface="Arial"/>
                <a:cs typeface="Arial"/>
              </a:rPr>
              <a:t>T</a:t>
            </a:r>
            <a:r>
              <a:rPr sz="1400" spc="565" dirty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427563" y="5205251"/>
            <a:ext cx="101028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610" dirty="0">
                <a:latin typeface="Arial"/>
                <a:cs typeface="Arial"/>
              </a:rPr>
              <a:t>H</a:t>
            </a:r>
            <a:r>
              <a:rPr sz="1400" spc="565" dirty="0">
                <a:latin typeface="Arial"/>
                <a:cs typeface="Arial"/>
              </a:rPr>
              <a:t>S</a:t>
            </a:r>
            <a:r>
              <a:rPr sz="1400" spc="610" dirty="0">
                <a:latin typeface="Arial"/>
                <a:cs typeface="Arial"/>
              </a:rPr>
              <a:t>D</a:t>
            </a:r>
            <a:r>
              <a:rPr sz="1400" spc="565" dirty="0">
                <a:latin typeface="Arial"/>
                <a:cs typeface="Arial"/>
              </a:rPr>
              <a:t>PA</a:t>
            </a:r>
            <a:endParaRPr sz="14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7560143" y="5041036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803485" y="0"/>
                </a:move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lnTo>
                  <a:pt x="1603685" y="183204"/>
                </a:lnTo>
                <a:lnTo>
                  <a:pt x="1578254" y="147972"/>
                </a:lnTo>
                <a:lnTo>
                  <a:pt x="1529571" y="115154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560143" y="5041036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1606971" y="201547"/>
                </a:moveTo>
                <a:lnTo>
                  <a:pt x="1594018" y="165322"/>
                </a:lnTo>
                <a:lnTo>
                  <a:pt x="1556677" y="131225"/>
                </a:lnTo>
                <a:lnTo>
                  <a:pt x="1497221" y="99828"/>
                </a:lnTo>
                <a:lnTo>
                  <a:pt x="1459911" y="85318"/>
                </a:lnTo>
                <a:lnTo>
                  <a:pt x="1417926" y="71698"/>
                </a:lnTo>
                <a:lnTo>
                  <a:pt x="1371550" y="59036"/>
                </a:lnTo>
                <a:lnTo>
                  <a:pt x="1321067" y="47405"/>
                </a:lnTo>
                <a:lnTo>
                  <a:pt x="1266761" y="36876"/>
                </a:lnTo>
                <a:lnTo>
                  <a:pt x="1208918" y="27519"/>
                </a:lnTo>
                <a:lnTo>
                  <a:pt x="1147821" y="19407"/>
                </a:lnTo>
                <a:lnTo>
                  <a:pt x="1083755" y="12610"/>
                </a:lnTo>
                <a:lnTo>
                  <a:pt x="1017004" y="7200"/>
                </a:lnTo>
                <a:lnTo>
                  <a:pt x="947853" y="3247"/>
                </a:lnTo>
                <a:lnTo>
                  <a:pt x="876585" y="823"/>
                </a:lnTo>
                <a:lnTo>
                  <a:pt x="803485" y="0"/>
                </a:lnTo>
                <a:lnTo>
                  <a:pt x="730333" y="823"/>
                </a:lnTo>
                <a:lnTo>
                  <a:pt x="659024" y="3247"/>
                </a:lnTo>
                <a:lnTo>
                  <a:pt x="589842" y="7200"/>
                </a:lnTo>
                <a:lnTo>
                  <a:pt x="523071" y="12610"/>
                </a:lnTo>
                <a:lnTo>
                  <a:pt x="458994" y="19407"/>
                </a:lnTo>
                <a:lnTo>
                  <a:pt x="397894" y="27519"/>
                </a:lnTo>
                <a:lnTo>
                  <a:pt x="340053" y="36876"/>
                </a:lnTo>
                <a:lnTo>
                  <a:pt x="285757" y="47405"/>
                </a:lnTo>
                <a:lnTo>
                  <a:pt x="235287" y="59036"/>
                </a:lnTo>
                <a:lnTo>
                  <a:pt x="188927" y="71698"/>
                </a:lnTo>
                <a:lnTo>
                  <a:pt x="146960" y="85318"/>
                </a:lnTo>
                <a:lnTo>
                  <a:pt x="109670" y="99828"/>
                </a:lnTo>
                <a:lnTo>
                  <a:pt x="50253" y="131225"/>
                </a:lnTo>
                <a:lnTo>
                  <a:pt x="12941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3" y="395893"/>
                </a:lnTo>
                <a:lnTo>
                  <a:pt x="1083546" y="390483"/>
                </a:lnTo>
                <a:lnTo>
                  <a:pt x="1147627" y="383686"/>
                </a:lnTo>
                <a:lnTo>
                  <a:pt x="1208733" y="375574"/>
                </a:lnTo>
                <a:lnTo>
                  <a:pt x="1266581" y="366217"/>
                </a:lnTo>
                <a:lnTo>
                  <a:pt x="1320888" y="355688"/>
                </a:lnTo>
                <a:lnTo>
                  <a:pt x="1371371" y="344057"/>
                </a:lnTo>
                <a:lnTo>
                  <a:pt x="1417748" y="331396"/>
                </a:lnTo>
                <a:lnTo>
                  <a:pt x="1459734" y="317775"/>
                </a:lnTo>
                <a:lnTo>
                  <a:pt x="1497049" y="303266"/>
                </a:lnTo>
                <a:lnTo>
                  <a:pt x="1556529" y="271868"/>
                </a:lnTo>
                <a:lnTo>
                  <a:pt x="1593924" y="237772"/>
                </a:lnTo>
                <a:lnTo>
                  <a:pt x="1606971" y="201547"/>
                </a:lnTo>
                <a:close/>
              </a:path>
            </a:pathLst>
          </a:custGeom>
          <a:ln w="5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8033463" y="5104477"/>
            <a:ext cx="66040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610" dirty="0">
                <a:latin typeface="Arial"/>
                <a:cs typeface="Arial"/>
              </a:rPr>
              <a:t>U</a:t>
            </a:r>
            <a:r>
              <a:rPr sz="1400" spc="635" dirty="0">
                <a:latin typeface="Arial"/>
                <a:cs typeface="Arial"/>
              </a:rPr>
              <a:t>MA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9408160" y="5141809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803128" y="0"/>
                </a:moveTo>
                <a:lnTo>
                  <a:pt x="730032" y="823"/>
                </a:lnTo>
                <a:lnTo>
                  <a:pt x="658773" y="3247"/>
                </a:lnTo>
                <a:lnTo>
                  <a:pt x="589636" y="7200"/>
                </a:lnTo>
                <a:lnTo>
                  <a:pt x="522903" y="12610"/>
                </a:lnTo>
                <a:lnTo>
                  <a:pt x="458859" y="19407"/>
                </a:lnTo>
                <a:lnTo>
                  <a:pt x="397788" y="27519"/>
                </a:lnTo>
                <a:lnTo>
                  <a:pt x="339972" y="36876"/>
                </a:lnTo>
                <a:lnTo>
                  <a:pt x="285696" y="47405"/>
                </a:lnTo>
                <a:lnTo>
                  <a:pt x="235242" y="59036"/>
                </a:lnTo>
                <a:lnTo>
                  <a:pt x="188896" y="71698"/>
                </a:lnTo>
                <a:lnTo>
                  <a:pt x="146939" y="85318"/>
                </a:lnTo>
                <a:lnTo>
                  <a:pt x="109657" y="99828"/>
                </a:lnTo>
                <a:lnTo>
                  <a:pt x="50249" y="131225"/>
                </a:lnTo>
                <a:lnTo>
                  <a:pt x="12940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89" y="399846"/>
                </a:lnTo>
                <a:lnTo>
                  <a:pt x="1016771" y="395893"/>
                </a:lnTo>
                <a:lnTo>
                  <a:pt x="1083542" y="390483"/>
                </a:lnTo>
                <a:lnTo>
                  <a:pt x="1147619" y="383686"/>
                </a:lnTo>
                <a:lnTo>
                  <a:pt x="1208720" y="375574"/>
                </a:lnTo>
                <a:lnTo>
                  <a:pt x="1266560" y="366217"/>
                </a:lnTo>
                <a:lnTo>
                  <a:pt x="1320857" y="355688"/>
                </a:lnTo>
                <a:lnTo>
                  <a:pt x="1371326" y="344057"/>
                </a:lnTo>
                <a:lnTo>
                  <a:pt x="1417686" y="331396"/>
                </a:lnTo>
                <a:lnTo>
                  <a:pt x="1459653" y="317775"/>
                </a:lnTo>
                <a:lnTo>
                  <a:pt x="1496943" y="303266"/>
                </a:lnTo>
                <a:lnTo>
                  <a:pt x="1556361" y="271868"/>
                </a:lnTo>
                <a:lnTo>
                  <a:pt x="1593673" y="237772"/>
                </a:lnTo>
                <a:lnTo>
                  <a:pt x="1606614" y="201547"/>
                </a:lnTo>
                <a:lnTo>
                  <a:pt x="1603331" y="183204"/>
                </a:lnTo>
                <a:lnTo>
                  <a:pt x="1577921" y="147972"/>
                </a:lnTo>
                <a:lnTo>
                  <a:pt x="1529273" y="115154"/>
                </a:lnTo>
                <a:lnTo>
                  <a:pt x="1459653" y="85318"/>
                </a:lnTo>
                <a:lnTo>
                  <a:pt x="1417686" y="71698"/>
                </a:lnTo>
                <a:lnTo>
                  <a:pt x="1371326" y="59036"/>
                </a:lnTo>
                <a:lnTo>
                  <a:pt x="1320857" y="47405"/>
                </a:lnTo>
                <a:lnTo>
                  <a:pt x="1266560" y="36876"/>
                </a:lnTo>
                <a:lnTo>
                  <a:pt x="1208720" y="27519"/>
                </a:lnTo>
                <a:lnTo>
                  <a:pt x="1147619" y="19407"/>
                </a:lnTo>
                <a:lnTo>
                  <a:pt x="1083542" y="12610"/>
                </a:lnTo>
                <a:lnTo>
                  <a:pt x="1016771" y="7200"/>
                </a:lnTo>
                <a:lnTo>
                  <a:pt x="947589" y="3247"/>
                </a:lnTo>
                <a:lnTo>
                  <a:pt x="876281" y="823"/>
                </a:lnTo>
                <a:lnTo>
                  <a:pt x="803128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408161" y="5141809"/>
            <a:ext cx="1607185" cy="403225"/>
          </a:xfrm>
          <a:custGeom>
            <a:avLst/>
            <a:gdLst/>
            <a:ahLst/>
            <a:cxnLst/>
            <a:rect l="l" t="t" r="r" b="b"/>
            <a:pathLst>
              <a:path w="1607184" h="403225">
                <a:moveTo>
                  <a:pt x="1606614" y="201547"/>
                </a:moveTo>
                <a:lnTo>
                  <a:pt x="1593673" y="165322"/>
                </a:lnTo>
                <a:lnTo>
                  <a:pt x="1556361" y="131225"/>
                </a:lnTo>
                <a:lnTo>
                  <a:pt x="1496943" y="99828"/>
                </a:lnTo>
                <a:lnTo>
                  <a:pt x="1459653" y="85318"/>
                </a:lnTo>
                <a:lnTo>
                  <a:pt x="1417686" y="71698"/>
                </a:lnTo>
                <a:lnTo>
                  <a:pt x="1371326" y="59036"/>
                </a:lnTo>
                <a:lnTo>
                  <a:pt x="1320857" y="47405"/>
                </a:lnTo>
                <a:lnTo>
                  <a:pt x="1266560" y="36876"/>
                </a:lnTo>
                <a:lnTo>
                  <a:pt x="1208720" y="27519"/>
                </a:lnTo>
                <a:lnTo>
                  <a:pt x="1147619" y="19407"/>
                </a:lnTo>
                <a:lnTo>
                  <a:pt x="1083542" y="12610"/>
                </a:lnTo>
                <a:lnTo>
                  <a:pt x="1016771" y="7200"/>
                </a:lnTo>
                <a:lnTo>
                  <a:pt x="947590" y="3247"/>
                </a:lnTo>
                <a:lnTo>
                  <a:pt x="876281" y="823"/>
                </a:lnTo>
                <a:lnTo>
                  <a:pt x="803128" y="0"/>
                </a:lnTo>
                <a:lnTo>
                  <a:pt x="730032" y="823"/>
                </a:lnTo>
                <a:lnTo>
                  <a:pt x="658773" y="3247"/>
                </a:lnTo>
                <a:lnTo>
                  <a:pt x="589636" y="7200"/>
                </a:lnTo>
                <a:lnTo>
                  <a:pt x="522903" y="12610"/>
                </a:lnTo>
                <a:lnTo>
                  <a:pt x="458859" y="19407"/>
                </a:lnTo>
                <a:lnTo>
                  <a:pt x="397788" y="27519"/>
                </a:lnTo>
                <a:lnTo>
                  <a:pt x="339972" y="36876"/>
                </a:lnTo>
                <a:lnTo>
                  <a:pt x="285696" y="47405"/>
                </a:lnTo>
                <a:lnTo>
                  <a:pt x="235242" y="59036"/>
                </a:lnTo>
                <a:lnTo>
                  <a:pt x="188896" y="71698"/>
                </a:lnTo>
                <a:lnTo>
                  <a:pt x="146939" y="85318"/>
                </a:lnTo>
                <a:lnTo>
                  <a:pt x="109657" y="99828"/>
                </a:lnTo>
                <a:lnTo>
                  <a:pt x="50249" y="131225"/>
                </a:lnTo>
                <a:lnTo>
                  <a:pt x="12940" y="165322"/>
                </a:lnTo>
                <a:lnTo>
                  <a:pt x="0" y="201547"/>
                </a:lnTo>
                <a:lnTo>
                  <a:pt x="3282" y="219890"/>
                </a:lnTo>
                <a:lnTo>
                  <a:pt x="28690" y="255121"/>
                </a:lnTo>
                <a:lnTo>
                  <a:pt x="77332" y="287940"/>
                </a:lnTo>
                <a:lnTo>
                  <a:pt x="146939" y="317775"/>
                </a:lnTo>
                <a:lnTo>
                  <a:pt x="188896" y="331396"/>
                </a:lnTo>
                <a:lnTo>
                  <a:pt x="235242" y="344057"/>
                </a:lnTo>
                <a:lnTo>
                  <a:pt x="285696" y="355688"/>
                </a:lnTo>
                <a:lnTo>
                  <a:pt x="339972" y="366217"/>
                </a:lnTo>
                <a:lnTo>
                  <a:pt x="397788" y="375574"/>
                </a:lnTo>
                <a:lnTo>
                  <a:pt x="458859" y="383686"/>
                </a:lnTo>
                <a:lnTo>
                  <a:pt x="522903" y="390483"/>
                </a:lnTo>
                <a:lnTo>
                  <a:pt x="589636" y="395893"/>
                </a:lnTo>
                <a:lnTo>
                  <a:pt x="658773" y="399846"/>
                </a:lnTo>
                <a:lnTo>
                  <a:pt x="730032" y="402270"/>
                </a:lnTo>
                <a:lnTo>
                  <a:pt x="803128" y="403094"/>
                </a:lnTo>
                <a:lnTo>
                  <a:pt x="876281" y="402270"/>
                </a:lnTo>
                <a:lnTo>
                  <a:pt x="947590" y="399846"/>
                </a:lnTo>
                <a:lnTo>
                  <a:pt x="1016771" y="395893"/>
                </a:lnTo>
                <a:lnTo>
                  <a:pt x="1083542" y="390483"/>
                </a:lnTo>
                <a:lnTo>
                  <a:pt x="1147619" y="383686"/>
                </a:lnTo>
                <a:lnTo>
                  <a:pt x="1208720" y="375574"/>
                </a:lnTo>
                <a:lnTo>
                  <a:pt x="1266560" y="366217"/>
                </a:lnTo>
                <a:lnTo>
                  <a:pt x="1320857" y="355688"/>
                </a:lnTo>
                <a:lnTo>
                  <a:pt x="1371326" y="344057"/>
                </a:lnTo>
                <a:lnTo>
                  <a:pt x="1417686" y="331396"/>
                </a:lnTo>
                <a:lnTo>
                  <a:pt x="1459653" y="317775"/>
                </a:lnTo>
                <a:lnTo>
                  <a:pt x="1496943" y="303266"/>
                </a:lnTo>
                <a:lnTo>
                  <a:pt x="1556361" y="271868"/>
                </a:lnTo>
                <a:lnTo>
                  <a:pt x="1593673" y="237772"/>
                </a:lnTo>
                <a:lnTo>
                  <a:pt x="1606614" y="201547"/>
                </a:lnTo>
                <a:close/>
              </a:path>
            </a:pathLst>
          </a:custGeom>
          <a:ln w="5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9889336" y="5205251"/>
            <a:ext cx="64452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509" dirty="0">
                <a:latin typeface="Arial"/>
                <a:cs typeface="Arial"/>
              </a:rPr>
              <a:t>F</a:t>
            </a:r>
            <a:r>
              <a:rPr sz="1400" spc="705" dirty="0">
                <a:latin typeface="Arial"/>
                <a:cs typeface="Arial"/>
              </a:rPr>
              <a:t>M</a:t>
            </a:r>
            <a:r>
              <a:rPr sz="1400" spc="610" dirty="0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461275" y="5541163"/>
            <a:ext cx="108966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580" dirty="0">
                <a:latin typeface="Arial"/>
                <a:cs typeface="Arial"/>
              </a:rPr>
              <a:t>Web</a:t>
            </a:r>
            <a:r>
              <a:rPr sz="1400" spc="155" dirty="0">
                <a:latin typeface="Arial"/>
                <a:cs typeface="Arial"/>
              </a:rPr>
              <a:t> </a:t>
            </a:r>
            <a:r>
              <a:rPr sz="1400" spc="390" dirty="0">
                <a:latin typeface="Arial"/>
                <a:cs typeface="Arial"/>
              </a:rPr>
              <a:t>2.0</a:t>
            </a:r>
            <a:endParaRPr sz="14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617255" y="5877075"/>
            <a:ext cx="56515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509" dirty="0">
                <a:latin typeface="Arial"/>
                <a:cs typeface="Arial"/>
              </a:rPr>
              <a:t>FT</a:t>
            </a:r>
            <a:r>
              <a:rPr sz="1400" spc="565" dirty="0"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687533" y="5793097"/>
            <a:ext cx="83502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565" dirty="0">
                <a:latin typeface="Arial"/>
                <a:cs typeface="Arial"/>
              </a:rPr>
              <a:t>E</a:t>
            </a:r>
            <a:r>
              <a:rPr sz="1400" spc="275" dirty="0">
                <a:latin typeface="Arial"/>
                <a:cs typeface="Arial"/>
              </a:rPr>
              <a:t>-</a:t>
            </a:r>
            <a:r>
              <a:rPr sz="1400" spc="705" dirty="0">
                <a:latin typeface="Arial"/>
                <a:cs typeface="Arial"/>
              </a:rPr>
              <a:t>M</a:t>
            </a:r>
            <a:r>
              <a:rPr sz="1400" spc="470" dirty="0">
                <a:latin typeface="Arial"/>
                <a:cs typeface="Arial"/>
              </a:rPr>
              <a:t>a</a:t>
            </a:r>
            <a:r>
              <a:rPr sz="1400" spc="185" dirty="0">
                <a:latin typeface="Arial"/>
                <a:cs typeface="Arial"/>
              </a:rPr>
              <a:t>il</a:t>
            </a:r>
            <a:endParaRPr sz="14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134129" y="5725914"/>
            <a:ext cx="83439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795" dirty="0">
                <a:latin typeface="Arial"/>
                <a:cs typeface="Arial"/>
              </a:rPr>
              <a:t>WW</a:t>
            </a:r>
            <a:r>
              <a:rPr sz="1400" spc="800" dirty="0">
                <a:latin typeface="Arial"/>
                <a:cs typeface="Arial"/>
              </a:rPr>
              <a:t>W</a:t>
            </a:r>
            <a:endParaRPr sz="14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460059" y="5521006"/>
            <a:ext cx="981075" cy="69723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400" spc="375" dirty="0">
                <a:latin typeface="Arial"/>
                <a:cs typeface="Arial"/>
              </a:rPr>
              <a:t>Portals</a:t>
            </a:r>
            <a:endParaRPr sz="1400">
              <a:latin typeface="Arial"/>
              <a:cs typeface="Arial"/>
            </a:endParaRPr>
          </a:p>
          <a:p>
            <a:pPr marL="427990">
              <a:lnSpc>
                <a:spcPct val="100000"/>
              </a:lnSpc>
              <a:spcBef>
                <a:spcPts val="965"/>
              </a:spcBef>
            </a:pPr>
            <a:r>
              <a:rPr sz="1400" spc="565" dirty="0">
                <a:latin typeface="Arial"/>
                <a:cs typeface="Arial"/>
              </a:rPr>
              <a:t>P</a:t>
            </a:r>
            <a:r>
              <a:rPr sz="1400" spc="470" dirty="0">
                <a:latin typeface="Arial"/>
                <a:cs typeface="Arial"/>
              </a:rPr>
              <a:t>2</a:t>
            </a:r>
            <a:r>
              <a:rPr sz="1400" spc="565" dirty="0"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790274" y="5944257"/>
            <a:ext cx="34290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229" dirty="0">
                <a:latin typeface="Arial"/>
                <a:cs typeface="Arial"/>
              </a:rPr>
              <a:t>I</a:t>
            </a:r>
            <a:r>
              <a:rPr sz="1400" spc="705" dirty="0">
                <a:latin typeface="Arial"/>
                <a:cs typeface="Arial"/>
              </a:rPr>
              <a:t>M</a:t>
            </a:r>
            <a:endParaRPr sz="14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8305934" y="5893870"/>
            <a:ext cx="59753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565" dirty="0">
                <a:latin typeface="Arial"/>
                <a:cs typeface="Arial"/>
              </a:rPr>
              <a:t>V</a:t>
            </a:r>
            <a:r>
              <a:rPr sz="1400" spc="470" dirty="0">
                <a:latin typeface="Arial"/>
                <a:cs typeface="Arial"/>
              </a:rPr>
              <a:t>o</a:t>
            </a:r>
            <a:r>
              <a:rPr sz="1400" spc="185" dirty="0">
                <a:latin typeface="Arial"/>
                <a:cs typeface="Arial"/>
              </a:rPr>
              <a:t>i</a:t>
            </a:r>
            <a:r>
              <a:rPr sz="1400" spc="470" dirty="0"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9077637" y="5860279"/>
            <a:ext cx="66040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229" dirty="0">
                <a:latin typeface="Arial"/>
                <a:cs typeface="Arial"/>
              </a:rPr>
              <a:t>I</a:t>
            </a:r>
            <a:r>
              <a:rPr sz="1400" spc="565" dirty="0">
                <a:latin typeface="Arial"/>
                <a:cs typeface="Arial"/>
              </a:rPr>
              <a:t>P</a:t>
            </a:r>
            <a:r>
              <a:rPr sz="1400" spc="509" dirty="0">
                <a:latin typeface="Arial"/>
                <a:cs typeface="Arial"/>
              </a:rPr>
              <a:t>T</a:t>
            </a:r>
            <a:r>
              <a:rPr sz="1400" spc="565" dirty="0">
                <a:latin typeface="Arial"/>
                <a:cs typeface="Arial"/>
              </a:rPr>
              <a:t>V</a:t>
            </a:r>
            <a:endParaRPr sz="14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 rot="21060000">
            <a:off x="5761419" y="7256400"/>
            <a:ext cx="1276389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1450" spc="355" dirty="0">
                <a:latin typeface="Arial"/>
                <a:cs typeface="Arial"/>
              </a:rPr>
              <a:t>Bro</a:t>
            </a:r>
            <a:r>
              <a:rPr sz="2175" spc="532" baseline="1915" dirty="0">
                <a:latin typeface="Arial"/>
                <a:cs typeface="Arial"/>
              </a:rPr>
              <a:t>adca</a:t>
            </a:r>
            <a:r>
              <a:rPr sz="2175" spc="532" baseline="3831" dirty="0">
                <a:latin typeface="Arial"/>
                <a:cs typeface="Arial"/>
              </a:rPr>
              <a:t>st</a:t>
            </a:r>
            <a:endParaRPr sz="2175" baseline="3831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 rot="21060000">
            <a:off x="7603780" y="6967039"/>
            <a:ext cx="578348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1450" spc="480" dirty="0">
                <a:latin typeface="Arial"/>
                <a:cs typeface="Arial"/>
              </a:rPr>
              <a:t>V</a:t>
            </a:r>
            <a:r>
              <a:rPr sz="1450" spc="395" dirty="0">
                <a:latin typeface="Arial"/>
                <a:cs typeface="Arial"/>
              </a:rPr>
              <a:t>o</a:t>
            </a:r>
            <a:r>
              <a:rPr sz="2175" spc="810" baseline="1915" dirty="0">
                <a:latin typeface="Arial"/>
                <a:cs typeface="Arial"/>
              </a:rPr>
              <a:t>D</a:t>
            </a:r>
            <a:endParaRPr sz="2175" baseline="1915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 rot="21060000">
            <a:off x="9155536" y="6597532"/>
            <a:ext cx="462476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1450" spc="145" dirty="0">
                <a:latin typeface="Arial"/>
                <a:cs typeface="Arial"/>
              </a:rPr>
              <a:t>i</a:t>
            </a:r>
            <a:r>
              <a:rPr sz="1450" spc="440" dirty="0">
                <a:latin typeface="Arial"/>
                <a:cs typeface="Arial"/>
              </a:rPr>
              <a:t>T</a:t>
            </a:r>
            <a:r>
              <a:rPr sz="1450" spc="500" dirty="0">
                <a:latin typeface="Arial"/>
                <a:cs typeface="Arial"/>
              </a:rPr>
              <a:t>V</a:t>
            </a:r>
            <a:endParaRPr sz="145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6837006" y="720760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963825" y="0"/>
                </a:moveTo>
                <a:lnTo>
                  <a:pt x="905096" y="1103"/>
                </a:lnTo>
                <a:lnTo>
                  <a:pt x="847297" y="4371"/>
                </a:lnTo>
                <a:lnTo>
                  <a:pt x="790529" y="9741"/>
                </a:lnTo>
                <a:lnTo>
                  <a:pt x="734892" y="17149"/>
                </a:lnTo>
                <a:lnTo>
                  <a:pt x="680488" y="26532"/>
                </a:lnTo>
                <a:lnTo>
                  <a:pt x="627419" y="37827"/>
                </a:lnTo>
                <a:lnTo>
                  <a:pt x="575784" y="50970"/>
                </a:lnTo>
                <a:lnTo>
                  <a:pt x="525685" y="65899"/>
                </a:lnTo>
                <a:lnTo>
                  <a:pt x="477224" y="82549"/>
                </a:lnTo>
                <a:lnTo>
                  <a:pt x="430500" y="100859"/>
                </a:lnTo>
                <a:lnTo>
                  <a:pt x="385615" y="120764"/>
                </a:lnTo>
                <a:lnTo>
                  <a:pt x="342671" y="142201"/>
                </a:lnTo>
                <a:lnTo>
                  <a:pt x="301767" y="165108"/>
                </a:lnTo>
                <a:lnTo>
                  <a:pt x="263006" y="189420"/>
                </a:lnTo>
                <a:lnTo>
                  <a:pt x="226487" y="215075"/>
                </a:lnTo>
                <a:lnTo>
                  <a:pt x="192313" y="242010"/>
                </a:lnTo>
                <a:lnTo>
                  <a:pt x="160584" y="270160"/>
                </a:lnTo>
                <a:lnTo>
                  <a:pt x="131401" y="299464"/>
                </a:lnTo>
                <a:lnTo>
                  <a:pt x="104865" y="329857"/>
                </a:lnTo>
                <a:lnTo>
                  <a:pt x="81077" y="361276"/>
                </a:lnTo>
                <a:lnTo>
                  <a:pt x="60139" y="393659"/>
                </a:lnTo>
                <a:lnTo>
                  <a:pt x="27214" y="461061"/>
                </a:lnTo>
                <a:lnTo>
                  <a:pt x="6898" y="531557"/>
                </a:lnTo>
                <a:lnTo>
                  <a:pt x="0" y="604641"/>
                </a:lnTo>
                <a:lnTo>
                  <a:pt x="1758" y="641475"/>
                </a:lnTo>
                <a:lnTo>
                  <a:pt x="15524" y="713328"/>
                </a:lnTo>
                <a:lnTo>
                  <a:pt x="42285" y="782340"/>
                </a:lnTo>
                <a:lnTo>
                  <a:pt x="81236" y="848005"/>
                </a:lnTo>
                <a:lnTo>
                  <a:pt x="105032" y="879424"/>
                </a:lnTo>
                <a:lnTo>
                  <a:pt x="131573" y="909817"/>
                </a:lnTo>
                <a:lnTo>
                  <a:pt x="160759" y="939121"/>
                </a:lnTo>
                <a:lnTo>
                  <a:pt x="192490" y="967271"/>
                </a:lnTo>
                <a:lnTo>
                  <a:pt x="226666" y="994205"/>
                </a:lnTo>
                <a:lnTo>
                  <a:pt x="263184" y="1019860"/>
                </a:lnTo>
                <a:lnTo>
                  <a:pt x="301946" y="1044173"/>
                </a:lnTo>
                <a:lnTo>
                  <a:pt x="342849" y="1067079"/>
                </a:lnTo>
                <a:lnTo>
                  <a:pt x="385795" y="1088516"/>
                </a:lnTo>
                <a:lnTo>
                  <a:pt x="430682" y="1108421"/>
                </a:lnTo>
                <a:lnTo>
                  <a:pt x="477409" y="1126731"/>
                </a:lnTo>
                <a:lnTo>
                  <a:pt x="525876" y="1143381"/>
                </a:lnTo>
                <a:lnTo>
                  <a:pt x="575983" y="1158310"/>
                </a:lnTo>
                <a:lnTo>
                  <a:pt x="627628" y="1171453"/>
                </a:lnTo>
                <a:lnTo>
                  <a:pt x="680712" y="1182748"/>
                </a:lnTo>
                <a:lnTo>
                  <a:pt x="735133" y="1192131"/>
                </a:lnTo>
                <a:lnTo>
                  <a:pt x="790791" y="1199539"/>
                </a:lnTo>
                <a:lnTo>
                  <a:pt x="847586" y="1204908"/>
                </a:lnTo>
                <a:lnTo>
                  <a:pt x="905416" y="1208176"/>
                </a:lnTo>
                <a:lnTo>
                  <a:pt x="964182" y="1209280"/>
                </a:lnTo>
                <a:lnTo>
                  <a:pt x="1022911" y="1208176"/>
                </a:lnTo>
                <a:lnTo>
                  <a:pt x="1080711" y="1204908"/>
                </a:lnTo>
                <a:lnTo>
                  <a:pt x="1137480" y="1199539"/>
                </a:lnTo>
                <a:lnTo>
                  <a:pt x="1193117" y="1192131"/>
                </a:lnTo>
                <a:lnTo>
                  <a:pt x="1247521" y="1182748"/>
                </a:lnTo>
                <a:lnTo>
                  <a:pt x="1300593" y="1171453"/>
                </a:lnTo>
                <a:lnTo>
                  <a:pt x="1352230" y="1158310"/>
                </a:lnTo>
                <a:lnTo>
                  <a:pt x="1402331" y="1143381"/>
                </a:lnTo>
                <a:lnTo>
                  <a:pt x="1450797" y="1126731"/>
                </a:lnTo>
                <a:lnTo>
                  <a:pt x="1497526" y="1108421"/>
                </a:lnTo>
                <a:lnTo>
                  <a:pt x="1542416" y="1088516"/>
                </a:lnTo>
                <a:lnTo>
                  <a:pt x="1585368" y="1067079"/>
                </a:lnTo>
                <a:lnTo>
                  <a:pt x="1626280" y="1044173"/>
                </a:lnTo>
                <a:lnTo>
                  <a:pt x="1665052" y="1019860"/>
                </a:lnTo>
                <a:lnTo>
                  <a:pt x="1701582" y="994205"/>
                </a:lnTo>
                <a:lnTo>
                  <a:pt x="1735769" y="967271"/>
                </a:lnTo>
                <a:lnTo>
                  <a:pt x="1767513" y="939121"/>
                </a:lnTo>
                <a:lnTo>
                  <a:pt x="1796713" y="909817"/>
                </a:lnTo>
                <a:lnTo>
                  <a:pt x="1823267" y="879424"/>
                </a:lnTo>
                <a:lnTo>
                  <a:pt x="1847075" y="848005"/>
                </a:lnTo>
                <a:lnTo>
                  <a:pt x="1868037" y="815622"/>
                </a:lnTo>
                <a:lnTo>
                  <a:pt x="1901014" y="748220"/>
                </a:lnTo>
                <a:lnTo>
                  <a:pt x="1921393" y="677725"/>
                </a:lnTo>
                <a:lnTo>
                  <a:pt x="1928365" y="604641"/>
                </a:lnTo>
                <a:lnTo>
                  <a:pt x="1926605" y="567807"/>
                </a:lnTo>
                <a:lnTo>
                  <a:pt x="1912828" y="495954"/>
                </a:lnTo>
                <a:lnTo>
                  <a:pt x="1886048" y="426942"/>
                </a:lnTo>
                <a:lnTo>
                  <a:pt x="1847069" y="361276"/>
                </a:lnTo>
                <a:lnTo>
                  <a:pt x="1823258" y="329857"/>
                </a:lnTo>
                <a:lnTo>
                  <a:pt x="1796699" y="299464"/>
                </a:lnTo>
                <a:lnTo>
                  <a:pt x="1767495" y="270160"/>
                </a:lnTo>
                <a:lnTo>
                  <a:pt x="1735745" y="242010"/>
                </a:lnTo>
                <a:lnTo>
                  <a:pt x="1701550" y="215075"/>
                </a:lnTo>
                <a:lnTo>
                  <a:pt x="1665012" y="189420"/>
                </a:lnTo>
                <a:lnTo>
                  <a:pt x="1626231" y="165108"/>
                </a:lnTo>
                <a:lnTo>
                  <a:pt x="1585307" y="142201"/>
                </a:lnTo>
                <a:lnTo>
                  <a:pt x="1542342" y="120764"/>
                </a:lnTo>
                <a:lnTo>
                  <a:pt x="1497437" y="100859"/>
                </a:lnTo>
                <a:lnTo>
                  <a:pt x="1450691" y="82549"/>
                </a:lnTo>
                <a:lnTo>
                  <a:pt x="1402207" y="65899"/>
                </a:lnTo>
                <a:lnTo>
                  <a:pt x="1352085" y="50970"/>
                </a:lnTo>
                <a:lnTo>
                  <a:pt x="1300425" y="37827"/>
                </a:lnTo>
                <a:lnTo>
                  <a:pt x="1247328" y="26532"/>
                </a:lnTo>
                <a:lnTo>
                  <a:pt x="1192896" y="17149"/>
                </a:lnTo>
                <a:lnTo>
                  <a:pt x="1137229" y="9741"/>
                </a:lnTo>
                <a:lnTo>
                  <a:pt x="1080427" y="4371"/>
                </a:lnTo>
                <a:lnTo>
                  <a:pt x="1022593" y="1103"/>
                </a:lnTo>
                <a:lnTo>
                  <a:pt x="963825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837006" y="7207600"/>
            <a:ext cx="1928495" cy="1209675"/>
          </a:xfrm>
          <a:custGeom>
            <a:avLst/>
            <a:gdLst/>
            <a:ahLst/>
            <a:cxnLst/>
            <a:rect l="l" t="t" r="r" b="b"/>
            <a:pathLst>
              <a:path w="1928495" h="1209675">
                <a:moveTo>
                  <a:pt x="0" y="604641"/>
                </a:moveTo>
                <a:lnTo>
                  <a:pt x="6898" y="531557"/>
                </a:lnTo>
                <a:lnTo>
                  <a:pt x="27214" y="461061"/>
                </a:lnTo>
                <a:lnTo>
                  <a:pt x="60139" y="393659"/>
                </a:lnTo>
                <a:lnTo>
                  <a:pt x="81077" y="361276"/>
                </a:lnTo>
                <a:lnTo>
                  <a:pt x="104865" y="329857"/>
                </a:lnTo>
                <a:lnTo>
                  <a:pt x="131401" y="299464"/>
                </a:lnTo>
                <a:lnTo>
                  <a:pt x="160584" y="270160"/>
                </a:lnTo>
                <a:lnTo>
                  <a:pt x="192313" y="242010"/>
                </a:lnTo>
                <a:lnTo>
                  <a:pt x="226487" y="215075"/>
                </a:lnTo>
                <a:lnTo>
                  <a:pt x="263006" y="189420"/>
                </a:lnTo>
                <a:lnTo>
                  <a:pt x="301767" y="165108"/>
                </a:lnTo>
                <a:lnTo>
                  <a:pt x="342671" y="142201"/>
                </a:lnTo>
                <a:lnTo>
                  <a:pt x="385615" y="120764"/>
                </a:lnTo>
                <a:lnTo>
                  <a:pt x="430500" y="100859"/>
                </a:lnTo>
                <a:lnTo>
                  <a:pt x="477224" y="82549"/>
                </a:lnTo>
                <a:lnTo>
                  <a:pt x="525685" y="65899"/>
                </a:lnTo>
                <a:lnTo>
                  <a:pt x="575784" y="50970"/>
                </a:lnTo>
                <a:lnTo>
                  <a:pt x="627419" y="37827"/>
                </a:lnTo>
                <a:lnTo>
                  <a:pt x="680489" y="26532"/>
                </a:lnTo>
                <a:lnTo>
                  <a:pt x="734892" y="17149"/>
                </a:lnTo>
                <a:lnTo>
                  <a:pt x="790529" y="9741"/>
                </a:lnTo>
                <a:lnTo>
                  <a:pt x="847297" y="4371"/>
                </a:lnTo>
                <a:lnTo>
                  <a:pt x="905096" y="1103"/>
                </a:lnTo>
                <a:lnTo>
                  <a:pt x="963825" y="0"/>
                </a:lnTo>
                <a:lnTo>
                  <a:pt x="1022593" y="1103"/>
                </a:lnTo>
                <a:lnTo>
                  <a:pt x="1080427" y="4371"/>
                </a:lnTo>
                <a:lnTo>
                  <a:pt x="1137229" y="9741"/>
                </a:lnTo>
                <a:lnTo>
                  <a:pt x="1192896" y="17149"/>
                </a:lnTo>
                <a:lnTo>
                  <a:pt x="1247328" y="26532"/>
                </a:lnTo>
                <a:lnTo>
                  <a:pt x="1300425" y="37827"/>
                </a:lnTo>
                <a:lnTo>
                  <a:pt x="1352085" y="50970"/>
                </a:lnTo>
                <a:lnTo>
                  <a:pt x="1402207" y="65899"/>
                </a:lnTo>
                <a:lnTo>
                  <a:pt x="1450691" y="82549"/>
                </a:lnTo>
                <a:lnTo>
                  <a:pt x="1497437" y="100859"/>
                </a:lnTo>
                <a:lnTo>
                  <a:pt x="1542342" y="120764"/>
                </a:lnTo>
                <a:lnTo>
                  <a:pt x="1585307" y="142201"/>
                </a:lnTo>
                <a:lnTo>
                  <a:pt x="1626231" y="165108"/>
                </a:lnTo>
                <a:lnTo>
                  <a:pt x="1665012" y="189420"/>
                </a:lnTo>
                <a:lnTo>
                  <a:pt x="1701550" y="215075"/>
                </a:lnTo>
                <a:lnTo>
                  <a:pt x="1735745" y="242010"/>
                </a:lnTo>
                <a:lnTo>
                  <a:pt x="1767495" y="270160"/>
                </a:lnTo>
                <a:lnTo>
                  <a:pt x="1796699" y="299464"/>
                </a:lnTo>
                <a:lnTo>
                  <a:pt x="1823258" y="329857"/>
                </a:lnTo>
                <a:lnTo>
                  <a:pt x="1847069" y="361276"/>
                </a:lnTo>
                <a:lnTo>
                  <a:pt x="1868033" y="393659"/>
                </a:lnTo>
                <a:lnTo>
                  <a:pt x="1901013" y="461061"/>
                </a:lnTo>
                <a:lnTo>
                  <a:pt x="1921393" y="531557"/>
                </a:lnTo>
                <a:lnTo>
                  <a:pt x="1928365" y="604641"/>
                </a:lnTo>
                <a:lnTo>
                  <a:pt x="1926605" y="641475"/>
                </a:lnTo>
                <a:lnTo>
                  <a:pt x="1921393" y="677725"/>
                </a:lnTo>
                <a:lnTo>
                  <a:pt x="1901014" y="748220"/>
                </a:lnTo>
                <a:lnTo>
                  <a:pt x="1868037" y="815622"/>
                </a:lnTo>
                <a:lnTo>
                  <a:pt x="1847075" y="848005"/>
                </a:lnTo>
                <a:lnTo>
                  <a:pt x="1823267" y="879424"/>
                </a:lnTo>
                <a:lnTo>
                  <a:pt x="1796713" y="909817"/>
                </a:lnTo>
                <a:lnTo>
                  <a:pt x="1767513" y="939121"/>
                </a:lnTo>
                <a:lnTo>
                  <a:pt x="1735769" y="967271"/>
                </a:lnTo>
                <a:lnTo>
                  <a:pt x="1701582" y="994205"/>
                </a:lnTo>
                <a:lnTo>
                  <a:pt x="1665052" y="1019860"/>
                </a:lnTo>
                <a:lnTo>
                  <a:pt x="1626280" y="1044173"/>
                </a:lnTo>
                <a:lnTo>
                  <a:pt x="1585368" y="1067079"/>
                </a:lnTo>
                <a:lnTo>
                  <a:pt x="1542417" y="1088516"/>
                </a:lnTo>
                <a:lnTo>
                  <a:pt x="1497526" y="1108421"/>
                </a:lnTo>
                <a:lnTo>
                  <a:pt x="1450797" y="1126731"/>
                </a:lnTo>
                <a:lnTo>
                  <a:pt x="1402332" y="1143381"/>
                </a:lnTo>
                <a:lnTo>
                  <a:pt x="1352230" y="1158310"/>
                </a:lnTo>
                <a:lnTo>
                  <a:pt x="1300593" y="1171453"/>
                </a:lnTo>
                <a:lnTo>
                  <a:pt x="1247521" y="1182748"/>
                </a:lnTo>
                <a:lnTo>
                  <a:pt x="1193117" y="1192131"/>
                </a:lnTo>
                <a:lnTo>
                  <a:pt x="1137480" y="1199539"/>
                </a:lnTo>
                <a:lnTo>
                  <a:pt x="1080711" y="1204908"/>
                </a:lnTo>
                <a:lnTo>
                  <a:pt x="1022912" y="1208176"/>
                </a:lnTo>
                <a:lnTo>
                  <a:pt x="964182" y="1209280"/>
                </a:lnTo>
                <a:lnTo>
                  <a:pt x="905416" y="1208176"/>
                </a:lnTo>
                <a:lnTo>
                  <a:pt x="847586" y="1204908"/>
                </a:lnTo>
                <a:lnTo>
                  <a:pt x="790791" y="1199539"/>
                </a:lnTo>
                <a:lnTo>
                  <a:pt x="735133" y="1192131"/>
                </a:lnTo>
                <a:lnTo>
                  <a:pt x="680712" y="1182748"/>
                </a:lnTo>
                <a:lnTo>
                  <a:pt x="627628" y="1171453"/>
                </a:lnTo>
                <a:lnTo>
                  <a:pt x="575983" y="1158310"/>
                </a:lnTo>
                <a:lnTo>
                  <a:pt x="525876" y="1143381"/>
                </a:lnTo>
                <a:lnTo>
                  <a:pt x="477409" y="1126731"/>
                </a:lnTo>
                <a:lnTo>
                  <a:pt x="430682" y="1108421"/>
                </a:lnTo>
                <a:lnTo>
                  <a:pt x="385795" y="1088516"/>
                </a:lnTo>
                <a:lnTo>
                  <a:pt x="342849" y="1067079"/>
                </a:lnTo>
                <a:lnTo>
                  <a:pt x="301946" y="1044173"/>
                </a:lnTo>
                <a:lnTo>
                  <a:pt x="263184" y="1019860"/>
                </a:lnTo>
                <a:lnTo>
                  <a:pt x="226666" y="994205"/>
                </a:lnTo>
                <a:lnTo>
                  <a:pt x="192490" y="967271"/>
                </a:lnTo>
                <a:lnTo>
                  <a:pt x="160759" y="939121"/>
                </a:lnTo>
                <a:lnTo>
                  <a:pt x="131573" y="909817"/>
                </a:lnTo>
                <a:lnTo>
                  <a:pt x="105032" y="879424"/>
                </a:lnTo>
                <a:lnTo>
                  <a:pt x="81236" y="848005"/>
                </a:lnTo>
                <a:lnTo>
                  <a:pt x="60287" y="815622"/>
                </a:lnTo>
                <a:lnTo>
                  <a:pt x="27330" y="748220"/>
                </a:lnTo>
                <a:lnTo>
                  <a:pt x="6966" y="677725"/>
                </a:lnTo>
                <a:lnTo>
                  <a:pt x="1758" y="641475"/>
                </a:lnTo>
                <a:lnTo>
                  <a:pt x="0" y="604641"/>
                </a:lnTo>
                <a:close/>
              </a:path>
            </a:pathLst>
          </a:custGeom>
          <a:ln w="62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7264259" y="7566644"/>
            <a:ext cx="1073150" cy="45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42875">
              <a:lnSpc>
                <a:spcPct val="100800"/>
              </a:lnSpc>
              <a:spcBef>
                <a:spcPts val="95"/>
              </a:spcBef>
            </a:pPr>
            <a:r>
              <a:rPr sz="1400" spc="565" dirty="0">
                <a:latin typeface="Arial"/>
                <a:cs typeface="Arial"/>
              </a:rPr>
              <a:t>Home  </a:t>
            </a:r>
            <a:r>
              <a:rPr sz="1400" spc="540" dirty="0">
                <a:latin typeface="Arial"/>
                <a:cs typeface="Arial"/>
              </a:rPr>
              <a:t>Ne</a:t>
            </a:r>
            <a:r>
              <a:rPr sz="1400" spc="229" dirty="0">
                <a:latin typeface="Arial"/>
                <a:cs typeface="Arial"/>
              </a:rPr>
              <a:t>t</a:t>
            </a:r>
            <a:r>
              <a:rPr sz="1400" spc="540" dirty="0">
                <a:latin typeface="Arial"/>
                <a:cs typeface="Arial"/>
              </a:rPr>
              <a:t>wo</a:t>
            </a:r>
            <a:r>
              <a:rPr sz="1400" spc="350" dirty="0">
                <a:latin typeface="Arial"/>
                <a:cs typeface="Arial"/>
              </a:rPr>
              <a:t>rk</a:t>
            </a:r>
            <a:endParaRPr sz="140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8346488" y="6574607"/>
            <a:ext cx="2115185" cy="770890"/>
          </a:xfrm>
          <a:custGeom>
            <a:avLst/>
            <a:gdLst/>
            <a:ahLst/>
            <a:cxnLst/>
            <a:rect l="l" t="t" r="r" b="b"/>
            <a:pathLst>
              <a:path w="2115184" h="770890">
                <a:moveTo>
                  <a:pt x="0" y="770738"/>
                </a:moveTo>
                <a:lnTo>
                  <a:pt x="2115131" y="0"/>
                </a:lnTo>
              </a:path>
            </a:pathLst>
          </a:custGeom>
          <a:ln w="747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316992" y="6400113"/>
            <a:ext cx="624205" cy="299720"/>
          </a:xfrm>
          <a:custGeom>
            <a:avLst/>
            <a:gdLst/>
            <a:ahLst/>
            <a:cxnLst/>
            <a:rect l="l" t="t" r="r" b="b"/>
            <a:pathLst>
              <a:path w="624204" h="299720">
                <a:moveTo>
                  <a:pt x="623862" y="0"/>
                </a:moveTo>
                <a:lnTo>
                  <a:pt x="0" y="81156"/>
                </a:lnTo>
                <a:lnTo>
                  <a:pt x="202478" y="299566"/>
                </a:lnTo>
                <a:lnTo>
                  <a:pt x="6238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 rot="21060000">
            <a:off x="10608365" y="6720852"/>
            <a:ext cx="1000284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1450" spc="355" dirty="0">
                <a:latin typeface="Arial"/>
                <a:cs typeface="Arial"/>
              </a:rPr>
              <a:t>Co</a:t>
            </a:r>
            <a:r>
              <a:rPr sz="2175" spc="532" baseline="1915" dirty="0">
                <a:latin typeface="Arial"/>
                <a:cs typeface="Arial"/>
              </a:rPr>
              <a:t>ntent</a:t>
            </a:r>
            <a:endParaRPr sz="2175" baseline="1915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 rot="21060000">
            <a:off x="10704746" y="6928511"/>
            <a:ext cx="984699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80"/>
              </a:lnSpc>
            </a:pPr>
            <a:r>
              <a:rPr sz="1450" spc="350" dirty="0">
                <a:latin typeface="Arial"/>
                <a:cs typeface="Arial"/>
              </a:rPr>
              <a:t>Sh</a:t>
            </a:r>
            <a:r>
              <a:rPr sz="2175" spc="525" baseline="1915" dirty="0">
                <a:latin typeface="Arial"/>
                <a:cs typeface="Arial"/>
              </a:rPr>
              <a:t>aring</a:t>
            </a:r>
            <a:endParaRPr sz="2175" baseline="1915">
              <a:latin typeface="Arial"/>
              <a:cs typeface="Arial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10050591" y="5595290"/>
            <a:ext cx="1767839" cy="1007744"/>
          </a:xfrm>
          <a:custGeom>
            <a:avLst/>
            <a:gdLst/>
            <a:ahLst/>
            <a:cxnLst/>
            <a:rect l="l" t="t" r="r" b="b"/>
            <a:pathLst>
              <a:path w="1767840" h="1007745">
                <a:moveTo>
                  <a:pt x="883834" y="0"/>
                </a:moveTo>
                <a:lnTo>
                  <a:pt x="823358" y="1162"/>
                </a:lnTo>
                <a:lnTo>
                  <a:pt x="763971" y="4598"/>
                </a:lnTo>
                <a:lnTo>
                  <a:pt x="705803" y="10233"/>
                </a:lnTo>
                <a:lnTo>
                  <a:pt x="648988" y="17993"/>
                </a:lnTo>
                <a:lnTo>
                  <a:pt x="593657" y="27801"/>
                </a:lnTo>
                <a:lnTo>
                  <a:pt x="539942" y="39585"/>
                </a:lnTo>
                <a:lnTo>
                  <a:pt x="487975" y="53267"/>
                </a:lnTo>
                <a:lnTo>
                  <a:pt x="437889" y="68774"/>
                </a:lnTo>
                <a:lnTo>
                  <a:pt x="389816" y="86031"/>
                </a:lnTo>
                <a:lnTo>
                  <a:pt x="343886" y="104962"/>
                </a:lnTo>
                <a:lnTo>
                  <a:pt x="300234" y="125493"/>
                </a:lnTo>
                <a:lnTo>
                  <a:pt x="258990" y="147549"/>
                </a:lnTo>
                <a:lnTo>
                  <a:pt x="220286" y="171054"/>
                </a:lnTo>
                <a:lnTo>
                  <a:pt x="184256" y="195934"/>
                </a:lnTo>
                <a:lnTo>
                  <a:pt x="151030" y="222115"/>
                </a:lnTo>
                <a:lnTo>
                  <a:pt x="120741" y="249520"/>
                </a:lnTo>
                <a:lnTo>
                  <a:pt x="93520" y="278075"/>
                </a:lnTo>
                <a:lnTo>
                  <a:pt x="69501" y="307705"/>
                </a:lnTo>
                <a:lnTo>
                  <a:pt x="31593" y="369891"/>
                </a:lnTo>
                <a:lnTo>
                  <a:pt x="8074" y="435479"/>
                </a:lnTo>
                <a:lnTo>
                  <a:pt x="0" y="503867"/>
                </a:lnTo>
                <a:lnTo>
                  <a:pt x="2040" y="538356"/>
                </a:lnTo>
                <a:lnTo>
                  <a:pt x="17969" y="605389"/>
                </a:lnTo>
                <a:lnTo>
                  <a:pt x="48815" y="669330"/>
                </a:lnTo>
                <a:lnTo>
                  <a:pt x="93520" y="729577"/>
                </a:lnTo>
                <a:lnTo>
                  <a:pt x="120741" y="758128"/>
                </a:lnTo>
                <a:lnTo>
                  <a:pt x="151030" y="785530"/>
                </a:lnTo>
                <a:lnTo>
                  <a:pt x="184256" y="811708"/>
                </a:lnTo>
                <a:lnTo>
                  <a:pt x="220286" y="836588"/>
                </a:lnTo>
                <a:lnTo>
                  <a:pt x="258990" y="860093"/>
                </a:lnTo>
                <a:lnTo>
                  <a:pt x="300234" y="882150"/>
                </a:lnTo>
                <a:lnTo>
                  <a:pt x="343886" y="902683"/>
                </a:lnTo>
                <a:lnTo>
                  <a:pt x="389816" y="921616"/>
                </a:lnTo>
                <a:lnTo>
                  <a:pt x="437889" y="938876"/>
                </a:lnTo>
                <a:lnTo>
                  <a:pt x="487975" y="954386"/>
                </a:lnTo>
                <a:lnTo>
                  <a:pt x="539942" y="968071"/>
                </a:lnTo>
                <a:lnTo>
                  <a:pt x="593657" y="979857"/>
                </a:lnTo>
                <a:lnTo>
                  <a:pt x="648988" y="989669"/>
                </a:lnTo>
                <a:lnTo>
                  <a:pt x="705803" y="997431"/>
                </a:lnTo>
                <a:lnTo>
                  <a:pt x="763971" y="1003068"/>
                </a:lnTo>
                <a:lnTo>
                  <a:pt x="823358" y="1006505"/>
                </a:lnTo>
                <a:lnTo>
                  <a:pt x="883834" y="1007668"/>
                </a:lnTo>
                <a:lnTo>
                  <a:pt x="944350" y="1006505"/>
                </a:lnTo>
                <a:lnTo>
                  <a:pt x="1003772" y="1003068"/>
                </a:lnTo>
                <a:lnTo>
                  <a:pt x="1061967" y="997431"/>
                </a:lnTo>
                <a:lnTo>
                  <a:pt x="1118804" y="989669"/>
                </a:lnTo>
                <a:lnTo>
                  <a:pt x="1174151" y="979857"/>
                </a:lnTo>
                <a:lnTo>
                  <a:pt x="1227876" y="968071"/>
                </a:lnTo>
                <a:lnTo>
                  <a:pt x="1279849" y="954386"/>
                </a:lnTo>
                <a:lnTo>
                  <a:pt x="1329937" y="938876"/>
                </a:lnTo>
                <a:lnTo>
                  <a:pt x="1378009" y="921616"/>
                </a:lnTo>
                <a:lnTo>
                  <a:pt x="1423933" y="902683"/>
                </a:lnTo>
                <a:lnTo>
                  <a:pt x="1467578" y="882150"/>
                </a:lnTo>
                <a:lnTo>
                  <a:pt x="1508812" y="860093"/>
                </a:lnTo>
                <a:lnTo>
                  <a:pt x="1547503" y="836588"/>
                </a:lnTo>
                <a:lnTo>
                  <a:pt x="1583520" y="811708"/>
                </a:lnTo>
                <a:lnTo>
                  <a:pt x="1616732" y="785530"/>
                </a:lnTo>
                <a:lnTo>
                  <a:pt x="1647006" y="758128"/>
                </a:lnTo>
                <a:lnTo>
                  <a:pt x="1674212" y="729577"/>
                </a:lnTo>
                <a:lnTo>
                  <a:pt x="1698217" y="699953"/>
                </a:lnTo>
                <a:lnTo>
                  <a:pt x="1736099" y="637784"/>
                </a:lnTo>
                <a:lnTo>
                  <a:pt x="1759600" y="572222"/>
                </a:lnTo>
                <a:lnTo>
                  <a:pt x="1767668" y="503867"/>
                </a:lnTo>
                <a:lnTo>
                  <a:pt x="1765629" y="469360"/>
                </a:lnTo>
                <a:lnTo>
                  <a:pt x="1749713" y="402297"/>
                </a:lnTo>
                <a:lnTo>
                  <a:pt x="1718890" y="338336"/>
                </a:lnTo>
                <a:lnTo>
                  <a:pt x="1674212" y="278075"/>
                </a:lnTo>
                <a:lnTo>
                  <a:pt x="1647006" y="249520"/>
                </a:lnTo>
                <a:lnTo>
                  <a:pt x="1616732" y="222115"/>
                </a:lnTo>
                <a:lnTo>
                  <a:pt x="1583520" y="195934"/>
                </a:lnTo>
                <a:lnTo>
                  <a:pt x="1547503" y="171054"/>
                </a:lnTo>
                <a:lnTo>
                  <a:pt x="1508812" y="147549"/>
                </a:lnTo>
                <a:lnTo>
                  <a:pt x="1467578" y="125493"/>
                </a:lnTo>
                <a:lnTo>
                  <a:pt x="1423933" y="104962"/>
                </a:lnTo>
                <a:lnTo>
                  <a:pt x="1378009" y="86031"/>
                </a:lnTo>
                <a:lnTo>
                  <a:pt x="1329937" y="68774"/>
                </a:lnTo>
                <a:lnTo>
                  <a:pt x="1279849" y="53267"/>
                </a:lnTo>
                <a:lnTo>
                  <a:pt x="1227876" y="39585"/>
                </a:lnTo>
                <a:lnTo>
                  <a:pt x="1174151" y="27801"/>
                </a:lnTo>
                <a:lnTo>
                  <a:pt x="1118804" y="17993"/>
                </a:lnTo>
                <a:lnTo>
                  <a:pt x="1061967" y="10233"/>
                </a:lnTo>
                <a:lnTo>
                  <a:pt x="1003772" y="4598"/>
                </a:lnTo>
                <a:lnTo>
                  <a:pt x="944350" y="1162"/>
                </a:lnTo>
                <a:lnTo>
                  <a:pt x="88383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0050592" y="5595290"/>
            <a:ext cx="1767839" cy="1007744"/>
          </a:xfrm>
          <a:custGeom>
            <a:avLst/>
            <a:gdLst/>
            <a:ahLst/>
            <a:cxnLst/>
            <a:rect l="l" t="t" r="r" b="b"/>
            <a:pathLst>
              <a:path w="1767840" h="1007745">
                <a:moveTo>
                  <a:pt x="1767668" y="503867"/>
                </a:moveTo>
                <a:lnTo>
                  <a:pt x="1759600" y="435478"/>
                </a:lnTo>
                <a:lnTo>
                  <a:pt x="1736099" y="369891"/>
                </a:lnTo>
                <a:lnTo>
                  <a:pt x="1698217" y="307705"/>
                </a:lnTo>
                <a:lnTo>
                  <a:pt x="1674212" y="278075"/>
                </a:lnTo>
                <a:lnTo>
                  <a:pt x="1647006" y="249520"/>
                </a:lnTo>
                <a:lnTo>
                  <a:pt x="1616732" y="222115"/>
                </a:lnTo>
                <a:lnTo>
                  <a:pt x="1583520" y="195934"/>
                </a:lnTo>
                <a:lnTo>
                  <a:pt x="1547503" y="171054"/>
                </a:lnTo>
                <a:lnTo>
                  <a:pt x="1508812" y="147549"/>
                </a:lnTo>
                <a:lnTo>
                  <a:pt x="1467578" y="125493"/>
                </a:lnTo>
                <a:lnTo>
                  <a:pt x="1423933" y="104962"/>
                </a:lnTo>
                <a:lnTo>
                  <a:pt x="1378009" y="86031"/>
                </a:lnTo>
                <a:lnTo>
                  <a:pt x="1329937" y="68774"/>
                </a:lnTo>
                <a:lnTo>
                  <a:pt x="1279849" y="53267"/>
                </a:lnTo>
                <a:lnTo>
                  <a:pt x="1227876" y="39585"/>
                </a:lnTo>
                <a:lnTo>
                  <a:pt x="1174151" y="27801"/>
                </a:lnTo>
                <a:lnTo>
                  <a:pt x="1118804" y="17993"/>
                </a:lnTo>
                <a:lnTo>
                  <a:pt x="1061967" y="10233"/>
                </a:lnTo>
                <a:lnTo>
                  <a:pt x="1003772" y="4598"/>
                </a:lnTo>
                <a:lnTo>
                  <a:pt x="944350" y="1162"/>
                </a:lnTo>
                <a:lnTo>
                  <a:pt x="883834" y="0"/>
                </a:lnTo>
                <a:lnTo>
                  <a:pt x="823358" y="1162"/>
                </a:lnTo>
                <a:lnTo>
                  <a:pt x="763971" y="4598"/>
                </a:lnTo>
                <a:lnTo>
                  <a:pt x="705803" y="10233"/>
                </a:lnTo>
                <a:lnTo>
                  <a:pt x="648988" y="17993"/>
                </a:lnTo>
                <a:lnTo>
                  <a:pt x="593657" y="27801"/>
                </a:lnTo>
                <a:lnTo>
                  <a:pt x="539942" y="39585"/>
                </a:lnTo>
                <a:lnTo>
                  <a:pt x="487975" y="53267"/>
                </a:lnTo>
                <a:lnTo>
                  <a:pt x="437889" y="68774"/>
                </a:lnTo>
                <a:lnTo>
                  <a:pt x="389816" y="86031"/>
                </a:lnTo>
                <a:lnTo>
                  <a:pt x="343886" y="104962"/>
                </a:lnTo>
                <a:lnTo>
                  <a:pt x="300234" y="125493"/>
                </a:lnTo>
                <a:lnTo>
                  <a:pt x="258990" y="147549"/>
                </a:lnTo>
                <a:lnTo>
                  <a:pt x="220286" y="171054"/>
                </a:lnTo>
                <a:lnTo>
                  <a:pt x="184256" y="195934"/>
                </a:lnTo>
                <a:lnTo>
                  <a:pt x="151030" y="222115"/>
                </a:lnTo>
                <a:lnTo>
                  <a:pt x="120741" y="249520"/>
                </a:lnTo>
                <a:lnTo>
                  <a:pt x="93520" y="278075"/>
                </a:lnTo>
                <a:lnTo>
                  <a:pt x="69501" y="307705"/>
                </a:lnTo>
                <a:lnTo>
                  <a:pt x="31593" y="369891"/>
                </a:lnTo>
                <a:lnTo>
                  <a:pt x="8074" y="435478"/>
                </a:lnTo>
                <a:lnTo>
                  <a:pt x="0" y="503867"/>
                </a:lnTo>
                <a:lnTo>
                  <a:pt x="2040" y="538356"/>
                </a:lnTo>
                <a:lnTo>
                  <a:pt x="17969" y="605389"/>
                </a:lnTo>
                <a:lnTo>
                  <a:pt x="48815" y="669330"/>
                </a:lnTo>
                <a:lnTo>
                  <a:pt x="93520" y="729577"/>
                </a:lnTo>
                <a:lnTo>
                  <a:pt x="120741" y="758128"/>
                </a:lnTo>
                <a:lnTo>
                  <a:pt x="151030" y="785530"/>
                </a:lnTo>
                <a:lnTo>
                  <a:pt x="184256" y="811708"/>
                </a:lnTo>
                <a:lnTo>
                  <a:pt x="220286" y="836588"/>
                </a:lnTo>
                <a:lnTo>
                  <a:pt x="258990" y="860093"/>
                </a:lnTo>
                <a:lnTo>
                  <a:pt x="300234" y="882150"/>
                </a:lnTo>
                <a:lnTo>
                  <a:pt x="343886" y="902683"/>
                </a:lnTo>
                <a:lnTo>
                  <a:pt x="389816" y="921616"/>
                </a:lnTo>
                <a:lnTo>
                  <a:pt x="437889" y="938876"/>
                </a:lnTo>
                <a:lnTo>
                  <a:pt x="487975" y="954386"/>
                </a:lnTo>
                <a:lnTo>
                  <a:pt x="539942" y="968071"/>
                </a:lnTo>
                <a:lnTo>
                  <a:pt x="593657" y="979857"/>
                </a:lnTo>
                <a:lnTo>
                  <a:pt x="648988" y="989669"/>
                </a:lnTo>
                <a:lnTo>
                  <a:pt x="705803" y="997431"/>
                </a:lnTo>
                <a:lnTo>
                  <a:pt x="763971" y="1003068"/>
                </a:lnTo>
                <a:lnTo>
                  <a:pt x="823358" y="1006505"/>
                </a:lnTo>
                <a:lnTo>
                  <a:pt x="883834" y="1007668"/>
                </a:lnTo>
                <a:lnTo>
                  <a:pt x="944350" y="1006505"/>
                </a:lnTo>
                <a:lnTo>
                  <a:pt x="1003772" y="1003068"/>
                </a:lnTo>
                <a:lnTo>
                  <a:pt x="1061967" y="997431"/>
                </a:lnTo>
                <a:lnTo>
                  <a:pt x="1118804" y="989669"/>
                </a:lnTo>
                <a:lnTo>
                  <a:pt x="1174151" y="979857"/>
                </a:lnTo>
                <a:lnTo>
                  <a:pt x="1227876" y="968071"/>
                </a:lnTo>
                <a:lnTo>
                  <a:pt x="1279849" y="954386"/>
                </a:lnTo>
                <a:lnTo>
                  <a:pt x="1329937" y="938876"/>
                </a:lnTo>
                <a:lnTo>
                  <a:pt x="1378009" y="921616"/>
                </a:lnTo>
                <a:lnTo>
                  <a:pt x="1423933" y="902683"/>
                </a:lnTo>
                <a:lnTo>
                  <a:pt x="1467578" y="882150"/>
                </a:lnTo>
                <a:lnTo>
                  <a:pt x="1508812" y="860093"/>
                </a:lnTo>
                <a:lnTo>
                  <a:pt x="1547503" y="836588"/>
                </a:lnTo>
                <a:lnTo>
                  <a:pt x="1583520" y="811708"/>
                </a:lnTo>
                <a:lnTo>
                  <a:pt x="1616732" y="785530"/>
                </a:lnTo>
                <a:lnTo>
                  <a:pt x="1647006" y="758128"/>
                </a:lnTo>
                <a:lnTo>
                  <a:pt x="1674212" y="729577"/>
                </a:lnTo>
                <a:lnTo>
                  <a:pt x="1698217" y="699953"/>
                </a:lnTo>
                <a:lnTo>
                  <a:pt x="1736099" y="637784"/>
                </a:lnTo>
                <a:lnTo>
                  <a:pt x="1759600" y="572222"/>
                </a:lnTo>
                <a:lnTo>
                  <a:pt x="1767668" y="503867"/>
                </a:lnTo>
                <a:close/>
              </a:path>
            </a:pathLst>
          </a:custGeom>
          <a:ln w="6158">
            <a:solidFill>
              <a:srgbClr val="FF99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10247155" y="5961053"/>
            <a:ext cx="1375410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350" dirty="0">
                <a:latin typeface="Arial"/>
                <a:cs typeface="Arial"/>
              </a:rPr>
              <a:t>Triple</a:t>
            </a:r>
            <a:r>
              <a:rPr sz="1400" spc="170" dirty="0">
                <a:latin typeface="Arial"/>
                <a:cs typeface="Arial"/>
              </a:rPr>
              <a:t> </a:t>
            </a:r>
            <a:r>
              <a:rPr sz="1400" spc="409" dirty="0">
                <a:latin typeface="Arial"/>
                <a:cs typeface="Arial"/>
              </a:rPr>
              <a:t>Play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Tugas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1081887"/>
            <a:ext cx="13418819" cy="773430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dirty="0">
                <a:latin typeface="Rockwell"/>
                <a:cs typeface="Rockwell"/>
              </a:rPr>
              <a:t>Wifi compare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Wimax</a:t>
            </a:r>
            <a:endParaRPr sz="32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spc="-5" dirty="0">
                <a:latin typeface="Rockwell"/>
                <a:cs typeface="Rockwell"/>
              </a:rPr>
              <a:t>VoIP </a:t>
            </a:r>
            <a:r>
              <a:rPr sz="3200" dirty="0">
                <a:latin typeface="Rockwell"/>
                <a:cs typeface="Rockwell"/>
              </a:rPr>
              <a:t>compare IP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TV</a:t>
            </a:r>
            <a:endParaRPr sz="32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756285" algn="l"/>
                <a:tab pos="756920" algn="l"/>
                <a:tab pos="3655060" algn="l"/>
              </a:tabLst>
            </a:pPr>
            <a:r>
              <a:rPr sz="3200" dirty="0">
                <a:latin typeface="Rockwell"/>
                <a:cs typeface="Rockwell"/>
              </a:rPr>
              <a:t>WAP</a:t>
            </a:r>
            <a:r>
              <a:rPr sz="3200" spc="1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compare	GPRS </a:t>
            </a:r>
            <a:r>
              <a:rPr sz="3200" spc="-5" dirty="0">
                <a:latin typeface="Rockwell"/>
                <a:cs typeface="Rockwell"/>
              </a:rPr>
              <a:t>or </a:t>
            </a:r>
            <a:r>
              <a:rPr sz="3200" dirty="0">
                <a:latin typeface="Rockwell"/>
                <a:cs typeface="Rockwell"/>
              </a:rPr>
              <a:t>EDGE </a:t>
            </a:r>
            <a:r>
              <a:rPr sz="3200" spc="-5" dirty="0">
                <a:latin typeface="Rockwell"/>
                <a:cs typeface="Rockwell"/>
              </a:rPr>
              <a:t>or </a:t>
            </a:r>
            <a:r>
              <a:rPr sz="3200" dirty="0">
                <a:latin typeface="Rockwell"/>
                <a:cs typeface="Rockwell"/>
              </a:rPr>
              <a:t>3G </a:t>
            </a:r>
            <a:r>
              <a:rPr sz="3200" spc="-5" dirty="0">
                <a:latin typeface="Rockwell"/>
                <a:cs typeface="Rockwell"/>
              </a:rPr>
              <a:t>or HSDPA or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ALL</a:t>
            </a:r>
            <a:endParaRPr sz="32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200" dirty="0">
                <a:latin typeface="Rockwell"/>
                <a:cs typeface="Rockwell"/>
              </a:rPr>
              <a:t>MANET compare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VANET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32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Instruksi;</a:t>
            </a:r>
            <a:endParaRPr sz="3200">
              <a:latin typeface="Rockwell"/>
              <a:cs typeface="Rockwell"/>
            </a:endParaRPr>
          </a:p>
          <a:p>
            <a:pPr marL="645160" lvl="1" indent="-450215">
              <a:lnSpc>
                <a:spcPct val="100000"/>
              </a:lnSpc>
              <a:spcBef>
                <a:spcPts val="690"/>
              </a:spcBef>
              <a:buChar char="–"/>
              <a:tabLst>
                <a:tab pos="645160" algn="l"/>
                <a:tab pos="645795" algn="l"/>
              </a:tabLst>
            </a:pPr>
            <a:r>
              <a:rPr sz="2800" spc="-5" dirty="0">
                <a:latin typeface="Rockwell"/>
                <a:cs typeface="Rockwell"/>
              </a:rPr>
              <a:t>Bahas dan diskusi tentang perkembangan teknologi</a:t>
            </a:r>
            <a:r>
              <a:rPr sz="2800" spc="-4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diatas.</a:t>
            </a:r>
            <a:endParaRPr sz="2800">
              <a:latin typeface="Rockwell"/>
              <a:cs typeface="Rockwell"/>
            </a:endParaRPr>
          </a:p>
          <a:p>
            <a:pPr marL="645160" lvl="1" indent="-450215">
              <a:lnSpc>
                <a:spcPct val="100000"/>
              </a:lnSpc>
              <a:spcBef>
                <a:spcPts val="670"/>
              </a:spcBef>
              <a:buChar char="–"/>
              <a:tabLst>
                <a:tab pos="645160" algn="l"/>
                <a:tab pos="645795" algn="l"/>
              </a:tabLst>
            </a:pPr>
            <a:r>
              <a:rPr sz="2800" spc="-5" dirty="0">
                <a:latin typeface="Rockwell"/>
                <a:cs typeface="Rockwell"/>
              </a:rPr>
              <a:t>Kerja kelompok dan tentukan kelompoknya masing-masing terdiri</a:t>
            </a:r>
            <a:r>
              <a:rPr sz="2800" spc="-6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dari</a:t>
            </a:r>
            <a:endParaRPr sz="2800">
              <a:latin typeface="Rockwell"/>
              <a:cs typeface="Rockwell"/>
            </a:endParaRPr>
          </a:p>
          <a:p>
            <a:pPr marL="645160">
              <a:lnSpc>
                <a:spcPct val="100000"/>
              </a:lnSpc>
            </a:pPr>
            <a:r>
              <a:rPr sz="2800" b="1" i="1" spc="-5" dirty="0">
                <a:latin typeface="Rockwell"/>
                <a:cs typeface="Rockwell"/>
              </a:rPr>
              <a:t>Kelompok 1 A dan B, 2 A dan B, 3 A dan B, 4 A dan</a:t>
            </a:r>
            <a:r>
              <a:rPr sz="2800" b="1" i="1" spc="10" dirty="0">
                <a:latin typeface="Rockwell"/>
                <a:cs typeface="Rockwell"/>
              </a:rPr>
              <a:t> </a:t>
            </a:r>
            <a:r>
              <a:rPr sz="2800" b="1" i="1" spc="-5" dirty="0">
                <a:latin typeface="Rockwell"/>
                <a:cs typeface="Rockwell"/>
              </a:rPr>
              <a:t>B</a:t>
            </a:r>
            <a:endParaRPr sz="2800">
              <a:latin typeface="Rockwell"/>
              <a:cs typeface="Rockwell"/>
            </a:endParaRPr>
          </a:p>
          <a:p>
            <a:pPr marL="645160" marR="246379" lvl="1" indent="-450215" algn="just">
              <a:lnSpc>
                <a:spcPct val="100000"/>
              </a:lnSpc>
              <a:spcBef>
                <a:spcPts val="675"/>
              </a:spcBef>
              <a:buChar char="–"/>
              <a:tabLst>
                <a:tab pos="645795" algn="l"/>
              </a:tabLst>
            </a:pPr>
            <a:r>
              <a:rPr sz="2800" spc="-5" dirty="0">
                <a:latin typeface="Rockwell"/>
                <a:cs typeface="Rockwell"/>
              </a:rPr>
              <a:t>Buat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paper &amp; ppt</a:t>
            </a:r>
            <a:r>
              <a:rPr sz="2800" b="1" spc="-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kemudian upload </a:t>
            </a:r>
            <a:r>
              <a:rPr sz="2800" dirty="0">
                <a:latin typeface="Rockwell"/>
                <a:cs typeface="Rockwell"/>
              </a:rPr>
              <a:t>ke </a:t>
            </a:r>
            <a:r>
              <a:rPr sz="2800" spc="-5" dirty="0">
                <a:latin typeface="Rockwell"/>
                <a:cs typeface="Rockwell"/>
              </a:rPr>
              <a:t>Group yg diwakili oleh account ketua  kelompok dengan identitas nama Kelompok paling </a:t>
            </a:r>
            <a:r>
              <a:rPr sz="2800" dirty="0">
                <a:latin typeface="Rockwell"/>
                <a:cs typeface="Rockwell"/>
              </a:rPr>
              <a:t>lambat </a:t>
            </a:r>
            <a:r>
              <a:rPr sz="2800" spc="-5" dirty="0">
                <a:latin typeface="Rockwell"/>
                <a:cs typeface="Rockwell"/>
              </a:rPr>
              <a:t>hari </a:t>
            </a:r>
            <a:r>
              <a:rPr sz="2800" dirty="0">
                <a:latin typeface="Rockwell"/>
                <a:cs typeface="Rockwell"/>
              </a:rPr>
              <a:t>selasa depan  </a:t>
            </a:r>
            <a:r>
              <a:rPr sz="2800" spc="-5" dirty="0">
                <a:latin typeface="Rockwell"/>
                <a:cs typeface="Rockwell"/>
              </a:rPr>
              <a:t>pukul 00:00</a:t>
            </a:r>
            <a:r>
              <a:rPr sz="2800" spc="-2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WIB</a:t>
            </a:r>
            <a:endParaRPr sz="2800">
              <a:latin typeface="Rockwell"/>
              <a:cs typeface="Rockwell"/>
            </a:endParaRPr>
          </a:p>
          <a:p>
            <a:pPr marL="645160" lvl="1" indent="-450215" algn="just">
              <a:lnSpc>
                <a:spcPct val="100000"/>
              </a:lnSpc>
              <a:spcBef>
                <a:spcPts val="675"/>
              </a:spcBef>
              <a:buChar char="–"/>
              <a:tabLst>
                <a:tab pos="645795" algn="l"/>
              </a:tabLst>
            </a:pPr>
            <a:r>
              <a:rPr sz="2800" spc="-5" dirty="0">
                <a:latin typeface="Rockwell"/>
                <a:cs typeface="Rockwell"/>
              </a:rPr>
              <a:t>Publikasi di blog masing-masing dan infokan juga </a:t>
            </a:r>
            <a:r>
              <a:rPr sz="2800" dirty="0">
                <a:latin typeface="Rockwell"/>
                <a:cs typeface="Rockwell"/>
              </a:rPr>
              <a:t>ke</a:t>
            </a:r>
            <a:r>
              <a:rPr sz="2800" spc="-5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group.</a:t>
            </a:r>
            <a:endParaRPr sz="2800">
              <a:latin typeface="Rockwell"/>
              <a:cs typeface="Rockwell"/>
            </a:endParaRPr>
          </a:p>
          <a:p>
            <a:pPr marL="645160" marR="5080" lvl="1" indent="-450215" algn="just">
              <a:lnSpc>
                <a:spcPct val="100000"/>
              </a:lnSpc>
              <a:spcBef>
                <a:spcPts val="670"/>
              </a:spcBef>
              <a:buChar char="–"/>
              <a:tabLst>
                <a:tab pos="645795" algn="l"/>
              </a:tabLst>
            </a:pPr>
            <a:r>
              <a:rPr sz="2800" spc="-5" dirty="0">
                <a:latin typeface="Rockwell"/>
                <a:cs typeface="Rockwell"/>
              </a:rPr>
              <a:t>Minggu depan presentasi secara acak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800" b="1" i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Rockwell"/>
                <a:cs typeface="Rockwell"/>
              </a:rPr>
              <a:t>semua </a:t>
            </a:r>
            <a:r>
              <a:rPr sz="2800" b="1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Rockwell"/>
                <a:cs typeface="Rockwell"/>
              </a:rPr>
              <a:t>kelompok wajib ready untuk  presentasi</a:t>
            </a:r>
            <a:endParaRPr sz="2800">
              <a:latin typeface="Rockwell"/>
              <a:cs typeface="Rockwell"/>
            </a:endParaRPr>
          </a:p>
          <a:p>
            <a:pPr marL="645160" lvl="1" indent="-450215">
              <a:lnSpc>
                <a:spcPct val="100000"/>
              </a:lnSpc>
              <a:spcBef>
                <a:spcPts val="675"/>
              </a:spcBef>
              <a:buFont typeface="Rockwell"/>
              <a:buChar char="–"/>
              <a:tabLst>
                <a:tab pos="645160" algn="l"/>
                <a:tab pos="645795" algn="l"/>
              </a:tabLst>
            </a:pPr>
            <a:r>
              <a:rPr sz="2800" b="1" spc="-5" dirty="0">
                <a:solidFill>
                  <a:srgbClr val="FF0000"/>
                </a:solidFill>
                <a:latin typeface="Rockwell"/>
                <a:cs typeface="Rockwell"/>
              </a:rPr>
              <a:t>UNTUK PAPER TERBAIK AKAN MENDAPATKAN HADIAH MENARIK</a:t>
            </a:r>
            <a:r>
              <a:rPr sz="2800" b="1" spc="1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Wingdings"/>
                <a:cs typeface="Wingdings"/>
              </a:rPr>
              <a:t></a:t>
            </a:r>
            <a:endParaRPr sz="280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728</Words>
  <Application>Microsoft Office PowerPoint</Application>
  <PresentationFormat>Custom</PresentationFormat>
  <Paragraphs>144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Public Switching Telephone Network (PSTN)</vt:lpstr>
      <vt:lpstr>Karakteristik PSTN</vt:lpstr>
      <vt:lpstr>Model Jaringan PSTN</vt:lpstr>
      <vt:lpstr>Model Referensi PSTN</vt:lpstr>
      <vt:lpstr>Struktur Jaringan PSTN di Indonesia</vt:lpstr>
      <vt:lpstr>Integrasi PSTN dengan Teknologi Internet</vt:lpstr>
      <vt:lpstr>VoIP; Cikal Bakal Komunikasi Massal</vt:lpstr>
      <vt:lpstr>Trend Sekarang ; IP TV</vt:lpstr>
      <vt:lpstr>Konsep Mobile Telephone</vt:lpstr>
      <vt:lpstr>Konsep Mobile Telephone (2)</vt:lpstr>
      <vt:lpstr>Perubahan Telekomunikasi</vt:lpstr>
      <vt:lpstr>Generation Mobile Phones</vt:lpstr>
      <vt:lpstr>Standard Mobile Phonen (1)</vt:lpstr>
      <vt:lpstr>Standard Mobile Phone (2)</vt:lpstr>
      <vt:lpstr>Standard Mobile Phone (3)</vt:lpstr>
      <vt:lpstr>Evolusi Teknologi Akses; Internet dan Broadcasting</vt:lpstr>
      <vt:lpstr>PowerPoint Presentation</vt:lpstr>
      <vt:lpstr>Tugas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2019-08-27T07:52:45Z</dcterms:created>
  <dcterms:modified xsi:type="dcterms:W3CDTF">2019-08-28T06:20:54Z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