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2" d="100"/>
          <a:sy n="62" d="100"/>
        </p:scale>
        <p:origin x="8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07135-E292-4CB6-AA2C-276B325A5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5DE87D-EE76-4051-9AB2-2D4059C64B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6705B-51F8-4A86-8401-BF8DA83BC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DD4E8-C3C9-4EDD-B81A-BE1449FB0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A73ED-1D85-4A05-838B-0807A3310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0410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AE8F8-04F2-4FF5-84D3-E0A7D60DD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8C6E4-94DA-4552-82B7-510CAFAFC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A24BE4-ADDC-4C0C-BD43-8E8F1EEC0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89713-4126-4A38-BD1D-F15561A9D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D6005-73BC-4B2A-B2F8-2DE709803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1963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A9115-71D1-4AE5-A583-E0F2381B3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AEBC5-8E39-4C33-B5EB-A3665E8EC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2F8C1-17DF-4BB2-B55D-962254C96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ABDCE-57DD-4AF8-B29C-3ECCDD1AA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072B5-3BDB-4C27-8E70-8641977FF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5842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A90D6-28DD-4BE1-BB4C-45A2370E1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68FA8-0496-4377-A3AC-DCAF49019E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F26650-1EF8-4C52-9A60-A533C11312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0BE580-C627-450F-9E7C-974840260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E0A0D-271E-47D5-84A4-3CA761FD1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0B6A1-C114-4B61-A3D2-625C3A5EC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745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48646-D6B5-4423-8774-DDEB43F36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A8BA38-80F5-4B3D-92B0-5431EFA73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0BF24F-A9EF-4F14-B7C6-4E94D96C9F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3CF98B-DE59-4E4C-9707-FA7BF13692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1E6331-E0F2-4110-B340-8F2E5F3E01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1C251A-07EF-4A79-BB86-0E3CF3A38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A4761E-984D-4B0D-ACF3-6E140F8DE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5FD8FF-FAD0-4F6B-B683-2322E2E0A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81189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3FEF0-7284-4CA0-99D7-0BC3AE1E9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D1E135-F8BE-4CD2-B226-FA6E349B0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982DC3-97F2-43E8-8786-988C794E6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80247D-4E60-45B0-826A-009D571F4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845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96741B-967F-45F8-B128-A74454BB6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C0F4A4-DE86-49E3-9F6A-41984E7FE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673ED2-28A8-46E6-B79F-471308CBB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628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F8E69-C65F-42E0-AECC-0D9DF5EB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8241C-C5E2-4D58-814D-5950AAD6A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36356-21BA-4949-B987-CB338A4FA7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80215-5168-4C7D-B393-9D9CFF143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6B15CB-6CEB-46B1-A149-49633AC80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9BCC64-0D73-45BE-86B6-7EE464920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26405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655DF-1EEE-4A77-9622-9C5025917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9807F1-4C7E-48D1-BC05-11F481514E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DF5D8E-CE9B-4056-8E5C-D89856B86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C8F59-86B4-4AC0-89F7-ECEB8CCF3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0084CF-0569-475D-B7C2-BB4571294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FE820C-AC41-42ED-BE85-59AEBEC38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39188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9B0D0-C568-48DF-B076-0FA84773A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58BE6-4A75-466C-9667-B665AD25CE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0894C-3F65-450F-AC76-8C9BD4DD4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C1B02-9995-4B74-864B-42182A13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E171A-C737-4DD5-9D2D-17299A3EC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97945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B3B789-EA4F-42FA-8645-8133A757E5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EB25C3-324D-4932-B00F-20208B54A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877968-FA65-4E2D-AAB7-6138C2F42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F07A8-BE41-47B3-A14A-6942ECBAB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44FEA-AD7B-4681-8FDB-15602C129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7304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87C8A8-CC78-479B-9B71-927B2F788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73B5C-580F-44FF-A3F8-CD903FE33C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FEA1ED-6DF1-43FA-9A58-86E0B017EA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F73A6-6FEE-400C-86EC-2A4FE80E7882}" type="datetimeFigureOut">
              <a:rPr lang="en-AU" smtClean="0"/>
              <a:t>4/03/2020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B327D3-DE13-4ACC-A43D-E9C960DED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E504A-97B1-41FD-9C3A-1B983FCF89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4CA10-CEC8-430C-B0DE-4AA1EE12659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7415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279F4-CE60-4465-8BD5-8157646A9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69398" y="884640"/>
            <a:ext cx="6319230" cy="1748296"/>
          </a:xfrm>
        </p:spPr>
        <p:txBody>
          <a:bodyPr>
            <a:normAutofit/>
          </a:bodyPr>
          <a:lstStyle/>
          <a:p>
            <a:pPr algn="l"/>
            <a:r>
              <a:rPr lang="en-AU" sz="5400" b="1" dirty="0">
                <a:solidFill>
                  <a:schemeClr val="accent1">
                    <a:lumMod val="50000"/>
                  </a:schemeClr>
                </a:solidFill>
              </a:rPr>
              <a:t>#02 ARSITEKTUR KOTA </a:t>
            </a:r>
            <a:br>
              <a:rPr lang="en-AU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AU" b="1" dirty="0">
                <a:solidFill>
                  <a:schemeClr val="accent1">
                    <a:lumMod val="50000"/>
                  </a:schemeClr>
                </a:solidFill>
              </a:rPr>
              <a:t>        </a:t>
            </a:r>
            <a:r>
              <a:rPr lang="en-AU" sz="4400" b="1" dirty="0">
                <a:solidFill>
                  <a:schemeClr val="accent1">
                    <a:lumMod val="50000"/>
                  </a:schemeClr>
                </a:solidFill>
              </a:rPr>
              <a:t>SEBUAH PENGANTAR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F51F9D-92D7-479B-8250-4800C7F20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397" y="2645417"/>
            <a:ext cx="6296025" cy="36671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8958967-C9D3-4B23-9301-A8DAD4BD009B}"/>
              </a:ext>
            </a:extLst>
          </p:cNvPr>
          <p:cNvSpPr/>
          <p:nvPr/>
        </p:nvSpPr>
        <p:spPr>
          <a:xfrm>
            <a:off x="2469397" y="545458"/>
            <a:ext cx="6319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b="1" dirty="0">
                <a:solidFill>
                  <a:schemeClr val="accent1">
                    <a:lumMod val="50000"/>
                  </a:schemeClr>
                </a:solidFill>
              </a:rPr>
              <a:t>PRODI ARSITEKTUR UPGRIS - TEORI PERANCANGAN KOTA SMT 6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11167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6541FB-3ACB-4668-AD3C-680A78EDDC5E}"/>
              </a:ext>
            </a:extLst>
          </p:cNvPr>
          <p:cNvSpPr/>
          <p:nvPr/>
        </p:nvSpPr>
        <p:spPr>
          <a:xfrm>
            <a:off x="539857" y="656193"/>
            <a:ext cx="11254353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800" b="1" dirty="0" err="1">
                <a:solidFill>
                  <a:schemeClr val="accent1">
                    <a:lumMod val="50000"/>
                  </a:schemeClr>
                </a:solidFill>
              </a:rPr>
              <a:t>Pengantar</a:t>
            </a:r>
            <a:endParaRPr lang="en-AU" sz="28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AU" dirty="0"/>
          </a:p>
          <a:p>
            <a:r>
              <a:rPr lang="en-AU" b="1" dirty="0" err="1"/>
              <a:t>Perancangan</a:t>
            </a:r>
            <a:r>
              <a:rPr lang="en-AU" b="1" dirty="0"/>
              <a:t> </a:t>
            </a:r>
            <a:r>
              <a:rPr lang="en-AU" b="1" dirty="0" err="1"/>
              <a:t>kota</a:t>
            </a:r>
            <a:r>
              <a:rPr lang="en-AU" b="1" dirty="0"/>
              <a:t> </a:t>
            </a:r>
            <a:r>
              <a:rPr lang="en-AU" b="1" dirty="0" err="1"/>
              <a:t>dilihat</a:t>
            </a:r>
            <a:r>
              <a:rPr lang="en-AU" b="1" dirty="0"/>
              <a:t> </a:t>
            </a:r>
            <a:r>
              <a:rPr lang="en-AU" b="1" dirty="0" err="1"/>
              <a:t>dari</a:t>
            </a:r>
            <a:r>
              <a:rPr lang="en-AU" b="1" dirty="0"/>
              <a:t> </a:t>
            </a:r>
            <a:r>
              <a:rPr lang="en-AU" b="1" dirty="0" err="1"/>
              <a:t>kacamata</a:t>
            </a:r>
            <a:r>
              <a:rPr lang="en-AU" b="1" dirty="0"/>
              <a:t> </a:t>
            </a:r>
            <a:r>
              <a:rPr lang="en-AU" b="1" dirty="0" err="1"/>
              <a:t>arsitektur</a:t>
            </a:r>
            <a:r>
              <a:rPr lang="en-AU" b="1" dirty="0"/>
              <a:t>. </a:t>
            </a:r>
            <a:r>
              <a:rPr lang="en-AU" dirty="0" err="1"/>
              <a:t>Perancangan</a:t>
            </a:r>
            <a:r>
              <a:rPr lang="en-AU" dirty="0"/>
              <a:t> </a:t>
            </a:r>
            <a:r>
              <a:rPr lang="en-AU" dirty="0" err="1"/>
              <a:t>kota</a:t>
            </a:r>
            <a:r>
              <a:rPr lang="en-AU" dirty="0"/>
              <a:t> </a:t>
            </a:r>
            <a:r>
              <a:rPr lang="en-AU" dirty="0" err="1"/>
              <a:t>dapat</a:t>
            </a:r>
            <a:r>
              <a:rPr lang="en-AU" dirty="0"/>
              <a:t> </a:t>
            </a:r>
            <a:r>
              <a:rPr lang="en-AU" dirty="0" err="1"/>
              <a:t>dilihat</a:t>
            </a:r>
            <a:r>
              <a:rPr lang="en-AU" dirty="0"/>
              <a:t> </a:t>
            </a:r>
            <a:r>
              <a:rPr lang="en-AU" dirty="0" err="1"/>
              <a:t>sebagai</a:t>
            </a:r>
            <a:r>
              <a:rPr lang="en-AU" dirty="0"/>
              <a:t> </a:t>
            </a:r>
            <a:r>
              <a:rPr lang="en-AU" dirty="0" err="1"/>
              <a:t>perluasan</a:t>
            </a:r>
            <a:r>
              <a:rPr lang="en-AU" dirty="0"/>
              <a:t> </a:t>
            </a:r>
            <a:r>
              <a:rPr lang="en-AU" dirty="0" err="1"/>
              <a:t>bidang</a:t>
            </a:r>
            <a:r>
              <a:rPr lang="en-AU" dirty="0"/>
              <a:t> </a:t>
            </a:r>
            <a:r>
              <a:rPr lang="en-AU" dirty="0" err="1"/>
              <a:t>arsitektur</a:t>
            </a:r>
            <a:r>
              <a:rPr lang="en-AU" dirty="0"/>
              <a:t>. </a:t>
            </a:r>
            <a:r>
              <a:rPr lang="en-AU" dirty="0" err="1"/>
              <a:t>Mengapa</a:t>
            </a:r>
            <a:r>
              <a:rPr lang="en-AU" dirty="0"/>
              <a:t> </a:t>
            </a:r>
            <a:r>
              <a:rPr lang="en-AU" dirty="0" err="1"/>
              <a:t>demikian</a:t>
            </a:r>
            <a:r>
              <a:rPr lang="en-AU" dirty="0"/>
              <a:t>?</a:t>
            </a:r>
          </a:p>
          <a:p>
            <a:endParaRPr lang="en-AU" dirty="0"/>
          </a:p>
          <a:p>
            <a:r>
              <a:rPr lang="en-AU" dirty="0"/>
              <a:t>Dari </a:t>
            </a:r>
            <a:r>
              <a:rPr lang="en-AU" dirty="0" err="1"/>
              <a:t>satu</a:t>
            </a:r>
            <a:r>
              <a:rPr lang="en-AU" dirty="0"/>
              <a:t> </a:t>
            </a:r>
            <a:r>
              <a:rPr lang="en-AU" dirty="0" err="1"/>
              <a:t>sisi</a:t>
            </a:r>
            <a:r>
              <a:rPr lang="en-AU" dirty="0"/>
              <a:t> </a:t>
            </a:r>
            <a:r>
              <a:rPr lang="en-AU" dirty="0" err="1"/>
              <a:t>skala</a:t>
            </a:r>
            <a:r>
              <a:rPr lang="en-AU" dirty="0"/>
              <a:t> (</a:t>
            </a:r>
            <a:r>
              <a:rPr lang="en-AU" dirty="0" err="1"/>
              <a:t>cakupan</a:t>
            </a:r>
            <a:r>
              <a:rPr lang="en-AU" dirty="0"/>
              <a:t> area), </a:t>
            </a:r>
            <a:r>
              <a:rPr lang="en-AU" dirty="0" err="1"/>
              <a:t>arsitektur</a:t>
            </a:r>
            <a:r>
              <a:rPr lang="en-AU" dirty="0"/>
              <a:t> </a:t>
            </a:r>
            <a:r>
              <a:rPr lang="en-AU" dirty="0" err="1"/>
              <a:t>merancang</a:t>
            </a:r>
            <a:r>
              <a:rPr lang="en-AU" dirty="0"/>
              <a:t> </a:t>
            </a:r>
            <a:r>
              <a:rPr lang="en-AU" dirty="0" err="1"/>
              <a:t>bangunan</a:t>
            </a:r>
            <a:r>
              <a:rPr lang="en-AU" dirty="0"/>
              <a:t> pada </a:t>
            </a:r>
            <a:r>
              <a:rPr lang="en-AU" dirty="0" err="1"/>
              <a:t>satu</a:t>
            </a:r>
            <a:r>
              <a:rPr lang="en-AU" dirty="0"/>
              <a:t> </a:t>
            </a:r>
            <a:r>
              <a:rPr lang="en-AU" dirty="0" err="1"/>
              <a:t>persil</a:t>
            </a:r>
            <a:r>
              <a:rPr lang="en-AU" dirty="0"/>
              <a:t> (</a:t>
            </a:r>
            <a:r>
              <a:rPr lang="en-AU" dirty="0" err="1"/>
              <a:t>atau</a:t>
            </a:r>
            <a:r>
              <a:rPr lang="en-AU" dirty="0"/>
              <a:t> </a:t>
            </a:r>
            <a:r>
              <a:rPr lang="en-AU" dirty="0" err="1"/>
              <a:t>disebut</a:t>
            </a:r>
            <a:r>
              <a:rPr lang="en-AU" dirty="0"/>
              <a:t> </a:t>
            </a:r>
            <a:r>
              <a:rPr lang="en-AU" dirty="0" err="1"/>
              <a:t>berskala</a:t>
            </a:r>
            <a:r>
              <a:rPr lang="en-AU" dirty="0"/>
              <a:t> </a:t>
            </a:r>
            <a:r>
              <a:rPr lang="en-AU" dirty="0" err="1"/>
              <a:t>mikro</a:t>
            </a:r>
            <a:r>
              <a:rPr lang="en-AU" dirty="0"/>
              <a:t>), </a:t>
            </a:r>
            <a:r>
              <a:rPr lang="en-AU" dirty="0" err="1"/>
              <a:t>sedangkan</a:t>
            </a:r>
            <a:r>
              <a:rPr lang="en-AU" dirty="0"/>
              <a:t> </a:t>
            </a:r>
            <a:r>
              <a:rPr lang="en-AU" dirty="0" err="1"/>
              <a:t>cakupan</a:t>
            </a:r>
            <a:r>
              <a:rPr lang="en-AU" dirty="0"/>
              <a:t> </a:t>
            </a:r>
            <a:r>
              <a:rPr lang="en-AU" dirty="0" err="1"/>
              <a:t>perancangan</a:t>
            </a:r>
            <a:r>
              <a:rPr lang="en-AU" dirty="0"/>
              <a:t> </a:t>
            </a:r>
            <a:r>
              <a:rPr lang="en-AU" dirty="0" err="1"/>
              <a:t>kota</a:t>
            </a:r>
            <a:r>
              <a:rPr lang="en-AU" dirty="0"/>
              <a:t> </a:t>
            </a:r>
            <a:r>
              <a:rPr lang="en-AU" dirty="0" err="1"/>
              <a:t>meluas</a:t>
            </a:r>
            <a:r>
              <a:rPr lang="en-AU" dirty="0"/>
              <a:t> </a:t>
            </a:r>
            <a:r>
              <a:rPr lang="en-AU" dirty="0" err="1"/>
              <a:t>tidak</a:t>
            </a:r>
            <a:r>
              <a:rPr lang="en-AU" dirty="0"/>
              <a:t> </a:t>
            </a:r>
            <a:r>
              <a:rPr lang="en-AU" dirty="0" err="1"/>
              <a:t>hanya</a:t>
            </a:r>
            <a:r>
              <a:rPr lang="en-AU" dirty="0"/>
              <a:t> </a:t>
            </a:r>
            <a:r>
              <a:rPr lang="en-AU" dirty="0" err="1"/>
              <a:t>satu</a:t>
            </a:r>
            <a:r>
              <a:rPr lang="en-AU" dirty="0"/>
              <a:t> </a:t>
            </a:r>
            <a:r>
              <a:rPr lang="en-AU" dirty="0" err="1"/>
              <a:t>persil</a:t>
            </a:r>
            <a:r>
              <a:rPr lang="en-AU" dirty="0"/>
              <a:t> </a:t>
            </a:r>
            <a:r>
              <a:rPr lang="en-AU" dirty="0" err="1"/>
              <a:t>tapi</a:t>
            </a:r>
            <a:r>
              <a:rPr lang="en-AU" dirty="0"/>
              <a:t> </a:t>
            </a:r>
            <a:r>
              <a:rPr lang="en-AU" dirty="0" err="1"/>
              <a:t>suatu</a:t>
            </a:r>
            <a:r>
              <a:rPr lang="en-AU" dirty="0"/>
              <a:t> </a:t>
            </a:r>
            <a:r>
              <a:rPr lang="en-AU" dirty="0" err="1"/>
              <a:t>kawasan</a:t>
            </a:r>
            <a:r>
              <a:rPr lang="en-AU" dirty="0"/>
              <a:t> (yang </a:t>
            </a:r>
            <a:r>
              <a:rPr lang="en-AU" dirty="0" err="1"/>
              <a:t>biasanya</a:t>
            </a:r>
            <a:r>
              <a:rPr lang="en-AU" dirty="0"/>
              <a:t> </a:t>
            </a:r>
            <a:r>
              <a:rPr lang="en-AU" dirty="0" err="1"/>
              <a:t>terdiri</a:t>
            </a:r>
            <a:r>
              <a:rPr lang="en-AU" dirty="0"/>
              <a:t> </a:t>
            </a:r>
            <a:r>
              <a:rPr lang="en-AU" dirty="0" err="1"/>
              <a:t>dari</a:t>
            </a:r>
            <a:r>
              <a:rPr lang="en-AU" dirty="0"/>
              <a:t> </a:t>
            </a:r>
            <a:r>
              <a:rPr lang="en-AU" dirty="0" err="1"/>
              <a:t>banyak</a:t>
            </a:r>
            <a:r>
              <a:rPr lang="en-AU" dirty="0"/>
              <a:t> </a:t>
            </a:r>
            <a:r>
              <a:rPr lang="en-AU" dirty="0" err="1"/>
              <a:t>persil</a:t>
            </a:r>
            <a:r>
              <a:rPr lang="en-AU" dirty="0"/>
              <a:t>)—</a:t>
            </a:r>
            <a:r>
              <a:rPr lang="en-AU" dirty="0" err="1"/>
              <a:t>dapat</a:t>
            </a:r>
            <a:r>
              <a:rPr lang="en-AU" dirty="0"/>
              <a:t> </a:t>
            </a:r>
            <a:r>
              <a:rPr lang="en-AU" dirty="0" err="1"/>
              <a:t>disebut</a:t>
            </a:r>
            <a:r>
              <a:rPr lang="en-AU" dirty="0"/>
              <a:t> juga </a:t>
            </a:r>
            <a:r>
              <a:rPr lang="en-AU" dirty="0" err="1"/>
              <a:t>sebagai</a:t>
            </a:r>
            <a:r>
              <a:rPr lang="en-AU" dirty="0"/>
              <a:t> </a:t>
            </a:r>
            <a:r>
              <a:rPr lang="en-AU" dirty="0" err="1"/>
              <a:t>berskala</a:t>
            </a:r>
            <a:r>
              <a:rPr lang="en-AU" dirty="0"/>
              <a:t> </a:t>
            </a:r>
            <a:r>
              <a:rPr lang="en-AU" dirty="0" err="1"/>
              <a:t>mezo</a:t>
            </a:r>
            <a:r>
              <a:rPr lang="en-AU" dirty="0"/>
              <a:t>, </a:t>
            </a:r>
            <a:r>
              <a:rPr lang="en-AU" dirty="0" err="1"/>
              <a:t>atau</a:t>
            </a:r>
            <a:r>
              <a:rPr lang="en-AU" dirty="0"/>
              <a:t> </a:t>
            </a:r>
            <a:r>
              <a:rPr lang="en-AU" dirty="0" err="1"/>
              <a:t>bahkan</a:t>
            </a:r>
            <a:r>
              <a:rPr lang="en-AU" dirty="0"/>
              <a:t> </a:t>
            </a:r>
            <a:r>
              <a:rPr lang="en-AU" dirty="0" err="1"/>
              <a:t>lebih</a:t>
            </a:r>
            <a:r>
              <a:rPr lang="en-AU" dirty="0"/>
              <a:t> </a:t>
            </a:r>
            <a:r>
              <a:rPr lang="en-AU" dirty="0" err="1"/>
              <a:t>luas</a:t>
            </a:r>
            <a:r>
              <a:rPr lang="en-AU" dirty="0"/>
              <a:t> </a:t>
            </a:r>
            <a:r>
              <a:rPr lang="en-AU" dirty="0" err="1"/>
              <a:t>dari</a:t>
            </a:r>
            <a:r>
              <a:rPr lang="en-AU" dirty="0"/>
              <a:t> </a:t>
            </a:r>
            <a:r>
              <a:rPr lang="en-AU" dirty="0" err="1"/>
              <a:t>itu</a:t>
            </a:r>
            <a:r>
              <a:rPr lang="en-AU" dirty="0"/>
              <a:t> (</a:t>
            </a:r>
            <a:r>
              <a:rPr lang="en-AU" dirty="0" err="1"/>
              <a:t>skala</a:t>
            </a:r>
            <a:r>
              <a:rPr lang="en-AU" dirty="0"/>
              <a:t> </a:t>
            </a:r>
            <a:r>
              <a:rPr lang="en-AU" dirty="0" err="1"/>
              <a:t>makro</a:t>
            </a:r>
            <a:r>
              <a:rPr lang="en-AU" dirty="0"/>
              <a:t>).</a:t>
            </a:r>
          </a:p>
          <a:p>
            <a:endParaRPr lang="en-AU" dirty="0"/>
          </a:p>
          <a:p>
            <a:r>
              <a:rPr lang="en-AU" dirty="0" err="1"/>
              <a:t>Dengan</a:t>
            </a:r>
            <a:r>
              <a:rPr lang="en-AU" dirty="0"/>
              <a:t> </a:t>
            </a:r>
            <a:r>
              <a:rPr lang="en-AU" dirty="0" err="1"/>
              <a:t>demikian</a:t>
            </a:r>
            <a:r>
              <a:rPr lang="en-AU" dirty="0"/>
              <a:t>, </a:t>
            </a:r>
            <a:r>
              <a:rPr lang="en-AU" dirty="0" err="1"/>
              <a:t>perancangan</a:t>
            </a:r>
            <a:r>
              <a:rPr lang="en-AU" dirty="0"/>
              <a:t> </a:t>
            </a:r>
            <a:r>
              <a:rPr lang="en-AU" dirty="0" err="1"/>
              <a:t>kota</a:t>
            </a:r>
            <a:r>
              <a:rPr lang="en-AU" dirty="0"/>
              <a:t> </a:t>
            </a:r>
            <a:r>
              <a:rPr lang="en-AU" dirty="0" err="1"/>
              <a:t>berkaitan</a:t>
            </a:r>
            <a:r>
              <a:rPr lang="en-AU" dirty="0"/>
              <a:t> </a:t>
            </a:r>
            <a:r>
              <a:rPr lang="en-AU" dirty="0" err="1"/>
              <a:t>dengan</a:t>
            </a:r>
            <a:r>
              <a:rPr lang="en-AU" dirty="0"/>
              <a:t> </a:t>
            </a:r>
            <a:r>
              <a:rPr lang="en-AU" dirty="0" err="1"/>
              <a:t>penataan</a:t>
            </a:r>
            <a:r>
              <a:rPr lang="en-AU" dirty="0"/>
              <a:t> </a:t>
            </a:r>
            <a:r>
              <a:rPr lang="en-AU" dirty="0" err="1"/>
              <a:t>lingkungan</a:t>
            </a:r>
            <a:r>
              <a:rPr lang="en-AU" dirty="0"/>
              <a:t> </a:t>
            </a:r>
            <a:r>
              <a:rPr lang="en-AU" dirty="0" err="1"/>
              <a:t>fisik</a:t>
            </a:r>
            <a:r>
              <a:rPr lang="en-AU" dirty="0"/>
              <a:t> yang </a:t>
            </a:r>
            <a:r>
              <a:rPr lang="en-AU" dirty="0" err="1"/>
              <a:t>lebih</a:t>
            </a:r>
            <a:r>
              <a:rPr lang="en-AU" dirty="0"/>
              <a:t> </a:t>
            </a:r>
            <a:r>
              <a:rPr lang="en-AU" dirty="0" err="1"/>
              <a:t>luas</a:t>
            </a:r>
            <a:r>
              <a:rPr lang="en-AU" dirty="0"/>
              <a:t> </a:t>
            </a:r>
            <a:r>
              <a:rPr lang="en-AU" dirty="0" err="1"/>
              <a:t>daripada</a:t>
            </a:r>
            <a:r>
              <a:rPr lang="en-AU" dirty="0"/>
              <a:t> </a:t>
            </a:r>
            <a:r>
              <a:rPr lang="en-AU" dirty="0" err="1"/>
              <a:t>sebuah</a:t>
            </a:r>
            <a:r>
              <a:rPr lang="en-AU" dirty="0"/>
              <a:t> </a:t>
            </a:r>
            <a:r>
              <a:rPr lang="en-AU" dirty="0" err="1"/>
              <a:t>kavling</a:t>
            </a:r>
            <a:r>
              <a:rPr lang="en-AU" dirty="0"/>
              <a:t>  </a:t>
            </a:r>
            <a:r>
              <a:rPr lang="en-AU" dirty="0" err="1"/>
              <a:t>seperti</a:t>
            </a:r>
            <a:r>
              <a:rPr lang="en-AU" dirty="0"/>
              <a:t> </a:t>
            </a:r>
            <a:r>
              <a:rPr lang="en-AU" dirty="0" err="1"/>
              <a:t>perancangan</a:t>
            </a:r>
            <a:r>
              <a:rPr lang="en-AU" dirty="0"/>
              <a:t> </a:t>
            </a:r>
            <a:r>
              <a:rPr lang="en-AU" dirty="0" err="1"/>
              <a:t>arsitektur</a:t>
            </a:r>
            <a:r>
              <a:rPr lang="en-AU" dirty="0"/>
              <a:t>.</a:t>
            </a:r>
          </a:p>
          <a:p>
            <a:endParaRPr lang="en-AU" dirty="0"/>
          </a:p>
          <a:p>
            <a:r>
              <a:rPr lang="en-AU" dirty="0"/>
              <a:t>Karena </a:t>
            </a:r>
            <a:r>
              <a:rPr lang="en-AU" dirty="0" err="1"/>
              <a:t>dapat</a:t>
            </a:r>
            <a:r>
              <a:rPr lang="en-AU" dirty="0"/>
              <a:t> </a:t>
            </a:r>
            <a:r>
              <a:rPr lang="en-AU" dirty="0" err="1"/>
              <a:t>dilihat</a:t>
            </a:r>
            <a:r>
              <a:rPr lang="en-AU" dirty="0"/>
              <a:t> </a:t>
            </a:r>
            <a:r>
              <a:rPr lang="en-AU" dirty="0" err="1"/>
              <a:t>sebagai</a:t>
            </a:r>
            <a:r>
              <a:rPr lang="en-AU" dirty="0"/>
              <a:t> </a:t>
            </a:r>
            <a:r>
              <a:rPr lang="en-AU" dirty="0" err="1"/>
              <a:t>ekstensi</a:t>
            </a:r>
            <a:r>
              <a:rPr lang="en-AU" dirty="0"/>
              <a:t> </a:t>
            </a:r>
            <a:r>
              <a:rPr lang="en-AU" dirty="0" err="1"/>
              <a:t>dari</a:t>
            </a:r>
            <a:r>
              <a:rPr lang="en-AU" dirty="0"/>
              <a:t> </a:t>
            </a:r>
            <a:r>
              <a:rPr lang="en-AU" dirty="0" err="1"/>
              <a:t>bidang</a:t>
            </a:r>
            <a:r>
              <a:rPr lang="en-AU" dirty="0"/>
              <a:t> </a:t>
            </a:r>
            <a:r>
              <a:rPr lang="en-AU" dirty="0" err="1"/>
              <a:t>arsitektur</a:t>
            </a:r>
            <a:r>
              <a:rPr lang="en-AU" dirty="0"/>
              <a:t>, </a:t>
            </a:r>
            <a:r>
              <a:rPr lang="en-AU" dirty="0" err="1"/>
              <a:t>maka</a:t>
            </a:r>
            <a:r>
              <a:rPr lang="en-AU" dirty="0"/>
              <a:t> </a:t>
            </a:r>
            <a:r>
              <a:rPr lang="en-AU" dirty="0" err="1"/>
              <a:t>bidang</a:t>
            </a:r>
            <a:r>
              <a:rPr lang="en-AU" dirty="0"/>
              <a:t> </a:t>
            </a:r>
            <a:r>
              <a:rPr lang="en-AU" dirty="0" err="1"/>
              <a:t>Perancangan</a:t>
            </a:r>
            <a:r>
              <a:rPr lang="en-AU" dirty="0"/>
              <a:t> Kota (Urban Design) </a:t>
            </a:r>
            <a:r>
              <a:rPr lang="en-AU" dirty="0" err="1"/>
              <a:t>sering</a:t>
            </a:r>
            <a:r>
              <a:rPr lang="en-AU" dirty="0"/>
              <a:t> pula </a:t>
            </a:r>
            <a:r>
              <a:rPr lang="en-AU" dirty="0" err="1"/>
              <a:t>disebut</a:t>
            </a:r>
            <a:r>
              <a:rPr lang="en-AU" dirty="0"/>
              <a:t> </a:t>
            </a:r>
            <a:r>
              <a:rPr lang="en-AU" dirty="0" err="1"/>
              <a:t>sebagai</a:t>
            </a:r>
            <a:r>
              <a:rPr lang="en-AU" dirty="0"/>
              <a:t> “</a:t>
            </a:r>
            <a:r>
              <a:rPr lang="en-AU" dirty="0" err="1"/>
              <a:t>Arsitektur</a:t>
            </a:r>
            <a:r>
              <a:rPr lang="en-AU" dirty="0"/>
              <a:t> Kota”</a:t>
            </a:r>
          </a:p>
          <a:p>
            <a:endParaRPr lang="en-AU" dirty="0"/>
          </a:p>
          <a:p>
            <a:r>
              <a:rPr lang="en-AU" dirty="0" err="1"/>
              <a:t>Seorang</a:t>
            </a:r>
            <a:r>
              <a:rPr lang="en-AU" dirty="0"/>
              <a:t> </a:t>
            </a:r>
            <a:r>
              <a:rPr lang="en-AU" dirty="0" err="1"/>
              <a:t>sarjana</a:t>
            </a:r>
            <a:r>
              <a:rPr lang="en-AU" dirty="0"/>
              <a:t> </a:t>
            </a:r>
            <a:r>
              <a:rPr lang="en-AU" dirty="0" err="1"/>
              <a:t>arsitektur</a:t>
            </a:r>
            <a:r>
              <a:rPr lang="en-AU" dirty="0"/>
              <a:t>, </a:t>
            </a:r>
            <a:r>
              <a:rPr lang="en-AU" dirty="0" err="1"/>
              <a:t>bisa</a:t>
            </a:r>
            <a:r>
              <a:rPr lang="en-AU" dirty="0"/>
              <a:t> </a:t>
            </a:r>
            <a:r>
              <a:rPr lang="en-AU" dirty="0" err="1"/>
              <a:t>bekerja</a:t>
            </a:r>
            <a:r>
              <a:rPr lang="en-AU" dirty="0"/>
              <a:t> </a:t>
            </a:r>
            <a:r>
              <a:rPr lang="en-AU" dirty="0" err="1"/>
              <a:t>menjadi</a:t>
            </a:r>
            <a:r>
              <a:rPr lang="en-AU" dirty="0"/>
              <a:t> </a:t>
            </a:r>
            <a:r>
              <a:rPr lang="en-AU" dirty="0" err="1"/>
              <a:t>arsitek</a:t>
            </a:r>
            <a:r>
              <a:rPr lang="en-AU" dirty="0"/>
              <a:t> </a:t>
            </a:r>
            <a:r>
              <a:rPr lang="en-AU" dirty="0" err="1"/>
              <a:t>bangunan</a:t>
            </a:r>
            <a:r>
              <a:rPr lang="en-AU" dirty="0"/>
              <a:t> (architect) </a:t>
            </a:r>
            <a:r>
              <a:rPr lang="en-AU" dirty="0" err="1"/>
              <a:t>atau</a:t>
            </a:r>
            <a:r>
              <a:rPr lang="en-AU" dirty="0"/>
              <a:t> </a:t>
            </a:r>
            <a:r>
              <a:rPr lang="en-AU" dirty="0" err="1"/>
              <a:t>menjadi</a:t>
            </a:r>
            <a:r>
              <a:rPr lang="en-AU" dirty="0"/>
              <a:t> </a:t>
            </a:r>
            <a:r>
              <a:rPr lang="en-AU" dirty="0" err="1"/>
              <a:t>arsitek</a:t>
            </a:r>
            <a:r>
              <a:rPr lang="en-AU" dirty="0"/>
              <a:t> </a:t>
            </a:r>
            <a:r>
              <a:rPr lang="en-AU" dirty="0" err="1"/>
              <a:t>kota</a:t>
            </a:r>
            <a:r>
              <a:rPr lang="en-AU" dirty="0"/>
              <a:t> (urban designer), </a:t>
            </a:r>
            <a:r>
              <a:rPr lang="en-AU" dirty="0" err="1"/>
              <a:t>atau</a:t>
            </a:r>
            <a:r>
              <a:rPr lang="en-AU" dirty="0"/>
              <a:t> </a:t>
            </a:r>
            <a:r>
              <a:rPr lang="en-AU" dirty="0" err="1"/>
              <a:t>menjadi</a:t>
            </a:r>
            <a:r>
              <a:rPr lang="en-AU" dirty="0"/>
              <a:t> </a:t>
            </a:r>
            <a:r>
              <a:rPr lang="en-AU" dirty="0" err="1"/>
              <a:t>keduanya</a:t>
            </a:r>
            <a:r>
              <a:rPr lang="en-AU" dirty="0"/>
              <a:t>,  </a:t>
            </a:r>
            <a:r>
              <a:rPr lang="en-AU" dirty="0" err="1"/>
              <a:t>tergantung</a:t>
            </a:r>
            <a:r>
              <a:rPr lang="en-AU" dirty="0"/>
              <a:t> pada </a:t>
            </a:r>
            <a:r>
              <a:rPr lang="en-AU" dirty="0" err="1"/>
              <a:t>peminatan</a:t>
            </a:r>
            <a:r>
              <a:rPr lang="en-AU" dirty="0"/>
              <a:t> dan </a:t>
            </a:r>
            <a:r>
              <a:rPr lang="en-AU" dirty="0" err="1"/>
              <a:t>kesempatan</a:t>
            </a:r>
            <a:r>
              <a:rPr lang="en-AU" dirty="0"/>
              <a:t> </a:t>
            </a:r>
            <a:r>
              <a:rPr lang="en-AU" dirty="0" err="1"/>
              <a:t>pekerjaan</a:t>
            </a:r>
            <a:r>
              <a:rPr lang="en-AU" dirty="0"/>
              <a:t>  yang </a:t>
            </a:r>
            <a:r>
              <a:rPr lang="en-AU" dirty="0" err="1"/>
              <a:t>ada</a:t>
            </a:r>
            <a:r>
              <a:rPr lang="en-AU" dirty="0"/>
              <a:t>. </a:t>
            </a:r>
            <a:r>
              <a:rPr lang="en-AU" dirty="0" err="1"/>
              <a:t>Tetapi</a:t>
            </a:r>
            <a:r>
              <a:rPr lang="en-AU" dirty="0"/>
              <a:t> </a:t>
            </a:r>
            <a:r>
              <a:rPr lang="en-AU" dirty="0" err="1"/>
              <a:t>keduanya</a:t>
            </a:r>
            <a:r>
              <a:rPr lang="en-AU" dirty="0"/>
              <a:t> </a:t>
            </a:r>
            <a:r>
              <a:rPr lang="en-AU" dirty="0" err="1"/>
              <a:t>memiliki</a:t>
            </a:r>
            <a:r>
              <a:rPr lang="en-AU" dirty="0"/>
              <a:t> </a:t>
            </a:r>
            <a:r>
              <a:rPr lang="en-AU" dirty="0" err="1"/>
              <a:t>hubungan</a:t>
            </a:r>
            <a:r>
              <a:rPr lang="en-AU" dirty="0"/>
              <a:t> yang </a:t>
            </a:r>
            <a:r>
              <a:rPr lang="en-AU" dirty="0" err="1"/>
              <a:t>erat</a:t>
            </a:r>
            <a:r>
              <a:rPr lang="en-AU" dirty="0"/>
              <a:t> dan </a:t>
            </a:r>
            <a:r>
              <a:rPr lang="en-AU" dirty="0" err="1"/>
              <a:t>sama-sama</a:t>
            </a:r>
            <a:r>
              <a:rPr lang="en-AU" dirty="0"/>
              <a:t> </a:t>
            </a:r>
            <a:r>
              <a:rPr lang="en-AU" dirty="0" err="1"/>
              <a:t>berpikir</a:t>
            </a:r>
            <a:r>
              <a:rPr lang="en-AU" dirty="0"/>
              <a:t> 3 </a:t>
            </a:r>
            <a:r>
              <a:rPr lang="en-AU" dirty="0" err="1"/>
              <a:t>dimensi</a:t>
            </a:r>
            <a:r>
              <a:rPr lang="en-AU" dirty="0"/>
              <a:t>. </a:t>
            </a:r>
            <a:r>
              <a:rPr lang="en-AU" dirty="0" err="1"/>
              <a:t>Untuk</a:t>
            </a:r>
            <a:r>
              <a:rPr lang="en-AU" dirty="0"/>
              <a:t> </a:t>
            </a:r>
            <a:r>
              <a:rPr lang="en-AU" dirty="0" err="1"/>
              <a:t>menguasainya</a:t>
            </a:r>
            <a:r>
              <a:rPr lang="en-AU" dirty="0"/>
              <a:t> </a:t>
            </a:r>
            <a:r>
              <a:rPr lang="en-AU" dirty="0" err="1"/>
              <a:t>tentu</a:t>
            </a:r>
            <a:r>
              <a:rPr lang="en-AU" dirty="0"/>
              <a:t> </a:t>
            </a:r>
            <a:r>
              <a:rPr lang="en-AU" dirty="0" err="1"/>
              <a:t>saja</a:t>
            </a:r>
            <a:r>
              <a:rPr lang="en-AU" dirty="0"/>
              <a:t> </a:t>
            </a:r>
            <a:r>
              <a:rPr lang="en-AU" dirty="0" err="1"/>
              <a:t>perlu</a:t>
            </a:r>
            <a:r>
              <a:rPr lang="en-AU" dirty="0"/>
              <a:t> </a:t>
            </a:r>
            <a:r>
              <a:rPr lang="en-AU" dirty="0" err="1"/>
              <a:t>pengalaman</a:t>
            </a:r>
            <a:r>
              <a:rPr lang="en-AU" dirty="0"/>
              <a:t> dan </a:t>
            </a:r>
            <a:r>
              <a:rPr lang="en-AU" dirty="0" err="1"/>
              <a:t>belajar</a:t>
            </a:r>
            <a:r>
              <a:rPr lang="en-AU" dirty="0"/>
              <a:t> </a:t>
            </a:r>
            <a:r>
              <a:rPr lang="en-AU" dirty="0" err="1"/>
              <a:t>lebih</a:t>
            </a:r>
            <a:r>
              <a:rPr lang="en-AU" dirty="0"/>
              <a:t> </a:t>
            </a:r>
            <a:r>
              <a:rPr lang="en-AU" dirty="0" err="1"/>
              <a:t>banyak</a:t>
            </a:r>
            <a:r>
              <a:rPr lang="en-AU" dirty="0"/>
              <a:t>, dan </a:t>
            </a:r>
            <a:r>
              <a:rPr lang="en-AU" dirty="0" err="1"/>
              <a:t>keahlian</a:t>
            </a:r>
            <a:r>
              <a:rPr lang="en-AU" dirty="0"/>
              <a:t> </a:t>
            </a:r>
            <a:r>
              <a:rPr lang="en-AU" dirty="0" err="1"/>
              <a:t>bidang</a:t>
            </a:r>
            <a:r>
              <a:rPr lang="en-AU" dirty="0"/>
              <a:t> </a:t>
            </a:r>
            <a:r>
              <a:rPr lang="en-AU" dirty="0" err="1"/>
              <a:t>ini</a:t>
            </a:r>
            <a:r>
              <a:rPr lang="en-AU" dirty="0"/>
              <a:t> </a:t>
            </a:r>
            <a:r>
              <a:rPr lang="en-AU" dirty="0" err="1"/>
              <a:t>dapat</a:t>
            </a:r>
            <a:r>
              <a:rPr lang="en-AU" dirty="0"/>
              <a:t> </a:t>
            </a:r>
            <a:r>
              <a:rPr lang="en-AU" dirty="0" err="1"/>
              <a:t>diraih</a:t>
            </a:r>
            <a:r>
              <a:rPr lang="en-AU" dirty="0"/>
              <a:t> oleh </a:t>
            </a:r>
            <a:r>
              <a:rPr lang="en-AU" dirty="0" err="1"/>
              <a:t>semua</a:t>
            </a:r>
            <a:r>
              <a:rPr lang="en-AU" dirty="0"/>
              <a:t> </a:t>
            </a:r>
            <a:r>
              <a:rPr lang="en-AU" dirty="0" err="1"/>
              <a:t>arsitek</a:t>
            </a:r>
            <a:r>
              <a:rPr lang="en-AU" dirty="0"/>
              <a:t>.</a:t>
            </a:r>
          </a:p>
          <a:p>
            <a:endParaRPr lang="en-AU" dirty="0"/>
          </a:p>
          <a:p>
            <a:r>
              <a:rPr lang="en-A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190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B3F07F-A7C0-4080-A0CB-5449DE0608B6}"/>
              </a:ext>
            </a:extLst>
          </p:cNvPr>
          <p:cNvSpPr/>
          <p:nvPr/>
        </p:nvSpPr>
        <p:spPr>
          <a:xfrm>
            <a:off x="697424" y="886887"/>
            <a:ext cx="1047685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b="1" dirty="0" err="1">
                <a:solidFill>
                  <a:schemeClr val="accent1">
                    <a:lumMod val="50000"/>
                  </a:schemeClr>
                </a:solidFill>
              </a:rPr>
              <a:t>Instruksional</a:t>
            </a:r>
            <a:r>
              <a:rPr lang="en-AU" b="1" dirty="0">
                <a:solidFill>
                  <a:schemeClr val="accent1">
                    <a:lumMod val="50000"/>
                  </a:schemeClr>
                </a:solidFill>
              </a:rPr>
              <a:t> :</a:t>
            </a:r>
          </a:p>
          <a:p>
            <a:endParaRPr lang="en-AU" dirty="0"/>
          </a:p>
          <a:p>
            <a:r>
              <a:rPr lang="en-AU" dirty="0" err="1"/>
              <a:t>Sebagai</a:t>
            </a:r>
            <a:r>
              <a:rPr lang="en-AU" dirty="0"/>
              <a:t> </a:t>
            </a:r>
            <a:r>
              <a:rPr lang="en-AU" dirty="0" err="1"/>
              <a:t>awalan</a:t>
            </a:r>
            <a:r>
              <a:rPr lang="en-AU" dirty="0"/>
              <a:t>, </a:t>
            </a:r>
            <a:r>
              <a:rPr lang="en-AU" dirty="0" err="1"/>
              <a:t>dalam</a:t>
            </a:r>
            <a:r>
              <a:rPr lang="en-AU" dirty="0"/>
              <a:t> </a:t>
            </a:r>
            <a:r>
              <a:rPr lang="en-AU" dirty="0" err="1"/>
              <a:t>Pertemuan</a:t>
            </a:r>
            <a:r>
              <a:rPr lang="en-AU" dirty="0"/>
              <a:t> #02 </a:t>
            </a:r>
            <a:r>
              <a:rPr lang="en-AU" dirty="0" err="1"/>
              <a:t>ini</a:t>
            </a:r>
            <a:r>
              <a:rPr lang="en-AU" dirty="0"/>
              <a:t> </a:t>
            </a:r>
            <a:r>
              <a:rPr lang="en-AU" dirty="0" err="1"/>
              <a:t>mari</a:t>
            </a:r>
            <a:r>
              <a:rPr lang="en-AU" dirty="0"/>
              <a:t> </a:t>
            </a:r>
            <a:r>
              <a:rPr lang="en-AU" dirty="0" err="1"/>
              <a:t>kita</a:t>
            </a:r>
            <a:r>
              <a:rPr lang="en-AU" dirty="0"/>
              <a:t> </a:t>
            </a:r>
            <a:r>
              <a:rPr lang="en-AU" dirty="0" err="1"/>
              <a:t>mempelajari</a:t>
            </a:r>
            <a:r>
              <a:rPr lang="en-AU" dirty="0"/>
              <a:t> </a:t>
            </a:r>
            <a:r>
              <a:rPr lang="en-AU" dirty="0" err="1"/>
              <a:t>teori-teori</a:t>
            </a:r>
            <a:r>
              <a:rPr lang="en-AU" dirty="0"/>
              <a:t> di </a:t>
            </a:r>
            <a:r>
              <a:rPr lang="en-AU" dirty="0" err="1"/>
              <a:t>luar</a:t>
            </a:r>
            <a:r>
              <a:rPr lang="en-AU" dirty="0"/>
              <a:t> </a:t>
            </a:r>
            <a:r>
              <a:rPr lang="en-AU" dirty="0" err="1"/>
              <a:t>teori</a:t>
            </a:r>
            <a:r>
              <a:rPr lang="en-AU" dirty="0"/>
              <a:t> </a:t>
            </a:r>
            <a:r>
              <a:rPr lang="en-AU" dirty="0" err="1"/>
              <a:t>desain</a:t>
            </a:r>
            <a:r>
              <a:rPr lang="en-AU" dirty="0"/>
              <a:t> </a:t>
            </a:r>
            <a:r>
              <a:rPr lang="en-AU" dirty="0" err="1"/>
              <a:t>bangunan</a:t>
            </a:r>
            <a:r>
              <a:rPr lang="en-AU" dirty="0"/>
              <a:t>, </a:t>
            </a:r>
            <a:r>
              <a:rPr lang="en-AU" dirty="0" err="1"/>
              <a:t>yaitu</a:t>
            </a:r>
            <a:r>
              <a:rPr lang="en-AU" dirty="0"/>
              <a:t> </a:t>
            </a:r>
            <a:r>
              <a:rPr lang="en-AU" dirty="0" err="1"/>
              <a:t>teori-toeri</a:t>
            </a:r>
            <a:r>
              <a:rPr lang="en-AU" dirty="0"/>
              <a:t> </a:t>
            </a:r>
            <a:r>
              <a:rPr lang="en-AU" dirty="0" err="1"/>
              <a:t>desain</a:t>
            </a:r>
            <a:r>
              <a:rPr lang="en-AU" dirty="0"/>
              <a:t> </a:t>
            </a:r>
            <a:r>
              <a:rPr lang="en-AU" dirty="0" err="1"/>
              <a:t>kota</a:t>
            </a:r>
            <a:r>
              <a:rPr lang="en-AU" dirty="0"/>
              <a:t>. </a:t>
            </a:r>
            <a:r>
              <a:rPr lang="en-AU" dirty="0" err="1"/>
              <a:t>Selain</a:t>
            </a:r>
            <a:r>
              <a:rPr lang="en-AU" dirty="0"/>
              <a:t> </a:t>
            </a:r>
            <a:r>
              <a:rPr lang="en-AU" dirty="0" err="1"/>
              <a:t>bahan</a:t>
            </a:r>
            <a:r>
              <a:rPr lang="en-AU" dirty="0"/>
              <a:t> </a:t>
            </a:r>
            <a:r>
              <a:rPr lang="en-AU" dirty="0" err="1"/>
              <a:t>bacaan</a:t>
            </a:r>
            <a:r>
              <a:rPr lang="en-AU" dirty="0"/>
              <a:t> </a:t>
            </a:r>
            <a:r>
              <a:rPr lang="en-AU" dirty="0" err="1"/>
              <a:t>pertama</a:t>
            </a:r>
            <a:r>
              <a:rPr lang="en-AU" dirty="0"/>
              <a:t> </a:t>
            </a:r>
            <a:r>
              <a:rPr lang="en-AU" dirty="0" err="1"/>
              <a:t>tentang</a:t>
            </a:r>
            <a:r>
              <a:rPr lang="en-AU" dirty="0"/>
              <a:t> </a:t>
            </a:r>
            <a:r>
              <a:rPr lang="en-AU" dirty="0" err="1"/>
              <a:t>Apa</a:t>
            </a:r>
            <a:r>
              <a:rPr lang="en-AU" dirty="0"/>
              <a:t> </a:t>
            </a:r>
            <a:r>
              <a:rPr lang="en-AU" dirty="0" err="1"/>
              <a:t>itu</a:t>
            </a:r>
            <a:r>
              <a:rPr lang="en-AU" dirty="0"/>
              <a:t> Kota?  yang </a:t>
            </a:r>
            <a:r>
              <a:rPr lang="en-AU" dirty="0" err="1"/>
              <a:t>dapat</a:t>
            </a:r>
            <a:r>
              <a:rPr lang="en-AU" dirty="0"/>
              <a:t> kalian </a:t>
            </a:r>
            <a:r>
              <a:rPr lang="en-AU" dirty="0" err="1"/>
              <a:t>unduh</a:t>
            </a:r>
            <a:r>
              <a:rPr lang="en-AU" dirty="0"/>
              <a:t> di </a:t>
            </a:r>
            <a:r>
              <a:rPr lang="en-AU" dirty="0" err="1"/>
              <a:t>sini</a:t>
            </a:r>
            <a:r>
              <a:rPr lang="en-AU" dirty="0"/>
              <a:t>, </a:t>
            </a:r>
            <a:r>
              <a:rPr lang="en-AU" dirty="0" err="1"/>
              <a:t>carilah</a:t>
            </a:r>
            <a:r>
              <a:rPr lang="en-AU" dirty="0"/>
              <a:t> </a:t>
            </a:r>
            <a:r>
              <a:rPr lang="en-AU" dirty="0" err="1"/>
              <a:t>buku-buku</a:t>
            </a:r>
            <a:r>
              <a:rPr lang="en-AU" dirty="0"/>
              <a:t> </a:t>
            </a:r>
            <a:r>
              <a:rPr lang="en-AU" dirty="0" err="1"/>
              <a:t>Kots</a:t>
            </a:r>
            <a:r>
              <a:rPr lang="en-AU" dirty="0"/>
              <a:t> yang </a:t>
            </a:r>
            <a:r>
              <a:rPr lang="en-AU" dirty="0" err="1"/>
              <a:t>berisi</a:t>
            </a:r>
            <a:r>
              <a:rPr lang="en-AU" dirty="0"/>
              <a:t> </a:t>
            </a:r>
            <a:r>
              <a:rPr lang="en-AU" dirty="0" err="1"/>
              <a:t>tentang</a:t>
            </a:r>
            <a:r>
              <a:rPr lang="en-AU" dirty="0"/>
              <a:t> :</a:t>
            </a:r>
          </a:p>
          <a:p>
            <a:endParaRPr lang="en-AU" dirty="0"/>
          </a:p>
          <a:p>
            <a:r>
              <a:rPr lang="en-AU" dirty="0"/>
              <a:t>1. </a:t>
            </a:r>
            <a:r>
              <a:rPr lang="en-AU" dirty="0" err="1"/>
              <a:t>Macam-macam</a:t>
            </a:r>
            <a:r>
              <a:rPr lang="en-AU" dirty="0"/>
              <a:t> </a:t>
            </a:r>
            <a:r>
              <a:rPr lang="en-AU" dirty="0" err="1"/>
              <a:t>bentuk</a:t>
            </a:r>
            <a:r>
              <a:rPr lang="en-AU" dirty="0"/>
              <a:t> </a:t>
            </a:r>
            <a:r>
              <a:rPr lang="en-AU" dirty="0" err="1"/>
              <a:t>kota</a:t>
            </a:r>
            <a:endParaRPr lang="en-AU" dirty="0"/>
          </a:p>
          <a:p>
            <a:r>
              <a:rPr lang="en-AU" dirty="0"/>
              <a:t>2. </a:t>
            </a:r>
            <a:r>
              <a:rPr lang="en-AU" dirty="0" err="1"/>
              <a:t>Karakteristik</a:t>
            </a:r>
            <a:r>
              <a:rPr lang="en-AU" dirty="0"/>
              <a:t> </a:t>
            </a:r>
            <a:r>
              <a:rPr lang="en-AU" dirty="0" err="1"/>
              <a:t>masing-masing</a:t>
            </a:r>
            <a:r>
              <a:rPr lang="en-AU" dirty="0"/>
              <a:t> </a:t>
            </a:r>
            <a:r>
              <a:rPr lang="en-AU" dirty="0" err="1"/>
              <a:t>bentuk</a:t>
            </a:r>
            <a:r>
              <a:rPr lang="en-AU" dirty="0"/>
              <a:t> </a:t>
            </a:r>
            <a:r>
              <a:rPr lang="en-AU" dirty="0" err="1"/>
              <a:t>kota</a:t>
            </a:r>
            <a:endParaRPr lang="en-AU" dirty="0"/>
          </a:p>
          <a:p>
            <a:endParaRPr lang="en-AU" dirty="0"/>
          </a:p>
          <a:p>
            <a:r>
              <a:rPr lang="en-AU" dirty="0"/>
              <a:t>Baca </a:t>
            </a:r>
            <a:r>
              <a:rPr lang="en-AU" dirty="0" err="1"/>
              <a:t>materi</a:t>
            </a:r>
            <a:r>
              <a:rPr lang="en-AU" dirty="0"/>
              <a:t> </a:t>
            </a:r>
            <a:r>
              <a:rPr lang="en-AU" dirty="0" err="1"/>
              <a:t>apa</a:t>
            </a:r>
            <a:r>
              <a:rPr lang="en-AU" dirty="0"/>
              <a:t> </a:t>
            </a:r>
            <a:r>
              <a:rPr lang="en-AU" dirty="0" err="1"/>
              <a:t>Itu</a:t>
            </a:r>
            <a:r>
              <a:rPr lang="en-AU" dirty="0"/>
              <a:t> Kota , </a:t>
            </a:r>
            <a:r>
              <a:rPr lang="en-AU" dirty="0" err="1"/>
              <a:t>kemudian</a:t>
            </a:r>
            <a:r>
              <a:rPr lang="en-AU" dirty="0"/>
              <a:t> </a:t>
            </a:r>
            <a:r>
              <a:rPr lang="en-AU" dirty="0" err="1"/>
              <a:t>diskusi</a:t>
            </a:r>
            <a:r>
              <a:rPr lang="en-AU" dirty="0"/>
              <a:t> </a:t>
            </a:r>
            <a:r>
              <a:rPr lang="en-AU" dirty="0" err="1"/>
              <a:t>kelas</a:t>
            </a:r>
            <a:r>
              <a:rPr lang="en-AU" dirty="0"/>
              <a:t> </a:t>
            </a:r>
            <a:r>
              <a:rPr lang="en-AU" dirty="0" err="1"/>
              <a:t>mencari</a:t>
            </a:r>
            <a:r>
              <a:rPr lang="en-AU" dirty="0"/>
              <a:t> </a:t>
            </a:r>
            <a:r>
              <a:rPr lang="en-AU" dirty="0" err="1"/>
              <a:t>macam-macam</a:t>
            </a:r>
            <a:r>
              <a:rPr lang="en-AU" dirty="0"/>
              <a:t> </a:t>
            </a:r>
            <a:r>
              <a:rPr lang="en-AU" dirty="0" err="1"/>
              <a:t>bentuk</a:t>
            </a:r>
            <a:r>
              <a:rPr lang="en-AU" dirty="0"/>
              <a:t> </a:t>
            </a:r>
            <a:r>
              <a:rPr lang="en-AU" dirty="0" err="1"/>
              <a:t>kota</a:t>
            </a:r>
            <a:r>
              <a:rPr lang="en-AU" dirty="0"/>
              <a:t>  dan </a:t>
            </a:r>
            <a:r>
              <a:rPr lang="en-AU" dirty="0" err="1"/>
              <a:t>karakteristik</a:t>
            </a:r>
            <a:r>
              <a:rPr lang="en-AU" dirty="0"/>
              <a:t> </a:t>
            </a:r>
            <a:r>
              <a:rPr lang="en-AU" dirty="0" err="1"/>
              <a:t>masing-masing</a:t>
            </a:r>
            <a:r>
              <a:rPr lang="en-AU" dirty="0"/>
              <a:t>. </a:t>
            </a:r>
            <a:r>
              <a:rPr lang="en-AU" dirty="0" err="1"/>
              <a:t>Dibuat</a:t>
            </a:r>
            <a:r>
              <a:rPr lang="en-AU" dirty="0"/>
              <a:t> </a:t>
            </a:r>
            <a:r>
              <a:rPr lang="en-AU" dirty="0" err="1"/>
              <a:t>dalam</a:t>
            </a:r>
            <a:r>
              <a:rPr lang="en-AU" dirty="0"/>
              <a:t> </a:t>
            </a:r>
            <a:r>
              <a:rPr lang="en-AU" dirty="0" err="1"/>
              <a:t>powerpoint</a:t>
            </a:r>
            <a:r>
              <a:rPr lang="en-AU" dirty="0"/>
              <a:t> </a:t>
            </a:r>
            <a:r>
              <a:rPr lang="en-AU" dirty="0" err="1"/>
              <a:t>bersama-sama</a:t>
            </a:r>
            <a:r>
              <a:rPr lang="en-AU" dirty="0"/>
              <a:t>. </a:t>
            </a:r>
          </a:p>
          <a:p>
            <a:endParaRPr lang="en-AU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AU" b="1" dirty="0" err="1">
                <a:solidFill>
                  <a:schemeClr val="accent1">
                    <a:lumMod val="50000"/>
                  </a:schemeClr>
                </a:solidFill>
              </a:rPr>
              <a:t>Sumber</a:t>
            </a:r>
            <a:r>
              <a:rPr lang="en-A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AU" b="1" dirty="0" err="1">
                <a:solidFill>
                  <a:schemeClr val="accent1">
                    <a:lumMod val="50000"/>
                  </a:schemeClr>
                </a:solidFill>
              </a:rPr>
              <a:t>bacaan</a:t>
            </a:r>
            <a:r>
              <a:rPr lang="en-AU" b="1" dirty="0">
                <a:solidFill>
                  <a:schemeClr val="accent1">
                    <a:lumMod val="50000"/>
                  </a:schemeClr>
                </a:solidFill>
              </a:rPr>
              <a:t> yang </a:t>
            </a:r>
            <a:r>
              <a:rPr lang="en-AU" b="1" dirty="0" err="1">
                <a:solidFill>
                  <a:schemeClr val="accent1">
                    <a:lumMod val="50000"/>
                  </a:schemeClr>
                </a:solidFill>
              </a:rPr>
              <a:t>disarankan</a:t>
            </a:r>
            <a:r>
              <a:rPr lang="en-AU" b="1" dirty="0">
                <a:solidFill>
                  <a:schemeClr val="accent1">
                    <a:lumMod val="50000"/>
                  </a:schemeClr>
                </a:solidFill>
              </a:rPr>
              <a:t> : </a:t>
            </a:r>
          </a:p>
          <a:p>
            <a:endParaRPr lang="en-AU" dirty="0"/>
          </a:p>
          <a:p>
            <a:pPr marL="342900" indent="-342900">
              <a:buAutoNum type="arabicPeriod"/>
            </a:pPr>
            <a:r>
              <a:rPr lang="en-AU" dirty="0" err="1"/>
              <a:t>Materi</a:t>
            </a:r>
            <a:r>
              <a:rPr lang="en-AU" dirty="0"/>
              <a:t> #01 : </a:t>
            </a:r>
            <a:r>
              <a:rPr lang="en-AU" dirty="0" err="1"/>
              <a:t>Apa</a:t>
            </a:r>
            <a:r>
              <a:rPr lang="en-AU" dirty="0"/>
              <a:t>  </a:t>
            </a:r>
            <a:r>
              <a:rPr lang="en-AU" dirty="0" err="1"/>
              <a:t>Itu</a:t>
            </a:r>
            <a:r>
              <a:rPr lang="en-AU" dirty="0"/>
              <a:t> Kota?</a:t>
            </a:r>
          </a:p>
          <a:p>
            <a:pPr marL="342900" indent="-342900">
              <a:buAutoNum type="arabicPeriod"/>
            </a:pPr>
            <a:r>
              <a:rPr lang="en-AU" dirty="0" err="1"/>
              <a:t>Catanese</a:t>
            </a:r>
            <a:r>
              <a:rPr lang="en-AU" dirty="0"/>
              <a:t>, Anthony J. , 1996, </a:t>
            </a:r>
            <a:r>
              <a:rPr lang="en-AU" dirty="0" err="1"/>
              <a:t>Perencanaan</a:t>
            </a:r>
            <a:r>
              <a:rPr lang="en-AU" dirty="0"/>
              <a:t> Kota, Jakarta : </a:t>
            </a:r>
            <a:r>
              <a:rPr lang="en-AU" dirty="0" err="1"/>
              <a:t>Erlangga</a:t>
            </a:r>
            <a:r>
              <a:rPr lang="en-AU" dirty="0"/>
              <a:t>.</a:t>
            </a:r>
          </a:p>
          <a:p>
            <a:r>
              <a:rPr lang="en-AU" dirty="0"/>
              <a:t>2.       </a:t>
            </a:r>
            <a:r>
              <a:rPr lang="en-AU" dirty="0" err="1"/>
              <a:t>Zahnd</a:t>
            </a:r>
            <a:r>
              <a:rPr lang="en-AU" dirty="0"/>
              <a:t>, Markus , 2006, </a:t>
            </a:r>
            <a:r>
              <a:rPr lang="en-AU" dirty="0" err="1"/>
              <a:t>Perancangan</a:t>
            </a:r>
            <a:r>
              <a:rPr lang="en-AU" dirty="0"/>
              <a:t> Kota </a:t>
            </a:r>
            <a:r>
              <a:rPr lang="en-AU" dirty="0" err="1"/>
              <a:t>Secara</a:t>
            </a:r>
            <a:r>
              <a:rPr lang="en-AU" dirty="0"/>
              <a:t> </a:t>
            </a:r>
            <a:r>
              <a:rPr lang="en-AU" dirty="0" err="1"/>
              <a:t>Terpadu</a:t>
            </a:r>
            <a:r>
              <a:rPr lang="en-AU" dirty="0"/>
              <a:t>: </a:t>
            </a:r>
            <a:r>
              <a:rPr lang="en-AU" dirty="0" err="1"/>
              <a:t>Teori</a:t>
            </a:r>
            <a:r>
              <a:rPr lang="en-AU" dirty="0"/>
              <a:t> </a:t>
            </a:r>
            <a:r>
              <a:rPr lang="en-AU" dirty="0" err="1"/>
              <a:t>Perancangan</a:t>
            </a:r>
            <a:r>
              <a:rPr lang="en-AU" dirty="0"/>
              <a:t> Kota dan </a:t>
            </a:r>
            <a:r>
              <a:rPr lang="en-AU" dirty="0" err="1"/>
              <a:t>Penerapannya</a:t>
            </a:r>
            <a:r>
              <a:rPr lang="en-AU" dirty="0"/>
              <a:t>, Yogyakarta : </a:t>
            </a:r>
            <a:r>
              <a:rPr lang="en-AU" dirty="0" err="1"/>
              <a:t>Kanisius</a:t>
            </a:r>
            <a:r>
              <a:rPr lang="en-AU" dirty="0"/>
              <a:t>.</a:t>
            </a:r>
          </a:p>
          <a:p>
            <a:r>
              <a:rPr lang="en-AU" dirty="0"/>
              <a:t>3.     </a:t>
            </a:r>
            <a:r>
              <a:rPr lang="en-AU" dirty="0" err="1"/>
              <a:t>Kostof</a:t>
            </a:r>
            <a:r>
              <a:rPr lang="en-AU" dirty="0"/>
              <a:t>, </a:t>
            </a:r>
            <a:r>
              <a:rPr lang="en-AU" dirty="0" err="1"/>
              <a:t>spiro</a:t>
            </a:r>
            <a:r>
              <a:rPr lang="en-AU" dirty="0"/>
              <a:t>, 1998, The City Shape, USA : University of California</a:t>
            </a:r>
          </a:p>
        </p:txBody>
      </p:sp>
    </p:spTree>
    <p:extLst>
      <p:ext uri="{BB962C8B-B14F-4D97-AF65-F5344CB8AC3E}">
        <p14:creationId xmlns:p14="http://schemas.microsoft.com/office/powerpoint/2010/main" val="1644860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355</Words>
  <Application>Microsoft Office PowerPoint</Application>
  <PresentationFormat>Widescreen</PresentationFormat>
  <Paragraphs>30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#02 ARSITEKTUR KOTA          SEBUAH PENGANTAR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#02 ARSITEKTUR KOTA          SEBUAH PENGANTAR</dc:title>
  <dc:creator>user</dc:creator>
  <cp:lastModifiedBy>user</cp:lastModifiedBy>
  <cp:revision>2</cp:revision>
  <dcterms:created xsi:type="dcterms:W3CDTF">2020-03-04T02:14:48Z</dcterms:created>
  <dcterms:modified xsi:type="dcterms:W3CDTF">2020-03-04T02:29:02Z</dcterms:modified>
</cp:coreProperties>
</file>