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9" r:id="rId4"/>
    <p:sldId id="261" r:id="rId5"/>
    <p:sldId id="264" r:id="rId6"/>
    <p:sldId id="263" r:id="rId7"/>
    <p:sldId id="271" r:id="rId8"/>
    <p:sldId id="262" r:id="rId9"/>
    <p:sldId id="266" r:id="rId10"/>
    <p:sldId id="270" r:id="rId11"/>
    <p:sldId id="265" r:id="rId12"/>
    <p:sldId id="259" r:id="rId13"/>
    <p:sldId id="272" r:id="rId14"/>
    <p:sldId id="274" r:id="rId15"/>
    <p:sldId id="273" r:id="rId16"/>
    <p:sldId id="277" r:id="rId17"/>
    <p:sldId id="276" r:id="rId18"/>
    <p:sldId id="279" r:id="rId19"/>
    <p:sldId id="278" r:id="rId20"/>
    <p:sldId id="281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8C673A-7329-409A-B47E-5152CD2884C3}" type="doc">
      <dgm:prSet loTypeId="urn:microsoft.com/office/officeart/2005/8/layout/hierarchy1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235A67EC-F326-48D0-8796-4C1527846BBD}">
      <dgm:prSet phldrT="[Text]" custT="1"/>
      <dgm:spPr/>
      <dgm:t>
        <a:bodyPr/>
        <a:lstStyle/>
        <a:p>
          <a:r>
            <a:rPr lang="id-ID" sz="2400" b="1" dirty="0" smtClean="0"/>
            <a:t>Konsep Strategi Belajar Mengajar</a:t>
          </a:r>
          <a:endParaRPr lang="id-ID" sz="2400" b="1" dirty="0"/>
        </a:p>
      </dgm:t>
    </dgm:pt>
    <dgm:pt modelId="{D60EDAC6-32CB-4442-8B1A-AF3069713B8F}" type="parTrans" cxnId="{6E09525E-EC86-4005-B2B2-7E835FDE227C}">
      <dgm:prSet/>
      <dgm:spPr/>
      <dgm:t>
        <a:bodyPr/>
        <a:lstStyle/>
        <a:p>
          <a:endParaRPr lang="id-ID" b="1"/>
        </a:p>
      </dgm:t>
    </dgm:pt>
    <dgm:pt modelId="{B9138085-52BF-4C53-A1BB-81269111D525}" type="sibTrans" cxnId="{6E09525E-EC86-4005-B2B2-7E835FDE227C}">
      <dgm:prSet/>
      <dgm:spPr/>
      <dgm:t>
        <a:bodyPr/>
        <a:lstStyle/>
        <a:p>
          <a:endParaRPr lang="id-ID" b="1"/>
        </a:p>
      </dgm:t>
    </dgm:pt>
    <dgm:pt modelId="{EEF9A8F8-8310-43ED-A035-BFF7A2460532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id-ID" sz="1400" b="1" dirty="0" smtClean="0"/>
            <a:t>Hakikat Belajar mengajar</a:t>
          </a:r>
          <a:endParaRPr lang="id-ID" sz="1400" b="1" dirty="0"/>
        </a:p>
      </dgm:t>
    </dgm:pt>
    <dgm:pt modelId="{9E4B62B4-2880-41B9-88A0-94D7C2613BEB}" type="parTrans" cxnId="{DB8ECD32-1B93-4BE4-974B-CEFD4F490E6D}">
      <dgm:prSet/>
      <dgm:spPr/>
      <dgm:t>
        <a:bodyPr/>
        <a:lstStyle/>
        <a:p>
          <a:endParaRPr lang="id-ID" b="1"/>
        </a:p>
      </dgm:t>
    </dgm:pt>
    <dgm:pt modelId="{CEEBE488-2AA6-450B-BABB-2DFB4DB45349}" type="sibTrans" cxnId="{DB8ECD32-1B93-4BE4-974B-CEFD4F490E6D}">
      <dgm:prSet/>
      <dgm:spPr/>
      <dgm:t>
        <a:bodyPr/>
        <a:lstStyle/>
        <a:p>
          <a:endParaRPr lang="id-ID" b="1"/>
        </a:p>
      </dgm:t>
    </dgm:pt>
    <dgm:pt modelId="{259BDCF3-5402-4F03-BF32-FAFCE4CBA1BD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id-ID" sz="1400" b="1" dirty="0" smtClean="0"/>
            <a:t>Ciri-ciri Belajar Mengajar</a:t>
          </a:r>
          <a:endParaRPr lang="id-ID" sz="1400" b="1" dirty="0"/>
        </a:p>
      </dgm:t>
    </dgm:pt>
    <dgm:pt modelId="{82F7F636-815A-4C0D-892A-808B5F70D223}" type="parTrans" cxnId="{FE011DDF-03FD-4915-876A-B043D556D406}">
      <dgm:prSet/>
      <dgm:spPr/>
      <dgm:t>
        <a:bodyPr/>
        <a:lstStyle/>
        <a:p>
          <a:endParaRPr lang="id-ID" b="1"/>
        </a:p>
      </dgm:t>
    </dgm:pt>
    <dgm:pt modelId="{2BB31138-4DB9-4353-A710-1EF442FCD5EC}" type="sibTrans" cxnId="{FE011DDF-03FD-4915-876A-B043D556D406}">
      <dgm:prSet/>
      <dgm:spPr/>
      <dgm:t>
        <a:bodyPr/>
        <a:lstStyle/>
        <a:p>
          <a:endParaRPr lang="id-ID" b="1"/>
        </a:p>
      </dgm:t>
    </dgm:pt>
    <dgm:pt modelId="{BD14A13F-5AFE-434F-97C8-CB737E02E73C}">
      <dgm:prSet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id-ID" sz="1400" b="1" dirty="0" smtClean="0"/>
            <a:t>komponen-komponen Belajar Mengajar</a:t>
          </a:r>
          <a:endParaRPr lang="id-ID" sz="1400" b="1" dirty="0"/>
        </a:p>
      </dgm:t>
    </dgm:pt>
    <dgm:pt modelId="{8A30788A-278B-4F2B-BA7D-4E63379FFD1C}" type="parTrans" cxnId="{C631E52D-8D41-464A-A6CD-1C33883607FA}">
      <dgm:prSet/>
      <dgm:spPr/>
      <dgm:t>
        <a:bodyPr/>
        <a:lstStyle/>
        <a:p>
          <a:endParaRPr lang="id-ID" b="1"/>
        </a:p>
      </dgm:t>
    </dgm:pt>
    <dgm:pt modelId="{1B44994E-8046-43CD-93FF-202D7CD2E170}" type="sibTrans" cxnId="{C631E52D-8D41-464A-A6CD-1C33883607FA}">
      <dgm:prSet/>
      <dgm:spPr/>
      <dgm:t>
        <a:bodyPr/>
        <a:lstStyle/>
        <a:p>
          <a:endParaRPr lang="id-ID" b="1"/>
        </a:p>
      </dgm:t>
    </dgm:pt>
    <dgm:pt modelId="{381E3C95-0DF2-4C1E-9E3A-2420E698E5B6}">
      <dgm:prSet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sz="1400" b="1" dirty="0" smtClean="0"/>
            <a:t>Tujuan </a:t>
          </a:r>
          <a:endParaRPr lang="id-ID" sz="1400" b="1" dirty="0"/>
        </a:p>
      </dgm:t>
    </dgm:pt>
    <dgm:pt modelId="{F0020D01-55C3-4075-B910-C95BDCD3F247}" type="parTrans" cxnId="{EF14F797-AD19-4BB1-B517-3BAA83539490}">
      <dgm:prSet/>
      <dgm:spPr/>
      <dgm:t>
        <a:bodyPr/>
        <a:lstStyle/>
        <a:p>
          <a:endParaRPr lang="id-ID" b="1"/>
        </a:p>
      </dgm:t>
    </dgm:pt>
    <dgm:pt modelId="{DB9A30B9-712B-4DA6-BE29-58546E066368}" type="sibTrans" cxnId="{EF14F797-AD19-4BB1-B517-3BAA83539490}">
      <dgm:prSet/>
      <dgm:spPr/>
      <dgm:t>
        <a:bodyPr/>
        <a:lstStyle/>
        <a:p>
          <a:endParaRPr lang="id-ID" b="1"/>
        </a:p>
      </dgm:t>
    </dgm:pt>
    <dgm:pt modelId="{7F3FF748-6220-4E9C-A2AB-63DA2B12CABE}">
      <dgm:prSet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sz="1400" b="1" dirty="0" smtClean="0"/>
            <a:t>Bahan Pelajaran</a:t>
          </a:r>
          <a:endParaRPr lang="id-ID" sz="1400" b="1" dirty="0"/>
        </a:p>
      </dgm:t>
    </dgm:pt>
    <dgm:pt modelId="{DDDA53AC-E173-4831-AEB5-D89B1E9D10F5}" type="parTrans" cxnId="{15A22987-57CC-4539-80B3-96095D0F5552}">
      <dgm:prSet/>
      <dgm:spPr/>
      <dgm:t>
        <a:bodyPr/>
        <a:lstStyle/>
        <a:p>
          <a:endParaRPr lang="id-ID" b="1"/>
        </a:p>
      </dgm:t>
    </dgm:pt>
    <dgm:pt modelId="{F2F2706C-9F10-46E7-916C-9B97E8FD5473}" type="sibTrans" cxnId="{15A22987-57CC-4539-80B3-96095D0F5552}">
      <dgm:prSet/>
      <dgm:spPr/>
      <dgm:t>
        <a:bodyPr/>
        <a:lstStyle/>
        <a:p>
          <a:endParaRPr lang="id-ID" b="1"/>
        </a:p>
      </dgm:t>
    </dgm:pt>
    <dgm:pt modelId="{4534E725-F47F-428F-94FF-5E3CD20BF96F}">
      <dgm:prSet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sz="1300" b="1" dirty="0" smtClean="0"/>
            <a:t>Kegiatan Belajar Mengajar</a:t>
          </a:r>
          <a:endParaRPr lang="id-ID" sz="1300" b="1" dirty="0"/>
        </a:p>
      </dgm:t>
    </dgm:pt>
    <dgm:pt modelId="{0841AD92-5FCE-4D40-80FD-1F983178AE91}" type="parTrans" cxnId="{0DDA1F8E-7F86-47B5-85DD-0BC56DB7E4DA}">
      <dgm:prSet/>
      <dgm:spPr/>
      <dgm:t>
        <a:bodyPr/>
        <a:lstStyle/>
        <a:p>
          <a:endParaRPr lang="id-ID" b="1"/>
        </a:p>
      </dgm:t>
    </dgm:pt>
    <dgm:pt modelId="{DB16ABBC-4A28-4A2D-B1F1-21BBCB148473}" type="sibTrans" cxnId="{0DDA1F8E-7F86-47B5-85DD-0BC56DB7E4DA}">
      <dgm:prSet/>
      <dgm:spPr/>
      <dgm:t>
        <a:bodyPr/>
        <a:lstStyle/>
        <a:p>
          <a:endParaRPr lang="id-ID" b="1"/>
        </a:p>
      </dgm:t>
    </dgm:pt>
    <dgm:pt modelId="{23B4C4E3-0EE8-444C-8581-044CC75188E5}">
      <dgm:prSet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b="1" dirty="0" smtClean="0"/>
            <a:t>Metode </a:t>
          </a:r>
          <a:endParaRPr lang="id-ID" b="1" dirty="0"/>
        </a:p>
      </dgm:t>
    </dgm:pt>
    <dgm:pt modelId="{D4C0D2A7-81A5-491F-86EC-5918058B35C5}" type="parTrans" cxnId="{A1F0FB94-9DAA-43F6-A85E-BDCF147ACA44}">
      <dgm:prSet/>
      <dgm:spPr/>
      <dgm:t>
        <a:bodyPr/>
        <a:lstStyle/>
        <a:p>
          <a:endParaRPr lang="id-ID" b="1"/>
        </a:p>
      </dgm:t>
    </dgm:pt>
    <dgm:pt modelId="{4DC60530-FCBC-43B9-A28E-F6C390D6BDCD}" type="sibTrans" cxnId="{A1F0FB94-9DAA-43F6-A85E-BDCF147ACA44}">
      <dgm:prSet/>
      <dgm:spPr/>
      <dgm:t>
        <a:bodyPr/>
        <a:lstStyle/>
        <a:p>
          <a:endParaRPr lang="id-ID" b="1"/>
        </a:p>
      </dgm:t>
    </dgm:pt>
    <dgm:pt modelId="{060DC37F-F573-48AB-A2D6-EAFF95CEA8AA}">
      <dgm:prSet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b="1" dirty="0" smtClean="0"/>
            <a:t>Alat </a:t>
          </a:r>
          <a:endParaRPr lang="id-ID" b="1" dirty="0"/>
        </a:p>
      </dgm:t>
    </dgm:pt>
    <dgm:pt modelId="{E4263E3A-C604-4FD4-96FA-78285C3D6266}" type="parTrans" cxnId="{6B155E64-B880-4499-A9C3-65CB700240D7}">
      <dgm:prSet/>
      <dgm:spPr/>
      <dgm:t>
        <a:bodyPr/>
        <a:lstStyle/>
        <a:p>
          <a:endParaRPr lang="id-ID" b="1"/>
        </a:p>
      </dgm:t>
    </dgm:pt>
    <dgm:pt modelId="{09CE1E8F-7DEB-4474-ABF3-582BACF4B0AF}" type="sibTrans" cxnId="{6B155E64-B880-4499-A9C3-65CB700240D7}">
      <dgm:prSet/>
      <dgm:spPr/>
      <dgm:t>
        <a:bodyPr/>
        <a:lstStyle/>
        <a:p>
          <a:endParaRPr lang="id-ID" b="1"/>
        </a:p>
      </dgm:t>
    </dgm:pt>
    <dgm:pt modelId="{56EAB894-AA8B-4E23-A748-0910148DA31F}">
      <dgm:prSet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b="1" dirty="0" smtClean="0"/>
            <a:t>Sumber Belajar</a:t>
          </a:r>
          <a:endParaRPr lang="id-ID" b="1" dirty="0"/>
        </a:p>
      </dgm:t>
    </dgm:pt>
    <dgm:pt modelId="{D76941EC-AF4C-43E6-A8D3-58FE6AD6EEBD}" type="parTrans" cxnId="{E5D8B557-C38C-46F9-812F-4A1DC04DB90E}">
      <dgm:prSet/>
      <dgm:spPr/>
      <dgm:t>
        <a:bodyPr/>
        <a:lstStyle/>
        <a:p>
          <a:endParaRPr lang="id-ID" b="1"/>
        </a:p>
      </dgm:t>
    </dgm:pt>
    <dgm:pt modelId="{C733E770-9CAB-4F08-95E2-83A6DA009620}" type="sibTrans" cxnId="{E5D8B557-C38C-46F9-812F-4A1DC04DB90E}">
      <dgm:prSet/>
      <dgm:spPr/>
      <dgm:t>
        <a:bodyPr/>
        <a:lstStyle/>
        <a:p>
          <a:endParaRPr lang="id-ID" b="1"/>
        </a:p>
      </dgm:t>
    </dgm:pt>
    <dgm:pt modelId="{57F51597-97CE-4F97-B91B-FD948B51A4EB}">
      <dgm:prSet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id-ID" sz="1600" b="1" dirty="0" smtClean="0"/>
            <a:t>evaluas</a:t>
          </a:r>
          <a:r>
            <a:rPr lang="id-ID" sz="1200" b="1" dirty="0" smtClean="0"/>
            <a:t>i</a:t>
          </a:r>
          <a:endParaRPr lang="id-ID" sz="1200" b="1" dirty="0"/>
        </a:p>
      </dgm:t>
    </dgm:pt>
    <dgm:pt modelId="{FB8DB9D8-49F8-42D9-8414-6F345FC8605E}" type="parTrans" cxnId="{02E46FC1-25E6-49B7-8C0F-2B19156372C4}">
      <dgm:prSet/>
      <dgm:spPr/>
      <dgm:t>
        <a:bodyPr/>
        <a:lstStyle/>
        <a:p>
          <a:endParaRPr lang="id-ID" b="1"/>
        </a:p>
      </dgm:t>
    </dgm:pt>
    <dgm:pt modelId="{CE8E67BF-4F7B-41A0-AEF2-02C1142F8199}" type="sibTrans" cxnId="{02E46FC1-25E6-49B7-8C0F-2B19156372C4}">
      <dgm:prSet/>
      <dgm:spPr/>
      <dgm:t>
        <a:bodyPr/>
        <a:lstStyle/>
        <a:p>
          <a:endParaRPr lang="id-ID" b="1"/>
        </a:p>
      </dgm:t>
    </dgm:pt>
    <dgm:pt modelId="{4DB3A7E9-CE52-4194-B101-5D45BBC2BC80}" type="pres">
      <dgm:prSet presAssocID="{748C673A-7329-409A-B47E-5152CD2884C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F66CFCA9-3989-4A46-B340-932A74F7AA41}" type="pres">
      <dgm:prSet presAssocID="{235A67EC-F326-48D0-8796-4C1527846BBD}" presName="hierRoot1" presStyleCnt="0"/>
      <dgm:spPr/>
    </dgm:pt>
    <dgm:pt modelId="{3E5C5CF7-DA53-4CBE-B1A1-17A49B71C8D4}" type="pres">
      <dgm:prSet presAssocID="{235A67EC-F326-48D0-8796-4C1527846BBD}" presName="composite" presStyleCnt="0"/>
      <dgm:spPr/>
    </dgm:pt>
    <dgm:pt modelId="{DC62AC85-2FAD-4816-B339-4DB8A2861E74}" type="pres">
      <dgm:prSet presAssocID="{235A67EC-F326-48D0-8796-4C1527846BBD}" presName="background" presStyleLbl="node0" presStyleIdx="0" presStyleCnt="1"/>
      <dgm:spPr/>
    </dgm:pt>
    <dgm:pt modelId="{D5DC33DB-EAC7-448F-B7A6-3D3E4DE4EC24}" type="pres">
      <dgm:prSet presAssocID="{235A67EC-F326-48D0-8796-4C1527846BBD}" presName="text" presStyleLbl="fgAcc0" presStyleIdx="0" presStyleCnt="1" custScaleX="281910" custScaleY="206085" custLinFactX="29776" custLinFactY="-100000" custLinFactNeighborX="100000" custLinFactNeighborY="-116069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13E395E-DE7A-4C21-AE00-D060A04036AD}" type="pres">
      <dgm:prSet presAssocID="{235A67EC-F326-48D0-8796-4C1527846BBD}" presName="hierChild2" presStyleCnt="0"/>
      <dgm:spPr/>
    </dgm:pt>
    <dgm:pt modelId="{D00A1030-9306-4C10-B907-D03F53D8157B}" type="pres">
      <dgm:prSet presAssocID="{9E4B62B4-2880-41B9-88A0-94D7C2613BEB}" presName="Name10" presStyleLbl="parChTrans1D2" presStyleIdx="0" presStyleCnt="3"/>
      <dgm:spPr/>
      <dgm:t>
        <a:bodyPr/>
        <a:lstStyle/>
        <a:p>
          <a:endParaRPr lang="id-ID"/>
        </a:p>
      </dgm:t>
    </dgm:pt>
    <dgm:pt modelId="{ED5F7955-644B-4C9F-B9FD-F77A7DCAC16A}" type="pres">
      <dgm:prSet presAssocID="{EEF9A8F8-8310-43ED-A035-BFF7A2460532}" presName="hierRoot2" presStyleCnt="0"/>
      <dgm:spPr/>
    </dgm:pt>
    <dgm:pt modelId="{F5B7FFB8-2CF1-47C4-B832-60D5AFB4012B}" type="pres">
      <dgm:prSet presAssocID="{EEF9A8F8-8310-43ED-A035-BFF7A2460532}" presName="composite2" presStyleCnt="0"/>
      <dgm:spPr/>
    </dgm:pt>
    <dgm:pt modelId="{D3E08DEC-A3C8-4935-AD42-D8AF28E29CED}" type="pres">
      <dgm:prSet presAssocID="{EEF9A8F8-8310-43ED-A035-BFF7A2460532}" presName="background2" presStyleLbl="node2" presStyleIdx="0" presStyleCnt="3"/>
      <dgm:spPr/>
    </dgm:pt>
    <dgm:pt modelId="{ADDA0B1D-2D37-47DB-AB42-54F3631DDE2E}" type="pres">
      <dgm:prSet presAssocID="{EEF9A8F8-8310-43ED-A035-BFF7A2460532}" presName="text2" presStyleLbl="fgAcc2" presStyleIdx="0" presStyleCnt="3" custScaleX="155555" custLinFactY="-98960" custLinFactNeighborX="43052" custLinFactNeighborY="-100000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FFE4B1D6-CC8A-43BC-B086-9C5A1AF7FE78}" type="pres">
      <dgm:prSet presAssocID="{EEF9A8F8-8310-43ED-A035-BFF7A2460532}" presName="hierChild3" presStyleCnt="0"/>
      <dgm:spPr/>
    </dgm:pt>
    <dgm:pt modelId="{163298F2-D9AD-407A-AB89-BAB5F98EBE40}" type="pres">
      <dgm:prSet presAssocID="{82F7F636-815A-4C0D-892A-808B5F70D223}" presName="Name10" presStyleLbl="parChTrans1D2" presStyleIdx="1" presStyleCnt="3"/>
      <dgm:spPr/>
      <dgm:t>
        <a:bodyPr/>
        <a:lstStyle/>
        <a:p>
          <a:endParaRPr lang="id-ID"/>
        </a:p>
      </dgm:t>
    </dgm:pt>
    <dgm:pt modelId="{1FE25FBB-1610-436B-B9E0-692250DAE6AD}" type="pres">
      <dgm:prSet presAssocID="{259BDCF3-5402-4F03-BF32-FAFCE4CBA1BD}" presName="hierRoot2" presStyleCnt="0"/>
      <dgm:spPr/>
    </dgm:pt>
    <dgm:pt modelId="{CE6A7432-B258-4D0E-B97E-F64DE6A09911}" type="pres">
      <dgm:prSet presAssocID="{259BDCF3-5402-4F03-BF32-FAFCE4CBA1BD}" presName="composite2" presStyleCnt="0"/>
      <dgm:spPr/>
    </dgm:pt>
    <dgm:pt modelId="{BFA624B5-B466-4317-A23A-289B11B8CE22}" type="pres">
      <dgm:prSet presAssocID="{259BDCF3-5402-4F03-BF32-FAFCE4CBA1BD}" presName="background2" presStyleLbl="node2" presStyleIdx="1" presStyleCnt="3"/>
      <dgm:spPr/>
    </dgm:pt>
    <dgm:pt modelId="{A1D82984-53B7-4472-BD07-C42FDB62DA3A}" type="pres">
      <dgm:prSet presAssocID="{259BDCF3-5402-4F03-BF32-FAFCE4CBA1BD}" presName="text2" presStyleLbl="fgAcc2" presStyleIdx="1" presStyleCnt="3" custScaleX="170672" custLinFactX="29256" custLinFactY="-74506" custLinFactNeighborX="100000" custLinFactNeighborY="-100000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8FA0C94-FB13-4DFB-B37F-371578E946D0}" type="pres">
      <dgm:prSet presAssocID="{259BDCF3-5402-4F03-BF32-FAFCE4CBA1BD}" presName="hierChild3" presStyleCnt="0"/>
      <dgm:spPr/>
    </dgm:pt>
    <dgm:pt modelId="{15215D26-4D91-4DB4-92FE-D97AD5466B12}" type="pres">
      <dgm:prSet presAssocID="{8A30788A-278B-4F2B-BA7D-4E63379FFD1C}" presName="Name10" presStyleLbl="parChTrans1D2" presStyleIdx="2" presStyleCnt="3"/>
      <dgm:spPr/>
      <dgm:t>
        <a:bodyPr/>
        <a:lstStyle/>
        <a:p>
          <a:endParaRPr lang="id-ID"/>
        </a:p>
      </dgm:t>
    </dgm:pt>
    <dgm:pt modelId="{708EFBBC-A4BB-44C9-A3D0-A96F41F29F30}" type="pres">
      <dgm:prSet presAssocID="{BD14A13F-5AFE-434F-97C8-CB737E02E73C}" presName="hierRoot2" presStyleCnt="0"/>
      <dgm:spPr/>
    </dgm:pt>
    <dgm:pt modelId="{47BE8828-6553-41BB-9B1F-E6B1A91445FB}" type="pres">
      <dgm:prSet presAssocID="{BD14A13F-5AFE-434F-97C8-CB737E02E73C}" presName="composite2" presStyleCnt="0"/>
      <dgm:spPr/>
    </dgm:pt>
    <dgm:pt modelId="{C98E39EF-D686-43F8-A246-C62D7C297F33}" type="pres">
      <dgm:prSet presAssocID="{BD14A13F-5AFE-434F-97C8-CB737E02E73C}" presName="background2" presStyleLbl="node2" presStyleIdx="2" presStyleCnt="3"/>
      <dgm:spPr/>
    </dgm:pt>
    <dgm:pt modelId="{0CEF3083-EF63-4AE4-A248-B21E46142E19}" type="pres">
      <dgm:prSet presAssocID="{BD14A13F-5AFE-434F-97C8-CB737E02E73C}" presName="text2" presStyleLbl="fgAcc2" presStyleIdx="2" presStyleCnt="3" custScaleX="219168" custScaleY="135748" custLinFactX="80397" custLinFactY="-94564" custLinFactNeighborX="100000" custLinFactNeighborY="-100000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7785DF45-57D3-457F-9800-A16CE90F43FC}" type="pres">
      <dgm:prSet presAssocID="{BD14A13F-5AFE-434F-97C8-CB737E02E73C}" presName="hierChild3" presStyleCnt="0"/>
      <dgm:spPr/>
    </dgm:pt>
    <dgm:pt modelId="{09AD45C0-050D-418B-9F7B-91FD511326F0}" type="pres">
      <dgm:prSet presAssocID="{F0020D01-55C3-4075-B910-C95BDCD3F247}" presName="Name17" presStyleLbl="parChTrans1D3" presStyleIdx="0" presStyleCnt="7"/>
      <dgm:spPr/>
      <dgm:t>
        <a:bodyPr/>
        <a:lstStyle/>
        <a:p>
          <a:endParaRPr lang="id-ID"/>
        </a:p>
      </dgm:t>
    </dgm:pt>
    <dgm:pt modelId="{A5C38470-CFF9-481B-8845-99CAADD7BACB}" type="pres">
      <dgm:prSet presAssocID="{381E3C95-0DF2-4C1E-9E3A-2420E698E5B6}" presName="hierRoot3" presStyleCnt="0"/>
      <dgm:spPr/>
    </dgm:pt>
    <dgm:pt modelId="{9F56C3F7-7C47-4704-8EA4-B0460221FCC9}" type="pres">
      <dgm:prSet presAssocID="{381E3C95-0DF2-4C1E-9E3A-2420E698E5B6}" presName="composite3" presStyleCnt="0"/>
      <dgm:spPr/>
    </dgm:pt>
    <dgm:pt modelId="{41286DEE-719E-44E5-BB6E-869BDC1CDA10}" type="pres">
      <dgm:prSet presAssocID="{381E3C95-0DF2-4C1E-9E3A-2420E698E5B6}" presName="background3" presStyleLbl="node3" presStyleIdx="0" presStyleCnt="7"/>
      <dgm:spPr/>
    </dgm:pt>
    <dgm:pt modelId="{F34AC84C-1CF7-4AD9-B6FB-0688FF1B47FD}" type="pres">
      <dgm:prSet presAssocID="{381E3C95-0DF2-4C1E-9E3A-2420E698E5B6}" presName="text3" presStyleLbl="fgAcc3" presStyleIdx="0" presStyleCnt="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CDA9DC77-E86F-420C-AEFE-4F3BFD0B2DA4}" type="pres">
      <dgm:prSet presAssocID="{381E3C95-0DF2-4C1E-9E3A-2420E698E5B6}" presName="hierChild4" presStyleCnt="0"/>
      <dgm:spPr/>
    </dgm:pt>
    <dgm:pt modelId="{0F0B07F4-D7D0-4664-A0D1-321A7B5E6FF5}" type="pres">
      <dgm:prSet presAssocID="{DDDA53AC-E173-4831-AEB5-D89B1E9D10F5}" presName="Name17" presStyleLbl="parChTrans1D3" presStyleIdx="1" presStyleCnt="7"/>
      <dgm:spPr/>
      <dgm:t>
        <a:bodyPr/>
        <a:lstStyle/>
        <a:p>
          <a:endParaRPr lang="id-ID"/>
        </a:p>
      </dgm:t>
    </dgm:pt>
    <dgm:pt modelId="{668F41F3-28EE-4F20-BFEF-21551862CC2D}" type="pres">
      <dgm:prSet presAssocID="{7F3FF748-6220-4E9C-A2AB-63DA2B12CABE}" presName="hierRoot3" presStyleCnt="0"/>
      <dgm:spPr/>
    </dgm:pt>
    <dgm:pt modelId="{64A89475-5146-4A71-9BA5-9F7A0FABA543}" type="pres">
      <dgm:prSet presAssocID="{7F3FF748-6220-4E9C-A2AB-63DA2B12CABE}" presName="composite3" presStyleCnt="0"/>
      <dgm:spPr/>
    </dgm:pt>
    <dgm:pt modelId="{3E40E977-56E0-40FE-927D-D4787D13DBDA}" type="pres">
      <dgm:prSet presAssocID="{7F3FF748-6220-4E9C-A2AB-63DA2B12CABE}" presName="background3" presStyleLbl="node3" presStyleIdx="1" presStyleCnt="7"/>
      <dgm:spPr/>
    </dgm:pt>
    <dgm:pt modelId="{DCB0E680-9FFC-402E-BC92-0347DA3ECDBF}" type="pres">
      <dgm:prSet presAssocID="{7F3FF748-6220-4E9C-A2AB-63DA2B12CABE}" presName="text3" presStyleLbl="fgAcc3" presStyleIdx="1" presStyleCnt="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BCB8FB26-7065-44CC-AAA7-9407CA747070}" type="pres">
      <dgm:prSet presAssocID="{7F3FF748-6220-4E9C-A2AB-63DA2B12CABE}" presName="hierChild4" presStyleCnt="0"/>
      <dgm:spPr/>
    </dgm:pt>
    <dgm:pt modelId="{94F6E330-EBFD-429B-A366-BBC5B40654C1}" type="pres">
      <dgm:prSet presAssocID="{0841AD92-5FCE-4D40-80FD-1F983178AE91}" presName="Name17" presStyleLbl="parChTrans1D3" presStyleIdx="2" presStyleCnt="7"/>
      <dgm:spPr/>
      <dgm:t>
        <a:bodyPr/>
        <a:lstStyle/>
        <a:p>
          <a:endParaRPr lang="id-ID"/>
        </a:p>
      </dgm:t>
    </dgm:pt>
    <dgm:pt modelId="{A6826AEE-FB52-40EC-B8B6-A7A07BEF10C3}" type="pres">
      <dgm:prSet presAssocID="{4534E725-F47F-428F-94FF-5E3CD20BF96F}" presName="hierRoot3" presStyleCnt="0"/>
      <dgm:spPr/>
    </dgm:pt>
    <dgm:pt modelId="{0C97B11C-D085-4696-A7FC-66CEB7373CD1}" type="pres">
      <dgm:prSet presAssocID="{4534E725-F47F-428F-94FF-5E3CD20BF96F}" presName="composite3" presStyleCnt="0"/>
      <dgm:spPr/>
    </dgm:pt>
    <dgm:pt modelId="{FF7D68CE-4C54-4695-8C09-38529133A030}" type="pres">
      <dgm:prSet presAssocID="{4534E725-F47F-428F-94FF-5E3CD20BF96F}" presName="background3" presStyleLbl="node3" presStyleIdx="2" presStyleCnt="7"/>
      <dgm:spPr/>
    </dgm:pt>
    <dgm:pt modelId="{40754FA3-5055-44F5-B12B-4030B0EE4110}" type="pres">
      <dgm:prSet presAssocID="{4534E725-F47F-428F-94FF-5E3CD20BF96F}" presName="text3" presStyleLbl="fgAcc3" presStyleIdx="2" presStyleCnt="7" custScaleX="13305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C85BFC9-B01A-41B4-BEB7-3C90899CD380}" type="pres">
      <dgm:prSet presAssocID="{4534E725-F47F-428F-94FF-5E3CD20BF96F}" presName="hierChild4" presStyleCnt="0"/>
      <dgm:spPr/>
    </dgm:pt>
    <dgm:pt modelId="{1C9ECC44-D864-4542-8665-1994C5EFD060}" type="pres">
      <dgm:prSet presAssocID="{D4C0D2A7-81A5-491F-86EC-5918058B35C5}" presName="Name17" presStyleLbl="parChTrans1D3" presStyleIdx="3" presStyleCnt="7"/>
      <dgm:spPr/>
      <dgm:t>
        <a:bodyPr/>
        <a:lstStyle/>
        <a:p>
          <a:endParaRPr lang="id-ID"/>
        </a:p>
      </dgm:t>
    </dgm:pt>
    <dgm:pt modelId="{E51EE13B-E3CF-48A9-A5AD-64ACACF5BC61}" type="pres">
      <dgm:prSet presAssocID="{23B4C4E3-0EE8-444C-8581-044CC75188E5}" presName="hierRoot3" presStyleCnt="0"/>
      <dgm:spPr/>
    </dgm:pt>
    <dgm:pt modelId="{9621BD31-4A37-4C98-A6F0-19A5EBC59E19}" type="pres">
      <dgm:prSet presAssocID="{23B4C4E3-0EE8-444C-8581-044CC75188E5}" presName="composite3" presStyleCnt="0"/>
      <dgm:spPr/>
    </dgm:pt>
    <dgm:pt modelId="{42CD83D1-EDC0-4D86-B2A3-787E982A4145}" type="pres">
      <dgm:prSet presAssocID="{23B4C4E3-0EE8-444C-8581-044CC75188E5}" presName="background3" presStyleLbl="node3" presStyleIdx="3" presStyleCnt="7"/>
      <dgm:spPr/>
    </dgm:pt>
    <dgm:pt modelId="{57E4104B-E0EE-4B46-8A33-716DBE7040D3}" type="pres">
      <dgm:prSet presAssocID="{23B4C4E3-0EE8-444C-8581-044CC75188E5}" presName="text3" presStyleLbl="fgAcc3" presStyleIdx="3" presStyleCnt="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DEBBBFC-3CEB-457C-BAB9-4A8CB03585DC}" type="pres">
      <dgm:prSet presAssocID="{23B4C4E3-0EE8-444C-8581-044CC75188E5}" presName="hierChild4" presStyleCnt="0"/>
      <dgm:spPr/>
    </dgm:pt>
    <dgm:pt modelId="{5E0B6E8D-E48B-4D12-893F-9E592A672CF4}" type="pres">
      <dgm:prSet presAssocID="{E4263E3A-C604-4FD4-96FA-78285C3D6266}" presName="Name17" presStyleLbl="parChTrans1D3" presStyleIdx="4" presStyleCnt="7"/>
      <dgm:spPr/>
      <dgm:t>
        <a:bodyPr/>
        <a:lstStyle/>
        <a:p>
          <a:endParaRPr lang="id-ID"/>
        </a:p>
      </dgm:t>
    </dgm:pt>
    <dgm:pt modelId="{8BA7F39D-9A9C-4D90-8CC1-5B1395F563E0}" type="pres">
      <dgm:prSet presAssocID="{060DC37F-F573-48AB-A2D6-EAFF95CEA8AA}" presName="hierRoot3" presStyleCnt="0"/>
      <dgm:spPr/>
    </dgm:pt>
    <dgm:pt modelId="{F52604F8-62CD-417A-84E2-981029A48266}" type="pres">
      <dgm:prSet presAssocID="{060DC37F-F573-48AB-A2D6-EAFF95CEA8AA}" presName="composite3" presStyleCnt="0"/>
      <dgm:spPr/>
    </dgm:pt>
    <dgm:pt modelId="{BFA47330-8F61-4C7E-80E3-56FBCC644A5A}" type="pres">
      <dgm:prSet presAssocID="{060DC37F-F573-48AB-A2D6-EAFF95CEA8AA}" presName="background3" presStyleLbl="node3" presStyleIdx="4" presStyleCnt="7"/>
      <dgm:spPr/>
    </dgm:pt>
    <dgm:pt modelId="{28F17E64-286D-435D-92E7-7B8CF6E779E6}" type="pres">
      <dgm:prSet presAssocID="{060DC37F-F573-48AB-A2D6-EAFF95CEA8AA}" presName="text3" presStyleLbl="fgAcc3" presStyleIdx="4" presStyleCnt="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4C5118C1-87FE-4213-8B54-B1F04F30D85D}" type="pres">
      <dgm:prSet presAssocID="{060DC37F-F573-48AB-A2D6-EAFF95CEA8AA}" presName="hierChild4" presStyleCnt="0"/>
      <dgm:spPr/>
    </dgm:pt>
    <dgm:pt modelId="{1D8FD275-9ED3-4FD4-950E-BE7DD78FAA74}" type="pres">
      <dgm:prSet presAssocID="{D76941EC-AF4C-43E6-A8D3-58FE6AD6EEBD}" presName="Name17" presStyleLbl="parChTrans1D3" presStyleIdx="5" presStyleCnt="7"/>
      <dgm:spPr/>
      <dgm:t>
        <a:bodyPr/>
        <a:lstStyle/>
        <a:p>
          <a:endParaRPr lang="id-ID"/>
        </a:p>
      </dgm:t>
    </dgm:pt>
    <dgm:pt modelId="{BAB023F0-C692-436D-9EB3-7FE57E4166C0}" type="pres">
      <dgm:prSet presAssocID="{56EAB894-AA8B-4E23-A748-0910148DA31F}" presName="hierRoot3" presStyleCnt="0"/>
      <dgm:spPr/>
    </dgm:pt>
    <dgm:pt modelId="{93F551B6-16D9-4F99-A18B-5CC4F0A5DCFD}" type="pres">
      <dgm:prSet presAssocID="{56EAB894-AA8B-4E23-A748-0910148DA31F}" presName="composite3" presStyleCnt="0"/>
      <dgm:spPr/>
    </dgm:pt>
    <dgm:pt modelId="{F3293F08-00C0-48DA-B34A-E3B8002933DA}" type="pres">
      <dgm:prSet presAssocID="{56EAB894-AA8B-4E23-A748-0910148DA31F}" presName="background3" presStyleLbl="node3" presStyleIdx="5" presStyleCnt="7"/>
      <dgm:spPr/>
    </dgm:pt>
    <dgm:pt modelId="{73E5E18A-A5A7-4C49-8F2B-E3AFE3B2297A}" type="pres">
      <dgm:prSet presAssocID="{56EAB894-AA8B-4E23-A748-0910148DA31F}" presName="text3" presStyleLbl="fgAcc3" presStyleIdx="5" presStyleCnt="7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48A51DB0-3418-4F49-BE42-ABD709F1B673}" type="pres">
      <dgm:prSet presAssocID="{56EAB894-AA8B-4E23-A748-0910148DA31F}" presName="hierChild4" presStyleCnt="0"/>
      <dgm:spPr/>
    </dgm:pt>
    <dgm:pt modelId="{F14C8692-1E99-4A17-9E7A-60DA59FAF726}" type="pres">
      <dgm:prSet presAssocID="{FB8DB9D8-49F8-42D9-8414-6F345FC8605E}" presName="Name17" presStyleLbl="parChTrans1D3" presStyleIdx="6" presStyleCnt="7"/>
      <dgm:spPr/>
      <dgm:t>
        <a:bodyPr/>
        <a:lstStyle/>
        <a:p>
          <a:endParaRPr lang="id-ID"/>
        </a:p>
      </dgm:t>
    </dgm:pt>
    <dgm:pt modelId="{9ABB7E28-1E80-439D-8585-8F49D0FA038D}" type="pres">
      <dgm:prSet presAssocID="{57F51597-97CE-4F97-B91B-FD948B51A4EB}" presName="hierRoot3" presStyleCnt="0"/>
      <dgm:spPr/>
    </dgm:pt>
    <dgm:pt modelId="{91431107-0CDF-4434-BB31-C3984D4DFC64}" type="pres">
      <dgm:prSet presAssocID="{57F51597-97CE-4F97-B91B-FD948B51A4EB}" presName="composite3" presStyleCnt="0"/>
      <dgm:spPr/>
    </dgm:pt>
    <dgm:pt modelId="{A53AA7DD-8B3C-460B-A479-2867CCF303EA}" type="pres">
      <dgm:prSet presAssocID="{57F51597-97CE-4F97-B91B-FD948B51A4EB}" presName="background3" presStyleLbl="node3" presStyleIdx="6" presStyleCnt="7"/>
      <dgm:spPr/>
    </dgm:pt>
    <dgm:pt modelId="{416E2C58-5D08-4AFD-BA4C-3C8A8FE910CF}" type="pres">
      <dgm:prSet presAssocID="{57F51597-97CE-4F97-B91B-FD948B51A4EB}" presName="text3" presStyleLbl="fgAcc3" presStyleIdx="6" presStyleCnt="7" custLinFactNeighborX="-748" custLinFactNeighborY="-4826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A6B16B41-3B05-4AE2-9C75-92EBD2514F8F}" type="pres">
      <dgm:prSet presAssocID="{57F51597-97CE-4F97-B91B-FD948B51A4EB}" presName="hierChild4" presStyleCnt="0"/>
      <dgm:spPr/>
    </dgm:pt>
  </dgm:ptLst>
  <dgm:cxnLst>
    <dgm:cxn modelId="{F85CC193-C070-4AB4-82DD-FE38D221B6FB}" type="presOf" srcId="{D4C0D2A7-81A5-491F-86EC-5918058B35C5}" destId="{1C9ECC44-D864-4542-8665-1994C5EFD060}" srcOrd="0" destOrd="0" presId="urn:microsoft.com/office/officeart/2005/8/layout/hierarchy1"/>
    <dgm:cxn modelId="{F44217FA-8420-4713-BDC6-578619740702}" type="presOf" srcId="{56EAB894-AA8B-4E23-A748-0910148DA31F}" destId="{73E5E18A-A5A7-4C49-8F2B-E3AFE3B2297A}" srcOrd="0" destOrd="0" presId="urn:microsoft.com/office/officeart/2005/8/layout/hierarchy1"/>
    <dgm:cxn modelId="{74A75411-0BDF-459D-882F-D9BAB45EF8FD}" type="presOf" srcId="{9E4B62B4-2880-41B9-88A0-94D7C2613BEB}" destId="{D00A1030-9306-4C10-B907-D03F53D8157B}" srcOrd="0" destOrd="0" presId="urn:microsoft.com/office/officeart/2005/8/layout/hierarchy1"/>
    <dgm:cxn modelId="{E5D8B557-C38C-46F9-812F-4A1DC04DB90E}" srcId="{BD14A13F-5AFE-434F-97C8-CB737E02E73C}" destId="{56EAB894-AA8B-4E23-A748-0910148DA31F}" srcOrd="5" destOrd="0" parTransId="{D76941EC-AF4C-43E6-A8D3-58FE6AD6EEBD}" sibTransId="{C733E770-9CAB-4F08-95E2-83A6DA009620}"/>
    <dgm:cxn modelId="{00F87900-DE90-4317-9FA9-517FD8B440D9}" type="presOf" srcId="{7F3FF748-6220-4E9C-A2AB-63DA2B12CABE}" destId="{DCB0E680-9FFC-402E-BC92-0347DA3ECDBF}" srcOrd="0" destOrd="0" presId="urn:microsoft.com/office/officeart/2005/8/layout/hierarchy1"/>
    <dgm:cxn modelId="{315BAB29-9347-47E0-954B-8C5ED57F0836}" type="presOf" srcId="{23B4C4E3-0EE8-444C-8581-044CC75188E5}" destId="{57E4104B-E0EE-4B46-8A33-716DBE7040D3}" srcOrd="0" destOrd="0" presId="urn:microsoft.com/office/officeart/2005/8/layout/hierarchy1"/>
    <dgm:cxn modelId="{0CB8D4DC-D73C-4DAF-887C-E741145D0975}" type="presOf" srcId="{BD14A13F-5AFE-434F-97C8-CB737E02E73C}" destId="{0CEF3083-EF63-4AE4-A248-B21E46142E19}" srcOrd="0" destOrd="0" presId="urn:microsoft.com/office/officeart/2005/8/layout/hierarchy1"/>
    <dgm:cxn modelId="{C631E52D-8D41-464A-A6CD-1C33883607FA}" srcId="{235A67EC-F326-48D0-8796-4C1527846BBD}" destId="{BD14A13F-5AFE-434F-97C8-CB737E02E73C}" srcOrd="2" destOrd="0" parTransId="{8A30788A-278B-4F2B-BA7D-4E63379FFD1C}" sibTransId="{1B44994E-8046-43CD-93FF-202D7CD2E170}"/>
    <dgm:cxn modelId="{4DCB57E9-CC4A-4F96-9A40-515BD420E9F0}" type="presOf" srcId="{D76941EC-AF4C-43E6-A8D3-58FE6AD6EEBD}" destId="{1D8FD275-9ED3-4FD4-950E-BE7DD78FAA74}" srcOrd="0" destOrd="0" presId="urn:microsoft.com/office/officeart/2005/8/layout/hierarchy1"/>
    <dgm:cxn modelId="{D44A010F-CD68-4F4A-8E4A-97E325D90D7C}" type="presOf" srcId="{748C673A-7329-409A-B47E-5152CD2884C3}" destId="{4DB3A7E9-CE52-4194-B101-5D45BBC2BC80}" srcOrd="0" destOrd="0" presId="urn:microsoft.com/office/officeart/2005/8/layout/hierarchy1"/>
    <dgm:cxn modelId="{DB8ECD32-1B93-4BE4-974B-CEFD4F490E6D}" srcId="{235A67EC-F326-48D0-8796-4C1527846BBD}" destId="{EEF9A8F8-8310-43ED-A035-BFF7A2460532}" srcOrd="0" destOrd="0" parTransId="{9E4B62B4-2880-41B9-88A0-94D7C2613BEB}" sibTransId="{CEEBE488-2AA6-450B-BABB-2DFB4DB45349}"/>
    <dgm:cxn modelId="{6E09525E-EC86-4005-B2B2-7E835FDE227C}" srcId="{748C673A-7329-409A-B47E-5152CD2884C3}" destId="{235A67EC-F326-48D0-8796-4C1527846BBD}" srcOrd="0" destOrd="0" parTransId="{D60EDAC6-32CB-4442-8B1A-AF3069713B8F}" sibTransId="{B9138085-52BF-4C53-A1BB-81269111D525}"/>
    <dgm:cxn modelId="{BE6DB725-AD49-4C7D-B029-A3B0D426CA19}" type="presOf" srcId="{4534E725-F47F-428F-94FF-5E3CD20BF96F}" destId="{40754FA3-5055-44F5-B12B-4030B0EE4110}" srcOrd="0" destOrd="0" presId="urn:microsoft.com/office/officeart/2005/8/layout/hierarchy1"/>
    <dgm:cxn modelId="{EF14F797-AD19-4BB1-B517-3BAA83539490}" srcId="{BD14A13F-5AFE-434F-97C8-CB737E02E73C}" destId="{381E3C95-0DF2-4C1E-9E3A-2420E698E5B6}" srcOrd="0" destOrd="0" parTransId="{F0020D01-55C3-4075-B910-C95BDCD3F247}" sibTransId="{DB9A30B9-712B-4DA6-BE29-58546E066368}"/>
    <dgm:cxn modelId="{807407A6-A0CA-4175-A3C5-DD36DB37016E}" type="presOf" srcId="{259BDCF3-5402-4F03-BF32-FAFCE4CBA1BD}" destId="{A1D82984-53B7-4472-BD07-C42FDB62DA3A}" srcOrd="0" destOrd="0" presId="urn:microsoft.com/office/officeart/2005/8/layout/hierarchy1"/>
    <dgm:cxn modelId="{AD3E0B4A-2E41-4537-AA7E-E67708CF131A}" type="presOf" srcId="{060DC37F-F573-48AB-A2D6-EAFF95CEA8AA}" destId="{28F17E64-286D-435D-92E7-7B8CF6E779E6}" srcOrd="0" destOrd="0" presId="urn:microsoft.com/office/officeart/2005/8/layout/hierarchy1"/>
    <dgm:cxn modelId="{0DDA1F8E-7F86-47B5-85DD-0BC56DB7E4DA}" srcId="{BD14A13F-5AFE-434F-97C8-CB737E02E73C}" destId="{4534E725-F47F-428F-94FF-5E3CD20BF96F}" srcOrd="2" destOrd="0" parTransId="{0841AD92-5FCE-4D40-80FD-1F983178AE91}" sibTransId="{DB16ABBC-4A28-4A2D-B1F1-21BBCB148473}"/>
    <dgm:cxn modelId="{202EB1DB-1CD8-4F7A-9B94-613B6B1F817C}" type="presOf" srcId="{DDDA53AC-E173-4831-AEB5-D89B1E9D10F5}" destId="{0F0B07F4-D7D0-4664-A0D1-321A7B5E6FF5}" srcOrd="0" destOrd="0" presId="urn:microsoft.com/office/officeart/2005/8/layout/hierarchy1"/>
    <dgm:cxn modelId="{1B17488F-1F55-4FD5-8E3E-57CF70EF362E}" type="presOf" srcId="{235A67EC-F326-48D0-8796-4C1527846BBD}" destId="{D5DC33DB-EAC7-448F-B7A6-3D3E4DE4EC24}" srcOrd="0" destOrd="0" presId="urn:microsoft.com/office/officeart/2005/8/layout/hierarchy1"/>
    <dgm:cxn modelId="{1F89486D-0815-45B2-A2BF-A7D2E038C51D}" type="presOf" srcId="{EEF9A8F8-8310-43ED-A035-BFF7A2460532}" destId="{ADDA0B1D-2D37-47DB-AB42-54F3631DDE2E}" srcOrd="0" destOrd="0" presId="urn:microsoft.com/office/officeart/2005/8/layout/hierarchy1"/>
    <dgm:cxn modelId="{A3D7E803-DADD-4090-98D6-9966DBF81B4F}" type="presOf" srcId="{57F51597-97CE-4F97-B91B-FD948B51A4EB}" destId="{416E2C58-5D08-4AFD-BA4C-3C8A8FE910CF}" srcOrd="0" destOrd="0" presId="urn:microsoft.com/office/officeart/2005/8/layout/hierarchy1"/>
    <dgm:cxn modelId="{EFE214C9-C569-4FF2-BEAB-12953B97A18E}" type="presOf" srcId="{8A30788A-278B-4F2B-BA7D-4E63379FFD1C}" destId="{15215D26-4D91-4DB4-92FE-D97AD5466B12}" srcOrd="0" destOrd="0" presId="urn:microsoft.com/office/officeart/2005/8/layout/hierarchy1"/>
    <dgm:cxn modelId="{660F8DB1-253C-459E-9CF7-6BF8D8B58F42}" type="presOf" srcId="{FB8DB9D8-49F8-42D9-8414-6F345FC8605E}" destId="{F14C8692-1E99-4A17-9E7A-60DA59FAF726}" srcOrd="0" destOrd="0" presId="urn:microsoft.com/office/officeart/2005/8/layout/hierarchy1"/>
    <dgm:cxn modelId="{47669EE2-302A-484F-A3A1-86BECFF9111B}" type="presOf" srcId="{E4263E3A-C604-4FD4-96FA-78285C3D6266}" destId="{5E0B6E8D-E48B-4D12-893F-9E592A672CF4}" srcOrd="0" destOrd="0" presId="urn:microsoft.com/office/officeart/2005/8/layout/hierarchy1"/>
    <dgm:cxn modelId="{6B155E64-B880-4499-A9C3-65CB700240D7}" srcId="{BD14A13F-5AFE-434F-97C8-CB737E02E73C}" destId="{060DC37F-F573-48AB-A2D6-EAFF95CEA8AA}" srcOrd="4" destOrd="0" parTransId="{E4263E3A-C604-4FD4-96FA-78285C3D6266}" sibTransId="{09CE1E8F-7DEB-4474-ABF3-582BACF4B0AF}"/>
    <dgm:cxn modelId="{15A22987-57CC-4539-80B3-96095D0F5552}" srcId="{BD14A13F-5AFE-434F-97C8-CB737E02E73C}" destId="{7F3FF748-6220-4E9C-A2AB-63DA2B12CABE}" srcOrd="1" destOrd="0" parTransId="{DDDA53AC-E173-4831-AEB5-D89B1E9D10F5}" sibTransId="{F2F2706C-9F10-46E7-916C-9B97E8FD5473}"/>
    <dgm:cxn modelId="{F3E02A44-63CD-4B4A-90EA-0215ACE51BE0}" type="presOf" srcId="{381E3C95-0DF2-4C1E-9E3A-2420E698E5B6}" destId="{F34AC84C-1CF7-4AD9-B6FB-0688FF1B47FD}" srcOrd="0" destOrd="0" presId="urn:microsoft.com/office/officeart/2005/8/layout/hierarchy1"/>
    <dgm:cxn modelId="{A1F0FB94-9DAA-43F6-A85E-BDCF147ACA44}" srcId="{BD14A13F-5AFE-434F-97C8-CB737E02E73C}" destId="{23B4C4E3-0EE8-444C-8581-044CC75188E5}" srcOrd="3" destOrd="0" parTransId="{D4C0D2A7-81A5-491F-86EC-5918058B35C5}" sibTransId="{4DC60530-FCBC-43B9-A28E-F6C390D6BDCD}"/>
    <dgm:cxn modelId="{0EFA6FB7-2800-4FBA-BAC6-D12345687686}" type="presOf" srcId="{F0020D01-55C3-4075-B910-C95BDCD3F247}" destId="{09AD45C0-050D-418B-9F7B-91FD511326F0}" srcOrd="0" destOrd="0" presId="urn:microsoft.com/office/officeart/2005/8/layout/hierarchy1"/>
    <dgm:cxn modelId="{AF91C8B7-E074-4E0A-BC15-6E16F38F7CA5}" type="presOf" srcId="{82F7F636-815A-4C0D-892A-808B5F70D223}" destId="{163298F2-D9AD-407A-AB89-BAB5F98EBE40}" srcOrd="0" destOrd="0" presId="urn:microsoft.com/office/officeart/2005/8/layout/hierarchy1"/>
    <dgm:cxn modelId="{02E46FC1-25E6-49B7-8C0F-2B19156372C4}" srcId="{BD14A13F-5AFE-434F-97C8-CB737E02E73C}" destId="{57F51597-97CE-4F97-B91B-FD948B51A4EB}" srcOrd="6" destOrd="0" parTransId="{FB8DB9D8-49F8-42D9-8414-6F345FC8605E}" sibTransId="{CE8E67BF-4F7B-41A0-AEF2-02C1142F8199}"/>
    <dgm:cxn modelId="{FE011DDF-03FD-4915-876A-B043D556D406}" srcId="{235A67EC-F326-48D0-8796-4C1527846BBD}" destId="{259BDCF3-5402-4F03-BF32-FAFCE4CBA1BD}" srcOrd="1" destOrd="0" parTransId="{82F7F636-815A-4C0D-892A-808B5F70D223}" sibTransId="{2BB31138-4DB9-4353-A710-1EF442FCD5EC}"/>
    <dgm:cxn modelId="{3DCDB850-95B1-44E4-B454-4353E93C0642}" type="presOf" srcId="{0841AD92-5FCE-4D40-80FD-1F983178AE91}" destId="{94F6E330-EBFD-429B-A366-BBC5B40654C1}" srcOrd="0" destOrd="0" presId="urn:microsoft.com/office/officeart/2005/8/layout/hierarchy1"/>
    <dgm:cxn modelId="{0F03250C-4573-48CC-B5A0-44D7F66513EC}" type="presParOf" srcId="{4DB3A7E9-CE52-4194-B101-5D45BBC2BC80}" destId="{F66CFCA9-3989-4A46-B340-932A74F7AA41}" srcOrd="0" destOrd="0" presId="urn:microsoft.com/office/officeart/2005/8/layout/hierarchy1"/>
    <dgm:cxn modelId="{10541336-463E-4DD6-99A1-87B7B04FA155}" type="presParOf" srcId="{F66CFCA9-3989-4A46-B340-932A74F7AA41}" destId="{3E5C5CF7-DA53-4CBE-B1A1-17A49B71C8D4}" srcOrd="0" destOrd="0" presId="urn:microsoft.com/office/officeart/2005/8/layout/hierarchy1"/>
    <dgm:cxn modelId="{BAD9EF50-208C-4C5C-8D77-F3775223F523}" type="presParOf" srcId="{3E5C5CF7-DA53-4CBE-B1A1-17A49B71C8D4}" destId="{DC62AC85-2FAD-4816-B339-4DB8A2861E74}" srcOrd="0" destOrd="0" presId="urn:microsoft.com/office/officeart/2005/8/layout/hierarchy1"/>
    <dgm:cxn modelId="{FB984396-6924-42A7-98CA-402A6A926B43}" type="presParOf" srcId="{3E5C5CF7-DA53-4CBE-B1A1-17A49B71C8D4}" destId="{D5DC33DB-EAC7-448F-B7A6-3D3E4DE4EC24}" srcOrd="1" destOrd="0" presId="urn:microsoft.com/office/officeart/2005/8/layout/hierarchy1"/>
    <dgm:cxn modelId="{9220A082-8B64-4073-8595-40F21A1531D9}" type="presParOf" srcId="{F66CFCA9-3989-4A46-B340-932A74F7AA41}" destId="{613E395E-DE7A-4C21-AE00-D060A04036AD}" srcOrd="1" destOrd="0" presId="urn:microsoft.com/office/officeart/2005/8/layout/hierarchy1"/>
    <dgm:cxn modelId="{175B74B0-5BFD-426F-85A9-86D26FCF7012}" type="presParOf" srcId="{613E395E-DE7A-4C21-AE00-D060A04036AD}" destId="{D00A1030-9306-4C10-B907-D03F53D8157B}" srcOrd="0" destOrd="0" presId="urn:microsoft.com/office/officeart/2005/8/layout/hierarchy1"/>
    <dgm:cxn modelId="{8C8DDB98-4489-451E-AAB2-460ED4FA5B93}" type="presParOf" srcId="{613E395E-DE7A-4C21-AE00-D060A04036AD}" destId="{ED5F7955-644B-4C9F-B9FD-F77A7DCAC16A}" srcOrd="1" destOrd="0" presId="urn:microsoft.com/office/officeart/2005/8/layout/hierarchy1"/>
    <dgm:cxn modelId="{988F44AD-A9F6-4BB2-A7B2-E416AD0E17F9}" type="presParOf" srcId="{ED5F7955-644B-4C9F-B9FD-F77A7DCAC16A}" destId="{F5B7FFB8-2CF1-47C4-B832-60D5AFB4012B}" srcOrd="0" destOrd="0" presId="urn:microsoft.com/office/officeart/2005/8/layout/hierarchy1"/>
    <dgm:cxn modelId="{4816C667-5014-4138-BBC4-962CA99FB25C}" type="presParOf" srcId="{F5B7FFB8-2CF1-47C4-B832-60D5AFB4012B}" destId="{D3E08DEC-A3C8-4935-AD42-D8AF28E29CED}" srcOrd="0" destOrd="0" presId="urn:microsoft.com/office/officeart/2005/8/layout/hierarchy1"/>
    <dgm:cxn modelId="{60C6DF45-9EE7-4D5F-8CA4-32A198F4579C}" type="presParOf" srcId="{F5B7FFB8-2CF1-47C4-B832-60D5AFB4012B}" destId="{ADDA0B1D-2D37-47DB-AB42-54F3631DDE2E}" srcOrd="1" destOrd="0" presId="urn:microsoft.com/office/officeart/2005/8/layout/hierarchy1"/>
    <dgm:cxn modelId="{7F56815B-0699-478A-B2C3-85A5C77DCD28}" type="presParOf" srcId="{ED5F7955-644B-4C9F-B9FD-F77A7DCAC16A}" destId="{FFE4B1D6-CC8A-43BC-B086-9C5A1AF7FE78}" srcOrd="1" destOrd="0" presId="urn:microsoft.com/office/officeart/2005/8/layout/hierarchy1"/>
    <dgm:cxn modelId="{C09C2282-DA96-4216-8A43-3FEBC09E63BA}" type="presParOf" srcId="{613E395E-DE7A-4C21-AE00-D060A04036AD}" destId="{163298F2-D9AD-407A-AB89-BAB5F98EBE40}" srcOrd="2" destOrd="0" presId="urn:microsoft.com/office/officeart/2005/8/layout/hierarchy1"/>
    <dgm:cxn modelId="{6E7B4A99-11F9-40B3-8823-9143C66C19FF}" type="presParOf" srcId="{613E395E-DE7A-4C21-AE00-D060A04036AD}" destId="{1FE25FBB-1610-436B-B9E0-692250DAE6AD}" srcOrd="3" destOrd="0" presId="urn:microsoft.com/office/officeart/2005/8/layout/hierarchy1"/>
    <dgm:cxn modelId="{322DB33F-6E6D-4562-A20E-041BF0C47790}" type="presParOf" srcId="{1FE25FBB-1610-436B-B9E0-692250DAE6AD}" destId="{CE6A7432-B258-4D0E-B97E-F64DE6A09911}" srcOrd="0" destOrd="0" presId="urn:microsoft.com/office/officeart/2005/8/layout/hierarchy1"/>
    <dgm:cxn modelId="{C55D3DA5-5165-4DD2-BC50-E1239BE877D8}" type="presParOf" srcId="{CE6A7432-B258-4D0E-B97E-F64DE6A09911}" destId="{BFA624B5-B466-4317-A23A-289B11B8CE22}" srcOrd="0" destOrd="0" presId="urn:microsoft.com/office/officeart/2005/8/layout/hierarchy1"/>
    <dgm:cxn modelId="{82A892EB-9D8A-44F0-8BC0-FA2216A04CF6}" type="presParOf" srcId="{CE6A7432-B258-4D0E-B97E-F64DE6A09911}" destId="{A1D82984-53B7-4472-BD07-C42FDB62DA3A}" srcOrd="1" destOrd="0" presId="urn:microsoft.com/office/officeart/2005/8/layout/hierarchy1"/>
    <dgm:cxn modelId="{1C2B12F6-0385-4849-9BDF-7C37D404B15E}" type="presParOf" srcId="{1FE25FBB-1610-436B-B9E0-692250DAE6AD}" destId="{68FA0C94-FB13-4DFB-B37F-371578E946D0}" srcOrd="1" destOrd="0" presId="urn:microsoft.com/office/officeart/2005/8/layout/hierarchy1"/>
    <dgm:cxn modelId="{1CF34B2C-BA6B-4385-963D-21B05C5ABC57}" type="presParOf" srcId="{613E395E-DE7A-4C21-AE00-D060A04036AD}" destId="{15215D26-4D91-4DB4-92FE-D97AD5466B12}" srcOrd="4" destOrd="0" presId="urn:microsoft.com/office/officeart/2005/8/layout/hierarchy1"/>
    <dgm:cxn modelId="{4259D5A9-8DFD-4932-94FD-8202153792F2}" type="presParOf" srcId="{613E395E-DE7A-4C21-AE00-D060A04036AD}" destId="{708EFBBC-A4BB-44C9-A3D0-A96F41F29F30}" srcOrd="5" destOrd="0" presId="urn:microsoft.com/office/officeart/2005/8/layout/hierarchy1"/>
    <dgm:cxn modelId="{F03C76CC-DA37-4D41-A97C-D53B13AB92F1}" type="presParOf" srcId="{708EFBBC-A4BB-44C9-A3D0-A96F41F29F30}" destId="{47BE8828-6553-41BB-9B1F-E6B1A91445FB}" srcOrd="0" destOrd="0" presId="urn:microsoft.com/office/officeart/2005/8/layout/hierarchy1"/>
    <dgm:cxn modelId="{6280536A-E703-4EAF-B9CB-E615EB5F56B9}" type="presParOf" srcId="{47BE8828-6553-41BB-9B1F-E6B1A91445FB}" destId="{C98E39EF-D686-43F8-A246-C62D7C297F33}" srcOrd="0" destOrd="0" presId="urn:microsoft.com/office/officeart/2005/8/layout/hierarchy1"/>
    <dgm:cxn modelId="{C6783645-4385-4B33-A555-DF8EB757EA38}" type="presParOf" srcId="{47BE8828-6553-41BB-9B1F-E6B1A91445FB}" destId="{0CEF3083-EF63-4AE4-A248-B21E46142E19}" srcOrd="1" destOrd="0" presId="urn:microsoft.com/office/officeart/2005/8/layout/hierarchy1"/>
    <dgm:cxn modelId="{AF517284-780A-4FF4-BC39-CDA6C81FFC12}" type="presParOf" srcId="{708EFBBC-A4BB-44C9-A3D0-A96F41F29F30}" destId="{7785DF45-57D3-457F-9800-A16CE90F43FC}" srcOrd="1" destOrd="0" presId="urn:microsoft.com/office/officeart/2005/8/layout/hierarchy1"/>
    <dgm:cxn modelId="{5D75FBEB-AD94-4A2B-95D3-BEC96F5F1D79}" type="presParOf" srcId="{7785DF45-57D3-457F-9800-A16CE90F43FC}" destId="{09AD45C0-050D-418B-9F7B-91FD511326F0}" srcOrd="0" destOrd="0" presId="urn:microsoft.com/office/officeart/2005/8/layout/hierarchy1"/>
    <dgm:cxn modelId="{CFA15DDC-52D4-4F37-B1A5-277987D467CD}" type="presParOf" srcId="{7785DF45-57D3-457F-9800-A16CE90F43FC}" destId="{A5C38470-CFF9-481B-8845-99CAADD7BACB}" srcOrd="1" destOrd="0" presId="urn:microsoft.com/office/officeart/2005/8/layout/hierarchy1"/>
    <dgm:cxn modelId="{0600F4ED-1DBE-49C9-B3F2-5CCA7F9DB04E}" type="presParOf" srcId="{A5C38470-CFF9-481B-8845-99CAADD7BACB}" destId="{9F56C3F7-7C47-4704-8EA4-B0460221FCC9}" srcOrd="0" destOrd="0" presId="urn:microsoft.com/office/officeart/2005/8/layout/hierarchy1"/>
    <dgm:cxn modelId="{080F9538-3614-4031-BE17-DDFDBBA0CD6E}" type="presParOf" srcId="{9F56C3F7-7C47-4704-8EA4-B0460221FCC9}" destId="{41286DEE-719E-44E5-BB6E-869BDC1CDA10}" srcOrd="0" destOrd="0" presId="urn:microsoft.com/office/officeart/2005/8/layout/hierarchy1"/>
    <dgm:cxn modelId="{DB8B5E46-0224-414F-A57E-1E496BB32266}" type="presParOf" srcId="{9F56C3F7-7C47-4704-8EA4-B0460221FCC9}" destId="{F34AC84C-1CF7-4AD9-B6FB-0688FF1B47FD}" srcOrd="1" destOrd="0" presId="urn:microsoft.com/office/officeart/2005/8/layout/hierarchy1"/>
    <dgm:cxn modelId="{C9BBD37D-AA3F-4F6A-8DF6-B2979EE1FB15}" type="presParOf" srcId="{A5C38470-CFF9-481B-8845-99CAADD7BACB}" destId="{CDA9DC77-E86F-420C-AEFE-4F3BFD0B2DA4}" srcOrd="1" destOrd="0" presId="urn:microsoft.com/office/officeart/2005/8/layout/hierarchy1"/>
    <dgm:cxn modelId="{6475BA82-910B-487A-AE5C-D59483F5FEE8}" type="presParOf" srcId="{7785DF45-57D3-457F-9800-A16CE90F43FC}" destId="{0F0B07F4-D7D0-4664-A0D1-321A7B5E6FF5}" srcOrd="2" destOrd="0" presId="urn:microsoft.com/office/officeart/2005/8/layout/hierarchy1"/>
    <dgm:cxn modelId="{2AE23C02-0B88-4A76-8C70-2D0842EA4DEA}" type="presParOf" srcId="{7785DF45-57D3-457F-9800-A16CE90F43FC}" destId="{668F41F3-28EE-4F20-BFEF-21551862CC2D}" srcOrd="3" destOrd="0" presId="urn:microsoft.com/office/officeart/2005/8/layout/hierarchy1"/>
    <dgm:cxn modelId="{77174159-2FE4-434B-B829-519B284F3A80}" type="presParOf" srcId="{668F41F3-28EE-4F20-BFEF-21551862CC2D}" destId="{64A89475-5146-4A71-9BA5-9F7A0FABA543}" srcOrd="0" destOrd="0" presId="urn:microsoft.com/office/officeart/2005/8/layout/hierarchy1"/>
    <dgm:cxn modelId="{B54B4F8F-08FA-4A2A-9D2F-2025303DFEB5}" type="presParOf" srcId="{64A89475-5146-4A71-9BA5-9F7A0FABA543}" destId="{3E40E977-56E0-40FE-927D-D4787D13DBDA}" srcOrd="0" destOrd="0" presId="urn:microsoft.com/office/officeart/2005/8/layout/hierarchy1"/>
    <dgm:cxn modelId="{0545F48A-4CCE-442F-B438-96FC41E977D0}" type="presParOf" srcId="{64A89475-5146-4A71-9BA5-9F7A0FABA543}" destId="{DCB0E680-9FFC-402E-BC92-0347DA3ECDBF}" srcOrd="1" destOrd="0" presId="urn:microsoft.com/office/officeart/2005/8/layout/hierarchy1"/>
    <dgm:cxn modelId="{C030E964-B92B-4A8E-B301-90B49DB2E8D9}" type="presParOf" srcId="{668F41F3-28EE-4F20-BFEF-21551862CC2D}" destId="{BCB8FB26-7065-44CC-AAA7-9407CA747070}" srcOrd="1" destOrd="0" presId="urn:microsoft.com/office/officeart/2005/8/layout/hierarchy1"/>
    <dgm:cxn modelId="{FE034959-9480-47B2-B9A1-8CCD145D4F18}" type="presParOf" srcId="{7785DF45-57D3-457F-9800-A16CE90F43FC}" destId="{94F6E330-EBFD-429B-A366-BBC5B40654C1}" srcOrd="4" destOrd="0" presId="urn:microsoft.com/office/officeart/2005/8/layout/hierarchy1"/>
    <dgm:cxn modelId="{43D22C6C-F9D1-4425-AD3D-D1551C9CD060}" type="presParOf" srcId="{7785DF45-57D3-457F-9800-A16CE90F43FC}" destId="{A6826AEE-FB52-40EC-B8B6-A7A07BEF10C3}" srcOrd="5" destOrd="0" presId="urn:microsoft.com/office/officeart/2005/8/layout/hierarchy1"/>
    <dgm:cxn modelId="{F8C166A5-9857-434E-AD54-3D4A0E97550E}" type="presParOf" srcId="{A6826AEE-FB52-40EC-B8B6-A7A07BEF10C3}" destId="{0C97B11C-D085-4696-A7FC-66CEB7373CD1}" srcOrd="0" destOrd="0" presId="urn:microsoft.com/office/officeart/2005/8/layout/hierarchy1"/>
    <dgm:cxn modelId="{4B5CC470-BC31-45AE-BE5B-136717AB836C}" type="presParOf" srcId="{0C97B11C-D085-4696-A7FC-66CEB7373CD1}" destId="{FF7D68CE-4C54-4695-8C09-38529133A030}" srcOrd="0" destOrd="0" presId="urn:microsoft.com/office/officeart/2005/8/layout/hierarchy1"/>
    <dgm:cxn modelId="{269004A3-B003-491E-9780-2CF6557B6A1F}" type="presParOf" srcId="{0C97B11C-D085-4696-A7FC-66CEB7373CD1}" destId="{40754FA3-5055-44F5-B12B-4030B0EE4110}" srcOrd="1" destOrd="0" presId="urn:microsoft.com/office/officeart/2005/8/layout/hierarchy1"/>
    <dgm:cxn modelId="{673945C1-33D6-46F8-B2B1-B8A4B1107DC3}" type="presParOf" srcId="{A6826AEE-FB52-40EC-B8B6-A7A07BEF10C3}" destId="{6C85BFC9-B01A-41B4-BEB7-3C90899CD380}" srcOrd="1" destOrd="0" presId="urn:microsoft.com/office/officeart/2005/8/layout/hierarchy1"/>
    <dgm:cxn modelId="{1CC1A181-E577-4A72-ABF6-69BD14F216B4}" type="presParOf" srcId="{7785DF45-57D3-457F-9800-A16CE90F43FC}" destId="{1C9ECC44-D864-4542-8665-1994C5EFD060}" srcOrd="6" destOrd="0" presId="urn:microsoft.com/office/officeart/2005/8/layout/hierarchy1"/>
    <dgm:cxn modelId="{F439A4CB-110A-435E-9B5A-BCFD583A9A02}" type="presParOf" srcId="{7785DF45-57D3-457F-9800-A16CE90F43FC}" destId="{E51EE13B-E3CF-48A9-A5AD-64ACACF5BC61}" srcOrd="7" destOrd="0" presId="urn:microsoft.com/office/officeart/2005/8/layout/hierarchy1"/>
    <dgm:cxn modelId="{53CA1576-880D-4335-B562-E6CE764EAB7B}" type="presParOf" srcId="{E51EE13B-E3CF-48A9-A5AD-64ACACF5BC61}" destId="{9621BD31-4A37-4C98-A6F0-19A5EBC59E19}" srcOrd="0" destOrd="0" presId="urn:microsoft.com/office/officeart/2005/8/layout/hierarchy1"/>
    <dgm:cxn modelId="{679412AD-C55B-4546-BE9D-B8D6EDA03CA4}" type="presParOf" srcId="{9621BD31-4A37-4C98-A6F0-19A5EBC59E19}" destId="{42CD83D1-EDC0-4D86-B2A3-787E982A4145}" srcOrd="0" destOrd="0" presId="urn:microsoft.com/office/officeart/2005/8/layout/hierarchy1"/>
    <dgm:cxn modelId="{27E3782F-87B2-4A51-A0B0-151FBF30406D}" type="presParOf" srcId="{9621BD31-4A37-4C98-A6F0-19A5EBC59E19}" destId="{57E4104B-E0EE-4B46-8A33-716DBE7040D3}" srcOrd="1" destOrd="0" presId="urn:microsoft.com/office/officeart/2005/8/layout/hierarchy1"/>
    <dgm:cxn modelId="{A5CF73FC-8B91-483B-BE71-A80B6941B5B5}" type="presParOf" srcId="{E51EE13B-E3CF-48A9-A5AD-64ACACF5BC61}" destId="{6DEBBBFC-3CEB-457C-BAB9-4A8CB03585DC}" srcOrd="1" destOrd="0" presId="urn:microsoft.com/office/officeart/2005/8/layout/hierarchy1"/>
    <dgm:cxn modelId="{75C2F122-1706-4177-8B22-D0DC2529BFEF}" type="presParOf" srcId="{7785DF45-57D3-457F-9800-A16CE90F43FC}" destId="{5E0B6E8D-E48B-4D12-893F-9E592A672CF4}" srcOrd="8" destOrd="0" presId="urn:microsoft.com/office/officeart/2005/8/layout/hierarchy1"/>
    <dgm:cxn modelId="{13548DAE-7224-4B44-995C-B10FB2E01A20}" type="presParOf" srcId="{7785DF45-57D3-457F-9800-A16CE90F43FC}" destId="{8BA7F39D-9A9C-4D90-8CC1-5B1395F563E0}" srcOrd="9" destOrd="0" presId="urn:microsoft.com/office/officeart/2005/8/layout/hierarchy1"/>
    <dgm:cxn modelId="{3ED00792-8D1A-4790-8561-BCEF6673A727}" type="presParOf" srcId="{8BA7F39D-9A9C-4D90-8CC1-5B1395F563E0}" destId="{F52604F8-62CD-417A-84E2-981029A48266}" srcOrd="0" destOrd="0" presId="urn:microsoft.com/office/officeart/2005/8/layout/hierarchy1"/>
    <dgm:cxn modelId="{8AC50530-35C1-451C-B076-62A3154574A7}" type="presParOf" srcId="{F52604F8-62CD-417A-84E2-981029A48266}" destId="{BFA47330-8F61-4C7E-80E3-56FBCC644A5A}" srcOrd="0" destOrd="0" presId="urn:microsoft.com/office/officeart/2005/8/layout/hierarchy1"/>
    <dgm:cxn modelId="{84DA81F5-CA69-45E8-9332-93CE5DF46A62}" type="presParOf" srcId="{F52604F8-62CD-417A-84E2-981029A48266}" destId="{28F17E64-286D-435D-92E7-7B8CF6E779E6}" srcOrd="1" destOrd="0" presId="urn:microsoft.com/office/officeart/2005/8/layout/hierarchy1"/>
    <dgm:cxn modelId="{C465B042-AFD8-45C9-A82A-7D501ACC4729}" type="presParOf" srcId="{8BA7F39D-9A9C-4D90-8CC1-5B1395F563E0}" destId="{4C5118C1-87FE-4213-8B54-B1F04F30D85D}" srcOrd="1" destOrd="0" presId="urn:microsoft.com/office/officeart/2005/8/layout/hierarchy1"/>
    <dgm:cxn modelId="{E24A5C55-18A6-4A07-85A4-9F59B3B11B17}" type="presParOf" srcId="{7785DF45-57D3-457F-9800-A16CE90F43FC}" destId="{1D8FD275-9ED3-4FD4-950E-BE7DD78FAA74}" srcOrd="10" destOrd="0" presId="urn:microsoft.com/office/officeart/2005/8/layout/hierarchy1"/>
    <dgm:cxn modelId="{5323716C-A882-415E-A80D-869188A6D132}" type="presParOf" srcId="{7785DF45-57D3-457F-9800-A16CE90F43FC}" destId="{BAB023F0-C692-436D-9EB3-7FE57E4166C0}" srcOrd="11" destOrd="0" presId="urn:microsoft.com/office/officeart/2005/8/layout/hierarchy1"/>
    <dgm:cxn modelId="{FF6E096B-D9A3-41F9-BBC9-ECC2109401EB}" type="presParOf" srcId="{BAB023F0-C692-436D-9EB3-7FE57E4166C0}" destId="{93F551B6-16D9-4F99-A18B-5CC4F0A5DCFD}" srcOrd="0" destOrd="0" presId="urn:microsoft.com/office/officeart/2005/8/layout/hierarchy1"/>
    <dgm:cxn modelId="{59870A52-5EF2-4030-9E13-55907CC1A2E1}" type="presParOf" srcId="{93F551B6-16D9-4F99-A18B-5CC4F0A5DCFD}" destId="{F3293F08-00C0-48DA-B34A-E3B8002933DA}" srcOrd="0" destOrd="0" presId="urn:microsoft.com/office/officeart/2005/8/layout/hierarchy1"/>
    <dgm:cxn modelId="{EADE0472-6A5A-4D1F-8744-E08CF44996E3}" type="presParOf" srcId="{93F551B6-16D9-4F99-A18B-5CC4F0A5DCFD}" destId="{73E5E18A-A5A7-4C49-8F2B-E3AFE3B2297A}" srcOrd="1" destOrd="0" presId="urn:microsoft.com/office/officeart/2005/8/layout/hierarchy1"/>
    <dgm:cxn modelId="{E268FEB7-D083-4488-9F58-67023E737209}" type="presParOf" srcId="{BAB023F0-C692-436D-9EB3-7FE57E4166C0}" destId="{48A51DB0-3418-4F49-BE42-ABD709F1B673}" srcOrd="1" destOrd="0" presId="urn:microsoft.com/office/officeart/2005/8/layout/hierarchy1"/>
    <dgm:cxn modelId="{EA7DDD98-EE3F-49FC-A218-CF5B395EC483}" type="presParOf" srcId="{7785DF45-57D3-457F-9800-A16CE90F43FC}" destId="{F14C8692-1E99-4A17-9E7A-60DA59FAF726}" srcOrd="12" destOrd="0" presId="urn:microsoft.com/office/officeart/2005/8/layout/hierarchy1"/>
    <dgm:cxn modelId="{5E04EDCF-65C1-49C9-BA6E-92B03BFEC8A3}" type="presParOf" srcId="{7785DF45-57D3-457F-9800-A16CE90F43FC}" destId="{9ABB7E28-1E80-439D-8585-8F49D0FA038D}" srcOrd="13" destOrd="0" presId="urn:microsoft.com/office/officeart/2005/8/layout/hierarchy1"/>
    <dgm:cxn modelId="{E5458DAF-D75E-462F-AFAC-F76DB2A03EDB}" type="presParOf" srcId="{9ABB7E28-1E80-439D-8585-8F49D0FA038D}" destId="{91431107-0CDF-4434-BB31-C3984D4DFC64}" srcOrd="0" destOrd="0" presId="urn:microsoft.com/office/officeart/2005/8/layout/hierarchy1"/>
    <dgm:cxn modelId="{28BB718B-3373-444A-8D49-F1A8A68F1DDD}" type="presParOf" srcId="{91431107-0CDF-4434-BB31-C3984D4DFC64}" destId="{A53AA7DD-8B3C-460B-A479-2867CCF303EA}" srcOrd="0" destOrd="0" presId="urn:microsoft.com/office/officeart/2005/8/layout/hierarchy1"/>
    <dgm:cxn modelId="{17DEED9B-7C00-49BB-BAAE-B0936446C119}" type="presParOf" srcId="{91431107-0CDF-4434-BB31-C3984D4DFC64}" destId="{416E2C58-5D08-4AFD-BA4C-3C8A8FE910CF}" srcOrd="1" destOrd="0" presId="urn:microsoft.com/office/officeart/2005/8/layout/hierarchy1"/>
    <dgm:cxn modelId="{2746AC82-6316-49BE-AEDD-052343758601}" type="presParOf" srcId="{9ABB7E28-1E80-439D-8585-8F49D0FA038D}" destId="{A6B16B41-3B05-4AE2-9C75-92EBD2514F8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FB198E-4F8C-4E0E-A31B-63EFE9315D31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6DFB60C-1134-4498-BFF0-CA3206230055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300" dirty="0" smtClean="0">
              <a:latin typeface="Arial Black" pitchFamily="34" charset="0"/>
            </a:rPr>
            <a:t>BELAJAR</a:t>
          </a:r>
          <a:endParaRPr lang="en-US" sz="3300" dirty="0">
            <a:latin typeface="Arial Black" pitchFamily="34" charset="0"/>
          </a:endParaRPr>
        </a:p>
      </dgm:t>
    </dgm:pt>
    <dgm:pt modelId="{05272FC9-6850-49C5-96D2-D91ACA13FB33}" type="parTrans" cxnId="{FFCC2F6C-FC03-45FE-820B-4CF386D0B8A3}">
      <dgm:prSet/>
      <dgm:spPr/>
      <dgm:t>
        <a:bodyPr/>
        <a:lstStyle/>
        <a:p>
          <a:endParaRPr lang="en-US"/>
        </a:p>
      </dgm:t>
    </dgm:pt>
    <dgm:pt modelId="{D24F62E3-1034-49EC-8125-F55987C05DE6}" type="sibTrans" cxnId="{FFCC2F6C-FC03-45FE-820B-4CF386D0B8A3}">
      <dgm:prSet/>
      <dgm:spPr/>
      <dgm:t>
        <a:bodyPr/>
        <a:lstStyle/>
        <a:p>
          <a:endParaRPr lang="en-US"/>
        </a:p>
      </dgm:t>
    </dgm:pt>
    <dgm:pt modelId="{87CE999C-8C21-4EAB-80AC-80EBD73865F8}">
      <dgm:prSet phldrT="[Text]" custT="1"/>
      <dgm:spPr/>
      <dgm:t>
        <a:bodyPr/>
        <a:lstStyle/>
        <a:p>
          <a:r>
            <a:rPr lang="en-US" sz="2000" b="1" dirty="0" err="1" smtClean="0"/>
            <a:t>Perubahan</a:t>
          </a:r>
          <a:r>
            <a:rPr lang="en-US" sz="2000" b="1" dirty="0" smtClean="0"/>
            <a:t> TL </a:t>
          </a:r>
          <a:r>
            <a:rPr lang="en-US" sz="2000" b="1" dirty="0" err="1" smtClean="0"/>
            <a:t>krn</a:t>
          </a:r>
          <a:r>
            <a:rPr lang="en-US" sz="2000" b="1" dirty="0" smtClean="0"/>
            <a:t> </a:t>
          </a:r>
          <a:r>
            <a:rPr lang="en-US" sz="2000" b="1" dirty="0" err="1" smtClean="0"/>
            <a:t>interaksi</a:t>
          </a:r>
          <a:r>
            <a:rPr lang="en-US" sz="2000" b="1" dirty="0" smtClean="0"/>
            <a:t> </a:t>
          </a:r>
          <a:r>
            <a:rPr lang="en-US" sz="2000" b="1" dirty="0" err="1" smtClean="0"/>
            <a:t>indv</a:t>
          </a:r>
          <a:r>
            <a:rPr lang="en-US" sz="2000" b="1" dirty="0" smtClean="0"/>
            <a:t> dg </a:t>
          </a:r>
          <a:r>
            <a:rPr lang="en-US" sz="2000" b="1" dirty="0" err="1" smtClean="0"/>
            <a:t>indv</a:t>
          </a:r>
          <a:r>
            <a:rPr lang="en-US" sz="2000" b="1" dirty="0" smtClean="0"/>
            <a:t>, </a:t>
          </a:r>
          <a:r>
            <a:rPr lang="en-US" sz="2000" b="1" dirty="0" err="1" smtClean="0"/>
            <a:t>dan</a:t>
          </a:r>
          <a:r>
            <a:rPr lang="en-US" sz="2000" b="1" dirty="0" smtClean="0"/>
            <a:t> </a:t>
          </a:r>
          <a:r>
            <a:rPr lang="en-US" sz="2000" b="1" dirty="0" err="1" smtClean="0"/>
            <a:t>indv</a:t>
          </a:r>
          <a:r>
            <a:rPr lang="en-US" sz="2000" b="1" dirty="0" smtClean="0"/>
            <a:t> dg </a:t>
          </a:r>
          <a:r>
            <a:rPr lang="en-US" sz="2000" b="1" dirty="0" err="1" smtClean="0"/>
            <a:t>lingk</a:t>
          </a:r>
          <a:r>
            <a:rPr lang="en-US" sz="2000" b="1" dirty="0" smtClean="0"/>
            <a:t>.</a:t>
          </a:r>
          <a:endParaRPr lang="en-US" sz="2000" b="1" dirty="0"/>
        </a:p>
      </dgm:t>
    </dgm:pt>
    <dgm:pt modelId="{2464DF9E-4BAC-4886-9C1E-6756110B6DD4}" type="parTrans" cxnId="{2EC3F66D-ABC6-4616-BD1A-7AE4FF390357}">
      <dgm:prSet/>
      <dgm:spPr/>
      <dgm:t>
        <a:bodyPr/>
        <a:lstStyle/>
        <a:p>
          <a:endParaRPr lang="en-US"/>
        </a:p>
      </dgm:t>
    </dgm:pt>
    <dgm:pt modelId="{0E39A612-FD2D-4BB2-BD55-6BE23FD37A07}" type="sibTrans" cxnId="{2EC3F66D-ABC6-4616-BD1A-7AE4FF390357}">
      <dgm:prSet/>
      <dgm:spPr/>
      <dgm:t>
        <a:bodyPr/>
        <a:lstStyle/>
        <a:p>
          <a:endParaRPr lang="en-US"/>
        </a:p>
      </dgm:t>
    </dgm:pt>
    <dgm:pt modelId="{A2951FC1-A7B1-47A3-BEAF-94C36DE12CE0}">
      <dgm:prSet phldrT="[Text]" custT="1"/>
      <dgm:spPr/>
      <dgm:t>
        <a:bodyPr/>
        <a:lstStyle/>
        <a:p>
          <a:r>
            <a:rPr lang="en-US" sz="2100" b="1" dirty="0" err="1" smtClean="0"/>
            <a:t>Perubahan</a:t>
          </a:r>
          <a:r>
            <a:rPr lang="en-US" sz="2100" b="1" dirty="0" smtClean="0"/>
            <a:t> </a:t>
          </a:r>
          <a:r>
            <a:rPr lang="en-US" sz="2100" b="1" dirty="0" err="1" smtClean="0"/>
            <a:t>dlm</a:t>
          </a:r>
          <a:r>
            <a:rPr lang="en-US" sz="2100" b="1" dirty="0" smtClean="0"/>
            <a:t> </a:t>
          </a:r>
          <a:r>
            <a:rPr lang="en-US" sz="2100" b="1" dirty="0" err="1" smtClean="0"/>
            <a:t>kepribadian</a:t>
          </a:r>
          <a:r>
            <a:rPr lang="en-US" sz="2100" b="1" dirty="0" smtClean="0"/>
            <a:t>: </a:t>
          </a:r>
          <a:r>
            <a:rPr lang="en-US" sz="2100" b="1" dirty="0" err="1" smtClean="0"/>
            <a:t>kecakapan</a:t>
          </a:r>
          <a:r>
            <a:rPr lang="en-US" sz="2100" b="1" dirty="0" smtClean="0"/>
            <a:t>, </a:t>
          </a:r>
          <a:r>
            <a:rPr lang="en-US" sz="2100" b="1" dirty="0" err="1" smtClean="0"/>
            <a:t>sikap</a:t>
          </a:r>
          <a:r>
            <a:rPr lang="en-US" sz="2100" b="1" dirty="0" smtClean="0"/>
            <a:t>, </a:t>
          </a:r>
          <a:r>
            <a:rPr lang="en-US" sz="2100" b="1" dirty="0" err="1" smtClean="0"/>
            <a:t>kebiasaan</a:t>
          </a:r>
          <a:r>
            <a:rPr lang="en-US" sz="2100" b="1" dirty="0" smtClean="0"/>
            <a:t>,</a:t>
          </a:r>
          <a:endParaRPr lang="en-US" sz="2100" b="1" dirty="0"/>
        </a:p>
      </dgm:t>
    </dgm:pt>
    <dgm:pt modelId="{098DB795-513C-44EF-B08E-D3882F04B1B7}" type="parTrans" cxnId="{95B4622F-7727-474C-9794-049BB4694E63}">
      <dgm:prSet/>
      <dgm:spPr/>
      <dgm:t>
        <a:bodyPr/>
        <a:lstStyle/>
        <a:p>
          <a:endParaRPr lang="en-US"/>
        </a:p>
      </dgm:t>
    </dgm:pt>
    <dgm:pt modelId="{D356040E-69C0-40E9-B352-B4A4240DB2DC}" type="sibTrans" cxnId="{95B4622F-7727-474C-9794-049BB4694E63}">
      <dgm:prSet/>
      <dgm:spPr/>
      <dgm:t>
        <a:bodyPr/>
        <a:lstStyle/>
        <a:p>
          <a:endParaRPr lang="en-US"/>
        </a:p>
      </dgm:t>
    </dgm:pt>
    <dgm:pt modelId="{EAAA29EB-80BF-4A3A-8A38-743BF92C4587}">
      <dgm:prSet phldrT="[Text]" custT="1"/>
      <dgm:spPr/>
      <dgm:t>
        <a:bodyPr/>
        <a:lstStyle/>
        <a:p>
          <a:r>
            <a:rPr lang="en-US" sz="1600" b="1" dirty="0" err="1" smtClean="0"/>
            <a:t>Proses</a:t>
          </a:r>
          <a:r>
            <a:rPr lang="en-US" sz="1600" b="1" dirty="0" smtClean="0"/>
            <a:t> </a:t>
          </a:r>
          <a:r>
            <a:rPr lang="en-US" sz="1600" b="1" dirty="0" err="1" smtClean="0"/>
            <a:t>perubahan</a:t>
          </a:r>
          <a:r>
            <a:rPr lang="en-US" sz="1600" b="1" dirty="0" smtClean="0"/>
            <a:t> </a:t>
          </a:r>
          <a:r>
            <a:rPr lang="en-US" sz="1600" b="1" dirty="0" err="1" smtClean="0"/>
            <a:t>krn</a:t>
          </a:r>
          <a:r>
            <a:rPr lang="en-US" sz="1600" b="1" dirty="0" smtClean="0"/>
            <a:t> </a:t>
          </a:r>
          <a:r>
            <a:rPr lang="en-US" sz="1600" b="1" dirty="0" err="1" smtClean="0"/>
            <a:t>mereaksi</a:t>
          </a:r>
          <a:r>
            <a:rPr lang="en-US" sz="1600" b="1" dirty="0" smtClean="0"/>
            <a:t> </a:t>
          </a:r>
          <a:r>
            <a:rPr lang="en-US" sz="1600" b="1" dirty="0" err="1" smtClean="0"/>
            <a:t>suatu</a:t>
          </a:r>
          <a:r>
            <a:rPr lang="en-US" sz="1600" b="1" dirty="0" smtClean="0"/>
            <a:t> </a:t>
          </a:r>
          <a:r>
            <a:rPr lang="en-US" sz="1600" b="1" dirty="0" err="1" smtClean="0"/>
            <a:t>kegiatan</a:t>
          </a:r>
          <a:r>
            <a:rPr lang="en-US" sz="1600" b="1" dirty="0" smtClean="0"/>
            <a:t>, </a:t>
          </a:r>
          <a:r>
            <a:rPr lang="en-US" sz="1600" b="1" dirty="0" err="1" smtClean="0"/>
            <a:t>Merupakan</a:t>
          </a:r>
          <a:r>
            <a:rPr lang="en-US" sz="1600" b="1" dirty="0" smtClean="0"/>
            <a:t> </a:t>
          </a:r>
          <a:r>
            <a:rPr lang="en-US" sz="1600" b="1" dirty="0" err="1" smtClean="0"/>
            <a:t>proses</a:t>
          </a:r>
          <a:r>
            <a:rPr lang="en-US" sz="1600" b="1" dirty="0" smtClean="0"/>
            <a:t> </a:t>
          </a:r>
          <a:r>
            <a:rPr lang="en-US" sz="1600" b="1" dirty="0" err="1" smtClean="0"/>
            <a:t>perkembangan</a:t>
          </a:r>
          <a:r>
            <a:rPr lang="en-US" sz="1600" b="1" dirty="0" smtClean="0"/>
            <a:t> </a:t>
          </a:r>
          <a:r>
            <a:rPr lang="en-US" sz="1600" b="1" dirty="0" err="1" smtClean="0"/>
            <a:t>bkn</a:t>
          </a:r>
          <a:r>
            <a:rPr lang="en-US" sz="1600" b="1" dirty="0" smtClean="0"/>
            <a:t> </a:t>
          </a:r>
          <a:r>
            <a:rPr lang="en-US" sz="1600" b="1" dirty="0" err="1" smtClean="0"/>
            <a:t>krn</a:t>
          </a:r>
          <a:r>
            <a:rPr lang="en-US" sz="1600" b="1" dirty="0" smtClean="0"/>
            <a:t> </a:t>
          </a:r>
          <a:r>
            <a:rPr lang="en-US" sz="1600" b="1" dirty="0" err="1" smtClean="0"/>
            <a:t>proses</a:t>
          </a:r>
          <a:r>
            <a:rPr lang="en-US" sz="1600" b="1" dirty="0" smtClean="0"/>
            <a:t> </a:t>
          </a:r>
          <a:r>
            <a:rPr lang="en-US" sz="1600" b="1" dirty="0" err="1" smtClean="0"/>
            <a:t>pertumbuhan</a:t>
          </a:r>
          <a:endParaRPr lang="en-US" sz="1600" b="1" dirty="0"/>
        </a:p>
      </dgm:t>
    </dgm:pt>
    <dgm:pt modelId="{0E6B002F-6146-4FC0-8E11-0DE9AC34FACF}" type="parTrans" cxnId="{5F979AA2-4BEA-4DBC-BE65-871001FB74B8}">
      <dgm:prSet/>
      <dgm:spPr/>
      <dgm:t>
        <a:bodyPr/>
        <a:lstStyle/>
        <a:p>
          <a:endParaRPr lang="en-US"/>
        </a:p>
      </dgm:t>
    </dgm:pt>
    <dgm:pt modelId="{9AAF6785-FE22-4F0E-AC99-318C6F8941DC}" type="sibTrans" cxnId="{5F979AA2-4BEA-4DBC-BE65-871001FB74B8}">
      <dgm:prSet/>
      <dgm:spPr/>
      <dgm:t>
        <a:bodyPr/>
        <a:lstStyle/>
        <a:p>
          <a:endParaRPr lang="en-US"/>
        </a:p>
      </dgm:t>
    </dgm:pt>
    <dgm:pt modelId="{AC733F3A-3424-438D-A571-522ED36092CD}">
      <dgm:prSet phldrT="[Text]" custT="1"/>
      <dgm:spPr/>
      <dgm:t>
        <a:bodyPr/>
        <a:lstStyle/>
        <a:p>
          <a:r>
            <a:rPr lang="en-US" sz="2000" b="1" dirty="0" err="1" smtClean="0"/>
            <a:t>Proses</a:t>
          </a:r>
          <a:r>
            <a:rPr lang="en-US" sz="2000" b="1" dirty="0" smtClean="0"/>
            <a:t> </a:t>
          </a:r>
          <a:r>
            <a:rPr lang="en-US" sz="2000" b="1" dirty="0" err="1" smtClean="0"/>
            <a:t>mengubah</a:t>
          </a:r>
          <a:r>
            <a:rPr lang="en-US" sz="2000" b="1" dirty="0" smtClean="0"/>
            <a:t> </a:t>
          </a:r>
          <a:r>
            <a:rPr lang="en-US" sz="2000" b="1" dirty="0" err="1" smtClean="0"/>
            <a:t>diri</a:t>
          </a:r>
          <a:r>
            <a:rPr lang="en-US" sz="2000" b="1" dirty="0" smtClean="0"/>
            <a:t> </a:t>
          </a:r>
          <a:r>
            <a:rPr lang="en-US" sz="2000" b="1" dirty="0" err="1" smtClean="0"/>
            <a:t>dr</a:t>
          </a:r>
          <a:r>
            <a:rPr lang="en-US" sz="2000" b="1" dirty="0" smtClean="0"/>
            <a:t> </a:t>
          </a:r>
          <a:r>
            <a:rPr lang="en-US" sz="2000" b="1" dirty="0" err="1" smtClean="0"/>
            <a:t>tdk</a:t>
          </a:r>
          <a:r>
            <a:rPr lang="en-US" sz="2000" b="1" dirty="0" smtClean="0"/>
            <a:t> tau </a:t>
          </a:r>
          <a:r>
            <a:rPr lang="en-US" sz="2000" b="1" dirty="0" err="1" smtClean="0"/>
            <a:t>mjdi</a:t>
          </a:r>
          <a:r>
            <a:rPr lang="en-US" sz="2000" b="1" dirty="0" smtClean="0"/>
            <a:t> tau, </a:t>
          </a:r>
          <a:r>
            <a:rPr lang="en-US" sz="2000" b="1" dirty="0" err="1" smtClean="0"/>
            <a:t>tdk</a:t>
          </a:r>
          <a:r>
            <a:rPr lang="en-US" sz="2000" b="1" dirty="0" smtClean="0"/>
            <a:t> </a:t>
          </a:r>
          <a:r>
            <a:rPr lang="en-US" sz="2000" b="1" dirty="0" err="1" smtClean="0"/>
            <a:t>bs</a:t>
          </a:r>
          <a:r>
            <a:rPr lang="en-US" sz="2000" b="1" dirty="0" smtClean="0"/>
            <a:t> </a:t>
          </a:r>
          <a:r>
            <a:rPr lang="en-US" sz="2000" b="1" dirty="0" err="1" smtClean="0"/>
            <a:t>mjdi</a:t>
          </a:r>
          <a:r>
            <a:rPr lang="en-US" sz="2000" b="1" dirty="0" smtClean="0"/>
            <a:t> </a:t>
          </a:r>
          <a:r>
            <a:rPr lang="en-US" sz="2000" b="1" dirty="0" err="1" smtClean="0"/>
            <a:t>bs</a:t>
          </a:r>
          <a:r>
            <a:rPr lang="en-US" sz="2000" b="1" dirty="0" smtClean="0"/>
            <a:t>, </a:t>
          </a:r>
          <a:r>
            <a:rPr lang="en-US" sz="2000" b="1" dirty="0" err="1" smtClean="0"/>
            <a:t>blm</a:t>
          </a:r>
          <a:r>
            <a:rPr lang="en-US" sz="2000" b="1" dirty="0" smtClean="0"/>
            <a:t> </a:t>
          </a:r>
          <a:r>
            <a:rPr lang="en-US" sz="2000" b="1" dirty="0" err="1" smtClean="0"/>
            <a:t>trampil</a:t>
          </a:r>
          <a:r>
            <a:rPr lang="en-US" sz="2000" b="1" dirty="0" smtClean="0"/>
            <a:t> </a:t>
          </a:r>
          <a:r>
            <a:rPr lang="en-US" sz="2000" b="1" dirty="0" err="1" smtClean="0"/>
            <a:t>mjdi</a:t>
          </a:r>
          <a:r>
            <a:rPr lang="en-US" sz="2000" b="1" dirty="0" smtClean="0"/>
            <a:t> </a:t>
          </a:r>
          <a:r>
            <a:rPr lang="en-US" sz="2000" b="1" dirty="0" err="1" smtClean="0"/>
            <a:t>trampil</a:t>
          </a:r>
          <a:endParaRPr lang="en-US" sz="2000" b="1" dirty="0"/>
        </a:p>
      </dgm:t>
    </dgm:pt>
    <dgm:pt modelId="{8FEB0AEC-1975-45B1-88BC-3D979CF3A698}" type="parTrans" cxnId="{775EB3DA-AE1C-4755-86BE-EF0F5F2597B1}">
      <dgm:prSet/>
      <dgm:spPr/>
      <dgm:t>
        <a:bodyPr/>
        <a:lstStyle/>
        <a:p>
          <a:endParaRPr lang="en-US"/>
        </a:p>
      </dgm:t>
    </dgm:pt>
    <dgm:pt modelId="{853BF830-2DDB-458A-967F-4E84F8939864}" type="sibTrans" cxnId="{775EB3DA-AE1C-4755-86BE-EF0F5F2597B1}">
      <dgm:prSet/>
      <dgm:spPr/>
      <dgm:t>
        <a:bodyPr/>
        <a:lstStyle/>
        <a:p>
          <a:endParaRPr lang="en-US"/>
        </a:p>
      </dgm:t>
    </dgm:pt>
    <dgm:pt modelId="{1E7B3449-2317-4478-9C1B-C6A344A048B3}" type="pres">
      <dgm:prSet presAssocID="{4DFB198E-4F8C-4E0E-A31B-63EFE9315D3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D5CA9E-9CF9-4394-B410-C979A3128A7B}" type="pres">
      <dgm:prSet presAssocID="{D6DFB60C-1134-4498-BFF0-CA3206230055}" presName="centerShape" presStyleLbl="node0" presStyleIdx="0" presStyleCnt="1" custScaleX="138962" custScaleY="114158" custLinFactNeighborX="515" custLinFactNeighborY="12419"/>
      <dgm:spPr/>
      <dgm:t>
        <a:bodyPr/>
        <a:lstStyle/>
        <a:p>
          <a:endParaRPr lang="en-US"/>
        </a:p>
      </dgm:t>
    </dgm:pt>
    <dgm:pt modelId="{05117084-0ADB-4755-A28B-356034E85B0C}" type="pres">
      <dgm:prSet presAssocID="{2464DF9E-4BAC-4886-9C1E-6756110B6DD4}" presName="parTrans" presStyleLbl="bgSibTrans2D1" presStyleIdx="0" presStyleCnt="4"/>
      <dgm:spPr/>
      <dgm:t>
        <a:bodyPr/>
        <a:lstStyle/>
        <a:p>
          <a:endParaRPr lang="en-US"/>
        </a:p>
      </dgm:t>
    </dgm:pt>
    <dgm:pt modelId="{5A3FDF77-E36B-41A1-9249-35CF208B4B8D}" type="pres">
      <dgm:prSet presAssocID="{87CE999C-8C21-4EAB-80AC-80EBD73865F8}" presName="node" presStyleLbl="node1" presStyleIdx="0" presStyleCnt="4" custScaleX="106876" custScaleY="1592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ABA68-E2F0-418E-B1F7-2D1B593654BF}" type="pres">
      <dgm:prSet presAssocID="{0E6B002F-6146-4FC0-8E11-0DE9AC34FACF}" presName="parTrans" presStyleLbl="bgSibTrans2D1" presStyleIdx="1" presStyleCnt="4"/>
      <dgm:spPr/>
      <dgm:t>
        <a:bodyPr/>
        <a:lstStyle/>
        <a:p>
          <a:endParaRPr lang="en-US"/>
        </a:p>
      </dgm:t>
    </dgm:pt>
    <dgm:pt modelId="{77AB36AF-C483-4C1E-9B05-82380CD7485F}" type="pres">
      <dgm:prSet presAssocID="{EAAA29EB-80BF-4A3A-8A38-743BF92C4587}" presName="node" presStyleLbl="node1" presStyleIdx="1" presStyleCnt="4" custScaleX="133678" custRadScaleRad="116014" custRadScaleInc="-2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B3EF70-F972-4F66-BC25-30BEC956BCA9}" type="pres">
      <dgm:prSet presAssocID="{098DB795-513C-44EF-B08E-D3882F04B1B7}" presName="parTrans" presStyleLbl="bgSibTrans2D1" presStyleIdx="2" presStyleCnt="4"/>
      <dgm:spPr/>
      <dgm:t>
        <a:bodyPr/>
        <a:lstStyle/>
        <a:p>
          <a:endParaRPr lang="en-US"/>
        </a:p>
      </dgm:t>
    </dgm:pt>
    <dgm:pt modelId="{ED301A5E-DBC2-414F-A668-CD1E7900950D}" type="pres">
      <dgm:prSet presAssocID="{A2951FC1-A7B1-47A3-BEAF-94C36DE12CE0}" presName="node" presStyleLbl="node1" presStyleIdx="2" presStyleCnt="4" custScaleX="140555" custRadScaleRad="123058" custRadScaleInc="16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19143D-3B87-4F25-93BE-90B1BB7EB39B}" type="pres">
      <dgm:prSet presAssocID="{8FEB0AEC-1975-45B1-88BC-3D979CF3A698}" presName="parTrans" presStyleLbl="bgSibTrans2D1" presStyleIdx="3" presStyleCnt="4"/>
      <dgm:spPr/>
      <dgm:t>
        <a:bodyPr/>
        <a:lstStyle/>
        <a:p>
          <a:endParaRPr lang="en-US"/>
        </a:p>
      </dgm:t>
    </dgm:pt>
    <dgm:pt modelId="{A1735717-7590-4EAE-AA2B-E6EAD27F9616}" type="pres">
      <dgm:prSet presAssocID="{AC733F3A-3424-438D-A571-522ED36092CD}" presName="node" presStyleLbl="node1" presStyleIdx="3" presStyleCnt="4" custScaleX="117214" custScaleY="1592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CC2F6C-FC03-45FE-820B-4CF386D0B8A3}" srcId="{4DFB198E-4F8C-4E0E-A31B-63EFE9315D31}" destId="{D6DFB60C-1134-4498-BFF0-CA3206230055}" srcOrd="0" destOrd="0" parTransId="{05272FC9-6850-49C5-96D2-D91ACA13FB33}" sibTransId="{D24F62E3-1034-49EC-8125-F55987C05DE6}"/>
    <dgm:cxn modelId="{E449829F-EBCD-4DA0-A98F-7BBBE87C74F1}" type="presOf" srcId="{0E6B002F-6146-4FC0-8E11-0DE9AC34FACF}" destId="{570ABA68-E2F0-418E-B1F7-2D1B593654BF}" srcOrd="0" destOrd="0" presId="urn:microsoft.com/office/officeart/2005/8/layout/radial4"/>
    <dgm:cxn modelId="{2EC3F66D-ABC6-4616-BD1A-7AE4FF390357}" srcId="{D6DFB60C-1134-4498-BFF0-CA3206230055}" destId="{87CE999C-8C21-4EAB-80AC-80EBD73865F8}" srcOrd="0" destOrd="0" parTransId="{2464DF9E-4BAC-4886-9C1E-6756110B6DD4}" sibTransId="{0E39A612-FD2D-4BB2-BD55-6BE23FD37A07}"/>
    <dgm:cxn modelId="{95B4622F-7727-474C-9794-049BB4694E63}" srcId="{D6DFB60C-1134-4498-BFF0-CA3206230055}" destId="{A2951FC1-A7B1-47A3-BEAF-94C36DE12CE0}" srcOrd="2" destOrd="0" parTransId="{098DB795-513C-44EF-B08E-D3882F04B1B7}" sibTransId="{D356040E-69C0-40E9-B352-B4A4240DB2DC}"/>
    <dgm:cxn modelId="{0DC5BF5B-F0A6-45A0-92B4-B1268B334778}" type="presOf" srcId="{87CE999C-8C21-4EAB-80AC-80EBD73865F8}" destId="{5A3FDF77-E36B-41A1-9249-35CF208B4B8D}" srcOrd="0" destOrd="0" presId="urn:microsoft.com/office/officeart/2005/8/layout/radial4"/>
    <dgm:cxn modelId="{775EB3DA-AE1C-4755-86BE-EF0F5F2597B1}" srcId="{D6DFB60C-1134-4498-BFF0-CA3206230055}" destId="{AC733F3A-3424-438D-A571-522ED36092CD}" srcOrd="3" destOrd="0" parTransId="{8FEB0AEC-1975-45B1-88BC-3D979CF3A698}" sibTransId="{853BF830-2DDB-458A-967F-4E84F8939864}"/>
    <dgm:cxn modelId="{31793119-FB30-42B7-A693-C6758A36660C}" type="presOf" srcId="{2464DF9E-4BAC-4886-9C1E-6756110B6DD4}" destId="{05117084-0ADB-4755-A28B-356034E85B0C}" srcOrd="0" destOrd="0" presId="urn:microsoft.com/office/officeart/2005/8/layout/radial4"/>
    <dgm:cxn modelId="{7813C0FE-3D43-4E7B-8967-6CE06E58A1C8}" type="presOf" srcId="{098DB795-513C-44EF-B08E-D3882F04B1B7}" destId="{CFB3EF70-F972-4F66-BC25-30BEC956BCA9}" srcOrd="0" destOrd="0" presId="urn:microsoft.com/office/officeart/2005/8/layout/radial4"/>
    <dgm:cxn modelId="{12E93014-8EF8-4228-BDEB-ACA13BC6E405}" type="presOf" srcId="{A2951FC1-A7B1-47A3-BEAF-94C36DE12CE0}" destId="{ED301A5E-DBC2-414F-A668-CD1E7900950D}" srcOrd="0" destOrd="0" presId="urn:microsoft.com/office/officeart/2005/8/layout/radial4"/>
    <dgm:cxn modelId="{16060766-77DB-4B61-BF98-9739E91BE996}" type="presOf" srcId="{8FEB0AEC-1975-45B1-88BC-3D979CF3A698}" destId="{C019143D-3B87-4F25-93BE-90B1BB7EB39B}" srcOrd="0" destOrd="0" presId="urn:microsoft.com/office/officeart/2005/8/layout/radial4"/>
    <dgm:cxn modelId="{7190FBB6-089A-4BBC-903F-771F3ACE9FFE}" type="presOf" srcId="{EAAA29EB-80BF-4A3A-8A38-743BF92C4587}" destId="{77AB36AF-C483-4C1E-9B05-82380CD7485F}" srcOrd="0" destOrd="0" presId="urn:microsoft.com/office/officeart/2005/8/layout/radial4"/>
    <dgm:cxn modelId="{5F979AA2-4BEA-4DBC-BE65-871001FB74B8}" srcId="{D6DFB60C-1134-4498-BFF0-CA3206230055}" destId="{EAAA29EB-80BF-4A3A-8A38-743BF92C4587}" srcOrd="1" destOrd="0" parTransId="{0E6B002F-6146-4FC0-8E11-0DE9AC34FACF}" sibTransId="{9AAF6785-FE22-4F0E-AC99-318C6F8941DC}"/>
    <dgm:cxn modelId="{CBB436A2-59C1-46DA-A816-9D7028469C8E}" type="presOf" srcId="{D6DFB60C-1134-4498-BFF0-CA3206230055}" destId="{51D5CA9E-9CF9-4394-B410-C979A3128A7B}" srcOrd="0" destOrd="0" presId="urn:microsoft.com/office/officeart/2005/8/layout/radial4"/>
    <dgm:cxn modelId="{2562E26B-50DE-4F2D-B4C5-77137D5F2291}" type="presOf" srcId="{4DFB198E-4F8C-4E0E-A31B-63EFE9315D31}" destId="{1E7B3449-2317-4478-9C1B-C6A344A048B3}" srcOrd="0" destOrd="0" presId="urn:microsoft.com/office/officeart/2005/8/layout/radial4"/>
    <dgm:cxn modelId="{978F2657-B37A-4201-BDB2-F94FA56D0FDD}" type="presOf" srcId="{AC733F3A-3424-438D-A571-522ED36092CD}" destId="{A1735717-7590-4EAE-AA2B-E6EAD27F9616}" srcOrd="0" destOrd="0" presId="urn:microsoft.com/office/officeart/2005/8/layout/radial4"/>
    <dgm:cxn modelId="{6D436945-3557-482E-AD2F-7988A8C9BDE9}" type="presParOf" srcId="{1E7B3449-2317-4478-9C1B-C6A344A048B3}" destId="{51D5CA9E-9CF9-4394-B410-C979A3128A7B}" srcOrd="0" destOrd="0" presId="urn:microsoft.com/office/officeart/2005/8/layout/radial4"/>
    <dgm:cxn modelId="{FD0889F6-6A39-452F-92EC-194606B9CB9B}" type="presParOf" srcId="{1E7B3449-2317-4478-9C1B-C6A344A048B3}" destId="{05117084-0ADB-4755-A28B-356034E85B0C}" srcOrd="1" destOrd="0" presId="urn:microsoft.com/office/officeart/2005/8/layout/radial4"/>
    <dgm:cxn modelId="{72727809-812D-4600-AE1F-E83FFD33EBBB}" type="presParOf" srcId="{1E7B3449-2317-4478-9C1B-C6A344A048B3}" destId="{5A3FDF77-E36B-41A1-9249-35CF208B4B8D}" srcOrd="2" destOrd="0" presId="urn:microsoft.com/office/officeart/2005/8/layout/radial4"/>
    <dgm:cxn modelId="{BA0837D9-82B4-4994-8C36-16A833F1EAC7}" type="presParOf" srcId="{1E7B3449-2317-4478-9C1B-C6A344A048B3}" destId="{570ABA68-E2F0-418E-B1F7-2D1B593654BF}" srcOrd="3" destOrd="0" presId="urn:microsoft.com/office/officeart/2005/8/layout/radial4"/>
    <dgm:cxn modelId="{E9820812-798B-4293-AD3C-ACA0E0D610F8}" type="presParOf" srcId="{1E7B3449-2317-4478-9C1B-C6A344A048B3}" destId="{77AB36AF-C483-4C1E-9B05-82380CD7485F}" srcOrd="4" destOrd="0" presId="urn:microsoft.com/office/officeart/2005/8/layout/radial4"/>
    <dgm:cxn modelId="{6C232028-B138-4029-8C6D-7560C122F9F6}" type="presParOf" srcId="{1E7B3449-2317-4478-9C1B-C6A344A048B3}" destId="{CFB3EF70-F972-4F66-BC25-30BEC956BCA9}" srcOrd="5" destOrd="0" presId="urn:microsoft.com/office/officeart/2005/8/layout/radial4"/>
    <dgm:cxn modelId="{9021289F-3C20-45A1-B5E0-609E22604033}" type="presParOf" srcId="{1E7B3449-2317-4478-9C1B-C6A344A048B3}" destId="{ED301A5E-DBC2-414F-A668-CD1E7900950D}" srcOrd="6" destOrd="0" presId="urn:microsoft.com/office/officeart/2005/8/layout/radial4"/>
    <dgm:cxn modelId="{1A6AA01F-3644-4260-AB6C-BE0723FDB135}" type="presParOf" srcId="{1E7B3449-2317-4478-9C1B-C6A344A048B3}" destId="{C019143D-3B87-4F25-93BE-90B1BB7EB39B}" srcOrd="7" destOrd="0" presId="urn:microsoft.com/office/officeart/2005/8/layout/radial4"/>
    <dgm:cxn modelId="{7B5EF793-7403-4A9C-A278-2567225AA829}" type="presParOf" srcId="{1E7B3449-2317-4478-9C1B-C6A344A048B3}" destId="{A1735717-7590-4EAE-AA2B-E6EAD27F9616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94D29A-4510-4250-90A3-C1335CBCEDAC}" type="doc">
      <dgm:prSet loTypeId="urn:microsoft.com/office/officeart/2005/8/layout/vProcess5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3FF0856D-3D52-498C-8B50-3DEE350E47E4}">
      <dgm:prSet phldrT="[Text]" custT="1"/>
      <dgm:spPr/>
      <dgm:t>
        <a:bodyPr/>
        <a:lstStyle/>
        <a:p>
          <a:pPr algn="ctr"/>
          <a:r>
            <a:rPr lang="en-US" sz="1600" b="1" dirty="0" err="1" smtClean="0"/>
            <a:t>Perubahan</a:t>
          </a:r>
          <a:r>
            <a:rPr lang="en-US" sz="1600" b="1" dirty="0" smtClean="0"/>
            <a:t> yang </a:t>
          </a:r>
          <a:r>
            <a:rPr lang="en-US" sz="1600" b="1" dirty="0" err="1" smtClean="0"/>
            <a:t>disadari</a:t>
          </a:r>
          <a:r>
            <a:rPr lang="en-US" sz="1600" b="1" dirty="0" smtClean="0"/>
            <a:t> </a:t>
          </a:r>
          <a:r>
            <a:rPr lang="en-US" sz="1600" b="1" dirty="0" err="1" smtClean="0"/>
            <a:t>dan</a:t>
          </a:r>
          <a:r>
            <a:rPr lang="en-US" sz="1600" b="1" dirty="0" smtClean="0"/>
            <a:t> </a:t>
          </a:r>
          <a:r>
            <a:rPr lang="en-US" sz="1600" b="1" dirty="0" err="1" smtClean="0"/>
            <a:t>disengaja</a:t>
          </a:r>
          <a:r>
            <a:rPr lang="en-US" sz="1600" b="1" dirty="0" smtClean="0"/>
            <a:t> (</a:t>
          </a:r>
          <a:r>
            <a:rPr lang="en-US" sz="1600" b="1" dirty="0" err="1" smtClean="0"/>
            <a:t>intensional</a:t>
          </a:r>
          <a:r>
            <a:rPr lang="en-US" sz="1600" b="1" dirty="0" smtClean="0"/>
            <a:t>).</a:t>
          </a:r>
          <a:endParaRPr lang="en-US" sz="1600" b="1" dirty="0"/>
        </a:p>
      </dgm:t>
    </dgm:pt>
    <dgm:pt modelId="{3C389D7E-BBEB-4146-BE16-EC9878E8B80E}" type="parTrans" cxnId="{4C146BE9-B480-4EE5-BF2B-93E4590C327F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1309C7F7-8440-4490-AD67-D37465EC03FA}" type="sibTrans" cxnId="{4C146BE9-B480-4EE5-BF2B-93E4590C327F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75A7155F-7F5A-4131-AE26-4B327FC88C60}">
      <dgm:prSet phldrT="[Text]" custT="1"/>
      <dgm:spPr/>
      <dgm:t>
        <a:bodyPr/>
        <a:lstStyle/>
        <a:p>
          <a:pPr algn="ctr"/>
          <a:r>
            <a:rPr lang="en-US" sz="1600" b="1" smtClean="0"/>
            <a:t>Perubahan yang berkesinambungan (kontinyu).</a:t>
          </a:r>
          <a:endParaRPr lang="en-US" sz="1600" b="1" dirty="0"/>
        </a:p>
      </dgm:t>
    </dgm:pt>
    <dgm:pt modelId="{2B29E487-8CAE-4088-A7BF-6947B8C3F0F2}" type="parTrans" cxnId="{6122B395-BBB5-4988-AE07-F33B04870F2C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18CF91CF-070E-4522-BFA9-DDB2070FB6BC}" type="sibTrans" cxnId="{6122B395-BBB5-4988-AE07-F33B04870F2C}">
      <dgm:prSet custT="1"/>
      <dgm:spPr>
        <a:solidFill>
          <a:srgbClr val="00B0F0">
            <a:alpha val="90000"/>
          </a:srgbClr>
        </a:solidFill>
      </dgm:spPr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A816EEAE-D193-45E5-A958-8C3EC08B2A98}">
      <dgm:prSet phldrT="[Text]" custT="1"/>
      <dgm:spPr/>
      <dgm:t>
        <a:bodyPr/>
        <a:lstStyle/>
        <a:p>
          <a:pPr algn="ctr"/>
          <a:r>
            <a:rPr lang="en-US" sz="1600" b="1" smtClean="0"/>
            <a:t>Perubahan yang fungsional. Bermanfaat utk ms sekarang/ms depan</a:t>
          </a:r>
          <a:endParaRPr lang="en-US" sz="1600" b="1" dirty="0"/>
        </a:p>
      </dgm:t>
    </dgm:pt>
    <dgm:pt modelId="{E16A4F84-F855-446F-9884-9F68965A34AC}" type="parTrans" cxnId="{FD008DFD-D34D-41DF-8A4F-095D2562B0D5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3E9DA9DB-B98E-4FF9-97D4-7A01E8A25944}" type="sibTrans" cxnId="{FD008DFD-D34D-41DF-8A4F-095D2562B0D5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82399499-2FF7-4793-8CF5-C088B5D85CEC}">
      <dgm:prSet phldrT="[Text]" custT="1"/>
      <dgm:spPr/>
      <dgm:t>
        <a:bodyPr/>
        <a:lstStyle/>
        <a:p>
          <a:pPr algn="ctr"/>
          <a:r>
            <a:rPr lang="en-US" sz="1600" b="1" smtClean="0"/>
            <a:t>Perubahan yang bersifat positif &amp; normatif </a:t>
          </a:r>
          <a:r>
            <a:rPr lang="en-US" sz="1600" b="1" smtClean="0">
              <a:sym typeface="Wingdings" pitchFamily="2" charset="2"/>
            </a:rPr>
            <a:t> Kemajuan</a:t>
          </a:r>
          <a:endParaRPr lang="en-US" sz="1600" b="1" dirty="0"/>
        </a:p>
      </dgm:t>
    </dgm:pt>
    <dgm:pt modelId="{4937CBF0-7EDB-4734-A377-A5EF02F64FF3}" type="parTrans" cxnId="{A6BB2373-9AFB-4E9B-BD83-8D6388547981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ED4A2C5E-AA63-4F8E-B521-85DEC266FE60}" type="sibTrans" cxnId="{A6BB2373-9AFB-4E9B-BD83-8D6388547981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88A62CEE-1916-497E-B572-4ABAA87228AF}" type="pres">
      <dgm:prSet presAssocID="{6594D29A-4510-4250-90A3-C1335CBCEDA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C4E07E-5516-454C-8424-998D9396F8A4}" type="pres">
      <dgm:prSet presAssocID="{6594D29A-4510-4250-90A3-C1335CBCEDAC}" presName="dummyMaxCanvas" presStyleCnt="0">
        <dgm:presLayoutVars/>
      </dgm:prSet>
      <dgm:spPr/>
    </dgm:pt>
    <dgm:pt modelId="{0C91046B-F19F-459D-9A8C-DB38A6683035}" type="pres">
      <dgm:prSet presAssocID="{6594D29A-4510-4250-90A3-C1335CBCEDAC}" presName="FourNodes_1" presStyleLbl="node1" presStyleIdx="0" presStyleCnt="4" custScaleX="1125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011A9D-4CE9-4457-AFD5-BBAD26FEF9FF}" type="pres">
      <dgm:prSet presAssocID="{6594D29A-4510-4250-90A3-C1335CBCEDAC}" presName="FourNodes_2" presStyleLbl="node1" presStyleIdx="1" presStyleCnt="4" custScaleX="1198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622FF7-62CC-40AD-9132-55DD51650021}" type="pres">
      <dgm:prSet presAssocID="{6594D29A-4510-4250-90A3-C1335CBCEDAC}" presName="FourNodes_3" presStyleLbl="node1" presStyleIdx="2" presStyleCnt="4" custScaleX="1209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6B46C8-03C7-4922-8ABD-9D571F81C53B}" type="pres">
      <dgm:prSet presAssocID="{6594D29A-4510-4250-90A3-C1335CBCEDAC}" presName="FourNodes_4" presStyleLbl="node1" presStyleIdx="3" presStyleCnt="4" custScaleX="1217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6968F4-0848-4E0F-A4BC-6A98F4985847}" type="pres">
      <dgm:prSet presAssocID="{6594D29A-4510-4250-90A3-C1335CBCEDA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11DBF0-D5C1-497B-82C0-4F5F57C57650}" type="pres">
      <dgm:prSet presAssocID="{6594D29A-4510-4250-90A3-C1335CBCEDA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1A0A1E-6BE6-41D4-8014-C570D4F5E253}" type="pres">
      <dgm:prSet presAssocID="{6594D29A-4510-4250-90A3-C1335CBCEDA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5F7DA8-1F72-4331-A2F5-59DE4D0935FC}" type="pres">
      <dgm:prSet presAssocID="{6594D29A-4510-4250-90A3-C1335CBCEDA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25CE06-BA46-41B6-85D6-A5CF84666C5B}" type="pres">
      <dgm:prSet presAssocID="{6594D29A-4510-4250-90A3-C1335CBCEDA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ACEADD-CA1F-491A-B3C5-89272FBE1F28}" type="pres">
      <dgm:prSet presAssocID="{6594D29A-4510-4250-90A3-C1335CBCEDA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46838E-1A92-4A3D-9F4A-0BA46B98C615}" type="pres">
      <dgm:prSet presAssocID="{6594D29A-4510-4250-90A3-C1335CBCEDA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1CEA66-E8C3-440D-8156-C39F2D531054}" type="presOf" srcId="{75A7155F-7F5A-4131-AE26-4B327FC88C60}" destId="{E225CE06-BA46-41B6-85D6-A5CF84666C5B}" srcOrd="1" destOrd="0" presId="urn:microsoft.com/office/officeart/2005/8/layout/vProcess5"/>
    <dgm:cxn modelId="{6122B395-BBB5-4988-AE07-F33B04870F2C}" srcId="{6594D29A-4510-4250-90A3-C1335CBCEDAC}" destId="{75A7155F-7F5A-4131-AE26-4B327FC88C60}" srcOrd="1" destOrd="0" parTransId="{2B29E487-8CAE-4088-A7BF-6947B8C3F0F2}" sibTransId="{18CF91CF-070E-4522-BFA9-DDB2070FB6BC}"/>
    <dgm:cxn modelId="{D46AF396-0A76-4482-90F2-56688F0BD00F}" type="presOf" srcId="{1309C7F7-8440-4490-AD67-D37465EC03FA}" destId="{036968F4-0848-4E0F-A4BC-6A98F4985847}" srcOrd="0" destOrd="0" presId="urn:microsoft.com/office/officeart/2005/8/layout/vProcess5"/>
    <dgm:cxn modelId="{A6BB2373-9AFB-4E9B-BD83-8D6388547981}" srcId="{6594D29A-4510-4250-90A3-C1335CBCEDAC}" destId="{82399499-2FF7-4793-8CF5-C088B5D85CEC}" srcOrd="3" destOrd="0" parTransId="{4937CBF0-7EDB-4734-A377-A5EF02F64FF3}" sibTransId="{ED4A2C5E-AA63-4F8E-B521-85DEC266FE60}"/>
    <dgm:cxn modelId="{4C146BE9-B480-4EE5-BF2B-93E4590C327F}" srcId="{6594D29A-4510-4250-90A3-C1335CBCEDAC}" destId="{3FF0856D-3D52-498C-8B50-3DEE350E47E4}" srcOrd="0" destOrd="0" parTransId="{3C389D7E-BBEB-4146-BE16-EC9878E8B80E}" sibTransId="{1309C7F7-8440-4490-AD67-D37465EC03FA}"/>
    <dgm:cxn modelId="{FD008DFD-D34D-41DF-8A4F-095D2562B0D5}" srcId="{6594D29A-4510-4250-90A3-C1335CBCEDAC}" destId="{A816EEAE-D193-45E5-A958-8C3EC08B2A98}" srcOrd="2" destOrd="0" parTransId="{E16A4F84-F855-446F-9884-9F68965A34AC}" sibTransId="{3E9DA9DB-B98E-4FF9-97D4-7A01E8A25944}"/>
    <dgm:cxn modelId="{956C1237-E394-4B12-A460-86BD302B8890}" type="presOf" srcId="{82399499-2FF7-4793-8CF5-C088B5D85CEC}" destId="{3B6B46C8-03C7-4922-8ABD-9D571F81C53B}" srcOrd="0" destOrd="0" presId="urn:microsoft.com/office/officeart/2005/8/layout/vProcess5"/>
    <dgm:cxn modelId="{24DF9276-6900-4234-83C3-9F72AAC5A14F}" type="presOf" srcId="{3FF0856D-3D52-498C-8B50-3DEE350E47E4}" destId="{0C91046B-F19F-459D-9A8C-DB38A6683035}" srcOrd="0" destOrd="0" presId="urn:microsoft.com/office/officeart/2005/8/layout/vProcess5"/>
    <dgm:cxn modelId="{EA5E8E34-A125-46C5-B89D-A84E797D702E}" type="presOf" srcId="{82399499-2FF7-4793-8CF5-C088B5D85CEC}" destId="{5D46838E-1A92-4A3D-9F4A-0BA46B98C615}" srcOrd="1" destOrd="0" presId="urn:microsoft.com/office/officeart/2005/8/layout/vProcess5"/>
    <dgm:cxn modelId="{EB754919-A836-4556-8276-3CA64F19552C}" type="presOf" srcId="{3E9DA9DB-B98E-4FF9-97D4-7A01E8A25944}" destId="{431A0A1E-6BE6-41D4-8014-C570D4F5E253}" srcOrd="0" destOrd="0" presId="urn:microsoft.com/office/officeart/2005/8/layout/vProcess5"/>
    <dgm:cxn modelId="{6EEA83CB-1284-422C-99CB-002FF860293E}" type="presOf" srcId="{18CF91CF-070E-4522-BFA9-DDB2070FB6BC}" destId="{6E11DBF0-D5C1-497B-82C0-4F5F57C57650}" srcOrd="0" destOrd="0" presId="urn:microsoft.com/office/officeart/2005/8/layout/vProcess5"/>
    <dgm:cxn modelId="{221AA11A-3EC8-4C58-BF36-BADBEEDC7E65}" type="presOf" srcId="{6594D29A-4510-4250-90A3-C1335CBCEDAC}" destId="{88A62CEE-1916-497E-B572-4ABAA87228AF}" srcOrd="0" destOrd="0" presId="urn:microsoft.com/office/officeart/2005/8/layout/vProcess5"/>
    <dgm:cxn modelId="{F163348B-4437-45F6-A542-84458B3C96F8}" type="presOf" srcId="{A816EEAE-D193-45E5-A958-8C3EC08B2A98}" destId="{57ACEADD-CA1F-491A-B3C5-89272FBE1F28}" srcOrd="1" destOrd="0" presId="urn:microsoft.com/office/officeart/2005/8/layout/vProcess5"/>
    <dgm:cxn modelId="{7437954C-7CCD-4643-BCC1-B0B8E87AF42D}" type="presOf" srcId="{75A7155F-7F5A-4131-AE26-4B327FC88C60}" destId="{F8011A9D-4CE9-4457-AFD5-BBAD26FEF9FF}" srcOrd="0" destOrd="0" presId="urn:microsoft.com/office/officeart/2005/8/layout/vProcess5"/>
    <dgm:cxn modelId="{8C949197-F538-4B8B-91CF-0757032EF2E3}" type="presOf" srcId="{3FF0856D-3D52-498C-8B50-3DEE350E47E4}" destId="{935F7DA8-1F72-4331-A2F5-59DE4D0935FC}" srcOrd="1" destOrd="0" presId="urn:microsoft.com/office/officeart/2005/8/layout/vProcess5"/>
    <dgm:cxn modelId="{48CB563E-E27B-4A92-874D-19D7C24913E0}" type="presOf" srcId="{A816EEAE-D193-45E5-A958-8C3EC08B2A98}" destId="{6A622FF7-62CC-40AD-9132-55DD51650021}" srcOrd="0" destOrd="0" presId="urn:microsoft.com/office/officeart/2005/8/layout/vProcess5"/>
    <dgm:cxn modelId="{F6B2420D-C181-4E6D-8FB9-98784BDF9998}" type="presParOf" srcId="{88A62CEE-1916-497E-B572-4ABAA87228AF}" destId="{FDC4E07E-5516-454C-8424-998D9396F8A4}" srcOrd="0" destOrd="0" presId="urn:microsoft.com/office/officeart/2005/8/layout/vProcess5"/>
    <dgm:cxn modelId="{23BB0E01-ABD3-4581-B0F8-0CE2CC78093F}" type="presParOf" srcId="{88A62CEE-1916-497E-B572-4ABAA87228AF}" destId="{0C91046B-F19F-459D-9A8C-DB38A6683035}" srcOrd="1" destOrd="0" presId="urn:microsoft.com/office/officeart/2005/8/layout/vProcess5"/>
    <dgm:cxn modelId="{F68DAE4D-3814-4311-91F1-F0053BE60B9F}" type="presParOf" srcId="{88A62CEE-1916-497E-B572-4ABAA87228AF}" destId="{F8011A9D-4CE9-4457-AFD5-BBAD26FEF9FF}" srcOrd="2" destOrd="0" presId="urn:microsoft.com/office/officeart/2005/8/layout/vProcess5"/>
    <dgm:cxn modelId="{F143D2DA-8A93-4794-969E-96BFB2DE4723}" type="presParOf" srcId="{88A62CEE-1916-497E-B572-4ABAA87228AF}" destId="{6A622FF7-62CC-40AD-9132-55DD51650021}" srcOrd="3" destOrd="0" presId="urn:microsoft.com/office/officeart/2005/8/layout/vProcess5"/>
    <dgm:cxn modelId="{25D414D6-3404-42A8-92A1-31D534590379}" type="presParOf" srcId="{88A62CEE-1916-497E-B572-4ABAA87228AF}" destId="{3B6B46C8-03C7-4922-8ABD-9D571F81C53B}" srcOrd="4" destOrd="0" presId="urn:microsoft.com/office/officeart/2005/8/layout/vProcess5"/>
    <dgm:cxn modelId="{4032604E-58E2-4FDB-939E-39B911815956}" type="presParOf" srcId="{88A62CEE-1916-497E-B572-4ABAA87228AF}" destId="{036968F4-0848-4E0F-A4BC-6A98F4985847}" srcOrd="5" destOrd="0" presId="urn:microsoft.com/office/officeart/2005/8/layout/vProcess5"/>
    <dgm:cxn modelId="{628FD8B2-22E3-4A7F-B9F6-1A3AE4DEB8BA}" type="presParOf" srcId="{88A62CEE-1916-497E-B572-4ABAA87228AF}" destId="{6E11DBF0-D5C1-497B-82C0-4F5F57C57650}" srcOrd="6" destOrd="0" presId="urn:microsoft.com/office/officeart/2005/8/layout/vProcess5"/>
    <dgm:cxn modelId="{F35533AB-B730-4F45-A2CF-6B0FDD007E4C}" type="presParOf" srcId="{88A62CEE-1916-497E-B572-4ABAA87228AF}" destId="{431A0A1E-6BE6-41D4-8014-C570D4F5E253}" srcOrd="7" destOrd="0" presId="urn:microsoft.com/office/officeart/2005/8/layout/vProcess5"/>
    <dgm:cxn modelId="{5CC90DBA-2517-40BF-97E5-665EFF5D3CFE}" type="presParOf" srcId="{88A62CEE-1916-497E-B572-4ABAA87228AF}" destId="{935F7DA8-1F72-4331-A2F5-59DE4D0935FC}" srcOrd="8" destOrd="0" presId="urn:microsoft.com/office/officeart/2005/8/layout/vProcess5"/>
    <dgm:cxn modelId="{6417AE2A-B160-42D3-B10B-033CE0656E1D}" type="presParOf" srcId="{88A62CEE-1916-497E-B572-4ABAA87228AF}" destId="{E225CE06-BA46-41B6-85D6-A5CF84666C5B}" srcOrd="9" destOrd="0" presId="urn:microsoft.com/office/officeart/2005/8/layout/vProcess5"/>
    <dgm:cxn modelId="{E7F0061A-BFAA-4CD3-ADCF-4BDFB7A6AF7D}" type="presParOf" srcId="{88A62CEE-1916-497E-B572-4ABAA87228AF}" destId="{57ACEADD-CA1F-491A-B3C5-89272FBE1F28}" srcOrd="10" destOrd="0" presId="urn:microsoft.com/office/officeart/2005/8/layout/vProcess5"/>
    <dgm:cxn modelId="{E314DCCC-DCC5-4B2D-B5A9-C8B1FDE41786}" type="presParOf" srcId="{88A62CEE-1916-497E-B572-4ABAA87228AF}" destId="{5D46838E-1A92-4A3D-9F4A-0BA46B98C61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94D29A-4510-4250-90A3-C1335CBCEDAC}" type="doc">
      <dgm:prSet loTypeId="urn:microsoft.com/office/officeart/2005/8/layout/vProcess5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3FF0856D-3D52-498C-8B50-3DEE350E47E4}">
      <dgm:prSet phldrT="[Text]" custT="1"/>
      <dgm:spPr/>
      <dgm:t>
        <a:bodyPr/>
        <a:lstStyle/>
        <a:p>
          <a:pPr algn="ctr"/>
          <a:r>
            <a:rPr lang="en-US" sz="1600" b="1" smtClean="0"/>
            <a:t>Perubahan yang bersifat pemanen. </a:t>
          </a:r>
          <a:endParaRPr lang="en-US" sz="1600" b="1" dirty="0"/>
        </a:p>
      </dgm:t>
    </dgm:pt>
    <dgm:pt modelId="{3C389D7E-BBEB-4146-BE16-EC9878E8B80E}" type="parTrans" cxnId="{4C146BE9-B480-4EE5-BF2B-93E4590C327F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1309C7F7-8440-4490-AD67-D37465EC03FA}" type="sibTrans" cxnId="{4C146BE9-B480-4EE5-BF2B-93E4590C327F}">
      <dgm:prSet custT="1"/>
      <dgm:spPr>
        <a:solidFill>
          <a:srgbClr val="FFFF00">
            <a:alpha val="90000"/>
          </a:srgbClr>
        </a:solidFill>
      </dgm:spPr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75A7155F-7F5A-4131-AE26-4B327FC88C60}">
      <dgm:prSet phldrT="[Text]" custT="1"/>
      <dgm:spPr/>
      <dgm:t>
        <a:bodyPr/>
        <a:lstStyle/>
        <a:p>
          <a:pPr algn="ctr"/>
          <a:r>
            <a:rPr lang="en-US" sz="1600" b="1" smtClean="0"/>
            <a:t>Perubahan yang bertujuan dan terarah. Jangka panjang,,,</a:t>
          </a:r>
          <a:endParaRPr lang="en-US" sz="1600" b="1" dirty="0"/>
        </a:p>
      </dgm:t>
    </dgm:pt>
    <dgm:pt modelId="{2B29E487-8CAE-4088-A7BF-6947B8C3F0F2}" type="parTrans" cxnId="{6122B395-BBB5-4988-AE07-F33B04870F2C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18CF91CF-070E-4522-BFA9-DDB2070FB6BC}" type="sibTrans" cxnId="{6122B395-BBB5-4988-AE07-F33B04870F2C}">
      <dgm:prSet custT="1"/>
      <dgm:spPr>
        <a:solidFill>
          <a:srgbClr val="7030A0">
            <a:alpha val="90000"/>
          </a:srgbClr>
        </a:solidFill>
      </dgm:spPr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A816EEAE-D193-45E5-A958-8C3EC08B2A98}">
      <dgm:prSet phldrT="[Text]" custT="1"/>
      <dgm:spPr/>
      <dgm:t>
        <a:bodyPr/>
        <a:lstStyle/>
        <a:p>
          <a:pPr algn="ctr"/>
          <a:r>
            <a:rPr lang="en-US" sz="1600" b="1" smtClean="0"/>
            <a:t>Perubahan perilaku secara keseluruhan, bkn hanya ilmu pengetahuan tp jg sikap &amp; TL</a:t>
          </a:r>
          <a:endParaRPr lang="en-US" sz="1600" b="1" dirty="0"/>
        </a:p>
      </dgm:t>
    </dgm:pt>
    <dgm:pt modelId="{E16A4F84-F855-446F-9884-9F68965A34AC}" type="parTrans" cxnId="{FD008DFD-D34D-41DF-8A4F-095D2562B0D5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3E9DA9DB-B98E-4FF9-97D4-7A01E8A25944}" type="sibTrans" cxnId="{FD008DFD-D34D-41DF-8A4F-095D2562B0D5}">
      <dgm:prSet custT="1"/>
      <dgm:spPr>
        <a:solidFill>
          <a:schemeClr val="accent2">
            <a:lumMod val="75000"/>
            <a:alpha val="90000"/>
          </a:schemeClr>
        </a:solidFill>
      </dgm:spPr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EAAE7658-ACB6-42CA-9E4F-383C31F65922}">
      <dgm:prSet phldrT="[Text]" custT="1"/>
      <dgm:spPr/>
      <dgm:t>
        <a:bodyPr/>
        <a:lstStyle/>
        <a:p>
          <a:pPr algn="ctr"/>
          <a:r>
            <a:rPr lang="en-US" sz="1600" b="1" smtClean="0"/>
            <a:t>Perubahan yang bersifat aktif.</a:t>
          </a:r>
          <a:r>
            <a:rPr lang="en-US" sz="1600" b="1" smtClean="0">
              <a:sym typeface="Wingdings" pitchFamily="2" charset="2"/>
            </a:rPr>
            <a:t> indv berupaya aktif melakukan perubahan</a:t>
          </a:r>
          <a:endParaRPr lang="en-US" sz="1600" b="1" dirty="0"/>
        </a:p>
      </dgm:t>
    </dgm:pt>
    <dgm:pt modelId="{16452B02-90B4-48E8-8AB4-8DC528C5B1F2}" type="sibTrans" cxnId="{4DF8D6BD-F287-4307-95FE-212E767E1F75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44180AAC-E667-45F9-AF84-B7E5FD14DFC5}" type="parTrans" cxnId="{4DF8D6BD-F287-4307-95FE-212E767E1F75}">
      <dgm:prSet/>
      <dgm:spPr/>
      <dgm:t>
        <a:bodyPr/>
        <a:lstStyle/>
        <a:p>
          <a:pPr algn="ctr"/>
          <a:endParaRPr lang="en-US" sz="1600" b="1">
            <a:solidFill>
              <a:schemeClr val="tx1"/>
            </a:solidFill>
          </a:endParaRPr>
        </a:p>
      </dgm:t>
    </dgm:pt>
    <dgm:pt modelId="{88A62CEE-1916-497E-B572-4ABAA87228AF}" type="pres">
      <dgm:prSet presAssocID="{6594D29A-4510-4250-90A3-C1335CBCEDA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C4E07E-5516-454C-8424-998D9396F8A4}" type="pres">
      <dgm:prSet presAssocID="{6594D29A-4510-4250-90A3-C1335CBCEDAC}" presName="dummyMaxCanvas" presStyleCnt="0">
        <dgm:presLayoutVars/>
      </dgm:prSet>
      <dgm:spPr/>
    </dgm:pt>
    <dgm:pt modelId="{0C91046B-F19F-459D-9A8C-DB38A6683035}" type="pres">
      <dgm:prSet presAssocID="{6594D29A-4510-4250-90A3-C1335CBCEDAC}" presName="FourNodes_1" presStyleLbl="node1" presStyleIdx="0" presStyleCnt="4" custScaleX="1216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011A9D-4CE9-4457-AFD5-BBAD26FEF9FF}" type="pres">
      <dgm:prSet presAssocID="{6594D29A-4510-4250-90A3-C1335CBCEDAC}" presName="FourNodes_2" presStyleLbl="node1" presStyleIdx="1" presStyleCnt="4" custScaleX="122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622FF7-62CC-40AD-9132-55DD51650021}" type="pres">
      <dgm:prSet presAssocID="{6594D29A-4510-4250-90A3-C1335CBCEDAC}" presName="FourNodes_3" presStyleLbl="node1" presStyleIdx="2" presStyleCnt="4" custScaleX="125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6B46C8-03C7-4922-8ABD-9D571F81C53B}" type="pres">
      <dgm:prSet presAssocID="{6594D29A-4510-4250-90A3-C1335CBCEDAC}" presName="FourNodes_4" presStyleLbl="node1" presStyleIdx="3" presStyleCnt="4" custScaleX="1231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6968F4-0848-4E0F-A4BC-6A98F4985847}" type="pres">
      <dgm:prSet presAssocID="{6594D29A-4510-4250-90A3-C1335CBCEDA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11DBF0-D5C1-497B-82C0-4F5F57C57650}" type="pres">
      <dgm:prSet presAssocID="{6594D29A-4510-4250-90A3-C1335CBCEDA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1A0A1E-6BE6-41D4-8014-C570D4F5E253}" type="pres">
      <dgm:prSet presAssocID="{6594D29A-4510-4250-90A3-C1335CBCEDA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5F7DA8-1F72-4331-A2F5-59DE4D0935FC}" type="pres">
      <dgm:prSet presAssocID="{6594D29A-4510-4250-90A3-C1335CBCEDA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25CE06-BA46-41B6-85D6-A5CF84666C5B}" type="pres">
      <dgm:prSet presAssocID="{6594D29A-4510-4250-90A3-C1335CBCEDA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ACEADD-CA1F-491A-B3C5-89272FBE1F28}" type="pres">
      <dgm:prSet presAssocID="{6594D29A-4510-4250-90A3-C1335CBCEDA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46838E-1A92-4A3D-9F4A-0BA46B98C615}" type="pres">
      <dgm:prSet presAssocID="{6594D29A-4510-4250-90A3-C1335CBCEDA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8C2E80-79F5-4768-A1ED-21F4B02F9798}" type="presOf" srcId="{1309C7F7-8440-4490-AD67-D37465EC03FA}" destId="{036968F4-0848-4E0F-A4BC-6A98F4985847}" srcOrd="0" destOrd="0" presId="urn:microsoft.com/office/officeart/2005/8/layout/vProcess5"/>
    <dgm:cxn modelId="{6122B395-BBB5-4988-AE07-F33B04870F2C}" srcId="{6594D29A-4510-4250-90A3-C1335CBCEDAC}" destId="{75A7155F-7F5A-4131-AE26-4B327FC88C60}" srcOrd="1" destOrd="0" parTransId="{2B29E487-8CAE-4088-A7BF-6947B8C3F0F2}" sibTransId="{18CF91CF-070E-4522-BFA9-DDB2070FB6BC}"/>
    <dgm:cxn modelId="{4C146BE9-B480-4EE5-BF2B-93E4590C327F}" srcId="{6594D29A-4510-4250-90A3-C1335CBCEDAC}" destId="{3FF0856D-3D52-498C-8B50-3DEE350E47E4}" srcOrd="0" destOrd="0" parTransId="{3C389D7E-BBEB-4146-BE16-EC9878E8B80E}" sibTransId="{1309C7F7-8440-4490-AD67-D37465EC03FA}"/>
    <dgm:cxn modelId="{C2207D28-508A-4F7F-AE61-36A90F574E9E}" type="presOf" srcId="{3E9DA9DB-B98E-4FF9-97D4-7A01E8A25944}" destId="{431A0A1E-6BE6-41D4-8014-C570D4F5E253}" srcOrd="0" destOrd="0" presId="urn:microsoft.com/office/officeart/2005/8/layout/vProcess5"/>
    <dgm:cxn modelId="{1094B338-A638-40B1-A592-F6D239B5C8E2}" type="presOf" srcId="{A816EEAE-D193-45E5-A958-8C3EC08B2A98}" destId="{57ACEADD-CA1F-491A-B3C5-89272FBE1F28}" srcOrd="1" destOrd="0" presId="urn:microsoft.com/office/officeart/2005/8/layout/vProcess5"/>
    <dgm:cxn modelId="{FD008DFD-D34D-41DF-8A4F-095D2562B0D5}" srcId="{6594D29A-4510-4250-90A3-C1335CBCEDAC}" destId="{A816EEAE-D193-45E5-A958-8C3EC08B2A98}" srcOrd="2" destOrd="0" parTransId="{E16A4F84-F855-446F-9884-9F68965A34AC}" sibTransId="{3E9DA9DB-B98E-4FF9-97D4-7A01E8A25944}"/>
    <dgm:cxn modelId="{5899DF1B-434B-4870-B453-0F3126B91D29}" type="presOf" srcId="{3FF0856D-3D52-498C-8B50-3DEE350E47E4}" destId="{935F7DA8-1F72-4331-A2F5-59DE4D0935FC}" srcOrd="1" destOrd="0" presId="urn:microsoft.com/office/officeart/2005/8/layout/vProcess5"/>
    <dgm:cxn modelId="{75EA9763-FFEE-4B3D-969D-5C6ECE928754}" type="presOf" srcId="{18CF91CF-070E-4522-BFA9-DDB2070FB6BC}" destId="{6E11DBF0-D5C1-497B-82C0-4F5F57C57650}" srcOrd="0" destOrd="0" presId="urn:microsoft.com/office/officeart/2005/8/layout/vProcess5"/>
    <dgm:cxn modelId="{D56F111C-7C00-4A8A-99D2-8AEB52DE30A4}" type="presOf" srcId="{EAAE7658-ACB6-42CA-9E4F-383C31F65922}" destId="{3B6B46C8-03C7-4922-8ABD-9D571F81C53B}" srcOrd="0" destOrd="0" presId="urn:microsoft.com/office/officeart/2005/8/layout/vProcess5"/>
    <dgm:cxn modelId="{B0A6236B-19FA-44F0-94F7-3336C9FC103D}" type="presOf" srcId="{75A7155F-7F5A-4131-AE26-4B327FC88C60}" destId="{E225CE06-BA46-41B6-85D6-A5CF84666C5B}" srcOrd="1" destOrd="0" presId="urn:microsoft.com/office/officeart/2005/8/layout/vProcess5"/>
    <dgm:cxn modelId="{4DF8D6BD-F287-4307-95FE-212E767E1F75}" srcId="{6594D29A-4510-4250-90A3-C1335CBCEDAC}" destId="{EAAE7658-ACB6-42CA-9E4F-383C31F65922}" srcOrd="3" destOrd="0" parTransId="{44180AAC-E667-45F9-AF84-B7E5FD14DFC5}" sibTransId="{16452B02-90B4-48E8-8AB4-8DC528C5B1F2}"/>
    <dgm:cxn modelId="{6C4387B1-A558-402B-B285-EA5E620A0B6C}" type="presOf" srcId="{6594D29A-4510-4250-90A3-C1335CBCEDAC}" destId="{88A62CEE-1916-497E-B572-4ABAA87228AF}" srcOrd="0" destOrd="0" presId="urn:microsoft.com/office/officeart/2005/8/layout/vProcess5"/>
    <dgm:cxn modelId="{EBEF4658-EC03-464E-A03F-441EBFB9BCD7}" type="presOf" srcId="{A816EEAE-D193-45E5-A958-8C3EC08B2A98}" destId="{6A622FF7-62CC-40AD-9132-55DD51650021}" srcOrd="0" destOrd="0" presId="urn:microsoft.com/office/officeart/2005/8/layout/vProcess5"/>
    <dgm:cxn modelId="{3DA8787C-4853-4FB3-970A-A0ECEDA720C8}" type="presOf" srcId="{75A7155F-7F5A-4131-AE26-4B327FC88C60}" destId="{F8011A9D-4CE9-4457-AFD5-BBAD26FEF9FF}" srcOrd="0" destOrd="0" presId="urn:microsoft.com/office/officeart/2005/8/layout/vProcess5"/>
    <dgm:cxn modelId="{EA14E833-9634-454F-9710-8CD5B83C794E}" type="presOf" srcId="{EAAE7658-ACB6-42CA-9E4F-383C31F65922}" destId="{5D46838E-1A92-4A3D-9F4A-0BA46B98C615}" srcOrd="1" destOrd="0" presId="urn:microsoft.com/office/officeart/2005/8/layout/vProcess5"/>
    <dgm:cxn modelId="{B03AEDF7-0BF7-4C9E-A761-CCBEDC0117F3}" type="presOf" srcId="{3FF0856D-3D52-498C-8B50-3DEE350E47E4}" destId="{0C91046B-F19F-459D-9A8C-DB38A6683035}" srcOrd="0" destOrd="0" presId="urn:microsoft.com/office/officeart/2005/8/layout/vProcess5"/>
    <dgm:cxn modelId="{EB7F66E8-515B-41DC-8C5A-908A8BE4BE70}" type="presParOf" srcId="{88A62CEE-1916-497E-B572-4ABAA87228AF}" destId="{FDC4E07E-5516-454C-8424-998D9396F8A4}" srcOrd="0" destOrd="0" presId="urn:microsoft.com/office/officeart/2005/8/layout/vProcess5"/>
    <dgm:cxn modelId="{5430AEB5-2BB4-46D1-8F45-33E4E9A86899}" type="presParOf" srcId="{88A62CEE-1916-497E-B572-4ABAA87228AF}" destId="{0C91046B-F19F-459D-9A8C-DB38A6683035}" srcOrd="1" destOrd="0" presId="urn:microsoft.com/office/officeart/2005/8/layout/vProcess5"/>
    <dgm:cxn modelId="{A2AD8D22-62B5-4821-9683-9F0328905E6F}" type="presParOf" srcId="{88A62CEE-1916-497E-B572-4ABAA87228AF}" destId="{F8011A9D-4CE9-4457-AFD5-BBAD26FEF9FF}" srcOrd="2" destOrd="0" presId="urn:microsoft.com/office/officeart/2005/8/layout/vProcess5"/>
    <dgm:cxn modelId="{B9F6DC26-3BE9-416E-8729-5E8CDBED5866}" type="presParOf" srcId="{88A62CEE-1916-497E-B572-4ABAA87228AF}" destId="{6A622FF7-62CC-40AD-9132-55DD51650021}" srcOrd="3" destOrd="0" presId="urn:microsoft.com/office/officeart/2005/8/layout/vProcess5"/>
    <dgm:cxn modelId="{D674AAA8-9E7E-4F99-BCA5-5CE19CB517DC}" type="presParOf" srcId="{88A62CEE-1916-497E-B572-4ABAA87228AF}" destId="{3B6B46C8-03C7-4922-8ABD-9D571F81C53B}" srcOrd="4" destOrd="0" presId="urn:microsoft.com/office/officeart/2005/8/layout/vProcess5"/>
    <dgm:cxn modelId="{B0A7DEAF-931F-45FE-8465-41A385A3789F}" type="presParOf" srcId="{88A62CEE-1916-497E-B572-4ABAA87228AF}" destId="{036968F4-0848-4E0F-A4BC-6A98F4985847}" srcOrd="5" destOrd="0" presId="urn:microsoft.com/office/officeart/2005/8/layout/vProcess5"/>
    <dgm:cxn modelId="{A3944665-044B-4127-9079-818412CABBE2}" type="presParOf" srcId="{88A62CEE-1916-497E-B572-4ABAA87228AF}" destId="{6E11DBF0-D5C1-497B-82C0-4F5F57C57650}" srcOrd="6" destOrd="0" presId="urn:microsoft.com/office/officeart/2005/8/layout/vProcess5"/>
    <dgm:cxn modelId="{AB7DE020-39B4-4429-B840-BC7F1393FB4A}" type="presParOf" srcId="{88A62CEE-1916-497E-B572-4ABAA87228AF}" destId="{431A0A1E-6BE6-41D4-8014-C570D4F5E253}" srcOrd="7" destOrd="0" presId="urn:microsoft.com/office/officeart/2005/8/layout/vProcess5"/>
    <dgm:cxn modelId="{C841E2FC-D089-4350-8A86-559A41461FE6}" type="presParOf" srcId="{88A62CEE-1916-497E-B572-4ABAA87228AF}" destId="{935F7DA8-1F72-4331-A2F5-59DE4D0935FC}" srcOrd="8" destOrd="0" presId="urn:microsoft.com/office/officeart/2005/8/layout/vProcess5"/>
    <dgm:cxn modelId="{A5196F00-ED09-46A6-BFE2-32E8B37D07A8}" type="presParOf" srcId="{88A62CEE-1916-497E-B572-4ABAA87228AF}" destId="{E225CE06-BA46-41B6-85D6-A5CF84666C5B}" srcOrd="9" destOrd="0" presId="urn:microsoft.com/office/officeart/2005/8/layout/vProcess5"/>
    <dgm:cxn modelId="{3DA3626A-15D8-45B9-8673-B3CD584A2CF6}" type="presParOf" srcId="{88A62CEE-1916-497E-B572-4ABAA87228AF}" destId="{57ACEADD-CA1F-491A-B3C5-89272FBE1F28}" srcOrd="10" destOrd="0" presId="urn:microsoft.com/office/officeart/2005/8/layout/vProcess5"/>
    <dgm:cxn modelId="{AAC8C0A3-D975-438D-BA9F-C7195826B7B6}" type="presParOf" srcId="{88A62CEE-1916-497E-B572-4ABAA87228AF}" destId="{5D46838E-1A92-4A3D-9F4A-0BA46B98C61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EF4A94-689E-4788-AB6D-95EC09148759}" type="doc">
      <dgm:prSet loTypeId="urn:microsoft.com/office/officeart/2005/8/layout/bProcess2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5CB6B5F-09C9-41A7-80F1-527FA428DDA0}">
      <dgm:prSet phldrT="[Text]" custT="1"/>
      <dgm:spPr/>
      <dgm:t>
        <a:bodyPr/>
        <a:lstStyle/>
        <a:p>
          <a:r>
            <a:rPr lang="en-US" sz="1100" b="1" smtClean="0"/>
            <a:t>Informasi verbal</a:t>
          </a:r>
          <a:endParaRPr lang="en-US" sz="1100" b="1" dirty="0"/>
        </a:p>
      </dgm:t>
    </dgm:pt>
    <dgm:pt modelId="{AE00A722-8A9F-46D5-9F6E-5656EC475181}" type="parTrans" cxnId="{7BA574A9-26BD-4BEE-BC97-1B9ADA6FBD97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24A47179-66B4-486B-B011-DD124D7F51AA}" type="sibTrans" cxnId="{7BA574A9-26BD-4BEE-BC97-1B9ADA6FBD97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981A867A-DA34-4F0E-91C6-E8EF54246D7E}">
      <dgm:prSet phldrT="[Text]" custT="1"/>
      <dgm:spPr/>
      <dgm:t>
        <a:bodyPr/>
        <a:lstStyle/>
        <a:p>
          <a:r>
            <a:rPr lang="en-US" sz="1100" b="1" smtClean="0"/>
            <a:t>Kecakapan intelektual</a:t>
          </a:r>
          <a:endParaRPr lang="en-US" sz="1100" b="1" dirty="0"/>
        </a:p>
      </dgm:t>
    </dgm:pt>
    <dgm:pt modelId="{2CD38C80-6E9D-4C88-B713-CE4A2D15CD95}" type="parTrans" cxnId="{87B06DBF-309C-40DF-BFED-ECD7276FB264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CDD73D3E-051E-4207-A2FF-59A896A513CE}" type="sibTrans" cxnId="{87B06DBF-309C-40DF-BFED-ECD7276FB264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28C2673F-EDAD-446D-BAE9-1365422F99F2}">
      <dgm:prSet phldrT="[Text]" custT="1"/>
      <dgm:spPr/>
      <dgm:t>
        <a:bodyPr/>
        <a:lstStyle/>
        <a:p>
          <a:r>
            <a:rPr lang="en-US" sz="1100" b="1" smtClean="0"/>
            <a:t>Strategi kognitif</a:t>
          </a:r>
          <a:endParaRPr lang="en-US" sz="1100" b="1" dirty="0"/>
        </a:p>
      </dgm:t>
    </dgm:pt>
    <dgm:pt modelId="{407F33FD-3EA2-44AE-8AFD-F92ED33278E7}" type="parTrans" cxnId="{9DCD2D16-E328-4900-9096-A1A41E55D1E2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DF5D8366-8EB3-47C4-A424-B995F29B62F6}" type="sibTrans" cxnId="{9DCD2D16-E328-4900-9096-A1A41E55D1E2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DCB9F62D-1412-427E-A4BA-74093456FBDC}">
      <dgm:prSet phldrT="[Text]" custT="1"/>
      <dgm:spPr/>
      <dgm:t>
        <a:bodyPr/>
        <a:lstStyle/>
        <a:p>
          <a:r>
            <a:rPr lang="en-US" sz="1100" b="1" smtClean="0"/>
            <a:t>Sikap</a:t>
          </a:r>
          <a:endParaRPr lang="en-US" sz="1100" b="1" dirty="0"/>
        </a:p>
      </dgm:t>
    </dgm:pt>
    <dgm:pt modelId="{D8939EE8-9CDA-4119-95A9-F1F9ADCFF129}" type="parTrans" cxnId="{C11E642C-AA3C-4ECF-8F02-4258DA32B1B5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5869C4A9-70FE-4072-AC8C-DB31124ED74E}" type="sibTrans" cxnId="{C11E642C-AA3C-4ECF-8F02-4258DA32B1B5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2F531C30-0F45-4C9A-AEAF-25F2824D0CA1}">
      <dgm:prSet phldrT="[Text]" custT="1"/>
      <dgm:spPr/>
      <dgm:t>
        <a:bodyPr/>
        <a:lstStyle/>
        <a:p>
          <a:r>
            <a:rPr lang="en-US" sz="1100" b="1" smtClean="0"/>
            <a:t>Kecakapan motorik</a:t>
          </a:r>
          <a:endParaRPr lang="en-US" sz="1100" b="1" dirty="0"/>
        </a:p>
      </dgm:t>
    </dgm:pt>
    <dgm:pt modelId="{ADA28EBC-9693-4527-8711-26111196AD08}" type="parTrans" cxnId="{58AF53D6-B88A-46F6-9575-8E87B9B27AE2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9A1CC833-BE49-45A4-BCC8-121198A5652D}" type="sibTrans" cxnId="{58AF53D6-B88A-46F6-9575-8E87B9B27AE2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662683F7-072F-4741-8620-A444AE402E32}">
      <dgm:prSet phldrT="[Text]" custT="1"/>
      <dgm:spPr/>
      <dgm:t>
        <a:bodyPr/>
        <a:lstStyle/>
        <a:p>
          <a:r>
            <a:rPr lang="en-US" sz="1100" b="1" smtClean="0"/>
            <a:t>Keterampilan</a:t>
          </a:r>
          <a:endParaRPr lang="en-US" sz="1100" b="1" dirty="0"/>
        </a:p>
      </dgm:t>
    </dgm:pt>
    <dgm:pt modelId="{7148D1CF-C910-4319-B15F-26451387A1D6}" type="parTrans" cxnId="{53D86D52-AEDC-4738-AF87-5D043A4176C3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6A28917A-4F10-40AF-9036-186B6CA5F6C9}" type="sibTrans" cxnId="{53D86D52-AEDC-4738-AF87-5D043A4176C3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6D0EE36E-178C-448E-9340-CFFF4278345C}">
      <dgm:prSet phldrT="[Text]" custT="1"/>
      <dgm:spPr/>
      <dgm:t>
        <a:bodyPr/>
        <a:lstStyle/>
        <a:p>
          <a:r>
            <a:rPr lang="en-US" sz="1100" b="1" smtClean="0"/>
            <a:t>Pengamatan</a:t>
          </a:r>
          <a:endParaRPr lang="en-US" sz="1100" b="1" dirty="0"/>
        </a:p>
      </dgm:t>
    </dgm:pt>
    <dgm:pt modelId="{67C24CE7-360E-4C9D-8F51-2B28A4DB2CD8}" type="parTrans" cxnId="{0291063F-6075-4FC0-9864-D50D504FFE5D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98CB23A7-5072-49E6-A8C0-40A3A420C4FE}" type="sibTrans" cxnId="{0291063F-6075-4FC0-9864-D50D504FFE5D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7D740F91-2A32-4B92-B1EA-56AD3DB0CB99}">
      <dgm:prSet phldrT="[Text]" custT="1"/>
      <dgm:spPr/>
      <dgm:t>
        <a:bodyPr/>
        <a:lstStyle/>
        <a:p>
          <a:r>
            <a:rPr lang="en-US" sz="1100" b="1" smtClean="0"/>
            <a:t>Berfikir asosiatif//dy ingat</a:t>
          </a:r>
          <a:endParaRPr lang="en-US" sz="1100" b="1" dirty="0"/>
        </a:p>
      </dgm:t>
    </dgm:pt>
    <dgm:pt modelId="{B637D856-FEA7-4F68-9C5D-D069B8CBF597}" type="parTrans" cxnId="{2C26A778-E900-4A5A-800E-0E51F83B174A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88408B7D-C313-42B2-9E20-B2A190AE6A06}" type="sibTrans" cxnId="{2C26A778-E900-4A5A-800E-0E51F83B174A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DF70FA66-6CD5-44E3-8EB4-B65078EEC5BC}">
      <dgm:prSet phldrT="[Text]" custT="1"/>
      <dgm:spPr/>
      <dgm:t>
        <a:bodyPr/>
        <a:lstStyle/>
        <a:p>
          <a:r>
            <a:rPr lang="en-US" sz="1100" b="1" smtClean="0"/>
            <a:t>Berfikir rasional dan kritis</a:t>
          </a:r>
          <a:endParaRPr lang="en-US" sz="1100" b="1" dirty="0"/>
        </a:p>
      </dgm:t>
    </dgm:pt>
    <dgm:pt modelId="{619B6595-4427-452D-B98F-F922BBEDF2CD}" type="parTrans" cxnId="{AD8BC33A-805B-4CF3-A6E2-10142423E3FA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F3B8A205-05BD-4F04-8228-ADB0F8802270}" type="sibTrans" cxnId="{AD8BC33A-805B-4CF3-A6E2-10142423E3FA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22680A5C-04EE-4631-8779-2DF42DB0C5AC}">
      <dgm:prSet phldrT="[Text]" custT="1"/>
      <dgm:spPr/>
      <dgm:t>
        <a:bodyPr/>
        <a:lstStyle/>
        <a:p>
          <a:r>
            <a:rPr lang="en-US" sz="1100" b="1" dirty="0" err="1" smtClean="0"/>
            <a:t>Perilaku</a:t>
          </a:r>
          <a:r>
            <a:rPr lang="en-US" sz="1100" b="1" dirty="0" smtClean="0"/>
            <a:t> </a:t>
          </a:r>
          <a:r>
            <a:rPr lang="en-US" sz="1100" b="1" dirty="0" err="1" smtClean="0"/>
            <a:t>afektif</a:t>
          </a:r>
          <a:r>
            <a:rPr lang="en-US" sz="1100" b="1" dirty="0" smtClean="0"/>
            <a:t> </a:t>
          </a:r>
          <a:endParaRPr lang="en-US" sz="1100" b="1" dirty="0"/>
        </a:p>
      </dgm:t>
    </dgm:pt>
    <dgm:pt modelId="{88F2B386-0A79-4554-BDA9-1CFA6CE56075}" type="parTrans" cxnId="{79EBE090-6252-4247-8E49-BB2F375CB2BA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A127E3BB-875B-4FC9-AECC-776DE6CE6266}" type="sibTrans" cxnId="{79EBE090-6252-4247-8E49-BB2F375CB2BA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35A3724A-3674-4413-A24C-A47C4BA37E4E}">
      <dgm:prSet phldrT="[Text]" custT="1"/>
      <dgm:spPr/>
      <dgm:t>
        <a:bodyPr/>
        <a:lstStyle/>
        <a:p>
          <a:r>
            <a:rPr lang="en-US" sz="1100" b="1" smtClean="0"/>
            <a:t>pengetahuan dan keyakinan</a:t>
          </a:r>
          <a:endParaRPr lang="en-US" sz="1100" b="1" dirty="0"/>
        </a:p>
      </dgm:t>
    </dgm:pt>
    <dgm:pt modelId="{E9C13466-2A70-466E-8DE7-92D218C8DFC9}" type="parTrans" cxnId="{68FDB88F-E24F-4065-A69F-81848F1E9520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D9596D3F-D6F3-4519-A7E8-CE8051EA787B}" type="sibTrans" cxnId="{68FDB88F-E24F-4065-A69F-81848F1E9520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C6445666-604C-48B6-B1D0-F23B4574719A}">
      <dgm:prSet phldrT="[Text]" custT="1"/>
      <dgm:spPr/>
      <dgm:t>
        <a:bodyPr/>
        <a:lstStyle/>
        <a:p>
          <a:r>
            <a:rPr lang="en-US" sz="1100" b="1" smtClean="0"/>
            <a:t>Inhibisi (menghindari hal yang mubazir).</a:t>
          </a:r>
          <a:endParaRPr lang="en-US" sz="1100" b="1" dirty="0"/>
        </a:p>
      </dgm:t>
    </dgm:pt>
    <dgm:pt modelId="{B1B19953-7C8B-4A16-BF5C-48E17A7FF8CE}" type="parTrans" cxnId="{BA674C60-802B-4255-BC06-BC555D055915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B25D7D81-26F6-4E2B-A5C8-CC874C3CE97D}" type="sibTrans" cxnId="{BA674C60-802B-4255-BC06-BC555D055915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E2BB9620-01A5-4293-B3AD-058C1F155281}">
      <dgm:prSet phldrT="[Text]" custT="1"/>
      <dgm:spPr/>
      <dgm:t>
        <a:bodyPr/>
        <a:lstStyle/>
        <a:p>
          <a:r>
            <a:rPr lang="en-US" sz="1100" b="1" smtClean="0"/>
            <a:t>Apresiasi</a:t>
          </a:r>
          <a:endParaRPr lang="en-US" sz="1100" b="1" dirty="0"/>
        </a:p>
      </dgm:t>
    </dgm:pt>
    <dgm:pt modelId="{EE12AAB8-66C8-4D70-9DD7-9A52B574DD8D}" type="parTrans" cxnId="{22E74AA7-EA26-4627-96B2-3C388424D379}">
      <dgm:prSet/>
      <dgm:spPr/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359E0EF6-1CB4-4141-9FF7-4490286752B0}" type="sibTrans" cxnId="{22E74AA7-EA26-4627-96B2-3C388424D379}">
      <dgm:prSet/>
      <dgm:spPr>
        <a:solidFill>
          <a:schemeClr val="tx1"/>
        </a:solidFill>
      </dgm:spPr>
      <dgm:t>
        <a:bodyPr/>
        <a:lstStyle/>
        <a:p>
          <a:endParaRPr lang="en-US" sz="1100" b="1">
            <a:solidFill>
              <a:schemeClr val="tx1"/>
            </a:solidFill>
          </a:endParaRPr>
        </a:p>
      </dgm:t>
    </dgm:pt>
    <dgm:pt modelId="{7EA4D376-21A7-4BD9-8CA8-D8CE8449FD7A}" type="pres">
      <dgm:prSet presAssocID="{0AEF4A94-689E-4788-AB6D-95EC09148759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1FAA403-E201-41B6-A054-605AB6502962}" type="pres">
      <dgm:prSet presAssocID="{75CB6B5F-09C9-41A7-80F1-527FA428DDA0}" presName="first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D21AC2-66C7-44D2-A2F0-E70D23CAFD40}" type="pres">
      <dgm:prSet presAssocID="{24A47179-66B4-486B-B011-DD124D7F51AA}" presName="sibTrans" presStyleLbl="sibTrans2D1" presStyleIdx="0" presStyleCnt="12"/>
      <dgm:spPr/>
      <dgm:t>
        <a:bodyPr/>
        <a:lstStyle/>
        <a:p>
          <a:endParaRPr lang="en-US"/>
        </a:p>
      </dgm:t>
    </dgm:pt>
    <dgm:pt modelId="{6D4AC42D-AF3A-4C9C-AA18-5B44BB4E2E2F}" type="pres">
      <dgm:prSet presAssocID="{981A867A-DA34-4F0E-91C6-E8EF54246D7E}" presName="middleNode" presStyleCnt="0"/>
      <dgm:spPr/>
    </dgm:pt>
    <dgm:pt modelId="{6EB55DEF-0C91-407F-BE2D-25966EC7FCFB}" type="pres">
      <dgm:prSet presAssocID="{981A867A-DA34-4F0E-91C6-E8EF54246D7E}" presName="padding" presStyleLbl="node1" presStyleIdx="0" presStyleCnt="13"/>
      <dgm:spPr/>
    </dgm:pt>
    <dgm:pt modelId="{B5E4CAED-D39A-41E0-AE7C-F33F25EB414B}" type="pres">
      <dgm:prSet presAssocID="{981A867A-DA34-4F0E-91C6-E8EF54246D7E}" presName="shape" presStyleLbl="node1" presStyleIdx="1" presStyleCnt="13" custScaleX="134011" custScaleY="125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E6CD11-E2E1-44BD-B8A2-114387E4647C}" type="pres">
      <dgm:prSet presAssocID="{CDD73D3E-051E-4207-A2FF-59A896A513CE}" presName="sibTrans" presStyleLbl="sibTrans2D1" presStyleIdx="1" presStyleCnt="12"/>
      <dgm:spPr/>
      <dgm:t>
        <a:bodyPr/>
        <a:lstStyle/>
        <a:p>
          <a:endParaRPr lang="en-US"/>
        </a:p>
      </dgm:t>
    </dgm:pt>
    <dgm:pt modelId="{CBD5D02E-B95A-4ABA-BCAD-0FA2E0C87ABF}" type="pres">
      <dgm:prSet presAssocID="{28C2673F-EDAD-446D-BAE9-1365422F99F2}" presName="middleNode" presStyleCnt="0"/>
      <dgm:spPr/>
    </dgm:pt>
    <dgm:pt modelId="{8AFAEEF7-1079-49DC-B40D-7584F97DC19D}" type="pres">
      <dgm:prSet presAssocID="{28C2673F-EDAD-446D-BAE9-1365422F99F2}" presName="padding" presStyleLbl="node1" presStyleIdx="1" presStyleCnt="13"/>
      <dgm:spPr/>
    </dgm:pt>
    <dgm:pt modelId="{B1E0B049-C0ED-47D3-9F76-21FA84A213D4}" type="pres">
      <dgm:prSet presAssocID="{28C2673F-EDAD-446D-BAE9-1365422F99F2}" presName="shape" presStyleLbl="node1" presStyleIdx="2" presStyleCnt="13" custScaleX="146011" custScaleY="1307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637A0A-85DB-46EE-9A0B-7DFCE50ED28D}" type="pres">
      <dgm:prSet presAssocID="{DF5D8366-8EB3-47C4-A424-B995F29B62F6}" presName="sibTrans" presStyleLbl="sibTrans2D1" presStyleIdx="2" presStyleCnt="12"/>
      <dgm:spPr/>
      <dgm:t>
        <a:bodyPr/>
        <a:lstStyle/>
        <a:p>
          <a:endParaRPr lang="en-US"/>
        </a:p>
      </dgm:t>
    </dgm:pt>
    <dgm:pt modelId="{8DCEAB58-6848-4264-995D-20ED216E5B5A}" type="pres">
      <dgm:prSet presAssocID="{DCB9F62D-1412-427E-A4BA-74093456FBDC}" presName="middleNode" presStyleCnt="0"/>
      <dgm:spPr/>
    </dgm:pt>
    <dgm:pt modelId="{6A0B9353-46B2-4B39-9268-F7E99169B344}" type="pres">
      <dgm:prSet presAssocID="{DCB9F62D-1412-427E-A4BA-74093456FBDC}" presName="padding" presStyleLbl="node1" presStyleIdx="2" presStyleCnt="13"/>
      <dgm:spPr/>
    </dgm:pt>
    <dgm:pt modelId="{6283A0AD-484C-4491-9232-4161BCC4F93D}" type="pres">
      <dgm:prSet presAssocID="{DCB9F62D-1412-427E-A4BA-74093456FBDC}" presName="shape" presStyleLbl="node1" presStyleIdx="3" presStyleCnt="13" custScaleX="136698" custScaleY="1316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6F394A-8AFB-43E7-923D-08FA26B4A51E}" type="pres">
      <dgm:prSet presAssocID="{5869C4A9-70FE-4072-AC8C-DB31124ED74E}" presName="sibTrans" presStyleLbl="sibTrans2D1" presStyleIdx="3" presStyleCnt="12"/>
      <dgm:spPr/>
      <dgm:t>
        <a:bodyPr/>
        <a:lstStyle/>
        <a:p>
          <a:endParaRPr lang="en-US"/>
        </a:p>
      </dgm:t>
    </dgm:pt>
    <dgm:pt modelId="{09A0F9D0-88C7-482B-A175-C8EFB6327349}" type="pres">
      <dgm:prSet presAssocID="{2F531C30-0F45-4C9A-AEAF-25F2824D0CA1}" presName="middleNode" presStyleCnt="0"/>
      <dgm:spPr/>
    </dgm:pt>
    <dgm:pt modelId="{58FEFC1E-B9B3-41D0-8036-DA9FE344AA6F}" type="pres">
      <dgm:prSet presAssocID="{2F531C30-0F45-4C9A-AEAF-25F2824D0CA1}" presName="padding" presStyleLbl="node1" presStyleIdx="3" presStyleCnt="13"/>
      <dgm:spPr/>
    </dgm:pt>
    <dgm:pt modelId="{BEE1D738-1D19-4B87-86E3-FBEBF9EABB38}" type="pres">
      <dgm:prSet presAssocID="{2F531C30-0F45-4C9A-AEAF-25F2824D0CA1}" presName="shape" presStyleLbl="node1" presStyleIdx="4" presStyleCnt="13" custScaleX="136698" custScaleY="1319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02C194-547F-4F24-BA90-3CC063596FC4}" type="pres">
      <dgm:prSet presAssocID="{9A1CC833-BE49-45A4-BCC8-121198A5652D}" presName="sibTrans" presStyleLbl="sibTrans2D1" presStyleIdx="4" presStyleCnt="12"/>
      <dgm:spPr/>
      <dgm:t>
        <a:bodyPr/>
        <a:lstStyle/>
        <a:p>
          <a:endParaRPr lang="en-US"/>
        </a:p>
      </dgm:t>
    </dgm:pt>
    <dgm:pt modelId="{6F3B7EDE-F7F0-458C-8AAA-73C1E3491024}" type="pres">
      <dgm:prSet presAssocID="{662683F7-072F-4741-8620-A444AE402E32}" presName="middleNode" presStyleCnt="0"/>
      <dgm:spPr/>
    </dgm:pt>
    <dgm:pt modelId="{3C8DB62F-2195-4078-9598-73408C92F32B}" type="pres">
      <dgm:prSet presAssocID="{662683F7-072F-4741-8620-A444AE402E32}" presName="padding" presStyleLbl="node1" presStyleIdx="4" presStyleCnt="13"/>
      <dgm:spPr/>
    </dgm:pt>
    <dgm:pt modelId="{52306EFD-D1EB-4F9B-B27D-3177994C1CC1}" type="pres">
      <dgm:prSet presAssocID="{662683F7-072F-4741-8620-A444AE402E32}" presName="shape" presStyleLbl="node1" presStyleIdx="5" presStyleCnt="13" custScaleX="136698" custScaleY="1323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D4F39D-7A5C-420B-89FE-FEE630B50651}" type="pres">
      <dgm:prSet presAssocID="{6A28917A-4F10-40AF-9036-186B6CA5F6C9}" presName="sibTrans" presStyleLbl="sibTrans2D1" presStyleIdx="5" presStyleCnt="12"/>
      <dgm:spPr/>
      <dgm:t>
        <a:bodyPr/>
        <a:lstStyle/>
        <a:p>
          <a:endParaRPr lang="en-US"/>
        </a:p>
      </dgm:t>
    </dgm:pt>
    <dgm:pt modelId="{62FC61BE-F83B-4656-9145-2B14B0315129}" type="pres">
      <dgm:prSet presAssocID="{6D0EE36E-178C-448E-9340-CFFF4278345C}" presName="middleNode" presStyleCnt="0"/>
      <dgm:spPr/>
    </dgm:pt>
    <dgm:pt modelId="{09A329F6-AD5C-4325-8D5B-3A8548734C42}" type="pres">
      <dgm:prSet presAssocID="{6D0EE36E-178C-448E-9340-CFFF4278345C}" presName="padding" presStyleLbl="node1" presStyleIdx="5" presStyleCnt="13"/>
      <dgm:spPr/>
    </dgm:pt>
    <dgm:pt modelId="{942CB314-E9E3-4D9D-A17D-902E5B5B82DE}" type="pres">
      <dgm:prSet presAssocID="{6D0EE36E-178C-448E-9340-CFFF4278345C}" presName="shape" presStyleLbl="node1" presStyleIdx="6" presStyleCnt="13" custScaleX="128915" custScaleY="1323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32B9A1-46D5-4BB2-9DCA-0F770B8AEC0B}" type="pres">
      <dgm:prSet presAssocID="{98CB23A7-5072-49E6-A8C0-40A3A420C4FE}" presName="sibTrans" presStyleLbl="sibTrans2D1" presStyleIdx="6" presStyleCnt="12"/>
      <dgm:spPr/>
      <dgm:t>
        <a:bodyPr/>
        <a:lstStyle/>
        <a:p>
          <a:endParaRPr lang="en-US"/>
        </a:p>
      </dgm:t>
    </dgm:pt>
    <dgm:pt modelId="{0F1836CC-FB32-4A20-A1D7-F2A63034A613}" type="pres">
      <dgm:prSet presAssocID="{7D740F91-2A32-4B92-B1EA-56AD3DB0CB99}" presName="middleNode" presStyleCnt="0"/>
      <dgm:spPr/>
    </dgm:pt>
    <dgm:pt modelId="{DD8776EA-BF82-4189-93A5-3D1BD811851B}" type="pres">
      <dgm:prSet presAssocID="{7D740F91-2A32-4B92-B1EA-56AD3DB0CB99}" presName="padding" presStyleLbl="node1" presStyleIdx="6" presStyleCnt="13"/>
      <dgm:spPr/>
    </dgm:pt>
    <dgm:pt modelId="{8A8DCF41-4940-4D8D-85DB-77F513726C95}" type="pres">
      <dgm:prSet presAssocID="{7D740F91-2A32-4B92-B1EA-56AD3DB0CB99}" presName="shape" presStyleLbl="node1" presStyleIdx="7" presStyleCnt="13" custScaleX="128915" custScaleY="1319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99BE42-2055-4DA2-A863-A5467EF227AE}" type="pres">
      <dgm:prSet presAssocID="{88408B7D-C313-42B2-9E20-B2A190AE6A06}" presName="sibTrans" presStyleLbl="sibTrans2D1" presStyleIdx="7" presStyleCnt="12"/>
      <dgm:spPr/>
      <dgm:t>
        <a:bodyPr/>
        <a:lstStyle/>
        <a:p>
          <a:endParaRPr lang="en-US"/>
        </a:p>
      </dgm:t>
    </dgm:pt>
    <dgm:pt modelId="{4CBFDD23-A5C8-42A2-942D-40D084246C1F}" type="pres">
      <dgm:prSet presAssocID="{DF70FA66-6CD5-44E3-8EB4-B65078EEC5BC}" presName="middleNode" presStyleCnt="0"/>
      <dgm:spPr/>
    </dgm:pt>
    <dgm:pt modelId="{B5250A76-605E-4C69-A7ED-C329410E8E34}" type="pres">
      <dgm:prSet presAssocID="{DF70FA66-6CD5-44E3-8EB4-B65078EEC5BC}" presName="padding" presStyleLbl="node1" presStyleIdx="7" presStyleCnt="13"/>
      <dgm:spPr/>
    </dgm:pt>
    <dgm:pt modelId="{19948E25-F5D8-4113-983F-B6F5B8BBF128}" type="pres">
      <dgm:prSet presAssocID="{DF70FA66-6CD5-44E3-8EB4-B65078EEC5BC}" presName="shape" presStyleLbl="node1" presStyleIdx="8" presStyleCnt="13" custScaleX="147331" custScaleY="1316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B0D77-451E-4417-B1CC-B47014C42ACF}" type="pres">
      <dgm:prSet presAssocID="{F3B8A205-05BD-4F04-8228-ADB0F8802270}" presName="sibTrans" presStyleLbl="sibTrans2D1" presStyleIdx="8" presStyleCnt="12"/>
      <dgm:spPr/>
      <dgm:t>
        <a:bodyPr/>
        <a:lstStyle/>
        <a:p>
          <a:endParaRPr lang="en-US"/>
        </a:p>
      </dgm:t>
    </dgm:pt>
    <dgm:pt modelId="{27B2264C-A6C5-4891-AC66-73275AACD0C7}" type="pres">
      <dgm:prSet presAssocID="{35A3724A-3674-4413-A24C-A47C4BA37E4E}" presName="middleNode" presStyleCnt="0"/>
      <dgm:spPr/>
    </dgm:pt>
    <dgm:pt modelId="{BB05EC14-D430-4CF1-8D66-1747DDAFC608}" type="pres">
      <dgm:prSet presAssocID="{35A3724A-3674-4413-A24C-A47C4BA37E4E}" presName="padding" presStyleLbl="node1" presStyleIdx="8" presStyleCnt="13"/>
      <dgm:spPr/>
    </dgm:pt>
    <dgm:pt modelId="{60B54BF5-B6BF-4136-85EA-2BE89466690B}" type="pres">
      <dgm:prSet presAssocID="{35A3724A-3674-4413-A24C-A47C4BA37E4E}" presName="shape" presStyleLbl="node1" presStyleIdx="9" presStyleCnt="13" custScaleX="147719" custScaleY="1278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F05D54-3C26-4679-ABD8-305B2B6D57F6}" type="pres">
      <dgm:prSet presAssocID="{D9596D3F-D6F3-4519-A7E8-CE8051EA787B}" presName="sibTrans" presStyleLbl="sibTrans2D1" presStyleIdx="9" presStyleCnt="12"/>
      <dgm:spPr/>
      <dgm:t>
        <a:bodyPr/>
        <a:lstStyle/>
        <a:p>
          <a:endParaRPr lang="en-US"/>
        </a:p>
      </dgm:t>
    </dgm:pt>
    <dgm:pt modelId="{791BC97A-B72A-44D3-9770-B68B111D6A2E}" type="pres">
      <dgm:prSet presAssocID="{C6445666-604C-48B6-B1D0-F23B4574719A}" presName="middleNode" presStyleCnt="0"/>
      <dgm:spPr/>
    </dgm:pt>
    <dgm:pt modelId="{3208D49F-BDC1-4842-82C3-583EC62C886C}" type="pres">
      <dgm:prSet presAssocID="{C6445666-604C-48B6-B1D0-F23B4574719A}" presName="padding" presStyleLbl="node1" presStyleIdx="9" presStyleCnt="13"/>
      <dgm:spPr/>
    </dgm:pt>
    <dgm:pt modelId="{033BC9F5-27EC-4A66-B93B-C3AA51F61AAD}" type="pres">
      <dgm:prSet presAssocID="{C6445666-604C-48B6-B1D0-F23B4574719A}" presName="shape" presStyleLbl="node1" presStyleIdx="10" presStyleCnt="13" custScaleX="157965" custScaleY="1319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641375-0E03-4337-BCD3-3C38A20E4604}" type="pres">
      <dgm:prSet presAssocID="{B25D7D81-26F6-4E2B-A5C8-CC874C3CE97D}" presName="sibTrans" presStyleLbl="sibTrans2D1" presStyleIdx="10" presStyleCnt="12"/>
      <dgm:spPr/>
      <dgm:t>
        <a:bodyPr/>
        <a:lstStyle/>
        <a:p>
          <a:endParaRPr lang="en-US"/>
        </a:p>
      </dgm:t>
    </dgm:pt>
    <dgm:pt modelId="{671A5CF4-0ED4-4901-87B2-22C11489DF03}" type="pres">
      <dgm:prSet presAssocID="{E2BB9620-01A5-4293-B3AD-058C1F155281}" presName="middleNode" presStyleCnt="0"/>
      <dgm:spPr/>
    </dgm:pt>
    <dgm:pt modelId="{0EB7E554-DB82-4C0E-9FA5-C9CB913AAE0C}" type="pres">
      <dgm:prSet presAssocID="{E2BB9620-01A5-4293-B3AD-058C1F155281}" presName="padding" presStyleLbl="node1" presStyleIdx="10" presStyleCnt="13"/>
      <dgm:spPr/>
    </dgm:pt>
    <dgm:pt modelId="{1C508BDB-0EDA-4F5D-9602-6BFDFBF3503B}" type="pres">
      <dgm:prSet presAssocID="{E2BB9620-01A5-4293-B3AD-058C1F155281}" presName="shape" presStyleLbl="node1" presStyleIdx="11" presStyleCnt="13" custScaleX="139548" custScaleY="1323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F7B2CC-FF07-4408-873F-86A0FE32ACB4}" type="pres">
      <dgm:prSet presAssocID="{359E0EF6-1CB4-4141-9FF7-4490286752B0}" presName="sibTrans" presStyleLbl="sibTrans2D1" presStyleIdx="11" presStyleCnt="12"/>
      <dgm:spPr/>
      <dgm:t>
        <a:bodyPr/>
        <a:lstStyle/>
        <a:p>
          <a:endParaRPr lang="en-US"/>
        </a:p>
      </dgm:t>
    </dgm:pt>
    <dgm:pt modelId="{238871C6-2358-4465-BE0B-0B0D3751550D}" type="pres">
      <dgm:prSet presAssocID="{22680A5C-04EE-4631-8779-2DF42DB0C5AC}" presName="lastNode" presStyleLbl="node1" presStyleIdx="12" presStyleCnt="13" custScaleX="88455" custScaleY="789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E4685C-ECDB-4F4C-A945-564778B1ECE6}" type="presOf" srcId="{F3B8A205-05BD-4F04-8228-ADB0F8802270}" destId="{9ADB0D77-451E-4417-B1CC-B47014C42ACF}" srcOrd="0" destOrd="0" presId="urn:microsoft.com/office/officeart/2005/8/layout/bProcess2"/>
    <dgm:cxn modelId="{BA674C60-802B-4255-BC06-BC555D055915}" srcId="{0AEF4A94-689E-4788-AB6D-95EC09148759}" destId="{C6445666-604C-48B6-B1D0-F23B4574719A}" srcOrd="10" destOrd="0" parTransId="{B1B19953-7C8B-4A16-BF5C-48E17A7FF8CE}" sibTransId="{B25D7D81-26F6-4E2B-A5C8-CC874C3CE97D}"/>
    <dgm:cxn modelId="{5C1BE9C0-F8D7-4B45-A31D-8764F772F65A}" type="presOf" srcId="{22680A5C-04EE-4631-8779-2DF42DB0C5AC}" destId="{238871C6-2358-4465-BE0B-0B0D3751550D}" srcOrd="0" destOrd="0" presId="urn:microsoft.com/office/officeart/2005/8/layout/bProcess2"/>
    <dgm:cxn modelId="{0291063F-6075-4FC0-9864-D50D504FFE5D}" srcId="{0AEF4A94-689E-4788-AB6D-95EC09148759}" destId="{6D0EE36E-178C-448E-9340-CFFF4278345C}" srcOrd="6" destOrd="0" parTransId="{67C24CE7-360E-4C9D-8F51-2B28A4DB2CD8}" sibTransId="{98CB23A7-5072-49E6-A8C0-40A3A420C4FE}"/>
    <dgm:cxn modelId="{22E74AA7-EA26-4627-96B2-3C388424D379}" srcId="{0AEF4A94-689E-4788-AB6D-95EC09148759}" destId="{E2BB9620-01A5-4293-B3AD-058C1F155281}" srcOrd="11" destOrd="0" parTransId="{EE12AAB8-66C8-4D70-9DD7-9A52B574DD8D}" sibTransId="{359E0EF6-1CB4-4141-9FF7-4490286752B0}"/>
    <dgm:cxn modelId="{AD8BC33A-805B-4CF3-A6E2-10142423E3FA}" srcId="{0AEF4A94-689E-4788-AB6D-95EC09148759}" destId="{DF70FA66-6CD5-44E3-8EB4-B65078EEC5BC}" srcOrd="8" destOrd="0" parTransId="{619B6595-4427-452D-B98F-F922BBEDF2CD}" sibTransId="{F3B8A205-05BD-4F04-8228-ADB0F8802270}"/>
    <dgm:cxn modelId="{2724C89A-E297-4C36-8084-C59522F1D697}" type="presOf" srcId="{CDD73D3E-051E-4207-A2FF-59A896A513CE}" destId="{AAE6CD11-E2E1-44BD-B8A2-114387E4647C}" srcOrd="0" destOrd="0" presId="urn:microsoft.com/office/officeart/2005/8/layout/bProcess2"/>
    <dgm:cxn modelId="{BBD9CC58-A1C0-4F4A-8427-64395D499BF9}" type="presOf" srcId="{35A3724A-3674-4413-A24C-A47C4BA37E4E}" destId="{60B54BF5-B6BF-4136-85EA-2BE89466690B}" srcOrd="0" destOrd="0" presId="urn:microsoft.com/office/officeart/2005/8/layout/bProcess2"/>
    <dgm:cxn modelId="{C11E642C-AA3C-4ECF-8F02-4258DA32B1B5}" srcId="{0AEF4A94-689E-4788-AB6D-95EC09148759}" destId="{DCB9F62D-1412-427E-A4BA-74093456FBDC}" srcOrd="3" destOrd="0" parTransId="{D8939EE8-9CDA-4119-95A9-F1F9ADCFF129}" sibTransId="{5869C4A9-70FE-4072-AC8C-DB31124ED74E}"/>
    <dgm:cxn modelId="{51F642E3-248F-4A3E-A13A-746021A13A9B}" type="presOf" srcId="{9A1CC833-BE49-45A4-BCC8-121198A5652D}" destId="{4202C194-547F-4F24-BA90-3CC063596FC4}" srcOrd="0" destOrd="0" presId="urn:microsoft.com/office/officeart/2005/8/layout/bProcess2"/>
    <dgm:cxn modelId="{87B06DBF-309C-40DF-BFED-ECD7276FB264}" srcId="{0AEF4A94-689E-4788-AB6D-95EC09148759}" destId="{981A867A-DA34-4F0E-91C6-E8EF54246D7E}" srcOrd="1" destOrd="0" parTransId="{2CD38C80-6E9D-4C88-B713-CE4A2D15CD95}" sibTransId="{CDD73D3E-051E-4207-A2FF-59A896A513CE}"/>
    <dgm:cxn modelId="{8E089C34-D173-44B9-825F-BAB7E2DDBD5D}" type="presOf" srcId="{98CB23A7-5072-49E6-A8C0-40A3A420C4FE}" destId="{0732B9A1-46D5-4BB2-9DCA-0F770B8AEC0B}" srcOrd="0" destOrd="0" presId="urn:microsoft.com/office/officeart/2005/8/layout/bProcess2"/>
    <dgm:cxn modelId="{32CFED7F-807F-4537-86C0-F69DA421C4E0}" type="presOf" srcId="{981A867A-DA34-4F0E-91C6-E8EF54246D7E}" destId="{B5E4CAED-D39A-41E0-AE7C-F33F25EB414B}" srcOrd="0" destOrd="0" presId="urn:microsoft.com/office/officeart/2005/8/layout/bProcess2"/>
    <dgm:cxn modelId="{68FDB88F-E24F-4065-A69F-81848F1E9520}" srcId="{0AEF4A94-689E-4788-AB6D-95EC09148759}" destId="{35A3724A-3674-4413-A24C-A47C4BA37E4E}" srcOrd="9" destOrd="0" parTransId="{E9C13466-2A70-466E-8DE7-92D218C8DFC9}" sibTransId="{D9596D3F-D6F3-4519-A7E8-CE8051EA787B}"/>
    <dgm:cxn modelId="{79EBE090-6252-4247-8E49-BB2F375CB2BA}" srcId="{0AEF4A94-689E-4788-AB6D-95EC09148759}" destId="{22680A5C-04EE-4631-8779-2DF42DB0C5AC}" srcOrd="12" destOrd="0" parTransId="{88F2B386-0A79-4554-BDA9-1CFA6CE56075}" sibTransId="{A127E3BB-875B-4FC9-AECC-776DE6CE6266}"/>
    <dgm:cxn modelId="{BE749BDD-18EA-4D42-8BA5-940D06A9F439}" type="presOf" srcId="{662683F7-072F-4741-8620-A444AE402E32}" destId="{52306EFD-D1EB-4F9B-B27D-3177994C1CC1}" srcOrd="0" destOrd="0" presId="urn:microsoft.com/office/officeart/2005/8/layout/bProcess2"/>
    <dgm:cxn modelId="{CF807FDF-6BEE-4106-98B4-956375E2F9C7}" type="presOf" srcId="{2F531C30-0F45-4C9A-AEAF-25F2824D0CA1}" destId="{BEE1D738-1D19-4B87-86E3-FBEBF9EABB38}" srcOrd="0" destOrd="0" presId="urn:microsoft.com/office/officeart/2005/8/layout/bProcess2"/>
    <dgm:cxn modelId="{1246F941-E8AA-484B-9B61-FDC9FDAB3D59}" type="presOf" srcId="{C6445666-604C-48B6-B1D0-F23B4574719A}" destId="{033BC9F5-27EC-4A66-B93B-C3AA51F61AAD}" srcOrd="0" destOrd="0" presId="urn:microsoft.com/office/officeart/2005/8/layout/bProcess2"/>
    <dgm:cxn modelId="{7BA574A9-26BD-4BEE-BC97-1B9ADA6FBD97}" srcId="{0AEF4A94-689E-4788-AB6D-95EC09148759}" destId="{75CB6B5F-09C9-41A7-80F1-527FA428DDA0}" srcOrd="0" destOrd="0" parTransId="{AE00A722-8A9F-46D5-9F6E-5656EC475181}" sibTransId="{24A47179-66B4-486B-B011-DD124D7F51AA}"/>
    <dgm:cxn modelId="{58AF53D6-B88A-46F6-9575-8E87B9B27AE2}" srcId="{0AEF4A94-689E-4788-AB6D-95EC09148759}" destId="{2F531C30-0F45-4C9A-AEAF-25F2824D0CA1}" srcOrd="4" destOrd="0" parTransId="{ADA28EBC-9693-4527-8711-26111196AD08}" sibTransId="{9A1CC833-BE49-45A4-BCC8-121198A5652D}"/>
    <dgm:cxn modelId="{1322CAA2-023C-46C5-8E0F-7D89C8AB2A87}" type="presOf" srcId="{D9596D3F-D6F3-4519-A7E8-CE8051EA787B}" destId="{44F05D54-3C26-4679-ABD8-305B2B6D57F6}" srcOrd="0" destOrd="0" presId="urn:microsoft.com/office/officeart/2005/8/layout/bProcess2"/>
    <dgm:cxn modelId="{015A610F-61ED-48AA-A8FE-19456B8FEDFB}" type="presOf" srcId="{0AEF4A94-689E-4788-AB6D-95EC09148759}" destId="{7EA4D376-21A7-4BD9-8CA8-D8CE8449FD7A}" srcOrd="0" destOrd="0" presId="urn:microsoft.com/office/officeart/2005/8/layout/bProcess2"/>
    <dgm:cxn modelId="{B68C32DB-2B35-4334-97AA-B0C75E2D775C}" type="presOf" srcId="{28C2673F-EDAD-446D-BAE9-1365422F99F2}" destId="{B1E0B049-C0ED-47D3-9F76-21FA84A213D4}" srcOrd="0" destOrd="0" presId="urn:microsoft.com/office/officeart/2005/8/layout/bProcess2"/>
    <dgm:cxn modelId="{586A599D-551C-48C4-AC19-79D2159CCB2C}" type="presOf" srcId="{DF5D8366-8EB3-47C4-A424-B995F29B62F6}" destId="{0A637A0A-85DB-46EE-9A0B-7DFCE50ED28D}" srcOrd="0" destOrd="0" presId="urn:microsoft.com/office/officeart/2005/8/layout/bProcess2"/>
    <dgm:cxn modelId="{08EE1CE2-0410-4AB5-8D11-D926E06FF4B7}" type="presOf" srcId="{24A47179-66B4-486B-B011-DD124D7F51AA}" destId="{86D21AC2-66C7-44D2-A2F0-E70D23CAFD40}" srcOrd="0" destOrd="0" presId="urn:microsoft.com/office/officeart/2005/8/layout/bProcess2"/>
    <dgm:cxn modelId="{53D86D52-AEDC-4738-AF87-5D043A4176C3}" srcId="{0AEF4A94-689E-4788-AB6D-95EC09148759}" destId="{662683F7-072F-4741-8620-A444AE402E32}" srcOrd="5" destOrd="0" parTransId="{7148D1CF-C910-4319-B15F-26451387A1D6}" sibTransId="{6A28917A-4F10-40AF-9036-186B6CA5F6C9}"/>
    <dgm:cxn modelId="{89E1281E-B2C9-4234-BA8A-37376DBC51D8}" type="presOf" srcId="{DCB9F62D-1412-427E-A4BA-74093456FBDC}" destId="{6283A0AD-484C-4491-9232-4161BCC4F93D}" srcOrd="0" destOrd="0" presId="urn:microsoft.com/office/officeart/2005/8/layout/bProcess2"/>
    <dgm:cxn modelId="{10A138EB-3ED1-431A-89AD-84801BAC889B}" type="presOf" srcId="{7D740F91-2A32-4B92-B1EA-56AD3DB0CB99}" destId="{8A8DCF41-4940-4D8D-85DB-77F513726C95}" srcOrd="0" destOrd="0" presId="urn:microsoft.com/office/officeart/2005/8/layout/bProcess2"/>
    <dgm:cxn modelId="{AABAE21C-51EC-4325-AA63-CCE1D3F7EDAE}" type="presOf" srcId="{75CB6B5F-09C9-41A7-80F1-527FA428DDA0}" destId="{01FAA403-E201-41B6-A054-605AB6502962}" srcOrd="0" destOrd="0" presId="urn:microsoft.com/office/officeart/2005/8/layout/bProcess2"/>
    <dgm:cxn modelId="{DD3DE89B-7025-46B0-82EC-1AE81DAD2014}" type="presOf" srcId="{6A28917A-4F10-40AF-9036-186B6CA5F6C9}" destId="{BCD4F39D-7A5C-420B-89FE-FEE630B50651}" srcOrd="0" destOrd="0" presId="urn:microsoft.com/office/officeart/2005/8/layout/bProcess2"/>
    <dgm:cxn modelId="{A922B747-3BA0-4D01-8779-51D36BE4C936}" type="presOf" srcId="{DF70FA66-6CD5-44E3-8EB4-B65078EEC5BC}" destId="{19948E25-F5D8-4113-983F-B6F5B8BBF128}" srcOrd="0" destOrd="0" presId="urn:microsoft.com/office/officeart/2005/8/layout/bProcess2"/>
    <dgm:cxn modelId="{367A45E7-262B-4CEB-8E14-C2A0BBF1180C}" type="presOf" srcId="{B25D7D81-26F6-4E2B-A5C8-CC874C3CE97D}" destId="{52641375-0E03-4337-BCD3-3C38A20E4604}" srcOrd="0" destOrd="0" presId="urn:microsoft.com/office/officeart/2005/8/layout/bProcess2"/>
    <dgm:cxn modelId="{2C26A778-E900-4A5A-800E-0E51F83B174A}" srcId="{0AEF4A94-689E-4788-AB6D-95EC09148759}" destId="{7D740F91-2A32-4B92-B1EA-56AD3DB0CB99}" srcOrd="7" destOrd="0" parTransId="{B637D856-FEA7-4F68-9C5D-D069B8CBF597}" sibTransId="{88408B7D-C313-42B2-9E20-B2A190AE6A06}"/>
    <dgm:cxn modelId="{0B7DF5F0-BEB1-46E9-8734-4185D69E9FE0}" type="presOf" srcId="{6D0EE36E-178C-448E-9340-CFFF4278345C}" destId="{942CB314-E9E3-4D9D-A17D-902E5B5B82DE}" srcOrd="0" destOrd="0" presId="urn:microsoft.com/office/officeart/2005/8/layout/bProcess2"/>
    <dgm:cxn modelId="{434521C9-27F5-4393-87B7-EA58463DE63E}" type="presOf" srcId="{88408B7D-C313-42B2-9E20-B2A190AE6A06}" destId="{B399BE42-2055-4DA2-A863-A5467EF227AE}" srcOrd="0" destOrd="0" presId="urn:microsoft.com/office/officeart/2005/8/layout/bProcess2"/>
    <dgm:cxn modelId="{32F3699F-B4AB-4868-88C9-A64DE8D0E052}" type="presOf" srcId="{E2BB9620-01A5-4293-B3AD-058C1F155281}" destId="{1C508BDB-0EDA-4F5D-9602-6BFDFBF3503B}" srcOrd="0" destOrd="0" presId="urn:microsoft.com/office/officeart/2005/8/layout/bProcess2"/>
    <dgm:cxn modelId="{9DCD2D16-E328-4900-9096-A1A41E55D1E2}" srcId="{0AEF4A94-689E-4788-AB6D-95EC09148759}" destId="{28C2673F-EDAD-446D-BAE9-1365422F99F2}" srcOrd="2" destOrd="0" parTransId="{407F33FD-3EA2-44AE-8AFD-F92ED33278E7}" sibTransId="{DF5D8366-8EB3-47C4-A424-B995F29B62F6}"/>
    <dgm:cxn modelId="{F191D7BA-F0EE-46DB-BDAC-AA8C74129F25}" type="presOf" srcId="{5869C4A9-70FE-4072-AC8C-DB31124ED74E}" destId="{246F394A-8AFB-43E7-923D-08FA26B4A51E}" srcOrd="0" destOrd="0" presId="urn:microsoft.com/office/officeart/2005/8/layout/bProcess2"/>
    <dgm:cxn modelId="{7F735364-0462-4154-960C-A979D1AF7AD6}" type="presOf" srcId="{359E0EF6-1CB4-4141-9FF7-4490286752B0}" destId="{60F7B2CC-FF07-4408-873F-86A0FE32ACB4}" srcOrd="0" destOrd="0" presId="urn:microsoft.com/office/officeart/2005/8/layout/bProcess2"/>
    <dgm:cxn modelId="{8583815A-31EE-43E2-83B7-BAC1501089ED}" type="presParOf" srcId="{7EA4D376-21A7-4BD9-8CA8-D8CE8449FD7A}" destId="{01FAA403-E201-41B6-A054-605AB6502962}" srcOrd="0" destOrd="0" presId="urn:microsoft.com/office/officeart/2005/8/layout/bProcess2"/>
    <dgm:cxn modelId="{6E671771-2CA9-40BE-9D71-69A1ACEDF512}" type="presParOf" srcId="{7EA4D376-21A7-4BD9-8CA8-D8CE8449FD7A}" destId="{86D21AC2-66C7-44D2-A2F0-E70D23CAFD40}" srcOrd="1" destOrd="0" presId="urn:microsoft.com/office/officeart/2005/8/layout/bProcess2"/>
    <dgm:cxn modelId="{3881E269-F108-443B-9987-6C0251198020}" type="presParOf" srcId="{7EA4D376-21A7-4BD9-8CA8-D8CE8449FD7A}" destId="{6D4AC42D-AF3A-4C9C-AA18-5B44BB4E2E2F}" srcOrd="2" destOrd="0" presId="urn:microsoft.com/office/officeart/2005/8/layout/bProcess2"/>
    <dgm:cxn modelId="{40C55BFE-56D5-4C09-BCF6-908BB9AABA63}" type="presParOf" srcId="{6D4AC42D-AF3A-4C9C-AA18-5B44BB4E2E2F}" destId="{6EB55DEF-0C91-407F-BE2D-25966EC7FCFB}" srcOrd="0" destOrd="0" presId="urn:microsoft.com/office/officeart/2005/8/layout/bProcess2"/>
    <dgm:cxn modelId="{2B16D61F-7ACA-4861-B1E9-CA12EB59AC1E}" type="presParOf" srcId="{6D4AC42D-AF3A-4C9C-AA18-5B44BB4E2E2F}" destId="{B5E4CAED-D39A-41E0-AE7C-F33F25EB414B}" srcOrd="1" destOrd="0" presId="urn:microsoft.com/office/officeart/2005/8/layout/bProcess2"/>
    <dgm:cxn modelId="{AAABDB11-7F0C-4A58-A75B-94CF13316A37}" type="presParOf" srcId="{7EA4D376-21A7-4BD9-8CA8-D8CE8449FD7A}" destId="{AAE6CD11-E2E1-44BD-B8A2-114387E4647C}" srcOrd="3" destOrd="0" presId="urn:microsoft.com/office/officeart/2005/8/layout/bProcess2"/>
    <dgm:cxn modelId="{3C6293A7-AAB9-4ADA-A025-CD79EB6C3376}" type="presParOf" srcId="{7EA4D376-21A7-4BD9-8CA8-D8CE8449FD7A}" destId="{CBD5D02E-B95A-4ABA-BCAD-0FA2E0C87ABF}" srcOrd="4" destOrd="0" presId="urn:microsoft.com/office/officeart/2005/8/layout/bProcess2"/>
    <dgm:cxn modelId="{1ABE1168-2692-4614-B179-B680E2915C4B}" type="presParOf" srcId="{CBD5D02E-B95A-4ABA-BCAD-0FA2E0C87ABF}" destId="{8AFAEEF7-1079-49DC-B40D-7584F97DC19D}" srcOrd="0" destOrd="0" presId="urn:microsoft.com/office/officeart/2005/8/layout/bProcess2"/>
    <dgm:cxn modelId="{214E67E5-EC37-462F-9D2C-C6F45CE77730}" type="presParOf" srcId="{CBD5D02E-B95A-4ABA-BCAD-0FA2E0C87ABF}" destId="{B1E0B049-C0ED-47D3-9F76-21FA84A213D4}" srcOrd="1" destOrd="0" presId="urn:microsoft.com/office/officeart/2005/8/layout/bProcess2"/>
    <dgm:cxn modelId="{191307D9-3191-4BD8-A8CB-CDA050CF2276}" type="presParOf" srcId="{7EA4D376-21A7-4BD9-8CA8-D8CE8449FD7A}" destId="{0A637A0A-85DB-46EE-9A0B-7DFCE50ED28D}" srcOrd="5" destOrd="0" presId="urn:microsoft.com/office/officeart/2005/8/layout/bProcess2"/>
    <dgm:cxn modelId="{9260370D-BB1D-49AE-B76D-815D504D8287}" type="presParOf" srcId="{7EA4D376-21A7-4BD9-8CA8-D8CE8449FD7A}" destId="{8DCEAB58-6848-4264-995D-20ED216E5B5A}" srcOrd="6" destOrd="0" presId="urn:microsoft.com/office/officeart/2005/8/layout/bProcess2"/>
    <dgm:cxn modelId="{A47E2ACB-DF27-4CC7-827C-CFB28A289899}" type="presParOf" srcId="{8DCEAB58-6848-4264-995D-20ED216E5B5A}" destId="{6A0B9353-46B2-4B39-9268-F7E99169B344}" srcOrd="0" destOrd="0" presId="urn:microsoft.com/office/officeart/2005/8/layout/bProcess2"/>
    <dgm:cxn modelId="{217D4CAA-580F-4B92-8C21-675B3FCC18DA}" type="presParOf" srcId="{8DCEAB58-6848-4264-995D-20ED216E5B5A}" destId="{6283A0AD-484C-4491-9232-4161BCC4F93D}" srcOrd="1" destOrd="0" presId="urn:microsoft.com/office/officeart/2005/8/layout/bProcess2"/>
    <dgm:cxn modelId="{541055F5-093F-4655-9378-929F03A6355B}" type="presParOf" srcId="{7EA4D376-21A7-4BD9-8CA8-D8CE8449FD7A}" destId="{246F394A-8AFB-43E7-923D-08FA26B4A51E}" srcOrd="7" destOrd="0" presId="urn:microsoft.com/office/officeart/2005/8/layout/bProcess2"/>
    <dgm:cxn modelId="{7FDF8A01-6616-4399-A7A1-EA8D6F33BE93}" type="presParOf" srcId="{7EA4D376-21A7-4BD9-8CA8-D8CE8449FD7A}" destId="{09A0F9D0-88C7-482B-A175-C8EFB6327349}" srcOrd="8" destOrd="0" presId="urn:microsoft.com/office/officeart/2005/8/layout/bProcess2"/>
    <dgm:cxn modelId="{37F1318E-B683-4D3D-9D7E-230ADD8B7CF1}" type="presParOf" srcId="{09A0F9D0-88C7-482B-A175-C8EFB6327349}" destId="{58FEFC1E-B9B3-41D0-8036-DA9FE344AA6F}" srcOrd="0" destOrd="0" presId="urn:microsoft.com/office/officeart/2005/8/layout/bProcess2"/>
    <dgm:cxn modelId="{C32E796A-1689-44BE-AAAE-4F81B009AF49}" type="presParOf" srcId="{09A0F9D0-88C7-482B-A175-C8EFB6327349}" destId="{BEE1D738-1D19-4B87-86E3-FBEBF9EABB38}" srcOrd="1" destOrd="0" presId="urn:microsoft.com/office/officeart/2005/8/layout/bProcess2"/>
    <dgm:cxn modelId="{122D4AE1-889C-45D7-8610-B2AC3BBAD8CC}" type="presParOf" srcId="{7EA4D376-21A7-4BD9-8CA8-D8CE8449FD7A}" destId="{4202C194-547F-4F24-BA90-3CC063596FC4}" srcOrd="9" destOrd="0" presId="urn:microsoft.com/office/officeart/2005/8/layout/bProcess2"/>
    <dgm:cxn modelId="{89ED5AC0-D54A-470E-A881-23CD11CFFF93}" type="presParOf" srcId="{7EA4D376-21A7-4BD9-8CA8-D8CE8449FD7A}" destId="{6F3B7EDE-F7F0-458C-8AAA-73C1E3491024}" srcOrd="10" destOrd="0" presId="urn:microsoft.com/office/officeart/2005/8/layout/bProcess2"/>
    <dgm:cxn modelId="{39685F59-63BB-4B83-92F4-37D1C076643A}" type="presParOf" srcId="{6F3B7EDE-F7F0-458C-8AAA-73C1E3491024}" destId="{3C8DB62F-2195-4078-9598-73408C92F32B}" srcOrd="0" destOrd="0" presId="urn:microsoft.com/office/officeart/2005/8/layout/bProcess2"/>
    <dgm:cxn modelId="{A8946E17-5625-4D1E-9E67-575717D5D159}" type="presParOf" srcId="{6F3B7EDE-F7F0-458C-8AAA-73C1E3491024}" destId="{52306EFD-D1EB-4F9B-B27D-3177994C1CC1}" srcOrd="1" destOrd="0" presId="urn:microsoft.com/office/officeart/2005/8/layout/bProcess2"/>
    <dgm:cxn modelId="{E2B43191-C75F-4547-A1A4-B797F4E3E528}" type="presParOf" srcId="{7EA4D376-21A7-4BD9-8CA8-D8CE8449FD7A}" destId="{BCD4F39D-7A5C-420B-89FE-FEE630B50651}" srcOrd="11" destOrd="0" presId="urn:microsoft.com/office/officeart/2005/8/layout/bProcess2"/>
    <dgm:cxn modelId="{85F305AF-A796-45E5-AEB8-757140CF6EBD}" type="presParOf" srcId="{7EA4D376-21A7-4BD9-8CA8-D8CE8449FD7A}" destId="{62FC61BE-F83B-4656-9145-2B14B0315129}" srcOrd="12" destOrd="0" presId="urn:microsoft.com/office/officeart/2005/8/layout/bProcess2"/>
    <dgm:cxn modelId="{8031F512-B1E7-45F2-B566-5381A753BE17}" type="presParOf" srcId="{62FC61BE-F83B-4656-9145-2B14B0315129}" destId="{09A329F6-AD5C-4325-8D5B-3A8548734C42}" srcOrd="0" destOrd="0" presId="urn:microsoft.com/office/officeart/2005/8/layout/bProcess2"/>
    <dgm:cxn modelId="{397C5986-0077-4EA1-9B5F-CD353BFEED18}" type="presParOf" srcId="{62FC61BE-F83B-4656-9145-2B14B0315129}" destId="{942CB314-E9E3-4D9D-A17D-902E5B5B82DE}" srcOrd="1" destOrd="0" presId="urn:microsoft.com/office/officeart/2005/8/layout/bProcess2"/>
    <dgm:cxn modelId="{F832EDD6-327B-4DD2-96A7-04379A9B5A20}" type="presParOf" srcId="{7EA4D376-21A7-4BD9-8CA8-D8CE8449FD7A}" destId="{0732B9A1-46D5-4BB2-9DCA-0F770B8AEC0B}" srcOrd="13" destOrd="0" presId="urn:microsoft.com/office/officeart/2005/8/layout/bProcess2"/>
    <dgm:cxn modelId="{AF1043BB-4326-4E88-8C13-F40D13E75A2D}" type="presParOf" srcId="{7EA4D376-21A7-4BD9-8CA8-D8CE8449FD7A}" destId="{0F1836CC-FB32-4A20-A1D7-F2A63034A613}" srcOrd="14" destOrd="0" presId="urn:microsoft.com/office/officeart/2005/8/layout/bProcess2"/>
    <dgm:cxn modelId="{0DD3AB3D-3161-4C73-BD02-39E4D4DB7D3A}" type="presParOf" srcId="{0F1836CC-FB32-4A20-A1D7-F2A63034A613}" destId="{DD8776EA-BF82-4189-93A5-3D1BD811851B}" srcOrd="0" destOrd="0" presId="urn:microsoft.com/office/officeart/2005/8/layout/bProcess2"/>
    <dgm:cxn modelId="{7581111F-6163-40E6-B60F-E77CFDA9D77E}" type="presParOf" srcId="{0F1836CC-FB32-4A20-A1D7-F2A63034A613}" destId="{8A8DCF41-4940-4D8D-85DB-77F513726C95}" srcOrd="1" destOrd="0" presId="urn:microsoft.com/office/officeart/2005/8/layout/bProcess2"/>
    <dgm:cxn modelId="{745BB242-A33B-4CC8-B777-12339C166168}" type="presParOf" srcId="{7EA4D376-21A7-4BD9-8CA8-D8CE8449FD7A}" destId="{B399BE42-2055-4DA2-A863-A5467EF227AE}" srcOrd="15" destOrd="0" presId="urn:microsoft.com/office/officeart/2005/8/layout/bProcess2"/>
    <dgm:cxn modelId="{BA7C5CA4-6EA2-4CBF-979B-D74138F8D106}" type="presParOf" srcId="{7EA4D376-21A7-4BD9-8CA8-D8CE8449FD7A}" destId="{4CBFDD23-A5C8-42A2-942D-40D084246C1F}" srcOrd="16" destOrd="0" presId="urn:microsoft.com/office/officeart/2005/8/layout/bProcess2"/>
    <dgm:cxn modelId="{CAFC4238-670A-431B-9381-AF9DD4CA1C2C}" type="presParOf" srcId="{4CBFDD23-A5C8-42A2-942D-40D084246C1F}" destId="{B5250A76-605E-4C69-A7ED-C329410E8E34}" srcOrd="0" destOrd="0" presId="urn:microsoft.com/office/officeart/2005/8/layout/bProcess2"/>
    <dgm:cxn modelId="{AFAF891C-46F4-499B-B36C-5945ACE83B35}" type="presParOf" srcId="{4CBFDD23-A5C8-42A2-942D-40D084246C1F}" destId="{19948E25-F5D8-4113-983F-B6F5B8BBF128}" srcOrd="1" destOrd="0" presId="urn:microsoft.com/office/officeart/2005/8/layout/bProcess2"/>
    <dgm:cxn modelId="{0DC00FA9-2E60-4620-9277-E239B5026E7D}" type="presParOf" srcId="{7EA4D376-21A7-4BD9-8CA8-D8CE8449FD7A}" destId="{9ADB0D77-451E-4417-B1CC-B47014C42ACF}" srcOrd="17" destOrd="0" presId="urn:microsoft.com/office/officeart/2005/8/layout/bProcess2"/>
    <dgm:cxn modelId="{B0AFD474-B86B-4D68-9033-95D5813A76DA}" type="presParOf" srcId="{7EA4D376-21A7-4BD9-8CA8-D8CE8449FD7A}" destId="{27B2264C-A6C5-4891-AC66-73275AACD0C7}" srcOrd="18" destOrd="0" presId="urn:microsoft.com/office/officeart/2005/8/layout/bProcess2"/>
    <dgm:cxn modelId="{51546AE7-124F-4539-908A-C5BB4CC1A44A}" type="presParOf" srcId="{27B2264C-A6C5-4891-AC66-73275AACD0C7}" destId="{BB05EC14-D430-4CF1-8D66-1747DDAFC608}" srcOrd="0" destOrd="0" presId="urn:microsoft.com/office/officeart/2005/8/layout/bProcess2"/>
    <dgm:cxn modelId="{2DAF75F5-CD31-4E04-953C-0CF39D3F439B}" type="presParOf" srcId="{27B2264C-A6C5-4891-AC66-73275AACD0C7}" destId="{60B54BF5-B6BF-4136-85EA-2BE89466690B}" srcOrd="1" destOrd="0" presId="urn:microsoft.com/office/officeart/2005/8/layout/bProcess2"/>
    <dgm:cxn modelId="{16999423-369A-4CFA-BD37-0C400CFA3330}" type="presParOf" srcId="{7EA4D376-21A7-4BD9-8CA8-D8CE8449FD7A}" destId="{44F05D54-3C26-4679-ABD8-305B2B6D57F6}" srcOrd="19" destOrd="0" presId="urn:microsoft.com/office/officeart/2005/8/layout/bProcess2"/>
    <dgm:cxn modelId="{CC69E6DB-B7C5-4188-AADB-7A1875563760}" type="presParOf" srcId="{7EA4D376-21A7-4BD9-8CA8-D8CE8449FD7A}" destId="{791BC97A-B72A-44D3-9770-B68B111D6A2E}" srcOrd="20" destOrd="0" presId="urn:microsoft.com/office/officeart/2005/8/layout/bProcess2"/>
    <dgm:cxn modelId="{9D695B72-E8C7-4248-BA17-9A9007EFF3A4}" type="presParOf" srcId="{791BC97A-B72A-44D3-9770-B68B111D6A2E}" destId="{3208D49F-BDC1-4842-82C3-583EC62C886C}" srcOrd="0" destOrd="0" presId="urn:microsoft.com/office/officeart/2005/8/layout/bProcess2"/>
    <dgm:cxn modelId="{759779CD-85B2-42F2-A3C4-B536B161AFC6}" type="presParOf" srcId="{791BC97A-B72A-44D3-9770-B68B111D6A2E}" destId="{033BC9F5-27EC-4A66-B93B-C3AA51F61AAD}" srcOrd="1" destOrd="0" presId="urn:microsoft.com/office/officeart/2005/8/layout/bProcess2"/>
    <dgm:cxn modelId="{C08BBCE6-D081-4740-9E96-4A48E2BBB488}" type="presParOf" srcId="{7EA4D376-21A7-4BD9-8CA8-D8CE8449FD7A}" destId="{52641375-0E03-4337-BCD3-3C38A20E4604}" srcOrd="21" destOrd="0" presId="urn:microsoft.com/office/officeart/2005/8/layout/bProcess2"/>
    <dgm:cxn modelId="{A2808CE6-352C-4153-9F42-8FD51DC9B750}" type="presParOf" srcId="{7EA4D376-21A7-4BD9-8CA8-D8CE8449FD7A}" destId="{671A5CF4-0ED4-4901-87B2-22C11489DF03}" srcOrd="22" destOrd="0" presId="urn:microsoft.com/office/officeart/2005/8/layout/bProcess2"/>
    <dgm:cxn modelId="{B83C7551-4850-49EB-97C3-95D656EEFDA8}" type="presParOf" srcId="{671A5CF4-0ED4-4901-87B2-22C11489DF03}" destId="{0EB7E554-DB82-4C0E-9FA5-C9CB913AAE0C}" srcOrd="0" destOrd="0" presId="urn:microsoft.com/office/officeart/2005/8/layout/bProcess2"/>
    <dgm:cxn modelId="{080352E3-9D4B-4396-84D3-498A3D6045A3}" type="presParOf" srcId="{671A5CF4-0ED4-4901-87B2-22C11489DF03}" destId="{1C508BDB-0EDA-4F5D-9602-6BFDFBF3503B}" srcOrd="1" destOrd="0" presId="urn:microsoft.com/office/officeart/2005/8/layout/bProcess2"/>
    <dgm:cxn modelId="{A46828E0-9874-4B99-A8D8-704A2707A13F}" type="presParOf" srcId="{7EA4D376-21A7-4BD9-8CA8-D8CE8449FD7A}" destId="{60F7B2CC-FF07-4408-873F-86A0FE32ACB4}" srcOrd="23" destOrd="0" presId="urn:microsoft.com/office/officeart/2005/8/layout/bProcess2"/>
    <dgm:cxn modelId="{5B78295F-965F-4065-B7CE-B0B92F97B896}" type="presParOf" srcId="{7EA4D376-21A7-4BD9-8CA8-D8CE8449FD7A}" destId="{238871C6-2358-4465-BE0B-0B0D3751550D}" srcOrd="24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FF5485F-8116-45C6-A3BB-FA1AAABE4281}" type="doc">
      <dgm:prSet loTypeId="urn:microsoft.com/office/officeart/2005/8/layout/funnel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EB5040E-F671-4569-88CC-377091AD309B}">
      <dgm:prSet phldrT="[Text]" custT="1"/>
      <dgm:spPr/>
      <dgm:t>
        <a:bodyPr/>
        <a:lstStyle/>
        <a:p>
          <a:r>
            <a:rPr lang="en-US" sz="2000" b="1" dirty="0" err="1" smtClean="0">
              <a:latin typeface="Arial Black" pitchFamily="34" charset="0"/>
            </a:rPr>
            <a:t>psikomotor</a:t>
          </a:r>
          <a:endParaRPr lang="en-US" sz="2000" b="1" dirty="0">
            <a:latin typeface="Arial Black" pitchFamily="34" charset="0"/>
          </a:endParaRPr>
        </a:p>
      </dgm:t>
    </dgm:pt>
    <dgm:pt modelId="{189E44DA-1EC3-4C9B-91BE-504924099782}" type="parTrans" cxnId="{DC19354C-E922-4AB8-850D-F3526F7102EE}">
      <dgm:prSet/>
      <dgm:spPr/>
      <dgm:t>
        <a:bodyPr/>
        <a:lstStyle/>
        <a:p>
          <a:endParaRPr lang="en-US"/>
        </a:p>
      </dgm:t>
    </dgm:pt>
    <dgm:pt modelId="{B610BD6C-4095-499A-8307-F7632FC0A216}" type="sibTrans" cxnId="{DC19354C-E922-4AB8-850D-F3526F7102EE}">
      <dgm:prSet/>
      <dgm:spPr/>
      <dgm:t>
        <a:bodyPr/>
        <a:lstStyle/>
        <a:p>
          <a:endParaRPr lang="en-US"/>
        </a:p>
      </dgm:t>
    </dgm:pt>
    <dgm:pt modelId="{5BA03BCE-C1ED-4E5A-AFCF-EBF685043B51}">
      <dgm:prSet phldrT="[Text]" custT="1"/>
      <dgm:spPr/>
      <dgm:t>
        <a:bodyPr/>
        <a:lstStyle/>
        <a:p>
          <a:r>
            <a:rPr lang="en-US" sz="2800" b="1" dirty="0" err="1" smtClean="0">
              <a:latin typeface="Arial Black" pitchFamily="34" charset="0"/>
            </a:rPr>
            <a:t>afektif</a:t>
          </a:r>
          <a:endParaRPr lang="en-US" sz="2800" b="1" dirty="0">
            <a:latin typeface="Arial Black" pitchFamily="34" charset="0"/>
          </a:endParaRPr>
        </a:p>
      </dgm:t>
    </dgm:pt>
    <dgm:pt modelId="{98B5B59B-358C-48BD-84EC-A0DB6554994E}" type="parTrans" cxnId="{23D19798-9374-405D-B8C5-1F0AC6748E31}">
      <dgm:prSet/>
      <dgm:spPr/>
      <dgm:t>
        <a:bodyPr/>
        <a:lstStyle/>
        <a:p>
          <a:endParaRPr lang="en-US"/>
        </a:p>
      </dgm:t>
    </dgm:pt>
    <dgm:pt modelId="{9AB18D42-9671-4175-AC25-38CF8E921C90}" type="sibTrans" cxnId="{23D19798-9374-405D-B8C5-1F0AC6748E31}">
      <dgm:prSet/>
      <dgm:spPr/>
      <dgm:t>
        <a:bodyPr/>
        <a:lstStyle/>
        <a:p>
          <a:endParaRPr lang="en-US"/>
        </a:p>
      </dgm:t>
    </dgm:pt>
    <dgm:pt modelId="{AEC5F49F-B0E7-41A6-8333-7183621E4CC5}">
      <dgm:prSet phldrT="[Text]"/>
      <dgm:spPr/>
      <dgm:t>
        <a:bodyPr/>
        <a:lstStyle/>
        <a:p>
          <a:r>
            <a:rPr lang="en-US" dirty="0" err="1" smtClean="0">
              <a:latin typeface="Arial Black" pitchFamily="34" charset="0"/>
            </a:rPr>
            <a:t>kognitif</a:t>
          </a:r>
          <a:endParaRPr lang="en-US" dirty="0">
            <a:latin typeface="Arial Black" pitchFamily="34" charset="0"/>
          </a:endParaRPr>
        </a:p>
      </dgm:t>
    </dgm:pt>
    <dgm:pt modelId="{B0EC3BE1-B3D4-4A1F-A765-1993D8F0D104}" type="parTrans" cxnId="{96757747-B489-4BAF-9760-DA2EE8F87C34}">
      <dgm:prSet/>
      <dgm:spPr/>
      <dgm:t>
        <a:bodyPr/>
        <a:lstStyle/>
        <a:p>
          <a:endParaRPr lang="en-US"/>
        </a:p>
      </dgm:t>
    </dgm:pt>
    <dgm:pt modelId="{34E3CB80-3DEB-4A66-B117-27D40BF80B7F}" type="sibTrans" cxnId="{96757747-B489-4BAF-9760-DA2EE8F87C34}">
      <dgm:prSet/>
      <dgm:spPr/>
      <dgm:t>
        <a:bodyPr/>
        <a:lstStyle/>
        <a:p>
          <a:endParaRPr lang="en-US"/>
        </a:p>
      </dgm:t>
    </dgm:pt>
    <dgm:pt modelId="{573E88EE-2C21-4B4F-B678-6CC941F13182}">
      <dgm:prSet phldrT="[Text]"/>
      <dgm:spPr/>
      <dgm:t>
        <a:bodyPr/>
        <a:lstStyle/>
        <a:p>
          <a:r>
            <a:rPr lang="en-US" b="1" dirty="0" err="1" smtClean="0">
              <a:latin typeface="Arial Black" pitchFamily="34" charset="0"/>
            </a:rPr>
            <a:t>Perubahan</a:t>
          </a:r>
          <a:r>
            <a:rPr lang="en-US" b="1" dirty="0" smtClean="0">
              <a:latin typeface="Arial Black" pitchFamily="34" charset="0"/>
            </a:rPr>
            <a:t> </a:t>
          </a:r>
          <a:r>
            <a:rPr lang="en-US" b="1" dirty="0" err="1" smtClean="0">
              <a:latin typeface="Arial Black" pitchFamily="34" charset="0"/>
            </a:rPr>
            <a:t>perilaku</a:t>
          </a:r>
          <a:r>
            <a:rPr lang="en-US" b="1" dirty="0" smtClean="0">
              <a:latin typeface="Arial Black" pitchFamily="34" charset="0"/>
            </a:rPr>
            <a:t> yang </a:t>
          </a:r>
          <a:r>
            <a:rPr lang="en-US" b="1" dirty="0" err="1" smtClean="0">
              <a:latin typeface="Arial Black" pitchFamily="34" charset="0"/>
            </a:rPr>
            <a:t>terjadi</a:t>
          </a:r>
          <a:r>
            <a:rPr lang="en-US" b="1" dirty="0" smtClean="0">
              <a:latin typeface="Arial Black" pitchFamily="34" charset="0"/>
            </a:rPr>
            <a:t> </a:t>
          </a:r>
          <a:r>
            <a:rPr lang="en-US" b="1" dirty="0" err="1" smtClean="0">
              <a:latin typeface="Arial Black" pitchFamily="34" charset="0"/>
            </a:rPr>
            <a:t>sebagai</a:t>
          </a:r>
          <a:r>
            <a:rPr lang="en-US" b="1" dirty="0" smtClean="0">
              <a:latin typeface="Arial Black" pitchFamily="34" charset="0"/>
            </a:rPr>
            <a:t> </a:t>
          </a:r>
          <a:r>
            <a:rPr lang="en-US" b="1" dirty="0" err="1" smtClean="0">
              <a:latin typeface="Arial Black" pitchFamily="34" charset="0"/>
            </a:rPr>
            <a:t>hasil</a:t>
          </a:r>
          <a:r>
            <a:rPr lang="en-US" b="1" dirty="0" smtClean="0">
              <a:latin typeface="Arial Black" pitchFamily="34" charset="0"/>
            </a:rPr>
            <a:t> </a:t>
          </a:r>
          <a:r>
            <a:rPr lang="en-US" b="1" dirty="0" err="1" smtClean="0">
              <a:latin typeface="Arial Black" pitchFamily="34" charset="0"/>
            </a:rPr>
            <a:t>belajar</a:t>
          </a:r>
          <a:r>
            <a:rPr lang="en-US" b="1" dirty="0" smtClean="0">
              <a:latin typeface="Arial Black" pitchFamily="34" charset="0"/>
            </a:rPr>
            <a:t> </a:t>
          </a:r>
          <a:r>
            <a:rPr lang="en-US" b="1" dirty="0" err="1" smtClean="0">
              <a:latin typeface="Arial Black" pitchFamily="34" charset="0"/>
            </a:rPr>
            <a:t>menurut</a:t>
          </a:r>
          <a:r>
            <a:rPr lang="en-US" b="1" dirty="0" smtClean="0">
              <a:latin typeface="Arial Black" pitchFamily="34" charset="0"/>
            </a:rPr>
            <a:t> Bloom:</a:t>
          </a:r>
          <a:endParaRPr lang="en-US" b="1" dirty="0">
            <a:latin typeface="Arial Black" pitchFamily="34" charset="0"/>
          </a:endParaRPr>
        </a:p>
      </dgm:t>
    </dgm:pt>
    <dgm:pt modelId="{89A61C52-2EA9-4ED6-BD18-DAEEDDBA9CC9}" type="parTrans" cxnId="{92F1E619-5699-472B-AA30-B441F22B41C4}">
      <dgm:prSet/>
      <dgm:spPr/>
      <dgm:t>
        <a:bodyPr/>
        <a:lstStyle/>
        <a:p>
          <a:endParaRPr lang="en-US"/>
        </a:p>
      </dgm:t>
    </dgm:pt>
    <dgm:pt modelId="{F37CC3A0-20D6-493F-B48E-58E00F18929F}" type="sibTrans" cxnId="{92F1E619-5699-472B-AA30-B441F22B41C4}">
      <dgm:prSet/>
      <dgm:spPr/>
      <dgm:t>
        <a:bodyPr/>
        <a:lstStyle/>
        <a:p>
          <a:endParaRPr lang="en-US"/>
        </a:p>
      </dgm:t>
    </dgm:pt>
    <dgm:pt modelId="{A227A023-8A31-4F9D-AE01-F8CF072F5A49}" type="pres">
      <dgm:prSet presAssocID="{7FF5485F-8116-45C6-A3BB-FA1AAABE4281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090749-D1D7-4C8A-8F3A-DAD6DD10091C}" type="pres">
      <dgm:prSet presAssocID="{7FF5485F-8116-45C6-A3BB-FA1AAABE4281}" presName="ellipse" presStyleLbl="trBgShp" presStyleIdx="0" presStyleCnt="1"/>
      <dgm:spPr/>
    </dgm:pt>
    <dgm:pt modelId="{2455DA6E-8A8B-4754-8200-AA87411A4468}" type="pres">
      <dgm:prSet presAssocID="{7FF5485F-8116-45C6-A3BB-FA1AAABE4281}" presName="arrow1" presStyleLbl="fgShp" presStyleIdx="0" presStyleCnt="1"/>
      <dgm:spPr>
        <a:solidFill>
          <a:schemeClr val="tx1"/>
        </a:solidFill>
      </dgm:spPr>
    </dgm:pt>
    <dgm:pt modelId="{5DE25862-AB78-492E-A064-CBB549F37CE9}" type="pres">
      <dgm:prSet presAssocID="{7FF5485F-8116-45C6-A3BB-FA1AAABE4281}" presName="rectangle" presStyleLbl="revTx" presStyleIdx="0" presStyleCnt="1" custScaleX="1407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D536A6-98A4-46CF-BEAF-3177026641B3}" type="pres">
      <dgm:prSet presAssocID="{5BA03BCE-C1ED-4E5A-AFCF-EBF685043B51}" presName="item1" presStyleLbl="node1" presStyleIdx="0" presStyleCnt="3" custScaleX="1187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7C96E5-7213-475E-A388-486103655422}" type="pres">
      <dgm:prSet presAssocID="{AEC5F49F-B0E7-41A6-8333-7183621E4CC5}" presName="item2" presStyleLbl="node1" presStyleIdx="1" presStyleCnt="3" custScaleX="1275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FECFFB-DB76-42CE-ADE9-4DB9557E4108}" type="pres">
      <dgm:prSet presAssocID="{573E88EE-2C21-4B4F-B678-6CC941F13182}" presName="item3" presStyleLbl="node1" presStyleIdx="2" presStyleCnt="3" custScaleX="142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394EF2-EDA8-41CE-8A7B-E3681E501678}" type="pres">
      <dgm:prSet presAssocID="{7FF5485F-8116-45C6-A3BB-FA1AAABE4281}" presName="funnel" presStyleLbl="trAlignAcc1" presStyleIdx="0" presStyleCnt="1"/>
      <dgm:spPr/>
    </dgm:pt>
  </dgm:ptLst>
  <dgm:cxnLst>
    <dgm:cxn modelId="{23D19798-9374-405D-B8C5-1F0AC6748E31}" srcId="{7FF5485F-8116-45C6-A3BB-FA1AAABE4281}" destId="{5BA03BCE-C1ED-4E5A-AFCF-EBF685043B51}" srcOrd="1" destOrd="0" parTransId="{98B5B59B-358C-48BD-84EC-A0DB6554994E}" sibTransId="{9AB18D42-9671-4175-AC25-38CF8E921C90}"/>
    <dgm:cxn modelId="{DC19354C-E922-4AB8-850D-F3526F7102EE}" srcId="{7FF5485F-8116-45C6-A3BB-FA1AAABE4281}" destId="{2EB5040E-F671-4569-88CC-377091AD309B}" srcOrd="0" destOrd="0" parTransId="{189E44DA-1EC3-4C9B-91BE-504924099782}" sibTransId="{B610BD6C-4095-499A-8307-F7632FC0A216}"/>
    <dgm:cxn modelId="{A7B6B2E3-DC23-48C3-8146-D13C431B0422}" type="presOf" srcId="{7FF5485F-8116-45C6-A3BB-FA1AAABE4281}" destId="{A227A023-8A31-4F9D-AE01-F8CF072F5A49}" srcOrd="0" destOrd="0" presId="urn:microsoft.com/office/officeart/2005/8/layout/funnel1"/>
    <dgm:cxn modelId="{96757747-B489-4BAF-9760-DA2EE8F87C34}" srcId="{7FF5485F-8116-45C6-A3BB-FA1AAABE4281}" destId="{AEC5F49F-B0E7-41A6-8333-7183621E4CC5}" srcOrd="2" destOrd="0" parTransId="{B0EC3BE1-B3D4-4A1F-A765-1993D8F0D104}" sibTransId="{34E3CB80-3DEB-4A66-B117-27D40BF80B7F}"/>
    <dgm:cxn modelId="{DDFFDC28-7C51-4BAB-9161-33EBE106B329}" type="presOf" srcId="{5BA03BCE-C1ED-4E5A-AFCF-EBF685043B51}" destId="{4E7C96E5-7213-475E-A388-486103655422}" srcOrd="0" destOrd="0" presId="urn:microsoft.com/office/officeart/2005/8/layout/funnel1"/>
    <dgm:cxn modelId="{895422C5-88CB-4C28-A917-B83D12534A5F}" type="presOf" srcId="{AEC5F49F-B0E7-41A6-8333-7183621E4CC5}" destId="{E4D536A6-98A4-46CF-BEAF-3177026641B3}" srcOrd="0" destOrd="0" presId="urn:microsoft.com/office/officeart/2005/8/layout/funnel1"/>
    <dgm:cxn modelId="{48E26919-F5A5-40F7-B40E-762CD489E45F}" type="presOf" srcId="{573E88EE-2C21-4B4F-B678-6CC941F13182}" destId="{5DE25862-AB78-492E-A064-CBB549F37CE9}" srcOrd="0" destOrd="0" presId="urn:microsoft.com/office/officeart/2005/8/layout/funnel1"/>
    <dgm:cxn modelId="{92F1E619-5699-472B-AA30-B441F22B41C4}" srcId="{7FF5485F-8116-45C6-A3BB-FA1AAABE4281}" destId="{573E88EE-2C21-4B4F-B678-6CC941F13182}" srcOrd="3" destOrd="0" parTransId="{89A61C52-2EA9-4ED6-BD18-DAEEDDBA9CC9}" sibTransId="{F37CC3A0-20D6-493F-B48E-58E00F18929F}"/>
    <dgm:cxn modelId="{DC759BDC-4BDF-49F3-8D68-142C832352AE}" type="presOf" srcId="{2EB5040E-F671-4569-88CC-377091AD309B}" destId="{6EFECFFB-DB76-42CE-ADE9-4DB9557E4108}" srcOrd="0" destOrd="0" presId="urn:microsoft.com/office/officeart/2005/8/layout/funnel1"/>
    <dgm:cxn modelId="{CAEA6F2D-8C59-46BD-925F-AC646F38DE3C}" type="presParOf" srcId="{A227A023-8A31-4F9D-AE01-F8CF072F5A49}" destId="{3D090749-D1D7-4C8A-8F3A-DAD6DD10091C}" srcOrd="0" destOrd="0" presId="urn:microsoft.com/office/officeart/2005/8/layout/funnel1"/>
    <dgm:cxn modelId="{837E7812-633D-4E51-8349-3266F66EFCB3}" type="presParOf" srcId="{A227A023-8A31-4F9D-AE01-F8CF072F5A49}" destId="{2455DA6E-8A8B-4754-8200-AA87411A4468}" srcOrd="1" destOrd="0" presId="urn:microsoft.com/office/officeart/2005/8/layout/funnel1"/>
    <dgm:cxn modelId="{2BB0076A-9F2D-4CDD-B967-2EB27EC96D71}" type="presParOf" srcId="{A227A023-8A31-4F9D-AE01-F8CF072F5A49}" destId="{5DE25862-AB78-492E-A064-CBB549F37CE9}" srcOrd="2" destOrd="0" presId="urn:microsoft.com/office/officeart/2005/8/layout/funnel1"/>
    <dgm:cxn modelId="{68F6B9DD-3BB1-4A73-9813-410448593B08}" type="presParOf" srcId="{A227A023-8A31-4F9D-AE01-F8CF072F5A49}" destId="{E4D536A6-98A4-46CF-BEAF-3177026641B3}" srcOrd="3" destOrd="0" presId="urn:microsoft.com/office/officeart/2005/8/layout/funnel1"/>
    <dgm:cxn modelId="{53A3BCD1-4B34-4064-91DB-6807413129D1}" type="presParOf" srcId="{A227A023-8A31-4F9D-AE01-F8CF072F5A49}" destId="{4E7C96E5-7213-475E-A388-486103655422}" srcOrd="4" destOrd="0" presId="urn:microsoft.com/office/officeart/2005/8/layout/funnel1"/>
    <dgm:cxn modelId="{34D61C79-FE6C-4073-8683-7F7642457928}" type="presParOf" srcId="{A227A023-8A31-4F9D-AE01-F8CF072F5A49}" destId="{6EFECFFB-DB76-42CE-ADE9-4DB9557E4108}" srcOrd="5" destOrd="0" presId="urn:microsoft.com/office/officeart/2005/8/layout/funnel1"/>
    <dgm:cxn modelId="{DFE211E2-3215-40D9-BE00-77E49463F274}" type="presParOf" srcId="{A227A023-8A31-4F9D-AE01-F8CF072F5A49}" destId="{CC394EF2-EDA8-41CE-8A7B-E3681E501678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5DBD7D2-69D3-4564-BD98-0BC04FED306B}" type="doc">
      <dgm:prSet loTypeId="urn:microsoft.com/office/officeart/2005/8/layout/pyramid2" loCatId="pyramid" qsTypeId="urn:microsoft.com/office/officeart/2005/8/quickstyle/simple1" qsCatId="simple" csTypeId="urn:microsoft.com/office/officeart/2005/8/colors/colorful2" csCatId="colorful" phldr="1"/>
      <dgm:spPr/>
    </dgm:pt>
    <dgm:pt modelId="{96C8CBD2-BB37-44B9-A77B-B72327425308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Untuk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melakukan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penyempurnaan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dari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apa</a:t>
          </a:r>
          <a:r>
            <a:rPr lang="en-US" sz="1600" dirty="0" smtClean="0">
              <a:latin typeface="Arial Black" pitchFamily="34" charset="0"/>
            </a:rPr>
            <a:t> yang </a:t>
          </a:r>
          <a:r>
            <a:rPr lang="en-US" sz="1600" dirty="0" err="1" smtClean="0">
              <a:latin typeface="Arial Black" pitchFamily="34" charset="0"/>
            </a:rPr>
            <a:t>telah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diketahuinya</a:t>
          </a:r>
          <a:endParaRPr lang="en-US" sz="1600" dirty="0">
            <a:latin typeface="Arial Black" pitchFamily="34" charset="0"/>
          </a:endParaRPr>
        </a:p>
      </dgm:t>
    </dgm:pt>
    <dgm:pt modelId="{A71DF0EC-07D0-4337-AA17-9FDB91163755}" type="parTrans" cxnId="{9B86FA53-2E84-4250-A2EF-9C50F82AE4C5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1601F48D-E61E-4FD8-90D3-AB27CE98DDCF}" type="sibTrans" cxnId="{9B86FA53-2E84-4250-A2EF-9C50F82AE4C5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AEDFB62A-15A9-40A1-BACE-6424712869DF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kebutuhan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biologis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sampai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aktualisasi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diri</a:t>
          </a:r>
          <a:r>
            <a:rPr lang="en-US" sz="1600" dirty="0" smtClean="0">
              <a:latin typeface="Arial Black" pitchFamily="34" charset="0"/>
            </a:rPr>
            <a:t> (Abraham Maslow)</a:t>
          </a:r>
          <a:endParaRPr lang="en-US" sz="1600" dirty="0">
            <a:latin typeface="Arial Black" pitchFamily="34" charset="0"/>
          </a:endParaRPr>
        </a:p>
      </dgm:t>
    </dgm:pt>
    <dgm:pt modelId="{69D6ACDD-C9EB-4285-84BB-CC84143EA077}" type="parTrans" cxnId="{51BCF080-1F0F-48A3-985E-019F0458F1F9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95127904-2B97-46A0-A391-9291AF2C6B3D}" type="sibTrans" cxnId="{51BCF080-1F0F-48A3-985E-019F0458F1F9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A04F6CB0-69F3-426B-9104-9DD888A259BE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mampu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bersosialisasi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beradaptasi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dengan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lingkungannya</a:t>
          </a:r>
          <a:endParaRPr lang="en-US" sz="1600" dirty="0">
            <a:latin typeface="Arial Black" pitchFamily="34" charset="0"/>
          </a:endParaRPr>
        </a:p>
      </dgm:t>
    </dgm:pt>
    <dgm:pt modelId="{5326FC17-E8B9-481C-A19D-86FB37A4C4B8}" type="parTrans" cxnId="{FF55ABFC-E002-4828-809F-9284EA5BAA07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36FB661A-2D99-4D3A-A4E0-C8BCA274E67A}" type="sibTrans" cxnId="{FF55ABFC-E002-4828-809F-9284EA5BAA07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0732E1F0-F694-41ED-A4A9-5CD5B88995DD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Untuk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mengisi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waktu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luang</a:t>
          </a:r>
          <a:endParaRPr lang="en-US" sz="1600" dirty="0">
            <a:latin typeface="Arial Black" pitchFamily="34" charset="0"/>
          </a:endParaRPr>
        </a:p>
      </dgm:t>
    </dgm:pt>
    <dgm:pt modelId="{92320D41-83D8-49D8-86D5-A2AE7B6B9784}" type="parTrans" cxnId="{5EA338B6-1CD7-4D20-8F0E-1FC1BA5CCF52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B5A6F8F9-FFD9-46AA-A45E-5E198EB3E1BC}" type="sibTrans" cxnId="{5EA338B6-1CD7-4D20-8F0E-1FC1BA5CCF52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D1C1D2BF-BE71-4104-93A8-9133CEEBCBAD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meningkatkan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intelektualitas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mengembangkan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potensi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diri</a:t>
          </a:r>
          <a:endParaRPr lang="en-US" sz="1600" dirty="0">
            <a:latin typeface="Arial Black" pitchFamily="34" charset="0"/>
          </a:endParaRPr>
        </a:p>
      </dgm:t>
    </dgm:pt>
    <dgm:pt modelId="{C23C2DA8-F454-4780-868D-4679718A4087}" type="parTrans" cxnId="{71AD6DF8-6F9C-4A09-A63A-E7B4ADB61247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33D1EAD2-8AC5-4FDD-A106-C5F6D5CC42AE}" type="sibTrans" cxnId="{71AD6DF8-6F9C-4A09-A63A-E7B4ADB61247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BD18F456-CEC7-41BD-A7F7-9A3A6E324245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mencapai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cita-cita</a:t>
          </a:r>
          <a:r>
            <a:rPr lang="en-US" sz="1600" dirty="0" smtClean="0">
              <a:latin typeface="Arial Black" pitchFamily="34" charset="0"/>
            </a:rPr>
            <a:t> yang </a:t>
          </a:r>
          <a:r>
            <a:rPr lang="en-US" sz="1600" dirty="0" err="1" smtClean="0">
              <a:latin typeface="Arial Black" pitchFamily="34" charset="0"/>
            </a:rPr>
            <a:t>diinginkan</a:t>
          </a:r>
          <a:endParaRPr lang="en-US" sz="1600" dirty="0">
            <a:latin typeface="Arial Black" pitchFamily="34" charset="0"/>
          </a:endParaRPr>
        </a:p>
      </dgm:t>
    </dgm:pt>
    <dgm:pt modelId="{2E651003-5E94-4705-880B-72B60A38EE1F}" type="parTrans" cxnId="{7A8A07CC-19BD-4649-A03E-875964A0AE62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D0F42F1D-3417-4607-BAD3-41296020FFFC}" type="sibTrans" cxnId="{7A8A07CC-19BD-4649-A03E-875964A0AE62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024E96C6-5530-4F6E-885F-3B6C87CC0BE7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Adanya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dorongan</a:t>
          </a:r>
          <a:r>
            <a:rPr lang="en-US" sz="1600" dirty="0" smtClean="0">
              <a:latin typeface="Arial Black" pitchFamily="34" charset="0"/>
            </a:rPr>
            <a:t> rasa </a:t>
          </a:r>
          <a:r>
            <a:rPr lang="en-US" sz="1600" dirty="0" err="1" smtClean="0">
              <a:latin typeface="Arial Black" pitchFamily="34" charset="0"/>
            </a:rPr>
            <a:t>ingin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tahu</a:t>
          </a:r>
          <a:r>
            <a:rPr lang="en-US" sz="1600" dirty="0" smtClean="0">
              <a:latin typeface="Arial Black" pitchFamily="34" charset="0"/>
            </a:rPr>
            <a:t> </a:t>
          </a:r>
          <a:endParaRPr lang="en-US" sz="1600" dirty="0">
            <a:latin typeface="Arial Black" pitchFamily="34" charset="0"/>
          </a:endParaRPr>
        </a:p>
      </dgm:t>
    </dgm:pt>
    <dgm:pt modelId="{60B17590-5C48-4660-AE0B-2E10BBCE1F9F}" type="parTrans" cxnId="{D0E9148F-C484-4788-823C-3CBB261F7D24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6CA188D3-09C1-482D-9979-FDD0EA890507}" type="sibTrans" cxnId="{D0E9148F-C484-4788-823C-3CBB261F7D24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01A82A4E-8541-49F4-A5A6-F958718F4342}">
      <dgm:prSet phldrT="[Text]" custT="1"/>
      <dgm:spPr/>
      <dgm:t>
        <a:bodyPr/>
        <a:lstStyle/>
        <a:p>
          <a:r>
            <a:rPr lang="en-US" sz="1600" dirty="0" err="1" smtClean="0">
              <a:latin typeface="Arial Black" pitchFamily="34" charset="0"/>
            </a:rPr>
            <a:t>Adanya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keinginan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untuk</a:t>
          </a:r>
          <a:r>
            <a:rPr lang="en-US" sz="1600" dirty="0" smtClean="0">
              <a:latin typeface="Arial Black" pitchFamily="34" charset="0"/>
            </a:rPr>
            <a:t> </a:t>
          </a:r>
          <a:r>
            <a:rPr lang="en-US" sz="1600" dirty="0" err="1" smtClean="0">
              <a:latin typeface="Arial Black" pitchFamily="34" charset="0"/>
            </a:rPr>
            <a:t>menguasai</a:t>
          </a:r>
          <a:r>
            <a:rPr lang="en-US" sz="1600" dirty="0" smtClean="0">
              <a:latin typeface="Arial Black" pitchFamily="34" charset="0"/>
            </a:rPr>
            <a:t> IPTEK</a:t>
          </a:r>
          <a:endParaRPr lang="en-US" sz="1600" dirty="0">
            <a:latin typeface="Arial Black" pitchFamily="34" charset="0"/>
          </a:endParaRPr>
        </a:p>
      </dgm:t>
    </dgm:pt>
    <dgm:pt modelId="{D488ACF5-30F2-4B8B-8E79-EEE5E8234FF5}" type="parTrans" cxnId="{EA63D2FA-1E95-48CC-A55A-776B5E10195C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7CB1DF3F-1107-4253-84D7-856E160C5DA0}" type="sibTrans" cxnId="{EA63D2FA-1E95-48CC-A55A-776B5E10195C}">
      <dgm:prSet/>
      <dgm:spPr/>
      <dgm:t>
        <a:bodyPr/>
        <a:lstStyle/>
        <a:p>
          <a:endParaRPr lang="en-US" sz="1600">
            <a:latin typeface="Arial Black" pitchFamily="34" charset="0"/>
          </a:endParaRPr>
        </a:p>
      </dgm:t>
    </dgm:pt>
    <dgm:pt modelId="{C4FB0829-D827-4089-8549-20206484BFDA}" type="pres">
      <dgm:prSet presAssocID="{25DBD7D2-69D3-4564-BD98-0BC04FED306B}" presName="compositeShape" presStyleCnt="0">
        <dgm:presLayoutVars>
          <dgm:dir/>
          <dgm:resizeHandles/>
        </dgm:presLayoutVars>
      </dgm:prSet>
      <dgm:spPr/>
    </dgm:pt>
    <dgm:pt modelId="{635083C4-3578-4C7A-934C-15D8D98C334F}" type="pres">
      <dgm:prSet presAssocID="{25DBD7D2-69D3-4564-BD98-0BC04FED306B}" presName="pyramid" presStyleLbl="node1" presStyleIdx="0" presStyleCnt="1" custScaleX="85828" custLinFactNeighborX="-30764" custLinFactNeighborY="0"/>
      <dgm:spPr>
        <a:solidFill>
          <a:srgbClr val="FFFF00"/>
        </a:solidFill>
      </dgm:spPr>
    </dgm:pt>
    <dgm:pt modelId="{A3F149B0-5B5C-4C90-90AC-6F75DE65C35C}" type="pres">
      <dgm:prSet presAssocID="{25DBD7D2-69D3-4564-BD98-0BC04FED306B}" presName="theList" presStyleCnt="0"/>
      <dgm:spPr/>
    </dgm:pt>
    <dgm:pt modelId="{39C25B5C-CB90-4AAF-B17D-1FAEB08EAAB4}" type="pres">
      <dgm:prSet presAssocID="{0732E1F0-F694-41ED-A4A9-5CD5B88995DD}" presName="aNode" presStyleLbl="fgAcc1" presStyleIdx="0" presStyleCnt="8" custScaleX="190614" custLinFactY="-43325" custLinFactNeighborX="-218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1953DB-7312-48C6-BEDE-23F15ADBD749}" type="pres">
      <dgm:prSet presAssocID="{0732E1F0-F694-41ED-A4A9-5CD5B88995DD}" presName="aSpace" presStyleCnt="0"/>
      <dgm:spPr/>
    </dgm:pt>
    <dgm:pt modelId="{B313D573-396A-4B56-9C07-9E3097B62DB3}" type="pres">
      <dgm:prSet presAssocID="{BD18F456-CEC7-41BD-A7F7-9A3A6E324245}" presName="aNode" presStyleLbl="fgAcc1" presStyleIdx="1" presStyleCnt="8" custScaleX="188754" custLinFactY="-28248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BB0421-BA5E-4C49-B16A-066758BB315B}" type="pres">
      <dgm:prSet presAssocID="{BD18F456-CEC7-41BD-A7F7-9A3A6E324245}" presName="aSpace" presStyleCnt="0"/>
      <dgm:spPr/>
    </dgm:pt>
    <dgm:pt modelId="{7619060B-ED14-43FF-9FD1-3741EB9E9097}" type="pres">
      <dgm:prSet presAssocID="{D1C1D2BF-BE71-4104-93A8-9133CEEBCBAD}" presName="aNode" presStyleLbl="fgAcc1" presStyleIdx="2" presStyleCnt="8" custScaleX="188754" custLinFactY="-13170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815FB6-38C9-4E05-897C-9D5748EDD12F}" type="pres">
      <dgm:prSet presAssocID="{D1C1D2BF-BE71-4104-93A8-9133CEEBCBAD}" presName="aSpace" presStyleCnt="0"/>
      <dgm:spPr/>
    </dgm:pt>
    <dgm:pt modelId="{5C15ECBC-8314-4EB4-871E-37F745AFB6B7}" type="pres">
      <dgm:prSet presAssocID="{A04F6CB0-69F3-426B-9104-9DD888A259BE}" presName="aNode" presStyleLbl="fgAcc1" presStyleIdx="3" presStyleCnt="8" custScaleX="188754" custLinFactNeighborX="0" custLinFactNeighborY="428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6EF1C4-4909-47FC-94CC-5E37766D0980}" type="pres">
      <dgm:prSet presAssocID="{A04F6CB0-69F3-426B-9104-9DD888A259BE}" presName="aSpace" presStyleCnt="0"/>
      <dgm:spPr/>
    </dgm:pt>
    <dgm:pt modelId="{7BE51AE2-7D90-4DD2-B2BF-6150B91875D4}" type="pres">
      <dgm:prSet presAssocID="{96C8CBD2-BB37-44B9-A77B-B72327425308}" presName="aNode" presStyleLbl="fgAcc1" presStyleIdx="4" presStyleCnt="8" custScaleX="188754" custLinFactY="7933" custLinFactNeighborX="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35C28A-F1A4-42BD-9C69-6FBF8CF7E489}" type="pres">
      <dgm:prSet presAssocID="{96C8CBD2-BB37-44B9-A77B-B72327425308}" presName="aSpace" presStyleCnt="0"/>
      <dgm:spPr/>
    </dgm:pt>
    <dgm:pt modelId="{5AFE2495-E549-4510-990D-CAE1219F431C}" type="pres">
      <dgm:prSet presAssocID="{AEDFB62A-15A9-40A1-BACE-6424712869DF}" presName="aNode" presStyleLbl="fgAcc1" presStyleIdx="5" presStyleCnt="8" custScaleX="188754" custLinFactY="23010" custLinFactNeighborX="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B39A4F-985F-4B61-B595-B0960C36C079}" type="pres">
      <dgm:prSet presAssocID="{AEDFB62A-15A9-40A1-BACE-6424712869DF}" presName="aSpace" presStyleCnt="0"/>
      <dgm:spPr/>
    </dgm:pt>
    <dgm:pt modelId="{5CD99B87-FB4F-40C6-9396-EDA40559D20C}" type="pres">
      <dgm:prSet presAssocID="{01A82A4E-8541-49F4-A5A6-F958718F4342}" presName="aNode" presStyleLbl="fgAcc1" presStyleIdx="6" presStyleCnt="8" custScaleX="188754" custLinFactY="38088" custLinFactNeighborX="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A29E18-EB9A-4EA9-B229-185778E5265C}" type="pres">
      <dgm:prSet presAssocID="{01A82A4E-8541-49F4-A5A6-F958718F4342}" presName="aSpace" presStyleCnt="0"/>
      <dgm:spPr/>
    </dgm:pt>
    <dgm:pt modelId="{CA7F644C-3CA9-439C-9CB8-612F78D919C9}" type="pres">
      <dgm:prSet presAssocID="{024E96C6-5530-4F6E-885F-3B6C87CC0BE7}" presName="aNode" presStyleLbl="fgAcc1" presStyleIdx="7" presStyleCnt="8" custScaleX="190298" custLinFactY="53165" custLinFactNeighborX="772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3B82DD-66B2-4E88-9EA9-B9D2C9891169}" type="pres">
      <dgm:prSet presAssocID="{024E96C6-5530-4F6E-885F-3B6C87CC0BE7}" presName="aSpace" presStyleCnt="0"/>
      <dgm:spPr/>
    </dgm:pt>
  </dgm:ptLst>
  <dgm:cxnLst>
    <dgm:cxn modelId="{3CEAC7B1-55F4-4419-9AE3-A8D276D8A2B6}" type="presOf" srcId="{01A82A4E-8541-49F4-A5A6-F958718F4342}" destId="{5CD99B87-FB4F-40C6-9396-EDA40559D20C}" srcOrd="0" destOrd="0" presId="urn:microsoft.com/office/officeart/2005/8/layout/pyramid2"/>
    <dgm:cxn modelId="{9CF48BD1-A555-4426-86E2-BBAB87847236}" type="presOf" srcId="{BD18F456-CEC7-41BD-A7F7-9A3A6E324245}" destId="{B313D573-396A-4B56-9C07-9E3097B62DB3}" srcOrd="0" destOrd="0" presId="urn:microsoft.com/office/officeart/2005/8/layout/pyramid2"/>
    <dgm:cxn modelId="{EA63D2FA-1E95-48CC-A55A-776B5E10195C}" srcId="{25DBD7D2-69D3-4564-BD98-0BC04FED306B}" destId="{01A82A4E-8541-49F4-A5A6-F958718F4342}" srcOrd="6" destOrd="0" parTransId="{D488ACF5-30F2-4B8B-8E79-EEE5E8234FF5}" sibTransId="{7CB1DF3F-1107-4253-84D7-856E160C5DA0}"/>
    <dgm:cxn modelId="{7D1588F5-A732-4FF2-B807-C4B1D19AB1A7}" type="presOf" srcId="{AEDFB62A-15A9-40A1-BACE-6424712869DF}" destId="{5AFE2495-E549-4510-990D-CAE1219F431C}" srcOrd="0" destOrd="0" presId="urn:microsoft.com/office/officeart/2005/8/layout/pyramid2"/>
    <dgm:cxn modelId="{9B86FA53-2E84-4250-A2EF-9C50F82AE4C5}" srcId="{25DBD7D2-69D3-4564-BD98-0BC04FED306B}" destId="{96C8CBD2-BB37-44B9-A77B-B72327425308}" srcOrd="4" destOrd="0" parTransId="{A71DF0EC-07D0-4337-AA17-9FDB91163755}" sibTransId="{1601F48D-E61E-4FD8-90D3-AB27CE98DDCF}"/>
    <dgm:cxn modelId="{5EA338B6-1CD7-4D20-8F0E-1FC1BA5CCF52}" srcId="{25DBD7D2-69D3-4564-BD98-0BC04FED306B}" destId="{0732E1F0-F694-41ED-A4A9-5CD5B88995DD}" srcOrd="0" destOrd="0" parTransId="{92320D41-83D8-49D8-86D5-A2AE7B6B9784}" sibTransId="{B5A6F8F9-FFD9-46AA-A45E-5E198EB3E1BC}"/>
    <dgm:cxn modelId="{7F2BA598-A126-4123-8427-7A490DE4A6B7}" type="presOf" srcId="{0732E1F0-F694-41ED-A4A9-5CD5B88995DD}" destId="{39C25B5C-CB90-4AAF-B17D-1FAEB08EAAB4}" srcOrd="0" destOrd="0" presId="urn:microsoft.com/office/officeart/2005/8/layout/pyramid2"/>
    <dgm:cxn modelId="{482236FE-18B1-4D67-BC5D-0A7DBF214C2A}" type="presOf" srcId="{A04F6CB0-69F3-426B-9104-9DD888A259BE}" destId="{5C15ECBC-8314-4EB4-871E-37F745AFB6B7}" srcOrd="0" destOrd="0" presId="urn:microsoft.com/office/officeart/2005/8/layout/pyramid2"/>
    <dgm:cxn modelId="{2EE9DA52-FD05-421E-8BED-64F066FC7143}" type="presOf" srcId="{25DBD7D2-69D3-4564-BD98-0BC04FED306B}" destId="{C4FB0829-D827-4089-8549-20206484BFDA}" srcOrd="0" destOrd="0" presId="urn:microsoft.com/office/officeart/2005/8/layout/pyramid2"/>
    <dgm:cxn modelId="{6E65FE87-4D54-4AAC-B640-2CBD6C9C6887}" type="presOf" srcId="{024E96C6-5530-4F6E-885F-3B6C87CC0BE7}" destId="{CA7F644C-3CA9-439C-9CB8-612F78D919C9}" srcOrd="0" destOrd="0" presId="urn:microsoft.com/office/officeart/2005/8/layout/pyramid2"/>
    <dgm:cxn modelId="{974E6267-0DF3-4D06-83F3-1A180796EE00}" type="presOf" srcId="{96C8CBD2-BB37-44B9-A77B-B72327425308}" destId="{7BE51AE2-7D90-4DD2-B2BF-6150B91875D4}" srcOrd="0" destOrd="0" presId="urn:microsoft.com/office/officeart/2005/8/layout/pyramid2"/>
    <dgm:cxn modelId="{71AD6DF8-6F9C-4A09-A63A-E7B4ADB61247}" srcId="{25DBD7D2-69D3-4564-BD98-0BC04FED306B}" destId="{D1C1D2BF-BE71-4104-93A8-9133CEEBCBAD}" srcOrd="2" destOrd="0" parTransId="{C23C2DA8-F454-4780-868D-4679718A4087}" sibTransId="{33D1EAD2-8AC5-4FDD-A106-C5F6D5CC42AE}"/>
    <dgm:cxn modelId="{FF55ABFC-E002-4828-809F-9284EA5BAA07}" srcId="{25DBD7D2-69D3-4564-BD98-0BC04FED306B}" destId="{A04F6CB0-69F3-426B-9104-9DD888A259BE}" srcOrd="3" destOrd="0" parTransId="{5326FC17-E8B9-481C-A19D-86FB37A4C4B8}" sibTransId="{36FB661A-2D99-4D3A-A4E0-C8BCA274E67A}"/>
    <dgm:cxn modelId="{51BCF080-1F0F-48A3-985E-019F0458F1F9}" srcId="{25DBD7D2-69D3-4564-BD98-0BC04FED306B}" destId="{AEDFB62A-15A9-40A1-BACE-6424712869DF}" srcOrd="5" destOrd="0" parTransId="{69D6ACDD-C9EB-4285-84BB-CC84143EA077}" sibTransId="{95127904-2B97-46A0-A391-9291AF2C6B3D}"/>
    <dgm:cxn modelId="{D0E9148F-C484-4788-823C-3CBB261F7D24}" srcId="{25DBD7D2-69D3-4564-BD98-0BC04FED306B}" destId="{024E96C6-5530-4F6E-885F-3B6C87CC0BE7}" srcOrd="7" destOrd="0" parTransId="{60B17590-5C48-4660-AE0B-2E10BBCE1F9F}" sibTransId="{6CA188D3-09C1-482D-9979-FDD0EA890507}"/>
    <dgm:cxn modelId="{7A8A07CC-19BD-4649-A03E-875964A0AE62}" srcId="{25DBD7D2-69D3-4564-BD98-0BC04FED306B}" destId="{BD18F456-CEC7-41BD-A7F7-9A3A6E324245}" srcOrd="1" destOrd="0" parTransId="{2E651003-5E94-4705-880B-72B60A38EE1F}" sibTransId="{D0F42F1D-3417-4607-BAD3-41296020FFFC}"/>
    <dgm:cxn modelId="{5F49DABC-9C2B-4910-BDB0-E98DE5222E00}" type="presOf" srcId="{D1C1D2BF-BE71-4104-93A8-9133CEEBCBAD}" destId="{7619060B-ED14-43FF-9FD1-3741EB9E9097}" srcOrd="0" destOrd="0" presId="urn:microsoft.com/office/officeart/2005/8/layout/pyramid2"/>
    <dgm:cxn modelId="{392E7912-9E5F-4BDB-B972-8AEF0D848E3E}" type="presParOf" srcId="{C4FB0829-D827-4089-8549-20206484BFDA}" destId="{635083C4-3578-4C7A-934C-15D8D98C334F}" srcOrd="0" destOrd="0" presId="urn:microsoft.com/office/officeart/2005/8/layout/pyramid2"/>
    <dgm:cxn modelId="{E6F098BC-E191-4F44-A12E-C7BA883C2FD0}" type="presParOf" srcId="{C4FB0829-D827-4089-8549-20206484BFDA}" destId="{A3F149B0-5B5C-4C90-90AC-6F75DE65C35C}" srcOrd="1" destOrd="0" presId="urn:microsoft.com/office/officeart/2005/8/layout/pyramid2"/>
    <dgm:cxn modelId="{9F9D83FC-ACE2-4B55-B8B5-46083CBF7FC8}" type="presParOf" srcId="{A3F149B0-5B5C-4C90-90AC-6F75DE65C35C}" destId="{39C25B5C-CB90-4AAF-B17D-1FAEB08EAAB4}" srcOrd="0" destOrd="0" presId="urn:microsoft.com/office/officeart/2005/8/layout/pyramid2"/>
    <dgm:cxn modelId="{192C3722-1154-43C5-B576-6C5D455F06A2}" type="presParOf" srcId="{A3F149B0-5B5C-4C90-90AC-6F75DE65C35C}" destId="{8D1953DB-7312-48C6-BEDE-23F15ADBD749}" srcOrd="1" destOrd="0" presId="urn:microsoft.com/office/officeart/2005/8/layout/pyramid2"/>
    <dgm:cxn modelId="{0973C075-C70E-4A9A-841A-2B968DD4E5E0}" type="presParOf" srcId="{A3F149B0-5B5C-4C90-90AC-6F75DE65C35C}" destId="{B313D573-396A-4B56-9C07-9E3097B62DB3}" srcOrd="2" destOrd="0" presId="urn:microsoft.com/office/officeart/2005/8/layout/pyramid2"/>
    <dgm:cxn modelId="{08FD2D1D-603D-440F-ADD3-DEA36D7EB720}" type="presParOf" srcId="{A3F149B0-5B5C-4C90-90AC-6F75DE65C35C}" destId="{62BB0421-BA5E-4C49-B16A-066758BB315B}" srcOrd="3" destOrd="0" presId="urn:microsoft.com/office/officeart/2005/8/layout/pyramid2"/>
    <dgm:cxn modelId="{9CD77B87-93B5-4C36-9ED6-945DEF139898}" type="presParOf" srcId="{A3F149B0-5B5C-4C90-90AC-6F75DE65C35C}" destId="{7619060B-ED14-43FF-9FD1-3741EB9E9097}" srcOrd="4" destOrd="0" presId="urn:microsoft.com/office/officeart/2005/8/layout/pyramid2"/>
    <dgm:cxn modelId="{8EDC3463-BB3E-4DE3-B562-B39DE3649C78}" type="presParOf" srcId="{A3F149B0-5B5C-4C90-90AC-6F75DE65C35C}" destId="{B7815FB6-38C9-4E05-897C-9D5748EDD12F}" srcOrd="5" destOrd="0" presId="urn:microsoft.com/office/officeart/2005/8/layout/pyramid2"/>
    <dgm:cxn modelId="{AE41E007-8ED9-4510-B0A8-E686EE703B5E}" type="presParOf" srcId="{A3F149B0-5B5C-4C90-90AC-6F75DE65C35C}" destId="{5C15ECBC-8314-4EB4-871E-37F745AFB6B7}" srcOrd="6" destOrd="0" presId="urn:microsoft.com/office/officeart/2005/8/layout/pyramid2"/>
    <dgm:cxn modelId="{29DEC155-CC29-4061-B95C-121331AB6CDB}" type="presParOf" srcId="{A3F149B0-5B5C-4C90-90AC-6F75DE65C35C}" destId="{FA6EF1C4-4909-47FC-94CC-5E37766D0980}" srcOrd="7" destOrd="0" presId="urn:microsoft.com/office/officeart/2005/8/layout/pyramid2"/>
    <dgm:cxn modelId="{4318C45E-AF9F-426C-9FBD-B4EAB87BAD0D}" type="presParOf" srcId="{A3F149B0-5B5C-4C90-90AC-6F75DE65C35C}" destId="{7BE51AE2-7D90-4DD2-B2BF-6150B91875D4}" srcOrd="8" destOrd="0" presId="urn:microsoft.com/office/officeart/2005/8/layout/pyramid2"/>
    <dgm:cxn modelId="{30373598-23B7-4401-9346-C4B99D104ECA}" type="presParOf" srcId="{A3F149B0-5B5C-4C90-90AC-6F75DE65C35C}" destId="{EE35C28A-F1A4-42BD-9C69-6FBF8CF7E489}" srcOrd="9" destOrd="0" presId="urn:microsoft.com/office/officeart/2005/8/layout/pyramid2"/>
    <dgm:cxn modelId="{C4E0D141-9466-405C-86BB-DE08ACD5E6D7}" type="presParOf" srcId="{A3F149B0-5B5C-4C90-90AC-6F75DE65C35C}" destId="{5AFE2495-E549-4510-990D-CAE1219F431C}" srcOrd="10" destOrd="0" presId="urn:microsoft.com/office/officeart/2005/8/layout/pyramid2"/>
    <dgm:cxn modelId="{CD3517B9-8C2F-4424-83EA-02A66F044B9E}" type="presParOf" srcId="{A3F149B0-5B5C-4C90-90AC-6F75DE65C35C}" destId="{E0B39A4F-985F-4B61-B595-B0960C36C079}" srcOrd="11" destOrd="0" presId="urn:microsoft.com/office/officeart/2005/8/layout/pyramid2"/>
    <dgm:cxn modelId="{8F113C37-2F01-425F-A70A-4333C86D9005}" type="presParOf" srcId="{A3F149B0-5B5C-4C90-90AC-6F75DE65C35C}" destId="{5CD99B87-FB4F-40C6-9396-EDA40559D20C}" srcOrd="12" destOrd="0" presId="urn:microsoft.com/office/officeart/2005/8/layout/pyramid2"/>
    <dgm:cxn modelId="{A084B214-2FFC-48D1-96C4-58A0B36A1931}" type="presParOf" srcId="{A3F149B0-5B5C-4C90-90AC-6F75DE65C35C}" destId="{8BA29E18-EB9A-4EA9-B229-185778E5265C}" srcOrd="13" destOrd="0" presId="urn:microsoft.com/office/officeart/2005/8/layout/pyramid2"/>
    <dgm:cxn modelId="{13441830-6610-490D-BF08-084BB8284C0A}" type="presParOf" srcId="{A3F149B0-5B5C-4C90-90AC-6F75DE65C35C}" destId="{CA7F644C-3CA9-439C-9CB8-612F78D919C9}" srcOrd="14" destOrd="0" presId="urn:microsoft.com/office/officeart/2005/8/layout/pyramid2"/>
    <dgm:cxn modelId="{E806B39A-7182-4B6E-9F44-D504B26CFCD3}" type="presParOf" srcId="{A3F149B0-5B5C-4C90-90AC-6F75DE65C35C}" destId="{C63B82DD-66B2-4E88-9EA9-B9D2C9891169}" srcOrd="1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1B787FE-295C-4BE9-94E7-74CA63DB99AD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4221411A-D98A-472D-87F2-AA44C993E009}">
      <dgm:prSet phldrT="[Text]" custT="1"/>
      <dgm:spPr/>
      <dgm:t>
        <a:bodyPr/>
        <a:lstStyle/>
        <a:p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guru dg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siswa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53185AA1-8E78-4425-AEE7-2266632DB1D7}" type="parTrans" cxnId="{A72347EE-D09E-45BB-97CD-187FE712A289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78A32CF0-4232-485F-B189-715FFD0C3DA6}" type="sibTrans" cxnId="{A72347EE-D09E-45BB-97CD-187FE712A289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16166D9D-17C7-49BD-BF01-E59DE534E64E}">
      <dgm:prSet phldrT="[Text]" custT="1"/>
      <dgm:spPr/>
      <dgm:t>
        <a:bodyPr/>
        <a:lstStyle/>
        <a:p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guru dg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sumber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belajar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5B427DB4-083E-4658-9B09-0BF61AAFE435}" type="parTrans" cxnId="{7CE27E97-6B04-4C24-BDCA-3D7C40B27E2E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8DEF6815-0A90-430D-83D4-1095A1D9F300}" type="sibTrans" cxnId="{7CE27E97-6B04-4C24-BDCA-3D7C40B27E2E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98BB95D4-688E-4120-835D-85984B61203A}">
      <dgm:prSet phldrT="[Text]" custT="1"/>
      <dgm:spPr/>
      <dgm:t>
        <a:bodyPr/>
        <a:lstStyle/>
        <a:p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siswa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langsung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dgmedia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dan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sumber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belajarnya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004A49A9-CE64-4CAD-8AD5-8D908B456A26}" type="parTrans" cxnId="{9450B431-9359-4446-99A9-EFE5F1D3DFB9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06DD9264-3B93-41C1-9F0F-C3C74708E047}" type="sibTrans" cxnId="{9450B431-9359-4446-99A9-EFE5F1D3DFB9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CFC97E49-AD52-4F44-936A-574A37751DCE}">
      <dgm:prSet phldrT="[Text]" custT="1"/>
      <dgm:spPr/>
      <dgm:t>
        <a:bodyPr/>
        <a:lstStyle/>
        <a:p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kelompok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dengan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kelompok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lain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E58163F8-6AC1-45A4-B1E4-5A00D3B35BBF}" type="parTrans" cxnId="{9B693AC9-78A2-48F0-8B24-912B96456D18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FA87D7D5-FB1B-40DD-8740-FDA0599F8D39}" type="sibTrans" cxnId="{9B693AC9-78A2-48F0-8B24-912B96456D18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E66CC40A-5FF1-407B-B134-F76434DF3886}">
      <dgm:prSet phldrT="[Text]" custT="1"/>
      <dgm:spPr/>
      <dgm:t>
        <a:bodyPr/>
        <a:lstStyle/>
        <a:p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Siswa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dg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siswa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lain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0810E9AC-3837-454F-B4DC-B41E8F60F4CB}" type="parTrans" cxnId="{5ADFE3C3-83B8-43DB-AAE6-97527BF874C3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64D89689-6AEA-4E98-A540-44F67D156407}" type="sibTrans" cxnId="{5ADFE3C3-83B8-43DB-AAE6-97527BF874C3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1550A35C-677F-4E43-9EEA-3EDC8A3CC813}">
      <dgm:prSet phldrT="[Text]" custT="1"/>
      <dgm:spPr/>
      <dgm:t>
        <a:bodyPr/>
        <a:lstStyle/>
        <a:p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Guru dg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klpk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siswa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E3514C97-C89A-4CD8-892D-7C205E40C08C}" type="parTrans" cxnId="{E3E7ECC5-B2D8-40FD-AD6E-6BBE87E61D98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E5374405-EC10-474B-8377-A73EAD0693CD}" type="sibTrans" cxnId="{E3E7ECC5-B2D8-40FD-AD6E-6BBE87E61D98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0A127D90-273D-4616-8C04-DDF76B749073}">
      <dgm:prSet phldrT="[Text]" custT="1"/>
      <dgm:spPr/>
      <dgm:t>
        <a:bodyPr/>
        <a:lstStyle/>
        <a:p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Individu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b="1" dirty="0" err="1" smtClean="0">
              <a:solidFill>
                <a:srgbClr val="FF0000"/>
              </a:solidFill>
              <a:latin typeface="Arial Black" pitchFamily="34" charset="0"/>
            </a:rPr>
            <a:t>siswa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dg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klpk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nya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4AB8C14A-D37B-4A44-A36B-2CEB58AEEF6E}" type="parTrans" cxnId="{C786577B-6F0D-457B-8BEE-96356DF99BE5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FC76294B-6D35-42B7-91B8-E849A118F428}" type="sibTrans" cxnId="{C786577B-6F0D-457B-8BEE-96356DF99BE5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ADE31E6B-5252-47D3-ACBC-1614BD47860D}">
      <dgm:prSet phldrT="[Text]" custT="1"/>
      <dgm:spPr/>
      <dgm:t>
        <a:bodyPr/>
        <a:lstStyle/>
        <a:p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kelompok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dg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sumber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dan</a:t>
          </a:r>
          <a:r>
            <a:rPr lang="en-US" sz="1700" dirty="0" smtClean="0">
              <a:solidFill>
                <a:srgbClr val="FF0000"/>
              </a:solidFill>
              <a:latin typeface="Arial Black" pitchFamily="34" charset="0"/>
            </a:rPr>
            <a:t> media </a:t>
          </a:r>
          <a:r>
            <a:rPr lang="en-US" sz="1700" dirty="0" err="1" smtClean="0">
              <a:solidFill>
                <a:srgbClr val="FF0000"/>
              </a:solidFill>
              <a:latin typeface="Arial Black" pitchFamily="34" charset="0"/>
            </a:rPr>
            <a:t>belajarnya</a:t>
          </a:r>
          <a:endParaRPr lang="en-US" sz="1700" dirty="0">
            <a:solidFill>
              <a:srgbClr val="FF0000"/>
            </a:solidFill>
            <a:latin typeface="Arial Black" pitchFamily="34" charset="0"/>
          </a:endParaRPr>
        </a:p>
      </dgm:t>
    </dgm:pt>
    <dgm:pt modelId="{5967F17A-1422-4F9B-9AE9-40B865D07A08}" type="parTrans" cxnId="{EA143FCD-F3C6-47AA-A7FC-EEAF4E97F22B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5EB51E35-F226-45B9-9150-A293900A541A}" type="sibTrans" cxnId="{EA143FCD-F3C6-47AA-A7FC-EEAF4E97F22B}">
      <dgm:prSet/>
      <dgm:spPr/>
      <dgm:t>
        <a:bodyPr/>
        <a:lstStyle/>
        <a:p>
          <a:endParaRPr lang="en-US" sz="1700">
            <a:solidFill>
              <a:srgbClr val="FF0000"/>
            </a:solidFill>
            <a:latin typeface="Arial Black" pitchFamily="34" charset="0"/>
          </a:endParaRPr>
        </a:p>
      </dgm:t>
    </dgm:pt>
    <dgm:pt modelId="{74424DB2-BC90-4644-A592-1606129A93B1}" type="pres">
      <dgm:prSet presAssocID="{41B787FE-295C-4BE9-94E7-74CA63DB99A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306DBA-B79C-4D4E-8DC4-FA8EC94D551B}" type="pres">
      <dgm:prSet presAssocID="{4221411A-D98A-472D-87F2-AA44C993E009}" presName="parentLin" presStyleCnt="0"/>
      <dgm:spPr/>
    </dgm:pt>
    <dgm:pt modelId="{683A589E-F99D-4DCA-94CD-3CAAB7765BCD}" type="pres">
      <dgm:prSet presAssocID="{4221411A-D98A-472D-87F2-AA44C993E009}" presName="parentLeftMargin" presStyleLbl="node1" presStyleIdx="0" presStyleCnt="8"/>
      <dgm:spPr/>
      <dgm:t>
        <a:bodyPr/>
        <a:lstStyle/>
        <a:p>
          <a:endParaRPr lang="en-US"/>
        </a:p>
      </dgm:t>
    </dgm:pt>
    <dgm:pt modelId="{4B9BE870-53FE-4ACB-B61B-48B1BE4E6A45}" type="pres">
      <dgm:prSet presAssocID="{4221411A-D98A-472D-87F2-AA44C993E009}" presName="parentText" presStyleLbl="node1" presStyleIdx="0" presStyleCnt="8" custScaleX="4935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E2591D-DC26-40F8-8C00-E9BF3E47A11F}" type="pres">
      <dgm:prSet presAssocID="{4221411A-D98A-472D-87F2-AA44C993E009}" presName="negativeSpace" presStyleCnt="0"/>
      <dgm:spPr/>
    </dgm:pt>
    <dgm:pt modelId="{B3CEAC1D-2E3B-40B5-B24A-7E601C40B539}" type="pres">
      <dgm:prSet presAssocID="{4221411A-D98A-472D-87F2-AA44C993E009}" presName="childText" presStyleLbl="conFgAcc1" presStyleIdx="0" presStyleCnt="8">
        <dgm:presLayoutVars>
          <dgm:bulletEnabled val="1"/>
        </dgm:presLayoutVars>
      </dgm:prSet>
      <dgm:spPr/>
    </dgm:pt>
    <dgm:pt modelId="{9BA95A4F-5FEB-4C65-BCEC-21CD818633C4}" type="pres">
      <dgm:prSet presAssocID="{78A32CF0-4232-485F-B189-715FFD0C3DA6}" presName="spaceBetweenRectangles" presStyleCnt="0"/>
      <dgm:spPr/>
    </dgm:pt>
    <dgm:pt modelId="{EAE32CFE-40ED-4600-BD14-3F65A3D82093}" type="pres">
      <dgm:prSet presAssocID="{16166D9D-17C7-49BD-BF01-E59DE534E64E}" presName="parentLin" presStyleCnt="0"/>
      <dgm:spPr/>
    </dgm:pt>
    <dgm:pt modelId="{1E3CC6BB-ADB7-4C77-9519-D4C33CD563ED}" type="pres">
      <dgm:prSet presAssocID="{16166D9D-17C7-49BD-BF01-E59DE534E64E}" presName="parentLeftMargin" presStyleLbl="node1" presStyleIdx="0" presStyleCnt="8"/>
      <dgm:spPr/>
      <dgm:t>
        <a:bodyPr/>
        <a:lstStyle/>
        <a:p>
          <a:endParaRPr lang="en-US"/>
        </a:p>
      </dgm:t>
    </dgm:pt>
    <dgm:pt modelId="{AD5D40F6-4DC3-4649-A1C6-82099C0F6629}" type="pres">
      <dgm:prSet presAssocID="{16166D9D-17C7-49BD-BF01-E59DE534E64E}" presName="parentText" presStyleLbl="node1" presStyleIdx="1" presStyleCnt="8" custScaleX="7272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816222-6B98-4DDC-95FF-68C501F9F789}" type="pres">
      <dgm:prSet presAssocID="{16166D9D-17C7-49BD-BF01-E59DE534E64E}" presName="negativeSpace" presStyleCnt="0"/>
      <dgm:spPr/>
    </dgm:pt>
    <dgm:pt modelId="{E0E50657-5333-4045-BA51-36F00FA37E93}" type="pres">
      <dgm:prSet presAssocID="{16166D9D-17C7-49BD-BF01-E59DE534E64E}" presName="childText" presStyleLbl="conFgAcc1" presStyleIdx="1" presStyleCnt="8">
        <dgm:presLayoutVars>
          <dgm:bulletEnabled val="1"/>
        </dgm:presLayoutVars>
      </dgm:prSet>
      <dgm:spPr/>
    </dgm:pt>
    <dgm:pt modelId="{49040C45-7EEE-4FBC-B52A-B42565D9C3E0}" type="pres">
      <dgm:prSet presAssocID="{8DEF6815-0A90-430D-83D4-1095A1D9F300}" presName="spaceBetweenRectangles" presStyleCnt="0"/>
      <dgm:spPr/>
    </dgm:pt>
    <dgm:pt modelId="{863B27E7-BFBE-46DF-BC20-AE44964EDE40}" type="pres">
      <dgm:prSet presAssocID="{98BB95D4-688E-4120-835D-85984B61203A}" presName="parentLin" presStyleCnt="0"/>
      <dgm:spPr/>
    </dgm:pt>
    <dgm:pt modelId="{75CF3FC8-5F80-4A9C-BDE2-AE4AE258B275}" type="pres">
      <dgm:prSet presAssocID="{98BB95D4-688E-4120-835D-85984B61203A}" presName="parentLeftMargin" presStyleLbl="node1" presStyleIdx="1" presStyleCnt="8"/>
      <dgm:spPr/>
      <dgm:t>
        <a:bodyPr/>
        <a:lstStyle/>
        <a:p>
          <a:endParaRPr lang="en-US"/>
        </a:p>
      </dgm:t>
    </dgm:pt>
    <dgm:pt modelId="{941C3A6A-C577-43E1-A87B-EBC3D68170A4}" type="pres">
      <dgm:prSet presAssocID="{98BB95D4-688E-4120-835D-85984B61203A}" presName="parentText" presStyleLbl="node1" presStyleIdx="2" presStyleCnt="8" custScaleX="12207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646397-5BF0-487A-B50B-79A882D44EFA}" type="pres">
      <dgm:prSet presAssocID="{98BB95D4-688E-4120-835D-85984B61203A}" presName="negativeSpace" presStyleCnt="0"/>
      <dgm:spPr/>
    </dgm:pt>
    <dgm:pt modelId="{D28B698F-7FD8-4792-9D67-D6CB2068CE95}" type="pres">
      <dgm:prSet presAssocID="{98BB95D4-688E-4120-835D-85984B61203A}" presName="childText" presStyleLbl="conFgAcc1" presStyleIdx="2" presStyleCnt="8">
        <dgm:presLayoutVars>
          <dgm:bulletEnabled val="1"/>
        </dgm:presLayoutVars>
      </dgm:prSet>
      <dgm:spPr/>
    </dgm:pt>
    <dgm:pt modelId="{115E96AA-8413-4C11-93FF-CDAFE8A0FB6B}" type="pres">
      <dgm:prSet presAssocID="{06DD9264-3B93-41C1-9F0F-C3C74708E047}" presName="spaceBetweenRectangles" presStyleCnt="0"/>
      <dgm:spPr/>
    </dgm:pt>
    <dgm:pt modelId="{08477E2B-DEE8-4B5A-9E45-E800CD7993A9}" type="pres">
      <dgm:prSet presAssocID="{E66CC40A-5FF1-407B-B134-F76434DF3886}" presName="parentLin" presStyleCnt="0"/>
      <dgm:spPr/>
    </dgm:pt>
    <dgm:pt modelId="{D44998D6-147E-410B-BC2D-773FE63CE957}" type="pres">
      <dgm:prSet presAssocID="{E66CC40A-5FF1-407B-B134-F76434DF3886}" presName="parentLeftMargin" presStyleLbl="node1" presStyleIdx="2" presStyleCnt="8"/>
      <dgm:spPr/>
      <dgm:t>
        <a:bodyPr/>
        <a:lstStyle/>
        <a:p>
          <a:endParaRPr lang="en-US"/>
        </a:p>
      </dgm:t>
    </dgm:pt>
    <dgm:pt modelId="{02F1DA73-1DF0-4569-9350-6B5F77BC20D2}" type="pres">
      <dgm:prSet presAssocID="{E66CC40A-5FF1-407B-B134-F76434DF3886}" presName="parentText" presStyleLbl="node1" presStyleIdx="3" presStyleCnt="8" custScaleX="6753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298E08-BB8A-4267-B55B-8D825B2EB521}" type="pres">
      <dgm:prSet presAssocID="{E66CC40A-5FF1-407B-B134-F76434DF3886}" presName="negativeSpace" presStyleCnt="0"/>
      <dgm:spPr/>
    </dgm:pt>
    <dgm:pt modelId="{00F166C8-809A-47B2-A229-71093AE76877}" type="pres">
      <dgm:prSet presAssocID="{E66CC40A-5FF1-407B-B134-F76434DF3886}" presName="childText" presStyleLbl="conFgAcc1" presStyleIdx="3" presStyleCnt="8">
        <dgm:presLayoutVars>
          <dgm:bulletEnabled val="1"/>
        </dgm:presLayoutVars>
      </dgm:prSet>
      <dgm:spPr/>
    </dgm:pt>
    <dgm:pt modelId="{D4AAF89B-BCBD-4AAC-AF74-569A95E8B718}" type="pres">
      <dgm:prSet presAssocID="{64D89689-6AEA-4E98-A540-44F67D156407}" presName="spaceBetweenRectangles" presStyleCnt="0"/>
      <dgm:spPr/>
    </dgm:pt>
    <dgm:pt modelId="{F9DA5EE8-CE0E-4072-88F6-07CCDEADCBBA}" type="pres">
      <dgm:prSet presAssocID="{1550A35C-677F-4E43-9EEA-3EDC8A3CC813}" presName="parentLin" presStyleCnt="0"/>
      <dgm:spPr/>
    </dgm:pt>
    <dgm:pt modelId="{1DDDCAA9-0F94-48B4-B6F8-9827DB7D773A}" type="pres">
      <dgm:prSet presAssocID="{1550A35C-677F-4E43-9EEA-3EDC8A3CC813}" presName="parentLeftMargin" presStyleLbl="node1" presStyleIdx="3" presStyleCnt="8"/>
      <dgm:spPr/>
      <dgm:t>
        <a:bodyPr/>
        <a:lstStyle/>
        <a:p>
          <a:endParaRPr lang="en-US"/>
        </a:p>
      </dgm:t>
    </dgm:pt>
    <dgm:pt modelId="{B78EED05-1D0D-44B9-9DA8-B3C317231929}" type="pres">
      <dgm:prSet presAssocID="{1550A35C-677F-4E43-9EEA-3EDC8A3CC813}" presName="parentText" presStyleLbl="node1" presStyleIdx="4" presStyleCnt="8" custScaleX="7532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74347B-73EE-4338-8866-3D57C2D377E5}" type="pres">
      <dgm:prSet presAssocID="{1550A35C-677F-4E43-9EEA-3EDC8A3CC813}" presName="negativeSpace" presStyleCnt="0"/>
      <dgm:spPr/>
    </dgm:pt>
    <dgm:pt modelId="{9DAD03D1-A13D-4EAA-87C4-1361A7599FB7}" type="pres">
      <dgm:prSet presAssocID="{1550A35C-677F-4E43-9EEA-3EDC8A3CC813}" presName="childText" presStyleLbl="conFgAcc1" presStyleIdx="4" presStyleCnt="8">
        <dgm:presLayoutVars>
          <dgm:bulletEnabled val="1"/>
        </dgm:presLayoutVars>
      </dgm:prSet>
      <dgm:spPr/>
    </dgm:pt>
    <dgm:pt modelId="{9B47AC61-022C-4D07-AE70-BC09641BCA43}" type="pres">
      <dgm:prSet presAssocID="{E5374405-EC10-474B-8377-A73EAD0693CD}" presName="spaceBetweenRectangles" presStyleCnt="0"/>
      <dgm:spPr/>
    </dgm:pt>
    <dgm:pt modelId="{02D6F5A0-F3C9-4B64-AA85-ECE777465A7B}" type="pres">
      <dgm:prSet presAssocID="{0A127D90-273D-4616-8C04-DDF76B749073}" presName="parentLin" presStyleCnt="0"/>
      <dgm:spPr/>
    </dgm:pt>
    <dgm:pt modelId="{17EEE47E-2816-40FA-B5CB-343D3CF0B444}" type="pres">
      <dgm:prSet presAssocID="{0A127D90-273D-4616-8C04-DDF76B749073}" presName="parentLeftMargin" presStyleLbl="node1" presStyleIdx="4" presStyleCnt="8"/>
      <dgm:spPr/>
      <dgm:t>
        <a:bodyPr/>
        <a:lstStyle/>
        <a:p>
          <a:endParaRPr lang="en-US"/>
        </a:p>
      </dgm:t>
    </dgm:pt>
    <dgm:pt modelId="{A4B68A72-D6BE-4261-86F7-66211ED50B68}" type="pres">
      <dgm:prSet presAssocID="{0A127D90-273D-4616-8C04-DDF76B749073}" presName="parentText" presStyleLbl="node1" presStyleIdx="5" presStyleCnt="8" custScaleX="883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EE2F2-5487-4829-8156-6F7B75944E3F}" type="pres">
      <dgm:prSet presAssocID="{0A127D90-273D-4616-8C04-DDF76B749073}" presName="negativeSpace" presStyleCnt="0"/>
      <dgm:spPr/>
    </dgm:pt>
    <dgm:pt modelId="{6BB72D7F-DDE7-4A17-B7BF-B0129C415EAA}" type="pres">
      <dgm:prSet presAssocID="{0A127D90-273D-4616-8C04-DDF76B749073}" presName="childText" presStyleLbl="conFgAcc1" presStyleIdx="5" presStyleCnt="8">
        <dgm:presLayoutVars>
          <dgm:bulletEnabled val="1"/>
        </dgm:presLayoutVars>
      </dgm:prSet>
      <dgm:spPr/>
    </dgm:pt>
    <dgm:pt modelId="{28DEF2A1-9C50-4600-9D0A-9FBFB9F77162}" type="pres">
      <dgm:prSet presAssocID="{FC76294B-6D35-42B7-91B8-E849A118F428}" presName="spaceBetweenRectangles" presStyleCnt="0"/>
      <dgm:spPr/>
    </dgm:pt>
    <dgm:pt modelId="{42BE62FE-3DC8-40BE-A666-CF52E3FDCB87}" type="pres">
      <dgm:prSet presAssocID="{ADE31E6B-5252-47D3-ACBC-1614BD47860D}" presName="parentLin" presStyleCnt="0"/>
      <dgm:spPr/>
    </dgm:pt>
    <dgm:pt modelId="{0ACEB098-D887-410D-B899-03E63EFA638B}" type="pres">
      <dgm:prSet presAssocID="{ADE31E6B-5252-47D3-ACBC-1614BD47860D}" presName="parentLeftMargin" presStyleLbl="node1" presStyleIdx="5" presStyleCnt="8"/>
      <dgm:spPr/>
      <dgm:t>
        <a:bodyPr/>
        <a:lstStyle/>
        <a:p>
          <a:endParaRPr lang="en-US"/>
        </a:p>
      </dgm:t>
    </dgm:pt>
    <dgm:pt modelId="{82E72972-2FC3-46D6-B3B3-55A00BD5C103}" type="pres">
      <dgm:prSet presAssocID="{ADE31E6B-5252-47D3-ACBC-1614BD47860D}" presName="parentText" presStyleLbl="node1" presStyleIdx="6" presStyleCnt="8" custScaleX="11948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A87C31-5A7E-4AFB-B077-50C035E17E71}" type="pres">
      <dgm:prSet presAssocID="{ADE31E6B-5252-47D3-ACBC-1614BD47860D}" presName="negativeSpace" presStyleCnt="0"/>
      <dgm:spPr/>
    </dgm:pt>
    <dgm:pt modelId="{0DF17ADB-A3A6-48AA-BE88-7B555B055C53}" type="pres">
      <dgm:prSet presAssocID="{ADE31E6B-5252-47D3-ACBC-1614BD47860D}" presName="childText" presStyleLbl="conFgAcc1" presStyleIdx="6" presStyleCnt="8">
        <dgm:presLayoutVars>
          <dgm:bulletEnabled val="1"/>
        </dgm:presLayoutVars>
      </dgm:prSet>
      <dgm:spPr/>
    </dgm:pt>
    <dgm:pt modelId="{2691A859-5FAD-48A8-95E9-366B4F2A4C13}" type="pres">
      <dgm:prSet presAssocID="{5EB51E35-F226-45B9-9150-A293900A541A}" presName="spaceBetweenRectangles" presStyleCnt="0"/>
      <dgm:spPr/>
    </dgm:pt>
    <dgm:pt modelId="{E7B12DDA-FF77-426E-A40F-C9F6BBDF3800}" type="pres">
      <dgm:prSet presAssocID="{CFC97E49-AD52-4F44-936A-574A37751DCE}" presName="parentLin" presStyleCnt="0"/>
      <dgm:spPr/>
    </dgm:pt>
    <dgm:pt modelId="{01168FF7-0532-49F0-B4EC-4E99DC80AFFA}" type="pres">
      <dgm:prSet presAssocID="{CFC97E49-AD52-4F44-936A-574A37751DCE}" presName="parentLeftMargin" presStyleLbl="node1" presStyleIdx="6" presStyleCnt="8"/>
      <dgm:spPr/>
      <dgm:t>
        <a:bodyPr/>
        <a:lstStyle/>
        <a:p>
          <a:endParaRPr lang="en-US"/>
        </a:p>
      </dgm:t>
    </dgm:pt>
    <dgm:pt modelId="{F890742C-B98E-4D0C-9EB4-5D4074A4FA3F}" type="pres">
      <dgm:prSet presAssocID="{CFC97E49-AD52-4F44-936A-574A37751DCE}" presName="parentText" presStyleLbl="node1" presStyleIdx="7" presStyleCnt="8" custScaleX="883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FBD0D-EEFA-4CAB-AADD-5097C571B41B}" type="pres">
      <dgm:prSet presAssocID="{CFC97E49-AD52-4F44-936A-574A37751DCE}" presName="negativeSpace" presStyleCnt="0"/>
      <dgm:spPr/>
    </dgm:pt>
    <dgm:pt modelId="{5A6D7864-CAC2-4F66-9463-2C5A6EC50879}" type="pres">
      <dgm:prSet presAssocID="{CFC97E49-AD52-4F44-936A-574A37751DCE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C3657144-8470-48C6-A3BF-F07C3A7F7627}" type="presOf" srcId="{CFC97E49-AD52-4F44-936A-574A37751DCE}" destId="{01168FF7-0532-49F0-B4EC-4E99DC80AFFA}" srcOrd="0" destOrd="0" presId="urn:microsoft.com/office/officeart/2005/8/layout/list1"/>
    <dgm:cxn modelId="{25F47AB6-71CD-4554-9BAF-444D1F02E15F}" type="presOf" srcId="{98BB95D4-688E-4120-835D-85984B61203A}" destId="{75CF3FC8-5F80-4A9C-BDE2-AE4AE258B275}" srcOrd="0" destOrd="0" presId="urn:microsoft.com/office/officeart/2005/8/layout/list1"/>
    <dgm:cxn modelId="{BD81FA01-8052-4118-96AF-AEB020ACB12B}" type="presOf" srcId="{41B787FE-295C-4BE9-94E7-74CA63DB99AD}" destId="{74424DB2-BC90-4644-A592-1606129A93B1}" srcOrd="0" destOrd="0" presId="urn:microsoft.com/office/officeart/2005/8/layout/list1"/>
    <dgm:cxn modelId="{5ADFE3C3-83B8-43DB-AAE6-97527BF874C3}" srcId="{41B787FE-295C-4BE9-94E7-74CA63DB99AD}" destId="{E66CC40A-5FF1-407B-B134-F76434DF3886}" srcOrd="3" destOrd="0" parTransId="{0810E9AC-3837-454F-B4DC-B41E8F60F4CB}" sibTransId="{64D89689-6AEA-4E98-A540-44F67D156407}"/>
    <dgm:cxn modelId="{9450B431-9359-4446-99A9-EFE5F1D3DFB9}" srcId="{41B787FE-295C-4BE9-94E7-74CA63DB99AD}" destId="{98BB95D4-688E-4120-835D-85984B61203A}" srcOrd="2" destOrd="0" parTransId="{004A49A9-CE64-4CAD-8AD5-8D908B456A26}" sibTransId="{06DD9264-3B93-41C1-9F0F-C3C74708E047}"/>
    <dgm:cxn modelId="{FCE9F91A-FCCE-4934-BD2E-A1BCE53FE524}" type="presOf" srcId="{ADE31E6B-5252-47D3-ACBC-1614BD47860D}" destId="{82E72972-2FC3-46D6-B3B3-55A00BD5C103}" srcOrd="1" destOrd="0" presId="urn:microsoft.com/office/officeart/2005/8/layout/list1"/>
    <dgm:cxn modelId="{26B73CBC-7C0E-4797-9017-A9845B27BC52}" type="presOf" srcId="{16166D9D-17C7-49BD-BF01-E59DE534E64E}" destId="{1E3CC6BB-ADB7-4C77-9519-D4C33CD563ED}" srcOrd="0" destOrd="0" presId="urn:microsoft.com/office/officeart/2005/8/layout/list1"/>
    <dgm:cxn modelId="{BFF1EED3-DC08-4CBD-AAC8-320350056514}" type="presOf" srcId="{E66CC40A-5FF1-407B-B134-F76434DF3886}" destId="{02F1DA73-1DF0-4569-9350-6B5F77BC20D2}" srcOrd="1" destOrd="0" presId="urn:microsoft.com/office/officeart/2005/8/layout/list1"/>
    <dgm:cxn modelId="{35362643-6C3F-412C-BCFE-3F86149B66EE}" type="presOf" srcId="{4221411A-D98A-472D-87F2-AA44C993E009}" destId="{4B9BE870-53FE-4ACB-B61B-48B1BE4E6A45}" srcOrd="1" destOrd="0" presId="urn:microsoft.com/office/officeart/2005/8/layout/list1"/>
    <dgm:cxn modelId="{BF774CAB-DA40-441F-B58F-04C884AFE6DF}" type="presOf" srcId="{0A127D90-273D-4616-8C04-DDF76B749073}" destId="{A4B68A72-D6BE-4261-86F7-66211ED50B68}" srcOrd="1" destOrd="0" presId="urn:microsoft.com/office/officeart/2005/8/layout/list1"/>
    <dgm:cxn modelId="{A72347EE-D09E-45BB-97CD-187FE712A289}" srcId="{41B787FE-295C-4BE9-94E7-74CA63DB99AD}" destId="{4221411A-D98A-472D-87F2-AA44C993E009}" srcOrd="0" destOrd="0" parTransId="{53185AA1-8E78-4425-AEE7-2266632DB1D7}" sibTransId="{78A32CF0-4232-485F-B189-715FFD0C3DA6}"/>
    <dgm:cxn modelId="{C786577B-6F0D-457B-8BEE-96356DF99BE5}" srcId="{41B787FE-295C-4BE9-94E7-74CA63DB99AD}" destId="{0A127D90-273D-4616-8C04-DDF76B749073}" srcOrd="5" destOrd="0" parTransId="{4AB8C14A-D37B-4A44-A36B-2CEB58AEEF6E}" sibTransId="{FC76294B-6D35-42B7-91B8-E849A118F428}"/>
    <dgm:cxn modelId="{E3E7ECC5-B2D8-40FD-AD6E-6BBE87E61D98}" srcId="{41B787FE-295C-4BE9-94E7-74CA63DB99AD}" destId="{1550A35C-677F-4E43-9EEA-3EDC8A3CC813}" srcOrd="4" destOrd="0" parTransId="{E3514C97-C89A-4CD8-892D-7C205E40C08C}" sibTransId="{E5374405-EC10-474B-8377-A73EAD0693CD}"/>
    <dgm:cxn modelId="{F0EDB356-6AE9-4992-AC36-C2C95075E270}" type="presOf" srcId="{0A127D90-273D-4616-8C04-DDF76B749073}" destId="{17EEE47E-2816-40FA-B5CB-343D3CF0B444}" srcOrd="0" destOrd="0" presId="urn:microsoft.com/office/officeart/2005/8/layout/list1"/>
    <dgm:cxn modelId="{99E66F04-D11F-41B5-8B31-C141DECBC460}" type="presOf" srcId="{CFC97E49-AD52-4F44-936A-574A37751DCE}" destId="{F890742C-B98E-4D0C-9EB4-5D4074A4FA3F}" srcOrd="1" destOrd="0" presId="urn:microsoft.com/office/officeart/2005/8/layout/list1"/>
    <dgm:cxn modelId="{EA143FCD-F3C6-47AA-A7FC-EEAF4E97F22B}" srcId="{41B787FE-295C-4BE9-94E7-74CA63DB99AD}" destId="{ADE31E6B-5252-47D3-ACBC-1614BD47860D}" srcOrd="6" destOrd="0" parTransId="{5967F17A-1422-4F9B-9AE9-40B865D07A08}" sibTransId="{5EB51E35-F226-45B9-9150-A293900A541A}"/>
    <dgm:cxn modelId="{D83C8542-C4DE-4FE9-BB6E-B6BDB86F9A30}" type="presOf" srcId="{98BB95D4-688E-4120-835D-85984B61203A}" destId="{941C3A6A-C577-43E1-A87B-EBC3D68170A4}" srcOrd="1" destOrd="0" presId="urn:microsoft.com/office/officeart/2005/8/layout/list1"/>
    <dgm:cxn modelId="{A59FDCC4-9F74-4791-A90B-35851EBAD4AE}" type="presOf" srcId="{ADE31E6B-5252-47D3-ACBC-1614BD47860D}" destId="{0ACEB098-D887-410D-B899-03E63EFA638B}" srcOrd="0" destOrd="0" presId="urn:microsoft.com/office/officeart/2005/8/layout/list1"/>
    <dgm:cxn modelId="{70B7FBF1-F816-46D1-9F30-4A3BDB552BA6}" type="presOf" srcId="{1550A35C-677F-4E43-9EEA-3EDC8A3CC813}" destId="{B78EED05-1D0D-44B9-9DA8-B3C317231929}" srcOrd="1" destOrd="0" presId="urn:microsoft.com/office/officeart/2005/8/layout/list1"/>
    <dgm:cxn modelId="{18FBB303-8D0A-4C13-A597-0307BBE041E4}" type="presOf" srcId="{E66CC40A-5FF1-407B-B134-F76434DF3886}" destId="{D44998D6-147E-410B-BC2D-773FE63CE957}" srcOrd="0" destOrd="0" presId="urn:microsoft.com/office/officeart/2005/8/layout/list1"/>
    <dgm:cxn modelId="{9AD77C41-BB96-45A2-81A9-CC0ACF7EA469}" type="presOf" srcId="{4221411A-D98A-472D-87F2-AA44C993E009}" destId="{683A589E-F99D-4DCA-94CD-3CAAB7765BCD}" srcOrd="0" destOrd="0" presId="urn:microsoft.com/office/officeart/2005/8/layout/list1"/>
    <dgm:cxn modelId="{9B693AC9-78A2-48F0-8B24-912B96456D18}" srcId="{41B787FE-295C-4BE9-94E7-74CA63DB99AD}" destId="{CFC97E49-AD52-4F44-936A-574A37751DCE}" srcOrd="7" destOrd="0" parTransId="{E58163F8-6AC1-45A4-B1E4-5A00D3B35BBF}" sibTransId="{FA87D7D5-FB1B-40DD-8740-FDA0599F8D39}"/>
    <dgm:cxn modelId="{E3C0A102-0A32-4990-ABEE-3B535252906E}" type="presOf" srcId="{16166D9D-17C7-49BD-BF01-E59DE534E64E}" destId="{AD5D40F6-4DC3-4649-A1C6-82099C0F6629}" srcOrd="1" destOrd="0" presId="urn:microsoft.com/office/officeart/2005/8/layout/list1"/>
    <dgm:cxn modelId="{B6E32866-BDD6-4897-B8EA-1CBDB0044322}" type="presOf" srcId="{1550A35C-677F-4E43-9EEA-3EDC8A3CC813}" destId="{1DDDCAA9-0F94-48B4-B6F8-9827DB7D773A}" srcOrd="0" destOrd="0" presId="urn:microsoft.com/office/officeart/2005/8/layout/list1"/>
    <dgm:cxn modelId="{7CE27E97-6B04-4C24-BDCA-3D7C40B27E2E}" srcId="{41B787FE-295C-4BE9-94E7-74CA63DB99AD}" destId="{16166D9D-17C7-49BD-BF01-E59DE534E64E}" srcOrd="1" destOrd="0" parTransId="{5B427DB4-083E-4658-9B09-0BF61AAFE435}" sibTransId="{8DEF6815-0A90-430D-83D4-1095A1D9F300}"/>
    <dgm:cxn modelId="{8E26C104-BBA1-4A95-9CE8-588099AA887B}" type="presParOf" srcId="{74424DB2-BC90-4644-A592-1606129A93B1}" destId="{17306DBA-B79C-4D4E-8DC4-FA8EC94D551B}" srcOrd="0" destOrd="0" presId="urn:microsoft.com/office/officeart/2005/8/layout/list1"/>
    <dgm:cxn modelId="{2AD175B7-E445-47B8-93E3-2DDC36B243AC}" type="presParOf" srcId="{17306DBA-B79C-4D4E-8DC4-FA8EC94D551B}" destId="{683A589E-F99D-4DCA-94CD-3CAAB7765BCD}" srcOrd="0" destOrd="0" presId="urn:microsoft.com/office/officeart/2005/8/layout/list1"/>
    <dgm:cxn modelId="{D51E5C2C-2BCA-45B5-AFC9-F91790FB7949}" type="presParOf" srcId="{17306DBA-B79C-4D4E-8DC4-FA8EC94D551B}" destId="{4B9BE870-53FE-4ACB-B61B-48B1BE4E6A45}" srcOrd="1" destOrd="0" presId="urn:microsoft.com/office/officeart/2005/8/layout/list1"/>
    <dgm:cxn modelId="{4B356371-10F2-4433-9CE2-1F39AA94F01F}" type="presParOf" srcId="{74424DB2-BC90-4644-A592-1606129A93B1}" destId="{DAE2591D-DC26-40F8-8C00-E9BF3E47A11F}" srcOrd="1" destOrd="0" presId="urn:microsoft.com/office/officeart/2005/8/layout/list1"/>
    <dgm:cxn modelId="{CC114C56-2BA6-4822-9CA9-E4CE0E33E842}" type="presParOf" srcId="{74424DB2-BC90-4644-A592-1606129A93B1}" destId="{B3CEAC1D-2E3B-40B5-B24A-7E601C40B539}" srcOrd="2" destOrd="0" presId="urn:microsoft.com/office/officeart/2005/8/layout/list1"/>
    <dgm:cxn modelId="{C34583A0-9CDE-40D5-9AB0-99BF69510F9F}" type="presParOf" srcId="{74424DB2-BC90-4644-A592-1606129A93B1}" destId="{9BA95A4F-5FEB-4C65-BCEC-21CD818633C4}" srcOrd="3" destOrd="0" presId="urn:microsoft.com/office/officeart/2005/8/layout/list1"/>
    <dgm:cxn modelId="{8C6FF5D9-6212-4295-AD00-A286FCD03C4B}" type="presParOf" srcId="{74424DB2-BC90-4644-A592-1606129A93B1}" destId="{EAE32CFE-40ED-4600-BD14-3F65A3D82093}" srcOrd="4" destOrd="0" presId="urn:microsoft.com/office/officeart/2005/8/layout/list1"/>
    <dgm:cxn modelId="{259597C8-EE99-4201-AD3A-227E22BB5D62}" type="presParOf" srcId="{EAE32CFE-40ED-4600-BD14-3F65A3D82093}" destId="{1E3CC6BB-ADB7-4C77-9519-D4C33CD563ED}" srcOrd="0" destOrd="0" presId="urn:microsoft.com/office/officeart/2005/8/layout/list1"/>
    <dgm:cxn modelId="{B4A885E5-28B0-4BF4-82E2-EABDF75D53F4}" type="presParOf" srcId="{EAE32CFE-40ED-4600-BD14-3F65A3D82093}" destId="{AD5D40F6-4DC3-4649-A1C6-82099C0F6629}" srcOrd="1" destOrd="0" presId="urn:microsoft.com/office/officeart/2005/8/layout/list1"/>
    <dgm:cxn modelId="{B60B0597-864E-4970-B4CA-DA023D9C71DC}" type="presParOf" srcId="{74424DB2-BC90-4644-A592-1606129A93B1}" destId="{56816222-6B98-4DDC-95FF-68C501F9F789}" srcOrd="5" destOrd="0" presId="urn:microsoft.com/office/officeart/2005/8/layout/list1"/>
    <dgm:cxn modelId="{49D4350C-04B0-4B81-85D9-CC697111DA3A}" type="presParOf" srcId="{74424DB2-BC90-4644-A592-1606129A93B1}" destId="{E0E50657-5333-4045-BA51-36F00FA37E93}" srcOrd="6" destOrd="0" presId="urn:microsoft.com/office/officeart/2005/8/layout/list1"/>
    <dgm:cxn modelId="{D1A3EFB8-3CF2-4A4B-B9FA-664950FB3472}" type="presParOf" srcId="{74424DB2-BC90-4644-A592-1606129A93B1}" destId="{49040C45-7EEE-4FBC-B52A-B42565D9C3E0}" srcOrd="7" destOrd="0" presId="urn:microsoft.com/office/officeart/2005/8/layout/list1"/>
    <dgm:cxn modelId="{C3895F22-07CD-4A7A-AF3D-E6114714E919}" type="presParOf" srcId="{74424DB2-BC90-4644-A592-1606129A93B1}" destId="{863B27E7-BFBE-46DF-BC20-AE44964EDE40}" srcOrd="8" destOrd="0" presId="urn:microsoft.com/office/officeart/2005/8/layout/list1"/>
    <dgm:cxn modelId="{12F39EFE-F3D4-44E9-8BA1-B185B9F4EF57}" type="presParOf" srcId="{863B27E7-BFBE-46DF-BC20-AE44964EDE40}" destId="{75CF3FC8-5F80-4A9C-BDE2-AE4AE258B275}" srcOrd="0" destOrd="0" presId="urn:microsoft.com/office/officeart/2005/8/layout/list1"/>
    <dgm:cxn modelId="{63B926A4-4261-43BC-BEE9-0976B35B1F6C}" type="presParOf" srcId="{863B27E7-BFBE-46DF-BC20-AE44964EDE40}" destId="{941C3A6A-C577-43E1-A87B-EBC3D68170A4}" srcOrd="1" destOrd="0" presId="urn:microsoft.com/office/officeart/2005/8/layout/list1"/>
    <dgm:cxn modelId="{73271880-A86B-47CD-86A6-ADDFDB997DF3}" type="presParOf" srcId="{74424DB2-BC90-4644-A592-1606129A93B1}" destId="{9B646397-5BF0-487A-B50B-79A882D44EFA}" srcOrd="9" destOrd="0" presId="urn:microsoft.com/office/officeart/2005/8/layout/list1"/>
    <dgm:cxn modelId="{CC240574-76A1-4732-AE90-0B6C33BB869F}" type="presParOf" srcId="{74424DB2-BC90-4644-A592-1606129A93B1}" destId="{D28B698F-7FD8-4792-9D67-D6CB2068CE95}" srcOrd="10" destOrd="0" presId="urn:microsoft.com/office/officeart/2005/8/layout/list1"/>
    <dgm:cxn modelId="{A5B2BE11-72B6-4853-BB94-08CECF67E40A}" type="presParOf" srcId="{74424DB2-BC90-4644-A592-1606129A93B1}" destId="{115E96AA-8413-4C11-93FF-CDAFE8A0FB6B}" srcOrd="11" destOrd="0" presId="urn:microsoft.com/office/officeart/2005/8/layout/list1"/>
    <dgm:cxn modelId="{DD5AE337-5AD2-4EB7-88EA-C71D16D951B8}" type="presParOf" srcId="{74424DB2-BC90-4644-A592-1606129A93B1}" destId="{08477E2B-DEE8-4B5A-9E45-E800CD7993A9}" srcOrd="12" destOrd="0" presId="urn:microsoft.com/office/officeart/2005/8/layout/list1"/>
    <dgm:cxn modelId="{495409A3-89C7-4AEF-951D-5D6E453F3E3F}" type="presParOf" srcId="{08477E2B-DEE8-4B5A-9E45-E800CD7993A9}" destId="{D44998D6-147E-410B-BC2D-773FE63CE957}" srcOrd="0" destOrd="0" presId="urn:microsoft.com/office/officeart/2005/8/layout/list1"/>
    <dgm:cxn modelId="{FB6F93DC-057E-4748-9BFE-B353F42EA354}" type="presParOf" srcId="{08477E2B-DEE8-4B5A-9E45-E800CD7993A9}" destId="{02F1DA73-1DF0-4569-9350-6B5F77BC20D2}" srcOrd="1" destOrd="0" presId="urn:microsoft.com/office/officeart/2005/8/layout/list1"/>
    <dgm:cxn modelId="{4E9D43B2-C3C9-4E0F-BF74-63CA80C2D502}" type="presParOf" srcId="{74424DB2-BC90-4644-A592-1606129A93B1}" destId="{12298E08-BB8A-4267-B55B-8D825B2EB521}" srcOrd="13" destOrd="0" presId="urn:microsoft.com/office/officeart/2005/8/layout/list1"/>
    <dgm:cxn modelId="{2A75AEC5-3E26-4B0A-8EE2-C04F2A0EFBAB}" type="presParOf" srcId="{74424DB2-BC90-4644-A592-1606129A93B1}" destId="{00F166C8-809A-47B2-A229-71093AE76877}" srcOrd="14" destOrd="0" presId="urn:microsoft.com/office/officeart/2005/8/layout/list1"/>
    <dgm:cxn modelId="{7DE27F41-94EF-4820-B28C-085428909B4F}" type="presParOf" srcId="{74424DB2-BC90-4644-A592-1606129A93B1}" destId="{D4AAF89B-BCBD-4AAC-AF74-569A95E8B718}" srcOrd="15" destOrd="0" presId="urn:microsoft.com/office/officeart/2005/8/layout/list1"/>
    <dgm:cxn modelId="{E69C4C33-6560-4371-9133-0BD2B1648329}" type="presParOf" srcId="{74424DB2-BC90-4644-A592-1606129A93B1}" destId="{F9DA5EE8-CE0E-4072-88F6-07CCDEADCBBA}" srcOrd="16" destOrd="0" presId="urn:microsoft.com/office/officeart/2005/8/layout/list1"/>
    <dgm:cxn modelId="{1D9705D8-CAEC-4A3C-9764-28EA2B109750}" type="presParOf" srcId="{F9DA5EE8-CE0E-4072-88F6-07CCDEADCBBA}" destId="{1DDDCAA9-0F94-48B4-B6F8-9827DB7D773A}" srcOrd="0" destOrd="0" presId="urn:microsoft.com/office/officeart/2005/8/layout/list1"/>
    <dgm:cxn modelId="{49278E28-EB02-4E2C-8FFC-F5B9B0EEF780}" type="presParOf" srcId="{F9DA5EE8-CE0E-4072-88F6-07CCDEADCBBA}" destId="{B78EED05-1D0D-44B9-9DA8-B3C317231929}" srcOrd="1" destOrd="0" presId="urn:microsoft.com/office/officeart/2005/8/layout/list1"/>
    <dgm:cxn modelId="{05C5B276-B9FE-4E13-A431-6164C4138BA8}" type="presParOf" srcId="{74424DB2-BC90-4644-A592-1606129A93B1}" destId="{7F74347B-73EE-4338-8866-3D57C2D377E5}" srcOrd="17" destOrd="0" presId="urn:microsoft.com/office/officeart/2005/8/layout/list1"/>
    <dgm:cxn modelId="{975DC17F-27ED-40F6-9C4F-8565FB776C45}" type="presParOf" srcId="{74424DB2-BC90-4644-A592-1606129A93B1}" destId="{9DAD03D1-A13D-4EAA-87C4-1361A7599FB7}" srcOrd="18" destOrd="0" presId="urn:microsoft.com/office/officeart/2005/8/layout/list1"/>
    <dgm:cxn modelId="{43FCBF1A-2172-4BA0-9FAC-DC4B54310F2A}" type="presParOf" srcId="{74424DB2-BC90-4644-A592-1606129A93B1}" destId="{9B47AC61-022C-4D07-AE70-BC09641BCA43}" srcOrd="19" destOrd="0" presId="urn:microsoft.com/office/officeart/2005/8/layout/list1"/>
    <dgm:cxn modelId="{325716E5-3293-4D9F-ADD0-B3522E60AF2D}" type="presParOf" srcId="{74424DB2-BC90-4644-A592-1606129A93B1}" destId="{02D6F5A0-F3C9-4B64-AA85-ECE777465A7B}" srcOrd="20" destOrd="0" presId="urn:microsoft.com/office/officeart/2005/8/layout/list1"/>
    <dgm:cxn modelId="{4E3B2EBD-FBFB-4AF5-9A40-4971FBE1CB81}" type="presParOf" srcId="{02D6F5A0-F3C9-4B64-AA85-ECE777465A7B}" destId="{17EEE47E-2816-40FA-B5CB-343D3CF0B444}" srcOrd="0" destOrd="0" presId="urn:microsoft.com/office/officeart/2005/8/layout/list1"/>
    <dgm:cxn modelId="{5430A025-CFC1-486A-8FF5-A2893E727BCD}" type="presParOf" srcId="{02D6F5A0-F3C9-4B64-AA85-ECE777465A7B}" destId="{A4B68A72-D6BE-4261-86F7-66211ED50B68}" srcOrd="1" destOrd="0" presId="urn:microsoft.com/office/officeart/2005/8/layout/list1"/>
    <dgm:cxn modelId="{16433873-220B-4F16-BA91-68A3AD86BBAF}" type="presParOf" srcId="{74424DB2-BC90-4644-A592-1606129A93B1}" destId="{0FCEE2F2-5487-4829-8156-6F7B75944E3F}" srcOrd="21" destOrd="0" presId="urn:microsoft.com/office/officeart/2005/8/layout/list1"/>
    <dgm:cxn modelId="{1B257796-4C47-4F85-A643-1AFE029E2013}" type="presParOf" srcId="{74424DB2-BC90-4644-A592-1606129A93B1}" destId="{6BB72D7F-DDE7-4A17-B7BF-B0129C415EAA}" srcOrd="22" destOrd="0" presId="urn:microsoft.com/office/officeart/2005/8/layout/list1"/>
    <dgm:cxn modelId="{527DE663-5736-4A2A-BFD6-EAECC9D56917}" type="presParOf" srcId="{74424DB2-BC90-4644-A592-1606129A93B1}" destId="{28DEF2A1-9C50-4600-9D0A-9FBFB9F77162}" srcOrd="23" destOrd="0" presId="urn:microsoft.com/office/officeart/2005/8/layout/list1"/>
    <dgm:cxn modelId="{9A387BFE-32C5-4877-A25E-51B673DE293E}" type="presParOf" srcId="{74424DB2-BC90-4644-A592-1606129A93B1}" destId="{42BE62FE-3DC8-40BE-A666-CF52E3FDCB87}" srcOrd="24" destOrd="0" presId="urn:microsoft.com/office/officeart/2005/8/layout/list1"/>
    <dgm:cxn modelId="{76E7849C-92AA-488D-B11B-A9E0AEAD2D03}" type="presParOf" srcId="{42BE62FE-3DC8-40BE-A666-CF52E3FDCB87}" destId="{0ACEB098-D887-410D-B899-03E63EFA638B}" srcOrd="0" destOrd="0" presId="urn:microsoft.com/office/officeart/2005/8/layout/list1"/>
    <dgm:cxn modelId="{776D1C94-C7B8-486C-A0B7-2051EEBA5255}" type="presParOf" srcId="{42BE62FE-3DC8-40BE-A666-CF52E3FDCB87}" destId="{82E72972-2FC3-46D6-B3B3-55A00BD5C103}" srcOrd="1" destOrd="0" presId="urn:microsoft.com/office/officeart/2005/8/layout/list1"/>
    <dgm:cxn modelId="{DBDB57E0-E115-4FFE-BCED-1B324617C83B}" type="presParOf" srcId="{74424DB2-BC90-4644-A592-1606129A93B1}" destId="{E8A87C31-5A7E-4AFB-B077-50C035E17E71}" srcOrd="25" destOrd="0" presId="urn:microsoft.com/office/officeart/2005/8/layout/list1"/>
    <dgm:cxn modelId="{1032C34A-E54E-41C2-B727-B1F9164A313E}" type="presParOf" srcId="{74424DB2-BC90-4644-A592-1606129A93B1}" destId="{0DF17ADB-A3A6-48AA-BE88-7B555B055C53}" srcOrd="26" destOrd="0" presId="urn:microsoft.com/office/officeart/2005/8/layout/list1"/>
    <dgm:cxn modelId="{C869BC63-198D-412B-9165-2AE55329DBA2}" type="presParOf" srcId="{74424DB2-BC90-4644-A592-1606129A93B1}" destId="{2691A859-5FAD-48A8-95E9-366B4F2A4C13}" srcOrd="27" destOrd="0" presId="urn:microsoft.com/office/officeart/2005/8/layout/list1"/>
    <dgm:cxn modelId="{7AEDDAC3-BD50-42C2-8B99-8591B7633B49}" type="presParOf" srcId="{74424DB2-BC90-4644-A592-1606129A93B1}" destId="{E7B12DDA-FF77-426E-A40F-C9F6BBDF3800}" srcOrd="28" destOrd="0" presId="urn:microsoft.com/office/officeart/2005/8/layout/list1"/>
    <dgm:cxn modelId="{27832835-0F84-4DF9-846B-392EC88C6484}" type="presParOf" srcId="{E7B12DDA-FF77-426E-A40F-C9F6BBDF3800}" destId="{01168FF7-0532-49F0-B4EC-4E99DC80AFFA}" srcOrd="0" destOrd="0" presId="urn:microsoft.com/office/officeart/2005/8/layout/list1"/>
    <dgm:cxn modelId="{D4E91A13-6E32-47A9-AFAD-9D9596BE5026}" type="presParOf" srcId="{E7B12DDA-FF77-426E-A40F-C9F6BBDF3800}" destId="{F890742C-B98E-4D0C-9EB4-5D4074A4FA3F}" srcOrd="1" destOrd="0" presId="urn:microsoft.com/office/officeart/2005/8/layout/list1"/>
    <dgm:cxn modelId="{BD6C50C7-8C12-486B-A552-39230A1133FD}" type="presParOf" srcId="{74424DB2-BC90-4644-A592-1606129A93B1}" destId="{41BFBD0D-EEFA-4CAB-AADD-5097C571B41B}" srcOrd="29" destOrd="0" presId="urn:microsoft.com/office/officeart/2005/8/layout/list1"/>
    <dgm:cxn modelId="{DB580047-6A4F-45F5-9F82-7734CAFC928A}" type="presParOf" srcId="{74424DB2-BC90-4644-A592-1606129A93B1}" destId="{5A6D7864-CAC2-4F66-9463-2C5A6EC50879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225D49C-036A-4A80-9DFB-798722E60CA4}" type="doc">
      <dgm:prSet loTypeId="urn:microsoft.com/office/officeart/2005/8/layout/cycle2" loCatId="cycle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F64D5F7-B463-42BB-879A-E4C83395381C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1. </a:t>
          </a:r>
          <a:r>
            <a:rPr lang="en-US" sz="2000" b="1" dirty="0" err="1" smtClean="0">
              <a:solidFill>
                <a:schemeClr val="bg1"/>
              </a:solidFill>
            </a:rPr>
            <a:t>Tujuan</a:t>
          </a:r>
          <a:endParaRPr lang="en-US" sz="2000" b="1" dirty="0">
            <a:solidFill>
              <a:schemeClr val="bg1"/>
            </a:solidFill>
          </a:endParaRPr>
        </a:p>
      </dgm:t>
    </dgm:pt>
    <dgm:pt modelId="{5E439E0C-0CC1-499C-BC28-1C395BA1B7CA}" type="parTrans" cxnId="{D07A6C87-78DC-426E-8F51-B596C222D54B}">
      <dgm:prSet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BDED0D53-249C-43CE-84E0-625B7D877FDF}" type="sibTrans" cxnId="{D07A6C87-78DC-426E-8F51-B596C222D54B}">
      <dgm:prSet custT="1"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8610F390-BEA2-4349-BCAA-8CFA58719247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2. </a:t>
          </a:r>
          <a:r>
            <a:rPr lang="en-US" sz="2000" b="1" dirty="0" err="1" smtClean="0">
              <a:solidFill>
                <a:schemeClr val="bg1"/>
              </a:solidFill>
            </a:rPr>
            <a:t>Bahan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Pelajaran</a:t>
          </a:r>
          <a:endParaRPr lang="en-US" sz="2000" b="1" dirty="0">
            <a:solidFill>
              <a:schemeClr val="bg1"/>
            </a:solidFill>
          </a:endParaRPr>
        </a:p>
      </dgm:t>
    </dgm:pt>
    <dgm:pt modelId="{ABC5DFAD-080B-49E2-88B0-596731619E01}" type="parTrans" cxnId="{9BC8BEBE-ECAC-4B4F-AD8D-8512F895335D}">
      <dgm:prSet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3874AFAF-D934-4D1B-9E30-9D6F980ADF5B}" type="sibTrans" cxnId="{9BC8BEBE-ECAC-4B4F-AD8D-8512F895335D}">
      <dgm:prSet custT="1"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642BBC6B-5DC7-4AA7-9944-F27DA380FE44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3. </a:t>
          </a:r>
          <a:r>
            <a:rPr lang="en-US" sz="2000" b="1" dirty="0" err="1" smtClean="0">
              <a:solidFill>
                <a:schemeClr val="bg1"/>
              </a:solidFill>
            </a:rPr>
            <a:t>Kegiatan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Belajar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Mengajar</a:t>
          </a:r>
          <a:endParaRPr lang="en-US" sz="2000" b="1" dirty="0">
            <a:solidFill>
              <a:schemeClr val="bg1"/>
            </a:solidFill>
          </a:endParaRPr>
        </a:p>
      </dgm:t>
    </dgm:pt>
    <dgm:pt modelId="{BD221236-632B-44FD-8B28-7A8B5DFF4643}" type="parTrans" cxnId="{ACD9CF04-F3E8-4EB1-99D0-706369D516E7}">
      <dgm:prSet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014ABCA9-4ABF-4A8A-AEAC-0B40B18E55BB}" type="sibTrans" cxnId="{ACD9CF04-F3E8-4EB1-99D0-706369D516E7}">
      <dgm:prSet custT="1"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6456D872-E0F3-49E8-B5C4-2FB077EB5E7B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4. </a:t>
          </a:r>
          <a:r>
            <a:rPr lang="en-US" sz="2000" b="1" dirty="0" err="1" smtClean="0">
              <a:solidFill>
                <a:schemeClr val="bg1"/>
              </a:solidFill>
            </a:rPr>
            <a:t>Metode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atau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strategi</a:t>
          </a:r>
          <a:endParaRPr lang="en-US" sz="2000" b="1" dirty="0">
            <a:solidFill>
              <a:schemeClr val="bg1"/>
            </a:solidFill>
          </a:endParaRPr>
        </a:p>
      </dgm:t>
    </dgm:pt>
    <dgm:pt modelId="{5C162A77-15D1-48C4-8C61-337BAE32B22E}" type="parTrans" cxnId="{B59B28BB-A366-41DF-9FBC-D483E8616A68}">
      <dgm:prSet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B5F36A45-67B9-4B06-948B-36173E7C8335}" type="sibTrans" cxnId="{B59B28BB-A366-41DF-9FBC-D483E8616A68}">
      <dgm:prSet custT="1"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8387B4DD-B652-45D8-8F84-7349C7166E0A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5. </a:t>
          </a:r>
          <a:r>
            <a:rPr lang="en-US" sz="2000" b="1" dirty="0" err="1" smtClean="0">
              <a:solidFill>
                <a:schemeClr val="bg1"/>
              </a:solidFill>
            </a:rPr>
            <a:t>Alat</a:t>
          </a:r>
          <a:endParaRPr lang="en-US" sz="2000" b="1" dirty="0">
            <a:solidFill>
              <a:schemeClr val="bg1"/>
            </a:solidFill>
          </a:endParaRPr>
        </a:p>
      </dgm:t>
    </dgm:pt>
    <dgm:pt modelId="{44FDBE40-9EF6-4871-824A-7F2172A5A2E0}" type="parTrans" cxnId="{9C7A1CC3-39AA-4203-9649-42331D9983FB}">
      <dgm:prSet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05E27F72-7A94-43E3-BDD3-EC00084DDCD5}" type="sibTrans" cxnId="{9C7A1CC3-39AA-4203-9649-42331D9983FB}">
      <dgm:prSet custT="1"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B2687727-8F29-457E-B641-721B93DB51C8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bg1"/>
              </a:solidFill>
            </a:rPr>
            <a:t>6. </a:t>
          </a:r>
          <a:r>
            <a:rPr lang="en-US" sz="2000" b="1" dirty="0" err="1" smtClean="0">
              <a:solidFill>
                <a:schemeClr val="bg1"/>
              </a:solidFill>
            </a:rPr>
            <a:t>Sumber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belajar</a:t>
          </a:r>
          <a:endParaRPr lang="en-US" sz="2000" b="1" dirty="0">
            <a:solidFill>
              <a:schemeClr val="bg1"/>
            </a:solidFill>
          </a:endParaRPr>
        </a:p>
      </dgm:t>
    </dgm:pt>
    <dgm:pt modelId="{AAB05016-37C6-423D-B665-5C75AEE9E3F2}" type="parTrans" cxnId="{E73A86E2-A144-4AFC-BF95-74FA8C5BA117}">
      <dgm:prSet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F8BCB21A-AAFB-400F-9539-C65CDDB98C10}" type="sibTrans" cxnId="{E73A86E2-A144-4AFC-BF95-74FA8C5BA117}">
      <dgm:prSet custT="1"/>
      <dgm:spPr/>
      <dgm:t>
        <a:bodyPr/>
        <a:lstStyle/>
        <a:p>
          <a:endParaRPr lang="en-US" sz="2000" b="1">
            <a:solidFill>
              <a:schemeClr val="bg1"/>
            </a:solidFill>
          </a:endParaRPr>
        </a:p>
      </dgm:t>
    </dgm:pt>
    <dgm:pt modelId="{5A5FC6B0-244B-461A-A65A-EF12994AEBD8}" type="pres">
      <dgm:prSet presAssocID="{6225D49C-036A-4A80-9DFB-798722E60CA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200B4DE-47B2-4A8E-8D18-A8AB74C979AE}" type="pres">
      <dgm:prSet presAssocID="{5F64D5F7-B463-42BB-879A-E4C83395381C}" presName="node" presStyleLbl="node1" presStyleIdx="0" presStyleCnt="6" custScaleX="176704" custScaleY="158897" custRadScaleRad="79590" custRadScaleInc="9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ED22A6-E1AE-4E4B-B1CB-AFBC40977C6B}" type="pres">
      <dgm:prSet presAssocID="{BDED0D53-249C-43CE-84E0-625B7D877FDF}" presName="sibTrans" presStyleLbl="sibTrans2D1" presStyleIdx="0" presStyleCnt="6"/>
      <dgm:spPr/>
      <dgm:t>
        <a:bodyPr/>
        <a:lstStyle/>
        <a:p>
          <a:endParaRPr lang="en-US"/>
        </a:p>
      </dgm:t>
    </dgm:pt>
    <dgm:pt modelId="{70D6C282-1B24-45EB-BC02-14E0C63A6A82}" type="pres">
      <dgm:prSet presAssocID="{BDED0D53-249C-43CE-84E0-625B7D877FDF}" presName="connectorText" presStyleLbl="sibTrans2D1" presStyleIdx="0" presStyleCnt="6"/>
      <dgm:spPr/>
      <dgm:t>
        <a:bodyPr/>
        <a:lstStyle/>
        <a:p>
          <a:endParaRPr lang="en-US"/>
        </a:p>
      </dgm:t>
    </dgm:pt>
    <dgm:pt modelId="{5C633963-0C3B-4503-ACB5-748CFF3F518B}" type="pres">
      <dgm:prSet presAssocID="{8610F390-BEA2-4349-BCAA-8CFA58719247}" presName="node" presStyleLbl="node1" presStyleIdx="1" presStyleCnt="6" custScaleX="147386" custScaleY="120617" custRadScaleRad="153859" custRadScaleInc="431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01D349-A7BF-44F3-BA83-37A3B12107BE}" type="pres">
      <dgm:prSet presAssocID="{3874AFAF-D934-4D1B-9E30-9D6F980ADF5B}" presName="sibTrans" presStyleLbl="sibTrans2D1" presStyleIdx="1" presStyleCnt="6"/>
      <dgm:spPr/>
      <dgm:t>
        <a:bodyPr/>
        <a:lstStyle/>
        <a:p>
          <a:endParaRPr lang="en-US"/>
        </a:p>
      </dgm:t>
    </dgm:pt>
    <dgm:pt modelId="{2FC28D88-A6E5-49C5-B11E-079F4BE47EE8}" type="pres">
      <dgm:prSet presAssocID="{3874AFAF-D934-4D1B-9E30-9D6F980ADF5B}" presName="connectorText" presStyleLbl="sibTrans2D1" presStyleIdx="1" presStyleCnt="6"/>
      <dgm:spPr/>
      <dgm:t>
        <a:bodyPr/>
        <a:lstStyle/>
        <a:p>
          <a:endParaRPr lang="en-US"/>
        </a:p>
      </dgm:t>
    </dgm:pt>
    <dgm:pt modelId="{9F26E11F-8DD7-412F-963A-0223BAD83642}" type="pres">
      <dgm:prSet presAssocID="{642BBC6B-5DC7-4AA7-9944-F27DA380FE44}" presName="node" presStyleLbl="node1" presStyleIdx="2" presStyleCnt="6" custScaleX="159298" custScaleY="120615" custRadScaleRad="169513" custRadScaleInc="-56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7513F-8538-452E-9B4D-B91AA0972220}" type="pres">
      <dgm:prSet presAssocID="{014ABCA9-4ABF-4A8A-AEAC-0B40B18E55BB}" presName="sibTrans" presStyleLbl="sibTrans2D1" presStyleIdx="2" presStyleCnt="6"/>
      <dgm:spPr/>
      <dgm:t>
        <a:bodyPr/>
        <a:lstStyle/>
        <a:p>
          <a:endParaRPr lang="en-US"/>
        </a:p>
      </dgm:t>
    </dgm:pt>
    <dgm:pt modelId="{CDA5469F-3641-45B9-8CD1-9B94AB05CD16}" type="pres">
      <dgm:prSet presAssocID="{014ABCA9-4ABF-4A8A-AEAC-0B40B18E55BB}" presName="connectorText" presStyleLbl="sibTrans2D1" presStyleIdx="2" presStyleCnt="6"/>
      <dgm:spPr/>
      <dgm:t>
        <a:bodyPr/>
        <a:lstStyle/>
        <a:p>
          <a:endParaRPr lang="en-US"/>
        </a:p>
      </dgm:t>
    </dgm:pt>
    <dgm:pt modelId="{9591AFFB-B9CF-4C38-8248-D625F4BB5897}" type="pres">
      <dgm:prSet presAssocID="{6456D872-E0F3-49E8-B5C4-2FB077EB5E7B}" presName="node" presStyleLbl="node1" presStyleIdx="3" presStyleCnt="6" custScaleX="176704" custScaleY="164785" custRadScaleRad="79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BB8927-6665-4CB5-AB3B-5F760521CD08}" type="pres">
      <dgm:prSet presAssocID="{B5F36A45-67B9-4B06-948B-36173E7C8335}" presName="sibTrans" presStyleLbl="sibTrans2D1" presStyleIdx="3" presStyleCnt="6"/>
      <dgm:spPr/>
      <dgm:t>
        <a:bodyPr/>
        <a:lstStyle/>
        <a:p>
          <a:endParaRPr lang="en-US"/>
        </a:p>
      </dgm:t>
    </dgm:pt>
    <dgm:pt modelId="{089BA014-0468-4924-A34E-7ED15404EA8A}" type="pres">
      <dgm:prSet presAssocID="{B5F36A45-67B9-4B06-948B-36173E7C8335}" presName="connectorText" presStyleLbl="sibTrans2D1" presStyleIdx="3" presStyleCnt="6"/>
      <dgm:spPr/>
      <dgm:t>
        <a:bodyPr/>
        <a:lstStyle/>
        <a:p>
          <a:endParaRPr lang="en-US"/>
        </a:p>
      </dgm:t>
    </dgm:pt>
    <dgm:pt modelId="{A2976524-E04E-42D2-822F-4B4EBF2A3FD5}" type="pres">
      <dgm:prSet presAssocID="{8387B4DD-B652-45D8-8F84-7349C7166E0A}" presName="node" presStyleLbl="node1" presStyleIdx="4" presStyleCnt="6" custScaleX="177035" custScaleY="120617" custRadScaleRad="170335" custRadScaleInc="11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F0610F-DF6D-41D4-B7A7-4B10942D4078}" type="pres">
      <dgm:prSet presAssocID="{05E27F72-7A94-43E3-BDD3-EC00084DDCD5}" presName="sibTrans" presStyleLbl="sibTrans2D1" presStyleIdx="4" presStyleCnt="6"/>
      <dgm:spPr/>
      <dgm:t>
        <a:bodyPr/>
        <a:lstStyle/>
        <a:p>
          <a:endParaRPr lang="en-US"/>
        </a:p>
      </dgm:t>
    </dgm:pt>
    <dgm:pt modelId="{8C54C6FA-D3AB-4B4C-B1B7-4E768419A0AF}" type="pres">
      <dgm:prSet presAssocID="{05E27F72-7A94-43E3-BDD3-EC00084DDCD5}" presName="connectorText" presStyleLbl="sibTrans2D1" presStyleIdx="4" presStyleCnt="6"/>
      <dgm:spPr/>
      <dgm:t>
        <a:bodyPr/>
        <a:lstStyle/>
        <a:p>
          <a:endParaRPr lang="en-US"/>
        </a:p>
      </dgm:t>
    </dgm:pt>
    <dgm:pt modelId="{FDCEB56B-B450-47D7-99FA-B1400100CBE6}" type="pres">
      <dgm:prSet presAssocID="{B2687727-8F29-457E-B641-721B93DB51C8}" presName="node" presStyleLbl="node1" presStyleIdx="5" presStyleCnt="6" custScaleX="150298" custScaleY="126768" custRadScaleRad="148027" custRadScaleInc="-513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143431-4C99-41AE-8A56-D134D76DB27F}" type="pres">
      <dgm:prSet presAssocID="{F8BCB21A-AAFB-400F-9539-C65CDDB98C10}" presName="sibTrans" presStyleLbl="sibTrans2D1" presStyleIdx="5" presStyleCnt="6"/>
      <dgm:spPr/>
      <dgm:t>
        <a:bodyPr/>
        <a:lstStyle/>
        <a:p>
          <a:endParaRPr lang="en-US"/>
        </a:p>
      </dgm:t>
    </dgm:pt>
    <dgm:pt modelId="{2BA6CFF8-3C9B-43B2-A0EF-BCAFB0E4F1D8}" type="pres">
      <dgm:prSet presAssocID="{F8BCB21A-AAFB-400F-9539-C65CDDB98C10}" presName="connectorText" presStyleLbl="sibTrans2D1" presStyleIdx="5" presStyleCnt="6"/>
      <dgm:spPr/>
      <dgm:t>
        <a:bodyPr/>
        <a:lstStyle/>
        <a:p>
          <a:endParaRPr lang="en-US"/>
        </a:p>
      </dgm:t>
    </dgm:pt>
  </dgm:ptLst>
  <dgm:cxnLst>
    <dgm:cxn modelId="{EFA65F9A-DAB4-4B3C-A907-21DB6FB271B9}" type="presOf" srcId="{5F64D5F7-B463-42BB-879A-E4C83395381C}" destId="{7200B4DE-47B2-4A8E-8D18-A8AB74C979AE}" srcOrd="0" destOrd="0" presId="urn:microsoft.com/office/officeart/2005/8/layout/cycle2"/>
    <dgm:cxn modelId="{017D293F-52D4-4FE3-B79A-960C8BB9C346}" type="presOf" srcId="{B5F36A45-67B9-4B06-948B-36173E7C8335}" destId="{089BA014-0468-4924-A34E-7ED15404EA8A}" srcOrd="1" destOrd="0" presId="urn:microsoft.com/office/officeart/2005/8/layout/cycle2"/>
    <dgm:cxn modelId="{2FF2179F-076E-4F36-BE0D-80A6F2319D00}" type="presOf" srcId="{6225D49C-036A-4A80-9DFB-798722E60CA4}" destId="{5A5FC6B0-244B-461A-A65A-EF12994AEBD8}" srcOrd="0" destOrd="0" presId="urn:microsoft.com/office/officeart/2005/8/layout/cycle2"/>
    <dgm:cxn modelId="{7F8E042A-DD1B-488B-A1A6-DF085E12CCEB}" type="presOf" srcId="{014ABCA9-4ABF-4A8A-AEAC-0B40B18E55BB}" destId="{CDA5469F-3641-45B9-8CD1-9B94AB05CD16}" srcOrd="1" destOrd="0" presId="urn:microsoft.com/office/officeart/2005/8/layout/cycle2"/>
    <dgm:cxn modelId="{3813F87A-59EC-4E8A-AF7D-4BEFECC6654B}" type="presOf" srcId="{F8BCB21A-AAFB-400F-9539-C65CDDB98C10}" destId="{A4143431-4C99-41AE-8A56-D134D76DB27F}" srcOrd="0" destOrd="0" presId="urn:microsoft.com/office/officeart/2005/8/layout/cycle2"/>
    <dgm:cxn modelId="{8F1F7382-C850-41C5-93F0-119CB76BDA38}" type="presOf" srcId="{014ABCA9-4ABF-4A8A-AEAC-0B40B18E55BB}" destId="{4667513F-8538-452E-9B4D-B91AA0972220}" srcOrd="0" destOrd="0" presId="urn:microsoft.com/office/officeart/2005/8/layout/cycle2"/>
    <dgm:cxn modelId="{F0A0BBDC-5705-4322-A0AC-466FADECD0DB}" type="presOf" srcId="{BDED0D53-249C-43CE-84E0-625B7D877FDF}" destId="{70D6C282-1B24-45EB-BC02-14E0C63A6A82}" srcOrd="1" destOrd="0" presId="urn:microsoft.com/office/officeart/2005/8/layout/cycle2"/>
    <dgm:cxn modelId="{B461C666-28FD-4D00-85E7-FF561BBE0DCC}" type="presOf" srcId="{BDED0D53-249C-43CE-84E0-625B7D877FDF}" destId="{EEED22A6-E1AE-4E4B-B1CB-AFBC40977C6B}" srcOrd="0" destOrd="0" presId="urn:microsoft.com/office/officeart/2005/8/layout/cycle2"/>
    <dgm:cxn modelId="{283A13B1-BE9E-457B-8D67-9E68DE2804E8}" type="presOf" srcId="{642BBC6B-5DC7-4AA7-9944-F27DA380FE44}" destId="{9F26E11F-8DD7-412F-963A-0223BAD83642}" srcOrd="0" destOrd="0" presId="urn:microsoft.com/office/officeart/2005/8/layout/cycle2"/>
    <dgm:cxn modelId="{D07A6C87-78DC-426E-8F51-B596C222D54B}" srcId="{6225D49C-036A-4A80-9DFB-798722E60CA4}" destId="{5F64D5F7-B463-42BB-879A-E4C83395381C}" srcOrd="0" destOrd="0" parTransId="{5E439E0C-0CC1-499C-BC28-1C395BA1B7CA}" sibTransId="{BDED0D53-249C-43CE-84E0-625B7D877FDF}"/>
    <dgm:cxn modelId="{F78CE805-D1BC-4DD5-BAFC-43CD51A85733}" type="presOf" srcId="{05E27F72-7A94-43E3-BDD3-EC00084DDCD5}" destId="{8C54C6FA-D3AB-4B4C-B1B7-4E768419A0AF}" srcOrd="1" destOrd="0" presId="urn:microsoft.com/office/officeart/2005/8/layout/cycle2"/>
    <dgm:cxn modelId="{9C7A1CC3-39AA-4203-9649-42331D9983FB}" srcId="{6225D49C-036A-4A80-9DFB-798722E60CA4}" destId="{8387B4DD-B652-45D8-8F84-7349C7166E0A}" srcOrd="4" destOrd="0" parTransId="{44FDBE40-9EF6-4871-824A-7F2172A5A2E0}" sibTransId="{05E27F72-7A94-43E3-BDD3-EC00084DDCD5}"/>
    <dgm:cxn modelId="{ACD9CF04-F3E8-4EB1-99D0-706369D516E7}" srcId="{6225D49C-036A-4A80-9DFB-798722E60CA4}" destId="{642BBC6B-5DC7-4AA7-9944-F27DA380FE44}" srcOrd="2" destOrd="0" parTransId="{BD221236-632B-44FD-8B28-7A8B5DFF4643}" sibTransId="{014ABCA9-4ABF-4A8A-AEAC-0B40B18E55BB}"/>
    <dgm:cxn modelId="{C9387F1F-11B0-47C2-844F-88A667760AE1}" type="presOf" srcId="{8610F390-BEA2-4349-BCAA-8CFA58719247}" destId="{5C633963-0C3B-4503-ACB5-748CFF3F518B}" srcOrd="0" destOrd="0" presId="urn:microsoft.com/office/officeart/2005/8/layout/cycle2"/>
    <dgm:cxn modelId="{A9225784-C6EB-43CF-BE3C-1B711CAEB8D2}" type="presOf" srcId="{3874AFAF-D934-4D1B-9E30-9D6F980ADF5B}" destId="{2FC28D88-A6E5-49C5-B11E-079F4BE47EE8}" srcOrd="1" destOrd="0" presId="urn:microsoft.com/office/officeart/2005/8/layout/cycle2"/>
    <dgm:cxn modelId="{67B1AD67-0300-413A-874C-A82EB3DD9C89}" type="presOf" srcId="{F8BCB21A-AAFB-400F-9539-C65CDDB98C10}" destId="{2BA6CFF8-3C9B-43B2-A0EF-BCAFB0E4F1D8}" srcOrd="1" destOrd="0" presId="urn:microsoft.com/office/officeart/2005/8/layout/cycle2"/>
    <dgm:cxn modelId="{9BC8BEBE-ECAC-4B4F-AD8D-8512F895335D}" srcId="{6225D49C-036A-4A80-9DFB-798722E60CA4}" destId="{8610F390-BEA2-4349-BCAA-8CFA58719247}" srcOrd="1" destOrd="0" parTransId="{ABC5DFAD-080B-49E2-88B0-596731619E01}" sibTransId="{3874AFAF-D934-4D1B-9E30-9D6F980ADF5B}"/>
    <dgm:cxn modelId="{E73A86E2-A144-4AFC-BF95-74FA8C5BA117}" srcId="{6225D49C-036A-4A80-9DFB-798722E60CA4}" destId="{B2687727-8F29-457E-B641-721B93DB51C8}" srcOrd="5" destOrd="0" parTransId="{AAB05016-37C6-423D-B665-5C75AEE9E3F2}" sibTransId="{F8BCB21A-AAFB-400F-9539-C65CDDB98C10}"/>
    <dgm:cxn modelId="{518F2D6C-BD69-47AB-BB59-F36FE98231CF}" type="presOf" srcId="{B2687727-8F29-457E-B641-721B93DB51C8}" destId="{FDCEB56B-B450-47D7-99FA-B1400100CBE6}" srcOrd="0" destOrd="0" presId="urn:microsoft.com/office/officeart/2005/8/layout/cycle2"/>
    <dgm:cxn modelId="{C0FF26B4-314B-4921-9702-35A5D904AD33}" type="presOf" srcId="{8387B4DD-B652-45D8-8F84-7349C7166E0A}" destId="{A2976524-E04E-42D2-822F-4B4EBF2A3FD5}" srcOrd="0" destOrd="0" presId="urn:microsoft.com/office/officeart/2005/8/layout/cycle2"/>
    <dgm:cxn modelId="{AADE1E97-98B0-41C9-B599-BDBDBCCE2A27}" type="presOf" srcId="{3874AFAF-D934-4D1B-9E30-9D6F980ADF5B}" destId="{6701D349-A7BF-44F3-BA83-37A3B12107BE}" srcOrd="0" destOrd="0" presId="urn:microsoft.com/office/officeart/2005/8/layout/cycle2"/>
    <dgm:cxn modelId="{894DB9A1-90DF-44FF-AFF3-0FDA695B32BE}" type="presOf" srcId="{6456D872-E0F3-49E8-B5C4-2FB077EB5E7B}" destId="{9591AFFB-B9CF-4C38-8248-D625F4BB5897}" srcOrd="0" destOrd="0" presId="urn:microsoft.com/office/officeart/2005/8/layout/cycle2"/>
    <dgm:cxn modelId="{29F19A16-E6B8-4B4A-98D7-ADDAB866AD19}" type="presOf" srcId="{B5F36A45-67B9-4B06-948B-36173E7C8335}" destId="{6FBB8927-6665-4CB5-AB3B-5F760521CD08}" srcOrd="0" destOrd="0" presId="urn:microsoft.com/office/officeart/2005/8/layout/cycle2"/>
    <dgm:cxn modelId="{FE6B3357-5A15-4BBF-9F52-95F249C39A98}" type="presOf" srcId="{05E27F72-7A94-43E3-BDD3-EC00084DDCD5}" destId="{F0F0610F-DF6D-41D4-B7A7-4B10942D4078}" srcOrd="0" destOrd="0" presId="urn:microsoft.com/office/officeart/2005/8/layout/cycle2"/>
    <dgm:cxn modelId="{B59B28BB-A366-41DF-9FBC-D483E8616A68}" srcId="{6225D49C-036A-4A80-9DFB-798722E60CA4}" destId="{6456D872-E0F3-49E8-B5C4-2FB077EB5E7B}" srcOrd="3" destOrd="0" parTransId="{5C162A77-15D1-48C4-8C61-337BAE32B22E}" sibTransId="{B5F36A45-67B9-4B06-948B-36173E7C8335}"/>
    <dgm:cxn modelId="{63A5084A-7F39-4666-B819-FBF779647E0C}" type="presParOf" srcId="{5A5FC6B0-244B-461A-A65A-EF12994AEBD8}" destId="{7200B4DE-47B2-4A8E-8D18-A8AB74C979AE}" srcOrd="0" destOrd="0" presId="urn:microsoft.com/office/officeart/2005/8/layout/cycle2"/>
    <dgm:cxn modelId="{EA8C848F-EE57-4741-BE19-7E1E1D031350}" type="presParOf" srcId="{5A5FC6B0-244B-461A-A65A-EF12994AEBD8}" destId="{EEED22A6-E1AE-4E4B-B1CB-AFBC40977C6B}" srcOrd="1" destOrd="0" presId="urn:microsoft.com/office/officeart/2005/8/layout/cycle2"/>
    <dgm:cxn modelId="{F10FF14F-366A-470D-BC61-1C155E84BEAA}" type="presParOf" srcId="{EEED22A6-E1AE-4E4B-B1CB-AFBC40977C6B}" destId="{70D6C282-1B24-45EB-BC02-14E0C63A6A82}" srcOrd="0" destOrd="0" presId="urn:microsoft.com/office/officeart/2005/8/layout/cycle2"/>
    <dgm:cxn modelId="{A9840A97-FCFB-49A8-B3DD-59FD8F4C2B2E}" type="presParOf" srcId="{5A5FC6B0-244B-461A-A65A-EF12994AEBD8}" destId="{5C633963-0C3B-4503-ACB5-748CFF3F518B}" srcOrd="2" destOrd="0" presId="urn:microsoft.com/office/officeart/2005/8/layout/cycle2"/>
    <dgm:cxn modelId="{86CAE106-69CF-461C-B3E1-E24B8B2A4D29}" type="presParOf" srcId="{5A5FC6B0-244B-461A-A65A-EF12994AEBD8}" destId="{6701D349-A7BF-44F3-BA83-37A3B12107BE}" srcOrd="3" destOrd="0" presId="urn:microsoft.com/office/officeart/2005/8/layout/cycle2"/>
    <dgm:cxn modelId="{107470AF-3470-41D5-AB5D-941E3A135F24}" type="presParOf" srcId="{6701D349-A7BF-44F3-BA83-37A3B12107BE}" destId="{2FC28D88-A6E5-49C5-B11E-079F4BE47EE8}" srcOrd="0" destOrd="0" presId="urn:microsoft.com/office/officeart/2005/8/layout/cycle2"/>
    <dgm:cxn modelId="{2CE598E9-DE88-4D2F-8207-BC5CA493BF5A}" type="presParOf" srcId="{5A5FC6B0-244B-461A-A65A-EF12994AEBD8}" destId="{9F26E11F-8DD7-412F-963A-0223BAD83642}" srcOrd="4" destOrd="0" presId="urn:microsoft.com/office/officeart/2005/8/layout/cycle2"/>
    <dgm:cxn modelId="{8A6F3E89-8599-4D52-9FA2-B6152CA87304}" type="presParOf" srcId="{5A5FC6B0-244B-461A-A65A-EF12994AEBD8}" destId="{4667513F-8538-452E-9B4D-B91AA0972220}" srcOrd="5" destOrd="0" presId="urn:microsoft.com/office/officeart/2005/8/layout/cycle2"/>
    <dgm:cxn modelId="{BDA1B1F4-474F-428E-8463-1873E09AE3CD}" type="presParOf" srcId="{4667513F-8538-452E-9B4D-B91AA0972220}" destId="{CDA5469F-3641-45B9-8CD1-9B94AB05CD16}" srcOrd="0" destOrd="0" presId="urn:microsoft.com/office/officeart/2005/8/layout/cycle2"/>
    <dgm:cxn modelId="{9ECFA0CF-4276-4747-9986-83BEDAA0A453}" type="presParOf" srcId="{5A5FC6B0-244B-461A-A65A-EF12994AEBD8}" destId="{9591AFFB-B9CF-4C38-8248-D625F4BB5897}" srcOrd="6" destOrd="0" presId="urn:microsoft.com/office/officeart/2005/8/layout/cycle2"/>
    <dgm:cxn modelId="{42314118-0068-49E3-9535-AE4903F82C69}" type="presParOf" srcId="{5A5FC6B0-244B-461A-A65A-EF12994AEBD8}" destId="{6FBB8927-6665-4CB5-AB3B-5F760521CD08}" srcOrd="7" destOrd="0" presId="urn:microsoft.com/office/officeart/2005/8/layout/cycle2"/>
    <dgm:cxn modelId="{71350FAE-5EFB-492F-9B32-2D5CE1542969}" type="presParOf" srcId="{6FBB8927-6665-4CB5-AB3B-5F760521CD08}" destId="{089BA014-0468-4924-A34E-7ED15404EA8A}" srcOrd="0" destOrd="0" presId="urn:microsoft.com/office/officeart/2005/8/layout/cycle2"/>
    <dgm:cxn modelId="{8AC9D692-7C1E-4745-9A9B-84465A87DEA1}" type="presParOf" srcId="{5A5FC6B0-244B-461A-A65A-EF12994AEBD8}" destId="{A2976524-E04E-42D2-822F-4B4EBF2A3FD5}" srcOrd="8" destOrd="0" presId="urn:microsoft.com/office/officeart/2005/8/layout/cycle2"/>
    <dgm:cxn modelId="{43B6400B-370A-4573-B8BA-A93E5CE46E30}" type="presParOf" srcId="{5A5FC6B0-244B-461A-A65A-EF12994AEBD8}" destId="{F0F0610F-DF6D-41D4-B7A7-4B10942D4078}" srcOrd="9" destOrd="0" presId="urn:microsoft.com/office/officeart/2005/8/layout/cycle2"/>
    <dgm:cxn modelId="{161A7616-E0D1-4A0F-867D-C9D3A9BA4EBF}" type="presParOf" srcId="{F0F0610F-DF6D-41D4-B7A7-4B10942D4078}" destId="{8C54C6FA-D3AB-4B4C-B1B7-4E768419A0AF}" srcOrd="0" destOrd="0" presId="urn:microsoft.com/office/officeart/2005/8/layout/cycle2"/>
    <dgm:cxn modelId="{ACCCC627-0FAD-4E06-AA9B-CDF93C2B0E72}" type="presParOf" srcId="{5A5FC6B0-244B-461A-A65A-EF12994AEBD8}" destId="{FDCEB56B-B450-47D7-99FA-B1400100CBE6}" srcOrd="10" destOrd="0" presId="urn:microsoft.com/office/officeart/2005/8/layout/cycle2"/>
    <dgm:cxn modelId="{9EC36988-7663-4DD5-9417-20CB2EB321B2}" type="presParOf" srcId="{5A5FC6B0-244B-461A-A65A-EF12994AEBD8}" destId="{A4143431-4C99-41AE-8A56-D134D76DB27F}" srcOrd="11" destOrd="0" presId="urn:microsoft.com/office/officeart/2005/8/layout/cycle2"/>
    <dgm:cxn modelId="{4C2329EA-4E91-4D5A-BFAE-AABB9E578381}" type="presParOf" srcId="{A4143431-4C99-41AE-8A56-D134D76DB27F}" destId="{2BA6CFF8-3C9B-43B2-A0EF-BCAFB0E4F1D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14C8692-1E99-4A17-9E7A-60DA59FAF726}">
      <dsp:nvSpPr>
        <dsp:cNvPr id="0" name=""/>
        <dsp:cNvSpPr/>
      </dsp:nvSpPr>
      <dsp:spPr>
        <a:xfrm>
          <a:off x="6369612" y="2748815"/>
          <a:ext cx="1947366" cy="14415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2245"/>
              </a:lnTo>
              <a:lnTo>
                <a:pt x="1947366" y="1352245"/>
              </a:lnTo>
              <a:lnTo>
                <a:pt x="1947366" y="1441531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8FD275-9ED3-4FD4-950E-BE7DD78FAA74}">
      <dsp:nvSpPr>
        <dsp:cNvPr id="0" name=""/>
        <dsp:cNvSpPr/>
      </dsp:nvSpPr>
      <dsp:spPr>
        <a:xfrm>
          <a:off x="6369612" y="2748815"/>
          <a:ext cx="776593" cy="14710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1781"/>
              </a:lnTo>
              <a:lnTo>
                <a:pt x="776593" y="1381781"/>
              </a:lnTo>
              <a:lnTo>
                <a:pt x="776593" y="1471067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0B6E8D-E48B-4D12-893F-9E592A672CF4}">
      <dsp:nvSpPr>
        <dsp:cNvPr id="0" name=""/>
        <dsp:cNvSpPr/>
      </dsp:nvSpPr>
      <dsp:spPr>
        <a:xfrm>
          <a:off x="5968223" y="2748815"/>
          <a:ext cx="401388" cy="1471067"/>
        </a:xfrm>
        <a:custGeom>
          <a:avLst/>
          <a:gdLst/>
          <a:ahLst/>
          <a:cxnLst/>
          <a:rect l="0" t="0" r="0" b="0"/>
          <a:pathLst>
            <a:path>
              <a:moveTo>
                <a:pt x="401388" y="0"/>
              </a:moveTo>
              <a:lnTo>
                <a:pt x="401388" y="1381781"/>
              </a:lnTo>
              <a:lnTo>
                <a:pt x="0" y="1381781"/>
              </a:lnTo>
              <a:lnTo>
                <a:pt x="0" y="1471067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9ECC44-D864-4542-8665-1994C5EFD060}">
      <dsp:nvSpPr>
        <dsp:cNvPr id="0" name=""/>
        <dsp:cNvSpPr/>
      </dsp:nvSpPr>
      <dsp:spPr>
        <a:xfrm>
          <a:off x="4790241" y="2748815"/>
          <a:ext cx="1579370" cy="1471067"/>
        </a:xfrm>
        <a:custGeom>
          <a:avLst/>
          <a:gdLst/>
          <a:ahLst/>
          <a:cxnLst/>
          <a:rect l="0" t="0" r="0" b="0"/>
          <a:pathLst>
            <a:path>
              <a:moveTo>
                <a:pt x="1579370" y="0"/>
              </a:moveTo>
              <a:lnTo>
                <a:pt x="1579370" y="1381781"/>
              </a:lnTo>
              <a:lnTo>
                <a:pt x="0" y="1381781"/>
              </a:lnTo>
              <a:lnTo>
                <a:pt x="0" y="1471067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F6E330-EBFD-429B-A366-BBC5B40654C1}">
      <dsp:nvSpPr>
        <dsp:cNvPr id="0" name=""/>
        <dsp:cNvSpPr/>
      </dsp:nvSpPr>
      <dsp:spPr>
        <a:xfrm>
          <a:off x="3452957" y="2748815"/>
          <a:ext cx="2916654" cy="1471067"/>
        </a:xfrm>
        <a:custGeom>
          <a:avLst/>
          <a:gdLst/>
          <a:ahLst/>
          <a:cxnLst/>
          <a:rect l="0" t="0" r="0" b="0"/>
          <a:pathLst>
            <a:path>
              <a:moveTo>
                <a:pt x="2916654" y="0"/>
              </a:moveTo>
              <a:lnTo>
                <a:pt x="2916654" y="1381781"/>
              </a:lnTo>
              <a:lnTo>
                <a:pt x="0" y="1381781"/>
              </a:lnTo>
              <a:lnTo>
                <a:pt x="0" y="1471067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0B07F4-D7D0-4664-A0D1-321A7B5E6FF5}">
      <dsp:nvSpPr>
        <dsp:cNvPr id="0" name=""/>
        <dsp:cNvSpPr/>
      </dsp:nvSpPr>
      <dsp:spPr>
        <a:xfrm>
          <a:off x="2115673" y="2748815"/>
          <a:ext cx="4253938" cy="1471067"/>
        </a:xfrm>
        <a:custGeom>
          <a:avLst/>
          <a:gdLst/>
          <a:ahLst/>
          <a:cxnLst/>
          <a:rect l="0" t="0" r="0" b="0"/>
          <a:pathLst>
            <a:path>
              <a:moveTo>
                <a:pt x="4253938" y="0"/>
              </a:moveTo>
              <a:lnTo>
                <a:pt x="4253938" y="1381781"/>
              </a:lnTo>
              <a:lnTo>
                <a:pt x="0" y="1381781"/>
              </a:lnTo>
              <a:lnTo>
                <a:pt x="0" y="1471067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AD45C0-050D-418B-9F7B-91FD511326F0}">
      <dsp:nvSpPr>
        <dsp:cNvPr id="0" name=""/>
        <dsp:cNvSpPr/>
      </dsp:nvSpPr>
      <dsp:spPr>
        <a:xfrm>
          <a:off x="937691" y="2748815"/>
          <a:ext cx="5431921" cy="1471067"/>
        </a:xfrm>
        <a:custGeom>
          <a:avLst/>
          <a:gdLst/>
          <a:ahLst/>
          <a:cxnLst/>
          <a:rect l="0" t="0" r="0" b="0"/>
          <a:pathLst>
            <a:path>
              <a:moveTo>
                <a:pt x="5431921" y="0"/>
              </a:moveTo>
              <a:lnTo>
                <a:pt x="5431921" y="1381781"/>
              </a:lnTo>
              <a:lnTo>
                <a:pt x="0" y="1381781"/>
              </a:lnTo>
              <a:lnTo>
                <a:pt x="0" y="1471067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215D26-4D91-4DB4-92FE-D97AD5466B12}">
      <dsp:nvSpPr>
        <dsp:cNvPr id="0" name=""/>
        <dsp:cNvSpPr/>
      </dsp:nvSpPr>
      <dsp:spPr>
        <a:xfrm>
          <a:off x="4095453" y="1506097"/>
          <a:ext cx="2274159" cy="4119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634"/>
              </a:lnTo>
              <a:lnTo>
                <a:pt x="2274159" y="322634"/>
              </a:lnTo>
              <a:lnTo>
                <a:pt x="2274159" y="411920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3298F2-D9AD-407A-AB89-BAB5F98EBE40}">
      <dsp:nvSpPr>
        <dsp:cNvPr id="0" name=""/>
        <dsp:cNvSpPr/>
      </dsp:nvSpPr>
      <dsp:spPr>
        <a:xfrm>
          <a:off x="3783889" y="1506097"/>
          <a:ext cx="311563" cy="534678"/>
        </a:xfrm>
        <a:custGeom>
          <a:avLst/>
          <a:gdLst/>
          <a:ahLst/>
          <a:cxnLst/>
          <a:rect l="0" t="0" r="0" b="0"/>
          <a:pathLst>
            <a:path>
              <a:moveTo>
                <a:pt x="311563" y="0"/>
              </a:moveTo>
              <a:lnTo>
                <a:pt x="311563" y="445392"/>
              </a:lnTo>
              <a:lnTo>
                <a:pt x="0" y="445392"/>
              </a:lnTo>
              <a:lnTo>
                <a:pt x="0" y="534678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0A1030-9306-4C10-B907-D03F53D8157B}">
      <dsp:nvSpPr>
        <dsp:cNvPr id="0" name=""/>
        <dsp:cNvSpPr/>
      </dsp:nvSpPr>
      <dsp:spPr>
        <a:xfrm>
          <a:off x="1166779" y="1506097"/>
          <a:ext cx="2928673" cy="385015"/>
        </a:xfrm>
        <a:custGeom>
          <a:avLst/>
          <a:gdLst/>
          <a:ahLst/>
          <a:cxnLst/>
          <a:rect l="0" t="0" r="0" b="0"/>
          <a:pathLst>
            <a:path>
              <a:moveTo>
                <a:pt x="2928673" y="0"/>
              </a:moveTo>
              <a:lnTo>
                <a:pt x="2928673" y="295730"/>
              </a:lnTo>
              <a:lnTo>
                <a:pt x="0" y="295730"/>
              </a:lnTo>
              <a:lnTo>
                <a:pt x="0" y="3850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62AC85-2FAD-4816-B339-4DB8A2861E74}">
      <dsp:nvSpPr>
        <dsp:cNvPr id="0" name=""/>
        <dsp:cNvSpPr/>
      </dsp:nvSpPr>
      <dsp:spPr>
        <a:xfrm>
          <a:off x="2736923" y="244825"/>
          <a:ext cx="2717058" cy="12612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DC33DB-EAC7-448F-B7A6-3D3E4DE4EC24}">
      <dsp:nvSpPr>
        <dsp:cNvPr id="0" name=""/>
        <dsp:cNvSpPr/>
      </dsp:nvSpPr>
      <dsp:spPr>
        <a:xfrm>
          <a:off x="2844013" y="346560"/>
          <a:ext cx="2717058" cy="12612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/>
            <a:t>Konsep Strategi Belajar Mengajar</a:t>
          </a:r>
          <a:endParaRPr lang="id-ID" sz="2400" b="1" kern="1200" dirty="0"/>
        </a:p>
      </dsp:txBody>
      <dsp:txXfrm>
        <a:off x="2844013" y="346560"/>
        <a:ext cx="2717058" cy="1261271"/>
      </dsp:txXfrm>
    </dsp:sp>
    <dsp:sp modelId="{D3E08DEC-A3C8-4935-AD42-D8AF28E29CED}">
      <dsp:nvSpPr>
        <dsp:cNvPr id="0" name=""/>
        <dsp:cNvSpPr/>
      </dsp:nvSpPr>
      <dsp:spPr>
        <a:xfrm>
          <a:off x="417157" y="1891113"/>
          <a:ext cx="1499244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DA0B1D-2D37-47DB-AB42-54F3631DDE2E}">
      <dsp:nvSpPr>
        <dsp:cNvPr id="0" name=""/>
        <dsp:cNvSpPr/>
      </dsp:nvSpPr>
      <dsp:spPr>
        <a:xfrm>
          <a:off x="524246" y="1992847"/>
          <a:ext cx="1499244" cy="612015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Hakikat Belajar mengajar</a:t>
          </a:r>
          <a:endParaRPr lang="id-ID" sz="1400" b="1" kern="1200" dirty="0"/>
        </a:p>
      </dsp:txBody>
      <dsp:txXfrm>
        <a:off x="524246" y="1992847"/>
        <a:ext cx="1499244" cy="612015"/>
      </dsp:txXfrm>
    </dsp:sp>
    <dsp:sp modelId="{BFA624B5-B466-4317-A23A-289B11B8CE22}">
      <dsp:nvSpPr>
        <dsp:cNvPr id="0" name=""/>
        <dsp:cNvSpPr/>
      </dsp:nvSpPr>
      <dsp:spPr>
        <a:xfrm>
          <a:off x="2961417" y="2040775"/>
          <a:ext cx="1644942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D82984-53B7-4472-BD07-C42FDB62DA3A}">
      <dsp:nvSpPr>
        <dsp:cNvPr id="0" name=""/>
        <dsp:cNvSpPr/>
      </dsp:nvSpPr>
      <dsp:spPr>
        <a:xfrm>
          <a:off x="3068507" y="2142510"/>
          <a:ext cx="1644942" cy="612015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Ciri-ciri Belajar Mengajar</a:t>
          </a:r>
          <a:endParaRPr lang="id-ID" sz="1400" b="1" kern="1200" dirty="0"/>
        </a:p>
      </dsp:txBody>
      <dsp:txXfrm>
        <a:off x="3068507" y="2142510"/>
        <a:ext cx="1644942" cy="612015"/>
      </dsp:txXfrm>
    </dsp:sp>
    <dsp:sp modelId="{C98E39EF-D686-43F8-A246-C62D7C297F33}">
      <dsp:nvSpPr>
        <dsp:cNvPr id="0" name=""/>
        <dsp:cNvSpPr/>
      </dsp:nvSpPr>
      <dsp:spPr>
        <a:xfrm>
          <a:off x="5313437" y="1918017"/>
          <a:ext cx="2112348" cy="8307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EF3083-EF63-4AE4-A248-B21E46142E19}">
      <dsp:nvSpPr>
        <dsp:cNvPr id="0" name=""/>
        <dsp:cNvSpPr/>
      </dsp:nvSpPr>
      <dsp:spPr>
        <a:xfrm>
          <a:off x="5420527" y="2019752"/>
          <a:ext cx="2112348" cy="830798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komponen-komponen Belajar Mengajar</a:t>
          </a:r>
          <a:endParaRPr lang="id-ID" sz="1400" b="1" kern="1200" dirty="0"/>
        </a:p>
      </dsp:txBody>
      <dsp:txXfrm>
        <a:off x="5420527" y="2019752"/>
        <a:ext cx="2112348" cy="830798"/>
      </dsp:txXfrm>
    </dsp:sp>
    <dsp:sp modelId="{41286DEE-719E-44E5-BB6E-869BDC1CDA10}">
      <dsp:nvSpPr>
        <dsp:cNvPr id="0" name=""/>
        <dsp:cNvSpPr/>
      </dsp:nvSpPr>
      <dsp:spPr>
        <a:xfrm>
          <a:off x="455789" y="4219883"/>
          <a:ext cx="963803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4AC84C-1CF7-4AD9-B6FB-0688FF1B47FD}">
      <dsp:nvSpPr>
        <dsp:cNvPr id="0" name=""/>
        <dsp:cNvSpPr/>
      </dsp:nvSpPr>
      <dsp:spPr>
        <a:xfrm>
          <a:off x="562878" y="4321617"/>
          <a:ext cx="963803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Tujuan </a:t>
          </a:r>
          <a:endParaRPr lang="id-ID" sz="1400" b="1" kern="1200" dirty="0"/>
        </a:p>
      </dsp:txBody>
      <dsp:txXfrm>
        <a:off x="562878" y="4321617"/>
        <a:ext cx="963803" cy="612015"/>
      </dsp:txXfrm>
    </dsp:sp>
    <dsp:sp modelId="{3E40E977-56E0-40FE-927D-D4787D13DBDA}">
      <dsp:nvSpPr>
        <dsp:cNvPr id="0" name=""/>
        <dsp:cNvSpPr/>
      </dsp:nvSpPr>
      <dsp:spPr>
        <a:xfrm>
          <a:off x="1633771" y="4219883"/>
          <a:ext cx="963803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B0E680-9FFC-402E-BC92-0347DA3ECDBF}">
      <dsp:nvSpPr>
        <dsp:cNvPr id="0" name=""/>
        <dsp:cNvSpPr/>
      </dsp:nvSpPr>
      <dsp:spPr>
        <a:xfrm>
          <a:off x="1740860" y="4321617"/>
          <a:ext cx="963803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Bahan Pelajaran</a:t>
          </a:r>
          <a:endParaRPr lang="id-ID" sz="1400" b="1" kern="1200" dirty="0"/>
        </a:p>
      </dsp:txBody>
      <dsp:txXfrm>
        <a:off x="1740860" y="4321617"/>
        <a:ext cx="963803" cy="612015"/>
      </dsp:txXfrm>
    </dsp:sp>
    <dsp:sp modelId="{FF7D68CE-4C54-4695-8C09-38529133A030}">
      <dsp:nvSpPr>
        <dsp:cNvPr id="0" name=""/>
        <dsp:cNvSpPr/>
      </dsp:nvSpPr>
      <dsp:spPr>
        <a:xfrm>
          <a:off x="2811753" y="4219883"/>
          <a:ext cx="1282408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0754FA3-5055-44F5-B12B-4030B0EE4110}">
      <dsp:nvSpPr>
        <dsp:cNvPr id="0" name=""/>
        <dsp:cNvSpPr/>
      </dsp:nvSpPr>
      <dsp:spPr>
        <a:xfrm>
          <a:off x="2918842" y="4321617"/>
          <a:ext cx="1282408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300" b="1" kern="1200" dirty="0" smtClean="0"/>
            <a:t>Kegiatan Belajar Mengajar</a:t>
          </a:r>
          <a:endParaRPr lang="id-ID" sz="1300" b="1" kern="1200" dirty="0"/>
        </a:p>
      </dsp:txBody>
      <dsp:txXfrm>
        <a:off x="2918842" y="4321617"/>
        <a:ext cx="1282408" cy="612015"/>
      </dsp:txXfrm>
    </dsp:sp>
    <dsp:sp modelId="{42CD83D1-EDC0-4D86-B2A3-787E982A4145}">
      <dsp:nvSpPr>
        <dsp:cNvPr id="0" name=""/>
        <dsp:cNvSpPr/>
      </dsp:nvSpPr>
      <dsp:spPr>
        <a:xfrm>
          <a:off x="4308340" y="4219883"/>
          <a:ext cx="963803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E4104B-E0EE-4B46-8A33-716DBE7040D3}">
      <dsp:nvSpPr>
        <dsp:cNvPr id="0" name=""/>
        <dsp:cNvSpPr/>
      </dsp:nvSpPr>
      <dsp:spPr>
        <a:xfrm>
          <a:off x="4415429" y="4321617"/>
          <a:ext cx="963803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300" b="1" kern="1200" dirty="0" smtClean="0"/>
            <a:t>Metode </a:t>
          </a:r>
          <a:endParaRPr lang="id-ID" sz="1300" b="1" kern="1200" dirty="0"/>
        </a:p>
      </dsp:txBody>
      <dsp:txXfrm>
        <a:off x="4415429" y="4321617"/>
        <a:ext cx="963803" cy="612015"/>
      </dsp:txXfrm>
    </dsp:sp>
    <dsp:sp modelId="{BFA47330-8F61-4C7E-80E3-56FBCC644A5A}">
      <dsp:nvSpPr>
        <dsp:cNvPr id="0" name=""/>
        <dsp:cNvSpPr/>
      </dsp:nvSpPr>
      <dsp:spPr>
        <a:xfrm>
          <a:off x="5486322" y="4219883"/>
          <a:ext cx="963803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F17E64-286D-435D-92E7-7B8CF6E779E6}">
      <dsp:nvSpPr>
        <dsp:cNvPr id="0" name=""/>
        <dsp:cNvSpPr/>
      </dsp:nvSpPr>
      <dsp:spPr>
        <a:xfrm>
          <a:off x="5593411" y="4321617"/>
          <a:ext cx="963803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300" b="1" kern="1200" dirty="0" smtClean="0"/>
            <a:t>Alat </a:t>
          </a:r>
          <a:endParaRPr lang="id-ID" sz="1300" b="1" kern="1200" dirty="0"/>
        </a:p>
      </dsp:txBody>
      <dsp:txXfrm>
        <a:off x="5593411" y="4321617"/>
        <a:ext cx="963803" cy="612015"/>
      </dsp:txXfrm>
    </dsp:sp>
    <dsp:sp modelId="{F3293F08-00C0-48DA-B34A-E3B8002933DA}">
      <dsp:nvSpPr>
        <dsp:cNvPr id="0" name=""/>
        <dsp:cNvSpPr/>
      </dsp:nvSpPr>
      <dsp:spPr>
        <a:xfrm>
          <a:off x="6664304" y="4219883"/>
          <a:ext cx="963803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E5E18A-A5A7-4C49-8F2B-E3AFE3B2297A}">
      <dsp:nvSpPr>
        <dsp:cNvPr id="0" name=""/>
        <dsp:cNvSpPr/>
      </dsp:nvSpPr>
      <dsp:spPr>
        <a:xfrm>
          <a:off x="6771393" y="4321617"/>
          <a:ext cx="963803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300" b="1" kern="1200" dirty="0" smtClean="0"/>
            <a:t>Sumber Belajar</a:t>
          </a:r>
          <a:endParaRPr lang="id-ID" sz="1300" b="1" kern="1200" dirty="0"/>
        </a:p>
      </dsp:txBody>
      <dsp:txXfrm>
        <a:off x="6771393" y="4321617"/>
        <a:ext cx="963803" cy="612015"/>
      </dsp:txXfrm>
    </dsp:sp>
    <dsp:sp modelId="{A53AA7DD-8B3C-460B-A479-2867CCF303EA}">
      <dsp:nvSpPr>
        <dsp:cNvPr id="0" name=""/>
        <dsp:cNvSpPr/>
      </dsp:nvSpPr>
      <dsp:spPr>
        <a:xfrm>
          <a:off x="7835077" y="4190347"/>
          <a:ext cx="963803" cy="6120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6E2C58-5D08-4AFD-BA4C-3C8A8FE910CF}">
      <dsp:nvSpPr>
        <dsp:cNvPr id="0" name=""/>
        <dsp:cNvSpPr/>
      </dsp:nvSpPr>
      <dsp:spPr>
        <a:xfrm>
          <a:off x="7942166" y="4292082"/>
          <a:ext cx="963803" cy="6120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1" kern="1200" dirty="0" smtClean="0"/>
            <a:t>evaluas</a:t>
          </a:r>
          <a:r>
            <a:rPr lang="id-ID" sz="1200" b="1" kern="1200" dirty="0" smtClean="0"/>
            <a:t>i</a:t>
          </a:r>
          <a:endParaRPr lang="id-ID" sz="1200" b="1" kern="1200" dirty="0"/>
        </a:p>
      </dsp:txBody>
      <dsp:txXfrm>
        <a:off x="7942166" y="4292082"/>
        <a:ext cx="963803" cy="6120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1D5CA9E-9CF9-4394-B410-C979A3128A7B}">
      <dsp:nvSpPr>
        <dsp:cNvPr id="0" name=""/>
        <dsp:cNvSpPr/>
      </dsp:nvSpPr>
      <dsp:spPr>
        <a:xfrm>
          <a:off x="2666998" y="3746784"/>
          <a:ext cx="3230674" cy="2654015"/>
        </a:xfrm>
        <a:prstGeom prst="ellipse">
          <a:avLst/>
        </a:prstGeom>
        <a:solidFill>
          <a:srgbClr val="FF000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>
              <a:latin typeface="Arial Black" pitchFamily="34" charset="0"/>
            </a:rPr>
            <a:t>BELAJAR</a:t>
          </a:r>
          <a:endParaRPr lang="en-US" sz="3300" kern="1200" dirty="0">
            <a:latin typeface="Arial Black" pitchFamily="34" charset="0"/>
          </a:endParaRPr>
        </a:p>
      </dsp:txBody>
      <dsp:txXfrm>
        <a:off x="2666998" y="3746784"/>
        <a:ext cx="3230674" cy="2654015"/>
      </dsp:txXfrm>
    </dsp:sp>
    <dsp:sp modelId="{05117084-0ADB-4755-A28B-356034E85B0C}">
      <dsp:nvSpPr>
        <dsp:cNvPr id="0" name=""/>
        <dsp:cNvSpPr/>
      </dsp:nvSpPr>
      <dsp:spPr>
        <a:xfrm rot="12250399">
          <a:off x="966194" y="3676216"/>
          <a:ext cx="1881192" cy="66258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FDF77-E36B-41A1-9249-35CF208B4B8D}">
      <dsp:nvSpPr>
        <dsp:cNvPr id="0" name=""/>
        <dsp:cNvSpPr/>
      </dsp:nvSpPr>
      <dsp:spPr>
        <a:xfrm>
          <a:off x="-131567" y="2215473"/>
          <a:ext cx="2360483" cy="28137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Perubahan</a:t>
          </a:r>
          <a:r>
            <a:rPr lang="en-US" sz="2000" b="1" kern="1200" dirty="0" smtClean="0"/>
            <a:t> TL </a:t>
          </a:r>
          <a:r>
            <a:rPr lang="en-US" sz="2000" b="1" kern="1200" dirty="0" err="1" smtClean="0"/>
            <a:t>krn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interaksi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indv</a:t>
          </a:r>
          <a:r>
            <a:rPr lang="en-US" sz="2000" b="1" kern="1200" dirty="0" smtClean="0"/>
            <a:t> dg </a:t>
          </a:r>
          <a:r>
            <a:rPr lang="en-US" sz="2000" b="1" kern="1200" dirty="0" err="1" smtClean="0"/>
            <a:t>indv</a:t>
          </a:r>
          <a:r>
            <a:rPr lang="en-US" sz="2000" b="1" kern="1200" dirty="0" smtClean="0"/>
            <a:t>, </a:t>
          </a:r>
          <a:r>
            <a:rPr lang="en-US" sz="2000" b="1" kern="1200" dirty="0" err="1" smtClean="0"/>
            <a:t>dan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indv</a:t>
          </a:r>
          <a:r>
            <a:rPr lang="en-US" sz="2000" b="1" kern="1200" dirty="0" smtClean="0"/>
            <a:t> dg </a:t>
          </a:r>
          <a:r>
            <a:rPr lang="en-US" sz="2000" b="1" kern="1200" dirty="0" err="1" smtClean="0"/>
            <a:t>lingk</a:t>
          </a:r>
          <a:r>
            <a:rPr lang="en-US" sz="2000" b="1" kern="1200" dirty="0" smtClean="0"/>
            <a:t>.</a:t>
          </a:r>
          <a:endParaRPr lang="en-US" sz="2000" b="1" kern="1200" dirty="0"/>
        </a:p>
      </dsp:txBody>
      <dsp:txXfrm>
        <a:off x="-131567" y="2215473"/>
        <a:ext cx="2360483" cy="2813727"/>
      </dsp:txXfrm>
    </dsp:sp>
    <dsp:sp modelId="{570ABA68-E2F0-418E-B1F7-2D1B593654BF}">
      <dsp:nvSpPr>
        <dsp:cNvPr id="0" name=""/>
        <dsp:cNvSpPr/>
      </dsp:nvSpPr>
      <dsp:spPr>
        <a:xfrm rot="14801779">
          <a:off x="1676424" y="2021383"/>
          <a:ext cx="2867612" cy="66258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5775273"/>
            <a:satOff val="5219"/>
            <a:lumOff val="58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AB36AF-C483-4C1E-9B05-82380CD7485F}">
      <dsp:nvSpPr>
        <dsp:cNvPr id="0" name=""/>
        <dsp:cNvSpPr/>
      </dsp:nvSpPr>
      <dsp:spPr>
        <a:xfrm>
          <a:off x="1066792" y="152390"/>
          <a:ext cx="2952437" cy="1766895"/>
        </a:xfrm>
        <a:prstGeom prst="roundRect">
          <a:avLst>
            <a:gd name="adj" fmla="val 10000"/>
          </a:avLst>
        </a:prstGeom>
        <a:solidFill>
          <a:schemeClr val="accent2">
            <a:hueOff val="-5775273"/>
            <a:satOff val="5219"/>
            <a:lumOff val="589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/>
            <a:t>Proses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perubahan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krn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mereaksi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suatu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kegiatan</a:t>
          </a:r>
          <a:r>
            <a:rPr lang="en-US" sz="1600" b="1" kern="1200" dirty="0" smtClean="0"/>
            <a:t>, </a:t>
          </a:r>
          <a:r>
            <a:rPr lang="en-US" sz="1600" b="1" kern="1200" dirty="0" err="1" smtClean="0"/>
            <a:t>Merupakan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proses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perkembangan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bkn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krn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proses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pertumbuhan</a:t>
          </a:r>
          <a:endParaRPr lang="en-US" sz="1600" b="1" kern="1200" dirty="0"/>
        </a:p>
      </dsp:txBody>
      <dsp:txXfrm>
        <a:off x="1066792" y="152390"/>
        <a:ext cx="2952437" cy="1766895"/>
      </dsp:txXfrm>
    </dsp:sp>
    <dsp:sp modelId="{CFB3EF70-F972-4F66-BC25-30BEC956BCA9}">
      <dsp:nvSpPr>
        <dsp:cNvPr id="0" name=""/>
        <dsp:cNvSpPr/>
      </dsp:nvSpPr>
      <dsp:spPr>
        <a:xfrm rot="17879745">
          <a:off x="4210131" y="2037886"/>
          <a:ext cx="3020030" cy="66258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11550546"/>
            <a:satOff val="10438"/>
            <a:lumOff val="117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01A5E-DBC2-414F-A668-CD1E7900950D}">
      <dsp:nvSpPr>
        <dsp:cNvPr id="0" name=""/>
        <dsp:cNvSpPr/>
      </dsp:nvSpPr>
      <dsp:spPr>
        <a:xfrm>
          <a:off x="4876794" y="152415"/>
          <a:ext cx="3104324" cy="1766895"/>
        </a:xfrm>
        <a:prstGeom prst="roundRect">
          <a:avLst>
            <a:gd name="adj" fmla="val 10000"/>
          </a:avLst>
        </a:prstGeom>
        <a:solidFill>
          <a:schemeClr val="accent2">
            <a:hueOff val="-11550546"/>
            <a:satOff val="10438"/>
            <a:lumOff val="1179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/>
            <a:t>Perubahan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dlm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kepribadian</a:t>
          </a:r>
          <a:r>
            <a:rPr lang="en-US" sz="2100" b="1" kern="1200" dirty="0" smtClean="0"/>
            <a:t>: </a:t>
          </a:r>
          <a:r>
            <a:rPr lang="en-US" sz="2100" b="1" kern="1200" dirty="0" err="1" smtClean="0"/>
            <a:t>kecakapan</a:t>
          </a:r>
          <a:r>
            <a:rPr lang="en-US" sz="2100" b="1" kern="1200" dirty="0" smtClean="0"/>
            <a:t>, </a:t>
          </a:r>
          <a:r>
            <a:rPr lang="en-US" sz="2100" b="1" kern="1200" dirty="0" err="1" smtClean="0"/>
            <a:t>sikap</a:t>
          </a:r>
          <a:r>
            <a:rPr lang="en-US" sz="2100" b="1" kern="1200" dirty="0" smtClean="0"/>
            <a:t>, </a:t>
          </a:r>
          <a:r>
            <a:rPr lang="en-US" sz="2100" b="1" kern="1200" dirty="0" err="1" smtClean="0"/>
            <a:t>kebiasaan</a:t>
          </a:r>
          <a:r>
            <a:rPr lang="en-US" sz="2100" b="1" kern="1200" dirty="0" smtClean="0"/>
            <a:t>,</a:t>
          </a:r>
          <a:endParaRPr lang="en-US" sz="2100" b="1" kern="1200" dirty="0"/>
        </a:p>
      </dsp:txBody>
      <dsp:txXfrm>
        <a:off x="4876794" y="152415"/>
        <a:ext cx="3104324" cy="1766895"/>
      </dsp:txXfrm>
    </dsp:sp>
    <dsp:sp modelId="{C019143D-3B87-4F25-93BE-90B1BB7EB39B}">
      <dsp:nvSpPr>
        <dsp:cNvPr id="0" name=""/>
        <dsp:cNvSpPr/>
      </dsp:nvSpPr>
      <dsp:spPr>
        <a:xfrm rot="20122016">
          <a:off x="5706336" y="3671262"/>
          <a:ext cx="1824442" cy="66258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17325818"/>
            <a:satOff val="15657"/>
            <a:lumOff val="17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35717-7590-4EAE-AA2B-E6EAD27F9616}">
      <dsp:nvSpPr>
        <dsp:cNvPr id="0" name=""/>
        <dsp:cNvSpPr/>
      </dsp:nvSpPr>
      <dsp:spPr>
        <a:xfrm>
          <a:off x="6153357" y="2215473"/>
          <a:ext cx="2588810" cy="2813727"/>
        </a:xfrm>
        <a:prstGeom prst="roundRect">
          <a:avLst>
            <a:gd name="adj" fmla="val 10000"/>
          </a:avLst>
        </a:prstGeom>
        <a:solidFill>
          <a:schemeClr val="accent2">
            <a:hueOff val="-17325818"/>
            <a:satOff val="15657"/>
            <a:lumOff val="1768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Proses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mengubah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diri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dr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tdk</a:t>
          </a:r>
          <a:r>
            <a:rPr lang="en-US" sz="2000" b="1" kern="1200" dirty="0" smtClean="0"/>
            <a:t> tau </a:t>
          </a:r>
          <a:r>
            <a:rPr lang="en-US" sz="2000" b="1" kern="1200" dirty="0" err="1" smtClean="0"/>
            <a:t>mjdi</a:t>
          </a:r>
          <a:r>
            <a:rPr lang="en-US" sz="2000" b="1" kern="1200" dirty="0" smtClean="0"/>
            <a:t> tau, </a:t>
          </a:r>
          <a:r>
            <a:rPr lang="en-US" sz="2000" b="1" kern="1200" dirty="0" err="1" smtClean="0"/>
            <a:t>tdk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bs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mjdi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bs</a:t>
          </a:r>
          <a:r>
            <a:rPr lang="en-US" sz="2000" b="1" kern="1200" dirty="0" smtClean="0"/>
            <a:t>, </a:t>
          </a:r>
          <a:r>
            <a:rPr lang="en-US" sz="2000" b="1" kern="1200" dirty="0" err="1" smtClean="0"/>
            <a:t>blm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trampil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mjdi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trampil</a:t>
          </a:r>
          <a:endParaRPr lang="en-US" sz="2000" b="1" kern="1200" dirty="0"/>
        </a:p>
      </dsp:txBody>
      <dsp:txXfrm>
        <a:off x="6153357" y="2215473"/>
        <a:ext cx="2588810" cy="281372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91046B-F19F-459D-9A8C-DB38A6683035}">
      <dsp:nvSpPr>
        <dsp:cNvPr id="0" name=""/>
        <dsp:cNvSpPr/>
      </dsp:nvSpPr>
      <dsp:spPr>
        <a:xfrm>
          <a:off x="-281674" y="0"/>
          <a:ext cx="3703320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/>
            <a:t>Perubahan</a:t>
          </a:r>
          <a:r>
            <a:rPr lang="en-US" sz="1600" b="1" kern="1200" dirty="0" smtClean="0"/>
            <a:t> yang </a:t>
          </a:r>
          <a:r>
            <a:rPr lang="en-US" sz="1600" b="1" kern="1200" dirty="0" err="1" smtClean="0"/>
            <a:t>disadari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dan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disengaja</a:t>
          </a:r>
          <a:r>
            <a:rPr lang="en-US" sz="1600" b="1" kern="1200" dirty="0" smtClean="0"/>
            <a:t> (</a:t>
          </a:r>
          <a:r>
            <a:rPr lang="en-US" sz="1600" b="1" kern="1200" dirty="0" err="1" smtClean="0"/>
            <a:t>intensional</a:t>
          </a:r>
          <a:r>
            <a:rPr lang="en-US" sz="1600" b="1" kern="1200" dirty="0" smtClean="0"/>
            <a:t>).</a:t>
          </a:r>
          <a:endParaRPr lang="en-US" sz="1600" b="1" kern="1200" dirty="0"/>
        </a:p>
      </dsp:txBody>
      <dsp:txXfrm>
        <a:off x="-281674" y="0"/>
        <a:ext cx="2445988" cy="1011428"/>
      </dsp:txXfrm>
    </dsp:sp>
    <dsp:sp modelId="{F8011A9D-4CE9-4457-AFD5-BBAD26FEF9FF}">
      <dsp:nvSpPr>
        <dsp:cNvPr id="0" name=""/>
        <dsp:cNvSpPr/>
      </dsp:nvSpPr>
      <dsp:spPr>
        <a:xfrm>
          <a:off x="-127056" y="1195324"/>
          <a:ext cx="3945467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yang berkesinambungan (kontinyu).</a:t>
          </a:r>
          <a:endParaRPr lang="en-US" sz="1600" b="1" kern="1200" dirty="0"/>
        </a:p>
      </dsp:txBody>
      <dsp:txXfrm>
        <a:off x="-127056" y="1195324"/>
        <a:ext cx="2827067" cy="1011428"/>
      </dsp:txXfrm>
    </dsp:sp>
    <dsp:sp modelId="{6A622FF7-62CC-40AD-9132-55DD51650021}">
      <dsp:nvSpPr>
        <dsp:cNvPr id="0" name=""/>
        <dsp:cNvSpPr/>
      </dsp:nvSpPr>
      <dsp:spPr>
        <a:xfrm>
          <a:off x="126003" y="2390648"/>
          <a:ext cx="3982500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yang fungsional. Bermanfaat utk ms sekarang/ms depan</a:t>
          </a:r>
          <a:endParaRPr lang="en-US" sz="1600" b="1" kern="1200" dirty="0"/>
        </a:p>
      </dsp:txBody>
      <dsp:txXfrm>
        <a:off x="126003" y="2390648"/>
        <a:ext cx="2858581" cy="1011427"/>
      </dsp:txXfrm>
    </dsp:sp>
    <dsp:sp modelId="{3B6B46C8-03C7-4922-8ABD-9D571F81C53B}">
      <dsp:nvSpPr>
        <dsp:cNvPr id="0" name=""/>
        <dsp:cNvSpPr/>
      </dsp:nvSpPr>
      <dsp:spPr>
        <a:xfrm>
          <a:off x="389416" y="3585972"/>
          <a:ext cx="4007058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yang bersifat positif &amp; normatif </a:t>
          </a:r>
          <a:r>
            <a:rPr lang="en-US" sz="1600" b="1" kern="1200" smtClean="0">
              <a:sym typeface="Wingdings" pitchFamily="2" charset="2"/>
            </a:rPr>
            <a:t> Kemajuan</a:t>
          </a:r>
          <a:endParaRPr lang="en-US" sz="1600" b="1" kern="1200" dirty="0"/>
        </a:p>
      </dsp:txBody>
      <dsp:txXfrm>
        <a:off x="389416" y="3585972"/>
        <a:ext cx="2871199" cy="1011427"/>
      </dsp:txXfrm>
    </dsp:sp>
    <dsp:sp modelId="{036968F4-0848-4E0F-A4BC-6A98F4985847}">
      <dsp:nvSpPr>
        <dsp:cNvPr id="0" name=""/>
        <dsp:cNvSpPr/>
      </dsp:nvSpPr>
      <dsp:spPr>
        <a:xfrm>
          <a:off x="2558477" y="774661"/>
          <a:ext cx="657428" cy="657428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55000" cap="flat" cmpd="thickThin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>
            <a:solidFill>
              <a:schemeClr val="tx1"/>
            </a:solidFill>
          </a:endParaRPr>
        </a:p>
      </dsp:txBody>
      <dsp:txXfrm>
        <a:off x="2558477" y="774661"/>
        <a:ext cx="657428" cy="657428"/>
      </dsp:txXfrm>
    </dsp:sp>
    <dsp:sp modelId="{6E11DBF0-D5C1-497B-82C0-4F5F57C57650}">
      <dsp:nvSpPr>
        <dsp:cNvPr id="0" name=""/>
        <dsp:cNvSpPr/>
      </dsp:nvSpPr>
      <dsp:spPr>
        <a:xfrm>
          <a:off x="2834168" y="1969985"/>
          <a:ext cx="657428" cy="657428"/>
        </a:xfrm>
        <a:prstGeom prst="downArrow">
          <a:avLst>
            <a:gd name="adj1" fmla="val 55000"/>
            <a:gd name="adj2" fmla="val 45000"/>
          </a:avLst>
        </a:prstGeom>
        <a:solidFill>
          <a:srgbClr val="00B0F0">
            <a:alpha val="90000"/>
          </a:srgbClr>
        </a:solidFill>
        <a:ln w="55000" cap="flat" cmpd="thickThin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>
            <a:solidFill>
              <a:schemeClr val="tx1"/>
            </a:solidFill>
          </a:endParaRPr>
        </a:p>
      </dsp:txBody>
      <dsp:txXfrm>
        <a:off x="2834168" y="1969985"/>
        <a:ext cx="657428" cy="657428"/>
      </dsp:txXfrm>
    </dsp:sp>
    <dsp:sp modelId="{431A0A1E-6BE6-41D4-8014-C570D4F5E253}">
      <dsp:nvSpPr>
        <dsp:cNvPr id="0" name=""/>
        <dsp:cNvSpPr/>
      </dsp:nvSpPr>
      <dsp:spPr>
        <a:xfrm>
          <a:off x="3105745" y="3165309"/>
          <a:ext cx="657428" cy="657428"/>
        </a:xfrm>
        <a:prstGeom prst="downArrow">
          <a:avLst>
            <a:gd name="adj1" fmla="val 55000"/>
            <a:gd name="adj2" fmla="val 45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>
            <a:solidFill>
              <a:schemeClr val="tx1"/>
            </a:solidFill>
          </a:endParaRPr>
        </a:p>
      </dsp:txBody>
      <dsp:txXfrm>
        <a:off x="3105745" y="3165309"/>
        <a:ext cx="657428" cy="657428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91046B-F19F-459D-9A8C-DB38A6683035}">
      <dsp:nvSpPr>
        <dsp:cNvPr id="0" name=""/>
        <dsp:cNvSpPr/>
      </dsp:nvSpPr>
      <dsp:spPr>
        <a:xfrm>
          <a:off x="-361947" y="0"/>
          <a:ext cx="3931916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yang bersifat pemanen. </a:t>
          </a:r>
          <a:endParaRPr lang="en-US" sz="1600" b="1" kern="1200" dirty="0"/>
        </a:p>
      </dsp:txBody>
      <dsp:txXfrm>
        <a:off x="-361947" y="0"/>
        <a:ext cx="2571785" cy="1011428"/>
      </dsp:txXfrm>
    </dsp:sp>
    <dsp:sp modelId="{F8011A9D-4CE9-4457-AFD5-BBAD26FEF9FF}">
      <dsp:nvSpPr>
        <dsp:cNvPr id="0" name=""/>
        <dsp:cNvSpPr/>
      </dsp:nvSpPr>
      <dsp:spPr>
        <a:xfrm>
          <a:off x="-110488" y="1195324"/>
          <a:ext cx="3970169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yang bertujuan dan terarah. Jangka panjang,,,</a:t>
          </a:r>
          <a:endParaRPr lang="en-US" sz="1600" b="1" kern="1200" dirty="0"/>
        </a:p>
      </dsp:txBody>
      <dsp:txXfrm>
        <a:off x="-110488" y="1195324"/>
        <a:ext cx="2829807" cy="1011428"/>
      </dsp:txXfrm>
    </dsp:sp>
    <dsp:sp modelId="{6A622FF7-62CC-40AD-9132-55DD51650021}">
      <dsp:nvSpPr>
        <dsp:cNvPr id="0" name=""/>
        <dsp:cNvSpPr/>
      </dsp:nvSpPr>
      <dsp:spPr>
        <a:xfrm>
          <a:off x="121844" y="2390648"/>
          <a:ext cx="4038600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perilaku secara keseluruhan, bkn hanya ilmu pengetahuan tp jg sikap &amp; TL</a:t>
          </a:r>
          <a:endParaRPr lang="en-US" sz="1600" b="1" kern="1200" dirty="0"/>
        </a:p>
      </dsp:txBody>
      <dsp:txXfrm>
        <a:off x="121844" y="2390648"/>
        <a:ext cx="2883630" cy="1011427"/>
      </dsp:txXfrm>
    </dsp:sp>
    <dsp:sp modelId="{3B6B46C8-03C7-4922-8ABD-9D571F81C53B}">
      <dsp:nvSpPr>
        <dsp:cNvPr id="0" name=""/>
        <dsp:cNvSpPr/>
      </dsp:nvSpPr>
      <dsp:spPr>
        <a:xfrm>
          <a:off x="422914" y="3585972"/>
          <a:ext cx="3977633" cy="10114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/>
            <a:t>Perubahan yang bersifat aktif.</a:t>
          </a:r>
          <a:r>
            <a:rPr lang="en-US" sz="1600" b="1" kern="1200" smtClean="0">
              <a:sym typeface="Wingdings" pitchFamily="2" charset="2"/>
            </a:rPr>
            <a:t> indv berupaya aktif melakukan perubahan</a:t>
          </a:r>
          <a:endParaRPr lang="en-US" sz="1600" b="1" kern="1200" dirty="0"/>
        </a:p>
      </dsp:txBody>
      <dsp:txXfrm>
        <a:off x="422914" y="3585972"/>
        <a:ext cx="2835126" cy="1011427"/>
      </dsp:txXfrm>
    </dsp:sp>
    <dsp:sp modelId="{036968F4-0848-4E0F-A4BC-6A98F4985847}">
      <dsp:nvSpPr>
        <dsp:cNvPr id="0" name=""/>
        <dsp:cNvSpPr/>
      </dsp:nvSpPr>
      <dsp:spPr>
        <a:xfrm>
          <a:off x="2562022" y="774661"/>
          <a:ext cx="657428" cy="657428"/>
        </a:xfrm>
        <a:prstGeom prst="downArrow">
          <a:avLst>
            <a:gd name="adj1" fmla="val 55000"/>
            <a:gd name="adj2" fmla="val 45000"/>
          </a:avLst>
        </a:prstGeom>
        <a:solidFill>
          <a:srgbClr val="FFFF00">
            <a:alpha val="90000"/>
          </a:srgbClr>
        </a:solidFill>
        <a:ln w="55000" cap="flat" cmpd="thickThin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>
            <a:solidFill>
              <a:schemeClr val="tx1"/>
            </a:solidFill>
          </a:endParaRPr>
        </a:p>
      </dsp:txBody>
      <dsp:txXfrm>
        <a:off x="2562022" y="774661"/>
        <a:ext cx="657428" cy="657428"/>
      </dsp:txXfrm>
    </dsp:sp>
    <dsp:sp modelId="{6E11DBF0-D5C1-497B-82C0-4F5F57C57650}">
      <dsp:nvSpPr>
        <dsp:cNvPr id="0" name=""/>
        <dsp:cNvSpPr/>
      </dsp:nvSpPr>
      <dsp:spPr>
        <a:xfrm>
          <a:off x="2832608" y="1969985"/>
          <a:ext cx="657428" cy="657428"/>
        </a:xfrm>
        <a:prstGeom prst="downArrow">
          <a:avLst>
            <a:gd name="adj1" fmla="val 55000"/>
            <a:gd name="adj2" fmla="val 45000"/>
          </a:avLst>
        </a:prstGeom>
        <a:solidFill>
          <a:srgbClr val="7030A0">
            <a:alpha val="90000"/>
          </a:srgbClr>
        </a:solidFill>
        <a:ln w="55000" cap="flat" cmpd="thickThin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>
            <a:solidFill>
              <a:schemeClr val="tx1"/>
            </a:solidFill>
          </a:endParaRPr>
        </a:p>
      </dsp:txBody>
      <dsp:txXfrm>
        <a:off x="2832608" y="1969985"/>
        <a:ext cx="657428" cy="657428"/>
      </dsp:txXfrm>
    </dsp:sp>
    <dsp:sp modelId="{431A0A1E-6BE6-41D4-8014-C570D4F5E253}">
      <dsp:nvSpPr>
        <dsp:cNvPr id="0" name=""/>
        <dsp:cNvSpPr/>
      </dsp:nvSpPr>
      <dsp:spPr>
        <a:xfrm>
          <a:off x="3099156" y="3165309"/>
          <a:ext cx="657428" cy="6574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lumMod val="75000"/>
            <a:alpha val="90000"/>
          </a:schemeClr>
        </a:solidFill>
        <a:ln w="55000" cap="flat" cmpd="thickThin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>
            <a:solidFill>
              <a:schemeClr val="tx1"/>
            </a:solidFill>
          </a:endParaRPr>
        </a:p>
      </dsp:txBody>
      <dsp:txXfrm>
        <a:off x="3099156" y="3165309"/>
        <a:ext cx="657428" cy="65742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FAA403-E201-41B6-A054-605AB6502962}">
      <dsp:nvSpPr>
        <dsp:cNvPr id="0" name=""/>
        <dsp:cNvSpPr/>
      </dsp:nvSpPr>
      <dsp:spPr>
        <a:xfrm>
          <a:off x="2625" y="415645"/>
          <a:ext cx="1251272" cy="12512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Informasi verbal</a:t>
          </a:r>
          <a:endParaRPr lang="en-US" sz="1100" b="1" kern="1200" dirty="0"/>
        </a:p>
      </dsp:txBody>
      <dsp:txXfrm>
        <a:off x="2625" y="415645"/>
        <a:ext cx="1251272" cy="1251272"/>
      </dsp:txXfrm>
    </dsp:sp>
    <dsp:sp modelId="{86D21AC2-66C7-44D2-A2F0-E70D23CAFD40}">
      <dsp:nvSpPr>
        <dsp:cNvPr id="0" name=""/>
        <dsp:cNvSpPr/>
      </dsp:nvSpPr>
      <dsp:spPr>
        <a:xfrm rot="10800000">
          <a:off x="409288" y="1801526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E4CAED-D39A-41E0-AE7C-F33F25EB414B}">
      <dsp:nvSpPr>
        <dsp:cNvPr id="0" name=""/>
        <dsp:cNvSpPr/>
      </dsp:nvSpPr>
      <dsp:spPr>
        <a:xfrm>
          <a:off x="69034" y="2205349"/>
          <a:ext cx="1118454" cy="10503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Kecakapan intelektual</a:t>
          </a:r>
          <a:endParaRPr lang="en-US" sz="1100" b="1" kern="1200" dirty="0"/>
        </a:p>
      </dsp:txBody>
      <dsp:txXfrm>
        <a:off x="69034" y="2205349"/>
        <a:ext cx="1118454" cy="1050300"/>
      </dsp:txXfrm>
    </dsp:sp>
    <dsp:sp modelId="{AAE6CD11-E2E1-44BD-B8A2-114387E4647C}">
      <dsp:nvSpPr>
        <dsp:cNvPr id="0" name=""/>
        <dsp:cNvSpPr/>
      </dsp:nvSpPr>
      <dsp:spPr>
        <a:xfrm rot="10800000">
          <a:off x="409288" y="3430193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0B049-C0ED-47D3-9F76-21FA84A213D4}">
      <dsp:nvSpPr>
        <dsp:cNvPr id="0" name=""/>
        <dsp:cNvSpPr/>
      </dsp:nvSpPr>
      <dsp:spPr>
        <a:xfrm>
          <a:off x="18958" y="3873952"/>
          <a:ext cx="1218605" cy="10915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Strategi kognitif</a:t>
          </a:r>
          <a:endParaRPr lang="en-US" sz="1100" b="1" kern="1200" dirty="0"/>
        </a:p>
      </dsp:txBody>
      <dsp:txXfrm>
        <a:off x="18958" y="3873952"/>
        <a:ext cx="1218605" cy="1091529"/>
      </dsp:txXfrm>
    </dsp:sp>
    <dsp:sp modelId="{0A637A0A-85DB-46EE-9A0B-7DFCE50ED28D}">
      <dsp:nvSpPr>
        <dsp:cNvPr id="0" name=""/>
        <dsp:cNvSpPr/>
      </dsp:nvSpPr>
      <dsp:spPr>
        <a:xfrm rot="5400000">
          <a:off x="1375251" y="4277033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83A0AD-484C-4491-9232-4161BCC4F93D}">
      <dsp:nvSpPr>
        <dsp:cNvPr id="0" name=""/>
        <dsp:cNvSpPr/>
      </dsp:nvSpPr>
      <dsp:spPr>
        <a:xfrm>
          <a:off x="1934730" y="3870460"/>
          <a:ext cx="1140879" cy="10985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Sikap</a:t>
          </a:r>
          <a:endParaRPr lang="en-US" sz="1100" b="1" kern="1200" dirty="0"/>
        </a:p>
      </dsp:txBody>
      <dsp:txXfrm>
        <a:off x="1934730" y="3870460"/>
        <a:ext cx="1140879" cy="1098515"/>
      </dsp:txXfrm>
    </dsp:sp>
    <dsp:sp modelId="{246F394A-8AFB-43E7-923D-08FA26B4A51E}">
      <dsp:nvSpPr>
        <dsp:cNvPr id="0" name=""/>
        <dsp:cNvSpPr/>
      </dsp:nvSpPr>
      <dsp:spPr>
        <a:xfrm>
          <a:off x="2286197" y="3425103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E1D738-1D19-4B87-86E3-FBEBF9EABB38}">
      <dsp:nvSpPr>
        <dsp:cNvPr id="0" name=""/>
        <dsp:cNvSpPr/>
      </dsp:nvSpPr>
      <dsp:spPr>
        <a:xfrm>
          <a:off x="1934730" y="2179731"/>
          <a:ext cx="1140879" cy="1101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Kecakapan motorik</a:t>
          </a:r>
          <a:endParaRPr lang="en-US" sz="1100" b="1" kern="1200" dirty="0"/>
        </a:p>
      </dsp:txBody>
      <dsp:txXfrm>
        <a:off x="1934730" y="2179731"/>
        <a:ext cx="1140879" cy="1101536"/>
      </dsp:txXfrm>
    </dsp:sp>
    <dsp:sp modelId="{4202C194-547F-4F24-BA90-3CC063596FC4}">
      <dsp:nvSpPr>
        <dsp:cNvPr id="0" name=""/>
        <dsp:cNvSpPr/>
      </dsp:nvSpPr>
      <dsp:spPr>
        <a:xfrm>
          <a:off x="2286197" y="1735883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306EFD-D1EB-4F9B-B27D-3177994C1CC1}">
      <dsp:nvSpPr>
        <dsp:cNvPr id="0" name=""/>
        <dsp:cNvSpPr/>
      </dsp:nvSpPr>
      <dsp:spPr>
        <a:xfrm>
          <a:off x="1934730" y="489007"/>
          <a:ext cx="1140879" cy="110454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Keterampilan</a:t>
          </a:r>
          <a:endParaRPr lang="en-US" sz="1100" b="1" kern="1200" dirty="0"/>
        </a:p>
      </dsp:txBody>
      <dsp:txXfrm>
        <a:off x="1934730" y="489007"/>
        <a:ext cx="1140879" cy="1104549"/>
      </dsp:txXfrm>
    </dsp:sp>
    <dsp:sp modelId="{BCD4F39D-7A5C-420B-89FE-FEE630B50651}">
      <dsp:nvSpPr>
        <dsp:cNvPr id="0" name=""/>
        <dsp:cNvSpPr/>
      </dsp:nvSpPr>
      <dsp:spPr>
        <a:xfrm rot="5400000">
          <a:off x="3248967" y="898597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2CB314-E9E3-4D9D-A17D-902E5B5B82DE}">
      <dsp:nvSpPr>
        <dsp:cNvPr id="0" name=""/>
        <dsp:cNvSpPr/>
      </dsp:nvSpPr>
      <dsp:spPr>
        <a:xfrm>
          <a:off x="3844117" y="489007"/>
          <a:ext cx="1075922" cy="110454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Pengamatan</a:t>
          </a:r>
          <a:endParaRPr lang="en-US" sz="1100" b="1" kern="1200" dirty="0"/>
        </a:p>
      </dsp:txBody>
      <dsp:txXfrm>
        <a:off x="3844117" y="489007"/>
        <a:ext cx="1075922" cy="1104549"/>
      </dsp:txXfrm>
    </dsp:sp>
    <dsp:sp modelId="{0732B9A1-46D5-4BB2-9DCA-0F770B8AEC0B}">
      <dsp:nvSpPr>
        <dsp:cNvPr id="0" name=""/>
        <dsp:cNvSpPr/>
      </dsp:nvSpPr>
      <dsp:spPr>
        <a:xfrm rot="10800000">
          <a:off x="4163106" y="1752036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8DCF41-4940-4D8D-85DB-77F513726C95}">
      <dsp:nvSpPr>
        <dsp:cNvPr id="0" name=""/>
        <dsp:cNvSpPr/>
      </dsp:nvSpPr>
      <dsp:spPr>
        <a:xfrm>
          <a:off x="3844117" y="2179731"/>
          <a:ext cx="1075922" cy="1101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Berfikir asosiatif//dy ingat</a:t>
          </a:r>
          <a:endParaRPr lang="en-US" sz="1100" b="1" kern="1200" dirty="0"/>
        </a:p>
      </dsp:txBody>
      <dsp:txXfrm>
        <a:off x="3844117" y="2179731"/>
        <a:ext cx="1075922" cy="1101536"/>
      </dsp:txXfrm>
    </dsp:sp>
    <dsp:sp modelId="{B399BE42-2055-4DA2-A863-A5467EF227AE}">
      <dsp:nvSpPr>
        <dsp:cNvPr id="0" name=""/>
        <dsp:cNvSpPr/>
      </dsp:nvSpPr>
      <dsp:spPr>
        <a:xfrm rot="10800000">
          <a:off x="4163106" y="3441256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948E25-F5D8-4113-983F-B6F5B8BBF128}">
      <dsp:nvSpPr>
        <dsp:cNvPr id="0" name=""/>
        <dsp:cNvSpPr/>
      </dsp:nvSpPr>
      <dsp:spPr>
        <a:xfrm>
          <a:off x="3767267" y="3870460"/>
          <a:ext cx="1229622" cy="10985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Berfikir rasional dan kritis</a:t>
          </a:r>
          <a:endParaRPr lang="en-US" sz="1100" b="1" kern="1200" dirty="0"/>
        </a:p>
      </dsp:txBody>
      <dsp:txXfrm>
        <a:off x="3767267" y="3870460"/>
        <a:ext cx="1229622" cy="1098515"/>
      </dsp:txXfrm>
    </dsp:sp>
    <dsp:sp modelId="{9ADB0D77-451E-4417-B1CC-B47014C42ACF}">
      <dsp:nvSpPr>
        <dsp:cNvPr id="0" name=""/>
        <dsp:cNvSpPr/>
      </dsp:nvSpPr>
      <dsp:spPr>
        <a:xfrm rot="5400000">
          <a:off x="5125602" y="4277033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B54BF5-B6BF-4136-85EA-2BE89466690B}">
      <dsp:nvSpPr>
        <dsp:cNvPr id="0" name=""/>
        <dsp:cNvSpPr/>
      </dsp:nvSpPr>
      <dsp:spPr>
        <a:xfrm>
          <a:off x="5676107" y="3886267"/>
          <a:ext cx="1232860" cy="10669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pengetahuan dan keyakinan</a:t>
          </a:r>
          <a:endParaRPr lang="en-US" sz="1100" b="1" kern="1200" dirty="0"/>
        </a:p>
      </dsp:txBody>
      <dsp:txXfrm>
        <a:off x="5676107" y="3886267"/>
        <a:ext cx="1232860" cy="1066900"/>
      </dsp:txXfrm>
    </dsp:sp>
    <dsp:sp modelId="{44F05D54-3C26-4679-ABD8-305B2B6D57F6}">
      <dsp:nvSpPr>
        <dsp:cNvPr id="0" name=""/>
        <dsp:cNvSpPr/>
      </dsp:nvSpPr>
      <dsp:spPr>
        <a:xfrm>
          <a:off x="6073565" y="3433007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3BC9F5-27EC-4A66-B93B-C3AA51F61AAD}">
      <dsp:nvSpPr>
        <dsp:cNvPr id="0" name=""/>
        <dsp:cNvSpPr/>
      </dsp:nvSpPr>
      <dsp:spPr>
        <a:xfrm>
          <a:off x="5633351" y="2179731"/>
          <a:ext cx="1318373" cy="1101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Inhibisi (menghindari hal yang mubazir).</a:t>
          </a:r>
          <a:endParaRPr lang="en-US" sz="1100" b="1" kern="1200" dirty="0"/>
        </a:p>
      </dsp:txBody>
      <dsp:txXfrm>
        <a:off x="5633351" y="2179731"/>
        <a:ext cx="1318373" cy="1101536"/>
      </dsp:txXfrm>
    </dsp:sp>
    <dsp:sp modelId="{52641375-0E03-4337-BCD3-3C38A20E4604}">
      <dsp:nvSpPr>
        <dsp:cNvPr id="0" name=""/>
        <dsp:cNvSpPr/>
      </dsp:nvSpPr>
      <dsp:spPr>
        <a:xfrm>
          <a:off x="6073565" y="1735883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508BDB-0EDA-4F5D-9602-6BFDFBF3503B}">
      <dsp:nvSpPr>
        <dsp:cNvPr id="0" name=""/>
        <dsp:cNvSpPr/>
      </dsp:nvSpPr>
      <dsp:spPr>
        <a:xfrm>
          <a:off x="5710205" y="489007"/>
          <a:ext cx="1164665" cy="110454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Apresiasi</a:t>
          </a:r>
          <a:endParaRPr lang="en-US" sz="1100" b="1" kern="1200" dirty="0"/>
        </a:p>
      </dsp:txBody>
      <dsp:txXfrm>
        <a:off x="5710205" y="489007"/>
        <a:ext cx="1164665" cy="1104549"/>
      </dsp:txXfrm>
    </dsp:sp>
    <dsp:sp modelId="{60F7B2CC-FF07-4408-873F-86A0FE32ACB4}">
      <dsp:nvSpPr>
        <dsp:cNvPr id="0" name=""/>
        <dsp:cNvSpPr/>
      </dsp:nvSpPr>
      <dsp:spPr>
        <a:xfrm rot="5154397">
          <a:off x="7015258" y="831205"/>
          <a:ext cx="437945" cy="285368"/>
        </a:xfrm>
        <a:prstGeom prst="triangl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8871C6-2358-4465-BE0B-0B0D3751550D}">
      <dsp:nvSpPr>
        <dsp:cNvPr id="0" name=""/>
        <dsp:cNvSpPr/>
      </dsp:nvSpPr>
      <dsp:spPr>
        <a:xfrm>
          <a:off x="7577361" y="415645"/>
          <a:ext cx="1106813" cy="9881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err="1" smtClean="0"/>
            <a:t>Perilaku</a:t>
          </a:r>
          <a:r>
            <a:rPr lang="en-US" sz="1100" b="1" kern="1200" dirty="0" smtClean="0"/>
            <a:t> </a:t>
          </a:r>
          <a:r>
            <a:rPr lang="en-US" sz="1100" b="1" kern="1200" dirty="0" err="1" smtClean="0"/>
            <a:t>afektif</a:t>
          </a:r>
          <a:r>
            <a:rPr lang="en-US" sz="1100" b="1" kern="1200" dirty="0" smtClean="0"/>
            <a:t> </a:t>
          </a:r>
          <a:endParaRPr lang="en-US" sz="1100" b="1" kern="1200" dirty="0"/>
        </a:p>
      </dsp:txBody>
      <dsp:txXfrm>
        <a:off x="7577361" y="415645"/>
        <a:ext cx="1106813" cy="988167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090749-D1D7-4C8A-8F3A-DAD6DD10091C}">
      <dsp:nvSpPr>
        <dsp:cNvPr id="0" name=""/>
        <dsp:cNvSpPr/>
      </dsp:nvSpPr>
      <dsp:spPr>
        <a:xfrm>
          <a:off x="1869376" y="260032"/>
          <a:ext cx="5160645" cy="1792224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55DA6E-8A8B-4754-8200-AA87411A4468}">
      <dsp:nvSpPr>
        <dsp:cNvPr id="0" name=""/>
        <dsp:cNvSpPr/>
      </dsp:nvSpPr>
      <dsp:spPr>
        <a:xfrm>
          <a:off x="3957637" y="4648581"/>
          <a:ext cx="1000125" cy="640080"/>
        </a:xfrm>
        <a:prstGeom prst="downArrow">
          <a:avLst/>
        </a:prstGeom>
        <a:solidFill>
          <a:schemeClr val="tx1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E25862-AB78-492E-A064-CBB549F37CE9}">
      <dsp:nvSpPr>
        <dsp:cNvPr id="0" name=""/>
        <dsp:cNvSpPr/>
      </dsp:nvSpPr>
      <dsp:spPr>
        <a:xfrm>
          <a:off x="1079493" y="5160645"/>
          <a:ext cx="6756412" cy="1200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err="1" smtClean="0">
              <a:latin typeface="Arial Black" pitchFamily="34" charset="0"/>
            </a:rPr>
            <a:t>Perubahan</a:t>
          </a:r>
          <a:r>
            <a:rPr lang="en-US" sz="2300" b="1" kern="1200" dirty="0" smtClean="0">
              <a:latin typeface="Arial Black" pitchFamily="34" charset="0"/>
            </a:rPr>
            <a:t> </a:t>
          </a:r>
          <a:r>
            <a:rPr lang="en-US" sz="2300" b="1" kern="1200" dirty="0" err="1" smtClean="0">
              <a:latin typeface="Arial Black" pitchFamily="34" charset="0"/>
            </a:rPr>
            <a:t>perilaku</a:t>
          </a:r>
          <a:r>
            <a:rPr lang="en-US" sz="2300" b="1" kern="1200" dirty="0" smtClean="0">
              <a:latin typeface="Arial Black" pitchFamily="34" charset="0"/>
            </a:rPr>
            <a:t> yang </a:t>
          </a:r>
          <a:r>
            <a:rPr lang="en-US" sz="2300" b="1" kern="1200" dirty="0" err="1" smtClean="0">
              <a:latin typeface="Arial Black" pitchFamily="34" charset="0"/>
            </a:rPr>
            <a:t>terjadi</a:t>
          </a:r>
          <a:r>
            <a:rPr lang="en-US" sz="2300" b="1" kern="1200" dirty="0" smtClean="0">
              <a:latin typeface="Arial Black" pitchFamily="34" charset="0"/>
            </a:rPr>
            <a:t> </a:t>
          </a:r>
          <a:r>
            <a:rPr lang="en-US" sz="2300" b="1" kern="1200" dirty="0" err="1" smtClean="0">
              <a:latin typeface="Arial Black" pitchFamily="34" charset="0"/>
            </a:rPr>
            <a:t>sebagai</a:t>
          </a:r>
          <a:r>
            <a:rPr lang="en-US" sz="2300" b="1" kern="1200" dirty="0" smtClean="0">
              <a:latin typeface="Arial Black" pitchFamily="34" charset="0"/>
            </a:rPr>
            <a:t> </a:t>
          </a:r>
          <a:r>
            <a:rPr lang="en-US" sz="2300" b="1" kern="1200" dirty="0" err="1" smtClean="0">
              <a:latin typeface="Arial Black" pitchFamily="34" charset="0"/>
            </a:rPr>
            <a:t>hasil</a:t>
          </a:r>
          <a:r>
            <a:rPr lang="en-US" sz="2300" b="1" kern="1200" dirty="0" smtClean="0">
              <a:latin typeface="Arial Black" pitchFamily="34" charset="0"/>
            </a:rPr>
            <a:t> </a:t>
          </a:r>
          <a:r>
            <a:rPr lang="en-US" sz="2300" b="1" kern="1200" dirty="0" err="1" smtClean="0">
              <a:latin typeface="Arial Black" pitchFamily="34" charset="0"/>
            </a:rPr>
            <a:t>belajar</a:t>
          </a:r>
          <a:r>
            <a:rPr lang="en-US" sz="2300" b="1" kern="1200" dirty="0" smtClean="0">
              <a:latin typeface="Arial Black" pitchFamily="34" charset="0"/>
            </a:rPr>
            <a:t> </a:t>
          </a:r>
          <a:r>
            <a:rPr lang="en-US" sz="2300" b="1" kern="1200" dirty="0" err="1" smtClean="0">
              <a:latin typeface="Arial Black" pitchFamily="34" charset="0"/>
            </a:rPr>
            <a:t>menurut</a:t>
          </a:r>
          <a:r>
            <a:rPr lang="en-US" sz="2300" b="1" kern="1200" dirty="0" smtClean="0">
              <a:latin typeface="Arial Black" pitchFamily="34" charset="0"/>
            </a:rPr>
            <a:t> Bloom:</a:t>
          </a:r>
          <a:endParaRPr lang="en-US" sz="2300" b="1" kern="1200" dirty="0">
            <a:latin typeface="Arial Black" pitchFamily="34" charset="0"/>
          </a:endParaRPr>
        </a:p>
      </dsp:txBody>
      <dsp:txXfrm>
        <a:off x="1079493" y="5160645"/>
        <a:ext cx="6756412" cy="1200150"/>
      </dsp:txXfrm>
    </dsp:sp>
    <dsp:sp modelId="{E4D536A6-98A4-46CF-BEAF-3177026641B3}">
      <dsp:nvSpPr>
        <dsp:cNvPr id="0" name=""/>
        <dsp:cNvSpPr/>
      </dsp:nvSpPr>
      <dsp:spPr>
        <a:xfrm>
          <a:off x="3576443" y="2190673"/>
          <a:ext cx="2138559" cy="18002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latin typeface="Arial Black" pitchFamily="34" charset="0"/>
            </a:rPr>
            <a:t>kognitif</a:t>
          </a:r>
          <a:endParaRPr lang="en-US" sz="2600" kern="1200" dirty="0">
            <a:latin typeface="Arial Black" pitchFamily="34" charset="0"/>
          </a:endParaRPr>
        </a:p>
      </dsp:txBody>
      <dsp:txXfrm>
        <a:off x="3576443" y="2190673"/>
        <a:ext cx="2138559" cy="1800225"/>
      </dsp:txXfrm>
    </dsp:sp>
    <dsp:sp modelId="{4E7C96E5-7213-475E-A388-486103655422}">
      <dsp:nvSpPr>
        <dsp:cNvPr id="0" name=""/>
        <dsp:cNvSpPr/>
      </dsp:nvSpPr>
      <dsp:spPr>
        <a:xfrm>
          <a:off x="2209802" y="840105"/>
          <a:ext cx="2295520" cy="18002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Arial Black" pitchFamily="34" charset="0"/>
            </a:rPr>
            <a:t>afektif</a:t>
          </a:r>
          <a:endParaRPr lang="en-US" sz="2800" b="1" kern="1200" dirty="0">
            <a:latin typeface="Arial Black" pitchFamily="34" charset="0"/>
          </a:endParaRPr>
        </a:p>
      </dsp:txBody>
      <dsp:txXfrm>
        <a:off x="2209802" y="840105"/>
        <a:ext cx="2295520" cy="1800225"/>
      </dsp:txXfrm>
    </dsp:sp>
    <dsp:sp modelId="{6EFECFFB-DB76-42CE-ADE9-4DB9557E4108}">
      <dsp:nvSpPr>
        <dsp:cNvPr id="0" name=""/>
        <dsp:cNvSpPr/>
      </dsp:nvSpPr>
      <dsp:spPr>
        <a:xfrm>
          <a:off x="3918579" y="404850"/>
          <a:ext cx="2558425" cy="18002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Arial Black" pitchFamily="34" charset="0"/>
            </a:rPr>
            <a:t>psikomotor</a:t>
          </a:r>
          <a:endParaRPr lang="en-US" sz="2000" b="1" kern="1200" dirty="0">
            <a:latin typeface="Arial Black" pitchFamily="34" charset="0"/>
          </a:endParaRPr>
        </a:p>
      </dsp:txBody>
      <dsp:txXfrm>
        <a:off x="3918579" y="404850"/>
        <a:ext cx="2558425" cy="1800225"/>
      </dsp:txXfrm>
    </dsp:sp>
    <dsp:sp modelId="{CC394EF2-EDA8-41CE-8A7B-E3681E501678}">
      <dsp:nvSpPr>
        <dsp:cNvPr id="0" name=""/>
        <dsp:cNvSpPr/>
      </dsp:nvSpPr>
      <dsp:spPr>
        <a:xfrm>
          <a:off x="1657349" y="40004"/>
          <a:ext cx="5600700" cy="448056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35083C4-3578-4C7A-934C-15D8D98C334F}">
      <dsp:nvSpPr>
        <dsp:cNvPr id="0" name=""/>
        <dsp:cNvSpPr/>
      </dsp:nvSpPr>
      <dsp:spPr>
        <a:xfrm>
          <a:off x="0" y="0"/>
          <a:ext cx="4614853" cy="5376861"/>
        </a:xfrm>
        <a:prstGeom prst="triangle">
          <a:avLst/>
        </a:prstGeom>
        <a:solidFill>
          <a:srgbClr val="FFFF0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5B5C-CB90-4AAF-B17D-1FAEB08EAAB4}">
      <dsp:nvSpPr>
        <dsp:cNvPr id="0" name=""/>
        <dsp:cNvSpPr/>
      </dsp:nvSpPr>
      <dsp:spPr>
        <a:xfrm>
          <a:off x="1183950" y="271464"/>
          <a:ext cx="6661883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Untuk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mengisi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waktu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luang</a:t>
          </a:r>
          <a:endParaRPr lang="en-US" sz="1600" kern="1200" dirty="0">
            <a:latin typeface="Arial Black" pitchFamily="34" charset="0"/>
          </a:endParaRPr>
        </a:p>
      </dsp:txBody>
      <dsp:txXfrm>
        <a:off x="1183950" y="271464"/>
        <a:ext cx="6661883" cy="477826"/>
      </dsp:txXfrm>
    </dsp:sp>
    <dsp:sp modelId="{B313D573-396A-4B56-9C07-9E3097B62DB3}">
      <dsp:nvSpPr>
        <dsp:cNvPr id="0" name=""/>
        <dsp:cNvSpPr/>
      </dsp:nvSpPr>
      <dsp:spPr>
        <a:xfrm>
          <a:off x="1292643" y="881061"/>
          <a:ext cx="6596877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2475117"/>
              <a:satOff val="2237"/>
              <a:lumOff val="2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mencapai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cita-cita</a:t>
          </a:r>
          <a:r>
            <a:rPr lang="en-US" sz="1600" kern="1200" dirty="0" smtClean="0">
              <a:latin typeface="Arial Black" pitchFamily="34" charset="0"/>
            </a:rPr>
            <a:t> yang </a:t>
          </a:r>
          <a:r>
            <a:rPr lang="en-US" sz="1600" kern="1200" dirty="0" err="1" smtClean="0">
              <a:latin typeface="Arial Black" pitchFamily="34" charset="0"/>
            </a:rPr>
            <a:t>diinginkan</a:t>
          </a:r>
          <a:endParaRPr lang="en-US" sz="1600" kern="1200" dirty="0">
            <a:latin typeface="Arial Black" pitchFamily="34" charset="0"/>
          </a:endParaRPr>
        </a:p>
      </dsp:txBody>
      <dsp:txXfrm>
        <a:off x="1292643" y="881061"/>
        <a:ext cx="6596877" cy="477826"/>
      </dsp:txXfrm>
    </dsp:sp>
    <dsp:sp modelId="{7619060B-ED14-43FF-9FD1-3741EB9E9097}">
      <dsp:nvSpPr>
        <dsp:cNvPr id="0" name=""/>
        <dsp:cNvSpPr/>
      </dsp:nvSpPr>
      <dsp:spPr>
        <a:xfrm>
          <a:off x="1292643" y="1490663"/>
          <a:ext cx="6596877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4950234"/>
              <a:satOff val="4473"/>
              <a:lumOff val="5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meningkatkan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intelektualitas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mengembangkan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potensi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diri</a:t>
          </a:r>
          <a:endParaRPr lang="en-US" sz="1600" kern="1200" dirty="0">
            <a:latin typeface="Arial Black" pitchFamily="34" charset="0"/>
          </a:endParaRPr>
        </a:p>
      </dsp:txBody>
      <dsp:txXfrm>
        <a:off x="1292643" y="1490663"/>
        <a:ext cx="6596877" cy="477826"/>
      </dsp:txXfrm>
    </dsp:sp>
    <dsp:sp modelId="{5C15ECBC-8314-4EB4-871E-37F745AFB6B7}">
      <dsp:nvSpPr>
        <dsp:cNvPr id="0" name=""/>
        <dsp:cNvSpPr/>
      </dsp:nvSpPr>
      <dsp:spPr>
        <a:xfrm>
          <a:off x="1292643" y="2176462"/>
          <a:ext cx="6596877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7425351"/>
              <a:satOff val="6710"/>
              <a:lumOff val="7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mampu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bersosialisasi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beradaptasi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dengan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lingkungannya</a:t>
          </a:r>
          <a:endParaRPr lang="en-US" sz="1600" kern="1200" dirty="0">
            <a:latin typeface="Arial Black" pitchFamily="34" charset="0"/>
          </a:endParaRPr>
        </a:p>
      </dsp:txBody>
      <dsp:txXfrm>
        <a:off x="1292643" y="2176462"/>
        <a:ext cx="6596877" cy="477826"/>
      </dsp:txXfrm>
    </dsp:sp>
    <dsp:sp modelId="{7BE51AE2-7D90-4DD2-B2BF-6150B91875D4}">
      <dsp:nvSpPr>
        <dsp:cNvPr id="0" name=""/>
        <dsp:cNvSpPr/>
      </dsp:nvSpPr>
      <dsp:spPr>
        <a:xfrm>
          <a:off x="1292643" y="2786065"/>
          <a:ext cx="6596877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9900468"/>
              <a:satOff val="8947"/>
              <a:lumOff val="10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Untuk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melakukan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penyempurnaan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dari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apa</a:t>
          </a:r>
          <a:r>
            <a:rPr lang="en-US" sz="1600" kern="1200" dirty="0" smtClean="0">
              <a:latin typeface="Arial Black" pitchFamily="34" charset="0"/>
            </a:rPr>
            <a:t> yang </a:t>
          </a:r>
          <a:r>
            <a:rPr lang="en-US" sz="1600" kern="1200" dirty="0" err="1" smtClean="0">
              <a:latin typeface="Arial Black" pitchFamily="34" charset="0"/>
            </a:rPr>
            <a:t>telah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diketahuinya</a:t>
          </a:r>
          <a:endParaRPr lang="en-US" sz="1600" kern="1200" dirty="0">
            <a:latin typeface="Arial Black" pitchFamily="34" charset="0"/>
          </a:endParaRPr>
        </a:p>
      </dsp:txBody>
      <dsp:txXfrm>
        <a:off x="1292643" y="2786065"/>
        <a:ext cx="6596877" cy="477826"/>
      </dsp:txXfrm>
    </dsp:sp>
    <dsp:sp modelId="{5AFE2495-E549-4510-990D-CAE1219F431C}">
      <dsp:nvSpPr>
        <dsp:cNvPr id="0" name=""/>
        <dsp:cNvSpPr/>
      </dsp:nvSpPr>
      <dsp:spPr>
        <a:xfrm>
          <a:off x="1292643" y="3395662"/>
          <a:ext cx="6596877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12375585"/>
              <a:satOff val="11184"/>
              <a:lumOff val="12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kebutuhan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biologis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sampai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aktualisasi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diri</a:t>
          </a:r>
          <a:r>
            <a:rPr lang="en-US" sz="1600" kern="1200" dirty="0" smtClean="0">
              <a:latin typeface="Arial Black" pitchFamily="34" charset="0"/>
            </a:rPr>
            <a:t> (Abraham Maslow)</a:t>
          </a:r>
          <a:endParaRPr lang="en-US" sz="1600" kern="1200" dirty="0">
            <a:latin typeface="Arial Black" pitchFamily="34" charset="0"/>
          </a:endParaRPr>
        </a:p>
      </dsp:txBody>
      <dsp:txXfrm>
        <a:off x="1292643" y="3395662"/>
        <a:ext cx="6596877" cy="477826"/>
      </dsp:txXfrm>
    </dsp:sp>
    <dsp:sp modelId="{5CD99B87-FB4F-40C6-9396-EDA40559D20C}">
      <dsp:nvSpPr>
        <dsp:cNvPr id="0" name=""/>
        <dsp:cNvSpPr/>
      </dsp:nvSpPr>
      <dsp:spPr>
        <a:xfrm>
          <a:off x="1292643" y="4005263"/>
          <a:ext cx="6596877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14850701"/>
              <a:satOff val="13420"/>
              <a:lumOff val="15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Adanya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keinginan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untuk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menguasai</a:t>
          </a:r>
          <a:r>
            <a:rPr lang="en-US" sz="1600" kern="1200" dirty="0" smtClean="0">
              <a:latin typeface="Arial Black" pitchFamily="34" charset="0"/>
            </a:rPr>
            <a:t> IPTEK</a:t>
          </a:r>
          <a:endParaRPr lang="en-US" sz="1600" kern="1200" dirty="0">
            <a:latin typeface="Arial Black" pitchFamily="34" charset="0"/>
          </a:endParaRPr>
        </a:p>
      </dsp:txBody>
      <dsp:txXfrm>
        <a:off x="1292643" y="4005263"/>
        <a:ext cx="6596877" cy="477826"/>
      </dsp:txXfrm>
    </dsp:sp>
    <dsp:sp modelId="{CA7F644C-3CA9-439C-9CB8-612F78D919C9}">
      <dsp:nvSpPr>
        <dsp:cNvPr id="0" name=""/>
        <dsp:cNvSpPr/>
      </dsp:nvSpPr>
      <dsp:spPr>
        <a:xfrm>
          <a:off x="1292643" y="4614860"/>
          <a:ext cx="6650839" cy="477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hueOff val="-17325818"/>
              <a:satOff val="15657"/>
              <a:lumOff val="17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Arial Black" pitchFamily="34" charset="0"/>
            </a:rPr>
            <a:t>Adanya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dorongan</a:t>
          </a:r>
          <a:r>
            <a:rPr lang="en-US" sz="1600" kern="1200" dirty="0" smtClean="0">
              <a:latin typeface="Arial Black" pitchFamily="34" charset="0"/>
            </a:rPr>
            <a:t> rasa </a:t>
          </a:r>
          <a:r>
            <a:rPr lang="en-US" sz="1600" kern="1200" dirty="0" err="1" smtClean="0">
              <a:latin typeface="Arial Black" pitchFamily="34" charset="0"/>
            </a:rPr>
            <a:t>ingin</a:t>
          </a:r>
          <a:r>
            <a:rPr lang="en-US" sz="1600" kern="1200" dirty="0" smtClean="0">
              <a:latin typeface="Arial Black" pitchFamily="34" charset="0"/>
            </a:rPr>
            <a:t> </a:t>
          </a:r>
          <a:r>
            <a:rPr lang="en-US" sz="1600" kern="1200" dirty="0" err="1" smtClean="0">
              <a:latin typeface="Arial Black" pitchFamily="34" charset="0"/>
            </a:rPr>
            <a:t>tahu</a:t>
          </a:r>
          <a:r>
            <a:rPr lang="en-US" sz="1600" kern="1200" dirty="0" smtClean="0">
              <a:latin typeface="Arial Black" pitchFamily="34" charset="0"/>
            </a:rPr>
            <a:t> </a:t>
          </a:r>
          <a:endParaRPr lang="en-US" sz="1600" kern="1200" dirty="0">
            <a:latin typeface="Arial Black" pitchFamily="34" charset="0"/>
          </a:endParaRPr>
        </a:p>
      </dsp:txBody>
      <dsp:txXfrm>
        <a:off x="1292643" y="4614860"/>
        <a:ext cx="6650839" cy="477826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FD7C440-FA49-4A12-B94D-77363C57018A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7DEB164-B152-497F-98DD-52DE4A4030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3716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BAB  II</a:t>
            </a:r>
            <a:br>
              <a:rPr lang="en-US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r>
              <a:rPr lang="id-ID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HAKIKAT</a:t>
            </a:r>
            <a:r>
              <a:rPr lang="en-US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</a:t>
            </a:r>
            <a:r>
              <a:rPr lang="id-ID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CIRI DAN KOMPONEN</a:t>
            </a:r>
            <a:r>
              <a:rPr lang="en-US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/>
            </a:r>
            <a:br>
              <a:rPr lang="en-US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r>
              <a:rPr lang="id-ID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BELAJAR MENGAJAR</a:t>
            </a:r>
            <a:endParaRPr lang="en-US" sz="32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533400" y="4953000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DOSEN PENGAMPU: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EKA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 SARI SETIANINGSIH, </a:t>
            </a:r>
            <a:r>
              <a:rPr kumimoji="0" lang="en-US" sz="2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S.Pd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., </a:t>
            </a:r>
            <a:r>
              <a:rPr kumimoji="0" lang="en-US" sz="2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M.Pd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pic>
        <p:nvPicPr>
          <p:cNvPr id="10242" name="Picture 2" descr="D:\1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981200"/>
            <a:ext cx="4090987" cy="289586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0" y="357166"/>
          <a:ext cx="8915400" cy="6500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 rot="20970625">
            <a:off x="805588" y="2506083"/>
            <a:ext cx="6781180" cy="1938401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FF0000"/>
                </a:solidFill>
                <a:latin typeface="Arial Black" pitchFamily="34" charset="0"/>
              </a:rPr>
              <a:t>APAKAH HAKIKAT BELAJAR ITU ???</a:t>
            </a:r>
            <a:endParaRPr lang="en-US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57400" y="304800"/>
            <a:ext cx="5715000" cy="1524000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A.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Hakikat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Belajar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Mengajar</a:t>
            </a:r>
            <a:endParaRPr lang="en-US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E:\ACHUN Makul\Eka_Strategi Belajar Mengajar\SBM 2016\SBM Eka\Buku Ajar\Gmbr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3829050"/>
            <a:ext cx="3610264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457200"/>
            <a:ext cx="78486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rgbClr val="FF0000"/>
                </a:solidFill>
                <a:latin typeface="Arial Black" pitchFamily="34" charset="0"/>
              </a:rPr>
              <a:t>Belajar</a:t>
            </a: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menunjuk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pada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apa</a:t>
            </a:r>
            <a:r>
              <a:rPr lang="en-US" dirty="0">
                <a:latin typeface="Arial Black" pitchFamily="34" charset="0"/>
              </a:rPr>
              <a:t> yang </a:t>
            </a:r>
            <a:r>
              <a:rPr lang="en-US" dirty="0" err="1">
                <a:latin typeface="Arial Black" pitchFamily="34" charset="0"/>
              </a:rPr>
              <a:t>harus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dilakukan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seseorang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sebagai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subjek</a:t>
            </a:r>
            <a:r>
              <a:rPr lang="en-US" dirty="0">
                <a:latin typeface="Arial Black" pitchFamily="34" charset="0"/>
              </a:rPr>
              <a:t> yang </a:t>
            </a:r>
            <a:r>
              <a:rPr lang="en-US" dirty="0" err="1">
                <a:latin typeface="Arial Black" pitchFamily="34" charset="0"/>
              </a:rPr>
              <a:t>menerima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pelajaran</a:t>
            </a:r>
            <a:r>
              <a:rPr lang="en-US" dirty="0">
                <a:latin typeface="Arial Black" pitchFamily="34" charset="0"/>
              </a:rPr>
              <a:t> (</a:t>
            </a:r>
            <a:r>
              <a:rPr lang="en-US" dirty="0" err="1">
                <a:latin typeface="Arial Black" pitchFamily="34" charset="0"/>
              </a:rPr>
              <a:t>sasaran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n-US" dirty="0" err="1">
                <a:latin typeface="Arial Black" pitchFamily="34" charset="0"/>
              </a:rPr>
              <a:t>didik</a:t>
            </a:r>
            <a:r>
              <a:rPr lang="en-US" dirty="0">
                <a:latin typeface="Arial Black" pitchFamily="34" charset="0"/>
              </a:rPr>
              <a:t>/</a:t>
            </a:r>
            <a:r>
              <a:rPr lang="en-US" dirty="0" err="1">
                <a:latin typeface="Arial Black" pitchFamily="34" charset="0"/>
              </a:rPr>
              <a:t>siswa</a:t>
            </a:r>
            <a:r>
              <a:rPr lang="en-US" dirty="0">
                <a:latin typeface="Arial Black" pitchFamily="34" charset="0"/>
              </a:rPr>
              <a:t>).</a:t>
            </a:r>
          </a:p>
        </p:txBody>
      </p:sp>
      <p:sp>
        <p:nvSpPr>
          <p:cNvPr id="5" name="Rectangle 4"/>
          <p:cNvSpPr/>
          <p:nvPr/>
        </p:nvSpPr>
        <p:spPr>
          <a:xfrm>
            <a:off x="762000" y="2133600"/>
            <a:ext cx="7848600" cy="1315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M</a:t>
            </a:r>
            <a:r>
              <a:rPr lang="en-US" sz="32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engajar</a:t>
            </a:r>
            <a:r>
              <a:rPr lang="en-US" sz="20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menunjuk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pada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apa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yang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harus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dilakukan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oleh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guru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sebagai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100" dirty="0" err="1">
                <a:latin typeface="Aharoni" pitchFamily="2" charset="-79"/>
                <a:cs typeface="Aharoni" pitchFamily="2" charset="-79"/>
              </a:rPr>
              <a:t>pengajar</a:t>
            </a:r>
            <a:r>
              <a:rPr lang="en-US" sz="2100" dirty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6" name="Down Arrow 5"/>
          <p:cNvSpPr/>
          <p:nvPr/>
        </p:nvSpPr>
        <p:spPr>
          <a:xfrm>
            <a:off x="1752600" y="3429000"/>
            <a:ext cx="6781800" cy="3200400"/>
          </a:xfrm>
          <a:prstGeom prst="down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Bila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belajar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mengajar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digabungkan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dalam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satu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aktivitas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bersama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maka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disebut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sebagai</a:t>
            </a:r>
            <a:endParaRPr lang="en-US" sz="2000" dirty="0" smtClean="0">
              <a:solidFill>
                <a:schemeClr val="tx1"/>
              </a:solidFill>
            </a:endParaRPr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Kegiatan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Pembelajaran</a:t>
            </a:r>
            <a:r>
              <a:rPr lang="en-US" sz="2800" b="1" dirty="0">
                <a:solidFill>
                  <a:srgbClr val="FF0000"/>
                </a:solidFill>
              </a:rPr>
              <a:t>.</a:t>
            </a: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11266" name="Picture 2" descr="D:\s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5053476"/>
            <a:ext cx="1828799" cy="180452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28600" y="228600"/>
          <a:ext cx="8610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54162"/>
          </a:xfrm>
        </p:spPr>
        <p:txBody>
          <a:bodyPr>
            <a:normAutofit fontScale="90000"/>
          </a:bodyPr>
          <a:lstStyle/>
          <a:p>
            <a:pPr algn="ctr"/>
            <a:r>
              <a:rPr lang="en-US" b="0" dirty="0" err="1" smtClean="0">
                <a:solidFill>
                  <a:schemeClr val="tx1"/>
                </a:solidFill>
                <a:latin typeface="Arial Black" pitchFamily="34" charset="0"/>
              </a:rPr>
              <a:t>Kata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Arial Black" pitchFamily="34" charset="0"/>
              </a:rPr>
              <a:t>kunci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Arial Black" pitchFamily="34" charset="0"/>
              </a:rPr>
              <a:t>dari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Arial Black" pitchFamily="34" charset="0"/>
              </a:rPr>
              <a:t>belajar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Arial Black" pitchFamily="34" charset="0"/>
              </a:rPr>
              <a:t>adalah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Arial Black" pitchFamily="34" charset="0"/>
              </a:rPr>
              <a:t>perubahan</a:t>
            </a:r>
            <a:r>
              <a:rPr lang="en-US" b="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Arial Black" pitchFamily="34" charset="0"/>
              </a:rPr>
              <a:t>perilaku</a:t>
            </a:r>
            <a:r>
              <a:rPr lang="en-US" b="0" dirty="0" smtClean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dg </a:t>
            </a:r>
            <a:r>
              <a:rPr lang="en-US" b="0" dirty="0" err="1" smtClean="0">
                <a:solidFill>
                  <a:schemeClr val="tx1"/>
                </a:solidFill>
                <a:latin typeface="Arial Black" pitchFamily="34" charset="0"/>
              </a:rPr>
              <a:t>Ciri-ciri</a:t>
            </a:r>
            <a:r>
              <a:rPr lang="en-US" b="0" dirty="0" smtClean="0">
                <a:solidFill>
                  <a:schemeClr val="tx1"/>
                </a:solidFill>
                <a:latin typeface="Arial Black" pitchFamily="34" charset="0"/>
              </a:rPr>
              <a:t>:</a:t>
            </a:r>
            <a:endParaRPr lang="en-US" b="0" dirty="0">
              <a:solidFill>
                <a:schemeClr val="tx1"/>
              </a:solidFill>
              <a:latin typeface="Arial Black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381000" y="2057400"/>
          <a:ext cx="4114800" cy="459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4724400" y="1981200"/>
          <a:ext cx="4038600" cy="459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 rot="21236902">
            <a:off x="139326" y="730023"/>
            <a:ext cx="8229600" cy="307816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APA SAJAKAH PERUBAHAN PERILAKU YANG MERUPAKAN</a:t>
            </a:r>
            <a:b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4400" dirty="0" smtClean="0">
                <a:solidFill>
                  <a:srgbClr val="FF0000"/>
                </a:solidFill>
                <a:latin typeface="Arial Black" pitchFamily="34" charset="0"/>
              </a:rPr>
              <a:t>HASIL BELAJAR???!!!</a:t>
            </a:r>
            <a:endParaRPr lang="en-US" dirty="0"/>
          </a:p>
        </p:txBody>
      </p:sp>
      <p:pic>
        <p:nvPicPr>
          <p:cNvPr id="3074" name="Picture 2" descr="E:\ACHUN Makul\Eka_Strategi Belajar Mengajar\SBM 2016\SBM Eka\Buku Ajar\Gmbr lg\Gambar\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599" y="3581401"/>
            <a:ext cx="4941757" cy="3276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228600"/>
            <a:ext cx="68580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Arial Black" pitchFamily="34" charset="0"/>
              </a:rPr>
              <a:t>Perubahan</a:t>
            </a:r>
            <a:r>
              <a:rPr lang="en-US" sz="32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Arial Black" pitchFamily="34" charset="0"/>
              </a:rPr>
              <a:t>perilaku</a:t>
            </a:r>
            <a:r>
              <a:rPr lang="en-US" sz="3200" dirty="0" smtClean="0">
                <a:solidFill>
                  <a:schemeClr val="tx1"/>
                </a:solidFill>
                <a:latin typeface="Arial Black" pitchFamily="34" charset="0"/>
              </a:rPr>
              <a:t> yang </a:t>
            </a:r>
            <a:r>
              <a:rPr lang="en-US" sz="3200" dirty="0" err="1" smtClean="0">
                <a:solidFill>
                  <a:schemeClr val="tx1"/>
                </a:solidFill>
                <a:latin typeface="Arial Black" pitchFamily="34" charset="0"/>
              </a:rPr>
              <a:t>merupakan</a:t>
            </a:r>
            <a:r>
              <a:rPr lang="en-US" sz="32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itchFamily="34" charset="0"/>
              </a:rPr>
              <a:t>hasil</a:t>
            </a:r>
            <a:r>
              <a:rPr lang="en-US" sz="32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itchFamily="34" charset="0"/>
              </a:rPr>
              <a:t>belajar</a:t>
            </a:r>
            <a:r>
              <a:rPr lang="en-US" sz="3200" dirty="0" smtClean="0">
                <a:solidFill>
                  <a:schemeClr val="tx1"/>
                </a:solidFill>
                <a:latin typeface="Arial Black" pitchFamily="34" charset="0"/>
              </a:rPr>
              <a:t>:</a:t>
            </a:r>
            <a:endParaRPr lang="en-US" sz="3200" dirty="0">
              <a:solidFill>
                <a:schemeClr val="tx1"/>
              </a:solidFill>
              <a:latin typeface="Arial Black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228600" y="1397000"/>
          <a:ext cx="86868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4114800" y="6477000"/>
            <a:ext cx="5029200" cy="381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Gagne (</a:t>
            </a:r>
            <a:r>
              <a:rPr lang="en-US" dirty="0" err="1">
                <a:solidFill>
                  <a:srgbClr val="FF0000"/>
                </a:solidFill>
              </a:rPr>
              <a:t>Abin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Syamsuddin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Makmun</a:t>
            </a:r>
            <a:r>
              <a:rPr lang="en-US" dirty="0">
                <a:solidFill>
                  <a:srgbClr val="FF0000"/>
                </a:solidFill>
              </a:rPr>
              <a:t>, 2003)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28600" y="228600"/>
          <a:ext cx="89154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 rot="21366245">
            <a:off x="295217" y="276988"/>
            <a:ext cx="8229600" cy="2240859"/>
          </a:xfrm>
        </p:spPr>
        <p:txBody>
          <a:bodyPr>
            <a:noAutofit/>
          </a:bodyPr>
          <a:lstStyle/>
          <a:p>
            <a:pPr algn="ctr"/>
            <a:r>
              <a:rPr lang="en-US" sz="5200" dirty="0" smtClean="0">
                <a:solidFill>
                  <a:srgbClr val="FF0000"/>
                </a:solidFill>
                <a:latin typeface="Arial Black" pitchFamily="34" charset="0"/>
              </a:rPr>
              <a:t>BELAJAR  VS TIDAK MAU BELAJAR!!!</a:t>
            </a:r>
          </a:p>
          <a:p>
            <a:pPr algn="ctr"/>
            <a:r>
              <a:rPr lang="en-US" sz="5200" dirty="0" smtClean="0">
                <a:solidFill>
                  <a:srgbClr val="FF0000"/>
                </a:solidFill>
                <a:latin typeface="Arial Black" pitchFamily="34" charset="0"/>
              </a:rPr>
              <a:t>MENGAPA???</a:t>
            </a:r>
          </a:p>
          <a:p>
            <a:pPr algn="ctr"/>
            <a:endParaRPr lang="en-US" sz="5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1" name="Picture 3" descr="E:\ACHUN Makul\Eka_Strategi Belajar Mengajar\SBM 2016\SBM Eka\Buku Ajar\Gmbr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1" y="2924175"/>
            <a:ext cx="4495800" cy="3933825"/>
          </a:xfrm>
          <a:prstGeom prst="rect">
            <a:avLst/>
          </a:prstGeom>
          <a:noFill/>
        </p:spPr>
      </p:pic>
      <p:pic>
        <p:nvPicPr>
          <p:cNvPr id="2052" name="Picture 4" descr="D:\2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44090"/>
            <a:ext cx="3276600" cy="39139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481138"/>
          <a:ext cx="8458200" cy="5376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</a:rPr>
              <a:t>Faktor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pendorong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mengapa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manusia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memiliki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keinginan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untuk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belajar</a:t>
            </a:r>
            <a:r>
              <a:rPr lang="en-US" sz="3200" dirty="0" smtClean="0">
                <a:solidFill>
                  <a:schemeClr val="tx1"/>
                </a:solidFill>
              </a:rPr>
              <a:t>:</a:t>
            </a:r>
            <a:endParaRPr lang="en-US" sz="32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orizontal Scroll 4"/>
          <p:cNvSpPr/>
          <p:nvPr/>
        </p:nvSpPr>
        <p:spPr>
          <a:xfrm>
            <a:off x="609600" y="304800"/>
            <a:ext cx="8153400" cy="1905000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rial" pitchFamily="34" charset="0"/>
              </a:rPr>
              <a:t>Pembelajaran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rial" pitchFamily="34" charset="0"/>
              </a:rPr>
              <a:t> =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rial" pitchFamily="34" charset="0"/>
              </a:rPr>
              <a:t>Belajar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rial" pitchFamily="34" charset="0"/>
              </a:rPr>
              <a:t> +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rial" pitchFamily="34" charset="0"/>
              </a:rPr>
              <a:t>Mengajar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algn="ctr"/>
            <a:endParaRPr lang="en-US" sz="28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2514600"/>
            <a:ext cx="8229600" cy="147732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 smtClean="0">
                <a:solidFill>
                  <a:srgbClr val="FF0000"/>
                </a:solidFill>
                <a:latin typeface="Arial Black" pitchFamily="34" charset="0"/>
              </a:rPr>
              <a:t>Secara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konsep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 Black" pitchFamily="34" charset="0"/>
              </a:rPr>
              <a:t>dasar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</a:rPr>
              <a:t>  </a:t>
            </a:r>
            <a:r>
              <a:rPr lang="en-US" sz="2000" dirty="0" err="1" smtClean="0">
                <a:latin typeface="Arial Black" pitchFamily="34" charset="0"/>
              </a:rPr>
              <a:t>Pembelajaran</a:t>
            </a:r>
            <a:r>
              <a:rPr lang="en-US" sz="2000" dirty="0" smtClean="0">
                <a:latin typeface="Arial Black" pitchFamily="34" charset="0"/>
              </a:rPr>
              <a:t>  </a:t>
            </a:r>
            <a:r>
              <a:rPr lang="en-US" sz="2000" dirty="0" err="1">
                <a:latin typeface="Arial Black" pitchFamily="34" charset="0"/>
              </a:rPr>
              <a:t>adalah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pertemuan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atau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persenyawaan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antara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aktivitas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murid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belajar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dan</a:t>
            </a:r>
            <a:r>
              <a:rPr lang="en-US" sz="2000" dirty="0">
                <a:latin typeface="Arial Black" pitchFamily="34" charset="0"/>
              </a:rPr>
              <a:t> guru 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yg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sedang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mengajar</a:t>
            </a:r>
            <a:r>
              <a:rPr lang="en-US" sz="2000" dirty="0" smtClean="0">
                <a:latin typeface="Arial Black" pitchFamily="34" charset="0"/>
              </a:rPr>
              <a:t>.</a:t>
            </a:r>
            <a:endParaRPr lang="en-US" sz="2000" dirty="0">
              <a:latin typeface="Arial Black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4495800"/>
            <a:ext cx="8229600" cy="2400657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Secara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hakikat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en-US" sz="2000" dirty="0" err="1" smtClean="0">
                <a:latin typeface="Arial Black" pitchFamily="34" charset="0"/>
              </a:rPr>
              <a:t>Pembelajaran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adalah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proses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peningkatan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kemampuan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baik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ranah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kognitif</a:t>
            </a:r>
            <a:r>
              <a:rPr lang="en-US" sz="2000" dirty="0">
                <a:latin typeface="Arial Black" pitchFamily="34" charset="0"/>
              </a:rPr>
              <a:t>, </a:t>
            </a:r>
            <a:r>
              <a:rPr lang="en-US" sz="2000" dirty="0" err="1">
                <a:latin typeface="Arial Black" pitchFamily="34" charset="0"/>
              </a:rPr>
              <a:t>afektif</a:t>
            </a:r>
            <a:r>
              <a:rPr lang="en-US" sz="2000" dirty="0">
                <a:latin typeface="Arial Black" pitchFamily="34" charset="0"/>
              </a:rPr>
              <a:t>, </a:t>
            </a:r>
            <a:r>
              <a:rPr lang="en-US" sz="2000" dirty="0" err="1">
                <a:latin typeface="Arial Black" pitchFamily="34" charset="0"/>
              </a:rPr>
              <a:t>dan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juga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ranah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keterampilan</a:t>
            </a:r>
            <a:r>
              <a:rPr lang="en-US" sz="2000" dirty="0" smtClean="0">
                <a:latin typeface="Arial Black" pitchFamily="34" charset="0"/>
              </a:rPr>
              <a:t>/</a:t>
            </a:r>
            <a:r>
              <a:rPr lang="en-US" sz="2000" dirty="0" err="1" smtClean="0">
                <a:latin typeface="Arial Black" pitchFamily="34" charset="0"/>
              </a:rPr>
              <a:t>psikomotor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melalui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aktivitas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interaksi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antar</a:t>
            </a:r>
            <a:r>
              <a:rPr lang="en-US" sz="2000" dirty="0" smtClean="0">
                <a:latin typeface="Arial Black" pitchFamily="34" charset="0"/>
              </a:rPr>
              <a:t>- </a:t>
            </a:r>
            <a:r>
              <a:rPr lang="en-US" sz="2000" dirty="0" err="1" smtClean="0">
                <a:latin typeface="Arial Black" pitchFamily="34" charset="0"/>
              </a:rPr>
              <a:t>elemen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pembelajaran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</a:rPr>
              <a:t>--</a:t>
            </a:r>
            <a:r>
              <a:rPr lang="en-US" sz="2000" dirty="0" smtClean="0">
                <a:solidFill>
                  <a:srgbClr val="FF0000"/>
                </a:solidFill>
                <a:latin typeface="Arial Black" pitchFamily="34" charset="0"/>
                <a:sym typeface="Wingdings" pitchFamily="2" charset="2"/>
              </a:rPr>
              <a:t> </a:t>
            </a:r>
            <a:r>
              <a:rPr lang="en-US" sz="2000" dirty="0" smtClean="0">
                <a:solidFill>
                  <a:srgbClr val="FF0000"/>
                </a:solidFill>
              </a:rPr>
              <a:t>guru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siswa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dan</a:t>
            </a:r>
            <a:r>
              <a:rPr lang="en-US" sz="2000" dirty="0">
                <a:solidFill>
                  <a:srgbClr val="FF0000"/>
                </a:solidFill>
              </a:rPr>
              <a:t> media </a:t>
            </a:r>
            <a:r>
              <a:rPr lang="en-US" sz="2000" dirty="0" err="1">
                <a:solidFill>
                  <a:srgbClr val="FF0000"/>
                </a:solidFill>
              </a:rPr>
              <a:t>atau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sumber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belajar</a:t>
            </a:r>
            <a:r>
              <a:rPr lang="en-US" sz="2000" dirty="0" smtClean="0">
                <a:solidFill>
                  <a:srgbClr val="FF0000"/>
                </a:solidFill>
              </a:rPr>
              <a:t>) --------</a:t>
            </a:r>
            <a:r>
              <a:rPr lang="en-US" sz="2000" dirty="0" smtClean="0">
                <a:solidFill>
                  <a:srgbClr val="FF0000"/>
                </a:solidFill>
                <a:sym typeface="Wingdings" pitchFamily="2" charset="2"/>
              </a:rPr>
              <a:t> </a:t>
            </a:r>
            <a:r>
              <a:rPr lang="en-US" sz="2000" b="1" dirty="0" err="1" smtClean="0">
                <a:solidFill>
                  <a:srgbClr val="FF0000"/>
                </a:solidFill>
              </a:rPr>
              <a:t>pembelajaran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aktif</a:t>
            </a:r>
            <a:endParaRPr lang="en-US" sz="20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Pembelajaran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sempurna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/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Pembelajaran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Aktif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memiliki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8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tipe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interaksi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yg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intensif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:</a:t>
            </a:r>
            <a:endParaRPr lang="en-US" sz="2800" dirty="0">
              <a:solidFill>
                <a:schemeClr val="tx1"/>
              </a:solidFill>
              <a:latin typeface="Arial Black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381000" y="1828800"/>
          <a:ext cx="8382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 rot="20902533">
            <a:off x="115204" y="1113597"/>
            <a:ext cx="8229600" cy="1981200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Arial Black" pitchFamily="34" charset="0"/>
              </a:rPr>
              <a:t>APAKAH HAKIKAT MENGAJAR ITU???</a:t>
            </a:r>
            <a:endParaRPr lang="en-US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123" name="Picture 3" descr="D:\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2819400"/>
            <a:ext cx="3505200" cy="3505200"/>
          </a:xfrm>
          <a:prstGeom prst="rect">
            <a:avLst/>
          </a:prstGeom>
          <a:noFill/>
        </p:spPr>
      </p:pic>
      <p:pic>
        <p:nvPicPr>
          <p:cNvPr id="5124" name="Picture 4" descr="D:\2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86238"/>
            <a:ext cx="4301990" cy="26717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09600"/>
            <a:ext cx="8458200" cy="1286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rgbClr val="FF0000"/>
                </a:solidFill>
                <a:latin typeface="Arial Black" pitchFamily="34" charset="0"/>
              </a:rPr>
              <a:t>Mengajar</a:t>
            </a: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pada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prinsipnya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adalah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membimbing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siswa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dalam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kegiatan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belajar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mengajar</a:t>
            </a:r>
            <a:r>
              <a:rPr lang="en-US" sz="2200" dirty="0">
                <a:latin typeface="Arial Black" pitchFamily="34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2209800"/>
            <a:ext cx="8229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solidFill>
                  <a:srgbClr val="FF0000"/>
                </a:solidFill>
                <a:latin typeface="Arial Black" pitchFamily="34" charset="0"/>
              </a:rPr>
              <a:t>Mengajar</a:t>
            </a:r>
            <a:r>
              <a:rPr lang="en-US" sz="2800" dirty="0" smtClean="0">
                <a:solidFill>
                  <a:srgbClr val="FF0000"/>
                </a:solidFill>
                <a:latin typeface="Arial Black" pitchFamily="34" charset="0"/>
              </a:rPr>
              <a:t>  </a:t>
            </a:r>
            <a:r>
              <a:rPr lang="en-US" sz="2000" dirty="0" err="1" smtClean="0">
                <a:latin typeface="Arial Black" pitchFamily="34" charset="0"/>
              </a:rPr>
              <a:t>merupakan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suatu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usaha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mengorganisasi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lingkungan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dalam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hubungannya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dengan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siswa</a:t>
            </a:r>
            <a:r>
              <a:rPr lang="en-US" sz="2000" smtClean="0">
                <a:latin typeface="Arial Black" pitchFamily="34" charset="0"/>
              </a:rPr>
              <a:t> dan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bahan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pengajaran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sehingga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menimbulkan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terjadinya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proses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belajar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pada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diri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siswa</a:t>
            </a:r>
            <a:r>
              <a:rPr lang="en-US" sz="2000" dirty="0" smtClean="0">
                <a:latin typeface="Arial Black" pitchFamily="34" charset="0"/>
              </a:rPr>
              <a:t>.</a:t>
            </a:r>
            <a:endParaRPr lang="en-US" sz="2000" dirty="0"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4800600"/>
            <a:ext cx="8229600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 smtClean="0">
                <a:solidFill>
                  <a:srgbClr val="FF0000"/>
                </a:solidFill>
                <a:latin typeface="Arial Black" pitchFamily="34" charset="0"/>
              </a:rPr>
              <a:t>Mengajar</a:t>
            </a:r>
            <a:r>
              <a:rPr lang="en-US" sz="2200" dirty="0" smtClean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adalah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menyajikan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ide</a:t>
            </a:r>
            <a:r>
              <a:rPr lang="en-US" sz="2200" dirty="0">
                <a:latin typeface="Arial Black" pitchFamily="34" charset="0"/>
              </a:rPr>
              <a:t>, problem, </a:t>
            </a:r>
            <a:r>
              <a:rPr lang="en-US" sz="2200" dirty="0" err="1">
                <a:latin typeface="Arial Black" pitchFamily="34" charset="0"/>
              </a:rPr>
              <a:t>atau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pengetahuan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dalam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bentuk</a:t>
            </a:r>
            <a:r>
              <a:rPr lang="en-US" sz="2200" dirty="0">
                <a:latin typeface="Arial Black" pitchFamily="34" charset="0"/>
              </a:rPr>
              <a:t> yang </a:t>
            </a:r>
            <a:r>
              <a:rPr lang="en-US" sz="2200" dirty="0" err="1">
                <a:latin typeface="Arial Black" pitchFamily="34" charset="0"/>
              </a:rPr>
              <a:t>sederhana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sehingga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dapat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dipahami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oleh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setiap</a:t>
            </a:r>
            <a:r>
              <a:rPr lang="en-US" sz="2200" dirty="0">
                <a:latin typeface="Arial Black" pitchFamily="34" charset="0"/>
              </a:rPr>
              <a:t> </a:t>
            </a:r>
            <a:r>
              <a:rPr lang="en-US" sz="2200" dirty="0" err="1">
                <a:latin typeface="Arial Black" pitchFamily="34" charset="0"/>
              </a:rPr>
              <a:t>siswa</a:t>
            </a:r>
            <a:endParaRPr lang="en-US" sz="22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8458200" cy="662940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 Black" pitchFamily="34" charset="0"/>
              </a:rPr>
              <a:t>KESIMPULANNYA ADALAH…….</a:t>
            </a:r>
          </a:p>
          <a:p>
            <a:pPr>
              <a:lnSpc>
                <a:spcPct val="150000"/>
              </a:lnSpc>
            </a:pPr>
            <a:endParaRPr lang="en-US" sz="2000" dirty="0" smtClean="0"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solidFill>
                  <a:srgbClr val="FF0000"/>
                </a:solidFill>
                <a:latin typeface="Arial Black" pitchFamily="34" charset="0"/>
              </a:rPr>
              <a:t>Mengajar</a:t>
            </a:r>
            <a:r>
              <a:rPr lang="en-US" sz="28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merupakan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suatu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perbuatan</a:t>
            </a:r>
            <a:r>
              <a:rPr lang="en-US" sz="2000" dirty="0">
                <a:latin typeface="Arial Black" pitchFamily="34" charset="0"/>
              </a:rPr>
              <a:t> yang </a:t>
            </a:r>
            <a:r>
              <a:rPr lang="en-US" sz="2000" dirty="0" err="1">
                <a:latin typeface="Arial Black" pitchFamily="34" charset="0"/>
              </a:rPr>
              <a:t>memerlukan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tanggung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jawab</a:t>
            </a:r>
            <a:r>
              <a:rPr lang="en-US" sz="2000" dirty="0">
                <a:latin typeface="Arial Black" pitchFamily="34" charset="0"/>
              </a:rPr>
              <a:t> moral, </a:t>
            </a:r>
            <a:r>
              <a:rPr lang="en-US" sz="2000" dirty="0" err="1">
                <a:latin typeface="Arial Black" pitchFamily="34" charset="0"/>
              </a:rPr>
              <a:t>maka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berhasilnya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pendidikan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siswa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secara</a:t>
            </a:r>
            <a:r>
              <a:rPr lang="en-US" sz="2000" dirty="0">
                <a:latin typeface="Arial Black" pitchFamily="34" charset="0"/>
              </a:rPr>
              <a:t> formal </a:t>
            </a:r>
            <a:r>
              <a:rPr lang="en-US" sz="2000" dirty="0" err="1">
                <a:latin typeface="Arial Black" pitchFamily="34" charset="0"/>
              </a:rPr>
              <a:t>terletak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pada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tanggung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jawab</a:t>
            </a:r>
            <a:r>
              <a:rPr lang="en-US" sz="2000" dirty="0">
                <a:latin typeface="Arial Black" pitchFamily="34" charset="0"/>
              </a:rPr>
              <a:t> guru </a:t>
            </a:r>
            <a:r>
              <a:rPr lang="en-US" sz="2000" dirty="0" err="1">
                <a:latin typeface="Arial Black" pitchFamily="34" charset="0"/>
              </a:rPr>
              <a:t>dalam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melaksanakan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tugas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mengajar</a:t>
            </a:r>
            <a:r>
              <a:rPr lang="en-US" sz="2000" dirty="0">
                <a:latin typeface="Arial Black" pitchFamily="34" charset="0"/>
              </a:rPr>
              <a:t>. </a:t>
            </a:r>
            <a:endParaRPr lang="en-US" sz="2000" dirty="0" smtClean="0"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solidFill>
                  <a:srgbClr val="FF0000"/>
                </a:solidFill>
                <a:latin typeface="Arial Black" pitchFamily="34" charset="0"/>
              </a:rPr>
              <a:t>Mengajar</a:t>
            </a:r>
            <a:r>
              <a:rPr lang="en-US" sz="28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merupakan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suatu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perubahan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atau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pekerjaan</a:t>
            </a:r>
            <a:r>
              <a:rPr lang="en-US" sz="2000" dirty="0">
                <a:latin typeface="Arial Black" pitchFamily="34" charset="0"/>
              </a:rPr>
              <a:t> yang </a:t>
            </a:r>
            <a:r>
              <a:rPr lang="en-US" sz="2000" dirty="0" err="1">
                <a:latin typeface="Arial Black" pitchFamily="34" charset="0"/>
              </a:rPr>
              <a:t>bersifat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unik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tetapi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sederhana</a:t>
            </a:r>
            <a:r>
              <a:rPr lang="en-US" sz="2000" dirty="0">
                <a:latin typeface="Arial Black" pitchFamily="34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Dikatakan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unik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karena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berkenaan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dengan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manusia</a:t>
            </a:r>
            <a:r>
              <a:rPr lang="en-US" sz="2000" dirty="0">
                <a:latin typeface="Arial Black" pitchFamily="34" charset="0"/>
              </a:rPr>
              <a:t> yang </a:t>
            </a:r>
            <a:r>
              <a:rPr lang="en-US" sz="2000" dirty="0" err="1">
                <a:latin typeface="Arial Black" pitchFamily="34" charset="0"/>
              </a:rPr>
              <a:t>belajar</a:t>
            </a:r>
            <a:r>
              <a:rPr lang="en-US" sz="2000" dirty="0">
                <a:latin typeface="Arial Black" pitchFamily="34" charset="0"/>
              </a:rPr>
              <a:t>, </a:t>
            </a:r>
            <a:r>
              <a:rPr lang="en-US" sz="2000" dirty="0" err="1">
                <a:latin typeface="Arial Black" pitchFamily="34" charset="0"/>
              </a:rPr>
              <a:t>yakni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siswa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dan</a:t>
            </a:r>
            <a:r>
              <a:rPr lang="en-US" sz="2000" dirty="0">
                <a:latin typeface="Arial Black" pitchFamily="34" charset="0"/>
              </a:rPr>
              <a:t> guru yang </a:t>
            </a:r>
            <a:r>
              <a:rPr lang="en-US" sz="2000" dirty="0" err="1">
                <a:latin typeface="Arial Black" pitchFamily="34" charset="0"/>
              </a:rPr>
              <a:t>mengajar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serta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bertalian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erat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dengan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manusia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dalam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masyarakat</a:t>
            </a:r>
            <a:r>
              <a:rPr lang="en-US" sz="2000" dirty="0">
                <a:latin typeface="Arial Black" pitchFamily="34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Dikatakan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itchFamily="34" charset="0"/>
              </a:rPr>
              <a:t>sederhana</a:t>
            </a:r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karena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mengajar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dilaksanakan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secara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praktis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dalam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dalam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kehidupan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sehari-hari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dan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mudah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dihayati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>
                <a:latin typeface="Arial Black" pitchFamily="34" charset="0"/>
              </a:rPr>
              <a:t>oleh</a:t>
            </a:r>
            <a:r>
              <a:rPr lang="en-US" sz="2000" dirty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siapapun</a:t>
            </a:r>
            <a:r>
              <a:rPr lang="en-US" sz="2000" dirty="0" smtClean="0">
                <a:latin typeface="Arial Black" pitchFamily="34" charset="0"/>
              </a:rPr>
              <a:t>…</a:t>
            </a:r>
            <a:endParaRPr lang="en-U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381000"/>
            <a:ext cx="7543800" cy="1143000"/>
          </a:xfrm>
          <a:ln>
            <a:solidFill>
              <a:srgbClr val="FF0000"/>
            </a:solidFill>
          </a:ln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B. C</a:t>
            </a:r>
            <a:r>
              <a:rPr lang="id-ID" dirty="0" smtClean="0">
                <a:solidFill>
                  <a:srgbClr val="FF0000"/>
                </a:solidFill>
                <a:latin typeface="Arial Black" pitchFamily="34" charset="0"/>
              </a:rPr>
              <a:t>iri Belajar Mengajar</a:t>
            </a:r>
            <a:endParaRPr lang="en-US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1905000"/>
            <a:ext cx="8534400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Belajar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mengajar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memiliki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tujuan</a:t>
            </a:r>
            <a:r>
              <a:rPr lang="en-US" b="1" dirty="0">
                <a:latin typeface="Arial Black" pitchFamily="34" charset="0"/>
              </a:rPr>
              <a:t>, </a:t>
            </a:r>
            <a:r>
              <a:rPr lang="en-US" b="1" dirty="0" err="1">
                <a:latin typeface="Arial Black" pitchFamily="34" charset="0"/>
              </a:rPr>
              <a:t>yakni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untuk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membentuk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siswa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dalam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suatu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perkembangan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tertentu</a:t>
            </a:r>
            <a:r>
              <a:rPr lang="en-US" b="1" dirty="0">
                <a:latin typeface="Arial Black" pitchFamily="34" charset="0"/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381000" y="2828836"/>
            <a:ext cx="8534400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Ada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suatu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prosedur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>
                <a:latin typeface="Arial Black" pitchFamily="34" charset="0"/>
              </a:rPr>
              <a:t>(</a:t>
            </a:r>
            <a:r>
              <a:rPr lang="en-US" b="1" dirty="0" err="1">
                <a:latin typeface="Arial Black" pitchFamily="34" charset="0"/>
              </a:rPr>
              <a:t>Jalannya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Interaksi</a:t>
            </a:r>
            <a:r>
              <a:rPr lang="en-US" b="1" dirty="0">
                <a:latin typeface="Arial Black" pitchFamily="34" charset="0"/>
              </a:rPr>
              <a:t>) yang </a:t>
            </a:r>
            <a:r>
              <a:rPr lang="en-US" b="1" dirty="0" err="1">
                <a:latin typeface="Arial Black" pitchFamily="34" charset="0"/>
              </a:rPr>
              <a:t>direncanakan</a:t>
            </a:r>
            <a:r>
              <a:rPr lang="en-US" b="1" dirty="0">
                <a:latin typeface="Arial Black" pitchFamily="34" charset="0"/>
              </a:rPr>
              <a:t>, </a:t>
            </a:r>
            <a:r>
              <a:rPr lang="en-US" b="1" dirty="0" err="1">
                <a:latin typeface="Arial Black" pitchFamily="34" charset="0"/>
              </a:rPr>
              <a:t>di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desain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untuk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mencapai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tujuan</a:t>
            </a:r>
            <a:r>
              <a:rPr lang="en-US" b="1" dirty="0">
                <a:latin typeface="Arial Black" pitchFamily="34" charset="0"/>
              </a:rPr>
              <a:t> yang </a:t>
            </a:r>
            <a:r>
              <a:rPr lang="en-US" b="1" dirty="0" err="1">
                <a:latin typeface="Arial Black" pitchFamily="34" charset="0"/>
              </a:rPr>
              <a:t>telah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ditetapkan</a:t>
            </a:r>
            <a:r>
              <a:rPr lang="en-US" b="1" dirty="0">
                <a:latin typeface="Arial Black" pitchFamily="34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381000" y="3733800"/>
            <a:ext cx="8534400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latin typeface="Arial Black" pitchFamily="34" charset="0"/>
              </a:rPr>
              <a:t>Kegiatan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belajar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mengajar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ditandai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dengan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satu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penggarapan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materi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khusus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381000" y="4495800"/>
            <a:ext cx="8534400" cy="92333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Ditandai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dengan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aktivitas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siswa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. </a:t>
            </a:r>
            <a:r>
              <a:rPr lang="en-US" b="1" dirty="0" err="1">
                <a:latin typeface="Arial Black" pitchFamily="34" charset="0"/>
              </a:rPr>
              <a:t>Sebagai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konsekuensi</a:t>
            </a:r>
            <a:r>
              <a:rPr lang="en-US" b="1" dirty="0">
                <a:latin typeface="Arial Black" pitchFamily="34" charset="0"/>
              </a:rPr>
              <a:t>, </a:t>
            </a:r>
            <a:r>
              <a:rPr lang="en-US" b="1" dirty="0" err="1">
                <a:latin typeface="Arial Black" pitchFamily="34" charset="0"/>
              </a:rPr>
              <a:t>bahwa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siswa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merupakan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syarat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mutlak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bagi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berlangsungnya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kegiatan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belajar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mengajar</a:t>
            </a:r>
            <a:r>
              <a:rPr lang="en-US" b="1" dirty="0" smtClean="0">
                <a:latin typeface="Arial Black" pitchFamily="34" charset="0"/>
              </a:rPr>
              <a:t>.. </a:t>
            </a:r>
            <a:r>
              <a:rPr lang="en-US" b="1" dirty="0" err="1" smtClean="0">
                <a:latin typeface="Arial Black" pitchFamily="34" charset="0"/>
              </a:rPr>
              <a:t>Fisik</a:t>
            </a:r>
            <a:r>
              <a:rPr lang="en-US" b="1" dirty="0" smtClean="0">
                <a:latin typeface="Arial Black" pitchFamily="34" charset="0"/>
              </a:rPr>
              <a:t> </a:t>
            </a:r>
            <a:r>
              <a:rPr lang="en-US" b="1" dirty="0" err="1" smtClean="0">
                <a:latin typeface="Arial Black" pitchFamily="34" charset="0"/>
              </a:rPr>
              <a:t>dan</a:t>
            </a:r>
            <a:r>
              <a:rPr lang="en-US" b="1" dirty="0" smtClean="0">
                <a:latin typeface="Arial Black" pitchFamily="34" charset="0"/>
              </a:rPr>
              <a:t> </a:t>
            </a:r>
            <a:r>
              <a:rPr lang="en-US" b="1" dirty="0" err="1" smtClean="0">
                <a:latin typeface="Arial Black" pitchFamily="34" charset="0"/>
              </a:rPr>
              <a:t>psikis</a:t>
            </a:r>
            <a:r>
              <a:rPr lang="en-US" b="1" dirty="0" smtClean="0">
                <a:latin typeface="Arial Black" pitchFamily="34" charset="0"/>
              </a:rPr>
              <a:t>… CBSA.</a:t>
            </a:r>
            <a:endParaRPr lang="en-US" b="1" dirty="0">
              <a:latin typeface="Arial Black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1000" y="5562600"/>
            <a:ext cx="8534400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latin typeface="Arial Black" pitchFamily="34" charset="0"/>
              </a:rPr>
              <a:t>Pendidik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dalam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kegiatan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belajar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mengajar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berperan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sebagai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pembimbing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488668"/>
            <a:ext cx="54864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 err="1"/>
              <a:t>Djamarah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Aswan </a:t>
            </a:r>
            <a:r>
              <a:rPr lang="en-US" dirty="0" err="1"/>
              <a:t>Zain</a:t>
            </a:r>
            <a:r>
              <a:rPr lang="en-US" dirty="0"/>
              <a:t> (2006: 21-22)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8305800" cy="38100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latin typeface="Arial Black" pitchFamily="34" charset="0"/>
              </a:rPr>
              <a:t>Kegiatan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belajar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mengajar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membutuhkan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kedisiplinan</a:t>
            </a:r>
            <a:endParaRPr lang="en-US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295400"/>
            <a:ext cx="8305800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Ada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batas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Black" pitchFamily="34" charset="0"/>
              </a:rPr>
              <a:t>waktu</a:t>
            </a:r>
            <a:r>
              <a:rPr lang="en-US" b="1" dirty="0" smtClean="0">
                <a:latin typeface="Arial Black" pitchFamily="34" charset="0"/>
              </a:rPr>
              <a:t>. </a:t>
            </a:r>
            <a:r>
              <a:rPr lang="en-US" b="1" dirty="0" err="1" smtClean="0">
                <a:latin typeface="Arial Black" pitchFamily="34" charset="0"/>
              </a:rPr>
              <a:t>Setiap</a:t>
            </a:r>
            <a:r>
              <a:rPr lang="en-US" b="1" dirty="0" smtClean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tujuan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akan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diberi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waktu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tertentu</a:t>
            </a:r>
            <a:r>
              <a:rPr lang="en-US" b="1" dirty="0">
                <a:latin typeface="Arial Black" pitchFamily="34" charset="0"/>
              </a:rPr>
              <a:t>, </a:t>
            </a:r>
            <a:r>
              <a:rPr lang="en-US" b="1" dirty="0" err="1">
                <a:latin typeface="Arial Black" pitchFamily="34" charset="0"/>
              </a:rPr>
              <a:t>kapan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tujuan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itu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sudah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harus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tercapai</a:t>
            </a:r>
            <a:r>
              <a:rPr lang="en-US" b="1" dirty="0">
                <a:latin typeface="Arial Black" pitchFamily="34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2286000"/>
            <a:ext cx="8305800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 Black" pitchFamily="34" charset="0"/>
              </a:rPr>
              <a:t>Evaluasi</a:t>
            </a:r>
            <a:r>
              <a:rPr lang="en-US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harus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pendidik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lakukan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untuk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mengetahui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tercapai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tidaknya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tujuan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pengajaran</a:t>
            </a:r>
            <a:r>
              <a:rPr lang="en-US" b="1" dirty="0">
                <a:latin typeface="Arial Black" pitchFamily="34" charset="0"/>
              </a:rPr>
              <a:t> yang </a:t>
            </a:r>
            <a:r>
              <a:rPr lang="en-US" b="1" dirty="0" err="1">
                <a:latin typeface="Arial Black" pitchFamily="34" charset="0"/>
              </a:rPr>
              <a:t>telah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 err="1">
                <a:latin typeface="Arial Black" pitchFamily="34" charset="0"/>
              </a:rPr>
              <a:t>ditentukan</a:t>
            </a:r>
            <a:r>
              <a:rPr lang="en-US" b="1" dirty="0">
                <a:latin typeface="Arial Black" pitchFamily="34" charset="0"/>
              </a:rPr>
              <a:t>.</a:t>
            </a:r>
          </a:p>
        </p:txBody>
      </p:sp>
      <p:pic>
        <p:nvPicPr>
          <p:cNvPr id="6147" name="Picture 3" descr="D: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3048000"/>
            <a:ext cx="3256114" cy="31003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04800"/>
            <a:ext cx="7391400" cy="1143000"/>
          </a:xfrm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C.  </a:t>
            </a:r>
            <a:r>
              <a:rPr lang="id-ID" dirty="0" smtClean="0">
                <a:solidFill>
                  <a:srgbClr val="FF0000"/>
                </a:solidFill>
                <a:latin typeface="Arial Black" pitchFamily="34" charset="0"/>
              </a:rPr>
              <a:t>Komponen-komponen Belajar Mengajar</a:t>
            </a:r>
            <a:endParaRPr lang="en-US" dirty="0">
              <a:solidFill>
                <a:srgbClr val="FF0000"/>
              </a:solidFill>
              <a:latin typeface="Arial Black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228600" y="1676400"/>
          <a:ext cx="86868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rgbClr val="00B0F0"/>
                </a:solidFill>
                <a:latin typeface="Arial Black" pitchFamily="34" charset="0"/>
              </a:rPr>
              <a:t>MATUR  THANKYOU</a:t>
            </a:r>
            <a:endParaRPr lang="en-US" sz="5400" dirty="0">
              <a:solidFill>
                <a:srgbClr val="00B0F0"/>
              </a:solidFill>
              <a:latin typeface="Arial Black" pitchFamily="34" charset="0"/>
            </a:endParaRPr>
          </a:p>
        </p:txBody>
      </p:sp>
      <p:pic>
        <p:nvPicPr>
          <p:cNvPr id="7170" name="Picture 2" descr="E:\ACHUN Makul\Eka_Strategi Belajar Mengajar\SBM 2016\SBM Eka\Buku Ajar\Gambar\bljr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905000"/>
            <a:ext cx="6641476" cy="4419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Scroll 4"/>
          <p:cNvSpPr/>
          <p:nvPr/>
        </p:nvSpPr>
        <p:spPr>
          <a:xfrm>
            <a:off x="0" y="457200"/>
            <a:ext cx="6096000" cy="6019800"/>
          </a:xfrm>
          <a:prstGeom prst="verticalScroll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Bodoni MT Black" pitchFamily="18" charset="0"/>
              </a:rPr>
              <a:t>ORANG YANG DISEBUT GAGAL BUKANLAH DIA YANG TIDAK MEMILIKI ILMU PENGETAHUAN/BODOH…</a:t>
            </a:r>
          </a:p>
          <a:p>
            <a:pPr algn="ctr"/>
            <a:endParaRPr lang="en-US" sz="2400" b="1" dirty="0">
              <a:solidFill>
                <a:srgbClr val="FF0000"/>
              </a:solidFill>
              <a:latin typeface="Bodoni MT Black" pitchFamily="18" charset="0"/>
            </a:endParaRPr>
          </a:p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Bodoni MT Black" pitchFamily="18" charset="0"/>
              </a:rPr>
              <a:t>NAMUN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Bodoni MT Black" pitchFamily="18" charset="0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Bodoni MT Black" pitchFamily="18" charset="0"/>
              </a:rPr>
              <a:t>ORANG YANG DISEBUT GAGAL ADALAH DIA YANG BERHENTI UNTUK MECOBA…..!!!!!!</a:t>
            </a:r>
            <a:endParaRPr lang="en-US" sz="2400" b="1" dirty="0">
              <a:solidFill>
                <a:schemeClr val="tx1"/>
              </a:solidFill>
              <a:latin typeface="Bodoni MT Black" pitchFamily="18" charset="0"/>
            </a:endParaRPr>
          </a:p>
        </p:txBody>
      </p:sp>
      <p:pic>
        <p:nvPicPr>
          <p:cNvPr id="8195" name="Picture 3" descr="D:\1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981200"/>
            <a:ext cx="2623891" cy="3276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207</TotalTime>
  <Words>787</Words>
  <Application>Microsoft Office PowerPoint</Application>
  <PresentationFormat>On-screen Show (4:3)</PresentationFormat>
  <Paragraphs>108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BAB  II HAKIKAT, CIRI DAN KOMPONEN  BELAJAR MENGAJAR</vt:lpstr>
      <vt:lpstr>Slide 2</vt:lpstr>
      <vt:lpstr>A. Hakikat Belajar Mengajar</vt:lpstr>
      <vt:lpstr>Slide 4</vt:lpstr>
      <vt:lpstr>Slide 5</vt:lpstr>
      <vt:lpstr>Kata kunci dari belajar adalah perubahan perilaku, dg Ciri-ciri:</vt:lpstr>
      <vt:lpstr>APA SAJAKAH PERUBAHAN PERILAKU YANG MERUPAKAN HASIL BELAJAR???!!!</vt:lpstr>
      <vt:lpstr>Perubahan perilaku yang merupakan hasil belajar:</vt:lpstr>
      <vt:lpstr>Slide 9</vt:lpstr>
      <vt:lpstr>Slide 10</vt:lpstr>
      <vt:lpstr>Faktor pendorong mengapa manusia memiliki keinginan untuk belajar:</vt:lpstr>
      <vt:lpstr>Slide 12</vt:lpstr>
      <vt:lpstr>Pembelajaran yang sempurna/Pembelajaran Aktif memiliki 8 tipe interaksi yg intensif:</vt:lpstr>
      <vt:lpstr>APAKAH HAKIKAT MENGAJAR ITU???</vt:lpstr>
      <vt:lpstr>Slide 15</vt:lpstr>
      <vt:lpstr>Slide 16</vt:lpstr>
      <vt:lpstr>B. Ciri Belajar Mengajar</vt:lpstr>
      <vt:lpstr>Slide 18</vt:lpstr>
      <vt:lpstr>C.  Komponen-komponen Belajar Mengajar</vt:lpstr>
      <vt:lpstr>MATUR  THANKYOU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Windows User</cp:lastModifiedBy>
  <cp:revision>30</cp:revision>
  <dcterms:created xsi:type="dcterms:W3CDTF">2016-09-18T13:20:45Z</dcterms:created>
  <dcterms:modified xsi:type="dcterms:W3CDTF">2017-10-29T18:14:28Z</dcterms:modified>
</cp:coreProperties>
</file>