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1/24/2018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rect l="l" t="t" r="r" b="b"/>
            <a:pathLst>
              <a:path w="7924800" h="914400">
                <a:moveTo>
                  <a:pt x="0" y="914400"/>
                </a:moveTo>
                <a:lnTo>
                  <a:pt x="0" y="0"/>
                </a:lnTo>
                <a:lnTo>
                  <a:pt x="7924800" y="0"/>
                </a:lnTo>
              </a:path>
            </a:pathLst>
          </a:custGeom>
          <a:ln w="2551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81200" y="3962400"/>
            <a:ext cx="6511290" cy="1269"/>
          </a:xfrm>
          <a:custGeom>
            <a:avLst/>
            <a:gdLst/>
            <a:ahLst/>
            <a:cxnLst/>
            <a:rect l="l" t="t" r="r" b="b"/>
            <a:pathLst>
              <a:path w="6511290" h="1270">
                <a:moveTo>
                  <a:pt x="0" y="0"/>
                </a:moveTo>
                <a:lnTo>
                  <a:pt x="6511290" y="1269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1869" y="2447671"/>
            <a:ext cx="1195268" cy="660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170"/>
              </a:lnSpc>
              <a:spcBef>
                <a:spcPts val="258"/>
              </a:spcBef>
            </a:pPr>
            <a:r>
              <a:rPr sz="5000" spc="4" dirty="0" smtClean="0">
                <a:solidFill>
                  <a:srgbClr val="006633"/>
                </a:solidFill>
                <a:latin typeface="Times New Roman"/>
                <a:cs typeface="Times New Roman"/>
              </a:rPr>
              <a:t>d</a:t>
            </a:r>
            <a:r>
              <a:rPr sz="5000" spc="-4" dirty="0" smtClean="0">
                <a:solidFill>
                  <a:srgbClr val="006633"/>
                </a:solidFill>
                <a:latin typeface="Times New Roman"/>
                <a:cs typeface="Times New Roman"/>
              </a:rPr>
              <a:t>a</a:t>
            </a:r>
            <a:r>
              <a:rPr sz="5000" spc="0" dirty="0" smtClean="0">
                <a:solidFill>
                  <a:srgbClr val="006633"/>
                </a:solidFill>
                <a:latin typeface="Times New Roman"/>
                <a:cs typeface="Times New Roman"/>
              </a:rPr>
              <a:t>n</a:t>
            </a:r>
            <a:endParaRPr sz="5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49170" y="2447671"/>
            <a:ext cx="3800926" cy="660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170"/>
              </a:lnSpc>
              <a:spcBef>
                <a:spcPts val="258"/>
              </a:spcBef>
            </a:pPr>
            <a:r>
              <a:rPr sz="5000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5000" spc="-4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5000" i="1" spc="9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5000" i="1" spc="0" dirty="0" smtClean="0">
                <a:solidFill>
                  <a:srgbClr val="006633"/>
                </a:solidFill>
                <a:latin typeface="Times New Roman"/>
                <a:cs typeface="Times New Roman"/>
              </a:rPr>
              <a:t>o</a:t>
            </a:r>
            <a:r>
              <a:rPr sz="5000" i="1" spc="-9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5000" i="1" spc="0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5000" i="1" spc="9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5000" i="1" spc="-9" dirty="0" smtClean="0">
                <a:solidFill>
                  <a:srgbClr val="006633"/>
                </a:solidFill>
                <a:latin typeface="Times New Roman"/>
                <a:cs typeface="Times New Roman"/>
              </a:rPr>
              <a:t>r</a:t>
            </a:r>
            <a:r>
              <a:rPr sz="5000" i="1" spc="4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5000" i="1" spc="0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5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600" y="4068734"/>
            <a:ext cx="8382000" cy="16418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340">
              <a:lnSpc>
                <a:spcPts val="2940"/>
              </a:lnSpc>
              <a:spcBef>
                <a:spcPts val="147"/>
              </a:spcBef>
            </a:pPr>
            <a:r>
              <a:rPr sz="2800" spc="-10" dirty="0" smtClean="0">
                <a:latin typeface="Times New Roman"/>
                <a:cs typeface="Times New Roman"/>
              </a:rPr>
              <a:t>P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5" dirty="0" smtClean="0">
                <a:latin typeface="Times New Roman"/>
                <a:cs typeface="Times New Roman"/>
              </a:rPr>
              <a:t>r</a:t>
            </a:r>
            <a:r>
              <a:rPr sz="2800" spc="0" dirty="0" smtClean="0">
                <a:latin typeface="Times New Roman"/>
                <a:cs typeface="Times New Roman"/>
              </a:rPr>
              <a:t>te</a:t>
            </a:r>
            <a:r>
              <a:rPr sz="2800" spc="-10" dirty="0" smtClean="0">
                <a:latin typeface="Times New Roman"/>
                <a:cs typeface="Times New Roman"/>
              </a:rPr>
              <a:t>m</a:t>
            </a:r>
            <a:r>
              <a:rPr sz="2800" spc="0" dirty="0" smtClean="0">
                <a:latin typeface="Times New Roman"/>
                <a:cs typeface="Times New Roman"/>
              </a:rPr>
              <a:t>u</a:t>
            </a:r>
            <a:r>
              <a:rPr sz="2800" spc="-10" dirty="0" smtClean="0">
                <a:latin typeface="Times New Roman"/>
                <a:cs typeface="Times New Roman"/>
              </a:rPr>
              <a:t>a</a:t>
            </a:r>
            <a:r>
              <a:rPr sz="2800" spc="0" dirty="0" smtClean="0">
                <a:latin typeface="Times New Roman"/>
                <a:cs typeface="Times New Roman"/>
              </a:rPr>
              <a:t>n </a:t>
            </a:r>
            <a:r>
              <a:rPr sz="2800" spc="7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Ke-1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93"/>
              </a:spcBef>
            </a:pPr>
            <a:r>
              <a:rPr lang="en-US" sz="2800" spc="0" dirty="0" smtClean="0">
                <a:latin typeface="Tahoma" pitchFamily="34" charset="0"/>
                <a:cs typeface="Times New Roman"/>
              </a:rPr>
              <a:t>MOCHAMAD FADJAR DARMAPUTRA, SE., M.KOM</a:t>
            </a:r>
            <a:endParaRPr sz="2800">
              <a:latin typeface="Tahoma" pitchFamily="34" charset="0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09600" y="1219200"/>
            <a:ext cx="7924800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94969">
              <a:lnSpc>
                <a:spcPts val="4110"/>
              </a:lnSpc>
              <a:spcBef>
                <a:spcPts val="2297"/>
              </a:spcBef>
            </a:pPr>
            <a:r>
              <a:rPr sz="7500" spc="0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Pe</a:t>
            </a:r>
            <a:r>
              <a:rPr sz="7500" spc="11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n</a:t>
            </a:r>
            <a:r>
              <a:rPr sz="7500" spc="5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g</a:t>
            </a:r>
            <a:r>
              <a:rPr sz="7500" spc="-5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a</a:t>
            </a:r>
            <a:r>
              <a:rPr sz="7500" spc="11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n</a:t>
            </a:r>
            <a:r>
              <a:rPr sz="7500" spc="-5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</a:t>
            </a:r>
            <a:r>
              <a:rPr sz="7500" spc="17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a</a:t>
            </a:r>
            <a:r>
              <a:rPr sz="7500" spc="0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r</a:t>
            </a:r>
            <a:r>
              <a:rPr sz="7500" spc="83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7500" spc="9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7500" spc="-14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7500" i="1" spc="4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</a:t>
            </a:r>
            <a:r>
              <a:rPr sz="7500" i="1" spc="9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u</a:t>
            </a:r>
            <a:r>
              <a:rPr sz="7500" i="1" spc="-14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7500" i="1" spc="0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7500" i="1" spc="9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n</a:t>
            </a:r>
            <a:r>
              <a:rPr sz="7500" i="1" spc="0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7500" i="1" spc="-4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7500" i="1" spc="0" baseline="-1623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endParaRPr sz="5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72490" y="1711680"/>
            <a:ext cx="5608463" cy="3166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50">
              <a:lnSpc>
                <a:spcPts val="3140"/>
              </a:lnSpc>
              <a:spcBef>
                <a:spcPts val="157"/>
              </a:spcBef>
            </a:pPr>
            <a:r>
              <a:rPr sz="3000" spc="-25" dirty="0" smtClean="0">
                <a:latin typeface="Times New Roman"/>
                <a:cs typeface="Times New Roman"/>
              </a:rPr>
              <a:t>P</a:t>
            </a:r>
            <a:r>
              <a:rPr sz="3000" spc="0" dirty="0" smtClean="0">
                <a:latin typeface="Times New Roman"/>
                <a:cs typeface="Times New Roman"/>
              </a:rPr>
              <a:t>endahu</a:t>
            </a:r>
            <a:r>
              <a:rPr sz="3000" spc="-204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uan</a:t>
            </a:r>
            <a:endParaRPr sz="3000">
              <a:latin typeface="Times New Roman"/>
              <a:cs typeface="Times New Roman"/>
            </a:endParaRPr>
          </a:p>
          <a:p>
            <a:pPr marL="12700" marR="1200120">
              <a:lnSpc>
                <a:spcPts val="3449"/>
              </a:lnSpc>
              <a:spcBef>
                <a:spcPts val="743"/>
              </a:spcBef>
            </a:pPr>
            <a:r>
              <a:rPr sz="3000" spc="0" dirty="0" smtClean="0">
                <a:latin typeface="Times New Roman"/>
                <a:cs typeface="Times New Roman"/>
              </a:rPr>
              <a:t>Te</a:t>
            </a:r>
            <a:r>
              <a:rPr sz="3000" spc="-79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no</a:t>
            </a:r>
            <a:r>
              <a:rPr sz="3000" spc="-79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ogi</a:t>
            </a:r>
            <a:r>
              <a:rPr sz="3000" spc="742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64" dirty="0" smtClean="0">
                <a:latin typeface="Times New Roman"/>
                <a:cs typeface="Times New Roman"/>
              </a:rPr>
              <a:t>-</a:t>
            </a:r>
            <a:r>
              <a:rPr sz="3000" i="1" spc="0" dirty="0" smtClean="0">
                <a:latin typeface="Times New Roman"/>
                <a:cs typeface="Times New Roman"/>
              </a:rPr>
              <a:t>Commerce </a:t>
            </a:r>
            <a:endParaRPr sz="3000">
              <a:latin typeface="Times New Roman"/>
              <a:cs typeface="Times New Roman"/>
            </a:endParaRPr>
          </a:p>
          <a:p>
            <a:pPr marL="12700" marR="1200120">
              <a:lnSpc>
                <a:spcPts val="3449"/>
              </a:lnSpc>
              <a:spcBef>
                <a:spcPts val="896"/>
              </a:spcBef>
            </a:pPr>
            <a:r>
              <a:rPr sz="3000" spc="-29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eun</a:t>
            </a:r>
            <a:r>
              <a:rPr sz="3000" spc="-114" dirty="0" smtClean="0">
                <a:latin typeface="Times New Roman"/>
                <a:cs typeface="Times New Roman"/>
              </a:rPr>
              <a:t>t</a:t>
            </a:r>
            <a:r>
              <a:rPr sz="3000" spc="-19" dirty="0" smtClean="0">
                <a:latin typeface="Times New Roman"/>
                <a:cs typeface="Times New Roman"/>
              </a:rPr>
              <a:t>u</a:t>
            </a:r>
            <a:r>
              <a:rPr sz="3000" spc="-39" dirty="0" smtClean="0">
                <a:latin typeface="Times New Roman"/>
                <a:cs typeface="Times New Roman"/>
              </a:rPr>
              <a:t>n</a:t>
            </a:r>
            <a:r>
              <a:rPr sz="3000" spc="0" dirty="0" smtClean="0">
                <a:latin typeface="Times New Roman"/>
                <a:cs typeface="Times New Roman"/>
              </a:rPr>
              <a:t>gan</a:t>
            </a:r>
            <a:r>
              <a:rPr sz="3000" spc="100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154" dirty="0" smtClean="0">
                <a:latin typeface="Times New Roman"/>
                <a:cs typeface="Times New Roman"/>
              </a:rPr>
              <a:t>-</a:t>
            </a:r>
            <a:r>
              <a:rPr sz="3000" i="1" spc="0" dirty="0" smtClean="0">
                <a:latin typeface="Times New Roman"/>
                <a:cs typeface="Times New Roman"/>
              </a:rPr>
              <a:t>Comm</a:t>
            </a:r>
            <a:r>
              <a:rPr sz="3000" i="1" spc="-179" dirty="0" smtClean="0">
                <a:latin typeface="Times New Roman"/>
                <a:cs typeface="Times New Roman"/>
              </a:rPr>
              <a:t>e</a:t>
            </a:r>
            <a:r>
              <a:rPr sz="3000" i="1" spc="0" dirty="0" smtClean="0">
                <a:latin typeface="Times New Roman"/>
                <a:cs typeface="Times New Roman"/>
              </a:rPr>
              <a:t>rce </a:t>
            </a:r>
            <a:endParaRPr sz="3000">
              <a:latin typeface="Times New Roman"/>
              <a:cs typeface="Times New Roman"/>
            </a:endParaRPr>
          </a:p>
          <a:p>
            <a:pPr marL="12700" marR="1200120">
              <a:lnSpc>
                <a:spcPts val="3449"/>
              </a:lnSpc>
              <a:spcBef>
                <a:spcPts val="896"/>
              </a:spcBef>
            </a:pPr>
            <a:r>
              <a:rPr sz="3000" spc="0" dirty="0" smtClean="0">
                <a:latin typeface="Times New Roman"/>
                <a:cs typeface="Times New Roman"/>
              </a:rPr>
              <a:t>Ba</a:t>
            </a:r>
            <a:r>
              <a:rPr sz="3000" spc="-114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as</a:t>
            </a:r>
            <a:r>
              <a:rPr sz="3000" spc="-97" dirty="0" smtClean="0">
                <a:latin typeface="Times New Roman"/>
                <a:cs typeface="Times New Roman"/>
              </a:rPr>
              <a:t>a</a:t>
            </a:r>
            <a:r>
              <a:rPr sz="3000" spc="0" dirty="0" smtClean="0">
                <a:latin typeface="Times New Roman"/>
                <a:cs typeface="Times New Roman"/>
              </a:rPr>
              <a:t>n</a:t>
            </a:r>
            <a:r>
              <a:rPr sz="3000" spc="33" dirty="0" smtClean="0">
                <a:latin typeface="Times New Roman"/>
                <a:cs typeface="Times New Roman"/>
              </a:rPr>
              <a:t> </a:t>
            </a:r>
            <a:r>
              <a:rPr sz="3000" spc="-44" dirty="0" smtClean="0">
                <a:latin typeface="Times New Roman"/>
                <a:cs typeface="Times New Roman"/>
              </a:rPr>
              <a:t>E</a:t>
            </a:r>
            <a:r>
              <a:rPr sz="3000" spc="-14" dirty="0" smtClean="0">
                <a:latin typeface="Times New Roman"/>
                <a:cs typeface="Times New Roman"/>
              </a:rPr>
              <a:t>-</a:t>
            </a:r>
            <a:r>
              <a:rPr sz="3000" i="1" spc="0" dirty="0" smtClean="0">
                <a:latin typeface="Times New Roman"/>
                <a:cs typeface="Times New Roman"/>
              </a:rPr>
              <a:t>Comme</a:t>
            </a:r>
            <a:r>
              <a:rPr sz="3000" i="1" spc="-194" dirty="0" smtClean="0">
                <a:latin typeface="Times New Roman"/>
                <a:cs typeface="Times New Roman"/>
              </a:rPr>
              <a:t>r</a:t>
            </a:r>
            <a:r>
              <a:rPr sz="3000" i="1" spc="0" dirty="0" smtClean="0">
                <a:latin typeface="Times New Roman"/>
                <a:cs typeface="Times New Roman"/>
              </a:rPr>
              <a:t>ce</a:t>
            </a:r>
            <a:endParaRPr sz="3000">
              <a:latin typeface="Times New Roman"/>
              <a:cs typeface="Times New Roman"/>
            </a:endParaRPr>
          </a:p>
          <a:p>
            <a:pPr marL="12700" marR="57150">
              <a:lnSpc>
                <a:spcPct val="95825"/>
              </a:lnSpc>
              <a:spcBef>
                <a:spcPts val="921"/>
              </a:spcBef>
            </a:pPr>
            <a:r>
              <a:rPr sz="3000" spc="0" dirty="0" smtClean="0">
                <a:latin typeface="Times New Roman"/>
                <a:cs typeface="Times New Roman"/>
              </a:rPr>
              <a:t>T</a:t>
            </a:r>
            <a:r>
              <a:rPr sz="3000" spc="-53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pe</a:t>
            </a:r>
            <a:r>
              <a:rPr sz="3000" spc="-86" dirty="0" smtClean="0">
                <a:latin typeface="Times New Roman"/>
                <a:cs typeface="Times New Roman"/>
              </a:rPr>
              <a:t>-</a:t>
            </a:r>
            <a:r>
              <a:rPr sz="3000" spc="0" dirty="0" smtClean="0">
                <a:latin typeface="Times New Roman"/>
                <a:cs typeface="Times New Roman"/>
              </a:rPr>
              <a:t>t</a:t>
            </a:r>
            <a:r>
              <a:rPr sz="3000" spc="-43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pe</a:t>
            </a:r>
            <a:r>
              <a:rPr sz="3000" spc="77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125" dirty="0" smtClean="0">
                <a:latin typeface="Times New Roman"/>
                <a:cs typeface="Times New Roman"/>
              </a:rPr>
              <a:t>-</a:t>
            </a:r>
            <a:r>
              <a:rPr sz="3000" i="1" spc="0" dirty="0" smtClean="0">
                <a:latin typeface="Times New Roman"/>
                <a:cs typeface="Times New Roman"/>
              </a:rPr>
              <a:t>Commerce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00"/>
              </a:spcBef>
            </a:pPr>
            <a:r>
              <a:rPr sz="3000" spc="0" dirty="0" smtClean="0">
                <a:latin typeface="Times New Roman"/>
                <a:cs typeface="Times New Roman"/>
              </a:rPr>
              <a:t>Mode</a:t>
            </a:r>
            <a:r>
              <a:rPr sz="3000" spc="-169" dirty="0" smtClean="0">
                <a:latin typeface="Times New Roman"/>
                <a:cs typeface="Times New Roman"/>
              </a:rPr>
              <a:t>l</a:t>
            </a:r>
            <a:r>
              <a:rPr sz="3000" spc="-15" dirty="0" smtClean="0">
                <a:latin typeface="Times New Roman"/>
                <a:cs typeface="Times New Roman"/>
              </a:rPr>
              <a:t>-</a:t>
            </a:r>
            <a:r>
              <a:rPr sz="3000" spc="0" dirty="0" smtClean="0">
                <a:latin typeface="Times New Roman"/>
                <a:cs typeface="Times New Roman"/>
              </a:rPr>
              <a:t>mod</a:t>
            </a:r>
            <a:r>
              <a:rPr sz="3000" spc="-137" dirty="0" smtClean="0">
                <a:latin typeface="Times New Roman"/>
                <a:cs typeface="Times New Roman"/>
              </a:rPr>
              <a:t>e</a:t>
            </a:r>
            <a:r>
              <a:rPr sz="3000" spc="0" dirty="0" smtClean="0">
                <a:latin typeface="Times New Roman"/>
                <a:cs typeface="Times New Roman"/>
              </a:rPr>
              <a:t>l</a:t>
            </a:r>
            <a:r>
              <a:rPr sz="3000" spc="191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b</a:t>
            </a:r>
            <a:r>
              <a:rPr sz="3000" spc="-69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sn</a:t>
            </a:r>
            <a:r>
              <a:rPr sz="3000" spc="-75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s </a:t>
            </a:r>
            <a:r>
              <a:rPr sz="3000" spc="54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89" dirty="0" smtClean="0">
                <a:latin typeface="Times New Roman"/>
                <a:cs typeface="Times New Roman"/>
              </a:rPr>
              <a:t>-</a:t>
            </a:r>
            <a:r>
              <a:rPr sz="3000" i="1" spc="0" dirty="0" smtClean="0">
                <a:latin typeface="Times New Roman"/>
                <a:cs typeface="Times New Roman"/>
              </a:rPr>
              <a:t>Commer</a:t>
            </a:r>
            <a:r>
              <a:rPr sz="3000" i="1" spc="-229" dirty="0" smtClean="0">
                <a:latin typeface="Times New Roman"/>
                <a:cs typeface="Times New Roman"/>
              </a:rPr>
              <a:t>c</a:t>
            </a:r>
            <a:r>
              <a:rPr sz="3000" i="1" spc="0" dirty="0" smtClean="0">
                <a:latin typeface="Times New Roman"/>
                <a:cs typeface="Times New Roman"/>
              </a:rPr>
              <a:t>e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4670" y="175211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670" y="230329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4670" y="285574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4670" y="3406928"/>
            <a:ext cx="251428" cy="2730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4670" y="395937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4670" y="451182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Sub</a:t>
            </a:r>
            <a:r>
              <a:rPr sz="6300" spc="798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Po</a:t>
            </a:r>
            <a:r>
              <a:rPr sz="6300" spc="-2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k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ok</a:t>
            </a:r>
            <a:r>
              <a:rPr sz="6300" spc="65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</a:t>
            </a:r>
            <a:r>
              <a:rPr sz="6300" spc="-5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a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hasan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96290" y="1711680"/>
            <a:ext cx="5229081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b="1" dirty="0" smtClean="0">
                <a:latin typeface="Times New Roman"/>
                <a:cs typeface="Times New Roman"/>
              </a:rPr>
              <a:t>E</a:t>
            </a:r>
            <a:r>
              <a:rPr sz="3000" b="1" spc="-44" dirty="0" smtClean="0">
                <a:latin typeface="Times New Roman"/>
                <a:cs typeface="Times New Roman"/>
              </a:rPr>
              <a:t>-</a:t>
            </a:r>
            <a:r>
              <a:rPr sz="3000" b="1" i="1" spc="0" dirty="0" smtClean="0">
                <a:latin typeface="Times New Roman"/>
                <a:cs typeface="Times New Roman"/>
              </a:rPr>
              <a:t>c</a:t>
            </a:r>
            <a:r>
              <a:rPr sz="3000" b="1" i="1" spc="-75" dirty="0" smtClean="0">
                <a:latin typeface="Times New Roman"/>
                <a:cs typeface="Times New Roman"/>
              </a:rPr>
              <a:t>o</a:t>
            </a:r>
            <a:r>
              <a:rPr sz="3000" b="1" i="1" spc="0" dirty="0" smtClean="0">
                <a:latin typeface="Times New Roman"/>
                <a:cs typeface="Times New Roman"/>
              </a:rPr>
              <a:t>mm</a:t>
            </a:r>
            <a:r>
              <a:rPr sz="3000" b="1" i="1" spc="-129" dirty="0" smtClean="0">
                <a:latin typeface="Times New Roman"/>
                <a:cs typeface="Times New Roman"/>
              </a:rPr>
              <a:t>e</a:t>
            </a:r>
            <a:r>
              <a:rPr sz="3000" b="1" i="1" spc="-19" dirty="0" smtClean="0">
                <a:latin typeface="Times New Roman"/>
                <a:cs typeface="Times New Roman"/>
              </a:rPr>
              <a:t>r</a:t>
            </a:r>
            <a:r>
              <a:rPr sz="3000" b="1" i="1" spc="0" dirty="0" smtClean="0">
                <a:latin typeface="Times New Roman"/>
                <a:cs typeface="Times New Roman"/>
              </a:rPr>
              <a:t>ce</a:t>
            </a:r>
            <a:r>
              <a:rPr sz="3000" b="1" i="1" spc="119" dirty="0" smtClean="0">
                <a:latin typeface="Times New Roman"/>
                <a:cs typeface="Times New Roman"/>
              </a:rPr>
              <a:t> </a:t>
            </a:r>
            <a:r>
              <a:rPr sz="3000" b="1" spc="-38" dirty="0" smtClean="0">
                <a:latin typeface="Times New Roman"/>
                <a:cs typeface="Times New Roman"/>
              </a:rPr>
              <a:t>v</a:t>
            </a:r>
            <a:r>
              <a:rPr sz="3000" b="1" spc="0" dirty="0" smtClean="0">
                <a:latin typeface="Times New Roman"/>
                <a:cs typeface="Times New Roman"/>
              </a:rPr>
              <a:t>s.</a:t>
            </a:r>
            <a:r>
              <a:rPr sz="3000" b="1" spc="-59" dirty="0" smtClean="0">
                <a:latin typeface="Times New Roman"/>
                <a:cs typeface="Times New Roman"/>
              </a:rPr>
              <a:t> </a:t>
            </a:r>
            <a:r>
              <a:rPr sz="3000" b="1" spc="0" dirty="0" smtClean="0">
                <a:latin typeface="Times New Roman"/>
                <a:cs typeface="Times New Roman"/>
              </a:rPr>
              <a:t>E</a:t>
            </a:r>
            <a:r>
              <a:rPr sz="3000" b="1" spc="-69" dirty="0" smtClean="0">
                <a:latin typeface="Times New Roman"/>
                <a:cs typeface="Times New Roman"/>
              </a:rPr>
              <a:t>-</a:t>
            </a:r>
            <a:r>
              <a:rPr sz="3000" b="1" i="1" spc="-29" dirty="0" smtClean="0">
                <a:latin typeface="Times New Roman"/>
                <a:cs typeface="Times New Roman"/>
              </a:rPr>
              <a:t>bu</a:t>
            </a:r>
            <a:r>
              <a:rPr sz="3000" b="1" i="1" spc="0" dirty="0" smtClean="0">
                <a:latin typeface="Times New Roman"/>
                <a:cs typeface="Times New Roman"/>
              </a:rPr>
              <a:t>s</a:t>
            </a:r>
            <a:r>
              <a:rPr sz="3000" b="1" i="1" spc="-59" dirty="0" smtClean="0">
                <a:latin typeface="Times New Roman"/>
                <a:cs typeface="Times New Roman"/>
              </a:rPr>
              <a:t>i</a:t>
            </a:r>
            <a:r>
              <a:rPr sz="3000" b="1" i="1" spc="0" dirty="0" smtClean="0">
                <a:latin typeface="Times New Roman"/>
                <a:cs typeface="Times New Roman"/>
              </a:rPr>
              <a:t>n</a:t>
            </a:r>
            <a:r>
              <a:rPr sz="3000" b="1" i="1" spc="-75" dirty="0" smtClean="0">
                <a:latin typeface="Times New Roman"/>
                <a:cs typeface="Times New Roman"/>
              </a:rPr>
              <a:t>e</a:t>
            </a:r>
            <a:r>
              <a:rPr sz="3000" b="1" i="1" spc="0" dirty="0" smtClean="0">
                <a:latin typeface="Times New Roman"/>
                <a:cs typeface="Times New Roman"/>
              </a:rPr>
              <a:t>ss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8470" y="175211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23950" y="2241138"/>
            <a:ext cx="5496914" cy="355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spc="-10" dirty="0" smtClean="0">
                <a:latin typeface="Times New Roman"/>
                <a:cs typeface="Times New Roman"/>
              </a:rPr>
              <a:t>E</a:t>
            </a:r>
            <a:r>
              <a:rPr sz="2600" spc="-5" dirty="0" smtClean="0">
                <a:latin typeface="Times New Roman"/>
                <a:cs typeface="Times New Roman"/>
              </a:rPr>
              <a:t>-</a:t>
            </a:r>
            <a:r>
              <a:rPr sz="2600" i="1" spc="0" dirty="0" smtClean="0">
                <a:latin typeface="Times New Roman"/>
                <a:cs typeface="Times New Roman"/>
              </a:rPr>
              <a:t>Commerce</a:t>
            </a:r>
            <a:r>
              <a:rPr sz="2600" i="1" spc="125" dirty="0" smtClean="0">
                <a:latin typeface="Times New Roman"/>
                <a:cs typeface="Times New Roman"/>
              </a:rPr>
              <a:t> </a:t>
            </a:r>
            <a:r>
              <a:rPr sz="2600" spc="-4" dirty="0" smtClean="0">
                <a:latin typeface="Times New Roman"/>
                <a:cs typeface="Times New Roman"/>
              </a:rPr>
              <a:t>(</a:t>
            </a:r>
            <a:r>
              <a:rPr sz="2600" i="1" spc="0" dirty="0" smtClean="0">
                <a:latin typeface="Times New Roman"/>
                <a:cs typeface="Times New Roman"/>
              </a:rPr>
              <a:t>Ele</a:t>
            </a:r>
            <a:r>
              <a:rPr sz="2600" i="1" spc="-4" dirty="0" smtClean="0">
                <a:latin typeface="Times New Roman"/>
                <a:cs typeface="Times New Roman"/>
              </a:rPr>
              <a:t>c</a:t>
            </a:r>
            <a:r>
              <a:rPr sz="2600" i="1" spc="0" dirty="0" smtClean="0">
                <a:latin typeface="Times New Roman"/>
                <a:cs typeface="Times New Roman"/>
              </a:rPr>
              <a:t>tro</a:t>
            </a:r>
            <a:r>
              <a:rPr sz="2600" i="1" spc="9" dirty="0" smtClean="0">
                <a:latin typeface="Times New Roman"/>
                <a:cs typeface="Times New Roman"/>
              </a:rPr>
              <a:t>n</a:t>
            </a:r>
            <a:r>
              <a:rPr sz="2600" i="1" spc="0" dirty="0" smtClean="0">
                <a:latin typeface="Times New Roman"/>
                <a:cs typeface="Times New Roman"/>
              </a:rPr>
              <a:t>ic </a:t>
            </a:r>
            <a:r>
              <a:rPr sz="2600" i="1" spc="208" dirty="0" smtClean="0">
                <a:latin typeface="Times New Roman"/>
                <a:cs typeface="Times New Roman"/>
              </a:rPr>
              <a:t> </a:t>
            </a:r>
            <a:r>
              <a:rPr sz="2600" i="1" spc="0" dirty="0" smtClean="0">
                <a:latin typeface="Times New Roman"/>
                <a:cs typeface="Times New Roman"/>
              </a:rPr>
              <a:t>Co</a:t>
            </a:r>
            <a:r>
              <a:rPr sz="2600" i="1" spc="-14" dirty="0" smtClean="0">
                <a:latin typeface="Times New Roman"/>
                <a:cs typeface="Times New Roman"/>
              </a:rPr>
              <a:t>m</a:t>
            </a:r>
            <a:r>
              <a:rPr sz="2600" i="1" spc="9" dirty="0" smtClean="0">
                <a:latin typeface="Times New Roman"/>
                <a:cs typeface="Times New Roman"/>
              </a:rPr>
              <a:t>m</a:t>
            </a:r>
            <a:r>
              <a:rPr sz="2600" i="1" spc="0" dirty="0" smtClean="0">
                <a:latin typeface="Times New Roman"/>
                <a:cs typeface="Times New Roman"/>
              </a:rPr>
              <a:t>e</a:t>
            </a:r>
            <a:r>
              <a:rPr sz="2600" i="1" spc="-9" dirty="0" smtClean="0">
                <a:latin typeface="Times New Roman"/>
                <a:cs typeface="Times New Roman"/>
              </a:rPr>
              <a:t>r</a:t>
            </a:r>
            <a:r>
              <a:rPr sz="2600" i="1" spc="0" dirty="0" smtClean="0">
                <a:latin typeface="Times New Roman"/>
                <a:cs typeface="Times New Roman"/>
              </a:rPr>
              <a:t>c</a:t>
            </a:r>
            <a:r>
              <a:rPr sz="2600" i="1" spc="4" dirty="0" smtClean="0">
                <a:latin typeface="Times New Roman"/>
                <a:cs typeface="Times New Roman"/>
              </a:rPr>
              <a:t>e</a:t>
            </a:r>
            <a:r>
              <a:rPr sz="2600" spc="0" dirty="0" smtClean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7560" y="2283074"/>
            <a:ext cx="233503" cy="2235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05"/>
              </a:lnSpc>
              <a:spcBef>
                <a:spcPts val="80"/>
              </a:spcBef>
            </a:pPr>
            <a:r>
              <a:rPr sz="155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23950" y="2696936"/>
            <a:ext cx="6923246" cy="11177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4490" marR="41909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1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ca</a:t>
            </a:r>
            <a:r>
              <a:rPr sz="2200" spc="-83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up</a:t>
            </a:r>
            <a:r>
              <a:rPr sz="2200" spc="-23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se</a:t>
            </a:r>
            <a:r>
              <a:rPr sz="2200" spc="-9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ala</a:t>
            </a:r>
            <a:r>
              <a:rPr sz="2200" spc="31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72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gia</a:t>
            </a:r>
            <a:r>
              <a:rPr sz="2200" spc="-94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29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j</a:t>
            </a:r>
            <a:r>
              <a:rPr sz="2200" spc="-5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al</a:t>
            </a:r>
            <a:r>
              <a:rPr sz="2200" spc="28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b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li</a:t>
            </a:r>
            <a:r>
              <a:rPr sz="2200" spc="347" dirty="0" smtClean="0">
                <a:latin typeface="Times New Roman"/>
                <a:cs typeface="Times New Roman"/>
              </a:rPr>
              <a:t> </a:t>
            </a:r>
            <a:r>
              <a:rPr sz="2200" spc="-6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52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r</a:t>
            </a:r>
            <a:r>
              <a:rPr sz="2200" spc="-39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5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endParaRPr sz="2200">
              <a:latin typeface="Times New Roman"/>
              <a:cs typeface="Times New Roman"/>
            </a:endParaRPr>
          </a:p>
          <a:p>
            <a:pPr marL="364490">
              <a:lnSpc>
                <a:spcPct val="95825"/>
              </a:lnSpc>
            </a:pP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48" dirty="0" smtClean="0">
                <a:latin typeface="Times New Roman"/>
                <a:cs typeface="Times New Roman"/>
              </a:rPr>
              <a:t>n</a:t>
            </a:r>
            <a:r>
              <a:rPr sz="2200" spc="-5" dirty="0" smtClean="0">
                <a:latin typeface="Times New Roman"/>
                <a:cs typeface="Times New Roman"/>
              </a:rPr>
              <a:t>f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48" dirty="0" smtClean="0">
                <a:latin typeface="Times New Roman"/>
                <a:cs typeface="Times New Roman"/>
              </a:rPr>
              <a:t>r</a:t>
            </a:r>
            <a:r>
              <a:rPr sz="2200" spc="-54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asi</a:t>
            </a:r>
            <a:r>
              <a:rPr sz="2200" spc="-1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b</a:t>
            </a:r>
            <a:r>
              <a:rPr sz="2200" spc="-44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snis</a:t>
            </a:r>
            <a:r>
              <a:rPr sz="2200" spc="515" dirty="0" smtClean="0">
                <a:latin typeface="Times New Roman"/>
                <a:cs typeface="Times New Roman"/>
              </a:rPr>
              <a:t> </a:t>
            </a:r>
            <a:r>
              <a:rPr sz="2200" spc="-33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eca</a:t>
            </a:r>
            <a:r>
              <a:rPr sz="2200" spc="-101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32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ele</a:t>
            </a:r>
            <a:r>
              <a:rPr sz="2200" spc="-107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4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6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ik,</a:t>
            </a:r>
            <a:r>
              <a:rPr sz="2200" spc="-27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te</a:t>
            </a:r>
            <a:r>
              <a:rPr sz="2200" spc="-73" dirty="0" smtClean="0">
                <a:latin typeface="Times New Roman"/>
                <a:cs typeface="Times New Roman"/>
              </a:rPr>
              <a:t>r</a:t>
            </a:r>
            <a:r>
              <a:rPr sz="2200" spc="-56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-9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23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4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te</a:t>
            </a:r>
            <a:r>
              <a:rPr sz="2200" spc="-64" dirty="0" smtClean="0">
                <a:latin typeface="Times New Roman"/>
                <a:cs typeface="Times New Roman"/>
              </a:rPr>
              <a:t>r</a:t>
            </a:r>
            <a:r>
              <a:rPr sz="2200" spc="-3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et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ct val="95825"/>
              </a:lnSpc>
              <a:spcBef>
                <a:spcPts val="786"/>
              </a:spcBef>
            </a:pPr>
            <a:r>
              <a:rPr sz="2600" spc="-9" dirty="0" smtClean="0">
                <a:latin typeface="Times New Roman"/>
                <a:cs typeface="Times New Roman"/>
              </a:rPr>
              <a:t>E</a:t>
            </a:r>
            <a:r>
              <a:rPr sz="2600" spc="-4" dirty="0" smtClean="0">
                <a:latin typeface="Times New Roman"/>
                <a:cs typeface="Times New Roman"/>
              </a:rPr>
              <a:t>-</a:t>
            </a:r>
            <a:r>
              <a:rPr sz="2600" i="1" spc="4" dirty="0" smtClean="0">
                <a:latin typeface="Times New Roman"/>
                <a:cs typeface="Times New Roman"/>
              </a:rPr>
              <a:t>Bu</a:t>
            </a:r>
            <a:r>
              <a:rPr sz="2600" i="1" spc="0" dirty="0" smtClean="0">
                <a:latin typeface="Times New Roman"/>
                <a:cs typeface="Times New Roman"/>
              </a:rPr>
              <a:t>si</a:t>
            </a:r>
            <a:r>
              <a:rPr sz="2600" i="1" spc="9" dirty="0" smtClean="0">
                <a:latin typeface="Times New Roman"/>
                <a:cs typeface="Times New Roman"/>
              </a:rPr>
              <a:t>n</a:t>
            </a:r>
            <a:r>
              <a:rPr sz="2600" i="1" spc="0" dirty="0" smtClean="0">
                <a:latin typeface="Times New Roman"/>
                <a:cs typeface="Times New Roman"/>
              </a:rPr>
              <a:t>ess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27760" y="2725913"/>
            <a:ext cx="191154" cy="2070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75"/>
              </a:lnSpc>
              <a:spcBef>
                <a:spcPts val="73"/>
              </a:spcBef>
            </a:pPr>
            <a:r>
              <a:rPr sz="14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7560" y="3502274"/>
            <a:ext cx="233503" cy="2235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05"/>
              </a:lnSpc>
              <a:spcBef>
                <a:spcPts val="80"/>
              </a:spcBef>
            </a:pPr>
            <a:r>
              <a:rPr sz="155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75740" y="3914866"/>
            <a:ext cx="7106532" cy="13804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3606" algn="just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09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iliki</a:t>
            </a:r>
            <a:r>
              <a:rPr sz="2200" spc="-41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34" dirty="0" smtClean="0">
                <a:latin typeface="Times New Roman"/>
                <a:cs typeface="Times New Roman"/>
              </a:rPr>
              <a:t>f</a:t>
            </a:r>
            <a:r>
              <a:rPr sz="2200" spc="-19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nisi</a:t>
            </a:r>
            <a:r>
              <a:rPr sz="2200" spc="483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7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50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bih</a:t>
            </a:r>
            <a:r>
              <a:rPr sz="2200" spc="38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520" dirty="0" smtClean="0">
                <a:latin typeface="Times New Roman"/>
                <a:cs typeface="Times New Roman"/>
              </a:rPr>
              <a:t> </a:t>
            </a:r>
            <a:r>
              <a:rPr sz="2200" spc="-51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1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ip</a:t>
            </a:r>
            <a:r>
              <a:rPr sz="2200" spc="-80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da</a:t>
            </a:r>
            <a:r>
              <a:rPr sz="2200" spc="-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4" dirty="0" smtClean="0">
                <a:latin typeface="Times New Roman"/>
                <a:cs typeface="Times New Roman"/>
              </a:rPr>
              <a:t>-</a:t>
            </a:r>
            <a:r>
              <a:rPr sz="2200" i="1" spc="-25" dirty="0" smtClean="0">
                <a:latin typeface="Times New Roman"/>
                <a:cs typeface="Times New Roman"/>
              </a:rPr>
              <a:t>C</a:t>
            </a:r>
            <a:r>
              <a:rPr sz="2200" i="1" spc="-29" dirty="0" smtClean="0">
                <a:latin typeface="Times New Roman"/>
                <a:cs typeface="Times New Roman"/>
              </a:rPr>
              <a:t>o</a:t>
            </a:r>
            <a:r>
              <a:rPr sz="2200" i="1" spc="0" dirty="0" smtClean="0">
                <a:latin typeface="Times New Roman"/>
                <a:cs typeface="Times New Roman"/>
              </a:rPr>
              <a:t>m</a:t>
            </a:r>
            <a:r>
              <a:rPr sz="2200" i="1" spc="-84" dirty="0" smtClean="0">
                <a:latin typeface="Times New Roman"/>
                <a:cs typeface="Times New Roman"/>
              </a:rPr>
              <a:t>m</a:t>
            </a:r>
            <a:r>
              <a:rPr sz="2200" i="1" spc="0" dirty="0" smtClean="0">
                <a:latin typeface="Times New Roman"/>
                <a:cs typeface="Times New Roman"/>
              </a:rPr>
              <a:t>e</a:t>
            </a:r>
            <a:r>
              <a:rPr sz="2200" i="1" spc="-50" dirty="0" smtClean="0">
                <a:latin typeface="Times New Roman"/>
                <a:cs typeface="Times New Roman"/>
              </a:rPr>
              <a:t>r</a:t>
            </a:r>
            <a:r>
              <a:rPr sz="2200" i="1" spc="0" dirty="0" smtClean="0">
                <a:latin typeface="Times New Roman"/>
                <a:cs typeface="Times New Roman"/>
              </a:rPr>
              <a:t>ce</a:t>
            </a:r>
            <a:endParaRPr sz="2200">
              <a:latin typeface="Times New Roman"/>
              <a:cs typeface="Times New Roman"/>
            </a:endParaRPr>
          </a:p>
          <a:p>
            <a:pPr marL="12700" algn="just">
              <a:lnSpc>
                <a:spcPct val="100041"/>
              </a:lnSpc>
              <a:spcBef>
                <a:spcPts val="543"/>
              </a:spcBef>
            </a:pP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1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ca</a:t>
            </a:r>
            <a:r>
              <a:rPr sz="2200" spc="-83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up</a:t>
            </a:r>
            <a:r>
              <a:rPr sz="2200" spc="-23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se</a:t>
            </a:r>
            <a:r>
              <a:rPr sz="2200" spc="-9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ala</a:t>
            </a:r>
            <a:r>
              <a:rPr sz="2200" spc="31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-88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ek</a:t>
            </a:r>
            <a:r>
              <a:rPr sz="2200" spc="229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6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ada </a:t>
            </a:r>
            <a:r>
              <a:rPr sz="2200" spc="59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14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3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1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4" dirty="0" smtClean="0">
                <a:latin typeface="Times New Roman"/>
                <a:cs typeface="Times New Roman"/>
              </a:rPr>
              <a:t>-</a:t>
            </a:r>
            <a:r>
              <a:rPr sz="2200" i="1" spc="-25" dirty="0" smtClean="0">
                <a:latin typeface="Times New Roman"/>
                <a:cs typeface="Times New Roman"/>
              </a:rPr>
              <a:t>C</a:t>
            </a:r>
            <a:r>
              <a:rPr sz="2200" i="1" spc="0" dirty="0" smtClean="0">
                <a:latin typeface="Times New Roman"/>
                <a:cs typeface="Times New Roman"/>
              </a:rPr>
              <a:t>o</a:t>
            </a:r>
            <a:r>
              <a:rPr sz="2200" i="1" spc="-69" dirty="0" smtClean="0">
                <a:latin typeface="Times New Roman"/>
                <a:cs typeface="Times New Roman"/>
              </a:rPr>
              <a:t>m</a:t>
            </a:r>
            <a:r>
              <a:rPr sz="2200" i="1" spc="0" dirty="0" smtClean="0">
                <a:latin typeface="Times New Roman"/>
                <a:cs typeface="Times New Roman"/>
              </a:rPr>
              <a:t>m</a:t>
            </a:r>
            <a:r>
              <a:rPr sz="2200" i="1" spc="-75" dirty="0" smtClean="0">
                <a:latin typeface="Times New Roman"/>
                <a:cs typeface="Times New Roman"/>
              </a:rPr>
              <a:t>e</a:t>
            </a:r>
            <a:r>
              <a:rPr sz="2200" i="1" spc="-25" dirty="0" smtClean="0">
                <a:latin typeface="Times New Roman"/>
                <a:cs typeface="Times New Roman"/>
              </a:rPr>
              <a:t>r</a:t>
            </a:r>
            <a:r>
              <a:rPr sz="2200" i="1" spc="0" dirty="0" smtClean="0">
                <a:latin typeface="Times New Roman"/>
                <a:cs typeface="Times New Roman"/>
              </a:rPr>
              <a:t>c</a:t>
            </a:r>
            <a:r>
              <a:rPr sz="2200" i="1" spc="-4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, p</a:t>
            </a:r>
            <a:r>
              <a:rPr sz="2200" spc="-44" dirty="0" smtClean="0">
                <a:latin typeface="Times New Roman"/>
                <a:cs typeface="Times New Roman"/>
              </a:rPr>
              <a:t>l</a:t>
            </a:r>
            <a:r>
              <a:rPr sz="2200" spc="0" dirty="0" smtClean="0">
                <a:latin typeface="Times New Roman"/>
                <a:cs typeface="Times New Roman"/>
              </a:rPr>
              <a:t>us</a:t>
            </a:r>
            <a:r>
              <a:rPr sz="2200" spc="413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aima</a:t>
            </a:r>
            <a:r>
              <a:rPr sz="2200" spc="-14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c</a:t>
            </a:r>
            <a:r>
              <a:rPr sz="2200" spc="-50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ra </a:t>
            </a:r>
            <a:r>
              <a:rPr sz="2200" spc="133" dirty="0" smtClean="0">
                <a:latin typeface="Times New Roman"/>
                <a:cs typeface="Times New Roman"/>
              </a:rPr>
              <a:t> </a:t>
            </a:r>
            <a:r>
              <a:rPr sz="2200" spc="-56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jala</a:t>
            </a:r>
            <a:r>
              <a:rPr sz="2200" spc="-11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kan</a:t>
            </a:r>
            <a:r>
              <a:rPr sz="2200" spc="-1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bis</a:t>
            </a:r>
            <a:r>
              <a:rPr sz="2200" spc="-9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is</a:t>
            </a:r>
            <a:r>
              <a:rPr sz="2200" spc="535" dirty="0" smtClean="0">
                <a:latin typeface="Times New Roman"/>
                <a:cs typeface="Times New Roman"/>
              </a:rPr>
              <a:t> </a:t>
            </a:r>
            <a:r>
              <a:rPr sz="2200" spc="-22" dirty="0" smtClean="0">
                <a:latin typeface="Times New Roman"/>
                <a:cs typeface="Times New Roman"/>
              </a:rPr>
              <a:t>(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os</a:t>
            </a:r>
            <a:r>
              <a:rPr sz="2200" spc="-91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s</a:t>
            </a:r>
            <a:r>
              <a:rPr sz="2200" spc="17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nt</a:t>
            </a:r>
            <a:r>
              <a:rPr sz="2200" spc="-79" dirty="0" smtClean="0">
                <a:latin typeface="Times New Roman"/>
                <a:cs typeface="Times New Roman"/>
              </a:rPr>
              <a:t>e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nal di</a:t>
            </a:r>
            <a:r>
              <a:rPr sz="2200" spc="115" dirty="0" smtClean="0">
                <a:latin typeface="Times New Roman"/>
                <a:cs typeface="Times New Roman"/>
              </a:rPr>
              <a:t> </a:t>
            </a:r>
            <a:r>
              <a:rPr sz="2200" spc="-51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alam</a:t>
            </a:r>
            <a:r>
              <a:rPr sz="2200" spc="-11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-8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isa</a:t>
            </a:r>
            <a:r>
              <a:rPr sz="2200" spc="-84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i)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7760" y="3943843"/>
            <a:ext cx="191154" cy="2070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75"/>
              </a:lnSpc>
              <a:spcBef>
                <a:spcPts val="73"/>
              </a:spcBef>
            </a:pPr>
            <a:r>
              <a:rPr sz="14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27760" y="4348973"/>
            <a:ext cx="191154" cy="2070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75"/>
              </a:lnSpc>
              <a:spcBef>
                <a:spcPts val="73"/>
              </a:spcBef>
            </a:pPr>
            <a:r>
              <a:rPr sz="14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Pendah</a:t>
            </a:r>
            <a:r>
              <a:rPr sz="6300" spc="-30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u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luan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28600" y="1617979"/>
            <a:ext cx="504825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668010" y="2309718"/>
            <a:ext cx="3073623" cy="12293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6954">
              <a:lnSpc>
                <a:spcPts val="2735"/>
              </a:lnSpc>
              <a:spcBef>
                <a:spcPts val="136"/>
              </a:spcBef>
            </a:pPr>
            <a:r>
              <a:rPr sz="2600" i="1" spc="0" dirty="0" smtClean="0">
                <a:latin typeface="Times New Roman"/>
                <a:cs typeface="Times New Roman"/>
              </a:rPr>
              <a:t>E</a:t>
            </a:r>
            <a:r>
              <a:rPr sz="2600" i="1" spc="-9" dirty="0" smtClean="0">
                <a:latin typeface="Times New Roman"/>
                <a:cs typeface="Times New Roman"/>
              </a:rPr>
              <a:t>l</a:t>
            </a:r>
            <a:r>
              <a:rPr sz="2600" i="1" spc="0" dirty="0" smtClean="0">
                <a:latin typeface="Times New Roman"/>
                <a:cs typeface="Times New Roman"/>
              </a:rPr>
              <a:t>ectro</a:t>
            </a:r>
            <a:r>
              <a:rPr sz="2600" i="1" spc="14" dirty="0" smtClean="0">
                <a:latin typeface="Times New Roman"/>
                <a:cs typeface="Times New Roman"/>
              </a:rPr>
              <a:t>n</a:t>
            </a:r>
            <a:r>
              <a:rPr sz="2600" i="1" spc="0" dirty="0" smtClean="0">
                <a:latin typeface="Times New Roman"/>
                <a:cs typeface="Times New Roman"/>
              </a:rPr>
              <a:t>ic </a:t>
            </a:r>
            <a:r>
              <a:rPr sz="2600" i="1" spc="179" dirty="0" smtClean="0">
                <a:latin typeface="Times New Roman"/>
                <a:cs typeface="Times New Roman"/>
              </a:rPr>
              <a:t> </a:t>
            </a:r>
            <a:r>
              <a:rPr sz="2600" i="1" spc="-9" dirty="0" smtClean="0">
                <a:latin typeface="Times New Roman"/>
                <a:cs typeface="Times New Roman"/>
              </a:rPr>
              <a:t>M</a:t>
            </a:r>
            <a:r>
              <a:rPr sz="2600" i="1" spc="4" dirty="0" smtClean="0">
                <a:latin typeface="Times New Roman"/>
                <a:cs typeface="Times New Roman"/>
              </a:rPr>
              <a:t>a</a:t>
            </a:r>
            <a:r>
              <a:rPr sz="2600" i="1" spc="0" dirty="0" smtClean="0">
                <a:latin typeface="Times New Roman"/>
                <a:cs typeface="Times New Roman"/>
              </a:rPr>
              <a:t>r</a:t>
            </a:r>
            <a:r>
              <a:rPr sz="2600" i="1" spc="4" dirty="0" smtClean="0">
                <a:latin typeface="Times New Roman"/>
                <a:cs typeface="Times New Roman"/>
              </a:rPr>
              <a:t>k</a:t>
            </a:r>
            <a:r>
              <a:rPr sz="2600" i="1" spc="0" dirty="0" smtClean="0">
                <a:latin typeface="Times New Roman"/>
                <a:cs typeface="Times New Roman"/>
              </a:rPr>
              <a:t>ets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43"/>
              </a:spcBef>
            </a:pPr>
            <a:r>
              <a:rPr sz="2600" i="1" spc="0" dirty="0" smtClean="0">
                <a:latin typeface="Times New Roman"/>
                <a:cs typeface="Times New Roman"/>
              </a:rPr>
              <a:t>EDI</a:t>
            </a:r>
            <a:r>
              <a:rPr sz="2600" i="1" spc="158" dirty="0" smtClean="0">
                <a:latin typeface="Times New Roman"/>
                <a:cs typeface="Times New Roman"/>
              </a:rPr>
              <a:t> </a:t>
            </a:r>
            <a:r>
              <a:rPr sz="2600" i="1" spc="0" dirty="0" smtClean="0">
                <a:latin typeface="Times New Roman"/>
                <a:cs typeface="Times New Roman"/>
              </a:rPr>
              <a:t>(</a:t>
            </a:r>
            <a:r>
              <a:rPr sz="2600" i="1" spc="-10" dirty="0" smtClean="0">
                <a:latin typeface="Times New Roman"/>
                <a:cs typeface="Times New Roman"/>
              </a:rPr>
              <a:t>E</a:t>
            </a:r>
            <a:r>
              <a:rPr sz="2600" i="1" spc="0" dirty="0" smtClean="0">
                <a:latin typeface="Times New Roman"/>
                <a:cs typeface="Times New Roman"/>
              </a:rPr>
              <a:t>lectro</a:t>
            </a:r>
            <a:r>
              <a:rPr sz="2600" i="1" spc="15" dirty="0" smtClean="0">
                <a:latin typeface="Times New Roman"/>
                <a:cs typeface="Times New Roman"/>
              </a:rPr>
              <a:t>n</a:t>
            </a:r>
            <a:r>
              <a:rPr sz="2600" i="1" spc="0" dirty="0" smtClean="0">
                <a:latin typeface="Times New Roman"/>
                <a:cs typeface="Times New Roman"/>
              </a:rPr>
              <a:t>ic</a:t>
            </a:r>
            <a:r>
              <a:rPr sz="2600" i="1" spc="136" dirty="0" smtClean="0">
                <a:latin typeface="Times New Roman"/>
                <a:cs typeface="Times New Roman"/>
              </a:rPr>
              <a:t> </a:t>
            </a:r>
            <a:r>
              <a:rPr sz="2600" i="1" spc="0" dirty="0" smtClean="0">
                <a:latin typeface="Times New Roman"/>
                <a:cs typeface="Times New Roman"/>
              </a:rPr>
              <a:t>D</a:t>
            </a:r>
            <a:r>
              <a:rPr sz="2600" i="1" spc="4" dirty="0" smtClean="0">
                <a:latin typeface="Times New Roman"/>
                <a:cs typeface="Times New Roman"/>
              </a:rPr>
              <a:t>a</a:t>
            </a:r>
            <a:r>
              <a:rPr sz="2600" i="1" spc="14" dirty="0" smtClean="0">
                <a:latin typeface="Times New Roman"/>
                <a:cs typeface="Times New Roman"/>
              </a:rPr>
              <a:t>t</a:t>
            </a:r>
            <a:r>
              <a:rPr sz="2600" i="1" spc="0" dirty="0" smtClean="0">
                <a:latin typeface="Times New Roman"/>
                <a:cs typeface="Times New Roman"/>
              </a:rPr>
              <a:t>a</a:t>
            </a:r>
            <a:endParaRPr sz="2600">
              <a:latin typeface="Times New Roman"/>
              <a:cs typeface="Times New Roman"/>
            </a:endParaRPr>
          </a:p>
          <a:p>
            <a:pPr marL="12700" marR="56954">
              <a:lnSpc>
                <a:spcPct val="95825"/>
              </a:lnSpc>
              <a:spcBef>
                <a:spcPts val="120"/>
              </a:spcBef>
            </a:pPr>
            <a:r>
              <a:rPr sz="2600" i="1" spc="9" dirty="0" smtClean="0">
                <a:latin typeface="Times New Roman"/>
                <a:cs typeface="Times New Roman"/>
              </a:rPr>
              <a:t>I</a:t>
            </a:r>
            <a:r>
              <a:rPr sz="2600" i="1" spc="0" dirty="0" smtClean="0">
                <a:latin typeface="Times New Roman"/>
                <a:cs typeface="Times New Roman"/>
              </a:rPr>
              <a:t>n</a:t>
            </a:r>
            <a:r>
              <a:rPr sz="2600" i="1" spc="9" dirty="0" smtClean="0">
                <a:latin typeface="Times New Roman"/>
                <a:cs typeface="Times New Roman"/>
              </a:rPr>
              <a:t>t</a:t>
            </a:r>
            <a:r>
              <a:rPr sz="2600" i="1" spc="0" dirty="0" smtClean="0">
                <a:latin typeface="Times New Roman"/>
                <a:cs typeface="Times New Roman"/>
              </a:rPr>
              <a:t>er</a:t>
            </a:r>
            <a:r>
              <a:rPr sz="2600" i="1" spc="-4" dirty="0" smtClean="0">
                <a:latin typeface="Times New Roman"/>
                <a:cs typeface="Times New Roman"/>
              </a:rPr>
              <a:t>c</a:t>
            </a:r>
            <a:r>
              <a:rPr sz="2600" i="1" spc="4" dirty="0" smtClean="0">
                <a:latin typeface="Times New Roman"/>
                <a:cs typeface="Times New Roman"/>
              </a:rPr>
              <a:t>han</a:t>
            </a:r>
            <a:r>
              <a:rPr sz="2600" i="1" spc="0" dirty="0" smtClean="0">
                <a:latin typeface="Times New Roman"/>
                <a:cs typeface="Times New Roman"/>
              </a:rPr>
              <a:t>ge)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30190" y="2344426"/>
            <a:ext cx="221291" cy="2400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25"/>
              </a:lnSpc>
              <a:spcBef>
                <a:spcPts val="86"/>
              </a:spcBef>
            </a:pPr>
            <a:r>
              <a:rPr sz="165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0190" y="2823216"/>
            <a:ext cx="221291" cy="2400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25"/>
              </a:lnSpc>
              <a:spcBef>
                <a:spcPts val="86"/>
              </a:spcBef>
            </a:pPr>
            <a:r>
              <a:rPr sz="165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68010" y="3662268"/>
            <a:ext cx="1263173" cy="355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i="1" spc="9" dirty="0" smtClean="0">
                <a:latin typeface="Times New Roman"/>
                <a:cs typeface="Times New Roman"/>
              </a:rPr>
              <a:t>I</a:t>
            </a:r>
            <a:r>
              <a:rPr sz="2600" i="1" spc="0" dirty="0" smtClean="0">
                <a:latin typeface="Times New Roman"/>
                <a:cs typeface="Times New Roman"/>
              </a:rPr>
              <a:t>n</a:t>
            </a:r>
            <a:r>
              <a:rPr sz="2600" i="1" spc="9" dirty="0" smtClean="0">
                <a:latin typeface="Times New Roman"/>
                <a:cs typeface="Times New Roman"/>
              </a:rPr>
              <a:t>t</a:t>
            </a:r>
            <a:r>
              <a:rPr sz="2600" i="1" spc="0" dirty="0" smtClean="0">
                <a:latin typeface="Times New Roman"/>
                <a:cs typeface="Times New Roman"/>
              </a:rPr>
              <a:t>er</a:t>
            </a:r>
            <a:r>
              <a:rPr sz="2600" i="1" spc="4" dirty="0" smtClean="0">
                <a:latin typeface="Times New Roman"/>
                <a:cs typeface="Times New Roman"/>
              </a:rPr>
              <a:t>n</a:t>
            </a:r>
            <a:r>
              <a:rPr sz="2600" i="1" spc="0" dirty="0" smtClean="0">
                <a:latin typeface="Times New Roman"/>
                <a:cs typeface="Times New Roman"/>
              </a:rPr>
              <a:t>et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49948" y="3662268"/>
            <a:ext cx="1694393" cy="355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i="1" spc="9" dirty="0" smtClean="0">
                <a:latin typeface="Times New Roman"/>
                <a:cs typeface="Times New Roman"/>
              </a:rPr>
              <a:t>C</a:t>
            </a:r>
            <a:r>
              <a:rPr sz="2600" i="1" spc="-9" dirty="0" smtClean="0">
                <a:latin typeface="Times New Roman"/>
                <a:cs typeface="Times New Roman"/>
              </a:rPr>
              <a:t>o</a:t>
            </a:r>
            <a:r>
              <a:rPr sz="2600" i="1" spc="0" dirty="0" smtClean="0">
                <a:latin typeface="Times New Roman"/>
                <a:cs typeface="Times New Roman"/>
              </a:rPr>
              <a:t>m</a:t>
            </a:r>
            <a:r>
              <a:rPr sz="2600" i="1" spc="9" dirty="0" smtClean="0">
                <a:latin typeface="Times New Roman"/>
                <a:cs typeface="Times New Roman"/>
              </a:rPr>
              <a:t>m</a:t>
            </a:r>
            <a:r>
              <a:rPr sz="2600" i="1" spc="0" dirty="0" smtClean="0">
                <a:latin typeface="Times New Roman"/>
                <a:cs typeface="Times New Roman"/>
              </a:rPr>
              <a:t>e</a:t>
            </a:r>
            <a:r>
              <a:rPr sz="2600" i="1" spc="-9" dirty="0" smtClean="0">
                <a:latin typeface="Times New Roman"/>
                <a:cs typeface="Times New Roman"/>
              </a:rPr>
              <a:t>r</a:t>
            </a:r>
            <a:r>
              <a:rPr sz="2600" i="1" spc="0" dirty="0" smtClean="0">
                <a:latin typeface="Times New Roman"/>
                <a:cs typeface="Times New Roman"/>
              </a:rPr>
              <a:t>ce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30190" y="3698246"/>
            <a:ext cx="221291" cy="2400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2550" spc="0" baseline="160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70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</a:t>
            </a:r>
            <a:r>
              <a:rPr sz="6300" spc="-10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k</a:t>
            </a:r>
            <a:r>
              <a:rPr sz="6300" spc="-3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n</a:t>
            </a:r>
            <a:r>
              <a:rPr sz="6300" spc="-5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</a:t>
            </a:r>
            <a:r>
              <a:rPr sz="6300" spc="-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l</a:t>
            </a:r>
            <a:r>
              <a:rPr sz="6300" spc="-5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</a:t>
            </a:r>
            <a:r>
              <a:rPr sz="6300" spc="-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g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 </a:t>
            </a:r>
            <a:r>
              <a:rPr sz="6300" spc="9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-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ommerce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72490" y="1711680"/>
            <a:ext cx="7393735" cy="1776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016">
              <a:lnSpc>
                <a:spcPts val="3140"/>
              </a:lnSpc>
              <a:spcBef>
                <a:spcPts val="157"/>
              </a:spcBef>
            </a:pPr>
            <a:r>
              <a:rPr sz="3000" spc="-27" dirty="0" smtClean="0">
                <a:latin typeface="Times New Roman"/>
                <a:cs typeface="Times New Roman"/>
              </a:rPr>
              <a:t>P</a:t>
            </a:r>
            <a:r>
              <a:rPr sz="3000" spc="0" dirty="0" smtClean="0">
                <a:latin typeface="Times New Roman"/>
                <a:cs typeface="Times New Roman"/>
              </a:rPr>
              <a:t>enggunaan</a:t>
            </a:r>
            <a:r>
              <a:rPr sz="3000" spc="407" dirty="0" smtClean="0">
                <a:latin typeface="Times New Roman"/>
                <a:cs typeface="Times New Roman"/>
              </a:rPr>
              <a:t> </a:t>
            </a:r>
            <a:r>
              <a:rPr sz="3000" spc="-358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61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no</a:t>
            </a:r>
            <a:r>
              <a:rPr sz="3000" spc="-89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ogi</a:t>
            </a:r>
            <a:r>
              <a:rPr sz="3000" spc="-245" dirty="0" smtClean="0">
                <a:latin typeface="Times New Roman"/>
                <a:cs typeface="Times New Roman"/>
              </a:rPr>
              <a:t> </a:t>
            </a:r>
            <a:r>
              <a:rPr sz="3000" spc="-34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n</a:t>
            </a:r>
            <a:r>
              <a:rPr sz="3000" spc="-39" dirty="0" smtClean="0">
                <a:latin typeface="Times New Roman"/>
                <a:cs typeface="Times New Roman"/>
              </a:rPr>
              <a:t>f</a:t>
            </a:r>
            <a:r>
              <a:rPr sz="3000" spc="0" dirty="0" smtClean="0">
                <a:latin typeface="Times New Roman"/>
                <a:cs typeface="Times New Roman"/>
              </a:rPr>
              <a:t>ormasi</a:t>
            </a:r>
            <a:r>
              <a:rPr sz="3000" spc="-75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dan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99849"/>
              </a:lnSpc>
            </a:pPr>
            <a:r>
              <a:rPr sz="3000" spc="-25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omun</a:t>
            </a:r>
            <a:r>
              <a:rPr sz="3000" spc="-159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kasi</a:t>
            </a:r>
            <a:r>
              <a:rPr sz="3000" spc="100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un</a:t>
            </a:r>
            <a:r>
              <a:rPr sz="3000" spc="-225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uk</a:t>
            </a:r>
            <a:r>
              <a:rPr sz="3000" spc="54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m</a:t>
            </a:r>
            <a:r>
              <a:rPr sz="3000" spc="-139" dirty="0" smtClean="0">
                <a:latin typeface="Times New Roman"/>
                <a:cs typeface="Times New Roman"/>
              </a:rPr>
              <a:t>e</a:t>
            </a:r>
            <a:r>
              <a:rPr sz="3000" spc="-19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a</a:t>
            </a:r>
            <a:r>
              <a:rPr sz="3000" spc="-54" dirty="0" smtClean="0">
                <a:latin typeface="Times New Roman"/>
                <a:cs typeface="Times New Roman"/>
              </a:rPr>
              <a:t>k</a:t>
            </a:r>
            <a:r>
              <a:rPr sz="3000" spc="-39" dirty="0" smtClean="0">
                <a:latin typeface="Times New Roman"/>
                <a:cs typeface="Times New Roman"/>
              </a:rPr>
              <a:t>u</a:t>
            </a:r>
            <a:r>
              <a:rPr sz="3000" spc="-25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an/menya</a:t>
            </a:r>
            <a:r>
              <a:rPr sz="3000" spc="-279" dirty="0" smtClean="0">
                <a:latin typeface="Times New Roman"/>
                <a:cs typeface="Times New Roman"/>
              </a:rPr>
              <a:t>j</a:t>
            </a:r>
            <a:r>
              <a:rPr sz="3000" spc="-19" dirty="0" smtClean="0">
                <a:latin typeface="Times New Roman"/>
                <a:cs typeface="Times New Roman"/>
              </a:rPr>
              <a:t>i</a:t>
            </a:r>
            <a:r>
              <a:rPr sz="3000" spc="-25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an penawaran</a:t>
            </a:r>
            <a:r>
              <a:rPr sz="3000" spc="-162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dalam</a:t>
            </a:r>
            <a:r>
              <a:rPr sz="3000" spc="-247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sua</a:t>
            </a:r>
            <a:r>
              <a:rPr sz="3000" spc="-684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u</a:t>
            </a:r>
            <a:r>
              <a:rPr sz="3000" spc="194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segmen</a:t>
            </a:r>
            <a:r>
              <a:rPr sz="3000" spc="-32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pasar</a:t>
            </a:r>
            <a:r>
              <a:rPr sz="3000" spc="98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d</a:t>
            </a:r>
            <a:r>
              <a:rPr sz="3000" spc="-464" dirty="0" smtClean="0">
                <a:latin typeface="Times New Roman"/>
                <a:cs typeface="Times New Roman"/>
              </a:rPr>
              <a:t>a</a:t>
            </a:r>
            <a:r>
              <a:rPr sz="3000" spc="0" dirty="0" smtClean="0">
                <a:latin typeface="Times New Roman"/>
                <a:cs typeface="Times New Roman"/>
              </a:rPr>
              <a:t>n o</a:t>
            </a:r>
            <a:r>
              <a:rPr sz="3000" spc="-50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eh</a:t>
            </a:r>
            <a:r>
              <a:rPr sz="3000" spc="684" dirty="0" smtClean="0">
                <a:latin typeface="Times New Roman"/>
                <a:cs typeface="Times New Roman"/>
              </a:rPr>
              <a:t> </a:t>
            </a:r>
            <a:r>
              <a:rPr sz="3000" spc="-110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arena</a:t>
            </a:r>
            <a:r>
              <a:rPr sz="3000" spc="-185" dirty="0" smtClean="0">
                <a:latin typeface="Times New Roman"/>
                <a:cs typeface="Times New Roman"/>
              </a:rPr>
              <a:t>n</a:t>
            </a:r>
            <a:r>
              <a:rPr sz="3000" spc="-52" dirty="0" smtClean="0">
                <a:latin typeface="Times New Roman"/>
                <a:cs typeface="Times New Roman"/>
              </a:rPr>
              <a:t>y</a:t>
            </a:r>
            <a:r>
              <a:rPr sz="3000" spc="0" dirty="0" smtClean="0">
                <a:latin typeface="Times New Roman"/>
                <a:cs typeface="Times New Roman"/>
              </a:rPr>
              <a:t>a</a:t>
            </a:r>
            <a:r>
              <a:rPr sz="3000" spc="38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m</a:t>
            </a:r>
            <a:r>
              <a:rPr sz="3000" spc="-114" dirty="0" smtClean="0">
                <a:latin typeface="Times New Roman"/>
                <a:cs typeface="Times New Roman"/>
              </a:rPr>
              <a:t>e</a:t>
            </a:r>
            <a:r>
              <a:rPr sz="3000" spc="0" dirty="0" smtClean="0">
                <a:latin typeface="Times New Roman"/>
                <a:cs typeface="Times New Roman"/>
              </a:rPr>
              <a:t>nyebabk</a:t>
            </a:r>
            <a:r>
              <a:rPr sz="3000" spc="-244" dirty="0" smtClean="0">
                <a:latin typeface="Times New Roman"/>
                <a:cs typeface="Times New Roman"/>
              </a:rPr>
              <a:t>a</a:t>
            </a:r>
            <a:r>
              <a:rPr sz="3000" spc="-39" dirty="0" smtClean="0">
                <a:latin typeface="Times New Roman"/>
                <a:cs typeface="Times New Roman"/>
              </a:rPr>
              <a:t>n</a:t>
            </a:r>
            <a:r>
              <a:rPr sz="3000" spc="0" dirty="0" smtClean="0">
                <a:latin typeface="Times New Roman"/>
                <a:cs typeface="Times New Roman"/>
              </a:rPr>
              <a:t>: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4670" y="175211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98880" y="3611468"/>
            <a:ext cx="1264089" cy="834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spc="9" dirty="0" smtClean="0">
                <a:latin typeface="Times New Roman"/>
                <a:cs typeface="Times New Roman"/>
              </a:rPr>
              <a:t>P</a:t>
            </a:r>
            <a:r>
              <a:rPr sz="2600" spc="0" dirty="0" smtClean="0">
                <a:latin typeface="Times New Roman"/>
                <a:cs typeface="Times New Roman"/>
              </a:rPr>
              <a:t>embeli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43"/>
              </a:spcBef>
            </a:pPr>
            <a:r>
              <a:rPr sz="2600" spc="9" dirty="0" smtClean="0">
                <a:latin typeface="Times New Roman"/>
                <a:cs typeface="Times New Roman"/>
              </a:rPr>
              <a:t>P</a:t>
            </a:r>
            <a:r>
              <a:rPr sz="2600" spc="0" dirty="0" smtClean="0">
                <a:latin typeface="Times New Roman"/>
                <a:cs typeface="Times New Roman"/>
              </a:rPr>
              <a:t>embeli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82850" y="3611468"/>
            <a:ext cx="934288" cy="834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dirty="0" smtClean="0">
                <a:latin typeface="Times New Roman"/>
                <a:cs typeface="Times New Roman"/>
              </a:rPr>
              <a:t>d</a:t>
            </a:r>
            <a:r>
              <a:rPr sz="2600" spc="9" dirty="0" smtClean="0">
                <a:latin typeface="Times New Roman"/>
                <a:cs typeface="Times New Roman"/>
              </a:rPr>
              <a:t>a</a:t>
            </a:r>
            <a:r>
              <a:rPr sz="2600" spc="-4" dirty="0" smtClean="0">
                <a:latin typeface="Times New Roman"/>
                <a:cs typeface="Times New Roman"/>
              </a:rPr>
              <a:t>p</a:t>
            </a:r>
            <a:r>
              <a:rPr sz="2600" spc="4" dirty="0" smtClean="0">
                <a:latin typeface="Times New Roman"/>
                <a:cs typeface="Times New Roman"/>
              </a:rPr>
              <a:t>a</a:t>
            </a:r>
            <a:r>
              <a:rPr sz="2600" spc="0" dirty="0" smtClean="0">
                <a:latin typeface="Times New Roman"/>
                <a:cs typeface="Times New Roman"/>
              </a:rPr>
              <a:t>t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43"/>
              </a:spcBef>
            </a:pPr>
            <a:r>
              <a:rPr sz="2600" dirty="0" smtClean="0">
                <a:latin typeface="Times New Roman"/>
                <a:cs typeface="Times New Roman"/>
              </a:rPr>
              <a:t>d</a:t>
            </a:r>
            <a:r>
              <a:rPr sz="2600" spc="9" dirty="0" smtClean="0">
                <a:latin typeface="Times New Roman"/>
                <a:cs typeface="Times New Roman"/>
              </a:rPr>
              <a:t>a</a:t>
            </a:r>
            <a:r>
              <a:rPr sz="2600" spc="-4" dirty="0" smtClean="0">
                <a:latin typeface="Times New Roman"/>
                <a:cs typeface="Times New Roman"/>
              </a:rPr>
              <a:t>p</a:t>
            </a:r>
            <a:r>
              <a:rPr sz="2600" spc="4" dirty="0" smtClean="0">
                <a:latin typeface="Times New Roman"/>
                <a:cs typeface="Times New Roman"/>
              </a:rPr>
              <a:t>a</a:t>
            </a:r>
            <a:r>
              <a:rPr sz="2600" spc="0" dirty="0" smtClean="0">
                <a:latin typeface="Times New Roman"/>
                <a:cs typeface="Times New Roman"/>
              </a:rPr>
              <a:t>t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38017" y="3611468"/>
            <a:ext cx="2591030" cy="355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dirty="0" smtClean="0">
                <a:latin typeface="Times New Roman"/>
                <a:cs typeface="Times New Roman"/>
              </a:rPr>
              <a:t>memb</a:t>
            </a:r>
            <a:r>
              <a:rPr sz="2600" spc="14" dirty="0" smtClean="0">
                <a:latin typeface="Times New Roman"/>
                <a:cs typeface="Times New Roman"/>
              </a:rPr>
              <a:t>a</a:t>
            </a:r>
            <a:r>
              <a:rPr sz="2600" spc="4" dirty="0" smtClean="0">
                <a:latin typeface="Times New Roman"/>
                <a:cs typeface="Times New Roman"/>
              </a:rPr>
              <a:t>n</a:t>
            </a:r>
            <a:r>
              <a:rPr sz="2600" spc="0" dirty="0" smtClean="0">
                <a:latin typeface="Times New Roman"/>
                <a:cs typeface="Times New Roman"/>
              </a:rPr>
              <a:t>d</a:t>
            </a:r>
            <a:r>
              <a:rPr sz="2600" spc="-4" dirty="0" smtClean="0">
                <a:latin typeface="Times New Roman"/>
                <a:cs typeface="Times New Roman"/>
              </a:rPr>
              <a:t>i</a:t>
            </a:r>
            <a:r>
              <a:rPr sz="2600" spc="4" dirty="0" smtClean="0">
                <a:latin typeface="Times New Roman"/>
                <a:cs typeface="Times New Roman"/>
              </a:rPr>
              <a:t>n</a:t>
            </a:r>
            <a:r>
              <a:rPr sz="2600" spc="0" dirty="0" smtClean="0">
                <a:latin typeface="Times New Roman"/>
                <a:cs typeface="Times New Roman"/>
              </a:rPr>
              <a:t>g</a:t>
            </a:r>
            <a:r>
              <a:rPr sz="2600" spc="9" dirty="0" smtClean="0">
                <a:latin typeface="Times New Roman"/>
                <a:cs typeface="Times New Roman"/>
              </a:rPr>
              <a:t>k</a:t>
            </a:r>
            <a:r>
              <a:rPr sz="2600" spc="4" dirty="0" smtClean="0">
                <a:latin typeface="Times New Roman"/>
                <a:cs typeface="Times New Roman"/>
              </a:rPr>
              <a:t>a</a:t>
            </a:r>
            <a:r>
              <a:rPr sz="2600" spc="0" dirty="0" smtClean="0">
                <a:latin typeface="Times New Roman"/>
                <a:cs typeface="Times New Roman"/>
              </a:rPr>
              <a:t>n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49009" y="3611468"/>
            <a:ext cx="1658977" cy="8343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9529">
              <a:lnSpc>
                <a:spcPts val="2735"/>
              </a:lnSpc>
              <a:spcBef>
                <a:spcPts val="136"/>
              </a:spcBef>
            </a:pPr>
            <a:r>
              <a:rPr sz="2600" spc="4" dirty="0" smtClean="0">
                <a:latin typeface="Times New Roman"/>
                <a:cs typeface="Times New Roman"/>
              </a:rPr>
              <a:t>ha</a:t>
            </a:r>
            <a:r>
              <a:rPr sz="2600" spc="0" dirty="0" smtClean="0">
                <a:latin typeface="Times New Roman"/>
                <a:cs typeface="Times New Roman"/>
              </a:rPr>
              <a:t>r</a:t>
            </a:r>
            <a:r>
              <a:rPr sz="2600" spc="-4" dirty="0" smtClean="0">
                <a:latin typeface="Times New Roman"/>
                <a:cs typeface="Times New Roman"/>
              </a:rPr>
              <a:t>g</a:t>
            </a:r>
            <a:r>
              <a:rPr sz="2600" spc="0" dirty="0" smtClean="0">
                <a:latin typeface="Times New Roman"/>
                <a:cs typeface="Times New Roman"/>
              </a:rPr>
              <a:t>a</a:t>
            </a:r>
            <a:endParaRPr sz="2600">
              <a:latin typeface="Times New Roman"/>
              <a:cs typeface="Times New Roman"/>
            </a:endParaRPr>
          </a:p>
          <a:p>
            <a:pPr marL="27939">
              <a:lnSpc>
                <a:spcPct val="95825"/>
              </a:lnSpc>
              <a:spcBef>
                <a:spcPts val="643"/>
              </a:spcBef>
            </a:pPr>
            <a:r>
              <a:rPr sz="2600" dirty="0" smtClean="0">
                <a:latin typeface="Times New Roman"/>
                <a:cs typeface="Times New Roman"/>
              </a:rPr>
              <a:t>pembeli</a:t>
            </a:r>
            <a:r>
              <a:rPr sz="2600" spc="4" dirty="0" smtClean="0">
                <a:latin typeface="Times New Roman"/>
                <a:cs typeface="Times New Roman"/>
              </a:rPr>
              <a:t>a</a:t>
            </a:r>
            <a:r>
              <a:rPr sz="2600" spc="0" dirty="0" smtClean="0">
                <a:latin typeface="Times New Roman"/>
                <a:cs typeface="Times New Roman"/>
              </a:rPr>
              <a:t>n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3760" y="3653404"/>
            <a:ext cx="233503" cy="2235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05"/>
              </a:lnSpc>
              <a:spcBef>
                <a:spcPts val="80"/>
              </a:spcBef>
            </a:pPr>
            <a:r>
              <a:rPr sz="155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38017" y="4090258"/>
            <a:ext cx="1514551" cy="355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dirty="0" smtClean="0">
                <a:latin typeface="Times New Roman"/>
                <a:cs typeface="Times New Roman"/>
              </a:rPr>
              <a:t>memb</a:t>
            </a:r>
            <a:r>
              <a:rPr sz="2600" spc="14" dirty="0" smtClean="0">
                <a:latin typeface="Times New Roman"/>
                <a:cs typeface="Times New Roman"/>
              </a:rPr>
              <a:t>u</a:t>
            </a:r>
            <a:r>
              <a:rPr sz="2600" spc="4" dirty="0" smtClean="0">
                <a:latin typeface="Times New Roman"/>
                <a:cs typeface="Times New Roman"/>
              </a:rPr>
              <a:t>a</a:t>
            </a:r>
            <a:r>
              <a:rPr sz="2600" spc="0" dirty="0" smtClean="0">
                <a:latin typeface="Times New Roman"/>
                <a:cs typeface="Times New Roman"/>
              </a:rPr>
              <a:t>t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73320" y="4090258"/>
            <a:ext cx="1070967" cy="355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dirty="0" smtClean="0">
                <a:latin typeface="Times New Roman"/>
                <a:cs typeface="Times New Roman"/>
              </a:rPr>
              <a:t>p</a:t>
            </a:r>
            <a:r>
              <a:rPr sz="2600" spc="-4" dirty="0" smtClean="0">
                <a:latin typeface="Times New Roman"/>
                <a:cs typeface="Times New Roman"/>
              </a:rPr>
              <a:t>i</a:t>
            </a:r>
            <a:r>
              <a:rPr sz="2600" spc="0" dirty="0" smtClean="0">
                <a:latin typeface="Times New Roman"/>
                <a:cs typeface="Times New Roman"/>
              </a:rPr>
              <a:t>li</a:t>
            </a:r>
            <a:r>
              <a:rPr sz="2600" spc="4" dirty="0" smtClean="0">
                <a:latin typeface="Times New Roman"/>
                <a:cs typeface="Times New Roman"/>
              </a:rPr>
              <a:t>ha</a:t>
            </a:r>
            <a:r>
              <a:rPr sz="2600" spc="0" dirty="0" smtClean="0">
                <a:latin typeface="Times New Roman"/>
                <a:cs typeface="Times New Roman"/>
              </a:rPr>
              <a:t>n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3760" y="4132194"/>
            <a:ext cx="233503" cy="2235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05"/>
              </a:lnSpc>
              <a:spcBef>
                <a:spcPts val="80"/>
              </a:spcBef>
            </a:pPr>
            <a:r>
              <a:rPr sz="155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Elect</a:t>
            </a:r>
            <a:r>
              <a:rPr sz="6300" i="1" spc="-18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r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onic </a:t>
            </a:r>
            <a:r>
              <a:rPr sz="6300" i="1" spc="27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i="1" spc="-2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i="1" spc="-5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a</a:t>
            </a:r>
            <a:r>
              <a:rPr sz="6300" i="1" spc="-1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r</a:t>
            </a:r>
            <a:r>
              <a:rPr sz="6300" i="1" spc="-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k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ets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72490" y="1656806"/>
            <a:ext cx="7718590" cy="1209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492">
              <a:lnSpc>
                <a:spcPts val="2330"/>
              </a:lnSpc>
              <a:spcBef>
                <a:spcPts val="116"/>
              </a:spcBef>
            </a:pPr>
            <a:r>
              <a:rPr sz="2200" spc="-27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70" dirty="0" smtClean="0">
                <a:latin typeface="Times New Roman"/>
                <a:cs typeface="Times New Roman"/>
              </a:rPr>
              <a:t> </a:t>
            </a:r>
            <a:r>
              <a:rPr sz="2200" spc="-57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68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ak</a:t>
            </a:r>
            <a:r>
              <a:rPr sz="2200" spc="-91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1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sis</a:t>
            </a:r>
            <a:r>
              <a:rPr sz="2200" spc="-91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em</a:t>
            </a:r>
            <a:r>
              <a:rPr sz="2200" spc="-16" dirty="0" smtClean="0">
                <a:latin typeface="Times New Roman"/>
                <a:cs typeface="Times New Roman"/>
              </a:rPr>
              <a:t> </a:t>
            </a:r>
            <a:r>
              <a:rPr sz="2200" spc="-45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ta</a:t>
            </a:r>
            <a:r>
              <a:rPr sz="2200" spc="-86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6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ri</a:t>
            </a:r>
            <a:r>
              <a:rPr sz="2200" spc="-63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asi</a:t>
            </a:r>
            <a:r>
              <a:rPr sz="2200" spc="3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7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8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ko</a:t>
            </a:r>
            <a:r>
              <a:rPr sz="2200" spc="-97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ean</a:t>
            </a:r>
            <a:r>
              <a:rPr sz="2200" spc="-6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39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sa</a:t>
            </a:r>
            <a:r>
              <a:rPr sz="2200" spc="-7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si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ts val="2370"/>
              </a:lnSpc>
              <a:spcBef>
                <a:spcPts val="7"/>
              </a:spcBef>
            </a:pPr>
            <a:r>
              <a:rPr sz="2200" spc="-39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6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da</a:t>
            </a:r>
            <a:r>
              <a:rPr sz="2200" spc="-96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34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se</a:t>
            </a:r>
            <a:r>
              <a:rPr sz="2200" spc="-96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51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7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7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25" dirty="0" smtClean="0">
                <a:latin typeface="Times New Roman"/>
                <a:cs typeface="Times New Roman"/>
              </a:rPr>
              <a:t>m</a:t>
            </a:r>
            <a:r>
              <a:rPr sz="2200" spc="-39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8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ki</a:t>
            </a:r>
            <a:r>
              <a:rPr sz="2200" spc="-7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22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8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2" dirty="0" smtClean="0">
                <a:latin typeface="Times New Roman"/>
                <a:cs typeface="Times New Roman"/>
              </a:rPr>
              <a:t>n</a:t>
            </a:r>
            <a:r>
              <a:rPr sz="2200" spc="-3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17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ko</a:t>
            </a:r>
            <a:r>
              <a:rPr sz="2200" spc="-94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5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ik</a:t>
            </a:r>
            <a:r>
              <a:rPr sz="2200" spc="-6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si la</a:t>
            </a:r>
            <a:r>
              <a:rPr sz="2200" spc="-7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8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68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30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45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satu</a:t>
            </a:r>
            <a:r>
              <a:rPr sz="2200" spc="1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sis</a:t>
            </a:r>
            <a:r>
              <a:rPr sz="2200" spc="-92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em</a:t>
            </a:r>
            <a:r>
              <a:rPr sz="2200" spc="-8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3" dirty="0" smtClean="0">
                <a:latin typeface="Times New Roman"/>
                <a:cs typeface="Times New Roman"/>
              </a:rPr>
              <a:t>o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6" dirty="0" smtClean="0">
                <a:latin typeface="Times New Roman"/>
                <a:cs typeface="Times New Roman"/>
              </a:rPr>
              <a:t>p</a:t>
            </a:r>
            <a:r>
              <a:rPr sz="2200" spc="-4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ter</a:t>
            </a:r>
            <a:r>
              <a:rPr sz="2200" spc="-25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ke</a:t>
            </a:r>
            <a:r>
              <a:rPr sz="2200" spc="27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si</a:t>
            </a:r>
            <a:r>
              <a:rPr sz="2200" spc="-74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tem</a:t>
            </a:r>
            <a:r>
              <a:rPr sz="2200" spc="2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ko</a:t>
            </a:r>
            <a:r>
              <a:rPr sz="2200" spc="-108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8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ter</a:t>
            </a:r>
            <a:r>
              <a:rPr sz="2200" spc="-93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lain</a:t>
            </a:r>
            <a:r>
              <a:rPr sz="2200" spc="24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89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ar</a:t>
            </a:r>
            <a:r>
              <a:rPr sz="2200" spc="-6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-8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isa</a:t>
            </a:r>
            <a:r>
              <a:rPr sz="2200" spc="-84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670" y="1685783"/>
            <a:ext cx="191154" cy="2070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75"/>
              </a:lnSpc>
              <a:spcBef>
                <a:spcPts val="73"/>
              </a:spcBef>
            </a:pPr>
            <a:r>
              <a:rPr sz="14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2490" y="3303996"/>
            <a:ext cx="7282584" cy="1209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8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8" dirty="0" smtClean="0">
                <a:latin typeface="Times New Roman"/>
                <a:cs typeface="Times New Roman"/>
              </a:rPr>
              <a:t>g</a:t>
            </a:r>
            <a:r>
              <a:rPr sz="2200" spc="-3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68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aan</a:t>
            </a:r>
            <a:r>
              <a:rPr sz="2200" spc="26" dirty="0" smtClean="0">
                <a:latin typeface="Times New Roman"/>
                <a:cs typeface="Times New Roman"/>
              </a:rPr>
              <a:t> </a:t>
            </a:r>
            <a:r>
              <a:rPr sz="2200" spc="-31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5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1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ia</a:t>
            </a:r>
            <a:r>
              <a:rPr sz="2200" spc="-80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ak</a:t>
            </a:r>
            <a:r>
              <a:rPr sz="2200" spc="-91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2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lu</a:t>
            </a:r>
            <a:r>
              <a:rPr sz="2200" spc="-80" dirty="0" smtClean="0">
                <a:latin typeface="Times New Roman"/>
                <a:cs typeface="Times New Roman"/>
              </a:rPr>
              <a:t>n</a:t>
            </a:r>
            <a:r>
              <a:rPr sz="2200" spc="-3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18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7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8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8" dirty="0" smtClean="0">
                <a:latin typeface="Times New Roman"/>
                <a:cs typeface="Times New Roman"/>
              </a:rPr>
              <a:t>u</a:t>
            </a:r>
            <a:r>
              <a:rPr sz="2200" spc="-4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aan</a:t>
            </a:r>
            <a:r>
              <a:rPr sz="2200" spc="13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fa</a:t>
            </a:r>
            <a:r>
              <a:rPr sz="2200" spc="-7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r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ts val="2370"/>
              </a:lnSpc>
              <a:spcBef>
                <a:spcPts val="2"/>
              </a:spcBef>
            </a:pPr>
            <a:r>
              <a:rPr sz="2200" spc="-41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eme</a:t>
            </a:r>
            <a:r>
              <a:rPr sz="2200" spc="-141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36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542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3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an 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3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19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6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104" dirty="0" smtClean="0">
                <a:latin typeface="Times New Roman"/>
                <a:cs typeface="Times New Roman"/>
              </a:rPr>
              <a:t> </a:t>
            </a:r>
            <a:r>
              <a:rPr sz="2200" i="1" spc="0" dirty="0" smtClean="0">
                <a:latin typeface="Times New Roman"/>
                <a:cs typeface="Times New Roman"/>
              </a:rPr>
              <a:t>h</a:t>
            </a:r>
            <a:r>
              <a:rPr sz="2200" i="1" spc="-62" dirty="0" smtClean="0">
                <a:latin typeface="Times New Roman"/>
                <a:cs typeface="Times New Roman"/>
              </a:rPr>
              <a:t>a</a:t>
            </a:r>
            <a:r>
              <a:rPr sz="2200" i="1" spc="0" dirty="0" smtClean="0">
                <a:latin typeface="Times New Roman"/>
                <a:cs typeface="Times New Roman"/>
              </a:rPr>
              <a:t>r</a:t>
            </a:r>
            <a:r>
              <a:rPr sz="2200" i="1" spc="-56" dirty="0" smtClean="0">
                <a:latin typeface="Times New Roman"/>
                <a:cs typeface="Times New Roman"/>
              </a:rPr>
              <a:t>d</a:t>
            </a:r>
            <a:r>
              <a:rPr sz="2200" i="1" spc="0" dirty="0" smtClean="0">
                <a:latin typeface="Times New Roman"/>
                <a:cs typeface="Times New Roman"/>
              </a:rPr>
              <a:t>co</a:t>
            </a:r>
            <a:r>
              <a:rPr sz="2200" i="1" spc="-84" dirty="0" smtClean="0">
                <a:latin typeface="Times New Roman"/>
                <a:cs typeface="Times New Roman"/>
              </a:rPr>
              <a:t>p</a:t>
            </a:r>
            <a:r>
              <a:rPr sz="2200" i="1" spc="0" dirty="0" smtClean="0">
                <a:latin typeface="Times New Roman"/>
                <a:cs typeface="Times New Roman"/>
              </a:rPr>
              <a:t>y</a:t>
            </a:r>
            <a:r>
              <a:rPr sz="2200" i="1" spc="-16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ts val="2370"/>
              </a:lnSpc>
            </a:pPr>
            <a:r>
              <a:rPr sz="220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59" dirty="0" smtClean="0">
                <a:latin typeface="Times New Roman"/>
                <a:cs typeface="Times New Roman"/>
              </a:rPr>
              <a:t>g</a:t>
            </a:r>
            <a:r>
              <a:rPr sz="2200" spc="-3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34" dirty="0" smtClean="0">
                <a:latin typeface="Times New Roman"/>
                <a:cs typeface="Times New Roman"/>
              </a:rPr>
              <a:t>nd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5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ad</a:t>
            </a:r>
            <a:r>
              <a:rPr sz="2200" spc="-93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29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5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7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70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36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547" dirty="0" smtClean="0">
                <a:latin typeface="Times New Roman"/>
                <a:cs typeface="Times New Roman"/>
              </a:rPr>
              <a:t> </a:t>
            </a:r>
            <a:r>
              <a:rPr sz="2200" spc="-52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esal</a:t>
            </a:r>
            <a:r>
              <a:rPr sz="2200" spc="-127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han</a:t>
            </a:r>
            <a:r>
              <a:rPr sz="2200" spc="-7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lam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ts val="2380"/>
              </a:lnSpc>
              <a:spcBef>
                <a:spcPts val="0"/>
              </a:spcBef>
            </a:pP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9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103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ka</a:t>
            </a:r>
            <a:r>
              <a:rPr sz="2200" spc="-92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-</a:t>
            </a:r>
            <a:r>
              <a:rPr sz="2200" spc="-57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er</a:t>
            </a:r>
            <a:r>
              <a:rPr sz="2200" spc="-92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-182" dirty="0" smtClean="0">
                <a:latin typeface="Times New Roman"/>
                <a:cs typeface="Times New Roman"/>
              </a:rPr>
              <a:t> </a:t>
            </a:r>
            <a:r>
              <a:rPr sz="2200" i="1" spc="-34" dirty="0" smtClean="0">
                <a:latin typeface="Times New Roman"/>
                <a:cs typeface="Times New Roman"/>
              </a:rPr>
              <a:t>h</a:t>
            </a:r>
            <a:r>
              <a:rPr sz="2200" i="1" spc="0" dirty="0" smtClean="0">
                <a:latin typeface="Times New Roman"/>
                <a:cs typeface="Times New Roman"/>
              </a:rPr>
              <a:t>a</a:t>
            </a:r>
            <a:r>
              <a:rPr sz="2200" i="1" spc="-44" dirty="0" smtClean="0">
                <a:latin typeface="Times New Roman"/>
                <a:cs typeface="Times New Roman"/>
              </a:rPr>
              <a:t>r</a:t>
            </a:r>
            <a:r>
              <a:rPr sz="2200" i="1" spc="0" dirty="0" smtClean="0">
                <a:latin typeface="Times New Roman"/>
                <a:cs typeface="Times New Roman"/>
              </a:rPr>
              <a:t>d</a:t>
            </a:r>
            <a:r>
              <a:rPr sz="2200" i="1" spc="-54" dirty="0" smtClean="0">
                <a:latin typeface="Times New Roman"/>
                <a:cs typeface="Times New Roman"/>
              </a:rPr>
              <a:t>c</a:t>
            </a:r>
            <a:r>
              <a:rPr sz="2200" i="1" spc="0" dirty="0" smtClean="0">
                <a:latin typeface="Times New Roman"/>
                <a:cs typeface="Times New Roman"/>
              </a:rPr>
              <a:t>opy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4670" y="3332973"/>
            <a:ext cx="191154" cy="2070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75"/>
              </a:lnSpc>
              <a:spcBef>
                <a:spcPts val="73"/>
              </a:spcBef>
            </a:pPr>
            <a:r>
              <a:rPr sz="14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2490" y="4949916"/>
            <a:ext cx="7263596" cy="6057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27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7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0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7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na</a:t>
            </a:r>
            <a:r>
              <a:rPr sz="2200" spc="-95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5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oleh</a:t>
            </a:r>
            <a:r>
              <a:rPr sz="2200" spc="39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50" dirty="0" smtClean="0">
                <a:latin typeface="Times New Roman"/>
                <a:cs typeface="Times New Roman"/>
              </a:rPr>
              <a:t>r</a:t>
            </a:r>
            <a:r>
              <a:rPr sz="2200" spc="-3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1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isasi</a:t>
            </a:r>
            <a:r>
              <a:rPr sz="2200" spc="-117" dirty="0" smtClean="0">
                <a:latin typeface="Times New Roman"/>
                <a:cs typeface="Times New Roman"/>
              </a:rPr>
              <a:t>-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50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7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nis</a:t>
            </a:r>
            <a:r>
              <a:rPr sz="2200" spc="-100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si</a:t>
            </a:r>
            <a:r>
              <a:rPr sz="2200" spc="122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ang </a:t>
            </a:r>
            <a:r>
              <a:rPr sz="2200" spc="3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lak</a:t>
            </a:r>
            <a:r>
              <a:rPr sz="2200" spc="-9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kan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ts val="2370"/>
              </a:lnSpc>
              <a:spcBef>
                <a:spcPts val="2"/>
              </a:spcBef>
            </a:pP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4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sa</a:t>
            </a:r>
            <a:r>
              <a:rPr sz="2200" spc="-91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si</a:t>
            </a:r>
            <a:r>
              <a:rPr sz="2200" spc="-4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7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r</a:t>
            </a:r>
            <a:r>
              <a:rPr sz="2200" spc="-57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8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gan</a:t>
            </a:r>
            <a:r>
              <a:rPr sz="2200" spc="16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6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lam</a:t>
            </a:r>
            <a:r>
              <a:rPr sz="2200" spc="-9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j</a:t>
            </a:r>
            <a:r>
              <a:rPr sz="2200" spc="-4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ml</a:t>
            </a:r>
            <a:r>
              <a:rPr sz="2200" spc="-7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h </a:t>
            </a:r>
            <a:r>
              <a:rPr sz="2200" spc="119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7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sa</a:t>
            </a:r>
            <a:r>
              <a:rPr sz="2200" spc="-95" dirty="0" smtClean="0">
                <a:latin typeface="Times New Roman"/>
                <a:cs typeface="Times New Roman"/>
              </a:rPr>
              <a:t>n</a:t>
            </a:r>
            <a:r>
              <a:rPr sz="2200" spc="-41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at</a:t>
            </a:r>
            <a:r>
              <a:rPr sz="2200" spc="-83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esar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4670" y="4978893"/>
            <a:ext cx="191154" cy="2070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475"/>
              </a:lnSpc>
              <a:spcBef>
                <a:spcPts val="73"/>
              </a:spcBef>
            </a:pPr>
            <a:r>
              <a:rPr sz="14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EDI</a:t>
            </a:r>
            <a:r>
              <a:rPr sz="6300" spc="9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3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(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i="1" spc="-5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le</a:t>
            </a:r>
            <a:r>
              <a:rPr sz="6300" i="1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tronic </a:t>
            </a:r>
            <a:r>
              <a:rPr sz="6300" i="1" spc="3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Da</a:t>
            </a:r>
            <a:r>
              <a:rPr sz="6300" i="1" spc="-358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a</a:t>
            </a:r>
            <a:r>
              <a:rPr sz="6300" i="1" spc="27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Ser</a:t>
            </a:r>
            <a:r>
              <a:rPr sz="6300" i="1" spc="-1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v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ic</a:t>
            </a:r>
            <a:r>
              <a:rPr sz="6300" i="1" spc="-9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)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72490" y="1711680"/>
            <a:ext cx="7766652" cy="863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spc="-28" dirty="0" smtClean="0">
                <a:latin typeface="Times New Roman"/>
                <a:cs typeface="Times New Roman"/>
              </a:rPr>
              <a:t>P</a:t>
            </a:r>
            <a:r>
              <a:rPr sz="3000" spc="0" dirty="0" smtClean="0">
                <a:latin typeface="Times New Roman"/>
                <a:cs typeface="Times New Roman"/>
              </a:rPr>
              <a:t>enggunaan</a:t>
            </a:r>
            <a:r>
              <a:rPr sz="3000" spc="99" dirty="0" smtClean="0">
                <a:latin typeface="Times New Roman"/>
                <a:cs typeface="Times New Roman"/>
              </a:rPr>
              <a:t> </a:t>
            </a:r>
            <a:r>
              <a:rPr sz="3000" spc="-314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n</a:t>
            </a:r>
            <a:r>
              <a:rPr sz="3000" spc="-59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39" dirty="0" smtClean="0">
                <a:latin typeface="Times New Roman"/>
                <a:cs typeface="Times New Roman"/>
              </a:rPr>
              <a:t>r</a:t>
            </a:r>
            <a:r>
              <a:rPr sz="3000" spc="0" dirty="0" smtClean="0">
                <a:latin typeface="Times New Roman"/>
                <a:cs typeface="Times New Roman"/>
              </a:rPr>
              <a:t>net</a:t>
            </a:r>
            <a:r>
              <a:rPr sz="3000" spc="14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yang </a:t>
            </a:r>
            <a:r>
              <a:rPr sz="3000" spc="166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ber</a:t>
            </a:r>
            <a:r>
              <a:rPr sz="3000" spc="-307" dirty="0" smtClean="0">
                <a:latin typeface="Times New Roman"/>
                <a:cs typeface="Times New Roman"/>
              </a:rPr>
              <a:t>b</a:t>
            </a:r>
            <a:r>
              <a:rPr sz="3000" spc="-52" dirty="0" smtClean="0">
                <a:latin typeface="Times New Roman"/>
                <a:cs typeface="Times New Roman"/>
              </a:rPr>
              <a:t>a</a:t>
            </a:r>
            <a:r>
              <a:rPr sz="3000" spc="0" dirty="0" smtClean="0">
                <a:latin typeface="Times New Roman"/>
                <a:cs typeface="Times New Roman"/>
              </a:rPr>
              <a:t>sis</a:t>
            </a:r>
            <a:r>
              <a:rPr sz="3000" spc="17" dirty="0" smtClean="0">
                <a:latin typeface="Times New Roman"/>
                <a:cs typeface="Times New Roman"/>
              </a:rPr>
              <a:t> </a:t>
            </a:r>
            <a:r>
              <a:rPr sz="3000" spc="-100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e</a:t>
            </a:r>
            <a:r>
              <a:rPr sz="3000" spc="-54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no</a:t>
            </a:r>
            <a:r>
              <a:rPr sz="3000" spc="-79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ogi</a:t>
            </a:r>
            <a:endParaRPr sz="3000">
              <a:latin typeface="Times New Roman"/>
              <a:cs typeface="Times New Roman"/>
            </a:endParaRPr>
          </a:p>
          <a:p>
            <a:pPr marL="12700" marR="57150">
              <a:lnSpc>
                <a:spcPct val="95825"/>
              </a:lnSpc>
            </a:pPr>
            <a:r>
              <a:rPr sz="3000" spc="-19" dirty="0" smtClean="0">
                <a:latin typeface="Times New Roman"/>
                <a:cs typeface="Times New Roman"/>
              </a:rPr>
              <a:t>i</a:t>
            </a:r>
            <a:r>
              <a:rPr sz="3000" spc="0" dirty="0" smtClean="0">
                <a:latin typeface="Times New Roman"/>
                <a:cs typeface="Times New Roman"/>
              </a:rPr>
              <a:t>n</a:t>
            </a:r>
            <a:r>
              <a:rPr sz="3000" spc="-39" dirty="0" smtClean="0">
                <a:latin typeface="Times New Roman"/>
                <a:cs typeface="Times New Roman"/>
              </a:rPr>
              <a:t>f</a:t>
            </a:r>
            <a:r>
              <a:rPr sz="3000" spc="0" dirty="0" smtClean="0">
                <a:latin typeface="Times New Roman"/>
                <a:cs typeface="Times New Roman"/>
              </a:rPr>
              <a:t>ormasi</a:t>
            </a:r>
            <a:r>
              <a:rPr sz="3000" spc="-75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dan </a:t>
            </a:r>
            <a:r>
              <a:rPr sz="3000" spc="85" dirty="0" smtClean="0">
                <a:latin typeface="Times New Roman"/>
                <a:cs typeface="Times New Roman"/>
              </a:rPr>
              <a:t> </a:t>
            </a:r>
            <a:r>
              <a:rPr sz="3000" spc="-144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omun</a:t>
            </a:r>
            <a:r>
              <a:rPr sz="3000" spc="-159" dirty="0" smtClean="0">
                <a:latin typeface="Times New Roman"/>
                <a:cs typeface="Times New Roman"/>
              </a:rPr>
              <a:t>i</a:t>
            </a:r>
            <a:r>
              <a:rPr sz="3000" spc="-25" dirty="0" smtClean="0">
                <a:latin typeface="Times New Roman"/>
                <a:cs typeface="Times New Roman"/>
              </a:rPr>
              <a:t>k</a:t>
            </a:r>
            <a:r>
              <a:rPr sz="3000" spc="0" dirty="0" smtClean="0">
                <a:latin typeface="Times New Roman"/>
                <a:cs typeface="Times New Roman"/>
              </a:rPr>
              <a:t>asi</a:t>
            </a:r>
            <a:r>
              <a:rPr sz="3000" spc="25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un</a:t>
            </a:r>
            <a:r>
              <a:rPr sz="3000" spc="-112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uk</a:t>
            </a:r>
            <a:r>
              <a:rPr sz="3000" spc="-8" dirty="0" smtClean="0">
                <a:latin typeface="Times New Roman"/>
                <a:cs typeface="Times New Roman"/>
              </a:rPr>
              <a:t> </a:t>
            </a:r>
            <a:r>
              <a:rPr sz="3000" spc="0" dirty="0" smtClean="0">
                <a:latin typeface="Times New Roman"/>
                <a:cs typeface="Times New Roman"/>
              </a:rPr>
              <a:t>kegia</a:t>
            </a:r>
            <a:r>
              <a:rPr sz="3000" spc="-175" dirty="0" smtClean="0">
                <a:latin typeface="Times New Roman"/>
                <a:cs typeface="Times New Roman"/>
              </a:rPr>
              <a:t>t</a:t>
            </a:r>
            <a:r>
              <a:rPr sz="3000" spc="0" dirty="0" smtClean="0">
                <a:latin typeface="Times New Roman"/>
                <a:cs typeface="Times New Roman"/>
              </a:rPr>
              <a:t>an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4670" y="175211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2490" y="2624810"/>
            <a:ext cx="2165285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dirty="0" smtClean="0">
                <a:latin typeface="Times New Roman"/>
                <a:cs typeface="Times New Roman"/>
              </a:rPr>
              <a:t>peng</a:t>
            </a:r>
            <a:r>
              <a:rPr sz="3000" spc="-144" dirty="0" smtClean="0">
                <a:latin typeface="Times New Roman"/>
                <a:cs typeface="Times New Roman"/>
              </a:rPr>
              <a:t>i</a:t>
            </a:r>
            <a:r>
              <a:rPr sz="3000" spc="-25" dirty="0" smtClean="0">
                <a:latin typeface="Times New Roman"/>
                <a:cs typeface="Times New Roman"/>
              </a:rPr>
              <a:t>k</a:t>
            </a:r>
            <a:r>
              <a:rPr sz="3000" spc="-19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anan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63367" y="2624810"/>
            <a:ext cx="72753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spc="0" dirty="0" smtClean="0">
                <a:latin typeface="Times New Roman"/>
                <a:cs typeface="Times New Roman"/>
              </a:rPr>
              <a:t>dan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16604" y="2624810"/>
            <a:ext cx="1717388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dirty="0" smtClean="0">
                <a:latin typeface="Times New Roman"/>
                <a:cs typeface="Times New Roman"/>
              </a:rPr>
              <a:t>penjua</a:t>
            </a:r>
            <a:r>
              <a:rPr sz="3000" spc="-434" dirty="0" smtClean="0">
                <a:latin typeface="Times New Roman"/>
                <a:cs typeface="Times New Roman"/>
              </a:rPr>
              <a:t>l</a:t>
            </a:r>
            <a:r>
              <a:rPr sz="3000" spc="0" dirty="0" smtClean="0">
                <a:latin typeface="Times New Roman"/>
                <a:cs typeface="Times New Roman"/>
              </a:rPr>
              <a:t>an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559806" y="2624810"/>
            <a:ext cx="1284151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spc="0" dirty="0" smtClean="0">
                <a:latin typeface="Times New Roman"/>
                <a:cs typeface="Times New Roman"/>
              </a:rPr>
              <a:t>produk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38315" y="2624810"/>
            <a:ext cx="72753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spc="0" dirty="0" smtClean="0">
                <a:latin typeface="Times New Roman"/>
                <a:cs typeface="Times New Roman"/>
              </a:rPr>
              <a:t>dan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91552" y="2624810"/>
            <a:ext cx="757919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spc="-144" dirty="0" smtClean="0">
                <a:latin typeface="Times New Roman"/>
                <a:cs typeface="Times New Roman"/>
              </a:rPr>
              <a:t>j</a:t>
            </a:r>
            <a:r>
              <a:rPr sz="3000" spc="0" dirty="0" smtClean="0">
                <a:latin typeface="Times New Roman"/>
                <a:cs typeface="Times New Roman"/>
              </a:rPr>
              <a:t>asa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Int</a:t>
            </a:r>
            <a:r>
              <a:rPr sz="6300" i="1" spc="-146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rnet</a:t>
            </a:r>
            <a:r>
              <a:rPr sz="6300" i="1" spc="12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</a:t>
            </a:r>
            <a:r>
              <a:rPr sz="6300" i="1" spc="-45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r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72490" y="1619036"/>
            <a:ext cx="435991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45"/>
              </a:lnSpc>
              <a:spcBef>
                <a:spcPts val="167"/>
              </a:spcBef>
            </a:pP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B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g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sz="3200" spc="425" dirty="0" smtClean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o</a:t>
            </a: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r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g</a:t>
            </a: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n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s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s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/p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e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n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j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u</a:t>
            </a: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4670" y="1662339"/>
            <a:ext cx="266497" cy="2895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75" spc="0" baseline="1327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98880" y="2091245"/>
            <a:ext cx="6814339" cy="1336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00"/>
              </a:lnSpc>
              <a:spcBef>
                <a:spcPts val="290"/>
              </a:spcBef>
            </a:pPr>
            <a:r>
              <a:rPr sz="2500" dirty="0" smtClean="0">
                <a:latin typeface="Times New Roman"/>
                <a:cs typeface="Times New Roman"/>
              </a:rPr>
              <a:t>M</a:t>
            </a:r>
            <a:r>
              <a:rPr sz="2500" spc="-4" dirty="0" smtClean="0">
                <a:latin typeface="Times New Roman"/>
                <a:cs typeface="Times New Roman"/>
              </a:rPr>
              <a:t>e</a:t>
            </a:r>
            <a:r>
              <a:rPr sz="2500" spc="-9" dirty="0" smtClean="0">
                <a:latin typeface="Times New Roman"/>
                <a:cs typeface="Times New Roman"/>
              </a:rPr>
              <a:t>m</a:t>
            </a:r>
            <a:r>
              <a:rPr sz="2500" spc="0" dirty="0" smtClean="0">
                <a:latin typeface="Times New Roman"/>
                <a:cs typeface="Times New Roman"/>
              </a:rPr>
              <a:t>b</a:t>
            </a:r>
            <a:r>
              <a:rPr sz="2500" spc="4" dirty="0" smtClean="0">
                <a:latin typeface="Times New Roman"/>
                <a:cs typeface="Times New Roman"/>
              </a:rPr>
              <a:t>u</a:t>
            </a:r>
            <a:r>
              <a:rPr sz="2500" spc="0" dirty="0" smtClean="0">
                <a:latin typeface="Times New Roman"/>
                <a:cs typeface="Times New Roman"/>
              </a:rPr>
              <a:t>at</a:t>
            </a:r>
            <a:r>
              <a:rPr sz="2500" spc="75" dirty="0" smtClean="0">
                <a:latin typeface="Times New Roman"/>
                <a:cs typeface="Times New Roman"/>
              </a:rPr>
              <a:t> </a:t>
            </a:r>
            <a:r>
              <a:rPr sz="2500" spc="0" dirty="0" smtClean="0">
                <a:latin typeface="Times New Roman"/>
                <a:cs typeface="Times New Roman"/>
              </a:rPr>
              <a:t>pa</a:t>
            </a:r>
            <a:r>
              <a:rPr sz="2500" spc="11" dirty="0" smtClean="0">
                <a:latin typeface="Times New Roman"/>
                <a:cs typeface="Times New Roman"/>
              </a:rPr>
              <a:t>s</a:t>
            </a:r>
            <a:r>
              <a:rPr sz="2500" spc="-11" dirty="0" smtClean="0">
                <a:latin typeface="Times New Roman"/>
                <a:cs typeface="Times New Roman"/>
              </a:rPr>
              <a:t>a</a:t>
            </a:r>
            <a:r>
              <a:rPr sz="2500" spc="0" dirty="0" smtClean="0">
                <a:latin typeface="Times New Roman"/>
                <a:cs typeface="Times New Roman"/>
              </a:rPr>
              <a:t>r</a:t>
            </a:r>
            <a:r>
              <a:rPr sz="2500" spc="13" dirty="0" smtClean="0">
                <a:latin typeface="Times New Roman"/>
                <a:cs typeface="Times New Roman"/>
              </a:rPr>
              <a:t> </a:t>
            </a:r>
            <a:r>
              <a:rPr sz="2500" spc="-4" dirty="0" smtClean="0">
                <a:latin typeface="Times New Roman"/>
                <a:cs typeface="Times New Roman"/>
              </a:rPr>
              <a:t>n</a:t>
            </a:r>
            <a:r>
              <a:rPr sz="2500" spc="9" dirty="0" smtClean="0">
                <a:latin typeface="Times New Roman"/>
                <a:cs typeface="Times New Roman"/>
              </a:rPr>
              <a:t>a</a:t>
            </a:r>
            <a:r>
              <a:rPr sz="2500" spc="0" dirty="0" smtClean="0">
                <a:latin typeface="Times New Roman"/>
                <a:cs typeface="Times New Roman"/>
              </a:rPr>
              <a:t>s</a:t>
            </a:r>
            <a:r>
              <a:rPr sz="2500" spc="4" dirty="0" smtClean="0">
                <a:latin typeface="Times New Roman"/>
                <a:cs typeface="Times New Roman"/>
              </a:rPr>
              <a:t>i</a:t>
            </a:r>
            <a:r>
              <a:rPr sz="2500" spc="-14" dirty="0" smtClean="0">
                <a:latin typeface="Times New Roman"/>
                <a:cs typeface="Times New Roman"/>
              </a:rPr>
              <a:t>o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al</a:t>
            </a:r>
            <a:r>
              <a:rPr sz="2500" spc="79" dirty="0" smtClean="0">
                <a:latin typeface="Times New Roman"/>
                <a:cs typeface="Times New Roman"/>
              </a:rPr>
              <a:t> </a:t>
            </a:r>
            <a:r>
              <a:rPr sz="2500" spc="0" dirty="0" smtClean="0">
                <a:latin typeface="Times New Roman"/>
                <a:cs typeface="Times New Roman"/>
              </a:rPr>
              <a:t>ata</a:t>
            </a:r>
            <a:r>
              <a:rPr sz="2500" spc="5" dirty="0" smtClean="0">
                <a:latin typeface="Times New Roman"/>
                <a:cs typeface="Times New Roman"/>
              </a:rPr>
              <a:t>u</a:t>
            </a:r>
            <a:r>
              <a:rPr sz="2500" spc="-11" dirty="0" smtClean="0">
                <a:latin typeface="Times New Roman"/>
                <a:cs typeface="Times New Roman"/>
              </a:rPr>
              <a:t>p</a:t>
            </a:r>
            <a:r>
              <a:rPr sz="2500" spc="5" dirty="0" smtClean="0">
                <a:latin typeface="Times New Roman"/>
                <a:cs typeface="Times New Roman"/>
              </a:rPr>
              <a:t>u</a:t>
            </a:r>
            <a:r>
              <a:rPr sz="2500" spc="0" dirty="0" smtClean="0">
                <a:latin typeface="Times New Roman"/>
                <a:cs typeface="Times New Roman"/>
              </a:rPr>
              <a:t>n</a:t>
            </a:r>
            <a:r>
              <a:rPr sz="2500" spc="57" dirty="0" smtClean="0">
                <a:latin typeface="Times New Roman"/>
                <a:cs typeface="Times New Roman"/>
              </a:rPr>
              <a:t> </a:t>
            </a:r>
            <a:r>
              <a:rPr sz="2500" spc="-4" dirty="0" smtClean="0">
                <a:latin typeface="Times New Roman"/>
                <a:cs typeface="Times New Roman"/>
              </a:rPr>
              <a:t>i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t</a:t>
            </a:r>
            <a:r>
              <a:rPr sz="2500" spc="-4" dirty="0" smtClean="0">
                <a:latin typeface="Times New Roman"/>
                <a:cs typeface="Times New Roman"/>
              </a:rPr>
              <a:t>er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a</a:t>
            </a:r>
            <a:r>
              <a:rPr sz="2500" spc="9" dirty="0" smtClean="0">
                <a:latin typeface="Times New Roman"/>
                <a:cs typeface="Times New Roman"/>
              </a:rPr>
              <a:t>s</a:t>
            </a:r>
            <a:r>
              <a:rPr sz="2500" spc="-4" dirty="0" smtClean="0">
                <a:latin typeface="Times New Roman"/>
                <a:cs typeface="Times New Roman"/>
              </a:rPr>
              <a:t>ion</a:t>
            </a:r>
            <a:r>
              <a:rPr sz="2500" spc="0" dirty="0" smtClean="0">
                <a:latin typeface="Times New Roman"/>
                <a:cs typeface="Times New Roman"/>
              </a:rPr>
              <a:t>al m</a:t>
            </a:r>
            <a:r>
              <a:rPr sz="2500" spc="-4" dirty="0" smtClean="0">
                <a:latin typeface="Times New Roman"/>
                <a:cs typeface="Times New Roman"/>
              </a:rPr>
              <a:t>e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-4" dirty="0" smtClean="0">
                <a:latin typeface="Times New Roman"/>
                <a:cs typeface="Times New Roman"/>
              </a:rPr>
              <a:t>j</a:t>
            </a:r>
            <a:r>
              <a:rPr sz="2500" spc="0" dirty="0" smtClean="0">
                <a:latin typeface="Times New Roman"/>
                <a:cs typeface="Times New Roman"/>
              </a:rPr>
              <a:t>adi</a:t>
            </a:r>
            <a:r>
              <a:rPr sz="2500" spc="79" dirty="0" smtClean="0">
                <a:latin typeface="Times New Roman"/>
                <a:cs typeface="Times New Roman"/>
              </a:rPr>
              <a:t> </a:t>
            </a:r>
            <a:r>
              <a:rPr sz="2500" spc="9" dirty="0" smtClean="0">
                <a:latin typeface="Times New Roman"/>
                <a:cs typeface="Times New Roman"/>
              </a:rPr>
              <a:t>s</a:t>
            </a:r>
            <a:r>
              <a:rPr sz="2500" spc="-4" dirty="0" smtClean="0">
                <a:latin typeface="Times New Roman"/>
                <a:cs typeface="Times New Roman"/>
              </a:rPr>
              <a:t>e</a:t>
            </a:r>
            <a:r>
              <a:rPr sz="2500" spc="-9" dirty="0" smtClean="0">
                <a:latin typeface="Times New Roman"/>
                <a:cs typeface="Times New Roman"/>
              </a:rPr>
              <a:t>m</a:t>
            </a:r>
            <a:r>
              <a:rPr sz="2500" spc="0" dirty="0" smtClean="0">
                <a:latin typeface="Times New Roman"/>
                <a:cs typeface="Times New Roman"/>
              </a:rPr>
              <a:t>ak</a:t>
            </a:r>
            <a:r>
              <a:rPr sz="2500" spc="-4" dirty="0" smtClean="0">
                <a:latin typeface="Times New Roman"/>
                <a:cs typeface="Times New Roman"/>
              </a:rPr>
              <a:t>i</a:t>
            </a:r>
            <a:r>
              <a:rPr sz="2500" spc="0" dirty="0" smtClean="0">
                <a:latin typeface="Times New Roman"/>
                <a:cs typeface="Times New Roman"/>
              </a:rPr>
              <a:t>n</a:t>
            </a:r>
            <a:r>
              <a:rPr sz="2500" spc="89" dirty="0" smtClean="0">
                <a:latin typeface="Times New Roman"/>
                <a:cs typeface="Times New Roman"/>
              </a:rPr>
              <a:t> </a:t>
            </a:r>
            <a:r>
              <a:rPr sz="2500" spc="-11" dirty="0" smtClean="0">
                <a:latin typeface="Times New Roman"/>
                <a:cs typeface="Times New Roman"/>
              </a:rPr>
              <a:t>m</a:t>
            </a:r>
            <a:r>
              <a:rPr sz="2500" spc="5" dirty="0" smtClean="0">
                <a:latin typeface="Times New Roman"/>
                <a:cs typeface="Times New Roman"/>
              </a:rPr>
              <a:t>u</a:t>
            </a:r>
            <a:r>
              <a:rPr sz="2500" spc="0" dirty="0" smtClean="0">
                <a:latin typeface="Times New Roman"/>
                <a:cs typeface="Times New Roman"/>
              </a:rPr>
              <a:t>dah</a:t>
            </a:r>
            <a:r>
              <a:rPr sz="2500" spc="-9" dirty="0" smtClean="0">
                <a:latin typeface="Times New Roman"/>
                <a:cs typeface="Times New Roman"/>
              </a:rPr>
              <a:t> </a:t>
            </a:r>
            <a:r>
              <a:rPr sz="2500" spc="0" dirty="0" smtClean="0">
                <a:latin typeface="Times New Roman"/>
                <a:cs typeface="Times New Roman"/>
              </a:rPr>
              <a:t>d</a:t>
            </a:r>
            <a:r>
              <a:rPr sz="2500" spc="-4" dirty="0" smtClean="0">
                <a:latin typeface="Times New Roman"/>
                <a:cs typeface="Times New Roman"/>
              </a:rPr>
              <a:t>i</a:t>
            </a:r>
            <a:r>
              <a:rPr sz="2500" spc="4" dirty="0" smtClean="0">
                <a:latin typeface="Times New Roman"/>
                <a:cs typeface="Times New Roman"/>
              </a:rPr>
              <a:t>c</a:t>
            </a:r>
            <a:r>
              <a:rPr sz="2500" spc="0" dirty="0" smtClean="0">
                <a:latin typeface="Times New Roman"/>
                <a:cs typeface="Times New Roman"/>
              </a:rPr>
              <a:t>apai</a:t>
            </a:r>
            <a:endParaRPr sz="2500">
              <a:latin typeface="Times New Roman"/>
              <a:cs typeface="Times New Roman"/>
            </a:endParaRPr>
          </a:p>
          <a:p>
            <a:pPr marL="12700" marR="848260">
              <a:lnSpc>
                <a:spcPts val="2400"/>
              </a:lnSpc>
              <a:spcBef>
                <a:spcPts val="619"/>
              </a:spcBef>
            </a:pPr>
            <a:r>
              <a:rPr sz="2500" dirty="0" smtClean="0">
                <a:latin typeface="Times New Roman"/>
                <a:cs typeface="Times New Roman"/>
              </a:rPr>
              <a:t>M</a:t>
            </a:r>
            <a:r>
              <a:rPr sz="2500" spc="-4" dirty="0" smtClean="0">
                <a:latin typeface="Times New Roman"/>
                <a:cs typeface="Times New Roman"/>
              </a:rPr>
              <a:t>en</a:t>
            </a:r>
            <a:r>
              <a:rPr sz="2500" spc="4" dirty="0" smtClean="0">
                <a:latin typeface="Times New Roman"/>
                <a:cs typeface="Times New Roman"/>
              </a:rPr>
              <a:t>uru</a:t>
            </a:r>
            <a:r>
              <a:rPr sz="2500" spc="-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kan</a:t>
            </a:r>
            <a:r>
              <a:rPr sz="2500" spc="89" dirty="0" smtClean="0">
                <a:latin typeface="Times New Roman"/>
                <a:cs typeface="Times New Roman"/>
              </a:rPr>
              <a:t> </a:t>
            </a:r>
            <a:r>
              <a:rPr sz="2500" spc="-9" dirty="0" smtClean="0">
                <a:latin typeface="Times New Roman"/>
                <a:cs typeface="Times New Roman"/>
              </a:rPr>
              <a:t>b</a:t>
            </a:r>
            <a:r>
              <a:rPr sz="2500" spc="4" dirty="0" smtClean="0">
                <a:latin typeface="Times New Roman"/>
                <a:cs typeface="Times New Roman"/>
              </a:rPr>
              <a:t>i</a:t>
            </a:r>
            <a:r>
              <a:rPr sz="2500" spc="0" dirty="0" smtClean="0">
                <a:latin typeface="Times New Roman"/>
                <a:cs typeface="Times New Roman"/>
              </a:rPr>
              <a:t>aya </a:t>
            </a:r>
            <a:r>
              <a:rPr sz="2500" spc="172" dirty="0" smtClean="0">
                <a:latin typeface="Times New Roman"/>
                <a:cs typeface="Times New Roman"/>
              </a:rPr>
              <a:t> </a:t>
            </a:r>
            <a:r>
              <a:rPr sz="2500" spc="-11" dirty="0" smtClean="0">
                <a:latin typeface="Times New Roman"/>
                <a:cs typeface="Times New Roman"/>
              </a:rPr>
              <a:t>p</a:t>
            </a:r>
            <a:r>
              <a:rPr sz="2500" spc="5" dirty="0" smtClean="0">
                <a:latin typeface="Times New Roman"/>
                <a:cs typeface="Times New Roman"/>
              </a:rPr>
              <a:t>r</a:t>
            </a:r>
            <a:r>
              <a:rPr sz="2500" spc="-5" dirty="0" smtClean="0">
                <a:latin typeface="Times New Roman"/>
                <a:cs typeface="Times New Roman"/>
              </a:rPr>
              <a:t>o</a:t>
            </a:r>
            <a:r>
              <a:rPr sz="2500" spc="0" dirty="0" smtClean="0">
                <a:latin typeface="Times New Roman"/>
                <a:cs typeface="Times New Roman"/>
              </a:rPr>
              <a:t>s</a:t>
            </a:r>
            <a:r>
              <a:rPr sz="2500" spc="-5" dirty="0" smtClean="0">
                <a:latin typeface="Times New Roman"/>
                <a:cs typeface="Times New Roman"/>
              </a:rPr>
              <a:t>e</a:t>
            </a:r>
            <a:r>
              <a:rPr sz="2500" spc="11" dirty="0" smtClean="0">
                <a:latin typeface="Times New Roman"/>
                <a:cs typeface="Times New Roman"/>
              </a:rPr>
              <a:t>s</a:t>
            </a:r>
            <a:r>
              <a:rPr sz="2500" spc="0" dirty="0" smtClean="0">
                <a:latin typeface="Times New Roman"/>
                <a:cs typeface="Times New Roman"/>
              </a:rPr>
              <a:t>,</a:t>
            </a:r>
            <a:r>
              <a:rPr sz="2500" spc="-15" dirty="0" smtClean="0">
                <a:latin typeface="Times New Roman"/>
                <a:cs typeface="Times New Roman"/>
              </a:rPr>
              <a:t> </a:t>
            </a:r>
            <a:r>
              <a:rPr sz="2500" spc="-9" dirty="0" smtClean="0">
                <a:latin typeface="Times New Roman"/>
                <a:cs typeface="Times New Roman"/>
              </a:rPr>
              <a:t>d</a:t>
            </a:r>
            <a:r>
              <a:rPr sz="2500" spc="4" dirty="0" smtClean="0">
                <a:latin typeface="Times New Roman"/>
                <a:cs typeface="Times New Roman"/>
              </a:rPr>
              <a:t>i</a:t>
            </a:r>
            <a:r>
              <a:rPr sz="2500" spc="0" dirty="0" smtClean="0">
                <a:latin typeface="Times New Roman"/>
                <a:cs typeface="Times New Roman"/>
              </a:rPr>
              <a:t>st</a:t>
            </a:r>
            <a:r>
              <a:rPr sz="2500" spc="-4" dirty="0" smtClean="0">
                <a:latin typeface="Times New Roman"/>
                <a:cs typeface="Times New Roman"/>
              </a:rPr>
              <a:t>r</a:t>
            </a:r>
            <a:r>
              <a:rPr sz="2500" spc="4" dirty="0" smtClean="0">
                <a:latin typeface="Times New Roman"/>
                <a:cs typeface="Times New Roman"/>
              </a:rPr>
              <a:t>i</a:t>
            </a:r>
            <a:r>
              <a:rPr sz="2500" spc="-9" dirty="0" smtClean="0">
                <a:latin typeface="Times New Roman"/>
                <a:cs typeface="Times New Roman"/>
              </a:rPr>
              <a:t>b</a:t>
            </a:r>
            <a:r>
              <a:rPr sz="2500" spc="4" dirty="0" smtClean="0">
                <a:latin typeface="Times New Roman"/>
                <a:cs typeface="Times New Roman"/>
              </a:rPr>
              <a:t>u</a:t>
            </a:r>
            <a:r>
              <a:rPr sz="2500" spc="9" dirty="0" smtClean="0">
                <a:latin typeface="Times New Roman"/>
                <a:cs typeface="Times New Roman"/>
              </a:rPr>
              <a:t>s</a:t>
            </a:r>
            <a:r>
              <a:rPr sz="2500" spc="-4" dirty="0" smtClean="0">
                <a:latin typeface="Times New Roman"/>
                <a:cs typeface="Times New Roman"/>
              </a:rPr>
              <a:t>i</a:t>
            </a:r>
            <a:r>
              <a:rPr sz="2500" spc="0" dirty="0" smtClean="0">
                <a:latin typeface="Times New Roman"/>
                <a:cs typeface="Times New Roman"/>
              </a:rPr>
              <a:t>,</a:t>
            </a:r>
            <a:r>
              <a:rPr sz="2500" spc="79" dirty="0" smtClean="0">
                <a:latin typeface="Times New Roman"/>
                <a:cs typeface="Times New Roman"/>
              </a:rPr>
              <a:t> </a:t>
            </a:r>
            <a:r>
              <a:rPr sz="2500" spc="0" dirty="0" smtClean="0">
                <a:latin typeface="Times New Roman"/>
                <a:cs typeface="Times New Roman"/>
              </a:rPr>
              <a:t>dan p</a:t>
            </a:r>
            <a:r>
              <a:rPr sz="2500" spc="-4" dirty="0" smtClean="0">
                <a:latin typeface="Times New Roman"/>
                <a:cs typeface="Times New Roman"/>
              </a:rPr>
              <a:t>e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g</a:t>
            </a:r>
            <a:r>
              <a:rPr sz="2500" spc="4" dirty="0" smtClean="0">
                <a:latin typeface="Times New Roman"/>
                <a:cs typeface="Times New Roman"/>
              </a:rPr>
              <a:t>u</a:t>
            </a:r>
            <a:r>
              <a:rPr sz="2500" spc="-9" dirty="0" smtClean="0">
                <a:latin typeface="Times New Roman"/>
                <a:cs typeface="Times New Roman"/>
              </a:rPr>
              <a:t>m</a:t>
            </a:r>
            <a:r>
              <a:rPr sz="2500" spc="0" dirty="0" smtClean="0">
                <a:latin typeface="Times New Roman"/>
                <a:cs typeface="Times New Roman"/>
              </a:rPr>
              <a:t>p</a:t>
            </a:r>
            <a:r>
              <a:rPr sz="2500" spc="4" dirty="0" smtClean="0">
                <a:latin typeface="Times New Roman"/>
                <a:cs typeface="Times New Roman"/>
              </a:rPr>
              <a:t>u</a:t>
            </a:r>
            <a:r>
              <a:rPr sz="2500" spc="-4" dirty="0" smtClean="0">
                <a:latin typeface="Times New Roman"/>
                <a:cs typeface="Times New Roman"/>
              </a:rPr>
              <a:t>l</a:t>
            </a:r>
            <a:r>
              <a:rPr sz="2500" spc="0" dirty="0" smtClean="0">
                <a:latin typeface="Times New Roman"/>
                <a:cs typeface="Times New Roman"/>
              </a:rPr>
              <a:t>an</a:t>
            </a:r>
            <a:r>
              <a:rPr sz="2500" spc="89" dirty="0" smtClean="0">
                <a:latin typeface="Times New Roman"/>
                <a:cs typeface="Times New Roman"/>
              </a:rPr>
              <a:t> </a:t>
            </a:r>
            <a:r>
              <a:rPr sz="2500" spc="-4" dirty="0" smtClean="0">
                <a:latin typeface="Times New Roman"/>
                <a:cs typeface="Times New Roman"/>
              </a:rPr>
              <a:t>i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f</a:t>
            </a:r>
            <a:r>
              <a:rPr sz="2500" spc="-4" dirty="0" smtClean="0">
                <a:latin typeface="Times New Roman"/>
                <a:cs typeface="Times New Roman"/>
              </a:rPr>
              <a:t>or</a:t>
            </a:r>
            <a:r>
              <a:rPr sz="2500" spc="0" dirty="0" smtClean="0">
                <a:latin typeface="Times New Roman"/>
                <a:cs typeface="Times New Roman"/>
              </a:rPr>
              <a:t>masi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73760" y="2132545"/>
            <a:ext cx="225499" cy="215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50"/>
              </a:lnSpc>
              <a:spcBef>
                <a:spcPts val="77"/>
              </a:spcBef>
            </a:pPr>
            <a:r>
              <a:rPr sz="15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3760" y="2820885"/>
            <a:ext cx="225499" cy="215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50"/>
              </a:lnSpc>
              <a:spcBef>
                <a:spcPts val="77"/>
              </a:spcBef>
            </a:pPr>
            <a:r>
              <a:rPr sz="15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72490" y="3870746"/>
            <a:ext cx="451739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45"/>
              </a:lnSpc>
              <a:spcBef>
                <a:spcPts val="167"/>
              </a:spcBef>
            </a:pP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B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g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sz="3200" spc="425" dirty="0" smtClean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k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o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n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s</a:t>
            </a: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u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m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e</a:t>
            </a:r>
            <a:r>
              <a:rPr sz="3200" spc="-4" dirty="0" smtClean="0">
                <a:solidFill>
                  <a:srgbClr val="0000FF"/>
                </a:solidFill>
                <a:latin typeface="Times New Roman"/>
                <a:cs typeface="Times New Roman"/>
              </a:rPr>
              <a:t>n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/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p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e</a:t>
            </a:r>
            <a:r>
              <a:rPr sz="3200" spc="4" dirty="0" smtClean="0">
                <a:solidFill>
                  <a:srgbClr val="0000FF"/>
                </a:solidFill>
                <a:latin typeface="Times New Roman"/>
                <a:cs typeface="Times New Roman"/>
              </a:rPr>
              <a:t>m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b</a:t>
            </a:r>
            <a:r>
              <a:rPr sz="3200" spc="9" dirty="0" smtClean="0">
                <a:solidFill>
                  <a:srgbClr val="0000FF"/>
                </a:solidFill>
                <a:latin typeface="Times New Roman"/>
                <a:cs typeface="Times New Roman"/>
              </a:rPr>
              <a:t>e</a:t>
            </a:r>
            <a:r>
              <a:rPr sz="32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li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4670" y="3914049"/>
            <a:ext cx="266497" cy="2895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75" spc="0" baseline="1327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98880" y="4342955"/>
            <a:ext cx="7166228" cy="1336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00"/>
              </a:lnSpc>
              <a:spcBef>
                <a:spcPts val="290"/>
              </a:spcBef>
            </a:pPr>
            <a:r>
              <a:rPr sz="2500" spc="0" dirty="0" smtClean="0">
                <a:latin typeface="Times New Roman"/>
                <a:cs typeface="Times New Roman"/>
              </a:rPr>
              <a:t>Aks</a:t>
            </a:r>
            <a:r>
              <a:rPr sz="2500" spc="-4" dirty="0" smtClean="0">
                <a:latin typeface="Times New Roman"/>
                <a:cs typeface="Times New Roman"/>
              </a:rPr>
              <a:t>e</a:t>
            </a:r>
            <a:r>
              <a:rPr sz="2500" spc="0" dirty="0" smtClean="0">
                <a:latin typeface="Times New Roman"/>
                <a:cs typeface="Times New Roman"/>
              </a:rPr>
              <a:t>s</a:t>
            </a:r>
            <a:r>
              <a:rPr sz="2500" spc="528" dirty="0" smtClean="0">
                <a:latin typeface="Times New Roman"/>
                <a:cs typeface="Times New Roman"/>
              </a:rPr>
              <a:t> </a:t>
            </a:r>
            <a:r>
              <a:rPr sz="2500" spc="0" dirty="0" smtClean="0">
                <a:latin typeface="Times New Roman"/>
                <a:cs typeface="Times New Roman"/>
              </a:rPr>
              <a:t>ya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g </a:t>
            </a:r>
            <a:r>
              <a:rPr sz="2500" spc="155" dirty="0" smtClean="0">
                <a:latin typeface="Times New Roman"/>
                <a:cs typeface="Times New Roman"/>
              </a:rPr>
              <a:t> </a:t>
            </a:r>
            <a:r>
              <a:rPr sz="2500" spc="-5" dirty="0" smtClean="0">
                <a:latin typeface="Times New Roman"/>
                <a:cs typeface="Times New Roman"/>
              </a:rPr>
              <a:t>s</a:t>
            </a:r>
            <a:r>
              <a:rPr sz="2500" spc="0" dirty="0" smtClean="0">
                <a:latin typeface="Times New Roman"/>
                <a:cs typeface="Times New Roman"/>
              </a:rPr>
              <a:t>a</a:t>
            </a:r>
            <a:r>
              <a:rPr sz="2500" spc="5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gat</a:t>
            </a:r>
            <a:r>
              <a:rPr sz="2500" spc="7" dirty="0" smtClean="0">
                <a:latin typeface="Times New Roman"/>
                <a:cs typeface="Times New Roman"/>
              </a:rPr>
              <a:t> </a:t>
            </a:r>
            <a:r>
              <a:rPr sz="2500" spc="-4" dirty="0" smtClean="0">
                <a:latin typeface="Times New Roman"/>
                <a:cs typeface="Times New Roman"/>
              </a:rPr>
              <a:t>l</a:t>
            </a:r>
            <a:r>
              <a:rPr sz="2500" spc="4" dirty="0" smtClean="0">
                <a:latin typeface="Times New Roman"/>
                <a:cs typeface="Times New Roman"/>
              </a:rPr>
              <a:t>u</a:t>
            </a:r>
            <a:r>
              <a:rPr sz="2500" spc="0" dirty="0" smtClean="0">
                <a:latin typeface="Times New Roman"/>
                <a:cs typeface="Times New Roman"/>
              </a:rPr>
              <a:t>as </a:t>
            </a:r>
            <a:r>
              <a:rPr sz="2500" spc="35" dirty="0" smtClean="0">
                <a:latin typeface="Times New Roman"/>
                <a:cs typeface="Times New Roman"/>
              </a:rPr>
              <a:t> </a:t>
            </a:r>
            <a:r>
              <a:rPr sz="2500" spc="-10" dirty="0" smtClean="0">
                <a:latin typeface="Times New Roman"/>
                <a:cs typeface="Times New Roman"/>
              </a:rPr>
              <a:t>(</a:t>
            </a:r>
            <a:r>
              <a:rPr sz="2500" i="1" spc="0" dirty="0" smtClean="0">
                <a:latin typeface="Times New Roman"/>
                <a:cs typeface="Times New Roman"/>
              </a:rPr>
              <a:t>w</a:t>
            </a:r>
            <a:r>
              <a:rPr sz="2500" i="1" spc="-15" dirty="0" smtClean="0">
                <a:latin typeface="Times New Roman"/>
                <a:cs typeface="Times New Roman"/>
              </a:rPr>
              <a:t>o</a:t>
            </a:r>
            <a:r>
              <a:rPr sz="2500" i="1" spc="5" dirty="0" smtClean="0">
                <a:latin typeface="Times New Roman"/>
                <a:cs typeface="Times New Roman"/>
              </a:rPr>
              <a:t>r</a:t>
            </a:r>
            <a:r>
              <a:rPr sz="2500" i="1" spc="-5" dirty="0" smtClean="0">
                <a:latin typeface="Times New Roman"/>
                <a:cs typeface="Times New Roman"/>
              </a:rPr>
              <a:t>l</a:t>
            </a:r>
            <a:r>
              <a:rPr sz="2500" i="1" spc="0" dirty="0" smtClean="0">
                <a:latin typeface="Times New Roman"/>
                <a:cs typeface="Times New Roman"/>
              </a:rPr>
              <a:t>d</a:t>
            </a:r>
            <a:r>
              <a:rPr sz="2500" i="1" spc="10" dirty="0" smtClean="0">
                <a:latin typeface="Times New Roman"/>
                <a:cs typeface="Times New Roman"/>
              </a:rPr>
              <a:t>-</a:t>
            </a:r>
            <a:r>
              <a:rPr sz="2500" i="1" spc="-10" dirty="0" smtClean="0">
                <a:latin typeface="Times New Roman"/>
                <a:cs typeface="Times New Roman"/>
              </a:rPr>
              <a:t>w</a:t>
            </a:r>
            <a:r>
              <a:rPr sz="2500" i="1" spc="5" dirty="0" smtClean="0">
                <a:latin typeface="Times New Roman"/>
                <a:cs typeface="Times New Roman"/>
              </a:rPr>
              <a:t>i</a:t>
            </a:r>
            <a:r>
              <a:rPr sz="2500" i="1" spc="0" dirty="0" smtClean="0">
                <a:latin typeface="Times New Roman"/>
                <a:cs typeface="Times New Roman"/>
              </a:rPr>
              <a:t>d</a:t>
            </a:r>
            <a:r>
              <a:rPr sz="2500" i="1" spc="-15" dirty="0" smtClean="0">
                <a:latin typeface="Times New Roman"/>
                <a:cs typeface="Times New Roman"/>
              </a:rPr>
              <a:t>e</a:t>
            </a:r>
            <a:r>
              <a:rPr sz="2500" spc="0" dirty="0" smtClean="0">
                <a:latin typeface="Times New Roman"/>
                <a:cs typeface="Times New Roman"/>
              </a:rPr>
              <a:t>)</a:t>
            </a:r>
            <a:r>
              <a:rPr sz="2500" spc="75" dirty="0" smtClean="0">
                <a:latin typeface="Times New Roman"/>
                <a:cs typeface="Times New Roman"/>
              </a:rPr>
              <a:t> </a:t>
            </a:r>
            <a:r>
              <a:rPr sz="2500" spc="-9" dirty="0" smtClean="0">
                <a:latin typeface="Times New Roman"/>
                <a:cs typeface="Times New Roman"/>
              </a:rPr>
              <a:t>t</a:t>
            </a:r>
            <a:r>
              <a:rPr sz="2500" spc="-4" dirty="0" smtClean="0">
                <a:latin typeface="Times New Roman"/>
                <a:cs typeface="Times New Roman"/>
              </a:rPr>
              <a:t>e</a:t>
            </a:r>
            <a:r>
              <a:rPr sz="2500" spc="4" dirty="0" smtClean="0">
                <a:latin typeface="Times New Roman"/>
                <a:cs typeface="Times New Roman"/>
              </a:rPr>
              <a:t>r</a:t>
            </a:r>
            <a:r>
              <a:rPr sz="2500" spc="-4" dirty="0" smtClean="0">
                <a:latin typeface="Times New Roman"/>
                <a:cs typeface="Times New Roman"/>
              </a:rPr>
              <a:t>h</a:t>
            </a:r>
            <a:r>
              <a:rPr sz="2500" spc="9" dirty="0" smtClean="0">
                <a:latin typeface="Times New Roman"/>
                <a:cs typeface="Times New Roman"/>
              </a:rPr>
              <a:t>a</a:t>
            </a:r>
            <a:r>
              <a:rPr sz="2500" spc="-9" dirty="0" smtClean="0">
                <a:latin typeface="Times New Roman"/>
                <a:cs typeface="Times New Roman"/>
              </a:rPr>
              <a:t>d</a:t>
            </a:r>
            <a:r>
              <a:rPr sz="2500" spc="0" dirty="0" smtClean="0">
                <a:latin typeface="Times New Roman"/>
                <a:cs typeface="Times New Roman"/>
              </a:rPr>
              <a:t>ap </a:t>
            </a:r>
            <a:r>
              <a:rPr sz="2500" spc="9" dirty="0" smtClean="0">
                <a:latin typeface="Times New Roman"/>
                <a:cs typeface="Times New Roman"/>
              </a:rPr>
              <a:t>s</a:t>
            </a:r>
            <a:r>
              <a:rPr sz="2500" spc="-4" dirty="0" smtClean="0">
                <a:latin typeface="Times New Roman"/>
                <a:cs typeface="Times New Roman"/>
              </a:rPr>
              <a:t>ej</a:t>
            </a:r>
            <a:r>
              <a:rPr sz="2500" spc="4" dirty="0" smtClean="0">
                <a:latin typeface="Times New Roman"/>
                <a:cs typeface="Times New Roman"/>
              </a:rPr>
              <a:t>u</a:t>
            </a:r>
            <a:r>
              <a:rPr sz="2500" spc="0" dirty="0" smtClean="0">
                <a:latin typeface="Times New Roman"/>
                <a:cs typeface="Times New Roman"/>
              </a:rPr>
              <a:t>m</a:t>
            </a:r>
            <a:r>
              <a:rPr sz="2500" spc="-4" dirty="0" smtClean="0">
                <a:latin typeface="Times New Roman"/>
                <a:cs typeface="Times New Roman"/>
              </a:rPr>
              <a:t>l</a:t>
            </a:r>
            <a:r>
              <a:rPr sz="2500" spc="0" dirty="0" smtClean="0">
                <a:latin typeface="Times New Roman"/>
                <a:cs typeface="Times New Roman"/>
              </a:rPr>
              <a:t>ah</a:t>
            </a:r>
            <a:r>
              <a:rPr sz="2500" spc="89" dirty="0" smtClean="0">
                <a:latin typeface="Times New Roman"/>
                <a:cs typeface="Times New Roman"/>
              </a:rPr>
              <a:t> </a:t>
            </a:r>
            <a:r>
              <a:rPr sz="2500" spc="-11" dirty="0" smtClean="0">
                <a:latin typeface="Times New Roman"/>
                <a:cs typeface="Times New Roman"/>
              </a:rPr>
              <a:t>b</a:t>
            </a:r>
            <a:r>
              <a:rPr sz="2500" spc="-5" dirty="0" smtClean="0">
                <a:latin typeface="Times New Roman"/>
                <a:cs typeface="Times New Roman"/>
              </a:rPr>
              <a:t>e</a:t>
            </a:r>
            <a:r>
              <a:rPr sz="2500" spc="11" dirty="0" smtClean="0">
                <a:latin typeface="Times New Roman"/>
                <a:cs typeface="Times New Roman"/>
              </a:rPr>
              <a:t>s</a:t>
            </a:r>
            <a:r>
              <a:rPr sz="2500" spc="0" dirty="0" smtClean="0">
                <a:latin typeface="Times New Roman"/>
                <a:cs typeface="Times New Roman"/>
              </a:rPr>
              <a:t>ar</a:t>
            </a:r>
            <a:r>
              <a:rPr sz="2500" spc="239" dirty="0" smtClean="0">
                <a:latin typeface="Times New Roman"/>
                <a:cs typeface="Times New Roman"/>
              </a:rPr>
              <a:t> </a:t>
            </a:r>
            <a:r>
              <a:rPr sz="2500" spc="0" dirty="0" smtClean="0">
                <a:latin typeface="Times New Roman"/>
                <a:cs typeface="Times New Roman"/>
              </a:rPr>
              <a:t>p</a:t>
            </a:r>
            <a:r>
              <a:rPr sz="2500" spc="-5" dirty="0" smtClean="0">
                <a:latin typeface="Times New Roman"/>
                <a:cs typeface="Times New Roman"/>
              </a:rPr>
              <a:t>ro</a:t>
            </a:r>
            <a:r>
              <a:rPr sz="2500" spc="0" dirty="0" smtClean="0">
                <a:latin typeface="Times New Roman"/>
                <a:cs typeface="Times New Roman"/>
              </a:rPr>
              <a:t>d</a:t>
            </a:r>
            <a:r>
              <a:rPr sz="2500" spc="5" dirty="0" smtClean="0">
                <a:latin typeface="Times New Roman"/>
                <a:cs typeface="Times New Roman"/>
              </a:rPr>
              <a:t>u</a:t>
            </a:r>
            <a:r>
              <a:rPr sz="2500" spc="0" dirty="0" smtClean="0">
                <a:latin typeface="Times New Roman"/>
                <a:cs typeface="Times New Roman"/>
              </a:rPr>
              <a:t>k</a:t>
            </a:r>
            <a:r>
              <a:rPr sz="2500" spc="-210" dirty="0" smtClean="0">
                <a:latin typeface="Times New Roman"/>
                <a:cs typeface="Times New Roman"/>
              </a:rPr>
              <a:t> </a:t>
            </a:r>
            <a:r>
              <a:rPr sz="2500" spc="-9" dirty="0" smtClean="0">
                <a:latin typeface="Times New Roman"/>
                <a:cs typeface="Times New Roman"/>
              </a:rPr>
              <a:t>d</a:t>
            </a:r>
            <a:r>
              <a:rPr sz="2500" spc="0" dirty="0" smtClean="0">
                <a:latin typeface="Times New Roman"/>
                <a:cs typeface="Times New Roman"/>
              </a:rPr>
              <a:t>an </a:t>
            </a:r>
            <a:r>
              <a:rPr sz="2500" spc="80" dirty="0" smtClean="0">
                <a:latin typeface="Times New Roman"/>
                <a:cs typeface="Times New Roman"/>
              </a:rPr>
              <a:t> </a:t>
            </a:r>
            <a:r>
              <a:rPr sz="2500" spc="-4" dirty="0" smtClean="0">
                <a:latin typeface="Times New Roman"/>
                <a:cs typeface="Times New Roman"/>
              </a:rPr>
              <a:t>j</a:t>
            </a:r>
            <a:r>
              <a:rPr sz="2500" spc="0" dirty="0" smtClean="0">
                <a:latin typeface="Times New Roman"/>
                <a:cs typeface="Times New Roman"/>
              </a:rPr>
              <a:t>a</a:t>
            </a:r>
            <a:r>
              <a:rPr sz="2500" spc="9" dirty="0" smtClean="0">
                <a:latin typeface="Times New Roman"/>
                <a:cs typeface="Times New Roman"/>
              </a:rPr>
              <a:t>s</a:t>
            </a:r>
            <a:r>
              <a:rPr sz="2500" spc="0" dirty="0" smtClean="0">
                <a:latin typeface="Times New Roman"/>
                <a:cs typeface="Times New Roman"/>
              </a:rPr>
              <a:t>a </a:t>
            </a:r>
            <a:r>
              <a:rPr sz="2500" spc="121" dirty="0" smtClean="0">
                <a:latin typeface="Times New Roman"/>
                <a:cs typeface="Times New Roman"/>
              </a:rPr>
              <a:t> </a:t>
            </a:r>
            <a:r>
              <a:rPr sz="2500" spc="-4" dirty="0" smtClean="0">
                <a:latin typeface="Times New Roman"/>
                <a:cs typeface="Times New Roman"/>
              </a:rPr>
              <a:t>se</a:t>
            </a:r>
            <a:r>
              <a:rPr sz="2500" spc="0" dirty="0" smtClean="0">
                <a:latin typeface="Times New Roman"/>
                <a:cs typeface="Times New Roman"/>
              </a:rPr>
              <a:t>pa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-4" dirty="0" smtClean="0">
                <a:latin typeface="Times New Roman"/>
                <a:cs typeface="Times New Roman"/>
              </a:rPr>
              <a:t>j</a:t>
            </a:r>
            <a:r>
              <a:rPr sz="2500" spc="0" dirty="0" smtClean="0">
                <a:latin typeface="Times New Roman"/>
                <a:cs typeface="Times New Roman"/>
              </a:rPr>
              <a:t>a</a:t>
            </a:r>
            <a:r>
              <a:rPr sz="2500" spc="4" dirty="0" smtClean="0">
                <a:latin typeface="Times New Roman"/>
                <a:cs typeface="Times New Roman"/>
              </a:rPr>
              <a:t>n</a:t>
            </a:r>
            <a:r>
              <a:rPr sz="2500" spc="0" dirty="0" smtClean="0">
                <a:latin typeface="Times New Roman"/>
                <a:cs typeface="Times New Roman"/>
              </a:rPr>
              <a:t>g</a:t>
            </a:r>
            <a:r>
              <a:rPr sz="2500" spc="89" dirty="0" smtClean="0">
                <a:latin typeface="Times New Roman"/>
                <a:cs typeface="Times New Roman"/>
              </a:rPr>
              <a:t> </a:t>
            </a:r>
            <a:r>
              <a:rPr sz="2500" spc="-9" dirty="0" smtClean="0">
                <a:latin typeface="Times New Roman"/>
                <a:cs typeface="Times New Roman"/>
              </a:rPr>
              <a:t>w</a:t>
            </a:r>
            <a:r>
              <a:rPr sz="2500" spc="0" dirty="0" smtClean="0">
                <a:latin typeface="Times New Roman"/>
                <a:cs typeface="Times New Roman"/>
              </a:rPr>
              <a:t>ak</a:t>
            </a:r>
            <a:r>
              <a:rPr sz="2500" spc="-9" dirty="0" smtClean="0">
                <a:latin typeface="Times New Roman"/>
                <a:cs typeface="Times New Roman"/>
              </a:rPr>
              <a:t>t</a:t>
            </a:r>
            <a:r>
              <a:rPr sz="2500" spc="0" dirty="0" smtClean="0">
                <a:latin typeface="Times New Roman"/>
                <a:cs typeface="Times New Roman"/>
              </a:rPr>
              <a:t>u (24</a:t>
            </a:r>
            <a:r>
              <a:rPr sz="2500" spc="-9" dirty="0" smtClean="0">
                <a:latin typeface="Times New Roman"/>
                <a:cs typeface="Times New Roman"/>
              </a:rPr>
              <a:t>/</a:t>
            </a:r>
            <a:r>
              <a:rPr sz="2500" spc="0" dirty="0" smtClean="0">
                <a:latin typeface="Times New Roman"/>
                <a:cs typeface="Times New Roman"/>
              </a:rPr>
              <a:t>7/3</a:t>
            </a:r>
            <a:r>
              <a:rPr sz="2500" spc="-9" dirty="0" smtClean="0">
                <a:latin typeface="Times New Roman"/>
                <a:cs typeface="Times New Roman"/>
              </a:rPr>
              <a:t>6</a:t>
            </a:r>
            <a:r>
              <a:rPr sz="2500" spc="0" dirty="0" smtClean="0">
                <a:latin typeface="Times New Roman"/>
                <a:cs typeface="Times New Roman"/>
              </a:rPr>
              <a:t>5)</a:t>
            </a:r>
            <a:endParaRPr sz="2500">
              <a:latin typeface="Times New Roman"/>
              <a:cs typeface="Times New Roman"/>
            </a:endParaRPr>
          </a:p>
          <a:p>
            <a:pPr marL="12700" marR="42064">
              <a:lnSpc>
                <a:spcPct val="95825"/>
              </a:lnSpc>
              <a:spcBef>
                <a:spcPts val="84"/>
              </a:spcBef>
            </a:pPr>
            <a:r>
              <a:rPr sz="2500" i="1" spc="9" dirty="0" smtClean="0">
                <a:latin typeface="Times New Roman"/>
                <a:cs typeface="Times New Roman"/>
              </a:rPr>
              <a:t>H</a:t>
            </a:r>
            <a:r>
              <a:rPr sz="2500" i="1" spc="-4" dirty="0" smtClean="0">
                <a:latin typeface="Times New Roman"/>
                <a:cs typeface="Times New Roman"/>
              </a:rPr>
              <a:t>o</a:t>
            </a:r>
            <a:r>
              <a:rPr sz="2500" i="1" spc="-9" dirty="0" smtClean="0">
                <a:latin typeface="Times New Roman"/>
                <a:cs typeface="Times New Roman"/>
              </a:rPr>
              <a:t>m</a:t>
            </a:r>
            <a:r>
              <a:rPr sz="2500" i="1" spc="0" dirty="0" smtClean="0">
                <a:latin typeface="Times New Roman"/>
                <a:cs typeface="Times New Roman"/>
              </a:rPr>
              <a:t>e </a:t>
            </a:r>
            <a:r>
              <a:rPr sz="2500" i="1" spc="98" dirty="0" smtClean="0">
                <a:latin typeface="Times New Roman"/>
                <a:cs typeface="Times New Roman"/>
              </a:rPr>
              <a:t> </a:t>
            </a:r>
            <a:r>
              <a:rPr sz="2500" i="1" spc="0" dirty="0" smtClean="0">
                <a:latin typeface="Times New Roman"/>
                <a:cs typeface="Times New Roman"/>
              </a:rPr>
              <a:t>s</a:t>
            </a:r>
            <a:r>
              <a:rPr sz="2500" i="1" spc="4" dirty="0" smtClean="0">
                <a:latin typeface="Times New Roman"/>
                <a:cs typeface="Times New Roman"/>
              </a:rPr>
              <a:t>h</a:t>
            </a:r>
            <a:r>
              <a:rPr sz="2500" i="1" spc="-4" dirty="0" smtClean="0">
                <a:latin typeface="Times New Roman"/>
                <a:cs typeface="Times New Roman"/>
              </a:rPr>
              <a:t>o</a:t>
            </a:r>
            <a:r>
              <a:rPr sz="2500" i="1" spc="0" dirty="0" smtClean="0">
                <a:latin typeface="Times New Roman"/>
                <a:cs typeface="Times New Roman"/>
              </a:rPr>
              <a:t>p</a:t>
            </a:r>
            <a:r>
              <a:rPr sz="2500" i="1" spc="-9" dirty="0" smtClean="0">
                <a:latin typeface="Times New Roman"/>
                <a:cs typeface="Times New Roman"/>
              </a:rPr>
              <a:t>p</a:t>
            </a:r>
            <a:r>
              <a:rPr sz="2500" i="1" spc="4" dirty="0" smtClean="0">
                <a:latin typeface="Times New Roman"/>
                <a:cs typeface="Times New Roman"/>
              </a:rPr>
              <a:t>in</a:t>
            </a:r>
            <a:r>
              <a:rPr sz="2500" i="1" spc="0" dirty="0" smtClean="0">
                <a:latin typeface="Times New Roman"/>
                <a:cs typeface="Times New Roman"/>
              </a:rPr>
              <a:t>g</a:t>
            </a:r>
            <a:r>
              <a:rPr sz="2500" i="1" spc="75" dirty="0" smtClean="0">
                <a:latin typeface="Times New Roman"/>
                <a:cs typeface="Times New Roman"/>
              </a:rPr>
              <a:t> </a:t>
            </a:r>
            <a:r>
              <a:rPr sz="2500" i="1" spc="0" dirty="0" smtClean="0">
                <a:latin typeface="Times New Roman"/>
                <a:cs typeface="Times New Roman"/>
              </a:rPr>
              <a:t>a</a:t>
            </a:r>
            <a:r>
              <a:rPr sz="2500" i="1" spc="4" dirty="0" smtClean="0">
                <a:latin typeface="Times New Roman"/>
                <a:cs typeface="Times New Roman"/>
              </a:rPr>
              <a:t>n</a:t>
            </a:r>
            <a:r>
              <a:rPr sz="2500" i="1" spc="0" dirty="0" smtClean="0">
                <a:latin typeface="Times New Roman"/>
                <a:cs typeface="Times New Roman"/>
              </a:rPr>
              <a:t>d</a:t>
            </a:r>
            <a:r>
              <a:rPr sz="2500" i="1" spc="559" dirty="0" smtClean="0">
                <a:latin typeface="Times New Roman"/>
                <a:cs typeface="Times New Roman"/>
              </a:rPr>
              <a:t> </a:t>
            </a:r>
            <a:r>
              <a:rPr sz="2500" i="1" spc="0" dirty="0" smtClean="0">
                <a:latin typeface="Times New Roman"/>
                <a:cs typeface="Times New Roman"/>
              </a:rPr>
              <a:t>d</a:t>
            </a:r>
            <a:r>
              <a:rPr sz="2500" i="1" spc="-4" dirty="0" smtClean="0">
                <a:latin typeface="Times New Roman"/>
                <a:cs typeface="Times New Roman"/>
              </a:rPr>
              <a:t>eli</a:t>
            </a:r>
            <a:r>
              <a:rPr sz="2500" i="1" spc="9" dirty="0" smtClean="0">
                <a:latin typeface="Times New Roman"/>
                <a:cs typeface="Times New Roman"/>
              </a:rPr>
              <a:t>v</a:t>
            </a:r>
            <a:r>
              <a:rPr sz="2500" i="1" spc="-4" dirty="0" smtClean="0">
                <a:latin typeface="Times New Roman"/>
                <a:cs typeface="Times New Roman"/>
              </a:rPr>
              <a:t>er</a:t>
            </a:r>
            <a:r>
              <a:rPr sz="2500" i="1" spc="0" dirty="0" smtClean="0">
                <a:latin typeface="Times New Roman"/>
                <a:cs typeface="Times New Roman"/>
              </a:rPr>
              <a:t>y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3760" y="4384255"/>
            <a:ext cx="225499" cy="215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50"/>
              </a:lnSpc>
              <a:spcBef>
                <a:spcPts val="77"/>
              </a:spcBef>
            </a:pPr>
            <a:r>
              <a:rPr sz="15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3760" y="5377395"/>
            <a:ext cx="225499" cy="215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50"/>
              </a:lnSpc>
              <a:spcBef>
                <a:spcPts val="77"/>
              </a:spcBef>
            </a:pPr>
            <a:r>
              <a:rPr sz="15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5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K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eu</a:t>
            </a:r>
            <a:r>
              <a:rPr sz="6300" spc="-11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n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tungan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34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</a:t>
            </a:r>
            <a:r>
              <a:rPr sz="6300" i="1" spc="-21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i="1" spc="-5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i="1" spc="-1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r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72490" y="1711680"/>
            <a:ext cx="2460911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Se</a:t>
            </a:r>
            <a:r>
              <a:rPr sz="3000" spc="-99" dirty="0" smtClean="0">
                <a:solidFill>
                  <a:srgbClr val="0000FF"/>
                </a:solidFill>
                <a:latin typeface="Times New Roman"/>
                <a:cs typeface="Times New Roman"/>
              </a:rPr>
              <a:t>c</a:t>
            </a:r>
            <a:r>
              <a:rPr sz="3000" spc="-49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000" spc="-11" dirty="0" smtClean="0">
                <a:solidFill>
                  <a:srgbClr val="0000FF"/>
                </a:solidFill>
                <a:latin typeface="Times New Roman"/>
                <a:cs typeface="Times New Roman"/>
              </a:rPr>
              <a:t>r</a:t>
            </a:r>
            <a:r>
              <a:rPr sz="30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sz="3000" spc="417" dirty="0" smtClean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30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Teknis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4670" y="175211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98880" y="2218146"/>
            <a:ext cx="5977919" cy="1115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19" dirty="0" smtClean="0">
                <a:latin typeface="Times New Roman"/>
                <a:cs typeface="Times New Roman"/>
              </a:rPr>
              <a:t>B</a:t>
            </a:r>
            <a:r>
              <a:rPr sz="2200" spc="-39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42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ad</a:t>
            </a:r>
            <a:r>
              <a:rPr sz="2200" spc="-93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2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</a:t>
            </a:r>
            <a:r>
              <a:rPr sz="2200" spc="-44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da</a:t>
            </a:r>
            <a:r>
              <a:rPr sz="2200" spc="-7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isa</a:t>
            </a:r>
            <a:r>
              <a:rPr sz="2200" spc="-84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75" dirty="0" smtClean="0">
                <a:latin typeface="Times New Roman"/>
                <a:cs typeface="Times New Roman"/>
              </a:rPr>
              <a:t> </a:t>
            </a:r>
            <a:r>
              <a:rPr sz="2200" spc="-64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ea</a:t>
            </a:r>
            <a:r>
              <a:rPr sz="2200" spc="-116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66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t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79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aksi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ct val="95825"/>
              </a:lnSpc>
              <a:spcBef>
                <a:spcPts val="543"/>
              </a:spcBef>
            </a:pPr>
            <a:r>
              <a:rPr sz="2200" spc="-19" dirty="0" smtClean="0">
                <a:latin typeface="Times New Roman"/>
                <a:cs typeface="Times New Roman"/>
              </a:rPr>
              <a:t>K</a:t>
            </a: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59" dirty="0" smtClean="0">
                <a:latin typeface="Times New Roman"/>
                <a:cs typeface="Times New Roman"/>
              </a:rPr>
              <a:t>n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34" dirty="0" smtClean="0">
                <a:latin typeface="Times New Roman"/>
                <a:cs typeface="Times New Roman"/>
              </a:rPr>
              <a:t> </a:t>
            </a:r>
            <a:r>
              <a:rPr sz="2200" i="1" spc="0" dirty="0" smtClean="0">
                <a:latin typeface="Times New Roman"/>
                <a:cs typeface="Times New Roman"/>
              </a:rPr>
              <a:t>ba</a:t>
            </a:r>
            <a:r>
              <a:rPr sz="2200" i="1" spc="-94" dirty="0" smtClean="0">
                <a:latin typeface="Times New Roman"/>
                <a:cs typeface="Times New Roman"/>
              </a:rPr>
              <a:t>n</a:t>
            </a:r>
            <a:r>
              <a:rPr sz="2200" i="1" spc="-38" dirty="0" smtClean="0">
                <a:latin typeface="Times New Roman"/>
                <a:cs typeface="Times New Roman"/>
              </a:rPr>
              <a:t>d</a:t>
            </a:r>
            <a:r>
              <a:rPr sz="2200" i="1" spc="0" dirty="0" smtClean="0">
                <a:latin typeface="Times New Roman"/>
                <a:cs typeface="Times New Roman"/>
              </a:rPr>
              <a:t>wi</a:t>
            </a:r>
            <a:r>
              <a:rPr sz="2200" i="1" spc="-83" dirty="0" smtClean="0">
                <a:latin typeface="Times New Roman"/>
                <a:cs typeface="Times New Roman"/>
              </a:rPr>
              <a:t>d</a:t>
            </a:r>
            <a:r>
              <a:rPr sz="2200" i="1" spc="0" dirty="0" smtClean="0">
                <a:latin typeface="Times New Roman"/>
                <a:cs typeface="Times New Roman"/>
              </a:rPr>
              <a:t>th</a:t>
            </a:r>
            <a:r>
              <a:rPr sz="2200" i="1" spc="2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5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 </a:t>
            </a:r>
            <a:r>
              <a:rPr sz="2200" spc="144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on</a:t>
            </a:r>
            <a:r>
              <a:rPr sz="2200" spc="-8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ksi</a:t>
            </a:r>
            <a:endParaRPr sz="2200">
              <a:latin typeface="Times New Roman"/>
              <a:cs typeface="Times New Roman"/>
            </a:endParaRPr>
          </a:p>
          <a:p>
            <a:pPr marL="12700" marR="41909">
              <a:lnSpc>
                <a:spcPct val="95825"/>
              </a:lnSpc>
              <a:spcBef>
                <a:spcPts val="660"/>
              </a:spcBef>
            </a:pPr>
            <a:r>
              <a:rPr sz="2200" spc="0" dirty="0" smtClean="0">
                <a:latin typeface="Times New Roman"/>
                <a:cs typeface="Times New Roman"/>
              </a:rPr>
              <a:t>Ma</a:t>
            </a:r>
            <a:r>
              <a:rPr sz="2200" spc="-102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aln</a:t>
            </a:r>
            <a:r>
              <a:rPr sz="2200" spc="-97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45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ia</a:t>
            </a:r>
            <a:r>
              <a:rPr sz="2200" spc="-6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 </a:t>
            </a:r>
            <a:r>
              <a:rPr sz="2200" spc="11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ses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73760" y="2253728"/>
            <a:ext cx="201487" cy="19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70"/>
              </a:lnSpc>
              <a:spcBef>
                <a:spcPts val="68"/>
              </a:spcBef>
            </a:pPr>
            <a:r>
              <a:rPr sz="13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73760" y="2658858"/>
            <a:ext cx="201487" cy="19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70"/>
              </a:lnSpc>
              <a:spcBef>
                <a:spcPts val="68"/>
              </a:spcBef>
            </a:pPr>
            <a:r>
              <a:rPr sz="13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73760" y="3063988"/>
            <a:ext cx="201487" cy="19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70"/>
              </a:lnSpc>
              <a:spcBef>
                <a:spcPts val="68"/>
              </a:spcBef>
            </a:pPr>
            <a:r>
              <a:rPr sz="13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2490" y="3883380"/>
            <a:ext cx="1893093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40"/>
              </a:lnSpc>
              <a:spcBef>
                <a:spcPts val="157"/>
              </a:spcBef>
            </a:pPr>
            <a:r>
              <a:rPr sz="30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Non</a:t>
            </a:r>
            <a:r>
              <a:rPr sz="3000" spc="-109" dirty="0" smtClean="0">
                <a:solidFill>
                  <a:srgbClr val="0000FF"/>
                </a:solidFill>
                <a:latin typeface="Times New Roman"/>
                <a:cs typeface="Times New Roman"/>
              </a:rPr>
              <a:t>-</a:t>
            </a:r>
            <a:r>
              <a:rPr sz="3000" spc="-29" dirty="0" smtClean="0">
                <a:solidFill>
                  <a:srgbClr val="0000FF"/>
                </a:solidFill>
                <a:latin typeface="Times New Roman"/>
                <a:cs typeface="Times New Roman"/>
              </a:rPr>
              <a:t>t</a:t>
            </a:r>
            <a:r>
              <a:rPr sz="30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e</a:t>
            </a:r>
            <a:r>
              <a:rPr sz="3000" spc="-54" dirty="0" smtClean="0">
                <a:solidFill>
                  <a:srgbClr val="0000FF"/>
                </a:solidFill>
                <a:latin typeface="Times New Roman"/>
                <a:cs typeface="Times New Roman"/>
              </a:rPr>
              <a:t>k</a:t>
            </a:r>
            <a:r>
              <a:rPr sz="30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n</a:t>
            </a:r>
            <a:r>
              <a:rPr sz="3000" spc="-50" dirty="0" smtClean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sz="3000" spc="0" dirty="0" smtClean="0">
                <a:solidFill>
                  <a:srgbClr val="0000FF"/>
                </a:solidFill>
                <a:latin typeface="Times New Roman"/>
                <a:cs typeface="Times New Roman"/>
              </a:rPr>
              <a:t>s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670" y="3923818"/>
            <a:ext cx="251428" cy="2730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80"/>
              </a:lnSpc>
              <a:spcBef>
                <a:spcPts val="99"/>
              </a:spcBef>
            </a:pPr>
            <a:r>
              <a:rPr sz="2925" spc="0" baseline="1395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98880" y="4389846"/>
            <a:ext cx="5737698" cy="7099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909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Pe</a:t>
            </a:r>
            <a:r>
              <a:rPr sz="2200" spc="-8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s</a:t>
            </a:r>
            <a:r>
              <a:rPr sz="2200" spc="-67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psi</a:t>
            </a:r>
            <a:r>
              <a:rPr sz="2200" spc="-54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2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wa</a:t>
            </a:r>
            <a:r>
              <a:rPr sz="2200" spc="-1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4" dirty="0" smtClean="0">
                <a:latin typeface="Times New Roman"/>
                <a:cs typeface="Times New Roman"/>
              </a:rPr>
              <a:t>-</a:t>
            </a:r>
            <a:r>
              <a:rPr sz="2200" i="1" spc="-25" dirty="0" smtClean="0">
                <a:latin typeface="Times New Roman"/>
                <a:cs typeface="Times New Roman"/>
              </a:rPr>
              <a:t>C</a:t>
            </a:r>
            <a:r>
              <a:rPr sz="2200" i="1" spc="0" dirty="0" smtClean="0">
                <a:latin typeface="Times New Roman"/>
                <a:cs typeface="Times New Roman"/>
              </a:rPr>
              <a:t>o</a:t>
            </a:r>
            <a:r>
              <a:rPr sz="2200" i="1" spc="-69" dirty="0" smtClean="0">
                <a:latin typeface="Times New Roman"/>
                <a:cs typeface="Times New Roman"/>
              </a:rPr>
              <a:t>m</a:t>
            </a:r>
            <a:r>
              <a:rPr sz="2200" i="1" spc="0" dirty="0" smtClean="0">
                <a:latin typeface="Times New Roman"/>
                <a:cs typeface="Times New Roman"/>
              </a:rPr>
              <a:t>m</a:t>
            </a:r>
            <a:r>
              <a:rPr sz="2200" i="1" spc="-75" dirty="0" smtClean="0">
                <a:latin typeface="Times New Roman"/>
                <a:cs typeface="Times New Roman"/>
              </a:rPr>
              <a:t>e</a:t>
            </a:r>
            <a:r>
              <a:rPr sz="2200" i="1" spc="-25" dirty="0" smtClean="0">
                <a:latin typeface="Times New Roman"/>
                <a:cs typeface="Times New Roman"/>
              </a:rPr>
              <a:t>r</a:t>
            </a:r>
            <a:r>
              <a:rPr sz="2200" i="1" spc="0" dirty="0" smtClean="0">
                <a:latin typeface="Times New Roman"/>
                <a:cs typeface="Times New Roman"/>
              </a:rPr>
              <a:t>ce</a:t>
            </a:r>
            <a:r>
              <a:rPr sz="2200" i="1" spc="1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ti</a:t>
            </a:r>
            <a:r>
              <a:rPr sz="2200" spc="-59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ak</a:t>
            </a:r>
            <a:r>
              <a:rPr sz="2200" spc="53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9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43"/>
              </a:spcBef>
            </a:pPr>
            <a:r>
              <a:rPr sz="2200" i="1" spc="0" dirty="0" smtClean="0">
                <a:latin typeface="Times New Roman"/>
                <a:cs typeface="Times New Roman"/>
              </a:rPr>
              <a:t>Leg</a:t>
            </a:r>
            <a:r>
              <a:rPr sz="2200" i="1" spc="-104" dirty="0" smtClean="0">
                <a:latin typeface="Times New Roman"/>
                <a:cs typeface="Times New Roman"/>
              </a:rPr>
              <a:t>a</a:t>
            </a:r>
            <a:r>
              <a:rPr sz="2200" i="1" spc="0" dirty="0" smtClean="0">
                <a:latin typeface="Times New Roman"/>
                <a:cs typeface="Times New Roman"/>
              </a:rPr>
              <a:t>l</a:t>
            </a:r>
            <a:r>
              <a:rPr sz="2200" i="1" spc="372" dirty="0" smtClean="0">
                <a:latin typeface="Times New Roman"/>
                <a:cs typeface="Times New Roman"/>
              </a:rPr>
              <a:t> </a:t>
            </a:r>
            <a:r>
              <a:rPr sz="2200" i="1" spc="0" dirty="0" smtClean="0">
                <a:latin typeface="Times New Roman"/>
                <a:cs typeface="Times New Roman"/>
              </a:rPr>
              <a:t>is</a:t>
            </a:r>
            <a:r>
              <a:rPr sz="2200" i="1" spc="-75" dirty="0" smtClean="0">
                <a:latin typeface="Times New Roman"/>
                <a:cs typeface="Times New Roman"/>
              </a:rPr>
              <a:t>s</a:t>
            </a:r>
            <a:r>
              <a:rPr sz="2200" i="1" spc="0" dirty="0" smtClean="0">
                <a:latin typeface="Times New Roman"/>
                <a:cs typeface="Times New Roman"/>
              </a:rPr>
              <a:t>u</a:t>
            </a:r>
            <a:r>
              <a:rPr sz="2200" i="1" spc="-75" dirty="0" smtClean="0">
                <a:latin typeface="Times New Roman"/>
                <a:cs typeface="Times New Roman"/>
              </a:rPr>
              <a:t>e</a:t>
            </a:r>
            <a:r>
              <a:rPr sz="2200" i="1" spc="0" dirty="0" smtClean="0">
                <a:latin typeface="Times New Roman"/>
                <a:cs typeface="Times New Roman"/>
              </a:rPr>
              <a:t>s</a:t>
            </a:r>
            <a:r>
              <a:rPr sz="2200" i="1" spc="-13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-3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ng </a:t>
            </a:r>
            <a:r>
              <a:rPr sz="2200" spc="5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bel</a:t>
            </a:r>
            <a:r>
              <a:rPr sz="2200" spc="-111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13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-69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i </a:t>
            </a:r>
            <a:r>
              <a:rPr sz="2200" spc="15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(k</a:t>
            </a:r>
            <a:r>
              <a:rPr sz="2200" spc="-7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ti</a:t>
            </a:r>
            <a:r>
              <a:rPr sz="2200" spc="-59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akjel</a:t>
            </a:r>
            <a:r>
              <a:rPr sz="2200" spc="-125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san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73760" y="4426698"/>
            <a:ext cx="201487" cy="19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70"/>
              </a:lnSpc>
              <a:spcBef>
                <a:spcPts val="68"/>
              </a:spcBef>
            </a:pPr>
            <a:r>
              <a:rPr sz="13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38899" y="4794976"/>
            <a:ext cx="1016455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9" dirty="0" smtClean="0">
                <a:latin typeface="Times New Roman"/>
                <a:cs typeface="Times New Roman"/>
              </a:rPr>
              <a:t>h</a:t>
            </a: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59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3760" y="4830558"/>
            <a:ext cx="201487" cy="19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70"/>
              </a:lnSpc>
              <a:spcBef>
                <a:spcPts val="68"/>
              </a:spcBef>
            </a:pPr>
            <a:r>
              <a:rPr sz="1300" spc="0" dirty="0" smtClean="0">
                <a:solidFill>
                  <a:srgbClr val="3A802E"/>
                </a:solidFill>
                <a:latin typeface="Symbol"/>
                <a:cs typeface="Symbol"/>
              </a:rPr>
              <a:t>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3760" y="6488826"/>
            <a:ext cx="13547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0" dirty="0" smtClean="0">
                <a:latin typeface="Times New Roman"/>
                <a:cs typeface="Times New Roman"/>
              </a:rPr>
              <a:t>9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Batasan</a:t>
            </a:r>
            <a:r>
              <a:rPr sz="6300" spc="-22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38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</a:t>
            </a:r>
            <a:r>
              <a:rPr sz="6300" i="1" spc="-214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erce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72490" y="1407820"/>
            <a:ext cx="7450530" cy="449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73709">
              <a:lnSpc>
                <a:spcPts val="1920"/>
              </a:lnSpc>
              <a:spcBef>
                <a:spcPts val="250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Bus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ess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4" dirty="0" smtClean="0">
                <a:latin typeface="Times New Roman"/>
                <a:cs typeface="Times New Roman"/>
              </a:rPr>
              <a:t>o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4" dirty="0" smtClean="0">
                <a:latin typeface="Times New Roman"/>
                <a:cs typeface="Times New Roman"/>
              </a:rPr>
              <a:t>co</a:t>
            </a:r>
            <a:r>
              <a:rPr sz="2000" b="1" i="1" spc="0" dirty="0" smtClean="0">
                <a:latin typeface="Times New Roman"/>
                <a:cs typeface="Times New Roman"/>
              </a:rPr>
              <a:t>nsu</a:t>
            </a:r>
            <a:r>
              <a:rPr sz="2000" b="1" i="1" spc="14" dirty="0" smtClean="0">
                <a:latin typeface="Times New Roman"/>
                <a:cs typeface="Times New Roman"/>
              </a:rPr>
              <a:t>m</a:t>
            </a:r>
            <a:r>
              <a:rPr sz="2000" b="1" i="1" spc="0" dirty="0" smtClean="0">
                <a:latin typeface="Times New Roman"/>
                <a:cs typeface="Times New Roman"/>
              </a:rPr>
              <a:t>er</a:t>
            </a:r>
            <a:r>
              <a:rPr sz="2000" b="1" i="1" spc="129" dirty="0" smtClean="0">
                <a:latin typeface="Times New Roman"/>
                <a:cs typeface="Times New Roman"/>
              </a:rPr>
              <a:t> </a:t>
            </a:r>
            <a:r>
              <a:rPr sz="2000" b="1" spc="0" dirty="0" smtClean="0">
                <a:latin typeface="Times New Roman"/>
                <a:cs typeface="Times New Roman"/>
              </a:rPr>
              <a:t>(B</a:t>
            </a:r>
            <a:r>
              <a:rPr sz="2000" b="1" spc="9" dirty="0" smtClean="0">
                <a:latin typeface="Times New Roman"/>
                <a:cs typeface="Times New Roman"/>
              </a:rPr>
              <a:t>2</a:t>
            </a:r>
            <a:r>
              <a:rPr sz="2000" b="1" spc="0" dirty="0" smtClean="0">
                <a:latin typeface="Times New Roman"/>
                <a:cs typeface="Times New Roman"/>
              </a:rPr>
              <a:t>C</a:t>
            </a:r>
            <a:r>
              <a:rPr sz="2000" b="1" spc="9" dirty="0" smtClean="0">
                <a:latin typeface="Times New Roman"/>
                <a:cs typeface="Times New Roman"/>
              </a:rPr>
              <a:t>)</a:t>
            </a:r>
            <a:r>
              <a:rPr sz="2000" b="1" spc="0" dirty="0" smtClean="0">
                <a:latin typeface="Times New Roman"/>
                <a:cs typeface="Times New Roman"/>
              </a:rPr>
              <a:t>: </a:t>
            </a:r>
            <a:r>
              <a:rPr sz="2000" b="1" spc="126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 </a:t>
            </a:r>
            <a:r>
              <a:rPr sz="2000" spc="57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nju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h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su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 o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9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72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ih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 </a:t>
            </a:r>
            <a:r>
              <a:rPr sz="2000" spc="57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pemb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li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ad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h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ro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endParaRPr sz="2000">
              <a:latin typeface="Times New Roman"/>
              <a:cs typeface="Times New Roman"/>
            </a:endParaRPr>
          </a:p>
          <a:p>
            <a:pPr marL="12700" marR="106759">
              <a:lnSpc>
                <a:spcPts val="1910"/>
              </a:lnSpc>
              <a:spcBef>
                <a:spcPts val="507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Bus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ess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4" dirty="0" smtClean="0">
                <a:latin typeface="Times New Roman"/>
                <a:cs typeface="Times New Roman"/>
              </a:rPr>
              <a:t>o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9" dirty="0" smtClean="0">
                <a:latin typeface="Times New Roman"/>
                <a:cs typeface="Times New Roman"/>
              </a:rPr>
              <a:t>b</a:t>
            </a:r>
            <a:r>
              <a:rPr sz="2000" b="1" i="1" spc="0" dirty="0" smtClean="0">
                <a:latin typeface="Times New Roman"/>
                <a:cs typeface="Times New Roman"/>
              </a:rPr>
              <a:t>us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ess</a:t>
            </a:r>
            <a:r>
              <a:rPr sz="2000" b="1" i="1" spc="119" dirty="0" smtClean="0">
                <a:latin typeface="Times New Roman"/>
                <a:cs typeface="Times New Roman"/>
              </a:rPr>
              <a:t> </a:t>
            </a:r>
            <a:r>
              <a:rPr sz="2000" b="1" spc="11" dirty="0" smtClean="0">
                <a:latin typeface="Times New Roman"/>
                <a:cs typeface="Times New Roman"/>
              </a:rPr>
              <a:t>(</a:t>
            </a:r>
            <a:r>
              <a:rPr sz="2000" b="1" spc="0" dirty="0" smtClean="0">
                <a:latin typeface="Times New Roman"/>
                <a:cs typeface="Times New Roman"/>
              </a:rPr>
              <a:t>B</a:t>
            </a:r>
            <a:r>
              <a:rPr sz="2000" b="1" spc="11" dirty="0" smtClean="0">
                <a:latin typeface="Times New Roman"/>
                <a:cs typeface="Times New Roman"/>
              </a:rPr>
              <a:t>2</a:t>
            </a:r>
            <a:r>
              <a:rPr sz="2000" b="1" spc="0" dirty="0" smtClean="0">
                <a:latin typeface="Times New Roman"/>
                <a:cs typeface="Times New Roman"/>
              </a:rPr>
              <a:t>B</a:t>
            </a:r>
            <a:r>
              <a:rPr sz="2000" b="1" spc="11" dirty="0" smtClean="0">
                <a:latin typeface="Times New Roman"/>
                <a:cs typeface="Times New Roman"/>
              </a:rPr>
              <a:t>)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101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ba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417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ih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 </a:t>
            </a:r>
            <a:r>
              <a:rPr sz="2000" spc="57" dirty="0" smtClean="0">
                <a:latin typeface="Times New Roman"/>
                <a:cs typeface="Times New Roman"/>
              </a:rPr>
              <a:t> </a:t>
            </a:r>
            <a:r>
              <a:rPr sz="2000" spc="-14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nju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72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pemb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li k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-</a:t>
            </a: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5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67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h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nis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0" dirty="0" smtClean="0">
                <a:latin typeface="Times New Roman"/>
                <a:cs typeface="Times New Roman"/>
              </a:rPr>
              <a:t>isnis</a:t>
            </a:r>
            <a:endParaRPr sz="2000">
              <a:latin typeface="Times New Roman"/>
              <a:cs typeface="Times New Roman"/>
            </a:endParaRPr>
          </a:p>
          <a:p>
            <a:pPr marL="12700" marR="405209">
              <a:lnSpc>
                <a:spcPts val="1920"/>
              </a:lnSpc>
              <a:spcBef>
                <a:spcPts val="502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C</a:t>
            </a:r>
            <a:r>
              <a:rPr sz="2000" b="1" i="1" spc="4" dirty="0" smtClean="0">
                <a:latin typeface="Times New Roman"/>
                <a:cs typeface="Times New Roman"/>
              </a:rPr>
              <a:t>o</a:t>
            </a:r>
            <a:r>
              <a:rPr sz="2000" b="1" i="1" spc="0" dirty="0" smtClean="0">
                <a:latin typeface="Times New Roman"/>
                <a:cs typeface="Times New Roman"/>
              </a:rPr>
              <a:t>nsu</a:t>
            </a:r>
            <a:r>
              <a:rPr sz="2000" b="1" i="1" spc="14" dirty="0" smtClean="0">
                <a:latin typeface="Times New Roman"/>
                <a:cs typeface="Times New Roman"/>
              </a:rPr>
              <a:t>m</a:t>
            </a:r>
            <a:r>
              <a:rPr sz="2000" b="1" i="1" spc="0" dirty="0" smtClean="0">
                <a:latin typeface="Times New Roman"/>
                <a:cs typeface="Times New Roman"/>
              </a:rPr>
              <a:t>er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9" dirty="0" smtClean="0">
                <a:latin typeface="Times New Roman"/>
                <a:cs typeface="Times New Roman"/>
              </a:rPr>
              <a:t>t</a:t>
            </a:r>
            <a:r>
              <a:rPr sz="2000" b="1" i="1" spc="-4" dirty="0" smtClean="0">
                <a:latin typeface="Times New Roman"/>
                <a:cs typeface="Times New Roman"/>
              </a:rPr>
              <a:t>o</a:t>
            </a:r>
            <a:r>
              <a:rPr sz="2000" b="1" i="1" spc="4" dirty="0" smtClean="0">
                <a:latin typeface="Times New Roman"/>
                <a:cs typeface="Times New Roman"/>
              </a:rPr>
              <a:t>-c</a:t>
            </a:r>
            <a:r>
              <a:rPr sz="2000" b="1" i="1" spc="-4" dirty="0" smtClean="0">
                <a:latin typeface="Times New Roman"/>
                <a:cs typeface="Times New Roman"/>
              </a:rPr>
              <a:t>o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-9" dirty="0" smtClean="0">
                <a:latin typeface="Times New Roman"/>
                <a:cs typeface="Times New Roman"/>
              </a:rPr>
              <a:t>s</a:t>
            </a:r>
            <a:r>
              <a:rPr sz="2000" b="1" i="1" spc="9" dirty="0" smtClean="0">
                <a:latin typeface="Times New Roman"/>
                <a:cs typeface="Times New Roman"/>
              </a:rPr>
              <a:t>u</a:t>
            </a:r>
            <a:r>
              <a:rPr sz="2000" b="1" i="1" spc="4" dirty="0" smtClean="0">
                <a:latin typeface="Times New Roman"/>
                <a:cs typeface="Times New Roman"/>
              </a:rPr>
              <a:t>m</a:t>
            </a:r>
            <a:r>
              <a:rPr sz="2000" b="1" i="1" spc="0" dirty="0" smtClean="0">
                <a:latin typeface="Times New Roman"/>
                <a:cs typeface="Times New Roman"/>
              </a:rPr>
              <a:t>er</a:t>
            </a:r>
            <a:r>
              <a:rPr sz="2000" b="1" i="1" spc="129" dirty="0" smtClean="0">
                <a:latin typeface="Times New Roman"/>
                <a:cs typeface="Times New Roman"/>
              </a:rPr>
              <a:t> </a:t>
            </a:r>
            <a:r>
              <a:rPr sz="2000" b="1" spc="0" dirty="0" smtClean="0">
                <a:latin typeface="Times New Roman"/>
                <a:cs typeface="Times New Roman"/>
              </a:rPr>
              <a:t>(C</a:t>
            </a:r>
            <a:r>
              <a:rPr sz="2000" b="1" spc="9" dirty="0" smtClean="0">
                <a:latin typeface="Times New Roman"/>
                <a:cs typeface="Times New Roman"/>
              </a:rPr>
              <a:t>2</a:t>
            </a:r>
            <a:r>
              <a:rPr sz="2000" b="1" spc="0" dirty="0" smtClean="0">
                <a:latin typeface="Times New Roman"/>
                <a:cs typeface="Times New Roman"/>
              </a:rPr>
              <a:t>C</a:t>
            </a:r>
            <a:r>
              <a:rPr sz="2000" b="1" spc="9" dirty="0" smtClean="0">
                <a:latin typeface="Times New Roman"/>
                <a:cs typeface="Times New Roman"/>
              </a:rPr>
              <a:t>)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479" dirty="0" smtClean="0">
                <a:latin typeface="Times New Roman"/>
                <a:cs typeface="Times New Roman"/>
              </a:rPr>
              <a:t> </a:t>
            </a:r>
            <a:r>
              <a:rPr sz="2000" spc="-14" dirty="0" smtClean="0">
                <a:latin typeface="Times New Roman"/>
                <a:cs typeface="Times New Roman"/>
              </a:rPr>
              <a:t>p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 </a:t>
            </a:r>
            <a:r>
              <a:rPr sz="2000" spc="57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11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5" dirty="0" smtClean="0">
                <a:latin typeface="Times New Roman"/>
                <a:cs typeface="Times New Roman"/>
              </a:rPr>
              <a:t>g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76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nju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-156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ta</a:t>
            </a:r>
            <a:r>
              <a:rPr sz="2000" spc="-11" dirty="0" smtClean="0">
                <a:latin typeface="Times New Roman"/>
                <a:cs typeface="Times New Roman"/>
              </a:rPr>
              <a:t>u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26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j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a </a:t>
            </a:r>
            <a:r>
              <a:rPr sz="2000" spc="11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ke</a:t>
            </a:r>
            <a:r>
              <a:rPr sz="2000" spc="327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ng</a:t>
            </a:r>
            <a:r>
              <a:rPr sz="2000" spc="26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n.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1920"/>
              </a:lnSpc>
              <a:spcBef>
                <a:spcPts val="500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Bus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ess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4" dirty="0" smtClean="0">
                <a:latin typeface="Times New Roman"/>
                <a:cs typeface="Times New Roman"/>
              </a:rPr>
              <a:t>o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i="1" spc="4" dirty="0" smtClean="0">
                <a:latin typeface="Times New Roman"/>
                <a:cs typeface="Times New Roman"/>
              </a:rPr>
              <a:t>m</a:t>
            </a:r>
            <a:r>
              <a:rPr sz="2000" b="1" i="1" spc="9" dirty="0" smtClean="0">
                <a:latin typeface="Times New Roman"/>
                <a:cs typeface="Times New Roman"/>
              </a:rPr>
              <a:t>p</a:t>
            </a:r>
            <a:r>
              <a:rPr sz="2000" b="1" i="1" spc="-4" dirty="0" smtClean="0">
                <a:latin typeface="Times New Roman"/>
                <a:cs typeface="Times New Roman"/>
              </a:rPr>
              <a:t>l</a:t>
            </a:r>
            <a:r>
              <a:rPr sz="2000" b="1" i="1" spc="4" dirty="0" smtClean="0">
                <a:latin typeface="Times New Roman"/>
                <a:cs typeface="Times New Roman"/>
              </a:rPr>
              <a:t>o</a:t>
            </a:r>
            <a:r>
              <a:rPr sz="2000" b="1" i="1" spc="-4" dirty="0" smtClean="0">
                <a:latin typeface="Times New Roman"/>
                <a:cs typeface="Times New Roman"/>
              </a:rPr>
              <a:t>y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119" dirty="0" smtClean="0">
                <a:latin typeface="Times New Roman"/>
                <a:cs typeface="Times New Roman"/>
              </a:rPr>
              <a:t> </a:t>
            </a:r>
            <a:r>
              <a:rPr sz="2000" b="1" spc="9" dirty="0" smtClean="0">
                <a:latin typeface="Times New Roman"/>
                <a:cs typeface="Times New Roman"/>
              </a:rPr>
              <a:t>(</a:t>
            </a:r>
            <a:r>
              <a:rPr sz="2000" b="1" spc="0" dirty="0" smtClean="0">
                <a:latin typeface="Times New Roman"/>
                <a:cs typeface="Times New Roman"/>
              </a:rPr>
              <a:t>B</a:t>
            </a:r>
            <a:r>
              <a:rPr sz="2000" b="1" spc="9" dirty="0" smtClean="0">
                <a:latin typeface="Times New Roman"/>
                <a:cs typeface="Times New Roman"/>
              </a:rPr>
              <a:t>2</a:t>
            </a:r>
            <a:r>
              <a:rPr sz="2000" b="1" spc="0" dirty="0" smtClean="0">
                <a:latin typeface="Times New Roman"/>
                <a:cs typeface="Times New Roman"/>
              </a:rPr>
              <a:t>E</a:t>
            </a:r>
            <a:r>
              <a:rPr sz="2000" b="1" spc="9" dirty="0" smtClean="0">
                <a:latin typeface="Times New Roman"/>
                <a:cs typeface="Times New Roman"/>
              </a:rPr>
              <a:t>)</a:t>
            </a:r>
            <a:r>
              <a:rPr sz="2000" b="1" spc="0" dirty="0" smtClean="0">
                <a:latin typeface="Times New Roman"/>
                <a:cs typeface="Times New Roman"/>
              </a:rPr>
              <a:t>: </a:t>
            </a:r>
            <a:r>
              <a:rPr sz="2000" b="1" spc="10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s</a:t>
            </a:r>
            <a:r>
              <a:rPr sz="2000" spc="11" dirty="0" smtClean="0">
                <a:latin typeface="Times New Roman"/>
                <a:cs typeface="Times New Roman"/>
              </a:rPr>
              <a:t>u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17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me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gg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-</a:t>
            </a:r>
            <a:r>
              <a:rPr sz="2000" i="1" spc="9" dirty="0" smtClean="0">
                <a:latin typeface="Times New Roman"/>
                <a:cs typeface="Times New Roman"/>
              </a:rPr>
              <a:t>c</a:t>
            </a:r>
            <a:r>
              <a:rPr sz="2000" i="1" spc="0" dirty="0" smtClean="0">
                <a:latin typeface="Times New Roman"/>
                <a:cs typeface="Times New Roman"/>
              </a:rPr>
              <a:t>o</a:t>
            </a:r>
            <a:r>
              <a:rPr sz="2000" i="1" spc="-4" dirty="0" smtClean="0">
                <a:latin typeface="Times New Roman"/>
                <a:cs typeface="Times New Roman"/>
              </a:rPr>
              <a:t>m</a:t>
            </a:r>
            <a:r>
              <a:rPr sz="2000" i="1" spc="4" dirty="0" smtClean="0">
                <a:latin typeface="Times New Roman"/>
                <a:cs typeface="Times New Roman"/>
              </a:rPr>
              <a:t>m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9" dirty="0" smtClean="0">
                <a:latin typeface="Times New Roman"/>
                <a:cs typeface="Times New Roman"/>
              </a:rPr>
              <a:t>c</a:t>
            </a:r>
            <a:r>
              <a:rPr sz="2000" i="1" spc="0" dirty="0" smtClean="0">
                <a:latin typeface="Times New Roman"/>
                <a:cs typeface="Times New Roman"/>
              </a:rPr>
              <a:t>e</a:t>
            </a:r>
            <a:r>
              <a:rPr sz="2000" i="1" spc="7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16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m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4" dirty="0" smtClean="0">
                <a:latin typeface="Times New Roman"/>
                <a:cs typeface="Times New Roman"/>
              </a:rPr>
              <a:t>te</a:t>
            </a:r>
            <a:r>
              <a:rPr sz="2000" spc="0" dirty="0" smtClean="0">
                <a:latin typeface="Times New Roman"/>
                <a:cs typeface="Times New Roman"/>
              </a:rPr>
              <a:t>rn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or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nis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t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rs</a:t>
            </a:r>
            <a:r>
              <a:rPr sz="2000" spc="-5" dirty="0" smtClean="0">
                <a:latin typeface="Times New Roman"/>
                <a:cs typeface="Times New Roman"/>
              </a:rPr>
              <a:t>eb</a:t>
            </a:r>
            <a:r>
              <a:rPr sz="2000" spc="0" dirty="0" smtClean="0">
                <a:latin typeface="Times New Roman"/>
                <a:cs typeface="Times New Roman"/>
              </a:rPr>
              <a:t>ut</a:t>
            </a:r>
            <a:r>
              <a:rPr sz="2000" spc="16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uk 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mbe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ik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-4" dirty="0" smtClean="0">
                <a:latin typeface="Times New Roman"/>
                <a:cs typeface="Times New Roman"/>
              </a:rPr>
              <a:t>f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14" dirty="0" smtClean="0">
                <a:latin typeface="Times New Roman"/>
                <a:cs typeface="Times New Roman"/>
              </a:rPr>
              <a:t>d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72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j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sa </a:t>
            </a:r>
            <a:r>
              <a:rPr sz="2000" spc="100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pad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13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ra</a:t>
            </a:r>
            <a:r>
              <a:rPr sz="2000" spc="-1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14" dirty="0" smtClean="0">
                <a:latin typeface="Times New Roman"/>
                <a:cs typeface="Times New Roman"/>
              </a:rPr>
              <a:t>g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w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  <a:p>
            <a:pPr marL="12700" marR="61356">
              <a:lnSpc>
                <a:spcPts val="2310"/>
              </a:lnSpc>
              <a:spcBef>
                <a:spcPts val="379"/>
              </a:spcBef>
            </a:pPr>
            <a:r>
              <a:rPr sz="2000" b="1" spc="9" dirty="0" smtClean="0">
                <a:latin typeface="Times New Roman"/>
                <a:cs typeface="Times New Roman"/>
              </a:rPr>
              <a:t>E</a:t>
            </a:r>
            <a:r>
              <a:rPr sz="2000" b="1" spc="-4" dirty="0" smtClean="0">
                <a:latin typeface="Times New Roman"/>
                <a:cs typeface="Times New Roman"/>
              </a:rPr>
              <a:t>-</a:t>
            </a:r>
            <a:r>
              <a:rPr sz="2000" b="1" i="1" spc="4" dirty="0" smtClean="0">
                <a:latin typeface="Times New Roman"/>
                <a:cs typeface="Times New Roman"/>
              </a:rPr>
              <a:t>G</a:t>
            </a:r>
            <a:r>
              <a:rPr sz="2000" b="1" i="1" spc="-4" dirty="0" smtClean="0">
                <a:latin typeface="Times New Roman"/>
                <a:cs typeface="Times New Roman"/>
              </a:rPr>
              <a:t>o</a:t>
            </a:r>
            <a:r>
              <a:rPr sz="2000" b="1" i="1" spc="4" dirty="0" smtClean="0">
                <a:latin typeface="Times New Roman"/>
                <a:cs typeface="Times New Roman"/>
              </a:rPr>
              <a:t>v</a:t>
            </a:r>
            <a:r>
              <a:rPr sz="2000" b="1" i="1" spc="0" dirty="0" smtClean="0">
                <a:latin typeface="Times New Roman"/>
                <a:cs typeface="Times New Roman"/>
              </a:rPr>
              <a:t>er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4" dirty="0" smtClean="0">
                <a:latin typeface="Times New Roman"/>
                <a:cs typeface="Times New Roman"/>
              </a:rPr>
              <a:t>m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7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pe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5" dirty="0" smtClean="0">
                <a:latin typeface="Times New Roman"/>
                <a:cs typeface="Times New Roman"/>
              </a:rPr>
              <a:t>gg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kn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lo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rn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72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- </a:t>
            </a:r>
            <a:endParaRPr sz="2000">
              <a:latin typeface="Times New Roman"/>
              <a:cs typeface="Times New Roman"/>
            </a:endParaRPr>
          </a:p>
          <a:p>
            <a:pPr marL="12700" marR="61356">
              <a:lnSpc>
                <a:spcPts val="2306"/>
              </a:lnSpc>
            </a:pPr>
            <a:r>
              <a:rPr sz="2000" i="1" spc="9" dirty="0" smtClean="0">
                <a:latin typeface="Times New Roman"/>
                <a:cs typeface="Times New Roman"/>
              </a:rPr>
              <a:t>c</a:t>
            </a:r>
            <a:r>
              <a:rPr sz="2000" i="1" spc="0" dirty="0" smtClean="0">
                <a:latin typeface="Times New Roman"/>
                <a:cs typeface="Times New Roman"/>
              </a:rPr>
              <a:t>o</a:t>
            </a:r>
            <a:r>
              <a:rPr sz="2000" i="1" spc="-4" dirty="0" smtClean="0">
                <a:latin typeface="Times New Roman"/>
                <a:cs typeface="Times New Roman"/>
              </a:rPr>
              <a:t>mm</a:t>
            </a:r>
            <a:r>
              <a:rPr sz="2000" i="1" spc="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9" dirty="0" smtClean="0">
                <a:latin typeface="Times New Roman"/>
                <a:cs typeface="Times New Roman"/>
              </a:rPr>
              <a:t>c</a:t>
            </a:r>
            <a:r>
              <a:rPr sz="2000" i="1" spc="0" dirty="0" smtClean="0">
                <a:latin typeface="Times New Roman"/>
                <a:cs typeface="Times New Roman"/>
              </a:rPr>
              <a:t>e</a:t>
            </a:r>
            <a:r>
              <a:rPr sz="2000" i="1" spc="7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31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mem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ay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9" dirty="0" smtClean="0">
                <a:latin typeface="Times New Roman"/>
                <a:cs typeface="Times New Roman"/>
              </a:rPr>
              <a:t>n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ge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i </a:t>
            </a:r>
            <a:endParaRPr sz="2000">
              <a:latin typeface="Times New Roman"/>
              <a:cs typeface="Times New Roman"/>
            </a:endParaRPr>
          </a:p>
          <a:p>
            <a:pPr marL="12700" marR="61356">
              <a:lnSpc>
                <a:spcPts val="2299"/>
              </a:lnSpc>
            </a:pP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ay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4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-5" dirty="0" smtClean="0">
                <a:latin typeface="Times New Roman"/>
                <a:cs typeface="Times New Roman"/>
              </a:rPr>
              <a:t>pad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m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-5" dirty="0" smtClean="0">
                <a:latin typeface="Times New Roman"/>
                <a:cs typeface="Times New Roman"/>
              </a:rPr>
              <a:t>s</a:t>
            </a:r>
            <a:r>
              <a:rPr sz="2000" spc="5" dirty="0" smtClean="0">
                <a:latin typeface="Times New Roman"/>
                <a:cs typeface="Times New Roman"/>
              </a:rPr>
              <a:t>y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11" dirty="0" smtClean="0">
                <a:latin typeface="Times New Roman"/>
                <a:cs typeface="Times New Roman"/>
              </a:rPr>
              <a:t>k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47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(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0" dirty="0" smtClean="0">
                <a:latin typeface="Times New Roman"/>
                <a:cs typeface="Times New Roman"/>
              </a:rPr>
              <a:t>ut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ebag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[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4" dirty="0" smtClean="0">
                <a:latin typeface="Times New Roman"/>
                <a:cs typeface="Times New Roman"/>
              </a:rPr>
              <a:t>2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120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EC</a:t>
            </a:r>
            <a:r>
              <a:rPr sz="2000" spc="0" dirty="0" smtClean="0">
                <a:latin typeface="Times New Roman"/>
                <a:cs typeface="Times New Roman"/>
              </a:rPr>
              <a:t>]</a:t>
            </a:r>
            <a:r>
              <a:rPr sz="2000" spc="9" dirty="0" smtClean="0">
                <a:latin typeface="Times New Roman"/>
                <a:cs typeface="Times New Roman"/>
              </a:rPr>
              <a:t>)</a:t>
            </a:r>
            <a:r>
              <a:rPr sz="2000" spc="0" dirty="0" smtClean="0">
                <a:latin typeface="Times New Roman"/>
                <a:cs typeface="Times New Roman"/>
              </a:rPr>
              <a:t>, </a:t>
            </a:r>
            <a:endParaRPr sz="2000">
              <a:latin typeface="Times New Roman"/>
              <a:cs typeface="Times New Roman"/>
            </a:endParaRPr>
          </a:p>
          <a:p>
            <a:pPr marL="12700" marR="61356">
              <a:lnSpc>
                <a:spcPts val="2306"/>
              </a:lnSpc>
            </a:pP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ta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95" dirty="0" smtClean="0">
                <a:latin typeface="Times New Roman"/>
                <a:cs typeface="Times New Roman"/>
              </a:rPr>
              <a:t> 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-5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8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s </a:t>
            </a:r>
            <a:r>
              <a:rPr sz="2000" spc="5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72" dirty="0" smtClean="0">
                <a:latin typeface="Times New Roman"/>
                <a:cs typeface="Times New Roman"/>
              </a:rPr>
              <a:t> </a:t>
            </a:r>
            <a:r>
              <a:rPr sz="2000" i="1" spc="0" dirty="0" smtClean="0">
                <a:latin typeface="Times New Roman"/>
                <a:cs typeface="Times New Roman"/>
              </a:rPr>
              <a:t>su</a:t>
            </a:r>
            <a:r>
              <a:rPr sz="2000" i="1" spc="-4" dirty="0" smtClean="0">
                <a:latin typeface="Times New Roman"/>
                <a:cs typeface="Times New Roman"/>
              </a:rPr>
              <a:t>pp</a:t>
            </a:r>
            <a:r>
              <a:rPr sz="2000" i="1" spc="0" dirty="0" smtClean="0">
                <a:latin typeface="Times New Roman"/>
                <a:cs typeface="Times New Roman"/>
              </a:rPr>
              <a:t>li</a:t>
            </a:r>
            <a:r>
              <a:rPr sz="2000" i="1" spc="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79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(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is</a:t>
            </a:r>
            <a:r>
              <a:rPr sz="2000" spc="-4" dirty="0" smtClean="0">
                <a:latin typeface="Times New Roman"/>
                <a:cs typeface="Times New Roman"/>
              </a:rPr>
              <a:t>eb</a:t>
            </a:r>
            <a:r>
              <a:rPr sz="2000" spc="0" dirty="0" smtClean="0">
                <a:latin typeface="Times New Roman"/>
                <a:cs typeface="Times New Roman"/>
              </a:rPr>
              <a:t>ut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i="1" spc="-4" dirty="0" smtClean="0">
                <a:latin typeface="Times New Roman"/>
                <a:cs typeface="Times New Roman"/>
              </a:rPr>
              <a:t>g</a:t>
            </a:r>
            <a:r>
              <a:rPr sz="2000" i="1" spc="9" dirty="0" smtClean="0">
                <a:latin typeface="Times New Roman"/>
                <a:cs typeface="Times New Roman"/>
              </a:rPr>
              <a:t>o</a:t>
            </a:r>
            <a:r>
              <a:rPr sz="2000" i="1" spc="4" dirty="0" smtClean="0">
                <a:latin typeface="Times New Roman"/>
                <a:cs typeface="Times New Roman"/>
              </a:rPr>
              <a:t>v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9" dirty="0" smtClean="0">
                <a:latin typeface="Times New Roman"/>
                <a:cs typeface="Times New Roman"/>
              </a:rPr>
              <a:t>n</a:t>
            </a:r>
            <a:r>
              <a:rPr sz="2000" i="1" spc="-4" dirty="0" smtClean="0">
                <a:latin typeface="Times New Roman"/>
                <a:cs typeface="Times New Roman"/>
              </a:rPr>
              <a:t>me</a:t>
            </a:r>
            <a:r>
              <a:rPr sz="2000" i="1" spc="0" dirty="0" smtClean="0">
                <a:latin typeface="Times New Roman"/>
                <a:cs typeface="Times New Roman"/>
              </a:rPr>
              <a:t>n</a:t>
            </a:r>
            <a:r>
              <a:rPr sz="2000" i="1" spc="4" dirty="0" smtClean="0">
                <a:latin typeface="Times New Roman"/>
                <a:cs typeface="Times New Roman"/>
              </a:rPr>
              <a:t>t</a:t>
            </a:r>
            <a:r>
              <a:rPr sz="2000" i="1" spc="0" dirty="0" smtClean="0">
                <a:latin typeface="Times New Roman"/>
                <a:cs typeface="Times New Roman"/>
              </a:rPr>
              <a:t>-</a:t>
            </a:r>
            <a:r>
              <a:rPr sz="2000" i="1" spc="-4" dirty="0" smtClean="0">
                <a:latin typeface="Times New Roman"/>
                <a:cs typeface="Times New Roman"/>
              </a:rPr>
              <a:t>t</a:t>
            </a:r>
            <a:r>
              <a:rPr sz="2000" i="1" spc="9" dirty="0" smtClean="0">
                <a:latin typeface="Times New Roman"/>
                <a:cs typeface="Times New Roman"/>
              </a:rPr>
              <a:t>o</a:t>
            </a:r>
            <a:r>
              <a:rPr sz="2000" i="1" spc="0" dirty="0" smtClean="0">
                <a:latin typeface="Times New Roman"/>
                <a:cs typeface="Times New Roman"/>
              </a:rPr>
              <a:t>-</a:t>
            </a:r>
            <a:r>
              <a:rPr sz="2000" i="1" spc="-4" dirty="0" smtClean="0">
                <a:latin typeface="Times New Roman"/>
                <a:cs typeface="Times New Roman"/>
              </a:rPr>
              <a:t>b</a:t>
            </a:r>
            <a:r>
              <a:rPr sz="2000" i="1" spc="0" dirty="0" smtClean="0">
                <a:latin typeface="Times New Roman"/>
                <a:cs typeface="Times New Roman"/>
              </a:rPr>
              <a:t>u</a:t>
            </a:r>
            <a:r>
              <a:rPr sz="2000" i="1" spc="-9" dirty="0" smtClean="0">
                <a:latin typeface="Times New Roman"/>
                <a:cs typeface="Times New Roman"/>
              </a:rPr>
              <a:t>s</a:t>
            </a:r>
            <a:r>
              <a:rPr sz="2000" i="1" spc="9" dirty="0" smtClean="0">
                <a:latin typeface="Times New Roman"/>
                <a:cs typeface="Times New Roman"/>
              </a:rPr>
              <a:t>i</a:t>
            </a:r>
            <a:r>
              <a:rPr sz="2000" i="1" spc="0" dirty="0" smtClean="0">
                <a:latin typeface="Times New Roman"/>
                <a:cs typeface="Times New Roman"/>
              </a:rPr>
              <a:t>n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ss </a:t>
            </a:r>
            <a:endParaRPr sz="2000">
              <a:latin typeface="Times New Roman"/>
              <a:cs typeface="Times New Roman"/>
            </a:endParaRPr>
          </a:p>
          <a:p>
            <a:pPr marL="12700" marR="61356">
              <a:lnSpc>
                <a:spcPts val="2299"/>
              </a:lnSpc>
            </a:pPr>
            <a:r>
              <a:rPr sz="2000" spc="9" dirty="0" smtClean="0">
                <a:latin typeface="Times New Roman"/>
                <a:cs typeface="Times New Roman"/>
              </a:rPr>
              <a:t>[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4" dirty="0" smtClean="0">
                <a:latin typeface="Times New Roman"/>
                <a:cs typeface="Times New Roman"/>
              </a:rPr>
              <a:t>2</a:t>
            </a:r>
            <a:r>
              <a:rPr sz="2000" spc="0" dirty="0" smtClean="0">
                <a:latin typeface="Times New Roman"/>
                <a:cs typeface="Times New Roman"/>
              </a:rPr>
              <a:t>B</a:t>
            </a:r>
            <a:r>
              <a:rPr sz="2000" spc="83" dirty="0" smtClean="0">
                <a:latin typeface="Times New Roman"/>
                <a:cs typeface="Times New Roman"/>
              </a:rPr>
              <a:t> </a:t>
            </a:r>
            <a:r>
              <a:rPr sz="2000" spc="14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9" dirty="0" smtClean="0">
                <a:latin typeface="Times New Roman"/>
                <a:cs typeface="Times New Roman"/>
              </a:rPr>
              <a:t>]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  <a:p>
            <a:pPr marL="12700" marR="472970">
              <a:lnSpc>
                <a:spcPts val="1920"/>
              </a:lnSpc>
              <a:spcBef>
                <a:spcPts val="237"/>
              </a:spcBef>
            </a:pPr>
            <a:r>
              <a:rPr sz="2000" b="1" i="1" spc="11" dirty="0" smtClean="0">
                <a:latin typeface="Times New Roman"/>
                <a:cs typeface="Times New Roman"/>
              </a:rPr>
              <a:t>M</a:t>
            </a:r>
            <a:r>
              <a:rPr sz="2000" b="1" i="1" spc="5" dirty="0" smtClean="0">
                <a:latin typeface="Times New Roman"/>
                <a:cs typeface="Times New Roman"/>
              </a:rPr>
              <a:t>o</a:t>
            </a:r>
            <a:r>
              <a:rPr sz="2000" b="1" i="1" spc="0" dirty="0" smtClean="0">
                <a:latin typeface="Times New Roman"/>
                <a:cs typeface="Times New Roman"/>
              </a:rPr>
              <a:t>b</a:t>
            </a:r>
            <a:r>
              <a:rPr sz="2000" b="1" i="1" spc="-5" dirty="0" smtClean="0">
                <a:latin typeface="Times New Roman"/>
                <a:cs typeface="Times New Roman"/>
              </a:rPr>
              <a:t>i</a:t>
            </a:r>
            <a:r>
              <a:rPr sz="2000" b="1" i="1" spc="5" dirty="0" smtClean="0">
                <a:latin typeface="Times New Roman"/>
                <a:cs typeface="Times New Roman"/>
              </a:rPr>
              <a:t>l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73" dirty="0" smtClean="0">
                <a:latin typeface="Times New Roman"/>
                <a:cs typeface="Times New Roman"/>
              </a:rPr>
              <a:t> </a:t>
            </a:r>
            <a:r>
              <a:rPr sz="2000" b="1" i="1" spc="9" dirty="0" smtClean="0">
                <a:latin typeface="Times New Roman"/>
                <a:cs typeface="Times New Roman"/>
              </a:rPr>
              <a:t>C</a:t>
            </a:r>
            <a:r>
              <a:rPr sz="2000" b="1" i="1" spc="-4" dirty="0" smtClean="0">
                <a:latin typeface="Times New Roman"/>
                <a:cs typeface="Times New Roman"/>
              </a:rPr>
              <a:t>o</a:t>
            </a:r>
            <a:r>
              <a:rPr sz="2000" b="1" i="1" spc="4" dirty="0" smtClean="0">
                <a:latin typeface="Times New Roman"/>
                <a:cs typeface="Times New Roman"/>
              </a:rPr>
              <a:t>m</a:t>
            </a:r>
            <a:r>
              <a:rPr sz="2000" b="1" i="1" spc="14" dirty="0" smtClean="0">
                <a:latin typeface="Times New Roman"/>
                <a:cs typeface="Times New Roman"/>
              </a:rPr>
              <a:t>m</a:t>
            </a:r>
            <a:r>
              <a:rPr sz="2000" b="1" i="1" spc="0" dirty="0" smtClean="0">
                <a:latin typeface="Times New Roman"/>
                <a:cs typeface="Times New Roman"/>
              </a:rPr>
              <a:t>er</a:t>
            </a:r>
            <a:r>
              <a:rPr sz="2000" b="1" i="1" spc="4" dirty="0" smtClean="0">
                <a:latin typeface="Times New Roman"/>
                <a:cs typeface="Times New Roman"/>
              </a:rPr>
              <a:t>c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129" dirty="0" smtClean="0">
                <a:latin typeface="Times New Roman"/>
                <a:cs typeface="Times New Roman"/>
              </a:rPr>
              <a:t> </a:t>
            </a:r>
            <a:r>
              <a:rPr sz="2000" b="1" spc="0" dirty="0" smtClean="0">
                <a:latin typeface="Times New Roman"/>
                <a:cs typeface="Times New Roman"/>
              </a:rPr>
              <a:t>(</a:t>
            </a:r>
            <a:r>
              <a:rPr sz="2000" b="1" spc="9" dirty="0" smtClean="0">
                <a:latin typeface="Times New Roman"/>
                <a:cs typeface="Times New Roman"/>
              </a:rPr>
              <a:t>M</a:t>
            </a:r>
            <a:r>
              <a:rPr sz="2000" b="1" spc="4" dirty="0" smtClean="0">
                <a:latin typeface="Times New Roman"/>
                <a:cs typeface="Times New Roman"/>
              </a:rPr>
              <a:t>-</a:t>
            </a:r>
            <a:r>
              <a:rPr sz="2000" b="1" i="1" spc="4" dirty="0" smtClean="0">
                <a:latin typeface="Times New Roman"/>
                <a:cs typeface="Times New Roman"/>
              </a:rPr>
              <a:t>comm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i="1" spc="-9" dirty="0" smtClean="0">
                <a:latin typeface="Times New Roman"/>
                <a:cs typeface="Times New Roman"/>
              </a:rPr>
              <a:t>r</a:t>
            </a:r>
            <a:r>
              <a:rPr sz="2000" b="1" i="1" spc="4" dirty="0" smtClean="0">
                <a:latin typeface="Times New Roman"/>
                <a:cs typeface="Times New Roman"/>
              </a:rPr>
              <a:t>c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spc="9" dirty="0" smtClean="0">
                <a:latin typeface="Times New Roman"/>
                <a:cs typeface="Times New Roman"/>
              </a:rPr>
              <a:t>)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6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-</a:t>
            </a:r>
            <a:r>
              <a:rPr sz="2000" i="1" spc="9" dirty="0" smtClean="0">
                <a:latin typeface="Times New Roman"/>
                <a:cs typeface="Times New Roman"/>
              </a:rPr>
              <a:t>c</a:t>
            </a:r>
            <a:r>
              <a:rPr sz="2000" i="1" spc="0" dirty="0" smtClean="0">
                <a:latin typeface="Times New Roman"/>
                <a:cs typeface="Times New Roman"/>
              </a:rPr>
              <a:t>o</a:t>
            </a:r>
            <a:r>
              <a:rPr sz="2000" i="1" spc="-4" dirty="0" smtClean="0">
                <a:latin typeface="Times New Roman"/>
                <a:cs typeface="Times New Roman"/>
              </a:rPr>
              <a:t>m</a:t>
            </a:r>
            <a:r>
              <a:rPr sz="2000" i="1" spc="4" dirty="0" smtClean="0">
                <a:latin typeface="Times New Roman"/>
                <a:cs typeface="Times New Roman"/>
              </a:rPr>
              <a:t>m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9" dirty="0" smtClean="0">
                <a:latin typeface="Times New Roman"/>
                <a:cs typeface="Times New Roman"/>
              </a:rPr>
              <a:t>c</a:t>
            </a:r>
            <a:r>
              <a:rPr sz="2000" i="1" spc="0" dirty="0" smtClean="0">
                <a:latin typeface="Times New Roman"/>
                <a:cs typeface="Times New Roman"/>
              </a:rPr>
              <a:t>e 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-9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5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63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me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5" dirty="0" smtClean="0">
                <a:latin typeface="Times New Roman"/>
                <a:cs typeface="Times New Roman"/>
              </a:rPr>
              <a:t>g</a:t>
            </a:r>
            <a:r>
              <a:rPr sz="2000" spc="-17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97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si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i="1" spc="9" dirty="0" smtClean="0">
                <a:latin typeface="Times New Roman"/>
                <a:cs typeface="Times New Roman"/>
              </a:rPr>
              <a:t>wi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9" dirty="0" smtClean="0">
                <a:latin typeface="Times New Roman"/>
                <a:cs typeface="Times New Roman"/>
              </a:rPr>
              <a:t>l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s</a:t>
            </a:r>
            <a:r>
              <a:rPr sz="2000" i="1" spc="-9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.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14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is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l: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-11" dirty="0" smtClean="0">
                <a:latin typeface="Times New Roman"/>
                <a:cs typeface="Times New Roman"/>
              </a:rPr>
              <a:t>n</a:t>
            </a:r>
            <a:r>
              <a:rPr sz="2000" spc="-5" dirty="0" smtClean="0">
                <a:latin typeface="Times New Roman"/>
                <a:cs typeface="Times New Roman"/>
              </a:rPr>
              <a:t>gg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278" dirty="0" smtClean="0">
                <a:latin typeface="Times New Roman"/>
                <a:cs typeface="Times New Roman"/>
              </a:rPr>
              <a:t> </a:t>
            </a:r>
            <a:r>
              <a:rPr sz="2000" i="1" spc="0" dirty="0" smtClean="0">
                <a:latin typeface="Times New Roman"/>
                <a:cs typeface="Times New Roman"/>
              </a:rPr>
              <a:t>h</a:t>
            </a:r>
            <a:r>
              <a:rPr sz="2000" i="1" spc="-5" dirty="0" smtClean="0">
                <a:latin typeface="Times New Roman"/>
                <a:cs typeface="Times New Roman"/>
              </a:rPr>
              <a:t>a</a:t>
            </a:r>
            <a:r>
              <a:rPr sz="2000" i="1" spc="0" dirty="0" smtClean="0">
                <a:latin typeface="Times New Roman"/>
                <a:cs typeface="Times New Roman"/>
              </a:rPr>
              <a:t>n</a:t>
            </a:r>
            <a:r>
              <a:rPr sz="2000" i="1" spc="-5" dirty="0" smtClean="0">
                <a:latin typeface="Times New Roman"/>
                <a:cs typeface="Times New Roman"/>
              </a:rPr>
              <a:t>dp</a:t>
            </a:r>
            <a:r>
              <a:rPr sz="2000" i="1" spc="0" dirty="0" smtClean="0">
                <a:latin typeface="Times New Roman"/>
                <a:cs typeface="Times New Roman"/>
              </a:rPr>
              <a:t>h</a:t>
            </a:r>
            <a:r>
              <a:rPr sz="2000" i="1" spc="11" dirty="0" smtClean="0">
                <a:latin typeface="Times New Roman"/>
                <a:cs typeface="Times New Roman"/>
              </a:rPr>
              <a:t>o</a:t>
            </a:r>
            <a:r>
              <a:rPr sz="2000" i="1" spc="0" dirty="0" smtClean="0">
                <a:latin typeface="Times New Roman"/>
                <a:cs typeface="Times New Roman"/>
              </a:rPr>
              <a:t>ne</a:t>
            </a:r>
            <a:r>
              <a:rPr sz="2000" i="1" spc="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-18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be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nja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ui </a:t>
            </a:r>
            <a:r>
              <a:rPr sz="2000" spc="16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4670" y="1433932"/>
            <a:ext cx="176085" cy="190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3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670" y="1985112"/>
            <a:ext cx="176085" cy="190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3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4670" y="2536292"/>
            <a:ext cx="176085" cy="190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3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4670" y="3086202"/>
            <a:ext cx="176085" cy="190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3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4670" y="3881222"/>
            <a:ext cx="176085" cy="190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3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4670" y="5162652"/>
            <a:ext cx="176085" cy="190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300" spc="0" dirty="0" smtClean="0">
                <a:solidFill>
                  <a:srgbClr val="CC9800"/>
                </a:solidFill>
                <a:latin typeface="Symbol"/>
                <a:cs typeface="Symbol"/>
              </a:rPr>
              <a:t>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Tipe</a:t>
            </a:r>
            <a:r>
              <a:rPr sz="6300" spc="-19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ti</a:t>
            </a:r>
            <a:r>
              <a:rPr sz="6300" spc="-97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p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58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81200" y="2362200"/>
            <a:ext cx="1106170" cy="1104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00200" y="4800600"/>
            <a:ext cx="2705100" cy="685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34670" y="1691096"/>
            <a:ext cx="8046831" cy="6400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000" b="1" i="1" spc="11" dirty="0" smtClean="0">
                <a:latin typeface="Times New Roman"/>
                <a:cs typeface="Times New Roman"/>
              </a:rPr>
              <a:t>O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-5" dirty="0" smtClean="0">
                <a:latin typeface="Times New Roman"/>
                <a:cs typeface="Times New Roman"/>
              </a:rPr>
              <a:t>li</a:t>
            </a:r>
            <a:r>
              <a:rPr sz="2000" b="1" i="1" spc="11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59" dirty="0" smtClean="0">
                <a:latin typeface="Times New Roman"/>
                <a:cs typeface="Times New Roman"/>
              </a:rPr>
              <a:t> </a:t>
            </a:r>
            <a:r>
              <a:rPr sz="2000" b="1" i="1" spc="0" dirty="0" smtClean="0">
                <a:latin typeface="Times New Roman"/>
                <a:cs typeface="Times New Roman"/>
              </a:rPr>
              <a:t>d</a:t>
            </a:r>
            <a:r>
              <a:rPr sz="2000" b="1" i="1" spc="-6" dirty="0" smtClean="0">
                <a:latin typeface="Times New Roman"/>
                <a:cs typeface="Times New Roman"/>
              </a:rPr>
              <a:t>i</a:t>
            </a:r>
            <a:r>
              <a:rPr sz="2000" b="1" i="1" spc="0" dirty="0" smtClean="0">
                <a:latin typeface="Times New Roman"/>
                <a:cs typeface="Times New Roman"/>
              </a:rPr>
              <a:t>r</a:t>
            </a:r>
            <a:r>
              <a:rPr sz="2000" b="1" i="1" spc="12" dirty="0" smtClean="0">
                <a:latin typeface="Times New Roman"/>
                <a:cs typeface="Times New Roman"/>
              </a:rPr>
              <a:t>e</a:t>
            </a:r>
            <a:r>
              <a:rPr sz="2000" b="1" i="1" spc="-6" dirty="0" smtClean="0">
                <a:latin typeface="Times New Roman"/>
                <a:cs typeface="Times New Roman"/>
              </a:rPr>
              <a:t>c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-3" dirty="0" smtClean="0">
                <a:latin typeface="Times New Roman"/>
                <a:cs typeface="Times New Roman"/>
              </a:rPr>
              <a:t> </a:t>
            </a:r>
            <a:r>
              <a:rPr sz="2000" b="1" i="1" spc="4" dirty="0" smtClean="0">
                <a:latin typeface="Times New Roman"/>
                <a:cs typeface="Times New Roman"/>
              </a:rPr>
              <a:t>ma</a:t>
            </a:r>
            <a:r>
              <a:rPr sz="2000" b="1" i="1" spc="0" dirty="0" smtClean="0">
                <a:latin typeface="Times New Roman"/>
                <a:cs typeface="Times New Roman"/>
              </a:rPr>
              <a:t>r</a:t>
            </a:r>
            <a:r>
              <a:rPr sz="2000" b="1" i="1" spc="-4" dirty="0" smtClean="0">
                <a:latin typeface="Times New Roman"/>
                <a:cs typeface="Times New Roman"/>
              </a:rPr>
              <a:t>k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4" dirty="0" smtClean="0">
                <a:latin typeface="Times New Roman"/>
                <a:cs typeface="Times New Roman"/>
              </a:rPr>
              <a:t>i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9" dirty="0" smtClean="0">
                <a:latin typeface="Times New Roman"/>
                <a:cs typeface="Times New Roman"/>
              </a:rPr>
              <a:t>g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119" dirty="0" smtClean="0">
                <a:latin typeface="Times New Roman"/>
                <a:cs typeface="Times New Roman"/>
              </a:rPr>
              <a:t> </a:t>
            </a:r>
            <a:r>
              <a:rPr sz="2200" i="1" spc="-34" dirty="0" smtClean="0">
                <a:latin typeface="Times New Roman"/>
                <a:cs typeface="Times New Roman"/>
              </a:rPr>
              <a:t>v</a:t>
            </a:r>
            <a:r>
              <a:rPr sz="2200" i="1" spc="0" dirty="0" smtClean="0">
                <a:latin typeface="Times New Roman"/>
                <a:cs typeface="Times New Roman"/>
              </a:rPr>
              <a:t>e</a:t>
            </a:r>
            <a:r>
              <a:rPr sz="2200" i="1" spc="-74" dirty="0" smtClean="0">
                <a:latin typeface="Times New Roman"/>
                <a:cs typeface="Times New Roman"/>
              </a:rPr>
              <a:t>n</a:t>
            </a:r>
            <a:r>
              <a:rPr sz="2200" i="1" spc="0" dirty="0" smtClean="0">
                <a:latin typeface="Times New Roman"/>
                <a:cs typeface="Times New Roman"/>
              </a:rPr>
              <a:t>d</a:t>
            </a:r>
            <a:r>
              <a:rPr sz="2200" i="1" spc="-62" dirty="0" smtClean="0">
                <a:latin typeface="Times New Roman"/>
                <a:cs typeface="Times New Roman"/>
              </a:rPr>
              <a:t>o</a:t>
            </a:r>
            <a:r>
              <a:rPr sz="2200" i="1" spc="0" dirty="0" smtClean="0">
                <a:latin typeface="Times New Roman"/>
                <a:cs typeface="Times New Roman"/>
              </a:rPr>
              <a:t>r</a:t>
            </a:r>
            <a:r>
              <a:rPr sz="2200" i="1" spc="-55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tau</a:t>
            </a:r>
            <a:r>
              <a:rPr sz="2200" spc="186" dirty="0" smtClean="0">
                <a:latin typeface="Times New Roman"/>
                <a:cs typeface="Times New Roman"/>
              </a:rPr>
              <a:t> </a:t>
            </a:r>
            <a:r>
              <a:rPr sz="2200" spc="-51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4" dirty="0" smtClean="0">
                <a:latin typeface="Times New Roman"/>
                <a:cs typeface="Times New Roman"/>
              </a:rPr>
              <a:t>n</a:t>
            </a:r>
            <a:r>
              <a:rPr sz="2200" spc="-3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ecer</a:t>
            </a:r>
            <a:r>
              <a:rPr sz="2200" spc="15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nj</a:t>
            </a:r>
            <a:r>
              <a:rPr sz="2200" spc="-79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al</a:t>
            </a:r>
            <a:r>
              <a:rPr sz="2200" spc="-16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50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5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uk</a:t>
            </a:r>
            <a:endParaRPr sz="2200">
              <a:latin typeface="Times New Roman"/>
              <a:cs typeface="Times New Roman"/>
            </a:endParaRPr>
          </a:p>
          <a:p>
            <a:pPr marL="350520" marR="41909">
              <a:lnSpc>
                <a:spcPct val="95825"/>
              </a:lnSpc>
            </a:pP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8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au</a:t>
            </a:r>
            <a:r>
              <a:rPr sz="2200" spc="7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ja</a:t>
            </a:r>
            <a:r>
              <a:rPr sz="2200" spc="-75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93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124" dirty="0" smtClean="0">
                <a:latin typeface="Times New Roman"/>
                <a:cs typeface="Times New Roman"/>
              </a:rPr>
              <a:t> </a:t>
            </a:r>
            <a:r>
              <a:rPr sz="2200" spc="-46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eca</a:t>
            </a:r>
            <a:r>
              <a:rPr sz="2200" spc="-10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9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la</a:t>
            </a:r>
            <a:r>
              <a:rPr sz="2200" spc="-75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gs</a:t>
            </a:r>
            <a:r>
              <a:rPr sz="2200" spc="-99" dirty="0" smtClean="0">
                <a:latin typeface="Times New Roman"/>
                <a:cs typeface="Times New Roman"/>
              </a:rPr>
              <a:t>u</a:t>
            </a:r>
            <a:r>
              <a:rPr sz="2200" spc="-4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28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ke</a:t>
            </a:r>
            <a:r>
              <a:rPr sz="2200" spc="284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el</a:t>
            </a:r>
            <a:r>
              <a:rPr sz="2200" spc="-6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59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gan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4670" y="3536406"/>
            <a:ext cx="7209415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E</a:t>
            </a:r>
            <a:r>
              <a:rPr sz="2000" b="1" i="1" spc="4" dirty="0" smtClean="0">
                <a:latin typeface="Times New Roman"/>
                <a:cs typeface="Times New Roman"/>
              </a:rPr>
              <a:t>l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4" dirty="0" smtClean="0">
                <a:latin typeface="Times New Roman"/>
                <a:cs typeface="Times New Roman"/>
              </a:rPr>
              <a:t>c</a:t>
            </a:r>
            <a:r>
              <a:rPr sz="2000" b="1" i="1" spc="0" dirty="0" smtClean="0">
                <a:latin typeface="Times New Roman"/>
                <a:cs typeface="Times New Roman"/>
              </a:rPr>
              <a:t>tr</a:t>
            </a:r>
            <a:r>
              <a:rPr sz="2000" b="1" i="1" spc="4" dirty="0" smtClean="0">
                <a:latin typeface="Times New Roman"/>
                <a:cs typeface="Times New Roman"/>
              </a:rPr>
              <a:t>o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0" dirty="0" smtClean="0">
                <a:latin typeface="Times New Roman"/>
                <a:cs typeface="Times New Roman"/>
              </a:rPr>
              <a:t>c</a:t>
            </a:r>
            <a:r>
              <a:rPr sz="2000" b="1" i="1" spc="125" dirty="0" smtClean="0">
                <a:latin typeface="Times New Roman"/>
                <a:cs typeface="Times New Roman"/>
              </a:rPr>
              <a:t> </a:t>
            </a:r>
            <a:r>
              <a:rPr sz="2000" b="1" i="1" spc="12" dirty="0" smtClean="0">
                <a:latin typeface="Times New Roman"/>
                <a:cs typeface="Times New Roman"/>
              </a:rPr>
              <a:t>t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12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d</a:t>
            </a:r>
            <a:r>
              <a:rPr sz="2000" b="1" i="1" spc="12" dirty="0" smtClean="0">
                <a:latin typeface="Times New Roman"/>
                <a:cs typeface="Times New Roman"/>
              </a:rPr>
              <a:t>e</a:t>
            </a:r>
            <a:r>
              <a:rPr sz="2000" b="1" i="1" spc="-12" dirty="0" smtClean="0">
                <a:latin typeface="Times New Roman"/>
                <a:cs typeface="Times New Roman"/>
              </a:rPr>
              <a:t>r</a:t>
            </a:r>
            <a:r>
              <a:rPr sz="2000" b="1" i="1" spc="6" dirty="0" smtClean="0">
                <a:latin typeface="Times New Roman"/>
                <a:cs typeface="Times New Roman"/>
              </a:rPr>
              <a:t>i</a:t>
            </a:r>
            <a:r>
              <a:rPr sz="2000" b="1" i="1" spc="0" dirty="0" smtClean="0">
                <a:latin typeface="Times New Roman"/>
                <a:cs typeface="Times New Roman"/>
              </a:rPr>
              <a:t>ng</a:t>
            </a:r>
            <a:r>
              <a:rPr sz="2000" b="1" i="1" spc="52" dirty="0" smtClean="0">
                <a:latin typeface="Times New Roman"/>
                <a:cs typeface="Times New Roman"/>
              </a:rPr>
              <a:t> </a:t>
            </a:r>
            <a:r>
              <a:rPr sz="2000" b="1" i="1" spc="0" dirty="0" smtClean="0">
                <a:latin typeface="Times New Roman"/>
                <a:cs typeface="Times New Roman"/>
              </a:rPr>
              <a:t>s</a:t>
            </a:r>
            <a:r>
              <a:rPr sz="2000" b="1" i="1" spc="-4" dirty="0" smtClean="0">
                <a:latin typeface="Times New Roman"/>
                <a:cs typeface="Times New Roman"/>
              </a:rPr>
              <a:t>y</a:t>
            </a:r>
            <a:r>
              <a:rPr sz="2000" b="1" i="1" spc="0" dirty="0" smtClean="0">
                <a:latin typeface="Times New Roman"/>
                <a:cs typeface="Times New Roman"/>
              </a:rPr>
              <a:t>s</a:t>
            </a:r>
            <a:r>
              <a:rPr sz="2000" b="1" i="1" spc="9" dirty="0" smtClean="0">
                <a:latin typeface="Times New Roman"/>
                <a:cs typeface="Times New Roman"/>
              </a:rPr>
              <a:t>t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4" dirty="0" smtClean="0">
                <a:latin typeface="Times New Roman"/>
                <a:cs typeface="Times New Roman"/>
              </a:rPr>
              <a:t>m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129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eb</a:t>
            </a:r>
            <a:r>
              <a:rPr sz="2200" spc="-86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snis</a:t>
            </a:r>
            <a:r>
              <a:rPr sz="2200" spc="-240" dirty="0" smtClean="0">
                <a:latin typeface="Times New Roman"/>
                <a:cs typeface="Times New Roman"/>
              </a:rPr>
              <a:t> </a:t>
            </a:r>
            <a:r>
              <a:rPr sz="2200" spc="-22" dirty="0" smtClean="0">
                <a:latin typeface="Times New Roman"/>
                <a:cs typeface="Times New Roman"/>
              </a:rPr>
              <a:t>(</a:t>
            </a:r>
            <a:r>
              <a:rPr sz="2200" spc="0" dirty="0" smtClean="0">
                <a:latin typeface="Times New Roman"/>
                <a:cs typeface="Times New Roman"/>
              </a:rPr>
              <a:t>at</a:t>
            </a:r>
            <a:r>
              <a:rPr sz="2200" spc="-80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13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-50" dirty="0" smtClean="0">
                <a:latin typeface="Times New Roman"/>
                <a:cs typeface="Times New Roman"/>
              </a:rPr>
              <a:t>m</a:t>
            </a:r>
            <a:r>
              <a:rPr sz="2200" spc="-19" dirty="0" smtClean="0">
                <a:latin typeface="Times New Roman"/>
                <a:cs typeface="Times New Roman"/>
              </a:rPr>
              <a:t>e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-19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nt</a:t>
            </a:r>
            <a:r>
              <a:rPr sz="2200" spc="-75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h)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2490" y="3871686"/>
            <a:ext cx="6065009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8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mi</a:t>
            </a:r>
            <a:r>
              <a:rPr sz="2200" spc="-10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ta</a:t>
            </a:r>
            <a:r>
              <a:rPr sz="2200" spc="-263" dirty="0" smtClean="0">
                <a:latin typeface="Times New Roman"/>
                <a:cs typeface="Times New Roman"/>
              </a:rPr>
              <a:t> </a:t>
            </a:r>
            <a:r>
              <a:rPr sz="2200" spc="-52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6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70" dirty="0" smtClean="0">
                <a:latin typeface="Times New Roman"/>
                <a:cs typeface="Times New Roman"/>
              </a:rPr>
              <a:t>w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2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27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8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10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</a:t>
            </a:r>
            <a:r>
              <a:rPr sz="2200" spc="-6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atu</a:t>
            </a:r>
            <a:r>
              <a:rPr sz="2200" spc="-8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te</a:t>
            </a:r>
            <a:r>
              <a:rPr sz="2200" spc="-94" dirty="0" smtClean="0">
                <a:latin typeface="Times New Roman"/>
                <a:cs typeface="Times New Roman"/>
              </a:rPr>
              <a:t>n</a:t>
            </a:r>
            <a:r>
              <a:rPr sz="2200" spc="-41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er</a:t>
            </a:r>
            <a:r>
              <a:rPr sz="2200" spc="-16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45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ra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43090" y="3871686"/>
            <a:ext cx="113501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i="1" spc="-29" dirty="0" smtClean="0">
                <a:latin typeface="Times New Roman"/>
                <a:cs typeface="Times New Roman"/>
              </a:rPr>
              <a:t>s</a:t>
            </a:r>
            <a:r>
              <a:rPr sz="2200" i="1" spc="0" dirty="0" smtClean="0">
                <a:latin typeface="Times New Roman"/>
                <a:cs typeface="Times New Roman"/>
              </a:rPr>
              <a:t>u</a:t>
            </a:r>
            <a:r>
              <a:rPr sz="2200" i="1" spc="-59" dirty="0" smtClean="0">
                <a:latin typeface="Times New Roman"/>
                <a:cs typeface="Times New Roman"/>
              </a:rPr>
              <a:t>p</a:t>
            </a:r>
            <a:r>
              <a:rPr sz="2200" i="1" spc="0" dirty="0" smtClean="0">
                <a:latin typeface="Times New Roman"/>
                <a:cs typeface="Times New Roman"/>
              </a:rPr>
              <a:t>pli</a:t>
            </a:r>
            <a:r>
              <a:rPr sz="2200" i="1" spc="-84" dirty="0" smtClean="0">
                <a:latin typeface="Times New Roman"/>
                <a:cs typeface="Times New Roman"/>
              </a:rPr>
              <a:t>e</a:t>
            </a:r>
            <a:r>
              <a:rPr sz="2200" i="1" spc="-1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;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2490" y="4206966"/>
            <a:ext cx="841375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dirty="0" smtClean="0">
                <a:latin typeface="Times New Roman"/>
                <a:cs typeface="Times New Roman"/>
              </a:rPr>
              <a:t>m</a:t>
            </a:r>
            <a:r>
              <a:rPr sz="2200" spc="-69" dirty="0" smtClean="0">
                <a:latin typeface="Times New Roman"/>
                <a:cs typeface="Times New Roman"/>
              </a:rPr>
              <a:t>o</a:t>
            </a:r>
            <a:r>
              <a:rPr sz="2200" spc="0" dirty="0" smtClean="0">
                <a:latin typeface="Times New Roman"/>
                <a:cs typeface="Times New Roman"/>
              </a:rPr>
              <a:t>del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6659" y="4206966"/>
            <a:ext cx="359791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dirty="0" smtClean="0">
                <a:latin typeface="Times New Roman"/>
                <a:cs typeface="Times New Roman"/>
              </a:rPr>
              <a:t>i</a:t>
            </a:r>
            <a:r>
              <a:rPr sz="2200" spc="-5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5340" y="4206966"/>
            <a:ext cx="368903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6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8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8" dirty="0" smtClean="0">
                <a:latin typeface="Times New Roman"/>
                <a:cs typeface="Times New Roman"/>
              </a:rPr>
              <a:t>u</a:t>
            </a:r>
            <a:r>
              <a:rPr sz="2200" spc="-4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akan</a:t>
            </a:r>
            <a:r>
              <a:rPr sz="2200" spc="-5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ti</a:t>
            </a:r>
            <a:r>
              <a:rPr sz="2200" spc="-59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51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B</a:t>
            </a:r>
            <a:r>
              <a:rPr sz="2200" spc="-44" dirty="0" smtClean="0">
                <a:latin typeface="Times New Roman"/>
                <a:cs typeface="Times New Roman"/>
              </a:rPr>
              <a:t>2</a:t>
            </a:r>
            <a:r>
              <a:rPr sz="2200" spc="0" dirty="0" smtClean="0">
                <a:latin typeface="Times New Roman"/>
                <a:cs typeface="Times New Roman"/>
              </a:rPr>
              <a:t>B</a:t>
            </a:r>
            <a:r>
              <a:rPr sz="2200" spc="-3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(a</a:t>
            </a:r>
            <a:r>
              <a:rPr sz="2200" spc="-59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au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78500" y="4206966"/>
            <a:ext cx="68229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G2</a:t>
            </a:r>
            <a:r>
              <a:rPr sz="2200" spc="-79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47800" y="2362200"/>
            <a:ext cx="2425700" cy="10388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71600" y="5332730"/>
            <a:ext cx="2077720" cy="6388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34670" y="1691096"/>
            <a:ext cx="6835140" cy="6400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000" b="1" i="1" spc="5" dirty="0" smtClean="0">
                <a:latin typeface="Times New Roman"/>
                <a:cs typeface="Times New Roman"/>
              </a:rPr>
              <a:t>N</a:t>
            </a:r>
            <a:r>
              <a:rPr sz="2000" b="1" i="1" spc="-5" dirty="0" smtClean="0">
                <a:latin typeface="Times New Roman"/>
                <a:cs typeface="Times New Roman"/>
              </a:rPr>
              <a:t>a</a:t>
            </a:r>
            <a:r>
              <a:rPr sz="2000" b="1" i="1" spc="17" dirty="0" smtClean="0">
                <a:latin typeface="Times New Roman"/>
                <a:cs typeface="Times New Roman"/>
              </a:rPr>
              <a:t>m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5" dirty="0" smtClean="0">
                <a:latin typeface="Times New Roman"/>
                <a:cs typeface="Times New Roman"/>
              </a:rPr>
              <a:t>-</a:t>
            </a:r>
            <a:r>
              <a:rPr sz="2000" b="1" i="1" spc="-5" dirty="0" smtClean="0">
                <a:latin typeface="Times New Roman"/>
                <a:cs typeface="Times New Roman"/>
              </a:rPr>
              <a:t>y</a:t>
            </a:r>
            <a:r>
              <a:rPr sz="2000" b="1" i="1" spc="5" dirty="0" smtClean="0">
                <a:latin typeface="Times New Roman"/>
                <a:cs typeface="Times New Roman"/>
              </a:rPr>
              <a:t>o</a:t>
            </a:r>
            <a:r>
              <a:rPr sz="2000" b="1" i="1" spc="0" dirty="0" smtClean="0">
                <a:latin typeface="Times New Roman"/>
                <a:cs typeface="Times New Roman"/>
              </a:rPr>
              <a:t>ur</a:t>
            </a:r>
            <a:r>
              <a:rPr sz="2000" b="1" i="1" spc="-5" dirty="0" smtClean="0">
                <a:latin typeface="Times New Roman"/>
                <a:cs typeface="Times New Roman"/>
              </a:rPr>
              <a:t>-</a:t>
            </a:r>
            <a:r>
              <a:rPr sz="2000" b="1" i="1" spc="5" dirty="0" smtClean="0">
                <a:latin typeface="Times New Roman"/>
                <a:cs typeface="Times New Roman"/>
              </a:rPr>
              <a:t>o</a:t>
            </a:r>
            <a:r>
              <a:rPr sz="2000" b="1" i="1" spc="11" dirty="0" smtClean="0">
                <a:latin typeface="Times New Roman"/>
                <a:cs typeface="Times New Roman"/>
              </a:rPr>
              <a:t>w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-5" dirty="0" smtClean="0">
                <a:latin typeface="Times New Roman"/>
                <a:cs typeface="Times New Roman"/>
              </a:rPr>
              <a:t>-</a:t>
            </a:r>
            <a:r>
              <a:rPr sz="2000" b="1" i="1" spc="11" dirty="0" smtClean="0">
                <a:latin typeface="Times New Roman"/>
                <a:cs typeface="Times New Roman"/>
              </a:rPr>
              <a:t>p</a:t>
            </a:r>
            <a:r>
              <a:rPr sz="2000" b="1" i="1" spc="0" dirty="0" smtClean="0">
                <a:latin typeface="Times New Roman"/>
                <a:cs typeface="Times New Roman"/>
              </a:rPr>
              <a:t>r</a:t>
            </a:r>
            <a:r>
              <a:rPr sz="2000" b="1" i="1" spc="-5" dirty="0" smtClean="0">
                <a:latin typeface="Times New Roman"/>
                <a:cs typeface="Times New Roman"/>
              </a:rPr>
              <a:t>i</a:t>
            </a:r>
            <a:r>
              <a:rPr sz="2000" b="1" i="1" spc="5" dirty="0" smtClean="0">
                <a:latin typeface="Times New Roman"/>
                <a:cs typeface="Times New Roman"/>
              </a:rPr>
              <a:t>c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102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6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su</a:t>
            </a:r>
            <a:r>
              <a:rPr sz="2200" spc="-108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10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ne</a:t>
            </a:r>
            <a:r>
              <a:rPr sz="2200" spc="-10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6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21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se</a:t>
            </a:r>
            <a:r>
              <a:rPr sz="2200" spc="-84" dirty="0" smtClean="0">
                <a:latin typeface="Times New Roman"/>
                <a:cs typeface="Times New Roman"/>
              </a:rPr>
              <a:t>n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endParaRPr sz="2200">
              <a:latin typeface="Times New Roman"/>
              <a:cs typeface="Times New Roman"/>
            </a:endParaRPr>
          </a:p>
          <a:p>
            <a:pPr marL="350520" marR="41909">
              <a:lnSpc>
                <a:spcPct val="95825"/>
              </a:lnSpc>
            </a:pPr>
            <a:r>
              <a:rPr sz="2200" spc="-40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2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-44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8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50" dirty="0" smtClean="0">
                <a:latin typeface="Times New Roman"/>
                <a:cs typeface="Times New Roman"/>
              </a:rPr>
              <a:t>n</a:t>
            </a:r>
            <a:r>
              <a:rPr sz="2200" spc="-3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in</a:t>
            </a:r>
            <a:r>
              <a:rPr sz="2200" spc="349" dirty="0" smtClean="0">
                <a:latin typeface="Times New Roman"/>
                <a:cs typeface="Times New Roman"/>
              </a:rPr>
              <a:t> </a:t>
            </a:r>
            <a:r>
              <a:rPr sz="2200" spc="-57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eka</a:t>
            </a:r>
            <a:r>
              <a:rPr sz="2200" spc="-90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78700" y="1691096"/>
            <a:ext cx="91893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dirty="0" smtClean="0">
                <a:latin typeface="Times New Roman"/>
                <a:cs typeface="Times New Roman"/>
              </a:rPr>
              <a:t>j</a:t>
            </a:r>
            <a:r>
              <a:rPr sz="2200" spc="-4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mlah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4670" y="3701506"/>
            <a:ext cx="6859818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F</a:t>
            </a:r>
            <a:r>
              <a:rPr sz="2000" b="1" i="1" spc="4" dirty="0" smtClean="0">
                <a:latin typeface="Times New Roman"/>
                <a:cs typeface="Times New Roman"/>
              </a:rPr>
              <a:t>i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9" dirty="0" smtClean="0">
                <a:latin typeface="Times New Roman"/>
                <a:cs typeface="Times New Roman"/>
              </a:rPr>
              <a:t>d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9" dirty="0" smtClean="0">
                <a:latin typeface="Times New Roman"/>
                <a:cs typeface="Times New Roman"/>
              </a:rPr>
              <a:t>h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i="1" spc="4" dirty="0" smtClean="0">
                <a:latin typeface="Times New Roman"/>
                <a:cs typeface="Times New Roman"/>
              </a:rPr>
              <a:t>-</a:t>
            </a:r>
            <a:r>
              <a:rPr sz="2000" b="1" i="1" spc="0" dirty="0" smtClean="0">
                <a:latin typeface="Times New Roman"/>
                <a:cs typeface="Times New Roman"/>
              </a:rPr>
              <a:t>b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i="1" spc="-9" dirty="0" smtClean="0">
                <a:latin typeface="Times New Roman"/>
                <a:cs typeface="Times New Roman"/>
              </a:rPr>
              <a:t>s</a:t>
            </a:r>
            <a:r>
              <a:rPr sz="2000" b="1" i="1" spc="9" dirty="0" smtClean="0">
                <a:latin typeface="Times New Roman"/>
                <a:cs typeface="Times New Roman"/>
              </a:rPr>
              <a:t>t</a:t>
            </a:r>
            <a:r>
              <a:rPr sz="2000" b="1" i="1" spc="-4" dirty="0" smtClean="0">
                <a:latin typeface="Times New Roman"/>
                <a:cs typeface="Times New Roman"/>
              </a:rPr>
              <a:t>-</a:t>
            </a:r>
            <a:r>
              <a:rPr sz="2000" b="1" i="1" spc="9" dirty="0" smtClean="0">
                <a:latin typeface="Times New Roman"/>
                <a:cs typeface="Times New Roman"/>
              </a:rPr>
              <a:t>p</a:t>
            </a:r>
            <a:r>
              <a:rPr sz="2000" b="1" i="1" spc="0" dirty="0" smtClean="0">
                <a:latin typeface="Times New Roman"/>
                <a:cs typeface="Times New Roman"/>
              </a:rPr>
              <a:t>r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4" dirty="0" smtClean="0">
                <a:latin typeface="Times New Roman"/>
                <a:cs typeface="Times New Roman"/>
              </a:rPr>
              <a:t>c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129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6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su</a:t>
            </a:r>
            <a:r>
              <a:rPr sz="2200" spc="-108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10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1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6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kan</a:t>
            </a:r>
            <a:r>
              <a:rPr sz="2200" spc="14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9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a </a:t>
            </a:r>
            <a:r>
              <a:rPr sz="2200" spc="112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ang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93940" y="3701506"/>
            <a:ext cx="29118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ia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2490" y="4036786"/>
            <a:ext cx="7772593" cy="1310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9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56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68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kan</a:t>
            </a:r>
            <a:r>
              <a:rPr sz="2200" spc="-4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 </a:t>
            </a:r>
            <a:r>
              <a:rPr sz="2200" spc="3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si</a:t>
            </a:r>
            <a:r>
              <a:rPr sz="2200" spc="132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86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1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29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6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6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6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-8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74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218" dirty="0" smtClean="0">
                <a:latin typeface="Times New Roman"/>
                <a:cs typeface="Times New Roman"/>
              </a:rPr>
              <a:t> </a:t>
            </a:r>
            <a:r>
              <a:rPr sz="2200" spc="-45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1" dirty="0" smtClean="0">
                <a:latin typeface="Times New Roman"/>
                <a:cs typeface="Times New Roman"/>
              </a:rPr>
              <a:t>r</a:t>
            </a:r>
            <a:r>
              <a:rPr sz="2200" spc="-40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a-</a:t>
            </a:r>
            <a:r>
              <a:rPr sz="2200" spc="-80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1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74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y</a:t>
            </a:r>
            <a:r>
              <a:rPr sz="2200" spc="-3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ng</a:t>
            </a:r>
            <a:endParaRPr sz="2200">
              <a:latin typeface="Times New Roman"/>
              <a:cs typeface="Times New Roman"/>
            </a:endParaRPr>
          </a:p>
          <a:p>
            <a:pPr marL="12700" marR="247467">
              <a:lnSpc>
                <a:spcPct val="100041"/>
              </a:lnSpc>
            </a:pPr>
            <a:r>
              <a:rPr sz="2200" spc="-39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iaju</a:t>
            </a:r>
            <a:r>
              <a:rPr sz="2200" spc="-113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262" dirty="0" smtClean="0">
                <a:latin typeface="Times New Roman"/>
                <a:cs typeface="Times New Roman"/>
              </a:rPr>
              <a:t> </a:t>
            </a:r>
            <a:r>
              <a:rPr sz="2200" spc="-51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1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136" dirty="0" smtClean="0">
                <a:latin typeface="Times New Roman"/>
                <a:cs typeface="Times New Roman"/>
              </a:rPr>
              <a:t> </a:t>
            </a:r>
            <a:r>
              <a:rPr sz="2200" i="1" spc="0" dirty="0" smtClean="0">
                <a:latin typeface="Times New Roman"/>
                <a:cs typeface="Times New Roman"/>
              </a:rPr>
              <a:t>p</a:t>
            </a:r>
            <a:r>
              <a:rPr sz="2200" i="1" spc="-50" dirty="0" smtClean="0">
                <a:latin typeface="Times New Roman"/>
                <a:cs typeface="Times New Roman"/>
              </a:rPr>
              <a:t>r</a:t>
            </a:r>
            <a:r>
              <a:rPr sz="2200" i="1" spc="-29" dirty="0" smtClean="0">
                <a:latin typeface="Times New Roman"/>
                <a:cs typeface="Times New Roman"/>
              </a:rPr>
              <a:t>ov</a:t>
            </a:r>
            <a:r>
              <a:rPr sz="2200" i="1" spc="0" dirty="0" smtClean="0">
                <a:latin typeface="Times New Roman"/>
                <a:cs typeface="Times New Roman"/>
              </a:rPr>
              <a:t>i</a:t>
            </a:r>
            <a:r>
              <a:rPr sz="2200" i="1" spc="-34" dirty="0" smtClean="0">
                <a:latin typeface="Times New Roman"/>
                <a:cs typeface="Times New Roman"/>
              </a:rPr>
              <a:t>d</a:t>
            </a:r>
            <a:r>
              <a:rPr sz="2200" i="1" spc="0" dirty="0" smtClean="0">
                <a:latin typeface="Times New Roman"/>
                <a:cs typeface="Times New Roman"/>
              </a:rPr>
              <a:t>er</a:t>
            </a:r>
            <a:r>
              <a:rPr sz="2200" i="1" spc="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 </a:t>
            </a:r>
            <a:r>
              <a:rPr sz="2200" spc="33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547" dirty="0" smtClean="0">
                <a:latin typeface="Times New Roman"/>
                <a:cs typeface="Times New Roman"/>
              </a:rPr>
              <a:t> </a:t>
            </a:r>
            <a:r>
              <a:rPr sz="2200" spc="-61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2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67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ju</a:t>
            </a:r>
            <a:r>
              <a:rPr sz="2200" spc="-78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7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4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na</a:t>
            </a:r>
            <a:r>
              <a:rPr sz="2200" spc="-84" dirty="0" smtClean="0">
                <a:latin typeface="Times New Roman"/>
                <a:cs typeface="Times New Roman"/>
              </a:rPr>
              <a:t>w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an </a:t>
            </a:r>
            <a:r>
              <a:rPr sz="2200" spc="-41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2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-97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8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8" dirty="0" smtClean="0">
                <a:latin typeface="Times New Roman"/>
                <a:cs typeface="Times New Roman"/>
              </a:rPr>
              <a:t>u</a:t>
            </a:r>
            <a:r>
              <a:rPr sz="2200" spc="-29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ah</a:t>
            </a:r>
            <a:r>
              <a:rPr sz="2200" spc="-19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8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as</a:t>
            </a:r>
            <a:r>
              <a:rPr sz="2200" spc="108" dirty="0" smtClean="0">
                <a:latin typeface="Times New Roman"/>
                <a:cs typeface="Times New Roman"/>
              </a:rPr>
              <a:t> </a:t>
            </a:r>
            <a:r>
              <a:rPr sz="2200" spc="-41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ar</a:t>
            </a:r>
            <a:r>
              <a:rPr sz="2200" spc="-82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ng</a:t>
            </a:r>
            <a:r>
              <a:rPr sz="2200" spc="-15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at</a:t>
            </a:r>
            <a:r>
              <a:rPr sz="2200" spc="-82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8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jasa </a:t>
            </a:r>
            <a:r>
              <a:rPr sz="2200" spc="20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y</a:t>
            </a:r>
            <a:r>
              <a:rPr sz="2200" spc="-3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ng </a:t>
            </a:r>
            <a:r>
              <a:rPr sz="2200" spc="5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-83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55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67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7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10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oleh k</a:t>
            </a:r>
            <a:r>
              <a:rPr sz="2200" spc="-54" dirty="0" smtClean="0">
                <a:latin typeface="Times New Roman"/>
                <a:cs typeface="Times New Roman"/>
              </a:rPr>
              <a:t>o</a:t>
            </a:r>
            <a:r>
              <a:rPr sz="2200" spc="0" dirty="0" smtClean="0">
                <a:latin typeface="Times New Roman"/>
                <a:cs typeface="Times New Roman"/>
              </a:rPr>
              <a:t>ns</a:t>
            </a:r>
            <a:r>
              <a:rPr sz="2200" spc="-79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91000" y="1752600"/>
            <a:ext cx="4648200" cy="33693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0730" y="2133600"/>
            <a:ext cx="3887470" cy="914400"/>
          </a:xfrm>
          <a:custGeom>
            <a:avLst/>
            <a:gdLst/>
            <a:ahLst/>
            <a:cxnLst/>
            <a:rect l="l" t="t" r="r" b="b"/>
            <a:pathLst>
              <a:path w="3887470" h="914400">
                <a:moveTo>
                  <a:pt x="1944370" y="914400"/>
                </a:moveTo>
                <a:lnTo>
                  <a:pt x="1784995" y="912886"/>
                </a:lnTo>
                <a:lnTo>
                  <a:pt x="1629152" y="908422"/>
                </a:lnTo>
                <a:lnTo>
                  <a:pt x="1477341" y="901125"/>
                </a:lnTo>
                <a:lnTo>
                  <a:pt x="1330065" y="891113"/>
                </a:lnTo>
                <a:lnTo>
                  <a:pt x="1187827" y="878502"/>
                </a:lnTo>
                <a:lnTo>
                  <a:pt x="1051126" y="863410"/>
                </a:lnTo>
                <a:lnTo>
                  <a:pt x="920467" y="845954"/>
                </a:lnTo>
                <a:lnTo>
                  <a:pt x="796350" y="826251"/>
                </a:lnTo>
                <a:lnTo>
                  <a:pt x="679279" y="804419"/>
                </a:lnTo>
                <a:lnTo>
                  <a:pt x="569753" y="780573"/>
                </a:lnTo>
                <a:lnTo>
                  <a:pt x="468277" y="754832"/>
                </a:lnTo>
                <a:lnTo>
                  <a:pt x="375351" y="727313"/>
                </a:lnTo>
                <a:lnTo>
                  <a:pt x="291477" y="698133"/>
                </a:lnTo>
                <a:lnTo>
                  <a:pt x="217158" y="667409"/>
                </a:lnTo>
                <a:lnTo>
                  <a:pt x="152896" y="635257"/>
                </a:lnTo>
                <a:lnTo>
                  <a:pt x="99192" y="601797"/>
                </a:lnTo>
                <a:lnTo>
                  <a:pt x="56548" y="567143"/>
                </a:lnTo>
                <a:lnTo>
                  <a:pt x="25467" y="531414"/>
                </a:lnTo>
                <a:lnTo>
                  <a:pt x="6450" y="494728"/>
                </a:lnTo>
                <a:lnTo>
                  <a:pt x="0" y="457200"/>
                </a:lnTo>
                <a:lnTo>
                  <a:pt x="6450" y="419671"/>
                </a:lnTo>
                <a:lnTo>
                  <a:pt x="25467" y="382985"/>
                </a:lnTo>
                <a:lnTo>
                  <a:pt x="56548" y="347256"/>
                </a:lnTo>
                <a:lnTo>
                  <a:pt x="99192" y="312602"/>
                </a:lnTo>
                <a:lnTo>
                  <a:pt x="152896" y="279142"/>
                </a:lnTo>
                <a:lnTo>
                  <a:pt x="217158" y="246990"/>
                </a:lnTo>
                <a:lnTo>
                  <a:pt x="291477" y="216266"/>
                </a:lnTo>
                <a:lnTo>
                  <a:pt x="375351" y="187086"/>
                </a:lnTo>
                <a:lnTo>
                  <a:pt x="468277" y="159567"/>
                </a:lnTo>
                <a:lnTo>
                  <a:pt x="569753" y="133826"/>
                </a:lnTo>
                <a:lnTo>
                  <a:pt x="679279" y="109980"/>
                </a:lnTo>
                <a:lnTo>
                  <a:pt x="796350" y="88148"/>
                </a:lnTo>
                <a:lnTo>
                  <a:pt x="920467" y="68445"/>
                </a:lnTo>
                <a:lnTo>
                  <a:pt x="1051126" y="50989"/>
                </a:lnTo>
                <a:lnTo>
                  <a:pt x="1187827" y="35897"/>
                </a:lnTo>
                <a:lnTo>
                  <a:pt x="1330065" y="23286"/>
                </a:lnTo>
                <a:lnTo>
                  <a:pt x="1477341" y="13274"/>
                </a:lnTo>
                <a:lnTo>
                  <a:pt x="1629152" y="5977"/>
                </a:lnTo>
                <a:lnTo>
                  <a:pt x="1784995" y="1513"/>
                </a:lnTo>
                <a:lnTo>
                  <a:pt x="1944370" y="0"/>
                </a:lnTo>
                <a:lnTo>
                  <a:pt x="2103735" y="1513"/>
                </a:lnTo>
                <a:lnTo>
                  <a:pt x="2259552" y="5977"/>
                </a:lnTo>
                <a:lnTo>
                  <a:pt x="2411321" y="13274"/>
                </a:lnTo>
                <a:lnTo>
                  <a:pt x="2558542" y="23286"/>
                </a:lnTo>
                <a:lnTo>
                  <a:pt x="2700714" y="35897"/>
                </a:lnTo>
                <a:lnTo>
                  <a:pt x="2837338" y="50989"/>
                </a:lnTo>
                <a:lnTo>
                  <a:pt x="2967914" y="68445"/>
                </a:lnTo>
                <a:lnTo>
                  <a:pt x="3091942" y="88148"/>
                </a:lnTo>
                <a:lnTo>
                  <a:pt x="3208920" y="109980"/>
                </a:lnTo>
                <a:lnTo>
                  <a:pt x="3318351" y="133826"/>
                </a:lnTo>
                <a:lnTo>
                  <a:pt x="3419732" y="159567"/>
                </a:lnTo>
                <a:lnTo>
                  <a:pt x="3512566" y="187086"/>
                </a:lnTo>
                <a:lnTo>
                  <a:pt x="3596350" y="216266"/>
                </a:lnTo>
                <a:lnTo>
                  <a:pt x="3670585" y="246990"/>
                </a:lnTo>
                <a:lnTo>
                  <a:pt x="3734772" y="279142"/>
                </a:lnTo>
                <a:lnTo>
                  <a:pt x="3788409" y="312602"/>
                </a:lnTo>
                <a:lnTo>
                  <a:pt x="3830998" y="347256"/>
                </a:lnTo>
                <a:lnTo>
                  <a:pt x="3862038" y="382985"/>
                </a:lnTo>
                <a:lnTo>
                  <a:pt x="3881028" y="419671"/>
                </a:lnTo>
                <a:lnTo>
                  <a:pt x="3887470" y="457200"/>
                </a:lnTo>
                <a:lnTo>
                  <a:pt x="3881028" y="494728"/>
                </a:lnTo>
                <a:lnTo>
                  <a:pt x="3862038" y="531414"/>
                </a:lnTo>
                <a:lnTo>
                  <a:pt x="3830998" y="567143"/>
                </a:lnTo>
                <a:lnTo>
                  <a:pt x="3788410" y="601797"/>
                </a:lnTo>
                <a:lnTo>
                  <a:pt x="3734772" y="635257"/>
                </a:lnTo>
                <a:lnTo>
                  <a:pt x="3670585" y="667409"/>
                </a:lnTo>
                <a:lnTo>
                  <a:pt x="3596350" y="698133"/>
                </a:lnTo>
                <a:lnTo>
                  <a:pt x="3512566" y="727313"/>
                </a:lnTo>
                <a:lnTo>
                  <a:pt x="3419732" y="754832"/>
                </a:lnTo>
                <a:lnTo>
                  <a:pt x="3318351" y="780573"/>
                </a:lnTo>
                <a:lnTo>
                  <a:pt x="3208920" y="804419"/>
                </a:lnTo>
                <a:lnTo>
                  <a:pt x="3091942" y="826251"/>
                </a:lnTo>
                <a:lnTo>
                  <a:pt x="2967914" y="845954"/>
                </a:lnTo>
                <a:lnTo>
                  <a:pt x="2837338" y="863410"/>
                </a:lnTo>
                <a:lnTo>
                  <a:pt x="2700714" y="878502"/>
                </a:lnTo>
                <a:lnTo>
                  <a:pt x="2558541" y="891113"/>
                </a:lnTo>
                <a:lnTo>
                  <a:pt x="2411321" y="901125"/>
                </a:lnTo>
                <a:lnTo>
                  <a:pt x="2259552" y="908422"/>
                </a:lnTo>
                <a:lnTo>
                  <a:pt x="2103735" y="912886"/>
                </a:lnTo>
                <a:lnTo>
                  <a:pt x="1944370" y="914400"/>
                </a:lnTo>
                <a:close/>
              </a:path>
            </a:pathLst>
          </a:custGeom>
          <a:ln w="38097">
            <a:solidFill>
              <a:srgbClr val="FF33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4670" y="1685950"/>
            <a:ext cx="3295903" cy="33286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25"/>
              </a:lnSpc>
              <a:spcBef>
                <a:spcPts val="106"/>
              </a:spcBef>
            </a:pPr>
            <a:r>
              <a:rPr sz="2000" b="1" i="1" spc="-4" dirty="0" smtClean="0">
                <a:latin typeface="Times New Roman"/>
                <a:cs typeface="Times New Roman"/>
              </a:rPr>
              <a:t>A</a:t>
            </a:r>
            <a:r>
              <a:rPr sz="2000" b="1" i="1" spc="0" dirty="0" smtClean="0">
                <a:latin typeface="Times New Roman"/>
                <a:cs typeface="Times New Roman"/>
              </a:rPr>
              <a:t>ff</a:t>
            </a:r>
            <a:r>
              <a:rPr sz="2000" b="1" i="1" spc="-4" dirty="0" smtClean="0">
                <a:latin typeface="Times New Roman"/>
                <a:cs typeface="Times New Roman"/>
              </a:rPr>
              <a:t>il</a:t>
            </a:r>
            <a:r>
              <a:rPr sz="2000" b="1" i="1" spc="4" dirty="0" smtClean="0">
                <a:latin typeface="Times New Roman"/>
                <a:cs typeface="Times New Roman"/>
              </a:rPr>
              <a:t>i</a:t>
            </a:r>
            <a:r>
              <a:rPr sz="2000" b="1" i="1" spc="-4" dirty="0" smtClean="0">
                <a:latin typeface="Times New Roman"/>
                <a:cs typeface="Times New Roman"/>
              </a:rPr>
              <a:t>a</a:t>
            </a:r>
            <a:r>
              <a:rPr sz="2000" b="1" i="1" spc="0" dirty="0" smtClean="0">
                <a:latin typeface="Times New Roman"/>
                <a:cs typeface="Times New Roman"/>
              </a:rPr>
              <a:t>te</a:t>
            </a:r>
            <a:r>
              <a:rPr sz="2000" b="1" i="1" spc="129" dirty="0" smtClean="0">
                <a:latin typeface="Times New Roman"/>
                <a:cs typeface="Times New Roman"/>
              </a:rPr>
              <a:t> </a:t>
            </a:r>
            <a:r>
              <a:rPr sz="2000" b="1" i="1" spc="4" dirty="0" smtClean="0">
                <a:latin typeface="Times New Roman"/>
                <a:cs typeface="Times New Roman"/>
              </a:rPr>
              <a:t>ma</a:t>
            </a:r>
            <a:r>
              <a:rPr sz="2000" b="1" i="1" spc="0" dirty="0" smtClean="0">
                <a:latin typeface="Times New Roman"/>
                <a:cs typeface="Times New Roman"/>
              </a:rPr>
              <a:t>r</a:t>
            </a:r>
            <a:r>
              <a:rPr sz="2000" b="1" i="1" spc="-4" dirty="0" smtClean="0">
                <a:latin typeface="Times New Roman"/>
                <a:cs typeface="Times New Roman"/>
              </a:rPr>
              <a:t>k</a:t>
            </a:r>
            <a:r>
              <a:rPr sz="2000" b="1" i="1" spc="9" dirty="0" smtClean="0">
                <a:latin typeface="Times New Roman"/>
                <a:cs typeface="Times New Roman"/>
              </a:rPr>
              <a:t>e</a:t>
            </a:r>
            <a:r>
              <a:rPr sz="2000" b="1" i="1" spc="0" dirty="0" smtClean="0">
                <a:latin typeface="Times New Roman"/>
                <a:cs typeface="Times New Roman"/>
              </a:rPr>
              <a:t>t</a:t>
            </a:r>
            <a:r>
              <a:rPr sz="2000" b="1" i="1" spc="4" dirty="0" smtClean="0">
                <a:latin typeface="Times New Roman"/>
                <a:cs typeface="Times New Roman"/>
              </a:rPr>
              <a:t>i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9" dirty="0" smtClean="0">
                <a:latin typeface="Times New Roman"/>
                <a:cs typeface="Times New Roman"/>
              </a:rPr>
              <a:t>g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11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ih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endParaRPr sz="2000">
              <a:latin typeface="Times New Roman"/>
              <a:cs typeface="Times New Roman"/>
            </a:endParaRPr>
          </a:p>
          <a:p>
            <a:pPr marL="350520" marR="92659">
              <a:lnSpc>
                <a:spcPct val="100041"/>
              </a:lnSpc>
            </a:pPr>
            <a:r>
              <a:rPr sz="2000" i="1" spc="5" dirty="0" smtClean="0">
                <a:latin typeface="Times New Roman"/>
                <a:cs typeface="Times New Roman"/>
              </a:rPr>
              <a:t>v</a:t>
            </a:r>
            <a:r>
              <a:rPr sz="2000" i="1" spc="-5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n</a:t>
            </a:r>
            <a:r>
              <a:rPr sz="2000" i="1" spc="-5" dirty="0" smtClean="0">
                <a:latin typeface="Times New Roman"/>
                <a:cs typeface="Times New Roman"/>
              </a:rPr>
              <a:t>d</a:t>
            </a:r>
            <a:r>
              <a:rPr sz="2000" i="1" spc="11" dirty="0" smtClean="0">
                <a:latin typeface="Times New Roman"/>
                <a:cs typeface="Times New Roman"/>
              </a:rPr>
              <a:t>o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23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me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mpa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 l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364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259" dirty="0" smtClean="0">
                <a:latin typeface="Times New Roman"/>
                <a:cs typeface="Times New Roman"/>
              </a:rPr>
              <a:t> </a:t>
            </a:r>
            <a:r>
              <a:rPr sz="2000" i="1" spc="-5" dirty="0" smtClean="0">
                <a:latin typeface="Times New Roman"/>
                <a:cs typeface="Times New Roman"/>
              </a:rPr>
              <a:t>ba</a:t>
            </a:r>
            <a:r>
              <a:rPr sz="2000" i="1" spc="0" dirty="0" smtClean="0">
                <a:latin typeface="Times New Roman"/>
                <a:cs typeface="Times New Roman"/>
              </a:rPr>
              <a:t>nn</a:t>
            </a:r>
            <a:r>
              <a:rPr sz="2000" i="1" spc="5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-n</a:t>
            </a:r>
            <a:r>
              <a:rPr sz="2000" spc="5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198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ke 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m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us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n. </a:t>
            </a:r>
            <a:r>
              <a:rPr sz="2000" spc="9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pab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la</a:t>
            </a:r>
            <a:r>
              <a:rPr sz="2000" spc="452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ad</a:t>
            </a:r>
            <a:r>
              <a:rPr sz="2000" spc="0" dirty="0" smtClean="0">
                <a:latin typeface="Times New Roman"/>
                <a:cs typeface="Times New Roman"/>
              </a:rPr>
              <a:t>a </a:t>
            </a:r>
            <a:r>
              <a:rPr sz="2000" spc="140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0" dirty="0" smtClean="0">
                <a:latin typeface="Times New Roman"/>
                <a:cs typeface="Times New Roman"/>
              </a:rPr>
              <a:t>on</a:t>
            </a:r>
            <a:r>
              <a:rPr sz="2000" spc="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me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4" dirty="0" smtClean="0">
                <a:latin typeface="Times New Roman"/>
                <a:cs typeface="Times New Roman"/>
              </a:rPr>
              <a:t>y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ng </a:t>
            </a:r>
            <a:r>
              <a:rPr sz="2000" spc="127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me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5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-klik</a:t>
            </a:r>
            <a:r>
              <a:rPr sz="2000" spc="10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lo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, </a:t>
            </a:r>
            <a:r>
              <a:rPr sz="2000" spc="-5" dirty="0" smtClean="0">
                <a:latin typeface="Times New Roman"/>
                <a:cs typeface="Times New Roman"/>
              </a:rPr>
              <a:t>m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-11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15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327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us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i="1" spc="4" dirty="0" smtClean="0">
                <a:latin typeface="Times New Roman"/>
                <a:cs typeface="Times New Roman"/>
              </a:rPr>
              <a:t>v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n</a:t>
            </a:r>
            <a:r>
              <a:rPr sz="2000" i="1" spc="-4" dirty="0" smtClean="0">
                <a:latin typeface="Times New Roman"/>
                <a:cs typeface="Times New Roman"/>
              </a:rPr>
              <a:t>d</a:t>
            </a:r>
            <a:r>
              <a:rPr sz="2000" i="1" spc="0" dirty="0" smtClean="0">
                <a:latin typeface="Times New Roman"/>
                <a:cs typeface="Times New Roman"/>
              </a:rPr>
              <a:t>o</a:t>
            </a:r>
            <a:r>
              <a:rPr sz="2000" i="1" spc="9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, 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62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emb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li </a:t>
            </a:r>
            <a:r>
              <a:rPr sz="2000" spc="5" dirty="0" smtClean="0">
                <a:latin typeface="Times New Roman"/>
                <a:cs typeface="Times New Roman"/>
              </a:rPr>
              <a:t>s</a:t>
            </a:r>
            <a:r>
              <a:rPr sz="2000" spc="-5" dirty="0" smtClean="0">
                <a:latin typeface="Times New Roman"/>
                <a:cs typeface="Times New Roman"/>
              </a:rPr>
              <a:t>e</a:t>
            </a:r>
            <a:r>
              <a:rPr sz="2000" spc="5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u,</a:t>
            </a:r>
            <a:r>
              <a:rPr sz="2000" spc="145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m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ka</a:t>
            </a:r>
            <a:r>
              <a:rPr sz="2000" spc="-93" dirty="0" smtClean="0">
                <a:latin typeface="Times New Roman"/>
                <a:cs typeface="Times New Roman"/>
              </a:rPr>
              <a:t> </a:t>
            </a:r>
            <a:r>
              <a:rPr sz="2000" i="1" spc="4" dirty="0" smtClean="0">
                <a:latin typeface="Times New Roman"/>
                <a:cs typeface="Times New Roman"/>
              </a:rPr>
              <a:t>v</a:t>
            </a:r>
            <a:r>
              <a:rPr sz="2000" i="1" spc="-4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n</a:t>
            </a:r>
            <a:r>
              <a:rPr sz="2000" i="1" spc="-4" dirty="0" smtClean="0">
                <a:latin typeface="Times New Roman"/>
                <a:cs typeface="Times New Roman"/>
              </a:rPr>
              <a:t>d</a:t>
            </a:r>
            <a:r>
              <a:rPr sz="2000" i="1" spc="9" dirty="0" smtClean="0">
                <a:latin typeface="Times New Roman"/>
                <a:cs typeface="Times New Roman"/>
              </a:rPr>
              <a:t>o</a:t>
            </a:r>
            <a:r>
              <a:rPr sz="2000" i="1" spc="0" dirty="0" smtClean="0">
                <a:latin typeface="Times New Roman"/>
                <a:cs typeface="Times New Roman"/>
              </a:rPr>
              <a:t>r 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11" dirty="0" smtClean="0">
                <a:latin typeface="Times New Roman"/>
                <a:cs typeface="Times New Roman"/>
              </a:rPr>
              <a:t>k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44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me</a:t>
            </a:r>
            <a:r>
              <a:rPr sz="2000" spc="5" dirty="0" smtClean="0">
                <a:latin typeface="Times New Roman"/>
                <a:cs typeface="Times New Roman"/>
              </a:rPr>
              <a:t>m</a:t>
            </a:r>
            <a:r>
              <a:rPr sz="2000" spc="-5" dirty="0" smtClean="0">
                <a:latin typeface="Times New Roman"/>
                <a:cs typeface="Times New Roman"/>
              </a:rPr>
              <a:t>ba</a:t>
            </a:r>
            <a:r>
              <a:rPr sz="2000" spc="5" dirty="0" smtClean="0">
                <a:latin typeface="Times New Roman"/>
                <a:cs typeface="Times New Roman"/>
              </a:rPr>
              <a:t>y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19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i ke</a:t>
            </a:r>
            <a:r>
              <a:rPr sz="2000" spc="327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9" dirty="0" smtClean="0">
                <a:latin typeface="Times New Roman"/>
                <a:cs typeface="Times New Roman"/>
              </a:rPr>
              <a:t>k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9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669280" y="1600200"/>
            <a:ext cx="2561589" cy="152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57800" y="3811270"/>
            <a:ext cx="3790950" cy="18275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4670" y="1691096"/>
            <a:ext cx="4597687" cy="975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492">
              <a:lnSpc>
                <a:spcPts val="2330"/>
              </a:lnSpc>
              <a:spcBef>
                <a:spcPts val="116"/>
              </a:spcBef>
            </a:pPr>
            <a:r>
              <a:rPr sz="2200" b="1" i="1" spc="0" dirty="0" smtClean="0">
                <a:latin typeface="Times New Roman"/>
                <a:cs typeface="Times New Roman"/>
              </a:rPr>
              <a:t>Viral </a:t>
            </a:r>
            <a:r>
              <a:rPr sz="2200" b="1" i="1" spc="136" dirty="0" smtClean="0">
                <a:latin typeface="Times New Roman"/>
                <a:cs typeface="Times New Roman"/>
              </a:rPr>
              <a:t> </a:t>
            </a:r>
            <a:r>
              <a:rPr sz="2200" b="1" i="1" spc="-169" dirty="0" smtClean="0">
                <a:latin typeface="Times New Roman"/>
                <a:cs typeface="Times New Roman"/>
              </a:rPr>
              <a:t>m</a:t>
            </a:r>
            <a:r>
              <a:rPr sz="2200" b="1" i="1" spc="0" dirty="0" smtClean="0">
                <a:latin typeface="Times New Roman"/>
                <a:cs typeface="Times New Roman"/>
              </a:rPr>
              <a:t>ark</a:t>
            </a:r>
            <a:r>
              <a:rPr sz="2200" b="1" i="1" spc="-94" dirty="0" smtClean="0">
                <a:latin typeface="Times New Roman"/>
                <a:cs typeface="Times New Roman"/>
              </a:rPr>
              <a:t>e</a:t>
            </a:r>
            <a:r>
              <a:rPr sz="2200" b="1" i="1" spc="-25" dirty="0" smtClean="0">
                <a:latin typeface="Times New Roman"/>
                <a:cs typeface="Times New Roman"/>
              </a:rPr>
              <a:t>t</a:t>
            </a:r>
            <a:r>
              <a:rPr sz="2200" b="1" i="1" spc="0" dirty="0" smtClean="0">
                <a:latin typeface="Times New Roman"/>
                <a:cs typeface="Times New Roman"/>
              </a:rPr>
              <a:t>in</a:t>
            </a:r>
            <a:r>
              <a:rPr sz="2200" b="1" i="1" spc="-75" dirty="0" smtClean="0">
                <a:latin typeface="Times New Roman"/>
                <a:cs typeface="Times New Roman"/>
              </a:rPr>
              <a:t>g</a:t>
            </a:r>
            <a:r>
              <a:rPr sz="2200" b="1" spc="0" dirty="0" smtClean="0">
                <a:latin typeface="Times New Roman"/>
                <a:cs typeface="Times New Roman"/>
              </a:rPr>
              <a:t>:</a:t>
            </a:r>
            <a:r>
              <a:rPr sz="2200" b="1" spc="5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ne</a:t>
            </a:r>
            <a:r>
              <a:rPr sz="2200" spc="-7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59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  <a:p>
            <a:pPr marL="350520">
              <a:lnSpc>
                <a:spcPct val="100041"/>
              </a:lnSpc>
            </a:pP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3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6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38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im</a:t>
            </a:r>
            <a:r>
              <a:rPr sz="2200" spc="-94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5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5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fo</a:t>
            </a:r>
            <a:r>
              <a:rPr sz="2200" spc="-59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ma</a:t>
            </a:r>
            <a:r>
              <a:rPr sz="2200" spc="-89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75" dirty="0" smtClean="0">
                <a:latin typeface="Times New Roman"/>
                <a:cs typeface="Times New Roman"/>
              </a:rPr>
              <a:t> </a:t>
            </a:r>
            <a:r>
              <a:rPr sz="2200" spc="-64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6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nai s</a:t>
            </a:r>
            <a:r>
              <a:rPr sz="2200" spc="-62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atu</a:t>
            </a:r>
            <a:r>
              <a:rPr sz="2200" spc="11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56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62" dirty="0" smtClean="0">
                <a:latin typeface="Times New Roman"/>
                <a:cs typeface="Times New Roman"/>
              </a:rPr>
              <a:t>d</a:t>
            </a:r>
            <a:r>
              <a:rPr sz="2200" spc="-39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21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ke</a:t>
            </a:r>
            <a:r>
              <a:rPr sz="2200" spc="274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ema</a:t>
            </a:r>
            <a:r>
              <a:rPr sz="2200" spc="-119" dirty="0" smtClean="0">
                <a:latin typeface="Times New Roman"/>
                <a:cs typeface="Times New Roman"/>
              </a:rPr>
              <a:t>n</a:t>
            </a:r>
            <a:r>
              <a:rPr sz="2200" spc="-25" dirty="0" smtClean="0">
                <a:latin typeface="Times New Roman"/>
                <a:cs typeface="Times New Roman"/>
              </a:rPr>
              <a:t>-</a:t>
            </a:r>
            <a:r>
              <a:rPr sz="2200" spc="0" dirty="0" smtClean="0">
                <a:latin typeface="Times New Roman"/>
                <a:cs typeface="Times New Roman"/>
              </a:rPr>
              <a:t>te</a:t>
            </a:r>
            <a:r>
              <a:rPr sz="2200" spc="-89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54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4670" y="3577046"/>
            <a:ext cx="4652537" cy="23152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492">
              <a:lnSpc>
                <a:spcPts val="2330"/>
              </a:lnSpc>
              <a:spcBef>
                <a:spcPts val="116"/>
              </a:spcBef>
            </a:pPr>
            <a:r>
              <a:rPr sz="2200" b="1" i="1" spc="-52" dirty="0" smtClean="0">
                <a:latin typeface="Times New Roman"/>
                <a:cs typeface="Times New Roman"/>
              </a:rPr>
              <a:t>G</a:t>
            </a:r>
            <a:r>
              <a:rPr sz="2200" b="1" i="1" spc="0" dirty="0" smtClean="0">
                <a:latin typeface="Times New Roman"/>
                <a:cs typeface="Times New Roman"/>
              </a:rPr>
              <a:t>roup</a:t>
            </a:r>
            <a:r>
              <a:rPr sz="2200" b="1" i="1" spc="-150" dirty="0" smtClean="0">
                <a:latin typeface="Times New Roman"/>
                <a:cs typeface="Times New Roman"/>
              </a:rPr>
              <a:t> </a:t>
            </a:r>
            <a:r>
              <a:rPr sz="2200" b="1" i="1" spc="0" dirty="0" smtClean="0">
                <a:latin typeface="Times New Roman"/>
                <a:cs typeface="Times New Roman"/>
              </a:rPr>
              <a:t>purchasin</a:t>
            </a:r>
            <a:r>
              <a:rPr sz="2200" b="1" i="1" spc="-292" dirty="0" smtClean="0">
                <a:latin typeface="Times New Roman"/>
                <a:cs typeface="Times New Roman"/>
              </a:rPr>
              <a:t>g</a:t>
            </a:r>
            <a:r>
              <a:rPr sz="2200" b="1" spc="0" dirty="0" smtClean="0">
                <a:latin typeface="Times New Roman"/>
                <a:cs typeface="Times New Roman"/>
              </a:rPr>
              <a:t>:</a:t>
            </a:r>
            <a:r>
              <a:rPr sz="2200" b="1" spc="237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2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eli</a:t>
            </a:r>
            <a:endParaRPr sz="2200">
              <a:latin typeface="Times New Roman"/>
              <a:cs typeface="Times New Roman"/>
            </a:endParaRPr>
          </a:p>
          <a:p>
            <a:pPr marL="350520">
              <a:lnSpc>
                <a:spcPct val="99945"/>
              </a:lnSpc>
            </a:pPr>
            <a:r>
              <a:rPr sz="2200" spc="-40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skala</a:t>
            </a:r>
            <a:r>
              <a:rPr sz="2200" spc="-109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ecil</a:t>
            </a:r>
            <a:r>
              <a:rPr sz="2200" spc="260" dirty="0" smtClean="0">
                <a:latin typeface="Times New Roman"/>
                <a:cs typeface="Times New Roman"/>
              </a:rPr>
              <a:t> </a:t>
            </a:r>
            <a:r>
              <a:rPr sz="2200" spc="-50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89" dirty="0" smtClean="0">
                <a:latin typeface="Times New Roman"/>
                <a:cs typeface="Times New Roman"/>
              </a:rPr>
              <a:t>g</a:t>
            </a: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ul</a:t>
            </a:r>
            <a:r>
              <a:rPr sz="2200" spc="-6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 </a:t>
            </a:r>
            <a:r>
              <a:rPr sz="2200" spc="-40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34" dirty="0" smtClean="0">
                <a:latin typeface="Times New Roman"/>
                <a:cs typeface="Times New Roman"/>
              </a:rPr>
              <a:t>f</a:t>
            </a:r>
            <a:r>
              <a:rPr sz="2200" spc="-28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ar</a:t>
            </a:r>
            <a:r>
              <a:rPr sz="2200" spc="-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bel</a:t>
            </a:r>
            <a:r>
              <a:rPr sz="2200" spc="-11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nja</a:t>
            </a:r>
            <a:r>
              <a:rPr sz="2200" spc="-103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2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86" dirty="0" smtClean="0">
                <a:latin typeface="Times New Roman"/>
                <a:cs typeface="Times New Roman"/>
              </a:rPr>
              <a:t>e</a:t>
            </a:r>
            <a:r>
              <a:rPr sz="2200" spc="-28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eka</a:t>
            </a:r>
            <a:r>
              <a:rPr sz="2200" spc="-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se</a:t>
            </a:r>
            <a:r>
              <a:rPr sz="2200" spc="-8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4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 m</a:t>
            </a:r>
            <a:r>
              <a:rPr sz="2200" spc="-8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nj</a:t>
            </a:r>
            <a:r>
              <a:rPr sz="2200" spc="-7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-159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er</a:t>
            </a:r>
            <a:r>
              <a:rPr sz="2200" spc="-85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kala</a:t>
            </a:r>
            <a:r>
              <a:rPr sz="2200" spc="-26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es</a:t>
            </a:r>
            <a:r>
              <a:rPr sz="2200" spc="-91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r,</a:t>
            </a:r>
            <a:r>
              <a:rPr sz="2200" spc="19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di</a:t>
            </a:r>
            <a:r>
              <a:rPr sz="2200" spc="-6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 m</a:t>
            </a:r>
            <a:r>
              <a:rPr sz="2200" spc="-8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lak</a:t>
            </a:r>
            <a:r>
              <a:rPr sz="2200" spc="-108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kan</a:t>
            </a:r>
            <a:r>
              <a:rPr sz="2200" spc="-180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96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wa</a:t>
            </a:r>
            <a:r>
              <a:rPr sz="2200" spc="-8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8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at</a:t>
            </a:r>
            <a:r>
              <a:rPr sz="2200" spc="-6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u </a:t>
            </a:r>
            <a:r>
              <a:rPr sz="2200" spc="-3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eg</a:t>
            </a:r>
            <a:r>
              <a:rPr sz="2200" spc="-96" dirty="0" smtClean="0">
                <a:latin typeface="Times New Roman"/>
                <a:cs typeface="Times New Roman"/>
              </a:rPr>
              <a:t>o</a:t>
            </a:r>
            <a:r>
              <a:rPr sz="2200" spc="0" dirty="0" smtClean="0">
                <a:latin typeface="Times New Roman"/>
                <a:cs typeface="Times New Roman"/>
              </a:rPr>
              <a:t>siasi</a:t>
            </a:r>
            <a:r>
              <a:rPr sz="2200" spc="-99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50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uk </a:t>
            </a:r>
            <a:r>
              <a:rPr sz="2200" spc="124" dirty="0" smtClean="0">
                <a:latin typeface="Times New Roman"/>
                <a:cs typeface="Times New Roman"/>
              </a:rPr>
              <a:t> </a:t>
            </a:r>
            <a:r>
              <a:rPr sz="2200" spc="-54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6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pa</a:t>
            </a:r>
            <a:r>
              <a:rPr sz="2200" spc="-75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kan </a:t>
            </a:r>
            <a:r>
              <a:rPr sz="2200" spc="-40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2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-44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8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5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bih</a:t>
            </a:r>
            <a:r>
              <a:rPr sz="2200" spc="38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u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ah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24000" y="2324100"/>
            <a:ext cx="1470660" cy="1104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00200" y="4789170"/>
            <a:ext cx="2400300" cy="12306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34670" y="1691096"/>
            <a:ext cx="7326310" cy="6400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b="1" i="1" spc="-45" dirty="0" smtClean="0">
                <a:latin typeface="Times New Roman"/>
                <a:cs typeface="Times New Roman"/>
              </a:rPr>
              <a:t>O</a:t>
            </a:r>
            <a:r>
              <a:rPr sz="2200" b="1" i="1" spc="0" dirty="0" smtClean="0">
                <a:latin typeface="Times New Roman"/>
                <a:cs typeface="Times New Roman"/>
              </a:rPr>
              <a:t>nline</a:t>
            </a:r>
            <a:r>
              <a:rPr sz="2200" b="1" i="1" spc="-86" dirty="0" smtClean="0">
                <a:latin typeface="Times New Roman"/>
                <a:cs typeface="Times New Roman"/>
              </a:rPr>
              <a:t> </a:t>
            </a:r>
            <a:r>
              <a:rPr sz="2200" b="1" i="1" spc="0" dirty="0" smtClean="0">
                <a:latin typeface="Times New Roman"/>
                <a:cs typeface="Times New Roman"/>
              </a:rPr>
              <a:t>auction</a:t>
            </a:r>
            <a:r>
              <a:rPr sz="2200" b="1" i="1" spc="-241" dirty="0" smtClean="0">
                <a:latin typeface="Times New Roman"/>
                <a:cs typeface="Times New Roman"/>
              </a:rPr>
              <a:t>s</a:t>
            </a:r>
            <a:r>
              <a:rPr sz="2200" b="1" spc="0" dirty="0" smtClean="0">
                <a:latin typeface="Times New Roman"/>
                <a:cs typeface="Times New Roman"/>
              </a:rPr>
              <a:t>:</a:t>
            </a:r>
            <a:r>
              <a:rPr sz="2200" b="1" spc="60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74" dirty="0" smtClean="0">
                <a:latin typeface="Times New Roman"/>
                <a:cs typeface="Times New Roman"/>
              </a:rPr>
              <a:t>e</a:t>
            </a:r>
            <a:r>
              <a:rPr sz="2200" spc="-28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usa</a:t>
            </a:r>
            <a:r>
              <a:rPr sz="2200" spc="-11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aan</a:t>
            </a:r>
            <a:r>
              <a:rPr sz="2200" spc="231" dirty="0" smtClean="0">
                <a:latin typeface="Times New Roman"/>
                <a:cs typeface="Times New Roman"/>
              </a:rPr>
              <a:t> </a:t>
            </a:r>
            <a:r>
              <a:rPr sz="2200" spc="-57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elak</a:t>
            </a:r>
            <a:r>
              <a:rPr sz="2200" spc="-132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23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lela</a:t>
            </a:r>
            <a:r>
              <a:rPr sz="2200" spc="-10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141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eju</a:t>
            </a:r>
            <a:r>
              <a:rPr sz="2200" spc="-109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lah</a:t>
            </a:r>
            <a:endParaRPr sz="2200">
              <a:latin typeface="Times New Roman"/>
              <a:cs typeface="Times New Roman"/>
            </a:endParaRPr>
          </a:p>
          <a:p>
            <a:pPr marL="350520" marR="41909">
              <a:lnSpc>
                <a:spcPct val="95825"/>
              </a:lnSpc>
            </a:pPr>
            <a:r>
              <a:rPr sz="2200" spc="-38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r</a:t>
            </a:r>
            <a:r>
              <a:rPr sz="2200" spc="-49" dirty="0" smtClean="0">
                <a:latin typeface="Times New Roman"/>
                <a:cs typeface="Times New Roman"/>
              </a:rPr>
              <a:t>o</a:t>
            </a:r>
            <a:r>
              <a:rPr sz="2200" spc="0" dirty="0" smtClean="0">
                <a:latin typeface="Times New Roman"/>
                <a:cs typeface="Times New Roman"/>
              </a:rPr>
              <a:t>d</a:t>
            </a:r>
            <a:r>
              <a:rPr sz="2200" spc="-66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6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16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5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r</a:t>
            </a:r>
            <a:r>
              <a:rPr sz="2200" spc="-5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et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4670" y="3646896"/>
            <a:ext cx="7555031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b="1" i="1" spc="0" dirty="0" smtClean="0">
                <a:latin typeface="Times New Roman"/>
                <a:cs typeface="Times New Roman"/>
              </a:rPr>
              <a:t>P</a:t>
            </a:r>
            <a:r>
              <a:rPr sz="2200" b="1" i="1" spc="-65" dirty="0" smtClean="0">
                <a:latin typeface="Times New Roman"/>
                <a:cs typeface="Times New Roman"/>
              </a:rPr>
              <a:t>r</a:t>
            </a:r>
            <a:r>
              <a:rPr sz="2200" b="1" i="1" spc="-23" dirty="0" smtClean="0">
                <a:latin typeface="Times New Roman"/>
                <a:cs typeface="Times New Roman"/>
              </a:rPr>
              <a:t>o</a:t>
            </a:r>
            <a:r>
              <a:rPr sz="2200" b="1" i="1" spc="0" dirty="0" smtClean="0">
                <a:latin typeface="Times New Roman"/>
                <a:cs typeface="Times New Roman"/>
              </a:rPr>
              <a:t>duct</a:t>
            </a:r>
            <a:r>
              <a:rPr sz="2200" b="1" i="1" spc="-22" dirty="0" smtClean="0">
                <a:latin typeface="Times New Roman"/>
                <a:cs typeface="Times New Roman"/>
              </a:rPr>
              <a:t> </a:t>
            </a:r>
            <a:r>
              <a:rPr sz="2200" b="1" i="1" spc="0" dirty="0" smtClean="0">
                <a:latin typeface="Times New Roman"/>
                <a:cs typeface="Times New Roman"/>
              </a:rPr>
              <a:t>cus</a:t>
            </a:r>
            <a:r>
              <a:rPr sz="2200" b="1" i="1" spc="-104" dirty="0" smtClean="0">
                <a:latin typeface="Times New Roman"/>
                <a:cs typeface="Times New Roman"/>
              </a:rPr>
              <a:t>t</a:t>
            </a:r>
            <a:r>
              <a:rPr sz="2200" b="1" i="1" spc="-19" dirty="0" smtClean="0">
                <a:latin typeface="Times New Roman"/>
                <a:cs typeface="Times New Roman"/>
              </a:rPr>
              <a:t>o</a:t>
            </a:r>
            <a:r>
              <a:rPr sz="2200" b="1" i="1" spc="-54" dirty="0" smtClean="0">
                <a:latin typeface="Times New Roman"/>
                <a:cs typeface="Times New Roman"/>
              </a:rPr>
              <a:t>m</a:t>
            </a:r>
            <a:r>
              <a:rPr sz="2200" b="1" i="1" spc="0" dirty="0" smtClean="0">
                <a:latin typeface="Times New Roman"/>
                <a:cs typeface="Times New Roman"/>
              </a:rPr>
              <a:t>iza</a:t>
            </a:r>
            <a:r>
              <a:rPr sz="2200" b="1" i="1" spc="-89" dirty="0" smtClean="0">
                <a:latin typeface="Times New Roman"/>
                <a:cs typeface="Times New Roman"/>
              </a:rPr>
              <a:t>t</a:t>
            </a:r>
            <a:r>
              <a:rPr sz="2200" b="1" i="1" spc="0" dirty="0" smtClean="0">
                <a:latin typeface="Times New Roman"/>
                <a:cs typeface="Times New Roman"/>
              </a:rPr>
              <a:t>io</a:t>
            </a:r>
            <a:r>
              <a:rPr sz="2200" b="1" i="1" spc="-64" dirty="0" smtClean="0">
                <a:latin typeface="Times New Roman"/>
                <a:cs typeface="Times New Roman"/>
              </a:rPr>
              <a:t>n</a:t>
            </a:r>
            <a:r>
              <a:rPr sz="2200" b="1" spc="0" dirty="0" smtClean="0">
                <a:latin typeface="Times New Roman"/>
                <a:cs typeface="Times New Roman"/>
              </a:rPr>
              <a:t>:</a:t>
            </a:r>
            <a:r>
              <a:rPr sz="2200" b="1" spc="109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on</a:t>
            </a:r>
            <a:r>
              <a:rPr sz="2200" spc="-85" dirty="0" smtClean="0">
                <a:latin typeface="Times New Roman"/>
                <a:cs typeface="Times New Roman"/>
              </a:rPr>
              <a:t>s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85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8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me</a:t>
            </a:r>
            <a:r>
              <a:rPr sz="2200" spc="-113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74" dirty="0" smtClean="0">
                <a:latin typeface="Times New Roman"/>
                <a:cs typeface="Times New Roman"/>
              </a:rPr>
              <a:t>g</a:t>
            </a:r>
            <a:r>
              <a:rPr sz="2200" spc="-39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62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kan</a:t>
            </a:r>
            <a:r>
              <a:rPr sz="2200" spc="85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Times New Roman"/>
                <a:cs typeface="Times New Roman"/>
              </a:rPr>
              <a:t>i</a:t>
            </a:r>
            <a:r>
              <a:rPr sz="2200" spc="0" dirty="0" smtClean="0">
                <a:latin typeface="Times New Roman"/>
                <a:cs typeface="Times New Roman"/>
              </a:rPr>
              <a:t>nt</a:t>
            </a:r>
            <a:r>
              <a:rPr sz="2200" spc="-79" dirty="0" smtClean="0">
                <a:latin typeface="Times New Roman"/>
                <a:cs typeface="Times New Roman"/>
              </a:rPr>
              <a:t>e</a:t>
            </a:r>
            <a:r>
              <a:rPr sz="2200" spc="-25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net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2490" y="3982176"/>
            <a:ext cx="6762549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-50" dirty="0" smtClean="0">
                <a:latin typeface="Times New Roman"/>
                <a:cs typeface="Times New Roman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uk </a:t>
            </a:r>
            <a:r>
              <a:rPr sz="2200" spc="124" dirty="0" smtClean="0">
                <a:latin typeface="Times New Roman"/>
                <a:cs typeface="Times New Roman"/>
              </a:rPr>
              <a:t> </a:t>
            </a:r>
            <a:r>
              <a:rPr sz="2200" spc="-62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7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tu</a:t>
            </a:r>
            <a:r>
              <a:rPr sz="2200" spc="-85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18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p</a:t>
            </a:r>
            <a:r>
              <a:rPr sz="2200" spc="-56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o</a:t>
            </a:r>
            <a:r>
              <a:rPr sz="2200" spc="-62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uk</a:t>
            </a:r>
            <a:r>
              <a:rPr sz="2200" spc="-237" dirty="0" smtClean="0">
                <a:latin typeface="Times New Roman"/>
                <a:cs typeface="Times New Roman"/>
              </a:rPr>
              <a:t> </a:t>
            </a:r>
            <a:r>
              <a:rPr sz="2200" spc="-45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tau</a:t>
            </a:r>
            <a:r>
              <a:rPr sz="2200" spc="17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jasa </a:t>
            </a:r>
            <a:r>
              <a:rPr sz="2200" spc="15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8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ia</a:t>
            </a:r>
            <a:r>
              <a:rPr sz="2200" spc="199" dirty="0" smtClean="0">
                <a:latin typeface="Times New Roman"/>
                <a:cs typeface="Times New Roman"/>
              </a:rPr>
              <a:t> </a:t>
            </a:r>
            <a:r>
              <a:rPr sz="2200" spc="-44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0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l</a:t>
            </a:r>
            <a:r>
              <a:rPr sz="2200" spc="-44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ka</a:t>
            </a:r>
            <a:r>
              <a:rPr sz="2200" spc="-8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,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018" y="3982176"/>
            <a:ext cx="534731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4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2490" y="4316186"/>
            <a:ext cx="1297218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dirty="0" smtClean="0">
                <a:latin typeface="Times New Roman"/>
                <a:cs typeface="Times New Roman"/>
              </a:rPr>
              <a:t>k</a:t>
            </a:r>
            <a:r>
              <a:rPr sz="2200" spc="-64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dian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67890" y="4316186"/>
            <a:ext cx="746631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4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3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17190" y="4316186"/>
            <a:ext cx="3282275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pe</a:t>
            </a:r>
            <a:r>
              <a:rPr sz="2200" spc="-100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j</a:t>
            </a:r>
            <a:r>
              <a:rPr sz="2200" spc="-5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al</a:t>
            </a:r>
            <a:r>
              <a:rPr sz="2200" spc="48" dirty="0" smtClean="0">
                <a:latin typeface="Times New Roman"/>
                <a:cs typeface="Times New Roman"/>
              </a:rPr>
              <a:t> </a:t>
            </a:r>
            <a:r>
              <a:rPr sz="2200" spc="-6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kan </a:t>
            </a:r>
            <a:r>
              <a:rPr sz="2200" spc="7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m</a:t>
            </a:r>
            <a:r>
              <a:rPr sz="2200" spc="-75" dirty="0" smtClean="0">
                <a:latin typeface="Times New Roman"/>
                <a:cs typeface="Times New Roman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ne</a:t>
            </a:r>
            <a:r>
              <a:rPr sz="2200" spc="-8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t</a:t>
            </a:r>
            <a:r>
              <a:rPr sz="2200" spc="-50" dirty="0" smtClean="0">
                <a:latin typeface="Times New Roman"/>
                <a:cs typeface="Times New Roman"/>
              </a:rPr>
              <a:t>u</a:t>
            </a:r>
            <a:r>
              <a:rPr sz="2200" spc="0" dirty="0" smtClean="0">
                <a:latin typeface="Times New Roman"/>
                <a:cs typeface="Times New Roman"/>
              </a:rPr>
              <a:t>k</a:t>
            </a:r>
            <a:r>
              <a:rPr sz="2200" spc="-5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06490" y="4316186"/>
            <a:ext cx="123479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44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ga</a:t>
            </a:r>
            <a:r>
              <a:rPr sz="2200" spc="-84" dirty="0" smtClean="0">
                <a:latin typeface="Times New Roman"/>
                <a:cs typeface="Times New Roman"/>
              </a:rPr>
              <a:t>n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425700" y="2108200"/>
            <a:ext cx="1524000" cy="10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981200" y="4038600"/>
            <a:ext cx="4114800" cy="685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34670" y="1691096"/>
            <a:ext cx="7475574" cy="6400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b="1" i="1" spc="0" dirty="0" smtClean="0">
                <a:latin typeface="Times New Roman"/>
                <a:cs typeface="Times New Roman"/>
              </a:rPr>
              <a:t>D</a:t>
            </a:r>
            <a:r>
              <a:rPr sz="2200" b="1" i="1" spc="-79" dirty="0" smtClean="0">
                <a:latin typeface="Times New Roman"/>
                <a:cs typeface="Times New Roman"/>
              </a:rPr>
              <a:t>e</a:t>
            </a:r>
            <a:r>
              <a:rPr sz="2200" b="1" i="1" spc="-55" dirty="0" smtClean="0">
                <a:latin typeface="Times New Roman"/>
                <a:cs typeface="Times New Roman"/>
              </a:rPr>
              <a:t>e</a:t>
            </a:r>
            <a:r>
              <a:rPr sz="2200" b="1" i="1" spc="0" dirty="0" smtClean="0">
                <a:latin typeface="Times New Roman"/>
                <a:cs typeface="Times New Roman"/>
              </a:rPr>
              <a:t>p</a:t>
            </a:r>
            <a:r>
              <a:rPr sz="2200" b="1" i="1" spc="15" dirty="0" smtClean="0">
                <a:latin typeface="Times New Roman"/>
                <a:cs typeface="Times New Roman"/>
              </a:rPr>
              <a:t> </a:t>
            </a:r>
            <a:r>
              <a:rPr sz="2200" b="1" i="1" spc="0" dirty="0" smtClean="0">
                <a:latin typeface="Times New Roman"/>
                <a:cs typeface="Times New Roman"/>
              </a:rPr>
              <a:t>disc</a:t>
            </a:r>
            <a:r>
              <a:rPr sz="2200" b="1" i="1" spc="-141" dirty="0" smtClean="0">
                <a:latin typeface="Times New Roman"/>
                <a:cs typeface="Times New Roman"/>
              </a:rPr>
              <a:t>o</a:t>
            </a:r>
            <a:r>
              <a:rPr sz="2200" b="1" i="1" spc="0" dirty="0" smtClean="0">
                <a:latin typeface="Times New Roman"/>
                <a:cs typeface="Times New Roman"/>
              </a:rPr>
              <a:t>un</a:t>
            </a:r>
            <a:r>
              <a:rPr sz="2200" b="1" i="1" spc="-104" dirty="0" smtClean="0">
                <a:latin typeface="Times New Roman"/>
                <a:cs typeface="Times New Roman"/>
              </a:rPr>
              <a:t>t</a:t>
            </a:r>
            <a:r>
              <a:rPr sz="2200" b="1" i="1" spc="-42" dirty="0" smtClean="0">
                <a:latin typeface="Times New Roman"/>
                <a:cs typeface="Times New Roman"/>
              </a:rPr>
              <a:t>e</a:t>
            </a:r>
            <a:r>
              <a:rPr sz="2200" b="1" i="1" spc="0" dirty="0" smtClean="0">
                <a:latin typeface="Times New Roman"/>
                <a:cs typeface="Times New Roman"/>
              </a:rPr>
              <a:t>r</a:t>
            </a:r>
            <a:r>
              <a:rPr sz="2200" b="1" i="1" spc="-55" dirty="0" smtClean="0">
                <a:latin typeface="Times New Roman"/>
                <a:cs typeface="Times New Roman"/>
              </a:rPr>
              <a:t>s</a:t>
            </a:r>
            <a:r>
              <a:rPr sz="2200" b="1" spc="0" dirty="0" smtClean="0">
                <a:latin typeface="Times New Roman"/>
                <a:cs typeface="Times New Roman"/>
              </a:rPr>
              <a:t>:</a:t>
            </a:r>
            <a:r>
              <a:rPr sz="2200" b="1" spc="179" dirty="0" smtClean="0">
                <a:latin typeface="Times New Roman"/>
                <a:cs typeface="Times New Roman"/>
              </a:rPr>
              <a:t> </a:t>
            </a:r>
            <a:r>
              <a:rPr sz="2200" spc="-40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e</a:t>
            </a:r>
            <a:r>
              <a:rPr sz="2200" spc="-57" dirty="0" smtClean="0">
                <a:latin typeface="Times New Roman"/>
                <a:cs typeface="Times New Roman"/>
              </a:rPr>
              <a:t>r</a:t>
            </a:r>
            <a:r>
              <a:rPr sz="2200" spc="0" dirty="0" smtClean="0">
                <a:latin typeface="Times New Roman"/>
                <a:cs typeface="Times New Roman"/>
              </a:rPr>
              <a:t>us</a:t>
            </a:r>
            <a:r>
              <a:rPr sz="2200" spc="-92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ha</a:t>
            </a:r>
            <a:r>
              <a:rPr sz="2200" spc="-92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r>
              <a:rPr sz="2200" spc="186" dirty="0" smtClean="0">
                <a:latin typeface="Times New Roman"/>
                <a:cs typeface="Times New Roman"/>
              </a:rPr>
              <a:t> </a:t>
            </a:r>
            <a:r>
              <a:rPr sz="2200" spc="-57" dirty="0" smtClean="0">
                <a:latin typeface="Times New Roman"/>
                <a:cs typeface="Times New Roman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en</a:t>
            </a:r>
            <a:r>
              <a:rPr sz="2200" spc="-98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wa</a:t>
            </a:r>
            <a:r>
              <a:rPr sz="2200" spc="-86" dirty="0" smtClean="0">
                <a:latin typeface="Times New Roman"/>
                <a:cs typeface="Times New Roman"/>
              </a:rPr>
              <a:t>r</a:t>
            </a:r>
            <a:r>
              <a:rPr sz="2200" spc="-40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r>
              <a:rPr sz="2200" spc="-268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iskon</a:t>
            </a:r>
            <a:r>
              <a:rPr sz="2200" spc="480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ar</a:t>
            </a:r>
            <a:r>
              <a:rPr sz="2200" spc="-75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  <a:p>
            <a:pPr marL="350520" marR="41909">
              <a:lnSpc>
                <a:spcPct val="95825"/>
              </a:lnSpc>
            </a:pP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 </a:t>
            </a:r>
            <a:r>
              <a:rPr sz="2200" spc="78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Times New Roman"/>
                <a:cs typeface="Times New Roman"/>
              </a:rPr>
              <a:t>b</a:t>
            </a:r>
            <a:r>
              <a:rPr sz="2200" spc="0" dirty="0" smtClean="0">
                <a:latin typeface="Times New Roman"/>
                <a:cs typeface="Times New Roman"/>
              </a:rPr>
              <a:t>esar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4670" y="3168106"/>
            <a:ext cx="2474828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b="1" i="1" spc="0" dirty="0" smtClean="0">
                <a:latin typeface="Times New Roman"/>
                <a:cs typeface="Times New Roman"/>
              </a:rPr>
              <a:t>M</a:t>
            </a:r>
            <a:r>
              <a:rPr sz="2200" b="1" i="1" spc="-88" dirty="0" smtClean="0">
                <a:latin typeface="Times New Roman"/>
                <a:cs typeface="Times New Roman"/>
              </a:rPr>
              <a:t>e</a:t>
            </a:r>
            <a:r>
              <a:rPr sz="2200" b="1" i="1" spc="-64" dirty="0" smtClean="0">
                <a:latin typeface="Times New Roman"/>
                <a:cs typeface="Times New Roman"/>
              </a:rPr>
              <a:t>m</a:t>
            </a:r>
            <a:r>
              <a:rPr sz="2200" b="1" i="1" spc="-17" dirty="0" smtClean="0">
                <a:latin typeface="Times New Roman"/>
                <a:cs typeface="Times New Roman"/>
              </a:rPr>
              <a:t>b</a:t>
            </a:r>
            <a:r>
              <a:rPr sz="2200" b="1" i="1" spc="-41" dirty="0" smtClean="0">
                <a:latin typeface="Times New Roman"/>
                <a:cs typeface="Times New Roman"/>
              </a:rPr>
              <a:t>e</a:t>
            </a:r>
            <a:r>
              <a:rPr sz="2200" b="1" i="1" spc="-29" dirty="0" smtClean="0">
                <a:latin typeface="Times New Roman"/>
                <a:cs typeface="Times New Roman"/>
              </a:rPr>
              <a:t>r</a:t>
            </a:r>
            <a:r>
              <a:rPr sz="2200" b="1" i="1" spc="-23" dirty="0" smtClean="0">
                <a:latin typeface="Times New Roman"/>
                <a:cs typeface="Times New Roman"/>
              </a:rPr>
              <a:t>s</a:t>
            </a:r>
            <a:r>
              <a:rPr sz="2200" b="1" i="1" spc="0" dirty="0" smtClean="0">
                <a:latin typeface="Times New Roman"/>
                <a:cs typeface="Times New Roman"/>
              </a:rPr>
              <a:t>hi</a:t>
            </a:r>
            <a:r>
              <a:rPr sz="2200" b="1" i="1" spc="-88" dirty="0" smtClean="0">
                <a:latin typeface="Times New Roman"/>
                <a:cs typeface="Times New Roman"/>
              </a:rPr>
              <a:t>p</a:t>
            </a:r>
            <a:r>
              <a:rPr sz="2200" b="1" spc="0" dirty="0" smtClean="0">
                <a:latin typeface="Times New Roman"/>
                <a:cs typeface="Times New Roman"/>
              </a:rPr>
              <a:t>:</a:t>
            </a:r>
            <a:r>
              <a:rPr sz="2200" b="1" spc="33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Times New Roman"/>
                <a:cs typeface="Times New Roman"/>
              </a:rPr>
              <a:t>jasa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10789" y="3168106"/>
            <a:ext cx="68002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9" dirty="0" smtClean="0">
                <a:latin typeface="Times New Roman"/>
                <a:cs typeface="Times New Roman"/>
              </a:rPr>
              <a:t>y</a:t>
            </a:r>
            <a:r>
              <a:rPr sz="2200" spc="-34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ng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95318" y="3168106"/>
            <a:ext cx="1398331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4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ise</a:t>
            </a:r>
            <a:r>
              <a:rPr sz="2200" spc="-9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ia</a:t>
            </a:r>
            <a:r>
              <a:rPr sz="2200" spc="-69" dirty="0" smtClean="0">
                <a:latin typeface="Times New Roman"/>
                <a:cs typeface="Times New Roman"/>
              </a:rPr>
              <a:t>k</a:t>
            </a:r>
            <a:r>
              <a:rPr sz="2200" spc="0" dirty="0" smtClean="0">
                <a:latin typeface="Times New Roman"/>
                <a:cs typeface="Times New Roman"/>
              </a:rPr>
              <a:t>an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97780" y="3168106"/>
            <a:ext cx="82712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34" dirty="0" smtClean="0">
                <a:latin typeface="Times New Roman"/>
                <a:cs typeface="Times New Roman"/>
              </a:rPr>
              <a:t>h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-29" dirty="0" smtClean="0">
                <a:latin typeface="Times New Roman"/>
                <a:cs typeface="Times New Roman"/>
              </a:rPr>
              <a:t>y</a:t>
            </a:r>
            <a:r>
              <a:rPr sz="2200" spc="0" dirty="0" smtClean="0"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32170" y="3168106"/>
            <a:ext cx="78211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dirty="0" smtClean="0">
                <a:latin typeface="Times New Roman"/>
                <a:cs typeface="Times New Roman"/>
              </a:rPr>
              <a:t>da</a:t>
            </a:r>
            <a:r>
              <a:rPr sz="2200" spc="-84" dirty="0" smtClean="0">
                <a:latin typeface="Times New Roman"/>
                <a:cs typeface="Times New Roman"/>
              </a:rPr>
              <a:t>p</a:t>
            </a:r>
            <a:r>
              <a:rPr sz="2200" spc="0" dirty="0" smtClean="0">
                <a:latin typeface="Times New Roman"/>
                <a:cs typeface="Times New Roman"/>
              </a:rPr>
              <a:t>at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720458" y="3168106"/>
            <a:ext cx="1358606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-44" dirty="0" smtClean="0">
                <a:latin typeface="Times New Roman"/>
                <a:cs typeface="Times New Roman"/>
              </a:rPr>
              <a:t>d</a:t>
            </a:r>
            <a:r>
              <a:rPr sz="2200" spc="0" dirty="0" smtClean="0">
                <a:latin typeface="Times New Roman"/>
                <a:cs typeface="Times New Roman"/>
              </a:rPr>
              <a:t>i</a:t>
            </a:r>
            <a:r>
              <a:rPr sz="2200" spc="-4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u</a:t>
            </a:r>
            <a:r>
              <a:rPr sz="2200" spc="-59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ak</a:t>
            </a:r>
            <a:r>
              <a:rPr sz="2200" spc="-79" dirty="0" smtClean="0">
                <a:latin typeface="Times New Roman"/>
                <a:cs typeface="Times New Roman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2490" y="3503386"/>
            <a:ext cx="60496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spc="0" dirty="0" smtClean="0">
                <a:latin typeface="Times New Roman"/>
                <a:cs typeface="Times New Roman"/>
              </a:rPr>
              <a:t>oleh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75739" y="3503386"/>
            <a:ext cx="1090805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2200" dirty="0" smtClean="0">
                <a:latin typeface="Times New Roman"/>
                <a:cs typeface="Times New Roman"/>
              </a:rPr>
              <a:t>a</a:t>
            </a:r>
            <a:r>
              <a:rPr sz="2200" spc="-54" dirty="0" smtClean="0">
                <a:latin typeface="Times New Roman"/>
                <a:cs typeface="Times New Roman"/>
              </a:rPr>
              <a:t>n</a:t>
            </a:r>
            <a:r>
              <a:rPr sz="2200" spc="0" dirty="0" smtClean="0">
                <a:latin typeface="Times New Roman"/>
                <a:cs typeface="Times New Roman"/>
              </a:rPr>
              <a:t>g</a:t>
            </a:r>
            <a:r>
              <a:rPr sz="2200" spc="-64" dirty="0" smtClean="0">
                <a:latin typeface="Times New Roman"/>
                <a:cs typeface="Times New Roman"/>
              </a:rPr>
              <a:t>g</a:t>
            </a:r>
            <a:r>
              <a:rPr sz="2200" spc="0" dirty="0" smtClean="0">
                <a:latin typeface="Times New Roman"/>
                <a:cs typeface="Times New Roman"/>
              </a:rPr>
              <a:t>ota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rect l="l" t="t" r="r" b="b"/>
            <a:pathLst>
              <a:path w="8229600" h="609600">
                <a:moveTo>
                  <a:pt x="0" y="609600"/>
                </a:moveTo>
                <a:lnTo>
                  <a:pt x="0" y="0"/>
                </a:lnTo>
                <a:lnTo>
                  <a:pt x="8229600" y="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6172200"/>
            <a:ext cx="8229600" cy="1270"/>
          </a:xfrm>
          <a:custGeom>
            <a:avLst/>
            <a:gdLst/>
            <a:ahLst/>
            <a:cxnLst/>
            <a:rect l="l" t="t" r="r" b="b"/>
            <a:pathLst>
              <a:path w="8229600" h="1270">
                <a:moveTo>
                  <a:pt x="0" y="0"/>
                </a:moveTo>
                <a:lnTo>
                  <a:pt x="8229600" y="1270"/>
                </a:lnTo>
              </a:path>
            </a:pathLst>
          </a:custGeom>
          <a:ln w="19048">
            <a:solidFill>
              <a:srgbClr val="CC9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91000" y="1758950"/>
            <a:ext cx="4724400" cy="3422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4670" y="1685950"/>
            <a:ext cx="3534713" cy="36334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25"/>
              </a:lnSpc>
              <a:spcBef>
                <a:spcPts val="106"/>
              </a:spcBef>
            </a:pPr>
            <a:r>
              <a:rPr sz="2000" b="1" i="1" dirty="0" smtClean="0">
                <a:latin typeface="Times New Roman"/>
                <a:cs typeface="Times New Roman"/>
              </a:rPr>
              <a:t>B</a:t>
            </a:r>
            <a:r>
              <a:rPr sz="2000" b="1" i="1" spc="-4" dirty="0" smtClean="0">
                <a:latin typeface="Times New Roman"/>
                <a:cs typeface="Times New Roman"/>
              </a:rPr>
              <a:t>a</a:t>
            </a:r>
            <a:r>
              <a:rPr sz="2000" b="1" i="1" spc="0" dirty="0" smtClean="0">
                <a:latin typeface="Times New Roman"/>
                <a:cs typeface="Times New Roman"/>
              </a:rPr>
              <a:t>rter</a:t>
            </a:r>
            <a:r>
              <a:rPr sz="2000" b="1" i="1" spc="-4" dirty="0" smtClean="0">
                <a:latin typeface="Times New Roman"/>
                <a:cs typeface="Times New Roman"/>
              </a:rPr>
              <a:t>i</a:t>
            </a:r>
            <a:r>
              <a:rPr sz="2000" b="1" i="1" spc="9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g</a:t>
            </a:r>
            <a:r>
              <a:rPr sz="2000" b="1" i="1" spc="129" dirty="0" smtClean="0">
                <a:latin typeface="Times New Roman"/>
                <a:cs typeface="Times New Roman"/>
              </a:rPr>
              <a:t> </a:t>
            </a:r>
            <a:r>
              <a:rPr sz="2000" b="1" i="1" spc="5" dirty="0" smtClean="0">
                <a:latin typeface="Times New Roman"/>
                <a:cs typeface="Times New Roman"/>
              </a:rPr>
              <a:t>o</a:t>
            </a:r>
            <a:r>
              <a:rPr sz="2000" b="1" i="1" spc="0" dirty="0" smtClean="0">
                <a:latin typeface="Times New Roman"/>
                <a:cs typeface="Times New Roman"/>
              </a:rPr>
              <a:t>n</a:t>
            </a:r>
            <a:r>
              <a:rPr sz="2000" b="1" i="1" spc="-5" dirty="0" smtClean="0">
                <a:latin typeface="Times New Roman"/>
                <a:cs typeface="Times New Roman"/>
              </a:rPr>
              <a:t>li</a:t>
            </a:r>
            <a:r>
              <a:rPr sz="2000" b="1" i="1" spc="11" dirty="0" smtClean="0">
                <a:latin typeface="Times New Roman"/>
                <a:cs typeface="Times New Roman"/>
              </a:rPr>
              <a:t>n</a:t>
            </a:r>
            <a:r>
              <a:rPr sz="2000" b="1" i="1" spc="0" dirty="0" smtClean="0">
                <a:latin typeface="Times New Roman"/>
                <a:cs typeface="Times New Roman"/>
              </a:rPr>
              <a:t>e</a:t>
            </a:r>
            <a:r>
              <a:rPr sz="2000" b="1" spc="0" dirty="0" smtClean="0">
                <a:latin typeface="Times New Roman"/>
                <a:cs typeface="Times New Roman"/>
              </a:rPr>
              <a:t>:</a:t>
            </a:r>
            <a:r>
              <a:rPr sz="2000" b="1" spc="36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endParaRPr sz="2000">
              <a:latin typeface="Times New Roman"/>
              <a:cs typeface="Times New Roman"/>
            </a:endParaRPr>
          </a:p>
          <a:p>
            <a:pPr marL="350520">
              <a:lnSpc>
                <a:spcPct val="100233"/>
              </a:lnSpc>
            </a:pP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-11" dirty="0" smtClean="0">
                <a:latin typeface="Times New Roman"/>
                <a:cs typeface="Times New Roman"/>
              </a:rPr>
              <a:t>s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115" dirty="0" smtClean="0">
                <a:latin typeface="Times New Roman"/>
                <a:cs typeface="Times New Roman"/>
              </a:rPr>
              <a:t> </a:t>
            </a:r>
            <a:r>
              <a:rPr sz="2000" i="1" spc="-5" dirty="0" smtClean="0">
                <a:latin typeface="Times New Roman"/>
                <a:cs typeface="Times New Roman"/>
              </a:rPr>
              <a:t>ba</a:t>
            </a:r>
            <a:r>
              <a:rPr sz="2000" i="1" spc="11" dirty="0" smtClean="0">
                <a:latin typeface="Times New Roman"/>
                <a:cs typeface="Times New Roman"/>
              </a:rPr>
              <a:t>r</a:t>
            </a:r>
            <a:r>
              <a:rPr sz="2000" i="1" spc="5" dirty="0" smtClean="0">
                <a:latin typeface="Times New Roman"/>
                <a:cs typeface="Times New Roman"/>
              </a:rPr>
              <a:t>t</a:t>
            </a:r>
            <a:r>
              <a:rPr sz="2000" i="1" spc="-5" dirty="0" smtClean="0">
                <a:latin typeface="Times New Roman"/>
                <a:cs typeface="Times New Roman"/>
              </a:rPr>
              <a:t>e</a:t>
            </a:r>
            <a:r>
              <a:rPr sz="2000" i="1" spc="0" dirty="0" smtClean="0">
                <a:latin typeface="Times New Roman"/>
                <a:cs typeface="Times New Roman"/>
              </a:rPr>
              <a:t>r</a:t>
            </a:r>
            <a:r>
              <a:rPr sz="2000" i="1" spc="-165" dirty="0" smtClean="0">
                <a:latin typeface="Times New Roman"/>
                <a:cs typeface="Times New Roman"/>
              </a:rPr>
              <a:t> </a:t>
            </a:r>
            <a:r>
              <a:rPr sz="2000" spc="5" dirty="0" smtClean="0">
                <a:latin typeface="Times New Roman"/>
                <a:cs typeface="Times New Roman"/>
              </a:rPr>
              <a:t>s</a:t>
            </a:r>
            <a:r>
              <a:rPr sz="2000" spc="-5" dirty="0" smtClean="0">
                <a:latin typeface="Times New Roman"/>
                <a:cs typeface="Times New Roman"/>
              </a:rPr>
              <a:t>e</a:t>
            </a:r>
            <a:r>
              <a:rPr sz="2000" spc="11" dirty="0" smtClean="0">
                <a:latin typeface="Times New Roman"/>
                <a:cs typeface="Times New Roman"/>
              </a:rPr>
              <a:t>c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ra</a:t>
            </a:r>
            <a:r>
              <a:rPr sz="2000" spc="263" dirty="0" smtClean="0">
                <a:latin typeface="Times New Roman"/>
                <a:cs typeface="Times New Roman"/>
              </a:rPr>
              <a:t> </a:t>
            </a:r>
            <a:r>
              <a:rPr sz="2000" i="1" spc="9" dirty="0" smtClean="0">
                <a:latin typeface="Times New Roman"/>
                <a:cs typeface="Times New Roman"/>
              </a:rPr>
              <a:t>o</a:t>
            </a:r>
            <a:r>
              <a:rPr sz="2000" i="1" spc="0" dirty="0" smtClean="0">
                <a:latin typeface="Times New Roman"/>
                <a:cs typeface="Times New Roman"/>
              </a:rPr>
              <a:t>nl</a:t>
            </a:r>
            <a:r>
              <a:rPr sz="2000" i="1" spc="9" dirty="0" smtClean="0">
                <a:latin typeface="Times New Roman"/>
                <a:cs typeface="Times New Roman"/>
              </a:rPr>
              <a:t>i</a:t>
            </a:r>
            <a:r>
              <a:rPr sz="2000" i="1" spc="0" dirty="0" smtClean="0">
                <a:latin typeface="Times New Roman"/>
                <a:cs typeface="Times New Roman"/>
              </a:rPr>
              <a:t>ne 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w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5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5" dirty="0" smtClean="0">
                <a:latin typeface="Times New Roman"/>
                <a:cs typeface="Times New Roman"/>
              </a:rPr>
              <a:t>ta</a:t>
            </a:r>
            <a:r>
              <a:rPr sz="2000" spc="0" dirty="0" smtClean="0">
                <a:latin typeface="Times New Roman"/>
                <a:cs typeface="Times New Roman"/>
              </a:rPr>
              <a:t>ra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uk </a:t>
            </a:r>
            <a:r>
              <a:rPr sz="2000" spc="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28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y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ng</a:t>
            </a:r>
            <a:endParaRPr sz="2000">
              <a:latin typeface="Times New Roman"/>
              <a:cs typeface="Times New Roman"/>
            </a:endParaRPr>
          </a:p>
          <a:p>
            <a:pPr marL="350520" marR="31111">
              <a:lnSpc>
                <a:spcPts val="2300"/>
              </a:lnSpc>
              <a:spcBef>
                <a:spcPts val="115"/>
              </a:spcBef>
            </a:pPr>
            <a:r>
              <a:rPr sz="3000" spc="-4" baseline="-1449" dirty="0" smtClean="0">
                <a:latin typeface="Times New Roman"/>
                <a:cs typeface="Times New Roman"/>
              </a:rPr>
              <a:t>m</a:t>
            </a:r>
            <a:r>
              <a:rPr sz="3000" spc="4" baseline="-1449" dirty="0" smtClean="0">
                <a:latin typeface="Times New Roman"/>
                <a:cs typeface="Times New Roman"/>
              </a:rPr>
              <a:t>e</a:t>
            </a:r>
            <a:r>
              <a:rPr sz="3000" spc="-4" baseline="-1449" dirty="0" smtClean="0">
                <a:latin typeface="Times New Roman"/>
                <a:cs typeface="Times New Roman"/>
              </a:rPr>
              <a:t>m</a:t>
            </a:r>
            <a:r>
              <a:rPr sz="3000" spc="0" baseline="-1449" dirty="0" smtClean="0">
                <a:latin typeface="Times New Roman"/>
                <a:cs typeface="Times New Roman"/>
              </a:rPr>
              <a:t>i</a:t>
            </a:r>
            <a:r>
              <a:rPr sz="3000" spc="9" baseline="-1449" dirty="0" smtClean="0">
                <a:latin typeface="Times New Roman"/>
                <a:cs typeface="Times New Roman"/>
              </a:rPr>
              <a:t>l</a:t>
            </a:r>
            <a:r>
              <a:rPr sz="3000" spc="0" baseline="-1449" dirty="0" smtClean="0">
                <a:latin typeface="Times New Roman"/>
                <a:cs typeface="Times New Roman"/>
              </a:rPr>
              <a:t>iki</a:t>
            </a:r>
            <a:r>
              <a:rPr sz="3000" spc="483" baseline="-1449" dirty="0" smtClean="0">
                <a:latin typeface="Times New Roman"/>
                <a:cs typeface="Times New Roman"/>
              </a:rPr>
              <a:t> </a:t>
            </a:r>
            <a:r>
              <a:rPr sz="3000" spc="0" baseline="-1449" dirty="0" smtClean="0">
                <a:latin typeface="Times New Roman"/>
                <a:cs typeface="Times New Roman"/>
              </a:rPr>
              <a:t>n</a:t>
            </a:r>
            <a:r>
              <a:rPr sz="3000" spc="9" baseline="-1449" dirty="0" smtClean="0">
                <a:latin typeface="Times New Roman"/>
                <a:cs typeface="Times New Roman"/>
              </a:rPr>
              <a:t>i</a:t>
            </a:r>
            <a:r>
              <a:rPr sz="3000" spc="0" baseline="-1449" dirty="0" smtClean="0">
                <a:latin typeface="Times New Roman"/>
                <a:cs typeface="Times New Roman"/>
              </a:rPr>
              <a:t>l</a:t>
            </a:r>
            <a:r>
              <a:rPr sz="3000" spc="4" baseline="-1449" dirty="0" smtClean="0">
                <a:latin typeface="Times New Roman"/>
                <a:cs typeface="Times New Roman"/>
              </a:rPr>
              <a:t>a</a:t>
            </a:r>
            <a:r>
              <a:rPr sz="3000" spc="0" baseline="-1449" dirty="0" smtClean="0">
                <a:latin typeface="Times New Roman"/>
                <a:cs typeface="Times New Roman"/>
              </a:rPr>
              <a:t>i</a:t>
            </a:r>
            <a:r>
              <a:rPr sz="3000" spc="266" baseline="-1449" dirty="0" smtClean="0">
                <a:latin typeface="Times New Roman"/>
                <a:cs typeface="Times New Roman"/>
              </a:rPr>
              <a:t> </a:t>
            </a:r>
            <a:r>
              <a:rPr sz="3000" spc="-4" baseline="-1449" dirty="0" smtClean="0">
                <a:latin typeface="Times New Roman"/>
                <a:cs typeface="Times New Roman"/>
              </a:rPr>
              <a:t>s</a:t>
            </a:r>
            <a:r>
              <a:rPr sz="3000" spc="0" baseline="-1449" dirty="0" smtClean="0">
                <a:latin typeface="Times New Roman"/>
                <a:cs typeface="Times New Roman"/>
              </a:rPr>
              <a:t>u</a:t>
            </a:r>
            <a:r>
              <a:rPr sz="3000" spc="9" baseline="-1449" dirty="0" smtClean="0">
                <a:latin typeface="Times New Roman"/>
                <a:cs typeface="Times New Roman"/>
              </a:rPr>
              <a:t>r</a:t>
            </a:r>
            <a:r>
              <a:rPr sz="3000" spc="-4" baseline="-1449" dirty="0" smtClean="0">
                <a:latin typeface="Times New Roman"/>
                <a:cs typeface="Times New Roman"/>
              </a:rPr>
              <a:t>p</a:t>
            </a:r>
            <a:r>
              <a:rPr sz="3000" spc="0" baseline="-1449" dirty="0" smtClean="0">
                <a:latin typeface="Times New Roman"/>
                <a:cs typeface="Times New Roman"/>
              </a:rPr>
              <a:t>lus,</a:t>
            </a:r>
            <a:endParaRPr sz="2000">
              <a:latin typeface="Times New Roman"/>
              <a:cs typeface="Times New Roman"/>
            </a:endParaRPr>
          </a:p>
          <a:p>
            <a:pPr marL="350520" marR="27930">
              <a:lnSpc>
                <a:spcPct val="100041"/>
              </a:lnSpc>
            </a:pP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5" dirty="0" smtClean="0">
                <a:latin typeface="Times New Roman"/>
                <a:cs typeface="Times New Roman"/>
              </a:rPr>
              <a:t>a</a:t>
            </a:r>
            <a:r>
              <a:rPr sz="2000" spc="-11" dirty="0" smtClean="0">
                <a:latin typeface="Times New Roman"/>
                <a:cs typeface="Times New Roman"/>
              </a:rPr>
              <a:t>n</a:t>
            </a:r>
            <a:r>
              <a:rPr sz="2000" spc="17" dirty="0" smtClean="0">
                <a:latin typeface="Times New Roman"/>
                <a:cs typeface="Times New Roman"/>
              </a:rPr>
              <a:t>/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2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pe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aa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e</a:t>
            </a:r>
            <a:r>
              <a:rPr sz="2000" spc="9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10" dirty="0" smtClean="0">
                <a:latin typeface="Times New Roman"/>
                <a:cs typeface="Times New Roman"/>
              </a:rPr>
              <a:t>“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oin-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10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in”</a:t>
            </a:r>
            <a:r>
              <a:rPr sz="2000" spc="93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 k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ri</a:t>
            </a: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4" dirty="0" smtClean="0">
                <a:latin typeface="Times New Roman"/>
                <a:cs typeface="Times New Roman"/>
              </a:rPr>
              <a:t>ya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7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da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spc="72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n- 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9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in</a:t>
            </a:r>
            <a:r>
              <a:rPr sz="2000" spc="394" dirty="0" smtClean="0">
                <a:latin typeface="Times New Roman"/>
                <a:cs typeface="Times New Roman"/>
              </a:rPr>
              <a:t> </a:t>
            </a:r>
            <a:r>
              <a:rPr sz="2000" spc="5" dirty="0" smtClean="0">
                <a:latin typeface="Times New Roman"/>
                <a:cs typeface="Times New Roman"/>
              </a:rPr>
              <a:t>te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5" dirty="0" smtClean="0">
                <a:latin typeface="Times New Roman"/>
                <a:cs typeface="Times New Roman"/>
              </a:rPr>
              <a:t>s</a:t>
            </a:r>
            <a:r>
              <a:rPr sz="2000" spc="-5" dirty="0" smtClean="0">
                <a:latin typeface="Times New Roman"/>
                <a:cs typeface="Times New Roman"/>
              </a:rPr>
              <a:t>eb</a:t>
            </a:r>
            <a:r>
              <a:rPr sz="2000" spc="0" dirty="0" smtClean="0">
                <a:latin typeface="Times New Roman"/>
                <a:cs typeface="Times New Roman"/>
              </a:rPr>
              <a:t>ut</a:t>
            </a:r>
            <a:r>
              <a:rPr sz="2000" spc="4" dirty="0" smtClean="0">
                <a:latin typeface="Times New Roman"/>
                <a:cs typeface="Times New Roman"/>
              </a:rPr>
              <a:t> d</a:t>
            </a:r>
            <a:r>
              <a:rPr sz="2000" spc="-4" dirty="0" smtClean="0">
                <a:latin typeface="Times New Roman"/>
                <a:cs typeface="Times New Roman"/>
              </a:rPr>
              <a:t>apa</a:t>
            </a:r>
            <a:r>
              <a:rPr sz="2000" spc="0" dirty="0" smtClean="0">
                <a:latin typeface="Times New Roman"/>
                <a:cs typeface="Times New Roman"/>
              </a:rPr>
              <a:t>t 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k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6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un</a:t>
            </a:r>
            <a:r>
              <a:rPr sz="2000" spc="5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31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mbe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i </a:t>
            </a:r>
            <a:r>
              <a:rPr sz="2000" spc="-5" dirty="0" smtClean="0">
                <a:latin typeface="Times New Roman"/>
                <a:cs typeface="Times New Roman"/>
              </a:rPr>
              <a:t>p</a:t>
            </a:r>
            <a:r>
              <a:rPr sz="2000" spc="11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o</a:t>
            </a:r>
            <a:r>
              <a:rPr sz="2000" spc="-5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-279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a</a:t>
            </a:r>
            <a:r>
              <a:rPr sz="2000" spc="5" dirty="0" smtClean="0">
                <a:latin typeface="Times New Roman"/>
                <a:cs typeface="Times New Roman"/>
              </a:rPr>
              <a:t>ta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171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j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s</a:t>
            </a:r>
            <a:r>
              <a:rPr sz="2000" spc="0" dirty="0" smtClean="0">
                <a:latin typeface="Times New Roman"/>
                <a:cs typeface="Times New Roman"/>
              </a:rPr>
              <a:t>a </a:t>
            </a:r>
            <a:r>
              <a:rPr sz="2000" spc="100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9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311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y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ng </a:t>
            </a:r>
            <a:r>
              <a:rPr sz="2000" spc="-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-4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9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uk</a:t>
            </a:r>
            <a:r>
              <a:rPr sz="2000" spc="-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6130" y="6488826"/>
            <a:ext cx="22183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15"/>
              </a:lnSpc>
              <a:spcBef>
                <a:spcPts val="65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228600"/>
            <a:ext cx="8229600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66370">
              <a:lnSpc>
                <a:spcPts val="3760"/>
              </a:lnSpc>
              <a:spcBef>
                <a:spcPts val="188"/>
              </a:spcBef>
            </a:pPr>
            <a:r>
              <a:rPr sz="6300" spc="-6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-17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spc="-5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m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odel</a:t>
            </a:r>
            <a:r>
              <a:rPr sz="6300" spc="13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Bisn</a:t>
            </a:r>
            <a:r>
              <a:rPr sz="6300" spc="-32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i</a:t>
            </a:r>
            <a:r>
              <a:rPr sz="6300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s</a:t>
            </a:r>
            <a:r>
              <a:rPr sz="6300" spc="663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 </a:t>
            </a:r>
            <a:r>
              <a:rPr sz="6300" spc="-109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r>
              <a:rPr sz="6300" spc="-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-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Commer</a:t>
            </a:r>
            <a:r>
              <a:rPr sz="6300" i="1" spc="-325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c</a:t>
            </a:r>
            <a:r>
              <a:rPr sz="6300" i="1" spc="0" baseline="-12423" dirty="0" smtClean="0">
                <a:solidFill>
                  <a:srgbClr val="006633"/>
                </a:solidFill>
                <a:latin typeface="Times New Roman"/>
                <a:cs typeface="Times New Roman"/>
              </a:rPr>
              <a:t>e</a:t>
            </a:r>
            <a:endParaRPr sz="4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</TotalTime>
  <Words>733</Words>
  <Application>Microsoft Office PowerPoint</Application>
  <PresentationFormat>On-screen Show (4:3)</PresentationFormat>
  <Paragraphs>210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Concourse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FAJAR</cp:lastModifiedBy>
  <cp:revision>3</cp:revision>
  <dcterms:modified xsi:type="dcterms:W3CDTF">2018-01-24T08:02:15Z</dcterms:modified>
</cp:coreProperties>
</file>