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Default Extension="jpg" ContentType="image/jp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  <p:sldId id="283" r:id="rId29"/>
    <p:sldId id="284" r:id="rId30"/>
    <p:sldId id="285" r:id="rId31"/>
  </p:sldIdLst>
  <p:sldSz cx="14401800" cy="9004300"/>
  <p:notesSz cx="14401800" cy="9004300"/>
  <p:defaultTextStyle>
    <a:defPPr>
      <a:defRPr lang="id-ID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54" d="100"/>
          <a:sy n="54" d="100"/>
        </p:scale>
        <p:origin x="684" y="90"/>
      </p:cViewPr>
      <p:guideLst>
        <p:guide orient="horz" pos="2880"/>
        <p:guide pos="216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3.png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Title Slide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bk object 16"/>
          <p:cNvSpPr/>
          <p:nvPr/>
        </p:nvSpPr>
        <p:spPr>
          <a:xfrm>
            <a:off x="0" y="233425"/>
            <a:ext cx="14401800" cy="1500505"/>
          </a:xfrm>
          <a:custGeom>
            <a:avLst/>
            <a:gdLst/>
            <a:ahLst/>
            <a:cxnLst/>
            <a:rect l="l" t="t" r="r" b="b"/>
            <a:pathLst>
              <a:path w="14401800" h="1500505">
                <a:moveTo>
                  <a:pt x="0" y="1500124"/>
                </a:moveTo>
                <a:lnTo>
                  <a:pt x="14401800" y="1500124"/>
                </a:lnTo>
                <a:lnTo>
                  <a:pt x="14401800" y="0"/>
                </a:lnTo>
                <a:lnTo>
                  <a:pt x="0" y="0"/>
                </a:lnTo>
                <a:lnTo>
                  <a:pt x="0" y="1500124"/>
                </a:lnTo>
                <a:close/>
              </a:path>
            </a:pathLst>
          </a:custGeom>
          <a:solidFill>
            <a:srgbClr val="6699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" name="Holder 2"/>
          <p:cNvSpPr>
            <a:spLocks noGrp="1"/>
          </p:cNvSpPr>
          <p:nvPr>
            <p:ph type="ctrTitle"/>
          </p:nvPr>
        </p:nvSpPr>
        <p:spPr>
          <a:xfrm>
            <a:off x="4192270" y="519810"/>
            <a:ext cx="6017259" cy="87947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5600" b="1" i="0">
                <a:solidFill>
                  <a:schemeClr val="tx1"/>
                </a:solidFill>
                <a:latin typeface="Rockwell"/>
                <a:cs typeface="Rockwell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subTitle" idx="4"/>
          </p:nvPr>
        </p:nvSpPr>
        <p:spPr>
          <a:xfrm>
            <a:off x="2160270" y="5042408"/>
            <a:ext cx="10081260" cy="225107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8/28/2019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5600" b="1" i="0">
                <a:solidFill>
                  <a:schemeClr val="tx1"/>
                </a:solidFill>
                <a:latin typeface="Rockwell"/>
                <a:cs typeface="Rockwell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/>
        <p:txBody>
          <a:bodyPr lIns="0" tIns="0" rIns="0" bIns="0"/>
          <a:lstStyle>
            <a:lvl1pPr>
              <a:defRPr sz="3400" b="0" i="0">
                <a:solidFill>
                  <a:schemeClr val="tx1"/>
                </a:solidFill>
                <a:latin typeface="Rockwell"/>
                <a:cs typeface="Rockwell"/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8/28/2019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5600" b="1" i="0">
                <a:solidFill>
                  <a:schemeClr val="tx1"/>
                </a:solidFill>
                <a:latin typeface="Rockwell"/>
                <a:cs typeface="Rockwell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sz="half" idx="2"/>
          </p:nvPr>
        </p:nvSpPr>
        <p:spPr>
          <a:xfrm>
            <a:off x="720090" y="2070989"/>
            <a:ext cx="6264783" cy="594283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sz="half" idx="3"/>
          </p:nvPr>
        </p:nvSpPr>
        <p:spPr>
          <a:xfrm>
            <a:off x="7416927" y="2070989"/>
            <a:ext cx="6264783" cy="594283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6" name="Holder 6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8/28/2019</a:t>
            </a:fld>
            <a:endParaRPr lang="en-US"/>
          </a:p>
        </p:txBody>
      </p:sp>
      <p:sp>
        <p:nvSpPr>
          <p:cNvPr id="7" name="Holder 7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Title Only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bk object 16"/>
          <p:cNvSpPr/>
          <p:nvPr/>
        </p:nvSpPr>
        <p:spPr>
          <a:xfrm>
            <a:off x="0" y="360425"/>
            <a:ext cx="14401800" cy="1501775"/>
          </a:xfrm>
          <a:custGeom>
            <a:avLst/>
            <a:gdLst/>
            <a:ahLst/>
            <a:cxnLst/>
            <a:rect l="l" t="t" r="r" b="b"/>
            <a:pathLst>
              <a:path w="14401800" h="1501775">
                <a:moveTo>
                  <a:pt x="0" y="1501775"/>
                </a:moveTo>
                <a:lnTo>
                  <a:pt x="14401800" y="1501775"/>
                </a:lnTo>
                <a:lnTo>
                  <a:pt x="14401800" y="0"/>
                </a:lnTo>
                <a:lnTo>
                  <a:pt x="0" y="0"/>
                </a:lnTo>
                <a:lnTo>
                  <a:pt x="0" y="1501775"/>
                </a:lnTo>
                <a:close/>
              </a:path>
            </a:pathLst>
          </a:custGeom>
          <a:solidFill>
            <a:srgbClr val="6699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5600" b="1" i="0">
                <a:solidFill>
                  <a:schemeClr val="tx1"/>
                </a:solidFill>
                <a:latin typeface="Rockwell"/>
                <a:cs typeface="Rockwell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8/28/2019</a:t>
            </a:fld>
            <a:endParaRPr lang="en-US"/>
          </a:p>
        </p:txBody>
      </p:sp>
      <p:sp>
        <p:nvSpPr>
          <p:cNvPr id="5" name="Holder 5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Blank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bk object 16"/>
          <p:cNvSpPr/>
          <p:nvPr/>
        </p:nvSpPr>
        <p:spPr>
          <a:xfrm>
            <a:off x="5836822" y="6735514"/>
            <a:ext cx="5923981" cy="529615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7" name="bk object 17"/>
          <p:cNvSpPr/>
          <p:nvPr/>
        </p:nvSpPr>
        <p:spPr>
          <a:xfrm>
            <a:off x="4913376" y="7239000"/>
            <a:ext cx="7752588" cy="661416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8" name="bk object 18"/>
          <p:cNvSpPr/>
          <p:nvPr/>
        </p:nvSpPr>
        <p:spPr>
          <a:xfrm>
            <a:off x="6835140" y="7679435"/>
            <a:ext cx="3916679" cy="899159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" name="Holder 2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8/28/2019</a:t>
            </a:fld>
            <a:endParaRPr lang="en-US"/>
          </a:p>
        </p:txBody>
      </p:sp>
      <p:sp>
        <p:nvSpPr>
          <p:cNvPr id="4" name="Holder 4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>
          <a:xfrm>
            <a:off x="3434588" y="673099"/>
            <a:ext cx="7532623" cy="87947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5600" b="1" i="0">
                <a:solidFill>
                  <a:schemeClr val="tx1"/>
                </a:solidFill>
                <a:latin typeface="Rockwell"/>
                <a:cs typeface="Rockwell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>
          <a:xfrm>
            <a:off x="3253232" y="2784754"/>
            <a:ext cx="9451975" cy="51562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3400" b="0" i="0">
                <a:solidFill>
                  <a:schemeClr val="tx1"/>
                </a:solidFill>
                <a:latin typeface="Rockwell"/>
                <a:cs typeface="Rockwell"/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>
          <a:xfrm>
            <a:off x="4896612" y="8373999"/>
            <a:ext cx="4608576" cy="45021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>
          <a:xfrm>
            <a:off x="720090" y="8373999"/>
            <a:ext cx="3312414" cy="45021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8/28/2019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>
          <a:xfrm>
            <a:off x="10369296" y="8373999"/>
            <a:ext cx="3312414" cy="45021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</p:sldLayoutIdLst>
  <p:txStyles>
    <p:titleStyle>
      <a:lvl1pPr>
        <a:defRPr>
          <a:latin typeface="+mj-lt"/>
          <a:ea typeface="+mj-ea"/>
          <a:cs typeface="+mj-cs"/>
        </a:defRPr>
      </a:lvl1pPr>
    </p:titleStyle>
    <p:body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bodyStyle>
    <p:other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5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hyperlink" Target="mailto:rahm4dani@gmail.com" TargetMode="External"/><Relationship Id="rId2" Type="http://schemas.openxmlformats.org/officeDocument/2006/relationships/hyperlink" Target="http://www.rahmadani.net/" TargetMode="Externa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hyperlink" Target="http://rahmadani.net/lecturer/stmik-kaputama/organisasi-komputer/" TargetMode="Externa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hyperlink" Target="mailto:komdat@rahmadani.net" TargetMode="Externa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4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4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4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4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5812663" y="6511493"/>
            <a:ext cx="5932170" cy="848994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5400" b="1" dirty="0">
                <a:solidFill>
                  <a:srgbClr val="6F2F9F"/>
                </a:solidFill>
                <a:latin typeface="Rockwell"/>
                <a:cs typeface="Rockwell"/>
              </a:rPr>
              <a:t>Komunikasi</a:t>
            </a:r>
            <a:r>
              <a:rPr sz="5400" b="1" spc="-75" dirty="0">
                <a:solidFill>
                  <a:srgbClr val="6F2F9F"/>
                </a:solidFill>
                <a:latin typeface="Rockwell"/>
                <a:cs typeface="Rockwell"/>
              </a:rPr>
              <a:t> </a:t>
            </a:r>
            <a:r>
              <a:rPr sz="5400" b="1" dirty="0">
                <a:solidFill>
                  <a:srgbClr val="6F2F9F"/>
                </a:solidFill>
                <a:latin typeface="Rockwell"/>
                <a:cs typeface="Rockwell"/>
              </a:rPr>
              <a:t>Data</a:t>
            </a:r>
            <a:endParaRPr sz="5400">
              <a:latin typeface="Rockwell"/>
              <a:cs typeface="Rockwell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2171700" y="7343952"/>
            <a:ext cx="10221595" cy="117981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algn="ctr">
              <a:lnSpc>
                <a:spcPts val="3815"/>
              </a:lnSpc>
              <a:spcBef>
                <a:spcPts val="100"/>
              </a:spcBef>
            </a:pPr>
            <a:r>
              <a:rPr sz="3200" b="1" dirty="0">
                <a:solidFill>
                  <a:srgbClr val="CC0000"/>
                </a:solidFill>
                <a:latin typeface="Rockwell"/>
                <a:cs typeface="Rockwell"/>
              </a:rPr>
              <a:t>Pengantar dan Kontrak</a:t>
            </a:r>
            <a:r>
              <a:rPr sz="3200" b="1" spc="-100" dirty="0">
                <a:solidFill>
                  <a:srgbClr val="CC0000"/>
                </a:solidFill>
                <a:latin typeface="Rockwell"/>
                <a:cs typeface="Rockwell"/>
              </a:rPr>
              <a:t> </a:t>
            </a:r>
            <a:r>
              <a:rPr sz="3200" b="1" dirty="0">
                <a:solidFill>
                  <a:srgbClr val="CC0000"/>
                </a:solidFill>
                <a:latin typeface="Rockwell"/>
                <a:cs typeface="Rockwell"/>
              </a:rPr>
              <a:t>Perkuliahan</a:t>
            </a:r>
            <a:endParaRPr sz="3200" dirty="0">
              <a:latin typeface="Rockwell"/>
              <a:cs typeface="Rockwell"/>
            </a:endParaRPr>
          </a:p>
          <a:p>
            <a:pPr marL="3175" algn="ctr">
              <a:lnSpc>
                <a:spcPts val="5255"/>
              </a:lnSpc>
            </a:pPr>
            <a:r>
              <a:rPr sz="4400" b="1" dirty="0" err="1" smtClean="0">
                <a:latin typeface="Rockwell"/>
                <a:cs typeface="Rockwell"/>
              </a:rPr>
              <a:t>Rahmat</a:t>
            </a:r>
            <a:r>
              <a:rPr sz="4400" b="1" dirty="0" smtClean="0">
                <a:latin typeface="Rockwell"/>
                <a:cs typeface="Rockwell"/>
              </a:rPr>
              <a:t> </a:t>
            </a:r>
            <a:r>
              <a:rPr sz="4400" b="1" dirty="0" err="1" smtClean="0">
                <a:latin typeface="Rockwell"/>
                <a:cs typeface="Rockwell"/>
              </a:rPr>
              <a:t>Robi</a:t>
            </a:r>
            <a:r>
              <a:rPr sz="4400" b="1" dirty="0" smtClean="0">
                <a:latin typeface="Rockwell"/>
                <a:cs typeface="Rockwell"/>
              </a:rPr>
              <a:t> </a:t>
            </a:r>
            <a:r>
              <a:rPr sz="4400" b="1" dirty="0" err="1" smtClean="0">
                <a:latin typeface="Rockwell"/>
                <a:cs typeface="Rockwell"/>
              </a:rPr>
              <a:t>Waliyansyah</a:t>
            </a:r>
            <a:r>
              <a:rPr sz="4400" b="1" dirty="0" smtClean="0">
                <a:latin typeface="Rockwell"/>
                <a:cs typeface="Rockwell"/>
              </a:rPr>
              <a:t>, </a:t>
            </a:r>
            <a:r>
              <a:rPr sz="4400" b="1" dirty="0" err="1" smtClean="0">
                <a:latin typeface="Rockwell"/>
                <a:cs typeface="Rockwell"/>
              </a:rPr>
              <a:t>M.Kom</a:t>
            </a:r>
            <a:r>
              <a:rPr sz="4400" b="1" dirty="0" smtClean="0">
                <a:latin typeface="Rockwell"/>
                <a:cs typeface="Rockwell"/>
              </a:rPr>
              <a:t>.</a:t>
            </a:r>
            <a:endParaRPr sz="4400" dirty="0">
              <a:latin typeface="Rockwell"/>
              <a:cs typeface="Rockwell"/>
            </a:endParaRPr>
          </a:p>
        </p:txBody>
      </p:sp>
      <p:sp>
        <p:nvSpPr>
          <p:cNvPr id="5" name="object 5"/>
          <p:cNvSpPr/>
          <p:nvPr/>
        </p:nvSpPr>
        <p:spPr>
          <a:xfrm>
            <a:off x="0" y="264564"/>
            <a:ext cx="14401800" cy="6217261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422249" y="2047138"/>
            <a:ext cx="5884545" cy="2037714"/>
          </a:xfrm>
          <a:prstGeom prst="rect">
            <a:avLst/>
          </a:prstGeom>
        </p:spPr>
        <p:txBody>
          <a:bodyPr vert="horz" wrap="square" lIns="0" tIns="73660" rIns="0" bIns="0" rtlCol="0">
            <a:spAutoFit/>
          </a:bodyPr>
          <a:lstStyle/>
          <a:p>
            <a:pPr marL="440690" indent="-428625">
              <a:lnSpc>
                <a:spcPct val="100000"/>
              </a:lnSpc>
              <a:spcBef>
                <a:spcPts val="580"/>
              </a:spcBef>
              <a:buChar char="•"/>
              <a:tabLst>
                <a:tab pos="440690" algn="l"/>
                <a:tab pos="441325" algn="l"/>
              </a:tabLst>
            </a:pPr>
            <a:r>
              <a:rPr sz="4000" spc="-5" dirty="0">
                <a:latin typeface="Rockwell"/>
                <a:cs typeface="Rockwell"/>
              </a:rPr>
              <a:t>Semester</a:t>
            </a:r>
            <a:endParaRPr sz="4000">
              <a:latin typeface="Rockwell"/>
              <a:cs typeface="Rockwell"/>
            </a:endParaRPr>
          </a:p>
          <a:p>
            <a:pPr marL="440690" indent="-428625">
              <a:lnSpc>
                <a:spcPct val="100000"/>
              </a:lnSpc>
              <a:spcBef>
                <a:spcPts val="480"/>
              </a:spcBef>
              <a:buChar char="•"/>
              <a:tabLst>
                <a:tab pos="440690" algn="l"/>
                <a:tab pos="441325" algn="l"/>
              </a:tabLst>
            </a:pPr>
            <a:r>
              <a:rPr sz="4000" spc="-5" dirty="0">
                <a:latin typeface="Rockwell"/>
                <a:cs typeface="Rockwell"/>
              </a:rPr>
              <a:t>Satuan Kredit</a:t>
            </a:r>
            <a:r>
              <a:rPr sz="4000" spc="-30" dirty="0">
                <a:latin typeface="Rockwell"/>
                <a:cs typeface="Rockwell"/>
              </a:rPr>
              <a:t> </a:t>
            </a:r>
            <a:r>
              <a:rPr sz="4000" spc="-5" dirty="0">
                <a:latin typeface="Rockwell"/>
                <a:cs typeface="Rockwell"/>
              </a:rPr>
              <a:t>Semester</a:t>
            </a:r>
            <a:endParaRPr sz="4000">
              <a:latin typeface="Rockwell"/>
              <a:cs typeface="Rockwell"/>
            </a:endParaRPr>
          </a:p>
          <a:p>
            <a:pPr marL="440690" indent="-428625">
              <a:lnSpc>
                <a:spcPct val="100000"/>
              </a:lnSpc>
              <a:spcBef>
                <a:spcPts val="480"/>
              </a:spcBef>
              <a:buChar char="•"/>
              <a:tabLst>
                <a:tab pos="440690" algn="l"/>
                <a:tab pos="441325" algn="l"/>
              </a:tabLst>
            </a:pPr>
            <a:r>
              <a:rPr sz="4000" spc="-5" dirty="0">
                <a:latin typeface="Rockwell"/>
                <a:cs typeface="Rockwell"/>
              </a:rPr>
              <a:t>Jumlah Jam Tatap</a:t>
            </a:r>
            <a:r>
              <a:rPr sz="4000" spc="-65" dirty="0">
                <a:latin typeface="Rockwell"/>
                <a:cs typeface="Rockwell"/>
              </a:rPr>
              <a:t> </a:t>
            </a:r>
            <a:r>
              <a:rPr sz="4000" spc="-5" dirty="0">
                <a:latin typeface="Rockwell"/>
                <a:cs typeface="Rockwell"/>
              </a:rPr>
              <a:t>Muka</a:t>
            </a:r>
            <a:endParaRPr sz="4000">
              <a:latin typeface="Rockwell"/>
              <a:cs typeface="Rockwell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7273290" y="2047138"/>
            <a:ext cx="5046980" cy="2037714"/>
          </a:xfrm>
          <a:prstGeom prst="rect">
            <a:avLst/>
          </a:prstGeom>
        </p:spPr>
        <p:txBody>
          <a:bodyPr vert="horz" wrap="square" lIns="0" tIns="7366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580"/>
              </a:spcBef>
            </a:pPr>
            <a:r>
              <a:rPr sz="4000" spc="-5" dirty="0">
                <a:latin typeface="Rockwell"/>
                <a:cs typeface="Rockwell"/>
              </a:rPr>
              <a:t>:</a:t>
            </a:r>
            <a:r>
              <a:rPr sz="4000" spc="-25" dirty="0">
                <a:latin typeface="Rockwell"/>
                <a:cs typeface="Rockwell"/>
              </a:rPr>
              <a:t> </a:t>
            </a:r>
            <a:r>
              <a:rPr sz="4000" spc="-5" dirty="0">
                <a:latin typeface="Rockwell"/>
                <a:cs typeface="Rockwell"/>
              </a:rPr>
              <a:t>5</a:t>
            </a:r>
            <a:endParaRPr sz="4000">
              <a:latin typeface="Rockwell"/>
              <a:cs typeface="Rockwell"/>
            </a:endParaRPr>
          </a:p>
          <a:p>
            <a:pPr marL="12700">
              <a:lnSpc>
                <a:spcPct val="100000"/>
              </a:lnSpc>
              <a:spcBef>
                <a:spcPts val="480"/>
              </a:spcBef>
            </a:pPr>
            <a:r>
              <a:rPr sz="4000" spc="-5" dirty="0">
                <a:latin typeface="Rockwell"/>
                <a:cs typeface="Rockwell"/>
              </a:rPr>
              <a:t>: 2</a:t>
            </a:r>
            <a:r>
              <a:rPr sz="4000" spc="-25" dirty="0">
                <a:latin typeface="Rockwell"/>
                <a:cs typeface="Rockwell"/>
              </a:rPr>
              <a:t> </a:t>
            </a:r>
            <a:r>
              <a:rPr sz="4000" spc="-5" dirty="0">
                <a:latin typeface="Rockwell"/>
                <a:cs typeface="Rockwell"/>
              </a:rPr>
              <a:t>SKS</a:t>
            </a:r>
            <a:endParaRPr sz="4000">
              <a:latin typeface="Rockwell"/>
              <a:cs typeface="Rockwell"/>
            </a:endParaRPr>
          </a:p>
          <a:p>
            <a:pPr marL="12700">
              <a:lnSpc>
                <a:spcPct val="100000"/>
              </a:lnSpc>
              <a:spcBef>
                <a:spcPts val="480"/>
              </a:spcBef>
            </a:pPr>
            <a:r>
              <a:rPr sz="4000" spc="-5" dirty="0">
                <a:latin typeface="Rockwell"/>
                <a:cs typeface="Rockwell"/>
              </a:rPr>
              <a:t>: </a:t>
            </a:r>
            <a:r>
              <a:rPr sz="4000" spc="-10" dirty="0">
                <a:latin typeface="Rockwell"/>
                <a:cs typeface="Rockwell"/>
              </a:rPr>
              <a:t>90</a:t>
            </a:r>
            <a:r>
              <a:rPr sz="4000" spc="-75" dirty="0">
                <a:latin typeface="Rockwell"/>
                <a:cs typeface="Rockwell"/>
              </a:rPr>
              <a:t> </a:t>
            </a:r>
            <a:r>
              <a:rPr sz="4000" spc="-5" dirty="0">
                <a:latin typeface="Rockwell"/>
                <a:cs typeface="Rockwell"/>
              </a:rPr>
              <a:t>Menit/Pertemuan</a:t>
            </a:r>
            <a:endParaRPr sz="4000">
              <a:latin typeface="Rockwell"/>
              <a:cs typeface="Rockwell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422249" y="4120641"/>
            <a:ext cx="12717145" cy="63500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440690" indent="-428625">
              <a:lnSpc>
                <a:spcPct val="100000"/>
              </a:lnSpc>
              <a:spcBef>
                <a:spcPts val="95"/>
              </a:spcBef>
              <a:buChar char="•"/>
              <a:tabLst>
                <a:tab pos="440690" algn="l"/>
                <a:tab pos="441325" algn="l"/>
              </a:tabLst>
            </a:pPr>
            <a:r>
              <a:rPr sz="4000" spc="-5" dirty="0">
                <a:latin typeface="Rockwell"/>
                <a:cs typeface="Rockwell"/>
              </a:rPr>
              <a:t>Syarat Minimum Kehadiran : 75 % dari 16</a:t>
            </a:r>
            <a:r>
              <a:rPr sz="4000" spc="-170" dirty="0">
                <a:latin typeface="Rockwell"/>
                <a:cs typeface="Rockwell"/>
              </a:rPr>
              <a:t> </a:t>
            </a:r>
            <a:r>
              <a:rPr sz="4000" spc="-5" dirty="0">
                <a:latin typeface="Rockwell"/>
                <a:cs typeface="Rockwell"/>
              </a:rPr>
              <a:t>Pertemuan</a:t>
            </a:r>
            <a:endParaRPr sz="4000">
              <a:latin typeface="Rockwell"/>
              <a:cs typeface="Rockwell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422249" y="4729592"/>
            <a:ext cx="5543550" cy="2708275"/>
          </a:xfrm>
          <a:prstGeom prst="rect">
            <a:avLst/>
          </a:prstGeom>
        </p:spPr>
        <p:txBody>
          <a:bodyPr vert="horz" wrap="square" lIns="0" tIns="73660" rIns="0" bIns="0" rtlCol="0">
            <a:spAutoFit/>
          </a:bodyPr>
          <a:lstStyle/>
          <a:p>
            <a:pPr marL="440690" indent="-428625">
              <a:lnSpc>
                <a:spcPct val="100000"/>
              </a:lnSpc>
              <a:spcBef>
                <a:spcPts val="580"/>
              </a:spcBef>
              <a:buChar char="•"/>
              <a:tabLst>
                <a:tab pos="440690" algn="l"/>
                <a:tab pos="441325" algn="l"/>
              </a:tabLst>
            </a:pPr>
            <a:r>
              <a:rPr sz="4000" spc="-5" dirty="0">
                <a:latin typeface="Rockwell"/>
                <a:cs typeface="Rockwell"/>
              </a:rPr>
              <a:t>Jika </a:t>
            </a:r>
            <a:r>
              <a:rPr sz="4000" spc="-10" dirty="0">
                <a:latin typeface="Rockwell"/>
                <a:cs typeface="Rockwell"/>
              </a:rPr>
              <a:t>Telat </a:t>
            </a:r>
            <a:r>
              <a:rPr sz="4000" spc="-5" dirty="0">
                <a:latin typeface="Rockwell"/>
                <a:cs typeface="Rockwell"/>
              </a:rPr>
              <a:t>(max</a:t>
            </a:r>
            <a:r>
              <a:rPr sz="4000" spc="-35" dirty="0">
                <a:latin typeface="Rockwell"/>
                <a:cs typeface="Rockwell"/>
              </a:rPr>
              <a:t> </a:t>
            </a:r>
            <a:r>
              <a:rPr sz="4000" spc="-10" dirty="0">
                <a:latin typeface="Rockwell"/>
                <a:cs typeface="Rockwell"/>
              </a:rPr>
              <a:t>menit)</a:t>
            </a:r>
            <a:endParaRPr sz="4000">
              <a:latin typeface="Rockwell"/>
              <a:cs typeface="Rockwell"/>
            </a:endParaRPr>
          </a:p>
          <a:p>
            <a:pPr marL="440690" indent="-428625">
              <a:lnSpc>
                <a:spcPct val="100000"/>
              </a:lnSpc>
              <a:spcBef>
                <a:spcPts val="484"/>
              </a:spcBef>
              <a:buChar char="•"/>
              <a:tabLst>
                <a:tab pos="440690" algn="l"/>
                <a:tab pos="441325" algn="l"/>
              </a:tabLst>
            </a:pPr>
            <a:r>
              <a:rPr sz="4000" spc="-10" dirty="0">
                <a:latin typeface="Rockwell"/>
                <a:cs typeface="Rockwell"/>
              </a:rPr>
              <a:t>Izin</a:t>
            </a:r>
            <a:endParaRPr sz="4000">
              <a:latin typeface="Rockwell"/>
              <a:cs typeface="Rockwell"/>
            </a:endParaRPr>
          </a:p>
          <a:p>
            <a:pPr marL="440690" indent="-428625">
              <a:lnSpc>
                <a:spcPct val="100000"/>
              </a:lnSpc>
              <a:spcBef>
                <a:spcPts val="480"/>
              </a:spcBef>
              <a:buChar char="•"/>
              <a:tabLst>
                <a:tab pos="440690" algn="l"/>
                <a:tab pos="441325" algn="l"/>
              </a:tabLst>
            </a:pPr>
            <a:r>
              <a:rPr sz="4000" spc="-5" dirty="0">
                <a:latin typeface="Rockwell"/>
                <a:cs typeface="Rockwell"/>
              </a:rPr>
              <a:t>Sakit</a:t>
            </a:r>
            <a:endParaRPr sz="4000">
              <a:latin typeface="Rockwell"/>
              <a:cs typeface="Rockwell"/>
            </a:endParaRPr>
          </a:p>
          <a:p>
            <a:pPr marL="440690" indent="-428625">
              <a:lnSpc>
                <a:spcPct val="100000"/>
              </a:lnSpc>
              <a:spcBef>
                <a:spcPts val="480"/>
              </a:spcBef>
              <a:buChar char="•"/>
              <a:tabLst>
                <a:tab pos="440690" algn="l"/>
                <a:tab pos="441325" algn="l"/>
              </a:tabLst>
            </a:pPr>
            <a:r>
              <a:rPr sz="4000" spc="-5" dirty="0">
                <a:latin typeface="Rockwell"/>
                <a:cs typeface="Rockwell"/>
              </a:rPr>
              <a:t>Matakuliah</a:t>
            </a:r>
            <a:r>
              <a:rPr sz="4000" spc="-25" dirty="0">
                <a:latin typeface="Rockwell"/>
                <a:cs typeface="Rockwell"/>
              </a:rPr>
              <a:t> </a:t>
            </a:r>
            <a:r>
              <a:rPr sz="4000" spc="-5" dirty="0">
                <a:latin typeface="Rockwell"/>
                <a:cs typeface="Rockwell"/>
              </a:rPr>
              <a:t>Prasyarat</a:t>
            </a:r>
            <a:endParaRPr sz="4000">
              <a:latin typeface="Rockwell"/>
              <a:cs typeface="Rockwell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7273290" y="4729592"/>
            <a:ext cx="6479540" cy="2708275"/>
          </a:xfrm>
          <a:prstGeom prst="rect">
            <a:avLst/>
          </a:prstGeom>
        </p:spPr>
        <p:txBody>
          <a:bodyPr vert="horz" wrap="square" lIns="0" tIns="7366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580"/>
              </a:spcBef>
            </a:pPr>
            <a:r>
              <a:rPr sz="4000" spc="-5" dirty="0">
                <a:latin typeface="Rockwell"/>
                <a:cs typeface="Rockwell"/>
              </a:rPr>
              <a:t>: 15</a:t>
            </a:r>
            <a:r>
              <a:rPr sz="4000" spc="-25" dirty="0">
                <a:latin typeface="Rockwell"/>
                <a:cs typeface="Rockwell"/>
              </a:rPr>
              <a:t> </a:t>
            </a:r>
            <a:r>
              <a:rPr sz="4000" spc="-5" dirty="0">
                <a:latin typeface="Rockwell"/>
                <a:cs typeface="Rockwell"/>
              </a:rPr>
              <a:t>Menit</a:t>
            </a:r>
            <a:endParaRPr sz="4000">
              <a:latin typeface="Rockwell"/>
              <a:cs typeface="Rockwell"/>
            </a:endParaRPr>
          </a:p>
          <a:p>
            <a:pPr marL="12700">
              <a:lnSpc>
                <a:spcPct val="100000"/>
              </a:lnSpc>
              <a:spcBef>
                <a:spcPts val="484"/>
              </a:spcBef>
            </a:pPr>
            <a:r>
              <a:rPr sz="4000" spc="-5" dirty="0">
                <a:latin typeface="Rockwell"/>
                <a:cs typeface="Rockwell"/>
              </a:rPr>
              <a:t>: SMS </a:t>
            </a:r>
            <a:r>
              <a:rPr sz="4000" spc="-10" dirty="0">
                <a:latin typeface="Rockwell"/>
                <a:cs typeface="Rockwell"/>
              </a:rPr>
              <a:t>komisaris </a:t>
            </a:r>
            <a:r>
              <a:rPr sz="4000" spc="-5" dirty="0">
                <a:latin typeface="Rockwell"/>
                <a:cs typeface="Rockwell"/>
              </a:rPr>
              <a:t>dan</a:t>
            </a:r>
            <a:r>
              <a:rPr sz="4000" spc="-20" dirty="0">
                <a:latin typeface="Rockwell"/>
                <a:cs typeface="Rockwell"/>
              </a:rPr>
              <a:t> </a:t>
            </a:r>
            <a:r>
              <a:rPr sz="4000" spc="-5" dirty="0">
                <a:latin typeface="Rockwell"/>
                <a:cs typeface="Rockwell"/>
              </a:rPr>
              <a:t>lapor</a:t>
            </a:r>
            <a:endParaRPr sz="4000">
              <a:latin typeface="Rockwell"/>
              <a:cs typeface="Rockwell"/>
            </a:endParaRPr>
          </a:p>
          <a:p>
            <a:pPr marL="12700">
              <a:lnSpc>
                <a:spcPct val="100000"/>
              </a:lnSpc>
              <a:spcBef>
                <a:spcPts val="480"/>
              </a:spcBef>
            </a:pPr>
            <a:r>
              <a:rPr sz="4000" spc="-5" dirty="0">
                <a:latin typeface="Rockwell"/>
                <a:cs typeface="Rockwell"/>
              </a:rPr>
              <a:t>: Surat</a:t>
            </a:r>
            <a:r>
              <a:rPr sz="4000" spc="-10" dirty="0">
                <a:latin typeface="Rockwell"/>
                <a:cs typeface="Rockwell"/>
              </a:rPr>
              <a:t> </a:t>
            </a:r>
            <a:r>
              <a:rPr sz="4000" spc="-5" dirty="0">
                <a:latin typeface="Rockwell"/>
                <a:cs typeface="Rockwell"/>
              </a:rPr>
              <a:t>Dokter</a:t>
            </a:r>
            <a:endParaRPr sz="4000">
              <a:latin typeface="Rockwell"/>
              <a:cs typeface="Rockwell"/>
            </a:endParaRPr>
          </a:p>
          <a:p>
            <a:pPr marL="12700">
              <a:lnSpc>
                <a:spcPct val="100000"/>
              </a:lnSpc>
              <a:spcBef>
                <a:spcPts val="480"/>
              </a:spcBef>
            </a:pPr>
            <a:r>
              <a:rPr sz="4000" spc="-5" dirty="0">
                <a:latin typeface="Rockwell"/>
                <a:cs typeface="Rockwell"/>
              </a:rPr>
              <a:t>: Org dan Arsitek</a:t>
            </a:r>
            <a:r>
              <a:rPr sz="4000" spc="-40" dirty="0">
                <a:latin typeface="Rockwell"/>
                <a:cs typeface="Rockwell"/>
              </a:rPr>
              <a:t> </a:t>
            </a:r>
            <a:r>
              <a:rPr sz="4000" spc="-10" dirty="0">
                <a:latin typeface="Rockwell"/>
                <a:cs typeface="Rockwell"/>
              </a:rPr>
              <a:t>Komputer</a:t>
            </a:r>
            <a:endParaRPr sz="4000">
              <a:latin typeface="Rockwell"/>
              <a:cs typeface="Rockwell"/>
            </a:endParaRPr>
          </a:p>
        </p:txBody>
      </p:sp>
      <p:sp>
        <p:nvSpPr>
          <p:cNvPr id="7" name="object 7"/>
          <p:cNvSpPr/>
          <p:nvPr/>
        </p:nvSpPr>
        <p:spPr>
          <a:xfrm>
            <a:off x="0" y="233425"/>
            <a:ext cx="14401800" cy="1500505"/>
          </a:xfrm>
          <a:custGeom>
            <a:avLst/>
            <a:gdLst/>
            <a:ahLst/>
            <a:cxnLst/>
            <a:rect l="l" t="t" r="r" b="b"/>
            <a:pathLst>
              <a:path w="14401800" h="1500505">
                <a:moveTo>
                  <a:pt x="0" y="1500124"/>
                </a:moveTo>
                <a:lnTo>
                  <a:pt x="14401800" y="1500124"/>
                </a:lnTo>
                <a:lnTo>
                  <a:pt x="14401800" y="0"/>
                </a:lnTo>
                <a:lnTo>
                  <a:pt x="0" y="0"/>
                </a:lnTo>
                <a:lnTo>
                  <a:pt x="0" y="1500124"/>
                </a:lnTo>
                <a:close/>
              </a:path>
            </a:pathLst>
          </a:custGeom>
          <a:solidFill>
            <a:srgbClr val="6699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" name="object 8"/>
          <p:cNvSpPr txBox="1">
            <a:spLocks noGrp="1"/>
          </p:cNvSpPr>
          <p:nvPr>
            <p:ph type="title"/>
          </p:nvPr>
        </p:nvSpPr>
        <p:spPr>
          <a:xfrm>
            <a:off x="4130166" y="519810"/>
            <a:ext cx="6148070" cy="87947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/>
              <a:t>Komunikasi</a:t>
            </a:r>
            <a:r>
              <a:rPr spc="-95" dirty="0"/>
              <a:t> </a:t>
            </a:r>
            <a:r>
              <a:rPr dirty="0"/>
              <a:t>Data</a:t>
            </a: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0" y="309625"/>
            <a:ext cx="14401800" cy="1498600"/>
          </a:xfrm>
          <a:custGeom>
            <a:avLst/>
            <a:gdLst/>
            <a:ahLst/>
            <a:cxnLst/>
            <a:rect l="l" t="t" r="r" b="b"/>
            <a:pathLst>
              <a:path w="14401800" h="1498600">
                <a:moveTo>
                  <a:pt x="0" y="1498600"/>
                </a:moveTo>
                <a:lnTo>
                  <a:pt x="14401800" y="1498600"/>
                </a:lnTo>
                <a:lnTo>
                  <a:pt x="14401800" y="0"/>
                </a:lnTo>
                <a:lnTo>
                  <a:pt x="0" y="0"/>
                </a:lnTo>
                <a:lnTo>
                  <a:pt x="0" y="1498600"/>
                </a:lnTo>
                <a:close/>
              </a:path>
            </a:pathLst>
          </a:custGeom>
          <a:solidFill>
            <a:srgbClr val="6699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xfrm>
            <a:off x="4844922" y="595070"/>
            <a:ext cx="4717415" cy="880110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dirty="0"/>
              <a:t>Tentang</a:t>
            </a:r>
            <a:r>
              <a:rPr spc="-100" dirty="0"/>
              <a:t> </a:t>
            </a:r>
            <a:r>
              <a:rPr dirty="0"/>
              <a:t>Saya</a:t>
            </a:r>
          </a:p>
        </p:txBody>
      </p:sp>
      <p:sp>
        <p:nvSpPr>
          <p:cNvPr id="4" name="object 4"/>
          <p:cNvSpPr txBox="1"/>
          <p:nvPr/>
        </p:nvSpPr>
        <p:spPr>
          <a:xfrm>
            <a:off x="969974" y="1921001"/>
            <a:ext cx="9888525" cy="874598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5600" b="1" u="heavy" dirty="0" err="1" smtClean="0">
                <a:uFill>
                  <a:solidFill>
                    <a:srgbClr val="000000"/>
                  </a:solidFill>
                </a:uFill>
                <a:latin typeface="Rockwell"/>
                <a:cs typeface="Rockwell"/>
              </a:rPr>
              <a:t>Rahmat</a:t>
            </a:r>
            <a:r>
              <a:rPr sz="5600" b="1" u="heavy" dirty="0" smtClean="0">
                <a:uFill>
                  <a:solidFill>
                    <a:srgbClr val="000000"/>
                  </a:solidFill>
                </a:uFill>
                <a:latin typeface="Rockwell"/>
                <a:cs typeface="Rockwell"/>
              </a:rPr>
              <a:t> </a:t>
            </a:r>
            <a:r>
              <a:rPr sz="5600" b="1" u="heavy" dirty="0" err="1" smtClean="0">
                <a:uFill>
                  <a:solidFill>
                    <a:srgbClr val="000000"/>
                  </a:solidFill>
                </a:uFill>
                <a:latin typeface="Rockwell"/>
                <a:cs typeface="Rockwell"/>
              </a:rPr>
              <a:t>Robi</a:t>
            </a:r>
            <a:r>
              <a:rPr sz="5600" b="1" u="heavy" dirty="0" smtClean="0">
                <a:uFill>
                  <a:solidFill>
                    <a:srgbClr val="000000"/>
                  </a:solidFill>
                </a:uFill>
                <a:latin typeface="Rockwell"/>
                <a:cs typeface="Rockwell"/>
              </a:rPr>
              <a:t> </a:t>
            </a:r>
            <a:r>
              <a:rPr sz="5600" b="1" u="heavy" dirty="0" err="1" smtClean="0">
                <a:uFill>
                  <a:solidFill>
                    <a:srgbClr val="000000"/>
                  </a:solidFill>
                </a:uFill>
                <a:latin typeface="Rockwell"/>
                <a:cs typeface="Rockwell"/>
              </a:rPr>
              <a:t>Waliyansyah</a:t>
            </a:r>
            <a:endParaRPr sz="5600" dirty="0">
              <a:latin typeface="Rockwell"/>
              <a:cs typeface="Rockwell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969975" y="2784754"/>
            <a:ext cx="1416685" cy="1425134"/>
          </a:xfrm>
          <a:prstGeom prst="rect">
            <a:avLst/>
          </a:prstGeom>
        </p:spPr>
        <p:txBody>
          <a:bodyPr vert="horz" wrap="square" lIns="0" tIns="64135" rIns="0" bIns="0" rtlCol="0">
            <a:spAutoFit/>
          </a:bodyPr>
          <a:lstStyle/>
          <a:p>
            <a:pPr marL="12700">
              <a:lnSpc>
                <a:spcPct val="150000"/>
              </a:lnSpc>
              <a:spcBef>
                <a:spcPts val="505"/>
              </a:spcBef>
            </a:pPr>
            <a:r>
              <a:rPr sz="3400" spc="-10" dirty="0">
                <a:solidFill>
                  <a:srgbClr val="CC0000"/>
                </a:solidFill>
                <a:latin typeface="Rockwell"/>
                <a:cs typeface="Rockwell"/>
              </a:rPr>
              <a:t>HP</a:t>
            </a:r>
            <a:endParaRPr sz="3400" dirty="0">
              <a:latin typeface="Rockwell"/>
              <a:cs typeface="Rockwell"/>
            </a:endParaRPr>
          </a:p>
          <a:p>
            <a:pPr marL="12700" marR="115570">
              <a:lnSpc>
                <a:spcPct val="110000"/>
              </a:lnSpc>
            </a:pPr>
            <a:r>
              <a:rPr sz="3400" spc="-5" dirty="0" smtClean="0">
                <a:solidFill>
                  <a:srgbClr val="CC0000"/>
                </a:solidFill>
                <a:latin typeface="Rockwell"/>
                <a:cs typeface="Rockwell"/>
              </a:rPr>
              <a:t>E</a:t>
            </a:r>
            <a:r>
              <a:rPr sz="3400" spc="-10" dirty="0" smtClean="0">
                <a:solidFill>
                  <a:srgbClr val="CC0000"/>
                </a:solidFill>
                <a:latin typeface="Rockwell"/>
                <a:cs typeface="Rockwell"/>
              </a:rPr>
              <a:t>-</a:t>
            </a:r>
            <a:r>
              <a:rPr sz="3400" spc="-5" dirty="0" smtClean="0">
                <a:solidFill>
                  <a:srgbClr val="CC0000"/>
                </a:solidFill>
                <a:latin typeface="Rockwell"/>
                <a:cs typeface="Rockwell"/>
              </a:rPr>
              <a:t>Mail  </a:t>
            </a:r>
            <a:endParaRPr sz="3400" dirty="0">
              <a:latin typeface="Rockwell"/>
              <a:cs typeface="Rockwell"/>
            </a:endParaRPr>
          </a:p>
        </p:txBody>
      </p:sp>
      <p:sp>
        <p:nvSpPr>
          <p:cNvPr id="6" name="object 6"/>
          <p:cNvSpPr txBox="1">
            <a:spLocks noGrp="1"/>
          </p:cNvSpPr>
          <p:nvPr>
            <p:ph type="body" idx="1"/>
          </p:nvPr>
        </p:nvSpPr>
        <p:spPr>
          <a:xfrm>
            <a:off x="3253232" y="2784754"/>
            <a:ext cx="9451975" cy="1952458"/>
          </a:xfrm>
          <a:prstGeom prst="rect">
            <a:avLst/>
          </a:prstGeom>
        </p:spPr>
        <p:txBody>
          <a:bodyPr vert="horz" wrap="square" lIns="0" tIns="641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505"/>
              </a:spcBef>
            </a:pPr>
            <a:r>
              <a:rPr spc="-5" dirty="0"/>
              <a:t>: </a:t>
            </a:r>
            <a:r>
              <a:rPr spc="-10" dirty="0" smtClean="0"/>
              <a:t>+62 853-7747--9974</a:t>
            </a:r>
            <a:endParaRPr u="heavy" spc="-5" dirty="0">
              <a:solidFill>
                <a:srgbClr val="009999"/>
              </a:solidFill>
              <a:uFill>
                <a:solidFill>
                  <a:srgbClr val="009999"/>
                </a:solidFill>
              </a:uFill>
              <a:hlinkClick r:id="rId2"/>
            </a:endParaRPr>
          </a:p>
          <a:p>
            <a:pPr marL="12700">
              <a:lnSpc>
                <a:spcPct val="100000"/>
              </a:lnSpc>
              <a:spcBef>
                <a:spcPts val="409"/>
              </a:spcBef>
            </a:pPr>
            <a:r>
              <a:rPr sz="3600" spc="-5" dirty="0" smtClean="0"/>
              <a:t>:</a:t>
            </a:r>
            <a:r>
              <a:rPr sz="4400" spc="-5" dirty="0" smtClean="0"/>
              <a:t> </a:t>
            </a:r>
            <a:r>
              <a:rPr sz="3200" u="heavy" spc="-5" dirty="0" smtClean="0">
                <a:solidFill>
                  <a:srgbClr val="009999"/>
                </a:solidFill>
                <a:uFill>
                  <a:solidFill>
                    <a:srgbClr val="009999"/>
                  </a:solidFill>
                </a:uFill>
                <a:hlinkClick r:id="rId3"/>
              </a:rPr>
              <a:t>rahmat.robi.waliyansyah@gmail.com</a:t>
            </a:r>
            <a:r>
              <a:rPr sz="3200" spc="-5" dirty="0" smtClean="0">
                <a:solidFill>
                  <a:srgbClr val="009999"/>
                </a:solidFill>
                <a:hlinkClick r:id="rId3"/>
              </a:rPr>
              <a:t> </a:t>
            </a:r>
            <a:endParaRPr sz="3200" u="heavy" spc="-5" dirty="0">
              <a:solidFill>
                <a:srgbClr val="009999"/>
              </a:solidFill>
              <a:uFill>
                <a:solidFill>
                  <a:srgbClr val="009999"/>
                </a:solidFill>
              </a:uFill>
            </a:endParaRPr>
          </a:p>
          <a:p>
            <a:pPr marL="12700">
              <a:lnSpc>
                <a:spcPct val="100000"/>
              </a:lnSpc>
              <a:spcBef>
                <a:spcPts val="409"/>
              </a:spcBef>
            </a:pPr>
            <a:endParaRPr spc="-10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444500" y="2242819"/>
            <a:ext cx="13293725" cy="368427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440690" marR="5080" indent="-428625">
              <a:lnSpc>
                <a:spcPct val="100000"/>
              </a:lnSpc>
              <a:spcBef>
                <a:spcPts val="100"/>
              </a:spcBef>
              <a:buChar char="•"/>
              <a:tabLst>
                <a:tab pos="441325" algn="l"/>
                <a:tab pos="3188335" algn="l"/>
                <a:tab pos="3816985" algn="l"/>
                <a:tab pos="3850004" algn="l"/>
                <a:tab pos="5181600" algn="l"/>
                <a:tab pos="5277485" algn="l"/>
                <a:tab pos="7181215" algn="l"/>
                <a:tab pos="8406130" algn="l"/>
                <a:tab pos="9105900" algn="l"/>
                <a:tab pos="11767185" algn="l"/>
              </a:tabLst>
            </a:pPr>
            <a:r>
              <a:rPr sz="4800" spc="-5" dirty="0">
                <a:latin typeface="Rockwell"/>
                <a:cs typeface="Rockwell"/>
              </a:rPr>
              <a:t>Komunikasi		</a:t>
            </a:r>
            <a:r>
              <a:rPr sz="4800" dirty="0">
                <a:latin typeface="Rockwell"/>
                <a:cs typeface="Rockwell"/>
              </a:rPr>
              <a:t>Data		berisi penjelasan tentang  </a:t>
            </a:r>
            <a:r>
              <a:rPr sz="4800" spc="-5" dirty="0">
                <a:latin typeface="Rockwell"/>
                <a:cs typeface="Rockwell"/>
              </a:rPr>
              <a:t>berbagai	</a:t>
            </a:r>
            <a:r>
              <a:rPr sz="4800" spc="-10" dirty="0">
                <a:latin typeface="Rockwell"/>
                <a:cs typeface="Rockwell"/>
              </a:rPr>
              <a:t>macam</a:t>
            </a:r>
            <a:r>
              <a:rPr sz="4800" dirty="0">
                <a:latin typeface="Rockwell"/>
                <a:cs typeface="Rockwell"/>
              </a:rPr>
              <a:t> perangkat	dan</a:t>
            </a:r>
            <a:r>
              <a:rPr sz="4800" spc="10" dirty="0">
                <a:latin typeface="Rockwell"/>
                <a:cs typeface="Rockwell"/>
              </a:rPr>
              <a:t> </a:t>
            </a:r>
            <a:r>
              <a:rPr sz="4800" dirty="0">
                <a:latin typeface="Rockwell"/>
                <a:cs typeface="Rockwell"/>
              </a:rPr>
              <a:t>prinsip	</a:t>
            </a:r>
            <a:r>
              <a:rPr sz="4800" spc="-5" dirty="0">
                <a:latin typeface="Rockwell"/>
                <a:cs typeface="Rockwell"/>
              </a:rPr>
              <a:t>kerja  berbagai sistem yang </a:t>
            </a:r>
            <a:r>
              <a:rPr sz="4800" dirty="0">
                <a:latin typeface="Rockwell"/>
                <a:cs typeface="Rockwell"/>
              </a:rPr>
              <a:t>terkait </a:t>
            </a:r>
            <a:r>
              <a:rPr sz="4800" spc="-5" dirty="0">
                <a:latin typeface="Rockwell"/>
                <a:cs typeface="Rockwell"/>
              </a:rPr>
              <a:t>dengan sistem  </a:t>
            </a:r>
            <a:r>
              <a:rPr sz="4800" spc="-10" dirty="0">
                <a:latin typeface="Rockwell"/>
                <a:cs typeface="Rockwell"/>
              </a:rPr>
              <a:t>komunikasi	</a:t>
            </a:r>
            <a:r>
              <a:rPr sz="4800" dirty="0">
                <a:latin typeface="Rockwell"/>
                <a:cs typeface="Rockwell"/>
              </a:rPr>
              <a:t>data	</a:t>
            </a:r>
            <a:r>
              <a:rPr sz="4800" spc="-5" dirty="0">
                <a:latin typeface="Rockwell"/>
                <a:cs typeface="Rockwell"/>
              </a:rPr>
              <a:t>secara	</a:t>
            </a:r>
            <a:r>
              <a:rPr sz="4800" dirty="0">
                <a:latin typeface="Rockwell"/>
                <a:cs typeface="Rockwell"/>
              </a:rPr>
              <a:t>detail,	termasuk</a:t>
            </a:r>
            <a:r>
              <a:rPr sz="4800" spc="-100" dirty="0">
                <a:latin typeface="Rockwell"/>
                <a:cs typeface="Rockwell"/>
              </a:rPr>
              <a:t> </a:t>
            </a:r>
            <a:r>
              <a:rPr sz="4800" dirty="0">
                <a:latin typeface="Rockwell"/>
                <a:cs typeface="Rockwell"/>
              </a:rPr>
              <a:t>pada  </a:t>
            </a:r>
            <a:r>
              <a:rPr sz="4800" spc="-5" dirty="0">
                <a:latin typeface="Rockwell"/>
                <a:cs typeface="Rockwell"/>
              </a:rPr>
              <a:t>sistem aplikasi </a:t>
            </a:r>
            <a:r>
              <a:rPr sz="4800" dirty="0">
                <a:latin typeface="Rockwell"/>
                <a:cs typeface="Rockwell"/>
              </a:rPr>
              <a:t>yang</a:t>
            </a:r>
            <a:r>
              <a:rPr sz="4800" spc="-15" dirty="0">
                <a:latin typeface="Rockwell"/>
                <a:cs typeface="Rockwell"/>
              </a:rPr>
              <a:t> </a:t>
            </a:r>
            <a:r>
              <a:rPr sz="4800" spc="-10" dirty="0">
                <a:latin typeface="Rockwell"/>
                <a:cs typeface="Rockwell"/>
              </a:rPr>
              <a:t>memanfaatkananya</a:t>
            </a:r>
            <a:endParaRPr sz="4800">
              <a:latin typeface="Rockwell"/>
              <a:cs typeface="Rockwell"/>
            </a:endParaRPr>
          </a:p>
        </p:txBody>
      </p:sp>
      <p:sp>
        <p:nvSpPr>
          <p:cNvPr id="3" name="object 3"/>
          <p:cNvSpPr/>
          <p:nvPr/>
        </p:nvSpPr>
        <p:spPr>
          <a:xfrm>
            <a:off x="0" y="233425"/>
            <a:ext cx="14401800" cy="1500505"/>
          </a:xfrm>
          <a:custGeom>
            <a:avLst/>
            <a:gdLst/>
            <a:ahLst/>
            <a:cxnLst/>
            <a:rect l="l" t="t" r="r" b="b"/>
            <a:pathLst>
              <a:path w="14401800" h="1500505">
                <a:moveTo>
                  <a:pt x="0" y="1500124"/>
                </a:moveTo>
                <a:lnTo>
                  <a:pt x="14401800" y="1500124"/>
                </a:lnTo>
                <a:lnTo>
                  <a:pt x="14401800" y="0"/>
                </a:lnTo>
                <a:lnTo>
                  <a:pt x="0" y="0"/>
                </a:lnTo>
                <a:lnTo>
                  <a:pt x="0" y="1500124"/>
                </a:lnTo>
                <a:close/>
              </a:path>
            </a:pathLst>
          </a:custGeom>
          <a:solidFill>
            <a:srgbClr val="6699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 txBox="1">
            <a:spLocks noGrp="1"/>
          </p:cNvSpPr>
          <p:nvPr>
            <p:ph type="title"/>
          </p:nvPr>
        </p:nvSpPr>
        <p:spPr>
          <a:xfrm>
            <a:off x="3343402" y="519810"/>
            <a:ext cx="7719059" cy="87947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/>
              <a:t>Deskripsi</a:t>
            </a:r>
            <a:r>
              <a:rPr spc="-85" dirty="0"/>
              <a:t> </a:t>
            </a:r>
            <a:r>
              <a:rPr dirty="0"/>
              <a:t>Matakuliah</a:t>
            </a: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822452" y="2125217"/>
            <a:ext cx="12501880" cy="441579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440690" marR="5080" indent="-428625">
              <a:lnSpc>
                <a:spcPct val="100000"/>
              </a:lnSpc>
              <a:spcBef>
                <a:spcPts val="100"/>
              </a:spcBef>
              <a:buChar char="•"/>
              <a:tabLst>
                <a:tab pos="441325" algn="l"/>
                <a:tab pos="3816985" algn="l"/>
                <a:tab pos="4949190" algn="l"/>
                <a:tab pos="5642610" algn="l"/>
                <a:tab pos="6673850" algn="l"/>
                <a:tab pos="7469505" algn="l"/>
                <a:tab pos="9174480" algn="l"/>
                <a:tab pos="10032365" algn="l"/>
              </a:tabLst>
            </a:pPr>
            <a:r>
              <a:rPr sz="4800" dirty="0">
                <a:latin typeface="Rockwell"/>
                <a:cs typeface="Rockwell"/>
              </a:rPr>
              <a:t>Setelah</a:t>
            </a:r>
            <a:r>
              <a:rPr sz="4800" spc="5" dirty="0">
                <a:latin typeface="Rockwell"/>
                <a:cs typeface="Rockwell"/>
              </a:rPr>
              <a:t> </a:t>
            </a:r>
            <a:r>
              <a:rPr sz="4800" spc="-5" dirty="0">
                <a:latin typeface="Rockwell"/>
                <a:cs typeface="Rockwell"/>
              </a:rPr>
              <a:t>mengikuti	</a:t>
            </a:r>
            <a:r>
              <a:rPr sz="4800" dirty="0">
                <a:latin typeface="Rockwell"/>
                <a:cs typeface="Rockwell"/>
              </a:rPr>
              <a:t>perkuliahan	ini	</a:t>
            </a:r>
            <a:r>
              <a:rPr sz="4800" spc="-5" dirty="0">
                <a:latin typeface="Rockwell"/>
                <a:cs typeface="Rockwell"/>
              </a:rPr>
              <a:t>pada  </a:t>
            </a:r>
            <a:r>
              <a:rPr sz="4800" dirty="0">
                <a:latin typeface="Rockwell"/>
                <a:cs typeface="Rockwell"/>
              </a:rPr>
              <a:t>akhir</a:t>
            </a:r>
            <a:r>
              <a:rPr sz="4800" spc="-20" dirty="0">
                <a:latin typeface="Rockwell"/>
                <a:cs typeface="Rockwell"/>
              </a:rPr>
              <a:t> </a:t>
            </a:r>
            <a:r>
              <a:rPr sz="4800" spc="-5" dirty="0">
                <a:latin typeface="Rockwell"/>
                <a:cs typeface="Rockwell"/>
              </a:rPr>
              <a:t>semester,	</a:t>
            </a:r>
            <a:r>
              <a:rPr sz="4800" spc="-10" dirty="0">
                <a:latin typeface="Rockwell"/>
                <a:cs typeface="Rockwell"/>
              </a:rPr>
              <a:t>mahasiswa </a:t>
            </a:r>
            <a:r>
              <a:rPr sz="4800" dirty="0">
                <a:latin typeface="Rockwell"/>
                <a:cs typeface="Rockwell"/>
              </a:rPr>
              <a:t>dapat  </a:t>
            </a:r>
            <a:r>
              <a:rPr sz="4800" spc="-5" dirty="0">
                <a:latin typeface="Rockwell"/>
                <a:cs typeface="Rockwell"/>
              </a:rPr>
              <a:t>mendeskripsikan</a:t>
            </a:r>
            <a:r>
              <a:rPr sz="4800" spc="-20" dirty="0">
                <a:latin typeface="Rockwell"/>
                <a:cs typeface="Rockwell"/>
              </a:rPr>
              <a:t> </a:t>
            </a:r>
            <a:r>
              <a:rPr sz="4800" dirty="0">
                <a:latin typeface="Rockwell"/>
                <a:cs typeface="Rockwell"/>
              </a:rPr>
              <a:t>dan	</a:t>
            </a:r>
            <a:r>
              <a:rPr sz="4800" spc="-5" dirty="0">
                <a:latin typeface="Rockwell"/>
                <a:cs typeface="Rockwell"/>
              </a:rPr>
              <a:t>mampu</a:t>
            </a:r>
            <a:r>
              <a:rPr sz="4800" spc="-85" dirty="0">
                <a:latin typeface="Rockwell"/>
                <a:cs typeface="Rockwell"/>
              </a:rPr>
              <a:t> </a:t>
            </a:r>
            <a:r>
              <a:rPr sz="4800" spc="-5" dirty="0">
                <a:latin typeface="Rockwell"/>
                <a:cs typeface="Rockwell"/>
              </a:rPr>
              <a:t>menganalisa  </a:t>
            </a:r>
            <a:r>
              <a:rPr sz="4800" dirty="0">
                <a:latin typeface="Rockwell"/>
                <a:cs typeface="Rockwell"/>
              </a:rPr>
              <a:t>cara </a:t>
            </a:r>
            <a:r>
              <a:rPr sz="4800" spc="-5" dirty="0">
                <a:latin typeface="Rockwell"/>
                <a:cs typeface="Rockwell"/>
              </a:rPr>
              <a:t>kerja sistem </a:t>
            </a:r>
            <a:r>
              <a:rPr sz="4800" dirty="0">
                <a:latin typeface="Rockwell"/>
                <a:cs typeface="Rockwell"/>
              </a:rPr>
              <a:t>dan </a:t>
            </a:r>
            <a:r>
              <a:rPr sz="4800" spc="-5" dirty="0">
                <a:latin typeface="Rockwell"/>
                <a:cs typeface="Rockwell"/>
              </a:rPr>
              <a:t>sistem aplikasi  </a:t>
            </a:r>
            <a:r>
              <a:rPr sz="4800" spc="-10" dirty="0">
                <a:latin typeface="Rockwell"/>
                <a:cs typeface="Rockwell"/>
              </a:rPr>
              <a:t>komunikasi	</a:t>
            </a:r>
            <a:r>
              <a:rPr sz="4800" dirty="0">
                <a:latin typeface="Rockwell"/>
                <a:cs typeface="Rockwell"/>
              </a:rPr>
              <a:t>data</a:t>
            </a:r>
            <a:r>
              <a:rPr sz="4800" spc="15" dirty="0">
                <a:latin typeface="Rockwell"/>
                <a:cs typeface="Rockwell"/>
              </a:rPr>
              <a:t> </a:t>
            </a:r>
            <a:r>
              <a:rPr sz="4800" dirty="0">
                <a:latin typeface="Rockwell"/>
                <a:cs typeface="Rockwell"/>
              </a:rPr>
              <a:t>beserta	</a:t>
            </a:r>
            <a:r>
              <a:rPr sz="4800" spc="-5" dirty="0">
                <a:latin typeface="Rockwell"/>
                <a:cs typeface="Rockwell"/>
              </a:rPr>
              <a:t>pemanfaatannya  </a:t>
            </a:r>
            <a:r>
              <a:rPr sz="4800" dirty="0">
                <a:latin typeface="Rockwell"/>
                <a:cs typeface="Rockwell"/>
              </a:rPr>
              <a:t>pada </a:t>
            </a:r>
            <a:r>
              <a:rPr sz="4800" spc="-5" dirty="0">
                <a:latin typeface="Rockwell"/>
                <a:cs typeface="Rockwell"/>
              </a:rPr>
              <a:t>sistem jaringan</a:t>
            </a:r>
            <a:r>
              <a:rPr sz="4800" spc="-15" dirty="0">
                <a:latin typeface="Rockwell"/>
                <a:cs typeface="Rockwell"/>
              </a:rPr>
              <a:t> </a:t>
            </a:r>
            <a:r>
              <a:rPr sz="4800" spc="-5" dirty="0">
                <a:latin typeface="Rockwell"/>
                <a:cs typeface="Rockwell"/>
              </a:rPr>
              <a:t>komputer.</a:t>
            </a:r>
            <a:endParaRPr sz="4800">
              <a:latin typeface="Rockwell"/>
              <a:cs typeface="Rockwell"/>
            </a:endParaRPr>
          </a:p>
        </p:txBody>
      </p:sp>
      <p:sp>
        <p:nvSpPr>
          <p:cNvPr id="3" name="object 3"/>
          <p:cNvSpPr/>
          <p:nvPr/>
        </p:nvSpPr>
        <p:spPr>
          <a:xfrm>
            <a:off x="0" y="233425"/>
            <a:ext cx="14401800" cy="1500505"/>
          </a:xfrm>
          <a:custGeom>
            <a:avLst/>
            <a:gdLst/>
            <a:ahLst/>
            <a:cxnLst/>
            <a:rect l="l" t="t" r="r" b="b"/>
            <a:pathLst>
              <a:path w="14401800" h="1500505">
                <a:moveTo>
                  <a:pt x="0" y="1500124"/>
                </a:moveTo>
                <a:lnTo>
                  <a:pt x="14401800" y="1500124"/>
                </a:lnTo>
                <a:lnTo>
                  <a:pt x="14401800" y="0"/>
                </a:lnTo>
                <a:lnTo>
                  <a:pt x="0" y="0"/>
                </a:lnTo>
                <a:lnTo>
                  <a:pt x="0" y="1500124"/>
                </a:lnTo>
                <a:close/>
              </a:path>
            </a:pathLst>
          </a:custGeom>
          <a:solidFill>
            <a:srgbClr val="6699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 txBox="1">
            <a:spLocks noGrp="1"/>
          </p:cNvSpPr>
          <p:nvPr>
            <p:ph type="title"/>
          </p:nvPr>
        </p:nvSpPr>
        <p:spPr>
          <a:xfrm>
            <a:off x="3652773" y="519810"/>
            <a:ext cx="7099934" cy="87947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/>
              <a:t>Standar</a:t>
            </a:r>
            <a:r>
              <a:rPr spc="-75" dirty="0"/>
              <a:t> </a:t>
            </a:r>
            <a:r>
              <a:rPr dirty="0"/>
              <a:t>Kompetensi</a:t>
            </a: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0" y="233425"/>
            <a:ext cx="14401800" cy="1500505"/>
          </a:xfrm>
          <a:custGeom>
            <a:avLst/>
            <a:gdLst/>
            <a:ahLst/>
            <a:cxnLst/>
            <a:rect l="l" t="t" r="r" b="b"/>
            <a:pathLst>
              <a:path w="14401800" h="1500505">
                <a:moveTo>
                  <a:pt x="0" y="1500124"/>
                </a:moveTo>
                <a:lnTo>
                  <a:pt x="14401800" y="1500124"/>
                </a:lnTo>
                <a:lnTo>
                  <a:pt x="14401800" y="0"/>
                </a:lnTo>
                <a:lnTo>
                  <a:pt x="0" y="0"/>
                </a:lnTo>
                <a:lnTo>
                  <a:pt x="0" y="1500124"/>
                </a:lnTo>
                <a:close/>
              </a:path>
            </a:pathLst>
          </a:custGeom>
          <a:solidFill>
            <a:srgbClr val="6699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xfrm>
            <a:off x="2191257" y="519810"/>
            <a:ext cx="10020935" cy="87947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/>
              <a:t>Tujuan Pokok</a:t>
            </a:r>
            <a:r>
              <a:rPr spc="-114" dirty="0"/>
              <a:t> </a:t>
            </a:r>
            <a:r>
              <a:rPr dirty="0"/>
              <a:t>Pembelajaran</a:t>
            </a:r>
          </a:p>
        </p:txBody>
      </p:sp>
      <p:sp>
        <p:nvSpPr>
          <p:cNvPr id="4" name="object 4"/>
          <p:cNvSpPr txBox="1"/>
          <p:nvPr/>
        </p:nvSpPr>
        <p:spPr>
          <a:xfrm>
            <a:off x="368300" y="2317190"/>
            <a:ext cx="13338810" cy="4989195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440690" marR="5080" indent="-428625">
              <a:lnSpc>
                <a:spcPct val="100000"/>
              </a:lnSpc>
              <a:spcBef>
                <a:spcPts val="105"/>
              </a:spcBef>
              <a:buChar char="•"/>
              <a:tabLst>
                <a:tab pos="440690" algn="l"/>
                <a:tab pos="441325" algn="l"/>
              </a:tabLst>
            </a:pPr>
            <a:r>
              <a:rPr sz="4400" spc="-5" dirty="0">
                <a:latin typeface="Rockwell"/>
                <a:cs typeface="Rockwell"/>
              </a:rPr>
              <a:t>Pengetahuan Mengenai Konsep </a:t>
            </a:r>
            <a:r>
              <a:rPr sz="4400" dirty="0">
                <a:latin typeface="Rockwell"/>
                <a:cs typeface="Rockwell"/>
              </a:rPr>
              <a:t>Dasar </a:t>
            </a:r>
            <a:r>
              <a:rPr sz="4400" spc="-5" dirty="0">
                <a:latin typeface="Rockwell"/>
                <a:cs typeface="Rockwell"/>
              </a:rPr>
              <a:t>Komunikasi  </a:t>
            </a:r>
            <a:r>
              <a:rPr sz="4400" dirty="0">
                <a:latin typeface="Rockwell"/>
                <a:cs typeface="Rockwell"/>
              </a:rPr>
              <a:t>Data</a:t>
            </a:r>
            <a:endParaRPr sz="4400">
              <a:latin typeface="Rockwell"/>
              <a:cs typeface="Rockwell"/>
            </a:endParaRPr>
          </a:p>
          <a:p>
            <a:pPr marL="440690" marR="612775" indent="-428625">
              <a:lnSpc>
                <a:spcPct val="100000"/>
              </a:lnSpc>
              <a:spcBef>
                <a:spcPts val="1060"/>
              </a:spcBef>
              <a:buFont typeface="Rockwell"/>
              <a:buChar char="•"/>
              <a:tabLst>
                <a:tab pos="579120" algn="l"/>
                <a:tab pos="579755" algn="l"/>
              </a:tabLst>
            </a:pPr>
            <a:r>
              <a:rPr dirty="0"/>
              <a:t>	</a:t>
            </a:r>
            <a:r>
              <a:rPr sz="4400" dirty="0">
                <a:latin typeface="Rockwell"/>
                <a:cs typeface="Rockwell"/>
              </a:rPr>
              <a:t>Kemampuan </a:t>
            </a:r>
            <a:r>
              <a:rPr sz="4400" spc="-5" dirty="0">
                <a:latin typeface="Rockwell"/>
                <a:cs typeface="Rockwell"/>
              </a:rPr>
              <a:t>melakukan </a:t>
            </a:r>
            <a:r>
              <a:rPr sz="4400" dirty="0">
                <a:latin typeface="Rockwell"/>
                <a:cs typeface="Rockwell"/>
              </a:rPr>
              <a:t>untuk  </a:t>
            </a:r>
            <a:r>
              <a:rPr sz="4400" spc="-5" dirty="0">
                <a:latin typeface="Rockwell"/>
                <a:cs typeface="Rockwell"/>
              </a:rPr>
              <a:t>mengimplementasikan konsep komunikasi </a:t>
            </a:r>
            <a:r>
              <a:rPr sz="4400" dirty="0">
                <a:latin typeface="Rockwell"/>
                <a:cs typeface="Rockwell"/>
              </a:rPr>
              <a:t>data  </a:t>
            </a:r>
            <a:r>
              <a:rPr sz="4400" spc="-5" dirty="0">
                <a:latin typeface="Rockwell"/>
                <a:cs typeface="Rockwell"/>
              </a:rPr>
              <a:t>sesuai</a:t>
            </a:r>
            <a:r>
              <a:rPr sz="4400" spc="-30" dirty="0">
                <a:latin typeface="Rockwell"/>
                <a:cs typeface="Rockwell"/>
              </a:rPr>
              <a:t> </a:t>
            </a:r>
            <a:r>
              <a:rPr sz="4400" spc="-5" dirty="0">
                <a:latin typeface="Rockwell"/>
                <a:cs typeface="Rockwell"/>
              </a:rPr>
              <a:t>kebutuhan</a:t>
            </a:r>
            <a:endParaRPr sz="4400">
              <a:latin typeface="Rockwell"/>
              <a:cs typeface="Rockwell"/>
            </a:endParaRPr>
          </a:p>
          <a:p>
            <a:pPr marL="440690" marR="526415" indent="-428625">
              <a:lnSpc>
                <a:spcPct val="100000"/>
              </a:lnSpc>
              <a:spcBef>
                <a:spcPts val="1055"/>
              </a:spcBef>
              <a:buChar char="•"/>
              <a:tabLst>
                <a:tab pos="440690" algn="l"/>
                <a:tab pos="441325" algn="l"/>
              </a:tabLst>
            </a:pPr>
            <a:r>
              <a:rPr sz="4400" dirty="0">
                <a:latin typeface="Rockwell"/>
                <a:cs typeface="Rockwell"/>
              </a:rPr>
              <a:t>Meletakkan </a:t>
            </a:r>
            <a:r>
              <a:rPr sz="4400" spc="-5" dirty="0">
                <a:latin typeface="Rockwell"/>
                <a:cs typeface="Rockwell"/>
              </a:rPr>
              <a:t>dasar </a:t>
            </a:r>
            <a:r>
              <a:rPr sz="4400" dirty="0">
                <a:latin typeface="Rockwell"/>
                <a:cs typeface="Rockwell"/>
              </a:rPr>
              <a:t>untuk </a:t>
            </a:r>
            <a:r>
              <a:rPr sz="4400" spc="-5" dirty="0">
                <a:latin typeface="Rockwell"/>
                <a:cs typeface="Rockwell"/>
              </a:rPr>
              <a:t>pengembangan  komunikasi </a:t>
            </a:r>
            <a:r>
              <a:rPr sz="4400" dirty="0">
                <a:latin typeface="Rockwell"/>
                <a:cs typeface="Rockwell"/>
              </a:rPr>
              <a:t>data </a:t>
            </a:r>
            <a:r>
              <a:rPr sz="4400" spc="-5" dirty="0">
                <a:latin typeface="Rockwell"/>
                <a:cs typeface="Rockwell"/>
              </a:rPr>
              <a:t>pada sistem </a:t>
            </a:r>
            <a:r>
              <a:rPr sz="4400" dirty="0">
                <a:latin typeface="Rockwell"/>
                <a:cs typeface="Rockwell"/>
              </a:rPr>
              <a:t>jaringan</a:t>
            </a:r>
            <a:r>
              <a:rPr sz="4400" spc="-15" dirty="0">
                <a:latin typeface="Rockwell"/>
                <a:cs typeface="Rockwell"/>
              </a:rPr>
              <a:t> </a:t>
            </a:r>
            <a:r>
              <a:rPr sz="4400" spc="-5" dirty="0">
                <a:latin typeface="Rockwell"/>
                <a:cs typeface="Rockwell"/>
              </a:rPr>
              <a:t>komputer</a:t>
            </a:r>
            <a:endParaRPr sz="4400">
              <a:latin typeface="Rockwell"/>
              <a:cs typeface="Rockwell"/>
            </a:endParaRP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0" y="385825"/>
            <a:ext cx="14401800" cy="1501775"/>
          </a:xfrm>
          <a:custGeom>
            <a:avLst/>
            <a:gdLst/>
            <a:ahLst/>
            <a:cxnLst/>
            <a:rect l="l" t="t" r="r" b="b"/>
            <a:pathLst>
              <a:path w="14401800" h="1501775">
                <a:moveTo>
                  <a:pt x="0" y="1501775"/>
                </a:moveTo>
                <a:lnTo>
                  <a:pt x="14401800" y="1501775"/>
                </a:lnTo>
                <a:lnTo>
                  <a:pt x="14401800" y="0"/>
                </a:lnTo>
                <a:lnTo>
                  <a:pt x="0" y="0"/>
                </a:lnTo>
                <a:lnTo>
                  <a:pt x="0" y="1501775"/>
                </a:lnTo>
                <a:close/>
              </a:path>
            </a:pathLst>
          </a:custGeom>
          <a:solidFill>
            <a:srgbClr val="6699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/>
              <a:t>Materi</a:t>
            </a:r>
            <a:r>
              <a:rPr spc="-75" dirty="0"/>
              <a:t> </a:t>
            </a:r>
            <a:r>
              <a:rPr spc="-5" dirty="0"/>
              <a:t>Pembelajaran</a:t>
            </a:r>
          </a:p>
        </p:txBody>
      </p:sp>
      <p:sp>
        <p:nvSpPr>
          <p:cNvPr id="4" name="object 4"/>
          <p:cNvSpPr txBox="1"/>
          <p:nvPr/>
        </p:nvSpPr>
        <p:spPr>
          <a:xfrm>
            <a:off x="698398" y="2323591"/>
            <a:ext cx="12162790" cy="573278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029335" marR="572770" indent="-1017269">
              <a:lnSpc>
                <a:spcPct val="100000"/>
              </a:lnSpc>
              <a:spcBef>
                <a:spcPts val="100"/>
              </a:spcBef>
              <a:buAutoNum type="arabicPeriod"/>
              <a:tabLst>
                <a:tab pos="1029335" algn="l"/>
                <a:tab pos="1029969" algn="l"/>
              </a:tabLst>
            </a:pPr>
            <a:r>
              <a:rPr sz="3600" spc="-5" dirty="0">
                <a:latin typeface="Rockwell"/>
                <a:cs typeface="Rockwell"/>
              </a:rPr>
              <a:t>Pengenalan, kontrak </a:t>
            </a:r>
            <a:r>
              <a:rPr sz="3600" dirty="0">
                <a:latin typeface="Rockwell"/>
                <a:cs typeface="Rockwell"/>
              </a:rPr>
              <a:t>belajar dan </a:t>
            </a:r>
            <a:r>
              <a:rPr sz="3600" spc="-5" dirty="0">
                <a:latin typeface="Rockwell"/>
                <a:cs typeface="Rockwell"/>
              </a:rPr>
              <a:t>Pengantar </a:t>
            </a:r>
            <a:r>
              <a:rPr sz="3600" dirty="0">
                <a:latin typeface="Rockwell"/>
                <a:cs typeface="Rockwell"/>
              </a:rPr>
              <a:t>Kuliah  Komunikasi</a:t>
            </a:r>
            <a:r>
              <a:rPr sz="3600" spc="-40" dirty="0">
                <a:latin typeface="Rockwell"/>
                <a:cs typeface="Rockwell"/>
              </a:rPr>
              <a:t> </a:t>
            </a:r>
            <a:r>
              <a:rPr sz="3600" dirty="0">
                <a:latin typeface="Rockwell"/>
                <a:cs typeface="Rockwell"/>
              </a:rPr>
              <a:t>Data</a:t>
            </a:r>
            <a:endParaRPr sz="3600">
              <a:latin typeface="Rockwell"/>
              <a:cs typeface="Rockwell"/>
            </a:endParaRPr>
          </a:p>
          <a:p>
            <a:pPr marL="1029335" indent="-1017269">
              <a:lnSpc>
                <a:spcPct val="100000"/>
              </a:lnSpc>
              <a:spcBef>
                <a:spcPts val="865"/>
              </a:spcBef>
              <a:buAutoNum type="arabicPeriod"/>
              <a:tabLst>
                <a:tab pos="1029335" algn="l"/>
                <a:tab pos="1029969" algn="l"/>
              </a:tabLst>
            </a:pPr>
            <a:r>
              <a:rPr sz="3600" spc="-5" dirty="0">
                <a:latin typeface="Rockwell"/>
                <a:cs typeface="Rockwell"/>
              </a:rPr>
              <a:t>Protocol</a:t>
            </a:r>
            <a:r>
              <a:rPr sz="3600" spc="-35" dirty="0">
                <a:latin typeface="Rockwell"/>
                <a:cs typeface="Rockwell"/>
              </a:rPr>
              <a:t> </a:t>
            </a:r>
            <a:r>
              <a:rPr sz="3600" spc="-5" dirty="0">
                <a:latin typeface="Rockwell"/>
                <a:cs typeface="Rockwell"/>
              </a:rPr>
              <a:t>Arsitektur</a:t>
            </a:r>
            <a:endParaRPr sz="3600">
              <a:latin typeface="Rockwell"/>
              <a:cs typeface="Rockwell"/>
            </a:endParaRPr>
          </a:p>
          <a:p>
            <a:pPr marL="1029335" indent="-1017269">
              <a:lnSpc>
                <a:spcPct val="100000"/>
              </a:lnSpc>
              <a:spcBef>
                <a:spcPts val="865"/>
              </a:spcBef>
              <a:buAutoNum type="arabicPeriod"/>
              <a:tabLst>
                <a:tab pos="1029335" algn="l"/>
                <a:tab pos="1029969" algn="l"/>
              </a:tabLst>
            </a:pPr>
            <a:r>
              <a:rPr sz="3600" spc="-5" dirty="0">
                <a:latin typeface="Rockwell"/>
                <a:cs typeface="Rockwell"/>
              </a:rPr>
              <a:t>Transmisi</a:t>
            </a:r>
            <a:r>
              <a:rPr sz="3600" spc="-10" dirty="0">
                <a:latin typeface="Rockwell"/>
                <a:cs typeface="Rockwell"/>
              </a:rPr>
              <a:t> </a:t>
            </a:r>
            <a:r>
              <a:rPr sz="3600" dirty="0">
                <a:latin typeface="Rockwell"/>
                <a:cs typeface="Rockwell"/>
              </a:rPr>
              <a:t>Data</a:t>
            </a:r>
            <a:endParaRPr sz="3600">
              <a:latin typeface="Rockwell"/>
              <a:cs typeface="Rockwell"/>
            </a:endParaRPr>
          </a:p>
          <a:p>
            <a:pPr marL="1029335" indent="-1017269">
              <a:lnSpc>
                <a:spcPct val="100000"/>
              </a:lnSpc>
              <a:spcBef>
                <a:spcPts val="865"/>
              </a:spcBef>
              <a:buAutoNum type="arabicPeriod"/>
              <a:tabLst>
                <a:tab pos="1029335" algn="l"/>
                <a:tab pos="1029969" algn="l"/>
              </a:tabLst>
            </a:pPr>
            <a:r>
              <a:rPr sz="3600" i="1" spc="-5" dirty="0">
                <a:latin typeface="Rockwell"/>
                <a:cs typeface="Rockwell"/>
              </a:rPr>
              <a:t>Media </a:t>
            </a:r>
            <a:r>
              <a:rPr sz="3600" i="1" dirty="0">
                <a:latin typeface="Rockwell"/>
                <a:cs typeface="Rockwell"/>
              </a:rPr>
              <a:t>Transmisi</a:t>
            </a:r>
            <a:endParaRPr sz="3600">
              <a:latin typeface="Rockwell"/>
              <a:cs typeface="Rockwell"/>
            </a:endParaRPr>
          </a:p>
          <a:p>
            <a:pPr marL="1029335" indent="-1017269">
              <a:lnSpc>
                <a:spcPct val="100000"/>
              </a:lnSpc>
              <a:spcBef>
                <a:spcPts val="865"/>
              </a:spcBef>
              <a:buAutoNum type="arabicPeriod"/>
              <a:tabLst>
                <a:tab pos="1029335" algn="l"/>
                <a:tab pos="1029969" algn="l"/>
                <a:tab pos="5255260" algn="l"/>
              </a:tabLst>
            </a:pPr>
            <a:r>
              <a:rPr sz="3600" spc="-5" dirty="0">
                <a:latin typeface="Rockwell"/>
                <a:cs typeface="Rockwell"/>
              </a:rPr>
              <a:t>Teknik</a:t>
            </a:r>
            <a:r>
              <a:rPr sz="3600" spc="5" dirty="0">
                <a:latin typeface="Rockwell"/>
                <a:cs typeface="Rockwell"/>
              </a:rPr>
              <a:t> </a:t>
            </a:r>
            <a:r>
              <a:rPr sz="3600" spc="-5" dirty="0">
                <a:latin typeface="Rockwell"/>
                <a:cs typeface="Rockwell"/>
              </a:rPr>
              <a:t>Komunikasi	</a:t>
            </a:r>
            <a:r>
              <a:rPr sz="3600" dirty="0">
                <a:latin typeface="Rockwell"/>
                <a:cs typeface="Rockwell"/>
              </a:rPr>
              <a:t>Data Digital dan Sinyal</a:t>
            </a:r>
            <a:r>
              <a:rPr sz="3600" spc="-95" dirty="0">
                <a:latin typeface="Rockwell"/>
                <a:cs typeface="Rockwell"/>
              </a:rPr>
              <a:t> </a:t>
            </a:r>
            <a:r>
              <a:rPr sz="3600" dirty="0">
                <a:latin typeface="Rockwell"/>
                <a:cs typeface="Rockwell"/>
              </a:rPr>
              <a:t>Encoding</a:t>
            </a:r>
            <a:endParaRPr sz="3600">
              <a:latin typeface="Rockwell"/>
              <a:cs typeface="Rockwell"/>
            </a:endParaRPr>
          </a:p>
          <a:p>
            <a:pPr marL="1029335" indent="-1017269">
              <a:lnSpc>
                <a:spcPct val="100000"/>
              </a:lnSpc>
              <a:spcBef>
                <a:spcPts val="865"/>
              </a:spcBef>
              <a:buAutoNum type="arabicPeriod"/>
              <a:tabLst>
                <a:tab pos="1029335" algn="l"/>
                <a:tab pos="1029969" algn="l"/>
              </a:tabLst>
            </a:pPr>
            <a:r>
              <a:rPr sz="3600" spc="-5" dirty="0">
                <a:latin typeface="Rockwell"/>
                <a:cs typeface="Rockwell"/>
              </a:rPr>
              <a:t>Protocol </a:t>
            </a:r>
            <a:r>
              <a:rPr sz="3600" dirty="0">
                <a:latin typeface="Rockwell"/>
                <a:cs typeface="Rockwell"/>
              </a:rPr>
              <a:t>Data Link</a:t>
            </a:r>
            <a:r>
              <a:rPr sz="3600" spc="-25" dirty="0">
                <a:latin typeface="Rockwell"/>
                <a:cs typeface="Rockwell"/>
              </a:rPr>
              <a:t> </a:t>
            </a:r>
            <a:r>
              <a:rPr sz="3600" dirty="0">
                <a:latin typeface="Rockwell"/>
                <a:cs typeface="Rockwell"/>
              </a:rPr>
              <a:t>Control</a:t>
            </a:r>
            <a:endParaRPr sz="3600">
              <a:latin typeface="Rockwell"/>
              <a:cs typeface="Rockwell"/>
            </a:endParaRPr>
          </a:p>
          <a:p>
            <a:pPr marL="1029335" indent="-1017269">
              <a:lnSpc>
                <a:spcPct val="100000"/>
              </a:lnSpc>
              <a:spcBef>
                <a:spcPts val="865"/>
              </a:spcBef>
              <a:buAutoNum type="arabicPeriod"/>
              <a:tabLst>
                <a:tab pos="1029335" algn="l"/>
                <a:tab pos="1029969" algn="l"/>
              </a:tabLst>
            </a:pPr>
            <a:r>
              <a:rPr sz="3600" dirty="0">
                <a:latin typeface="Rockwell"/>
                <a:cs typeface="Rockwell"/>
              </a:rPr>
              <a:t>Multiplexing</a:t>
            </a:r>
            <a:endParaRPr sz="3600">
              <a:latin typeface="Rockwell"/>
              <a:cs typeface="Rockwell"/>
            </a:endParaRPr>
          </a:p>
          <a:p>
            <a:pPr marL="1029335" indent="-1017269">
              <a:lnSpc>
                <a:spcPct val="100000"/>
              </a:lnSpc>
              <a:spcBef>
                <a:spcPts val="865"/>
              </a:spcBef>
              <a:buAutoNum type="arabicPeriod"/>
              <a:tabLst>
                <a:tab pos="1029335" algn="l"/>
                <a:tab pos="1029969" algn="l"/>
              </a:tabLst>
            </a:pPr>
            <a:r>
              <a:rPr sz="3600" dirty="0">
                <a:solidFill>
                  <a:srgbClr val="0066FF"/>
                </a:solidFill>
                <a:latin typeface="Rockwell"/>
                <a:cs typeface="Rockwell"/>
              </a:rPr>
              <a:t>MID</a:t>
            </a:r>
            <a:r>
              <a:rPr sz="3600" spc="-25" dirty="0">
                <a:solidFill>
                  <a:srgbClr val="0066FF"/>
                </a:solidFill>
                <a:latin typeface="Rockwell"/>
                <a:cs typeface="Rockwell"/>
              </a:rPr>
              <a:t> </a:t>
            </a:r>
            <a:r>
              <a:rPr sz="3600" dirty="0">
                <a:solidFill>
                  <a:srgbClr val="0066FF"/>
                </a:solidFill>
                <a:latin typeface="Rockwell"/>
                <a:cs typeface="Rockwell"/>
              </a:rPr>
              <a:t>Semester</a:t>
            </a:r>
            <a:endParaRPr sz="3600">
              <a:latin typeface="Rockwell"/>
              <a:cs typeface="Rockwell"/>
            </a:endParaRP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0" y="385825"/>
            <a:ext cx="14401800" cy="1501775"/>
          </a:xfrm>
          <a:custGeom>
            <a:avLst/>
            <a:gdLst/>
            <a:ahLst/>
            <a:cxnLst/>
            <a:rect l="l" t="t" r="r" b="b"/>
            <a:pathLst>
              <a:path w="14401800" h="1501775">
                <a:moveTo>
                  <a:pt x="0" y="1501775"/>
                </a:moveTo>
                <a:lnTo>
                  <a:pt x="14401800" y="1501775"/>
                </a:lnTo>
                <a:lnTo>
                  <a:pt x="14401800" y="0"/>
                </a:lnTo>
                <a:lnTo>
                  <a:pt x="0" y="0"/>
                </a:lnTo>
                <a:lnTo>
                  <a:pt x="0" y="1501775"/>
                </a:lnTo>
                <a:close/>
              </a:path>
            </a:pathLst>
          </a:custGeom>
          <a:solidFill>
            <a:srgbClr val="6699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/>
              <a:t>Materi</a:t>
            </a:r>
            <a:r>
              <a:rPr spc="-75" dirty="0"/>
              <a:t> </a:t>
            </a:r>
            <a:r>
              <a:rPr spc="-5" dirty="0"/>
              <a:t>Pembelajaran</a:t>
            </a:r>
          </a:p>
        </p:txBody>
      </p:sp>
      <p:sp>
        <p:nvSpPr>
          <p:cNvPr id="4" name="object 4"/>
          <p:cNvSpPr txBox="1"/>
          <p:nvPr/>
        </p:nvSpPr>
        <p:spPr>
          <a:xfrm>
            <a:off x="698398" y="2199537"/>
            <a:ext cx="9237345" cy="5878830"/>
          </a:xfrm>
          <a:prstGeom prst="rect">
            <a:avLst/>
          </a:prstGeom>
        </p:spPr>
        <p:txBody>
          <a:bodyPr vert="horz" wrap="square" lIns="0" tIns="134620" rIns="0" bIns="0" rtlCol="0">
            <a:spAutoFit/>
          </a:bodyPr>
          <a:lstStyle/>
          <a:p>
            <a:pPr marL="1029335" indent="-1017269">
              <a:lnSpc>
                <a:spcPct val="100000"/>
              </a:lnSpc>
              <a:spcBef>
                <a:spcPts val="1060"/>
              </a:spcBef>
              <a:buAutoNum type="arabicPeriod" startAt="9"/>
              <a:tabLst>
                <a:tab pos="1029335" algn="l"/>
                <a:tab pos="1029969" algn="l"/>
              </a:tabLst>
            </a:pPr>
            <a:r>
              <a:rPr sz="4000" spc="-5" dirty="0">
                <a:latin typeface="Rockwell"/>
                <a:cs typeface="Rockwell"/>
              </a:rPr>
              <a:t>Spread Spectrum</a:t>
            </a:r>
            <a:endParaRPr sz="4000">
              <a:latin typeface="Rockwell"/>
              <a:cs typeface="Rockwell"/>
            </a:endParaRPr>
          </a:p>
          <a:p>
            <a:pPr marL="1029335" indent="-1017269">
              <a:lnSpc>
                <a:spcPct val="100000"/>
              </a:lnSpc>
              <a:spcBef>
                <a:spcPts val="960"/>
              </a:spcBef>
              <a:buAutoNum type="arabicPeriod" startAt="9"/>
              <a:tabLst>
                <a:tab pos="1029335" algn="l"/>
                <a:tab pos="1029969" algn="l"/>
              </a:tabLst>
            </a:pPr>
            <a:r>
              <a:rPr sz="4000" spc="-10" dirty="0">
                <a:latin typeface="Rockwell"/>
                <a:cs typeface="Rockwell"/>
              </a:rPr>
              <a:t>Teknik</a:t>
            </a:r>
            <a:r>
              <a:rPr sz="4000" spc="-40" dirty="0">
                <a:latin typeface="Rockwell"/>
                <a:cs typeface="Rockwell"/>
              </a:rPr>
              <a:t> </a:t>
            </a:r>
            <a:r>
              <a:rPr sz="4000" spc="-5" dirty="0">
                <a:latin typeface="Rockwell"/>
                <a:cs typeface="Rockwell"/>
              </a:rPr>
              <a:t>Switching</a:t>
            </a:r>
            <a:endParaRPr sz="4000">
              <a:latin typeface="Rockwell"/>
              <a:cs typeface="Rockwell"/>
            </a:endParaRPr>
          </a:p>
          <a:p>
            <a:pPr marL="1029335" indent="-1017269">
              <a:lnSpc>
                <a:spcPct val="100000"/>
              </a:lnSpc>
              <a:spcBef>
                <a:spcPts val="960"/>
              </a:spcBef>
              <a:buAutoNum type="arabicPeriod" startAt="9"/>
              <a:tabLst>
                <a:tab pos="1029335" algn="l"/>
                <a:tab pos="1029969" algn="l"/>
              </a:tabLst>
            </a:pPr>
            <a:r>
              <a:rPr sz="4000" spc="-5" dirty="0">
                <a:latin typeface="Rockwell"/>
                <a:cs typeface="Rockwell"/>
              </a:rPr>
              <a:t>ATM (</a:t>
            </a:r>
            <a:r>
              <a:rPr sz="4000" i="1" spc="-5" dirty="0">
                <a:latin typeface="Rockwell"/>
                <a:cs typeface="Rockwell"/>
              </a:rPr>
              <a:t>Asynchronous </a:t>
            </a:r>
            <a:r>
              <a:rPr sz="4000" i="1" spc="-10" dirty="0">
                <a:latin typeface="Rockwell"/>
                <a:cs typeface="Rockwell"/>
              </a:rPr>
              <a:t>Transfer</a:t>
            </a:r>
            <a:r>
              <a:rPr sz="4000" i="1" spc="50" dirty="0">
                <a:latin typeface="Rockwell"/>
                <a:cs typeface="Rockwell"/>
              </a:rPr>
              <a:t> </a:t>
            </a:r>
            <a:r>
              <a:rPr sz="4000" i="1" dirty="0">
                <a:latin typeface="Rockwell"/>
                <a:cs typeface="Rockwell"/>
              </a:rPr>
              <a:t>Mode</a:t>
            </a:r>
            <a:r>
              <a:rPr sz="4000" b="1" dirty="0">
                <a:latin typeface="Rockwell"/>
                <a:cs typeface="Rockwell"/>
              </a:rPr>
              <a:t>)</a:t>
            </a:r>
            <a:endParaRPr sz="4000">
              <a:latin typeface="Rockwell"/>
              <a:cs typeface="Rockwell"/>
            </a:endParaRPr>
          </a:p>
          <a:p>
            <a:pPr marL="1029335" indent="-1017269">
              <a:lnSpc>
                <a:spcPct val="100000"/>
              </a:lnSpc>
              <a:spcBef>
                <a:spcPts val="960"/>
              </a:spcBef>
              <a:buAutoNum type="arabicPeriod" startAt="9"/>
              <a:tabLst>
                <a:tab pos="1029335" algn="l"/>
                <a:tab pos="1029969" algn="l"/>
              </a:tabLst>
            </a:pPr>
            <a:r>
              <a:rPr sz="4000" spc="-5" dirty="0">
                <a:latin typeface="Rockwell"/>
                <a:cs typeface="Rockwell"/>
              </a:rPr>
              <a:t>Frame Relay</a:t>
            </a:r>
            <a:endParaRPr sz="4000">
              <a:latin typeface="Rockwell"/>
              <a:cs typeface="Rockwell"/>
            </a:endParaRPr>
          </a:p>
          <a:p>
            <a:pPr marL="1029335" indent="-1017269">
              <a:lnSpc>
                <a:spcPct val="100000"/>
              </a:lnSpc>
              <a:spcBef>
                <a:spcPts val="965"/>
              </a:spcBef>
              <a:buAutoNum type="arabicPeriod" startAt="9"/>
              <a:tabLst>
                <a:tab pos="1029335" algn="l"/>
                <a:tab pos="1029969" algn="l"/>
              </a:tabLst>
            </a:pPr>
            <a:r>
              <a:rPr sz="4000" spc="-5" dirty="0">
                <a:latin typeface="Rockwell"/>
                <a:cs typeface="Rockwell"/>
              </a:rPr>
              <a:t>Konsep Komunikasi Data</a:t>
            </a:r>
            <a:r>
              <a:rPr sz="4000" spc="-10" dirty="0">
                <a:latin typeface="Rockwell"/>
                <a:cs typeface="Rockwell"/>
              </a:rPr>
              <a:t> Telepon</a:t>
            </a:r>
            <a:endParaRPr sz="4000">
              <a:latin typeface="Rockwell"/>
              <a:cs typeface="Rockwell"/>
            </a:endParaRPr>
          </a:p>
          <a:p>
            <a:pPr marL="1029335" indent="-1017269">
              <a:lnSpc>
                <a:spcPct val="100000"/>
              </a:lnSpc>
              <a:spcBef>
                <a:spcPts val="960"/>
              </a:spcBef>
              <a:buAutoNum type="arabicPeriod" startAt="9"/>
              <a:tabLst>
                <a:tab pos="1029335" algn="l"/>
                <a:tab pos="1029969" algn="l"/>
              </a:tabLst>
            </a:pPr>
            <a:r>
              <a:rPr sz="4000" spc="-5" dirty="0">
                <a:latin typeface="Rockwell"/>
                <a:cs typeface="Rockwell"/>
              </a:rPr>
              <a:t>Konsep Jaringan</a:t>
            </a:r>
            <a:r>
              <a:rPr sz="4000" spc="-10" dirty="0">
                <a:latin typeface="Rockwell"/>
                <a:cs typeface="Rockwell"/>
              </a:rPr>
              <a:t> Komputer</a:t>
            </a:r>
            <a:endParaRPr sz="4000">
              <a:latin typeface="Rockwell"/>
              <a:cs typeface="Rockwell"/>
            </a:endParaRPr>
          </a:p>
          <a:p>
            <a:pPr marL="1029335" indent="-1017269">
              <a:lnSpc>
                <a:spcPct val="100000"/>
              </a:lnSpc>
              <a:spcBef>
                <a:spcPts val="960"/>
              </a:spcBef>
              <a:buAutoNum type="arabicPeriod" startAt="9"/>
              <a:tabLst>
                <a:tab pos="1029335" algn="l"/>
                <a:tab pos="1029969" algn="l"/>
              </a:tabLst>
            </a:pPr>
            <a:r>
              <a:rPr sz="4000" spc="-5" dirty="0">
                <a:latin typeface="Rockwell"/>
                <a:cs typeface="Rockwell"/>
              </a:rPr>
              <a:t>Keamanan Komunikasi</a:t>
            </a:r>
            <a:r>
              <a:rPr sz="4000" spc="-10" dirty="0">
                <a:latin typeface="Rockwell"/>
                <a:cs typeface="Rockwell"/>
              </a:rPr>
              <a:t> </a:t>
            </a:r>
            <a:r>
              <a:rPr sz="4000" spc="-5" dirty="0">
                <a:latin typeface="Rockwell"/>
                <a:cs typeface="Rockwell"/>
              </a:rPr>
              <a:t>Data</a:t>
            </a:r>
            <a:endParaRPr sz="4000">
              <a:latin typeface="Rockwell"/>
              <a:cs typeface="Rockwell"/>
            </a:endParaRPr>
          </a:p>
          <a:p>
            <a:pPr marL="1029335" indent="-1017269">
              <a:lnSpc>
                <a:spcPct val="100000"/>
              </a:lnSpc>
              <a:spcBef>
                <a:spcPts val="960"/>
              </a:spcBef>
              <a:buAutoNum type="arabicPeriod" startAt="9"/>
              <a:tabLst>
                <a:tab pos="1029335" algn="l"/>
                <a:tab pos="1029969" algn="l"/>
              </a:tabLst>
            </a:pPr>
            <a:r>
              <a:rPr sz="4000" spc="-5" dirty="0">
                <a:solidFill>
                  <a:srgbClr val="0066FF"/>
                </a:solidFill>
                <a:latin typeface="Rockwell"/>
                <a:cs typeface="Rockwell"/>
              </a:rPr>
              <a:t>UAS</a:t>
            </a:r>
            <a:endParaRPr sz="4000">
              <a:latin typeface="Rockwell"/>
              <a:cs typeface="Rockwell"/>
            </a:endParaRP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825500" y="2093150"/>
            <a:ext cx="6891020" cy="5293360"/>
          </a:xfrm>
          <a:prstGeom prst="rect">
            <a:avLst/>
          </a:prstGeom>
        </p:spPr>
        <p:txBody>
          <a:bodyPr vert="horz" wrap="square" lIns="0" tIns="159385" rIns="0" bIns="0" rtlCol="0">
            <a:spAutoFit/>
          </a:bodyPr>
          <a:lstStyle/>
          <a:p>
            <a:pPr marL="440690" indent="-428625">
              <a:lnSpc>
                <a:spcPct val="100000"/>
              </a:lnSpc>
              <a:spcBef>
                <a:spcPts val="1255"/>
              </a:spcBef>
              <a:buChar char="•"/>
              <a:tabLst>
                <a:tab pos="441325" algn="l"/>
              </a:tabLst>
            </a:pPr>
            <a:r>
              <a:rPr sz="4800" spc="-5" dirty="0">
                <a:latin typeface="Rockwell"/>
                <a:cs typeface="Rockwell"/>
              </a:rPr>
              <a:t>Ceramah </a:t>
            </a:r>
            <a:r>
              <a:rPr sz="4800" dirty="0">
                <a:latin typeface="Rockwell"/>
                <a:cs typeface="Rockwell"/>
              </a:rPr>
              <a:t>&amp;</a:t>
            </a:r>
            <a:r>
              <a:rPr sz="4800" spc="-15" dirty="0">
                <a:latin typeface="Rockwell"/>
                <a:cs typeface="Rockwell"/>
              </a:rPr>
              <a:t> </a:t>
            </a:r>
            <a:r>
              <a:rPr sz="4800" dirty="0">
                <a:latin typeface="Rockwell"/>
                <a:cs typeface="Rockwell"/>
              </a:rPr>
              <a:t>tutorial</a:t>
            </a:r>
            <a:endParaRPr sz="4800">
              <a:latin typeface="Rockwell"/>
              <a:cs typeface="Rockwell"/>
            </a:endParaRPr>
          </a:p>
          <a:p>
            <a:pPr marL="440690" indent="-428625">
              <a:lnSpc>
                <a:spcPct val="100000"/>
              </a:lnSpc>
              <a:spcBef>
                <a:spcPts val="1150"/>
              </a:spcBef>
              <a:buChar char="•"/>
              <a:tabLst>
                <a:tab pos="441325" algn="l"/>
              </a:tabLst>
            </a:pPr>
            <a:r>
              <a:rPr sz="4800" dirty="0">
                <a:latin typeface="Rockwell"/>
                <a:cs typeface="Rockwell"/>
              </a:rPr>
              <a:t>Diskusi</a:t>
            </a:r>
            <a:endParaRPr sz="4800">
              <a:latin typeface="Rockwell"/>
              <a:cs typeface="Rockwell"/>
            </a:endParaRPr>
          </a:p>
          <a:p>
            <a:pPr marL="440690" indent="-428625">
              <a:lnSpc>
                <a:spcPct val="100000"/>
              </a:lnSpc>
              <a:spcBef>
                <a:spcPts val="1155"/>
              </a:spcBef>
              <a:buChar char="•"/>
              <a:tabLst>
                <a:tab pos="441325" algn="l"/>
              </a:tabLst>
            </a:pPr>
            <a:r>
              <a:rPr sz="4800" dirty="0">
                <a:latin typeface="Rockwell"/>
                <a:cs typeface="Rockwell"/>
              </a:rPr>
              <a:t>Simulasi</a:t>
            </a:r>
            <a:endParaRPr sz="4800">
              <a:latin typeface="Rockwell"/>
              <a:cs typeface="Rockwell"/>
            </a:endParaRPr>
          </a:p>
          <a:p>
            <a:pPr marL="440690" indent="-428625">
              <a:lnSpc>
                <a:spcPct val="100000"/>
              </a:lnSpc>
              <a:spcBef>
                <a:spcPts val="1150"/>
              </a:spcBef>
              <a:buFont typeface="Rockwell"/>
              <a:buChar char="•"/>
              <a:tabLst>
                <a:tab pos="441325" algn="l"/>
              </a:tabLst>
            </a:pPr>
            <a:r>
              <a:rPr sz="4800" i="1" dirty="0">
                <a:latin typeface="Rockwell"/>
                <a:cs typeface="Rockwell"/>
              </a:rPr>
              <a:t>Group</a:t>
            </a:r>
            <a:r>
              <a:rPr sz="4800" i="1" spc="-25" dirty="0">
                <a:latin typeface="Rockwell"/>
                <a:cs typeface="Rockwell"/>
              </a:rPr>
              <a:t> </a:t>
            </a:r>
            <a:r>
              <a:rPr sz="4800" i="1" dirty="0">
                <a:latin typeface="Rockwell"/>
                <a:cs typeface="Rockwell"/>
              </a:rPr>
              <a:t>Discussion</a:t>
            </a:r>
            <a:endParaRPr sz="4800">
              <a:latin typeface="Rockwell"/>
              <a:cs typeface="Rockwell"/>
            </a:endParaRPr>
          </a:p>
          <a:p>
            <a:pPr marL="440690" indent="-428625">
              <a:lnSpc>
                <a:spcPct val="100000"/>
              </a:lnSpc>
              <a:spcBef>
                <a:spcPts val="1155"/>
              </a:spcBef>
              <a:buChar char="•"/>
              <a:tabLst>
                <a:tab pos="441325" algn="l"/>
                <a:tab pos="3248025" algn="l"/>
              </a:tabLst>
            </a:pPr>
            <a:r>
              <a:rPr sz="4800" dirty="0">
                <a:latin typeface="Rockwell"/>
                <a:cs typeface="Rockwell"/>
              </a:rPr>
              <a:t>Membuat	</a:t>
            </a:r>
            <a:r>
              <a:rPr sz="4800" spc="-5" dirty="0">
                <a:latin typeface="Rockwell"/>
                <a:cs typeface="Rockwell"/>
              </a:rPr>
              <a:t>proyek</a:t>
            </a:r>
            <a:r>
              <a:rPr sz="4800" spc="-80" dirty="0">
                <a:latin typeface="Rockwell"/>
                <a:cs typeface="Rockwell"/>
              </a:rPr>
              <a:t> </a:t>
            </a:r>
            <a:r>
              <a:rPr sz="4800" spc="-5" dirty="0">
                <a:latin typeface="Rockwell"/>
                <a:cs typeface="Rockwell"/>
              </a:rPr>
              <a:t>akhir</a:t>
            </a:r>
            <a:endParaRPr sz="4800">
              <a:latin typeface="Rockwell"/>
              <a:cs typeface="Rockwell"/>
            </a:endParaRPr>
          </a:p>
          <a:p>
            <a:pPr marL="440690" indent="-428625">
              <a:lnSpc>
                <a:spcPct val="100000"/>
              </a:lnSpc>
              <a:spcBef>
                <a:spcPts val="1155"/>
              </a:spcBef>
              <a:buChar char="•"/>
              <a:tabLst>
                <a:tab pos="441325" algn="l"/>
              </a:tabLst>
            </a:pPr>
            <a:r>
              <a:rPr sz="4800" spc="-10" dirty="0">
                <a:latin typeface="Rockwell"/>
                <a:cs typeface="Rockwell"/>
              </a:rPr>
              <a:t>Presentasi</a:t>
            </a:r>
            <a:endParaRPr sz="4800">
              <a:latin typeface="Rockwell"/>
              <a:cs typeface="Rockwell"/>
            </a:endParaRPr>
          </a:p>
        </p:txBody>
      </p:sp>
      <p:sp>
        <p:nvSpPr>
          <p:cNvPr id="3" name="object 3"/>
          <p:cNvSpPr/>
          <p:nvPr/>
        </p:nvSpPr>
        <p:spPr>
          <a:xfrm>
            <a:off x="0" y="233425"/>
            <a:ext cx="14401800" cy="1500505"/>
          </a:xfrm>
          <a:custGeom>
            <a:avLst/>
            <a:gdLst/>
            <a:ahLst/>
            <a:cxnLst/>
            <a:rect l="l" t="t" r="r" b="b"/>
            <a:pathLst>
              <a:path w="14401800" h="1500505">
                <a:moveTo>
                  <a:pt x="0" y="1500124"/>
                </a:moveTo>
                <a:lnTo>
                  <a:pt x="14401800" y="1500124"/>
                </a:lnTo>
                <a:lnTo>
                  <a:pt x="14401800" y="0"/>
                </a:lnTo>
                <a:lnTo>
                  <a:pt x="0" y="0"/>
                </a:lnTo>
                <a:lnTo>
                  <a:pt x="0" y="1500124"/>
                </a:lnTo>
                <a:close/>
              </a:path>
            </a:pathLst>
          </a:custGeom>
          <a:solidFill>
            <a:srgbClr val="6699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 txBox="1">
            <a:spLocks noGrp="1"/>
          </p:cNvSpPr>
          <p:nvPr>
            <p:ph type="title"/>
          </p:nvPr>
        </p:nvSpPr>
        <p:spPr>
          <a:xfrm>
            <a:off x="4495927" y="519810"/>
            <a:ext cx="5412105" cy="87947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/>
              <a:t>Metode</a:t>
            </a:r>
            <a:r>
              <a:rPr spc="-100" dirty="0"/>
              <a:t> </a:t>
            </a:r>
            <a:r>
              <a:rPr spc="-5" dirty="0"/>
              <a:t>Belajar</a:t>
            </a: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0" y="233425"/>
            <a:ext cx="14401800" cy="1500505"/>
          </a:xfrm>
          <a:custGeom>
            <a:avLst/>
            <a:gdLst/>
            <a:ahLst/>
            <a:cxnLst/>
            <a:rect l="l" t="t" r="r" b="b"/>
            <a:pathLst>
              <a:path w="14401800" h="1500505">
                <a:moveTo>
                  <a:pt x="0" y="1500124"/>
                </a:moveTo>
                <a:lnTo>
                  <a:pt x="14401800" y="1500124"/>
                </a:lnTo>
                <a:lnTo>
                  <a:pt x="14401800" y="0"/>
                </a:lnTo>
                <a:lnTo>
                  <a:pt x="0" y="0"/>
                </a:lnTo>
                <a:lnTo>
                  <a:pt x="0" y="1500124"/>
                </a:lnTo>
                <a:close/>
              </a:path>
            </a:pathLst>
          </a:custGeom>
          <a:solidFill>
            <a:srgbClr val="6699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xfrm>
            <a:off x="4491354" y="519810"/>
            <a:ext cx="5418455" cy="87947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pc="-5" dirty="0"/>
              <a:t>Buku</a:t>
            </a:r>
            <a:r>
              <a:rPr spc="-95" dirty="0"/>
              <a:t> </a:t>
            </a:r>
            <a:r>
              <a:rPr dirty="0"/>
              <a:t>Referensi</a:t>
            </a:r>
          </a:p>
        </p:txBody>
      </p:sp>
      <p:sp>
        <p:nvSpPr>
          <p:cNvPr id="4" name="object 4"/>
          <p:cNvSpPr txBox="1"/>
          <p:nvPr/>
        </p:nvSpPr>
        <p:spPr>
          <a:xfrm>
            <a:off x="423773" y="2091689"/>
            <a:ext cx="12698095" cy="595185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440690" marR="2455545" indent="-428625">
              <a:lnSpc>
                <a:spcPct val="100000"/>
              </a:lnSpc>
              <a:spcBef>
                <a:spcPts val="100"/>
              </a:spcBef>
              <a:buChar char="•"/>
              <a:tabLst>
                <a:tab pos="440690" algn="l"/>
                <a:tab pos="441325" algn="l"/>
              </a:tabLst>
            </a:pPr>
            <a:r>
              <a:rPr sz="3600" spc="-5" dirty="0">
                <a:latin typeface="Rockwell"/>
                <a:cs typeface="Rockwell"/>
              </a:rPr>
              <a:t>Stallings, </a:t>
            </a:r>
            <a:r>
              <a:rPr sz="3600" dirty="0">
                <a:latin typeface="Rockwell"/>
                <a:cs typeface="Rockwell"/>
              </a:rPr>
              <a:t>William, 2007, “</a:t>
            </a:r>
            <a:r>
              <a:rPr sz="3600" b="1" dirty="0">
                <a:latin typeface="Rockwell"/>
                <a:cs typeface="Rockwell"/>
              </a:rPr>
              <a:t>Data and Computer  Communication</a:t>
            </a:r>
            <a:r>
              <a:rPr sz="3600" dirty="0">
                <a:latin typeface="Rockwell"/>
                <a:cs typeface="Rockwell"/>
              </a:rPr>
              <a:t>”, Eigth Edition, </a:t>
            </a:r>
            <a:r>
              <a:rPr sz="3600" spc="-5" dirty="0">
                <a:latin typeface="Rockwell"/>
                <a:cs typeface="Rockwell"/>
              </a:rPr>
              <a:t>Prentice</a:t>
            </a:r>
            <a:r>
              <a:rPr sz="3600" spc="-140" dirty="0">
                <a:latin typeface="Rockwell"/>
                <a:cs typeface="Rockwell"/>
              </a:rPr>
              <a:t> </a:t>
            </a:r>
            <a:r>
              <a:rPr sz="3600" spc="-5" dirty="0">
                <a:latin typeface="Rockwell"/>
                <a:cs typeface="Rockwell"/>
              </a:rPr>
              <a:t>Hall</a:t>
            </a:r>
            <a:endParaRPr sz="3600">
              <a:latin typeface="Rockwell"/>
              <a:cs typeface="Rockwell"/>
            </a:endParaRPr>
          </a:p>
          <a:p>
            <a:pPr marL="440690" marR="436245" indent="-428625">
              <a:lnSpc>
                <a:spcPct val="100000"/>
              </a:lnSpc>
              <a:spcBef>
                <a:spcPts val="865"/>
              </a:spcBef>
              <a:buChar char="•"/>
              <a:tabLst>
                <a:tab pos="440690" algn="l"/>
                <a:tab pos="441325" algn="l"/>
              </a:tabLst>
            </a:pPr>
            <a:r>
              <a:rPr sz="3600" spc="-5" dirty="0">
                <a:latin typeface="Rockwell"/>
                <a:cs typeface="Rockwell"/>
              </a:rPr>
              <a:t>Behrouz A. </a:t>
            </a:r>
            <a:r>
              <a:rPr sz="3600" dirty="0">
                <a:latin typeface="Rockwell"/>
                <a:cs typeface="Rockwell"/>
              </a:rPr>
              <a:t>Fahrouzan, </a:t>
            </a:r>
            <a:r>
              <a:rPr sz="3600" spc="-5" dirty="0">
                <a:latin typeface="Rockwell"/>
                <a:cs typeface="Rockwell"/>
              </a:rPr>
              <a:t>2007“</a:t>
            </a:r>
            <a:r>
              <a:rPr sz="3600" b="1" spc="-5" dirty="0">
                <a:latin typeface="Rockwell"/>
                <a:cs typeface="Rockwell"/>
              </a:rPr>
              <a:t>Data </a:t>
            </a:r>
            <a:r>
              <a:rPr sz="3600" b="1" dirty="0">
                <a:latin typeface="Rockwell"/>
                <a:cs typeface="Rockwell"/>
              </a:rPr>
              <a:t>Communication and  Networking</a:t>
            </a:r>
            <a:r>
              <a:rPr sz="3600" dirty="0">
                <a:latin typeface="Rockwell"/>
                <a:cs typeface="Rockwell"/>
              </a:rPr>
              <a:t>”, Fourth Edition,</a:t>
            </a:r>
            <a:r>
              <a:rPr sz="3600" spc="-100" dirty="0">
                <a:latin typeface="Rockwell"/>
                <a:cs typeface="Rockwell"/>
              </a:rPr>
              <a:t> </a:t>
            </a:r>
            <a:r>
              <a:rPr sz="3600" dirty="0">
                <a:latin typeface="Rockwell"/>
                <a:cs typeface="Rockwell"/>
              </a:rPr>
              <a:t>McGraw-Hill</a:t>
            </a:r>
            <a:endParaRPr sz="3600">
              <a:latin typeface="Rockwell"/>
              <a:cs typeface="Rockwell"/>
            </a:endParaRPr>
          </a:p>
          <a:p>
            <a:pPr marL="440690" marR="925194" indent="-428625">
              <a:lnSpc>
                <a:spcPct val="100000"/>
              </a:lnSpc>
              <a:spcBef>
                <a:spcPts val="865"/>
              </a:spcBef>
              <a:buChar char="•"/>
              <a:tabLst>
                <a:tab pos="440690" algn="l"/>
                <a:tab pos="441325" algn="l"/>
              </a:tabLst>
            </a:pPr>
            <a:r>
              <a:rPr sz="3600" spc="-5" dirty="0">
                <a:latin typeface="Rockwell"/>
                <a:cs typeface="Rockwell"/>
              </a:rPr>
              <a:t>Tanenbaum Andrew S., </a:t>
            </a:r>
            <a:r>
              <a:rPr sz="3600" dirty="0">
                <a:latin typeface="Rockwell"/>
                <a:cs typeface="Rockwell"/>
              </a:rPr>
              <a:t>Wetherall David J “</a:t>
            </a:r>
            <a:r>
              <a:rPr sz="3600" b="1" dirty="0">
                <a:latin typeface="Rockwell"/>
                <a:cs typeface="Rockwell"/>
              </a:rPr>
              <a:t>Computer  Networks” </a:t>
            </a:r>
            <a:r>
              <a:rPr sz="3600" spc="-5" dirty="0">
                <a:latin typeface="Rockwell"/>
                <a:cs typeface="Rockwell"/>
              </a:rPr>
              <a:t>Prentice Hall</a:t>
            </a:r>
            <a:r>
              <a:rPr sz="3600" spc="-50" dirty="0">
                <a:latin typeface="Rockwell"/>
                <a:cs typeface="Rockwell"/>
              </a:rPr>
              <a:t> </a:t>
            </a:r>
            <a:r>
              <a:rPr sz="3600" dirty="0">
                <a:latin typeface="Rockwell"/>
                <a:cs typeface="Rockwell"/>
              </a:rPr>
              <a:t>(2011)</a:t>
            </a:r>
            <a:endParaRPr sz="3600">
              <a:latin typeface="Rockwell"/>
              <a:cs typeface="Rockwell"/>
            </a:endParaRPr>
          </a:p>
          <a:p>
            <a:pPr marL="440690" marR="5080" indent="-428625">
              <a:lnSpc>
                <a:spcPct val="100000"/>
              </a:lnSpc>
              <a:spcBef>
                <a:spcPts val="865"/>
              </a:spcBef>
              <a:buChar char="•"/>
              <a:tabLst>
                <a:tab pos="440690" algn="l"/>
                <a:tab pos="441325" algn="l"/>
              </a:tabLst>
            </a:pPr>
            <a:r>
              <a:rPr sz="3600" spc="-5" dirty="0">
                <a:latin typeface="Rockwell"/>
                <a:cs typeface="Rockwell"/>
              </a:rPr>
              <a:t>Buchanan </a:t>
            </a:r>
            <a:r>
              <a:rPr sz="3600" dirty="0">
                <a:latin typeface="Rockwell"/>
                <a:cs typeface="Rockwell"/>
              </a:rPr>
              <a:t>W, </a:t>
            </a:r>
            <a:r>
              <a:rPr sz="3600" b="1" dirty="0">
                <a:latin typeface="Rockwell"/>
                <a:cs typeface="Rockwell"/>
              </a:rPr>
              <a:t>2002”Advanced Data Communication</a:t>
            </a:r>
            <a:r>
              <a:rPr sz="3600" b="1" spc="-135" dirty="0">
                <a:latin typeface="Rockwell"/>
                <a:cs typeface="Rockwell"/>
              </a:rPr>
              <a:t> </a:t>
            </a:r>
            <a:r>
              <a:rPr sz="3600" b="1" dirty="0">
                <a:latin typeface="Rockwell"/>
                <a:cs typeface="Rockwell"/>
              </a:rPr>
              <a:t>and  Networking</a:t>
            </a:r>
            <a:r>
              <a:rPr sz="3600" dirty="0">
                <a:latin typeface="Rockwell"/>
                <a:cs typeface="Rockwell"/>
              </a:rPr>
              <a:t>,</a:t>
            </a:r>
            <a:r>
              <a:rPr sz="3600" spc="-40" dirty="0">
                <a:latin typeface="Rockwell"/>
                <a:cs typeface="Rockwell"/>
              </a:rPr>
              <a:t> </a:t>
            </a:r>
            <a:r>
              <a:rPr sz="3600" dirty="0">
                <a:latin typeface="Rockwell"/>
                <a:cs typeface="Rockwell"/>
              </a:rPr>
              <a:t>Springer</a:t>
            </a:r>
            <a:endParaRPr sz="3600">
              <a:latin typeface="Rockwell"/>
              <a:cs typeface="Rockwell"/>
            </a:endParaRPr>
          </a:p>
          <a:p>
            <a:pPr marL="440690" marR="78105" indent="-428625">
              <a:lnSpc>
                <a:spcPct val="100000"/>
              </a:lnSpc>
              <a:spcBef>
                <a:spcPts val="865"/>
              </a:spcBef>
              <a:buChar char="•"/>
              <a:tabLst>
                <a:tab pos="440690" algn="l"/>
                <a:tab pos="441325" algn="l"/>
              </a:tabLst>
            </a:pPr>
            <a:r>
              <a:rPr sz="3600" spc="-5" dirty="0">
                <a:latin typeface="Rockwell"/>
                <a:cs typeface="Rockwell"/>
              </a:rPr>
              <a:t>Buchanan </a:t>
            </a:r>
            <a:r>
              <a:rPr sz="3600" dirty="0">
                <a:latin typeface="Rockwell"/>
                <a:cs typeface="Rockwell"/>
              </a:rPr>
              <a:t>Bill, 1999” </a:t>
            </a:r>
            <a:r>
              <a:rPr sz="3600" b="1" dirty="0">
                <a:latin typeface="Rockwell"/>
                <a:cs typeface="Rockwell"/>
              </a:rPr>
              <a:t>Handbook </a:t>
            </a:r>
            <a:r>
              <a:rPr sz="3600" b="1" spc="-5" dirty="0">
                <a:latin typeface="Rockwell"/>
                <a:cs typeface="Rockwell"/>
              </a:rPr>
              <a:t>of </a:t>
            </a:r>
            <a:r>
              <a:rPr sz="3600" b="1" dirty="0">
                <a:latin typeface="Rockwell"/>
                <a:cs typeface="Rockwell"/>
              </a:rPr>
              <a:t>Data</a:t>
            </a:r>
            <a:r>
              <a:rPr sz="3600" b="1" spc="-105" dirty="0">
                <a:latin typeface="Rockwell"/>
                <a:cs typeface="Rockwell"/>
              </a:rPr>
              <a:t> </a:t>
            </a:r>
            <a:r>
              <a:rPr sz="3600" b="1" dirty="0">
                <a:latin typeface="Rockwell"/>
                <a:cs typeface="Rockwell"/>
              </a:rPr>
              <a:t>Communication  and Networking</a:t>
            </a:r>
            <a:r>
              <a:rPr sz="3600" dirty="0">
                <a:latin typeface="Rockwell"/>
                <a:cs typeface="Rockwell"/>
              </a:rPr>
              <a:t>”,</a:t>
            </a:r>
            <a:r>
              <a:rPr sz="3600" spc="-45" dirty="0">
                <a:latin typeface="Rockwell"/>
                <a:cs typeface="Rockwell"/>
              </a:rPr>
              <a:t> </a:t>
            </a:r>
            <a:r>
              <a:rPr sz="3600" dirty="0">
                <a:latin typeface="Rockwell"/>
                <a:cs typeface="Rockwell"/>
              </a:rPr>
              <a:t>Springer</a:t>
            </a:r>
            <a:endParaRPr sz="3600">
              <a:latin typeface="Rockwell"/>
              <a:cs typeface="Rockwell"/>
            </a:endParaRP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479247" y="2395219"/>
            <a:ext cx="13308965" cy="288861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5080">
              <a:lnSpc>
                <a:spcPct val="100000"/>
              </a:lnSpc>
              <a:spcBef>
                <a:spcPts val="100"/>
              </a:spcBef>
            </a:pPr>
            <a:r>
              <a:rPr sz="4400" dirty="0">
                <a:latin typeface="Rockwell"/>
                <a:cs typeface="Rockwell"/>
              </a:rPr>
              <a:t>Semua </a:t>
            </a:r>
            <a:r>
              <a:rPr sz="4400" spc="-5" dirty="0">
                <a:latin typeface="Rockwell"/>
                <a:cs typeface="Rockwell"/>
              </a:rPr>
              <a:t>bahan </a:t>
            </a:r>
            <a:r>
              <a:rPr sz="4400" dirty="0">
                <a:latin typeface="Rockwell"/>
                <a:cs typeface="Rockwell"/>
              </a:rPr>
              <a:t>ajar dalam bentuk </a:t>
            </a:r>
            <a:r>
              <a:rPr sz="4400" spc="-5" dirty="0">
                <a:latin typeface="Rockwell"/>
                <a:cs typeface="Rockwell"/>
              </a:rPr>
              <a:t>presentasi </a:t>
            </a:r>
            <a:r>
              <a:rPr sz="4400" dirty="0">
                <a:latin typeface="Rockwell"/>
                <a:cs typeface="Rockwell"/>
              </a:rPr>
              <a:t>dan  bahan ajar </a:t>
            </a:r>
            <a:r>
              <a:rPr sz="4400" spc="-5" dirty="0">
                <a:latin typeface="Rockwell"/>
                <a:cs typeface="Rockwell"/>
              </a:rPr>
              <a:t>pendukung </a:t>
            </a:r>
            <a:r>
              <a:rPr sz="4400" dirty="0">
                <a:latin typeface="Rockwell"/>
                <a:cs typeface="Rockwell"/>
              </a:rPr>
              <a:t>dapat di download di</a:t>
            </a:r>
            <a:r>
              <a:rPr sz="4400" spc="-65" dirty="0">
                <a:latin typeface="Rockwell"/>
                <a:cs typeface="Rockwell"/>
              </a:rPr>
              <a:t> </a:t>
            </a:r>
            <a:r>
              <a:rPr sz="4400" dirty="0">
                <a:latin typeface="Rockwell"/>
                <a:cs typeface="Rockwell"/>
              </a:rPr>
              <a:t>laman;</a:t>
            </a:r>
            <a:endParaRPr sz="4400">
              <a:latin typeface="Rockwell"/>
              <a:cs typeface="Rockwell"/>
            </a:endParaRPr>
          </a:p>
          <a:p>
            <a:pPr>
              <a:lnSpc>
                <a:spcPct val="100000"/>
              </a:lnSpc>
              <a:spcBef>
                <a:spcPts val="35"/>
              </a:spcBef>
            </a:pPr>
            <a:endParaRPr sz="7050">
              <a:latin typeface="Times New Roman"/>
              <a:cs typeface="Times New Roman"/>
            </a:endParaRPr>
          </a:p>
          <a:p>
            <a:pPr marL="623570">
              <a:lnSpc>
                <a:spcPct val="100000"/>
              </a:lnSpc>
            </a:pPr>
            <a:r>
              <a:rPr sz="3200" u="heavy" dirty="0">
                <a:solidFill>
                  <a:srgbClr val="009999"/>
                </a:solidFill>
                <a:uFill>
                  <a:solidFill>
                    <a:srgbClr val="009999"/>
                  </a:solidFill>
                </a:uFill>
                <a:latin typeface="Rockwell"/>
                <a:cs typeface="Rockwell"/>
                <a:hlinkClick r:id="rId2"/>
              </a:rPr>
              <a:t>http://rahmadani.net/lecturer/stmik-kaputama/komunikasi-data/</a:t>
            </a:r>
            <a:endParaRPr sz="3200">
              <a:latin typeface="Rockwell"/>
              <a:cs typeface="Rockwell"/>
            </a:endParaRPr>
          </a:p>
        </p:txBody>
      </p:sp>
      <p:sp>
        <p:nvSpPr>
          <p:cNvPr id="3" name="object 3"/>
          <p:cNvSpPr/>
          <p:nvPr/>
        </p:nvSpPr>
        <p:spPr>
          <a:xfrm>
            <a:off x="0" y="309625"/>
            <a:ext cx="14401800" cy="1500505"/>
          </a:xfrm>
          <a:custGeom>
            <a:avLst/>
            <a:gdLst/>
            <a:ahLst/>
            <a:cxnLst/>
            <a:rect l="l" t="t" r="r" b="b"/>
            <a:pathLst>
              <a:path w="14401800" h="1500505">
                <a:moveTo>
                  <a:pt x="0" y="1500124"/>
                </a:moveTo>
                <a:lnTo>
                  <a:pt x="14401800" y="1500124"/>
                </a:lnTo>
                <a:lnTo>
                  <a:pt x="14401800" y="0"/>
                </a:lnTo>
                <a:lnTo>
                  <a:pt x="0" y="0"/>
                </a:lnTo>
                <a:lnTo>
                  <a:pt x="0" y="1500124"/>
                </a:lnTo>
                <a:close/>
              </a:path>
            </a:pathLst>
          </a:custGeom>
          <a:solidFill>
            <a:srgbClr val="6699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 txBox="1">
            <a:spLocks noGrp="1"/>
          </p:cNvSpPr>
          <p:nvPr>
            <p:ph type="title"/>
          </p:nvPr>
        </p:nvSpPr>
        <p:spPr>
          <a:xfrm>
            <a:off x="5251830" y="596010"/>
            <a:ext cx="3897629" cy="87947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pc="-5" dirty="0"/>
              <a:t>Bahan</a:t>
            </a:r>
            <a:r>
              <a:rPr spc="-95" dirty="0"/>
              <a:t> </a:t>
            </a:r>
            <a:r>
              <a:rPr spc="-5" dirty="0"/>
              <a:t>Ajar</a:t>
            </a: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822452" y="2001721"/>
            <a:ext cx="10354310" cy="5814060"/>
          </a:xfrm>
          <a:prstGeom prst="rect">
            <a:avLst/>
          </a:prstGeom>
        </p:spPr>
        <p:txBody>
          <a:bodyPr vert="horz" wrap="square" lIns="0" tIns="138430" rIns="0" bIns="0" rtlCol="0">
            <a:spAutoFit/>
          </a:bodyPr>
          <a:lstStyle/>
          <a:p>
            <a:pPr marL="440690" indent="-428625">
              <a:lnSpc>
                <a:spcPct val="100000"/>
              </a:lnSpc>
              <a:spcBef>
                <a:spcPts val="1090"/>
              </a:spcBef>
              <a:buFont typeface="Rockwell"/>
              <a:buChar char="•"/>
              <a:tabLst>
                <a:tab pos="440690" algn="l"/>
                <a:tab pos="441325" algn="l"/>
              </a:tabLst>
            </a:pPr>
            <a:r>
              <a:rPr sz="4000" b="1" spc="-5" dirty="0">
                <a:latin typeface="Rockwell"/>
                <a:cs typeface="Rockwell"/>
              </a:rPr>
              <a:t>Email</a:t>
            </a:r>
            <a:endParaRPr sz="4000">
              <a:latin typeface="Rockwell"/>
              <a:cs typeface="Rockwell"/>
            </a:endParaRPr>
          </a:p>
          <a:p>
            <a:pPr marL="939165" lvl="1" indent="-355600">
              <a:lnSpc>
                <a:spcPct val="100000"/>
              </a:lnSpc>
              <a:spcBef>
                <a:spcPts val="845"/>
              </a:spcBef>
              <a:buChar char="–"/>
              <a:tabLst>
                <a:tab pos="939800" algn="l"/>
              </a:tabLst>
            </a:pPr>
            <a:r>
              <a:rPr sz="3400" spc="-5" dirty="0">
                <a:latin typeface="Rockwell"/>
                <a:cs typeface="Rockwell"/>
              </a:rPr>
              <a:t>To :</a:t>
            </a:r>
            <a:r>
              <a:rPr sz="3400" spc="-10" dirty="0">
                <a:solidFill>
                  <a:srgbClr val="009999"/>
                </a:solidFill>
                <a:latin typeface="Rockwell"/>
                <a:cs typeface="Rockwell"/>
              </a:rPr>
              <a:t> </a:t>
            </a:r>
            <a:r>
              <a:rPr sz="3400" u="heavy" spc="-5" dirty="0">
                <a:solidFill>
                  <a:srgbClr val="009999"/>
                </a:solidFill>
                <a:uFill>
                  <a:solidFill>
                    <a:srgbClr val="009999"/>
                  </a:solidFill>
                </a:uFill>
                <a:latin typeface="Rockwell"/>
                <a:cs typeface="Rockwell"/>
                <a:hlinkClick r:id="rId2"/>
              </a:rPr>
              <a:t>komdat@rahmadani.net</a:t>
            </a:r>
            <a:endParaRPr sz="3400">
              <a:latin typeface="Rockwell"/>
              <a:cs typeface="Rockwell"/>
            </a:endParaRPr>
          </a:p>
          <a:p>
            <a:pPr marL="939165" lvl="1" indent="-355600">
              <a:lnSpc>
                <a:spcPct val="100000"/>
              </a:lnSpc>
              <a:spcBef>
                <a:spcPts val="815"/>
              </a:spcBef>
              <a:buChar char="–"/>
              <a:tabLst>
                <a:tab pos="939800" algn="l"/>
              </a:tabLst>
            </a:pPr>
            <a:r>
              <a:rPr sz="3400" spc="-5" dirty="0">
                <a:latin typeface="Rockwell"/>
                <a:cs typeface="Rockwell"/>
              </a:rPr>
              <a:t>Subject :</a:t>
            </a:r>
            <a:r>
              <a:rPr sz="3400" spc="-15" dirty="0">
                <a:latin typeface="Rockwell"/>
                <a:cs typeface="Rockwell"/>
              </a:rPr>
              <a:t> </a:t>
            </a:r>
            <a:r>
              <a:rPr sz="3400" spc="-5" dirty="0">
                <a:latin typeface="Rockwell"/>
                <a:cs typeface="Rockwell"/>
              </a:rPr>
              <a:t>Tugaske??_NIM_Prodi_Sem</a:t>
            </a:r>
            <a:endParaRPr sz="3400">
              <a:latin typeface="Rockwell"/>
              <a:cs typeface="Rockwell"/>
            </a:endParaRPr>
          </a:p>
          <a:p>
            <a:pPr marL="939165" lvl="1" indent="-355600">
              <a:lnSpc>
                <a:spcPct val="100000"/>
              </a:lnSpc>
              <a:spcBef>
                <a:spcPts val="815"/>
              </a:spcBef>
              <a:buChar char="–"/>
              <a:tabLst>
                <a:tab pos="939800" algn="l"/>
              </a:tabLst>
            </a:pPr>
            <a:r>
              <a:rPr sz="3400" spc="-10" dirty="0">
                <a:latin typeface="Rockwell"/>
                <a:cs typeface="Rockwell"/>
              </a:rPr>
              <a:t>Attachment </a:t>
            </a:r>
            <a:r>
              <a:rPr sz="3400" spc="-5" dirty="0">
                <a:latin typeface="Rockwell"/>
                <a:cs typeface="Rockwell"/>
              </a:rPr>
              <a:t>:</a:t>
            </a:r>
            <a:r>
              <a:rPr sz="3400" spc="10" dirty="0">
                <a:latin typeface="Rockwell"/>
                <a:cs typeface="Rockwell"/>
              </a:rPr>
              <a:t> </a:t>
            </a:r>
            <a:r>
              <a:rPr sz="3400" spc="-5" dirty="0">
                <a:latin typeface="Rockwell"/>
                <a:cs typeface="Rockwell"/>
              </a:rPr>
              <a:t>NIM_Nama_Prodi_Sem</a:t>
            </a:r>
            <a:endParaRPr sz="3400">
              <a:latin typeface="Rockwell"/>
              <a:cs typeface="Rockwell"/>
            </a:endParaRPr>
          </a:p>
          <a:p>
            <a:pPr lvl="1">
              <a:lnSpc>
                <a:spcPct val="100000"/>
              </a:lnSpc>
              <a:spcBef>
                <a:spcPts val="25"/>
              </a:spcBef>
              <a:buFont typeface="Rockwell"/>
              <a:buChar char="–"/>
            </a:pPr>
            <a:endParaRPr sz="5050">
              <a:latin typeface="Times New Roman"/>
              <a:cs typeface="Times New Roman"/>
            </a:endParaRPr>
          </a:p>
          <a:p>
            <a:pPr marL="440690" indent="-428625">
              <a:lnSpc>
                <a:spcPct val="100000"/>
              </a:lnSpc>
              <a:buFont typeface="Rockwell"/>
              <a:buChar char="•"/>
              <a:tabLst>
                <a:tab pos="440690" algn="l"/>
                <a:tab pos="441325" algn="l"/>
              </a:tabLst>
            </a:pPr>
            <a:r>
              <a:rPr sz="4000" b="1" spc="-5" dirty="0">
                <a:latin typeface="Rockwell"/>
                <a:cs typeface="Rockwell"/>
              </a:rPr>
              <a:t>Paper</a:t>
            </a:r>
            <a:endParaRPr sz="4000">
              <a:latin typeface="Rockwell"/>
              <a:cs typeface="Rockwell"/>
            </a:endParaRPr>
          </a:p>
          <a:p>
            <a:pPr marL="939165" lvl="1" indent="-355600">
              <a:lnSpc>
                <a:spcPct val="100000"/>
              </a:lnSpc>
              <a:spcBef>
                <a:spcPts val="844"/>
              </a:spcBef>
              <a:buChar char="–"/>
              <a:tabLst>
                <a:tab pos="939800" algn="l"/>
              </a:tabLst>
            </a:pPr>
            <a:r>
              <a:rPr sz="3400" spc="-5" dirty="0">
                <a:latin typeface="Rockwell"/>
                <a:cs typeface="Rockwell"/>
              </a:rPr>
              <a:t>Format dan penulisan ditentukan</a:t>
            </a:r>
            <a:r>
              <a:rPr sz="3400" dirty="0">
                <a:latin typeface="Rockwell"/>
                <a:cs typeface="Rockwell"/>
              </a:rPr>
              <a:t> </a:t>
            </a:r>
            <a:r>
              <a:rPr sz="3400" spc="-5" dirty="0">
                <a:latin typeface="Rockwell"/>
                <a:cs typeface="Rockwell"/>
              </a:rPr>
              <a:t>kemudian.</a:t>
            </a:r>
            <a:endParaRPr sz="3400">
              <a:latin typeface="Rockwell"/>
              <a:cs typeface="Rockwell"/>
            </a:endParaRPr>
          </a:p>
          <a:p>
            <a:pPr>
              <a:lnSpc>
                <a:spcPct val="100000"/>
              </a:lnSpc>
              <a:spcBef>
                <a:spcPts val="35"/>
              </a:spcBef>
            </a:pPr>
            <a:endParaRPr sz="4900">
              <a:latin typeface="Times New Roman"/>
              <a:cs typeface="Times New Roman"/>
            </a:endParaRPr>
          </a:p>
          <a:p>
            <a:pPr marL="12700">
              <a:lnSpc>
                <a:spcPct val="100000"/>
              </a:lnSpc>
            </a:pPr>
            <a:r>
              <a:rPr sz="3200" b="1" spc="-5" dirty="0">
                <a:latin typeface="Rockwell"/>
                <a:cs typeface="Rockwell"/>
              </a:rPr>
              <a:t>NB</a:t>
            </a:r>
            <a:r>
              <a:rPr sz="3200" spc="-5" dirty="0">
                <a:latin typeface="Rockwell"/>
                <a:cs typeface="Rockwell"/>
              </a:rPr>
              <a:t>: </a:t>
            </a:r>
            <a:r>
              <a:rPr sz="2800" i="1" spc="-10" dirty="0">
                <a:solidFill>
                  <a:srgbClr val="CC0000"/>
                </a:solidFill>
                <a:latin typeface="Rockwell"/>
                <a:cs typeface="Rockwell"/>
              </a:rPr>
              <a:t>Lama </a:t>
            </a:r>
            <a:r>
              <a:rPr sz="2800" i="1" spc="-5" dirty="0">
                <a:solidFill>
                  <a:srgbClr val="CC0000"/>
                </a:solidFill>
                <a:latin typeface="Rockwell"/>
                <a:cs typeface="Rockwell"/>
              </a:rPr>
              <a:t>Pengumpulan Tugas sampai ke pertemuan</a:t>
            </a:r>
            <a:r>
              <a:rPr sz="2800" i="1" spc="100" dirty="0">
                <a:solidFill>
                  <a:srgbClr val="CC0000"/>
                </a:solidFill>
                <a:latin typeface="Rockwell"/>
                <a:cs typeface="Rockwell"/>
              </a:rPr>
              <a:t> </a:t>
            </a:r>
            <a:r>
              <a:rPr sz="2800" i="1" spc="-5" dirty="0">
                <a:solidFill>
                  <a:srgbClr val="CC0000"/>
                </a:solidFill>
                <a:latin typeface="Rockwell"/>
                <a:cs typeface="Rockwell"/>
              </a:rPr>
              <a:t>berikutnya</a:t>
            </a:r>
            <a:endParaRPr sz="2800">
              <a:latin typeface="Rockwell"/>
              <a:cs typeface="Rockwell"/>
            </a:endParaRPr>
          </a:p>
        </p:txBody>
      </p:sp>
      <p:sp>
        <p:nvSpPr>
          <p:cNvPr id="3" name="object 3"/>
          <p:cNvSpPr/>
          <p:nvPr/>
        </p:nvSpPr>
        <p:spPr>
          <a:xfrm>
            <a:off x="0" y="309625"/>
            <a:ext cx="14401800" cy="1500505"/>
          </a:xfrm>
          <a:custGeom>
            <a:avLst/>
            <a:gdLst/>
            <a:ahLst/>
            <a:cxnLst/>
            <a:rect l="l" t="t" r="r" b="b"/>
            <a:pathLst>
              <a:path w="14401800" h="1500505">
                <a:moveTo>
                  <a:pt x="0" y="1500124"/>
                </a:moveTo>
                <a:lnTo>
                  <a:pt x="14401800" y="1500124"/>
                </a:lnTo>
                <a:lnTo>
                  <a:pt x="14401800" y="0"/>
                </a:lnTo>
                <a:lnTo>
                  <a:pt x="0" y="0"/>
                </a:lnTo>
                <a:lnTo>
                  <a:pt x="0" y="1500124"/>
                </a:lnTo>
                <a:close/>
              </a:path>
            </a:pathLst>
          </a:custGeom>
          <a:solidFill>
            <a:srgbClr val="6699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 txBox="1">
            <a:spLocks noGrp="1"/>
          </p:cNvSpPr>
          <p:nvPr>
            <p:ph type="title"/>
          </p:nvPr>
        </p:nvSpPr>
        <p:spPr>
          <a:xfrm>
            <a:off x="6114415" y="596010"/>
            <a:ext cx="2175510" cy="87947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/>
              <a:t>Tugas</a:t>
            </a: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0" y="233425"/>
            <a:ext cx="14401800" cy="1500505"/>
          </a:xfrm>
          <a:custGeom>
            <a:avLst/>
            <a:gdLst/>
            <a:ahLst/>
            <a:cxnLst/>
            <a:rect l="l" t="t" r="r" b="b"/>
            <a:pathLst>
              <a:path w="14401800" h="1500505">
                <a:moveTo>
                  <a:pt x="0" y="1500124"/>
                </a:moveTo>
                <a:lnTo>
                  <a:pt x="14401800" y="1500124"/>
                </a:lnTo>
                <a:lnTo>
                  <a:pt x="14401800" y="0"/>
                </a:lnTo>
                <a:lnTo>
                  <a:pt x="0" y="0"/>
                </a:lnTo>
                <a:lnTo>
                  <a:pt x="0" y="1500124"/>
                </a:lnTo>
                <a:close/>
              </a:path>
            </a:pathLst>
          </a:custGeom>
          <a:solidFill>
            <a:srgbClr val="6699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xfrm>
            <a:off x="4247515" y="519810"/>
            <a:ext cx="5909310" cy="87947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/>
              <a:t>Sistem</a:t>
            </a:r>
            <a:r>
              <a:rPr spc="-60" dirty="0"/>
              <a:t> </a:t>
            </a:r>
            <a:r>
              <a:rPr spc="-5" dirty="0"/>
              <a:t>Penilaian</a:t>
            </a:r>
          </a:p>
        </p:txBody>
      </p:sp>
      <p:graphicFrame>
        <p:nvGraphicFramePr>
          <p:cNvPr id="4" name="object 4"/>
          <p:cNvGraphicFramePr>
            <a:graphicFrameLocks noGrp="1"/>
          </p:cNvGraphicFramePr>
          <p:nvPr/>
        </p:nvGraphicFramePr>
        <p:xfrm>
          <a:off x="871537" y="1985962"/>
          <a:ext cx="6313804" cy="3070221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3155950"/>
                <a:gridCol w="3157854"/>
              </a:tblGrid>
              <a:tr h="662813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330"/>
                        </a:spcBef>
                      </a:pPr>
                      <a:r>
                        <a:rPr sz="3600" b="1" spc="-15" dirty="0">
                          <a:latin typeface="Rockwell"/>
                          <a:cs typeface="Rockwell"/>
                        </a:rPr>
                        <a:t>Penilaian</a:t>
                      </a:r>
                      <a:endParaRPr sz="3600">
                        <a:latin typeface="Rockwell"/>
                        <a:cs typeface="Rockwell"/>
                      </a:endParaRPr>
                    </a:p>
                  </a:txBody>
                  <a:tcPr marL="0" marR="0" marT="41910" marB="0">
                    <a:lnL w="28575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28575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635" algn="ctr">
                        <a:lnSpc>
                          <a:spcPct val="100000"/>
                        </a:lnSpc>
                        <a:spcBef>
                          <a:spcPts val="330"/>
                        </a:spcBef>
                      </a:pPr>
                      <a:r>
                        <a:rPr sz="3600" b="1" spc="-5" dirty="0">
                          <a:latin typeface="Rockwell"/>
                          <a:cs typeface="Rockwell"/>
                        </a:rPr>
                        <a:t>Bobot</a:t>
                      </a:r>
                      <a:endParaRPr sz="3600">
                        <a:latin typeface="Rockwell"/>
                        <a:cs typeface="Rockwell"/>
                      </a:endParaRPr>
                    </a:p>
                  </a:txBody>
                  <a:tcPr marL="0" marR="0" marT="4191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28575">
                      <a:solidFill>
                        <a:srgbClr val="000000"/>
                      </a:solidFill>
                      <a:prstDash val="solid"/>
                    </a:lnR>
                    <a:lnT w="28575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</a:tr>
              <a:tr h="601852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345"/>
                        </a:spcBef>
                      </a:pPr>
                      <a:r>
                        <a:rPr sz="3200" spc="-20" dirty="0">
                          <a:latin typeface="Rockwell"/>
                          <a:cs typeface="Rockwell"/>
                        </a:rPr>
                        <a:t>Kehadiran</a:t>
                      </a:r>
                      <a:endParaRPr sz="3200">
                        <a:latin typeface="Rockwell"/>
                        <a:cs typeface="Rockwell"/>
                      </a:endParaRPr>
                    </a:p>
                  </a:txBody>
                  <a:tcPr marL="0" marR="0" marT="43815" marB="0">
                    <a:lnL w="28575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345"/>
                        </a:spcBef>
                      </a:pPr>
                      <a:r>
                        <a:rPr sz="3200" dirty="0">
                          <a:latin typeface="Rockwell"/>
                          <a:cs typeface="Rockwell"/>
                        </a:rPr>
                        <a:t>10%</a:t>
                      </a:r>
                      <a:endParaRPr sz="3200">
                        <a:latin typeface="Rockwell"/>
                        <a:cs typeface="Rockwell"/>
                      </a:endParaRPr>
                    </a:p>
                  </a:txBody>
                  <a:tcPr marL="0" marR="0" marT="43815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28575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</a:tr>
              <a:tr h="601852">
                <a:tc>
                  <a:txBody>
                    <a:bodyPr/>
                    <a:lstStyle/>
                    <a:p>
                      <a:pPr marL="1905" algn="ctr">
                        <a:lnSpc>
                          <a:spcPct val="100000"/>
                        </a:lnSpc>
                        <a:spcBef>
                          <a:spcPts val="350"/>
                        </a:spcBef>
                      </a:pPr>
                      <a:r>
                        <a:rPr sz="3200" spc="-5" dirty="0">
                          <a:latin typeface="Rockwell"/>
                          <a:cs typeface="Rockwell"/>
                        </a:rPr>
                        <a:t>Tugas/Quis</a:t>
                      </a:r>
                      <a:endParaRPr sz="3200">
                        <a:latin typeface="Rockwell"/>
                        <a:cs typeface="Rockwell"/>
                      </a:endParaRPr>
                    </a:p>
                  </a:txBody>
                  <a:tcPr marL="0" marR="0" marT="44450" marB="0">
                    <a:lnL w="28575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350"/>
                        </a:spcBef>
                      </a:pPr>
                      <a:r>
                        <a:rPr sz="3200" dirty="0">
                          <a:latin typeface="Rockwell"/>
                          <a:cs typeface="Rockwell"/>
                        </a:rPr>
                        <a:t>20%</a:t>
                      </a:r>
                      <a:endParaRPr sz="3200">
                        <a:latin typeface="Rockwell"/>
                        <a:cs typeface="Rockwell"/>
                      </a:endParaRPr>
                    </a:p>
                  </a:txBody>
                  <a:tcPr marL="0" marR="0" marT="4445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28575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</a:tr>
              <a:tr h="601852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350"/>
                        </a:spcBef>
                      </a:pPr>
                      <a:r>
                        <a:rPr sz="3200" dirty="0">
                          <a:latin typeface="Rockwell"/>
                          <a:cs typeface="Rockwell"/>
                        </a:rPr>
                        <a:t>UTS</a:t>
                      </a:r>
                      <a:endParaRPr sz="3200">
                        <a:latin typeface="Rockwell"/>
                        <a:cs typeface="Rockwell"/>
                      </a:endParaRPr>
                    </a:p>
                  </a:txBody>
                  <a:tcPr marL="0" marR="0" marT="44450" marB="0">
                    <a:lnL w="28575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350"/>
                        </a:spcBef>
                      </a:pPr>
                      <a:r>
                        <a:rPr sz="3200" dirty="0">
                          <a:latin typeface="Rockwell"/>
                          <a:cs typeface="Rockwell"/>
                        </a:rPr>
                        <a:t>30%</a:t>
                      </a:r>
                      <a:endParaRPr sz="3200">
                        <a:latin typeface="Rockwell"/>
                        <a:cs typeface="Rockwell"/>
                      </a:endParaRPr>
                    </a:p>
                  </a:txBody>
                  <a:tcPr marL="0" marR="0" marT="4445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28575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</a:tr>
              <a:tr h="601852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350"/>
                        </a:spcBef>
                      </a:pPr>
                      <a:r>
                        <a:rPr sz="3200" spc="-30" dirty="0">
                          <a:latin typeface="Rockwell"/>
                          <a:cs typeface="Rockwell"/>
                        </a:rPr>
                        <a:t>UAS</a:t>
                      </a:r>
                      <a:endParaRPr sz="3200">
                        <a:latin typeface="Rockwell"/>
                        <a:cs typeface="Rockwell"/>
                      </a:endParaRPr>
                    </a:p>
                  </a:txBody>
                  <a:tcPr marL="0" marR="0" marT="44450" marB="0">
                    <a:lnL w="28575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28575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350"/>
                        </a:spcBef>
                      </a:pPr>
                      <a:r>
                        <a:rPr sz="3200" dirty="0">
                          <a:latin typeface="Rockwell"/>
                          <a:cs typeface="Rockwell"/>
                        </a:rPr>
                        <a:t>40%</a:t>
                      </a:r>
                      <a:endParaRPr sz="3200">
                        <a:latin typeface="Rockwell"/>
                        <a:cs typeface="Rockwell"/>
                      </a:endParaRPr>
                    </a:p>
                  </a:txBody>
                  <a:tcPr marL="0" marR="0" marT="4445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28575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28575">
                      <a:solidFill>
                        <a:srgbClr val="000000"/>
                      </a:solidFill>
                      <a:prstDash val="solid"/>
                    </a:lnB>
                  </a:tcPr>
                </a:tc>
              </a:tr>
            </a:tbl>
          </a:graphicData>
        </a:graphic>
      </p:graphicFrame>
      <p:graphicFrame>
        <p:nvGraphicFramePr>
          <p:cNvPr id="5" name="object 5"/>
          <p:cNvGraphicFramePr>
            <a:graphicFrameLocks noGrp="1"/>
          </p:cNvGraphicFramePr>
          <p:nvPr/>
        </p:nvGraphicFramePr>
        <p:xfrm>
          <a:off x="871537" y="5343588"/>
          <a:ext cx="12409804" cy="3420386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4130675"/>
                <a:gridCol w="4142104"/>
                <a:gridCol w="4137025"/>
              </a:tblGrid>
              <a:tr h="510285">
                <a:tc rowSpan="2">
                  <a:txBody>
                    <a:bodyPr/>
                    <a:lstStyle/>
                    <a:p>
                      <a:pPr marL="396240">
                        <a:lnSpc>
                          <a:spcPct val="100000"/>
                        </a:lnSpc>
                        <a:spcBef>
                          <a:spcPts val="365"/>
                        </a:spcBef>
                      </a:pPr>
                      <a:r>
                        <a:rPr sz="2600" b="1" spc="15" dirty="0">
                          <a:latin typeface="Rockwell"/>
                          <a:cs typeface="Rockwell"/>
                        </a:rPr>
                        <a:t>Interval </a:t>
                      </a:r>
                      <a:r>
                        <a:rPr sz="2600" b="1" dirty="0">
                          <a:latin typeface="Rockwell"/>
                          <a:cs typeface="Rockwell"/>
                        </a:rPr>
                        <a:t>Nilai</a:t>
                      </a:r>
                      <a:r>
                        <a:rPr sz="2600" b="1" spc="-60" dirty="0">
                          <a:latin typeface="Rockwell"/>
                          <a:cs typeface="Rockwell"/>
                        </a:rPr>
                        <a:t> </a:t>
                      </a:r>
                      <a:r>
                        <a:rPr sz="2600" b="1" dirty="0">
                          <a:latin typeface="Rockwell"/>
                          <a:cs typeface="Rockwell"/>
                        </a:rPr>
                        <a:t>Angka</a:t>
                      </a:r>
                      <a:endParaRPr sz="2600">
                        <a:latin typeface="Rockwell"/>
                        <a:cs typeface="Rockwell"/>
                      </a:endParaRPr>
                    </a:p>
                  </a:txBody>
                  <a:tcPr marL="0" marR="0" marT="46355" marB="0">
                    <a:lnL w="28575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28575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 gridSpan="2"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365"/>
                        </a:spcBef>
                      </a:pPr>
                      <a:r>
                        <a:rPr sz="2600" b="1" dirty="0">
                          <a:latin typeface="Rockwell"/>
                          <a:cs typeface="Rockwell"/>
                        </a:rPr>
                        <a:t>Nilai</a:t>
                      </a:r>
                      <a:r>
                        <a:rPr sz="2600" b="1" spc="-35" dirty="0">
                          <a:latin typeface="Rockwell"/>
                          <a:cs typeface="Rockwell"/>
                        </a:rPr>
                        <a:t> </a:t>
                      </a:r>
                      <a:r>
                        <a:rPr sz="2600" b="1" dirty="0">
                          <a:latin typeface="Rockwell"/>
                          <a:cs typeface="Rockwell"/>
                        </a:rPr>
                        <a:t>Akhir</a:t>
                      </a:r>
                      <a:endParaRPr sz="2600">
                        <a:latin typeface="Rockwell"/>
                        <a:cs typeface="Rockwell"/>
                      </a:endParaRPr>
                    </a:p>
                  </a:txBody>
                  <a:tcPr marL="0" marR="0" marT="46355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28575">
                      <a:solidFill>
                        <a:srgbClr val="000000"/>
                      </a:solidFill>
                      <a:prstDash val="solid"/>
                    </a:lnR>
                    <a:lnT w="28575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</a:tr>
              <a:tr h="510413">
                <a:tc vMerge="1">
                  <a:txBody>
                    <a:bodyPr/>
                    <a:lstStyle/>
                    <a:p>
                      <a:endParaRPr/>
                    </a:p>
                  </a:txBody>
                  <a:tcPr marL="0" marR="0" marT="46355" marB="0">
                    <a:lnL w="28575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28575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365"/>
                        </a:spcBef>
                      </a:pPr>
                      <a:r>
                        <a:rPr sz="2600" b="1" spc="30" dirty="0">
                          <a:latin typeface="Rockwell"/>
                          <a:cs typeface="Rockwell"/>
                        </a:rPr>
                        <a:t>Huruf</a:t>
                      </a:r>
                      <a:r>
                        <a:rPr sz="2600" b="1" spc="-45" dirty="0">
                          <a:latin typeface="Rockwell"/>
                          <a:cs typeface="Rockwell"/>
                        </a:rPr>
                        <a:t> </a:t>
                      </a:r>
                      <a:r>
                        <a:rPr sz="2600" b="1" dirty="0">
                          <a:latin typeface="Rockwell"/>
                          <a:cs typeface="Rockwell"/>
                        </a:rPr>
                        <a:t>Mutu</a:t>
                      </a:r>
                      <a:endParaRPr sz="2600">
                        <a:latin typeface="Rockwell"/>
                        <a:cs typeface="Rockwell"/>
                      </a:endParaRPr>
                    </a:p>
                  </a:txBody>
                  <a:tcPr marL="0" marR="0" marT="46355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365"/>
                        </a:spcBef>
                      </a:pPr>
                      <a:r>
                        <a:rPr sz="2600" b="1" spc="-5" dirty="0">
                          <a:latin typeface="Rockwell"/>
                          <a:cs typeface="Rockwell"/>
                        </a:rPr>
                        <a:t>Bobot</a:t>
                      </a:r>
                      <a:r>
                        <a:rPr sz="2600" b="1" spc="-30" dirty="0">
                          <a:latin typeface="Rockwell"/>
                          <a:cs typeface="Rockwell"/>
                        </a:rPr>
                        <a:t> </a:t>
                      </a:r>
                      <a:r>
                        <a:rPr sz="2600" b="1" dirty="0">
                          <a:latin typeface="Rockwell"/>
                          <a:cs typeface="Rockwell"/>
                        </a:rPr>
                        <a:t>Angka</a:t>
                      </a:r>
                      <a:endParaRPr sz="2600">
                        <a:latin typeface="Rockwell"/>
                        <a:cs typeface="Rockwell"/>
                      </a:endParaRPr>
                    </a:p>
                  </a:txBody>
                  <a:tcPr marL="0" marR="0" marT="46355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28575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</a:tr>
              <a:tr h="479932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375"/>
                        </a:spcBef>
                      </a:pPr>
                      <a:r>
                        <a:rPr sz="2400" dirty="0">
                          <a:latin typeface="Rockwell"/>
                          <a:cs typeface="Rockwell"/>
                        </a:rPr>
                        <a:t>80 s/d</a:t>
                      </a:r>
                      <a:r>
                        <a:rPr sz="2400" spc="-35" dirty="0">
                          <a:latin typeface="Rockwell"/>
                          <a:cs typeface="Rockwell"/>
                        </a:rPr>
                        <a:t> </a:t>
                      </a:r>
                      <a:r>
                        <a:rPr sz="2400" spc="-5" dirty="0">
                          <a:latin typeface="Rockwell"/>
                          <a:cs typeface="Rockwell"/>
                        </a:rPr>
                        <a:t>100</a:t>
                      </a:r>
                      <a:endParaRPr sz="2400">
                        <a:latin typeface="Rockwell"/>
                        <a:cs typeface="Rockwell"/>
                      </a:endParaRPr>
                    </a:p>
                  </a:txBody>
                  <a:tcPr marL="0" marR="0" marT="47625" marB="0">
                    <a:lnL w="28575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635" algn="ctr">
                        <a:lnSpc>
                          <a:spcPct val="100000"/>
                        </a:lnSpc>
                        <a:spcBef>
                          <a:spcPts val="375"/>
                        </a:spcBef>
                      </a:pPr>
                      <a:r>
                        <a:rPr sz="2400" dirty="0">
                          <a:latin typeface="Rockwell"/>
                          <a:cs typeface="Rockwell"/>
                        </a:rPr>
                        <a:t>A</a:t>
                      </a:r>
                      <a:endParaRPr sz="2400">
                        <a:latin typeface="Rockwell"/>
                        <a:cs typeface="Rockwell"/>
                      </a:endParaRPr>
                    </a:p>
                  </a:txBody>
                  <a:tcPr marL="0" marR="0" marT="47625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1905" algn="ctr">
                        <a:lnSpc>
                          <a:spcPct val="100000"/>
                        </a:lnSpc>
                        <a:spcBef>
                          <a:spcPts val="375"/>
                        </a:spcBef>
                      </a:pPr>
                      <a:r>
                        <a:rPr sz="2400" dirty="0">
                          <a:latin typeface="Rockwell"/>
                          <a:cs typeface="Rockwell"/>
                        </a:rPr>
                        <a:t>4</a:t>
                      </a:r>
                      <a:endParaRPr sz="2400">
                        <a:latin typeface="Rockwell"/>
                        <a:cs typeface="Rockwell"/>
                      </a:endParaRPr>
                    </a:p>
                  </a:txBody>
                  <a:tcPr marL="0" marR="0" marT="47625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28575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</a:tr>
              <a:tr h="479933">
                <a:tc>
                  <a:txBody>
                    <a:bodyPr/>
                    <a:lstStyle/>
                    <a:p>
                      <a:pPr marL="635" algn="ctr">
                        <a:lnSpc>
                          <a:spcPct val="100000"/>
                        </a:lnSpc>
                        <a:spcBef>
                          <a:spcPts val="375"/>
                        </a:spcBef>
                      </a:pPr>
                      <a:r>
                        <a:rPr sz="2400" dirty="0">
                          <a:latin typeface="Rockwell"/>
                          <a:cs typeface="Rockwell"/>
                        </a:rPr>
                        <a:t>70 s/d</a:t>
                      </a:r>
                      <a:r>
                        <a:rPr sz="2400" spc="-35" dirty="0">
                          <a:latin typeface="Rockwell"/>
                          <a:cs typeface="Rockwell"/>
                        </a:rPr>
                        <a:t> </a:t>
                      </a:r>
                      <a:r>
                        <a:rPr sz="2400" spc="-5" dirty="0">
                          <a:latin typeface="Rockwell"/>
                          <a:cs typeface="Rockwell"/>
                        </a:rPr>
                        <a:t>79,9</a:t>
                      </a:r>
                      <a:endParaRPr sz="2400">
                        <a:latin typeface="Rockwell"/>
                        <a:cs typeface="Rockwell"/>
                      </a:endParaRPr>
                    </a:p>
                  </a:txBody>
                  <a:tcPr marL="0" marR="0" marT="47625" marB="0">
                    <a:lnL w="28575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375"/>
                        </a:spcBef>
                      </a:pPr>
                      <a:r>
                        <a:rPr sz="2400" dirty="0">
                          <a:latin typeface="Rockwell"/>
                          <a:cs typeface="Rockwell"/>
                        </a:rPr>
                        <a:t>B</a:t>
                      </a:r>
                      <a:endParaRPr sz="2400">
                        <a:latin typeface="Rockwell"/>
                        <a:cs typeface="Rockwell"/>
                      </a:endParaRPr>
                    </a:p>
                  </a:txBody>
                  <a:tcPr marL="0" marR="0" marT="47625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1905" algn="ctr">
                        <a:lnSpc>
                          <a:spcPct val="100000"/>
                        </a:lnSpc>
                        <a:spcBef>
                          <a:spcPts val="375"/>
                        </a:spcBef>
                      </a:pPr>
                      <a:r>
                        <a:rPr sz="2400" dirty="0">
                          <a:latin typeface="Rockwell"/>
                          <a:cs typeface="Rockwell"/>
                        </a:rPr>
                        <a:t>3</a:t>
                      </a:r>
                      <a:endParaRPr sz="2400">
                        <a:latin typeface="Rockwell"/>
                        <a:cs typeface="Rockwell"/>
                      </a:endParaRPr>
                    </a:p>
                  </a:txBody>
                  <a:tcPr marL="0" marR="0" marT="47625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28575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</a:tr>
              <a:tr h="479971">
                <a:tc>
                  <a:txBody>
                    <a:bodyPr/>
                    <a:lstStyle/>
                    <a:p>
                      <a:pPr marL="635" algn="ctr">
                        <a:lnSpc>
                          <a:spcPct val="100000"/>
                        </a:lnSpc>
                        <a:spcBef>
                          <a:spcPts val="375"/>
                        </a:spcBef>
                      </a:pPr>
                      <a:r>
                        <a:rPr sz="2400" dirty="0">
                          <a:latin typeface="Rockwell"/>
                          <a:cs typeface="Rockwell"/>
                        </a:rPr>
                        <a:t>60 s/d</a:t>
                      </a:r>
                      <a:r>
                        <a:rPr sz="2400" spc="-35" dirty="0">
                          <a:latin typeface="Rockwell"/>
                          <a:cs typeface="Rockwell"/>
                        </a:rPr>
                        <a:t> </a:t>
                      </a:r>
                      <a:r>
                        <a:rPr sz="2400" spc="-5" dirty="0">
                          <a:latin typeface="Rockwell"/>
                          <a:cs typeface="Rockwell"/>
                        </a:rPr>
                        <a:t>69,9</a:t>
                      </a:r>
                      <a:endParaRPr sz="2400">
                        <a:latin typeface="Rockwell"/>
                        <a:cs typeface="Rockwell"/>
                      </a:endParaRPr>
                    </a:p>
                  </a:txBody>
                  <a:tcPr marL="0" marR="0" marT="47625" marB="0">
                    <a:lnL w="28575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1270" algn="ctr">
                        <a:lnSpc>
                          <a:spcPct val="100000"/>
                        </a:lnSpc>
                        <a:spcBef>
                          <a:spcPts val="375"/>
                        </a:spcBef>
                      </a:pPr>
                      <a:r>
                        <a:rPr sz="2400" dirty="0">
                          <a:latin typeface="Rockwell"/>
                          <a:cs typeface="Rockwell"/>
                        </a:rPr>
                        <a:t>C</a:t>
                      </a:r>
                      <a:endParaRPr sz="2400">
                        <a:latin typeface="Rockwell"/>
                        <a:cs typeface="Rockwell"/>
                      </a:endParaRPr>
                    </a:p>
                  </a:txBody>
                  <a:tcPr marL="0" marR="0" marT="47625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1905" algn="ctr">
                        <a:lnSpc>
                          <a:spcPct val="100000"/>
                        </a:lnSpc>
                        <a:spcBef>
                          <a:spcPts val="375"/>
                        </a:spcBef>
                      </a:pPr>
                      <a:r>
                        <a:rPr sz="2400" dirty="0">
                          <a:latin typeface="Rockwell"/>
                          <a:cs typeface="Rockwell"/>
                        </a:rPr>
                        <a:t>2</a:t>
                      </a:r>
                      <a:endParaRPr sz="2400">
                        <a:latin typeface="Rockwell"/>
                        <a:cs typeface="Rockwell"/>
                      </a:endParaRPr>
                    </a:p>
                  </a:txBody>
                  <a:tcPr marL="0" marR="0" marT="47625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28575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</a:tr>
              <a:tr h="479932">
                <a:tc>
                  <a:txBody>
                    <a:bodyPr/>
                    <a:lstStyle/>
                    <a:p>
                      <a:pPr marL="635" algn="ctr">
                        <a:lnSpc>
                          <a:spcPct val="100000"/>
                        </a:lnSpc>
                        <a:spcBef>
                          <a:spcPts val="375"/>
                        </a:spcBef>
                      </a:pPr>
                      <a:r>
                        <a:rPr sz="2400" dirty="0">
                          <a:latin typeface="Rockwell"/>
                          <a:cs typeface="Rockwell"/>
                        </a:rPr>
                        <a:t>50 s/d</a:t>
                      </a:r>
                      <a:r>
                        <a:rPr sz="2400" spc="-35" dirty="0">
                          <a:latin typeface="Rockwell"/>
                          <a:cs typeface="Rockwell"/>
                        </a:rPr>
                        <a:t> </a:t>
                      </a:r>
                      <a:r>
                        <a:rPr sz="2400" spc="-5" dirty="0">
                          <a:latin typeface="Rockwell"/>
                          <a:cs typeface="Rockwell"/>
                        </a:rPr>
                        <a:t>59,9</a:t>
                      </a:r>
                      <a:endParaRPr sz="2400">
                        <a:latin typeface="Rockwell"/>
                        <a:cs typeface="Rockwell"/>
                      </a:endParaRPr>
                    </a:p>
                  </a:txBody>
                  <a:tcPr marL="0" marR="0" marT="47625" marB="0">
                    <a:lnL w="28575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1270" algn="ctr">
                        <a:lnSpc>
                          <a:spcPct val="100000"/>
                        </a:lnSpc>
                        <a:spcBef>
                          <a:spcPts val="375"/>
                        </a:spcBef>
                      </a:pPr>
                      <a:r>
                        <a:rPr sz="2400" dirty="0">
                          <a:latin typeface="Rockwell"/>
                          <a:cs typeface="Rockwell"/>
                        </a:rPr>
                        <a:t>D</a:t>
                      </a:r>
                      <a:endParaRPr sz="2400">
                        <a:latin typeface="Rockwell"/>
                        <a:cs typeface="Rockwell"/>
                      </a:endParaRPr>
                    </a:p>
                  </a:txBody>
                  <a:tcPr marL="0" marR="0" marT="47625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1905" algn="ctr">
                        <a:lnSpc>
                          <a:spcPct val="100000"/>
                        </a:lnSpc>
                        <a:spcBef>
                          <a:spcPts val="375"/>
                        </a:spcBef>
                      </a:pPr>
                      <a:r>
                        <a:rPr sz="2400" dirty="0">
                          <a:latin typeface="Rockwell"/>
                          <a:cs typeface="Rockwell"/>
                        </a:rPr>
                        <a:t>1</a:t>
                      </a:r>
                      <a:endParaRPr sz="2400">
                        <a:latin typeface="Rockwell"/>
                        <a:cs typeface="Rockwell"/>
                      </a:endParaRPr>
                    </a:p>
                  </a:txBody>
                  <a:tcPr marL="0" marR="0" marT="47625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28575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</a:tr>
              <a:tr h="479920">
                <a:tc>
                  <a:txBody>
                    <a:bodyPr/>
                    <a:lstStyle/>
                    <a:p>
                      <a:pPr marL="1905" algn="ctr">
                        <a:lnSpc>
                          <a:spcPct val="100000"/>
                        </a:lnSpc>
                        <a:spcBef>
                          <a:spcPts val="375"/>
                        </a:spcBef>
                      </a:pPr>
                      <a:r>
                        <a:rPr sz="2400" dirty="0">
                          <a:latin typeface="Rockwell"/>
                          <a:cs typeface="Rockwell"/>
                        </a:rPr>
                        <a:t>0 s/d</a:t>
                      </a:r>
                      <a:r>
                        <a:rPr sz="2400" spc="-45" dirty="0">
                          <a:latin typeface="Rockwell"/>
                          <a:cs typeface="Rockwell"/>
                        </a:rPr>
                        <a:t> </a:t>
                      </a:r>
                      <a:r>
                        <a:rPr sz="2400" spc="-5" dirty="0">
                          <a:latin typeface="Rockwell"/>
                          <a:cs typeface="Rockwell"/>
                        </a:rPr>
                        <a:t>49,9</a:t>
                      </a:r>
                      <a:endParaRPr sz="2400">
                        <a:latin typeface="Rockwell"/>
                        <a:cs typeface="Rockwell"/>
                      </a:endParaRPr>
                    </a:p>
                  </a:txBody>
                  <a:tcPr marL="0" marR="0" marT="47625" marB="0">
                    <a:lnL w="28575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28575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375"/>
                        </a:spcBef>
                      </a:pPr>
                      <a:r>
                        <a:rPr sz="2400" dirty="0">
                          <a:latin typeface="Rockwell"/>
                          <a:cs typeface="Rockwell"/>
                        </a:rPr>
                        <a:t>E</a:t>
                      </a:r>
                      <a:endParaRPr sz="2400">
                        <a:latin typeface="Rockwell"/>
                        <a:cs typeface="Rockwell"/>
                      </a:endParaRPr>
                    </a:p>
                  </a:txBody>
                  <a:tcPr marL="0" marR="0" marT="47625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28575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1905" algn="ctr">
                        <a:lnSpc>
                          <a:spcPct val="100000"/>
                        </a:lnSpc>
                        <a:spcBef>
                          <a:spcPts val="375"/>
                        </a:spcBef>
                      </a:pPr>
                      <a:r>
                        <a:rPr sz="2400" dirty="0">
                          <a:latin typeface="Rockwell"/>
                          <a:cs typeface="Rockwell"/>
                        </a:rPr>
                        <a:t>0</a:t>
                      </a:r>
                      <a:endParaRPr sz="2400">
                        <a:latin typeface="Rockwell"/>
                        <a:cs typeface="Rockwell"/>
                      </a:endParaRPr>
                    </a:p>
                  </a:txBody>
                  <a:tcPr marL="0" marR="0" marT="47625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28575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28575">
                      <a:solidFill>
                        <a:srgbClr val="000000"/>
                      </a:solidFill>
                      <a:prstDash val="solid"/>
                    </a:lnB>
                  </a:tcPr>
                </a:tc>
              </a:tr>
            </a:tbl>
          </a:graphicData>
        </a:graphic>
      </p:graphicFrame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0" y="233425"/>
            <a:ext cx="14401800" cy="1500505"/>
          </a:xfrm>
          <a:custGeom>
            <a:avLst/>
            <a:gdLst/>
            <a:ahLst/>
            <a:cxnLst/>
            <a:rect l="l" t="t" r="r" b="b"/>
            <a:pathLst>
              <a:path w="14401800" h="1500505">
                <a:moveTo>
                  <a:pt x="0" y="1500124"/>
                </a:moveTo>
                <a:lnTo>
                  <a:pt x="14401800" y="1500124"/>
                </a:lnTo>
                <a:lnTo>
                  <a:pt x="14401800" y="0"/>
                </a:lnTo>
                <a:lnTo>
                  <a:pt x="0" y="0"/>
                </a:lnTo>
                <a:lnTo>
                  <a:pt x="0" y="1500124"/>
                </a:lnTo>
                <a:close/>
              </a:path>
            </a:pathLst>
          </a:custGeom>
          <a:solidFill>
            <a:srgbClr val="6699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xfrm>
            <a:off x="3823842" y="519810"/>
            <a:ext cx="6758940" cy="87947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/>
              <a:t>Model</a:t>
            </a:r>
            <a:r>
              <a:rPr spc="-60" dirty="0"/>
              <a:t> </a:t>
            </a:r>
            <a:r>
              <a:rPr dirty="0"/>
              <a:t>Komunikasi</a:t>
            </a:r>
          </a:p>
        </p:txBody>
      </p:sp>
      <p:sp>
        <p:nvSpPr>
          <p:cNvPr id="4" name="object 4"/>
          <p:cNvSpPr txBox="1"/>
          <p:nvPr/>
        </p:nvSpPr>
        <p:spPr>
          <a:xfrm>
            <a:off x="822452" y="2247391"/>
            <a:ext cx="10691495" cy="606171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756285" indent="-744220">
              <a:lnSpc>
                <a:spcPct val="100000"/>
              </a:lnSpc>
              <a:spcBef>
                <a:spcPts val="100"/>
              </a:spcBef>
              <a:buAutoNum type="arabicPeriod"/>
              <a:tabLst>
                <a:tab pos="756285" algn="l"/>
                <a:tab pos="756920" algn="l"/>
              </a:tabLst>
            </a:pPr>
            <a:r>
              <a:rPr sz="3600" b="1" dirty="0">
                <a:latin typeface="Rockwell"/>
                <a:cs typeface="Rockwell"/>
              </a:rPr>
              <a:t>Sumber</a:t>
            </a:r>
            <a:endParaRPr sz="3600">
              <a:latin typeface="Rockwell"/>
              <a:cs typeface="Rockwell"/>
            </a:endParaRPr>
          </a:p>
          <a:p>
            <a:pPr marL="1670685" lvl="1" indent="-744855">
              <a:lnSpc>
                <a:spcPct val="100000"/>
              </a:lnSpc>
              <a:buFont typeface="Arial"/>
              <a:buChar char="•"/>
              <a:tabLst>
                <a:tab pos="1670685" algn="l"/>
                <a:tab pos="1671320" algn="l"/>
              </a:tabLst>
            </a:pPr>
            <a:r>
              <a:rPr sz="3600" spc="-5" dirty="0">
                <a:latin typeface="Rockwell"/>
                <a:cs typeface="Rockwell"/>
              </a:rPr>
              <a:t>Menghasilkan </a:t>
            </a:r>
            <a:r>
              <a:rPr sz="3600" dirty="0">
                <a:latin typeface="Rockwell"/>
                <a:cs typeface="Rockwell"/>
              </a:rPr>
              <a:t>data untuk</a:t>
            </a:r>
            <a:r>
              <a:rPr sz="3600" spc="-45" dirty="0">
                <a:latin typeface="Rockwell"/>
                <a:cs typeface="Rockwell"/>
              </a:rPr>
              <a:t> </a:t>
            </a:r>
            <a:r>
              <a:rPr sz="3600" spc="-10" dirty="0">
                <a:latin typeface="Rockwell"/>
                <a:cs typeface="Rockwell"/>
              </a:rPr>
              <a:t>ditransmisikan</a:t>
            </a:r>
            <a:endParaRPr sz="3600">
              <a:latin typeface="Rockwell"/>
              <a:cs typeface="Rockwell"/>
            </a:endParaRPr>
          </a:p>
          <a:p>
            <a:pPr marL="756285" indent="-744220">
              <a:lnSpc>
                <a:spcPct val="100000"/>
              </a:lnSpc>
              <a:buAutoNum type="arabicPeriod"/>
              <a:tabLst>
                <a:tab pos="756285" algn="l"/>
                <a:tab pos="756920" algn="l"/>
              </a:tabLst>
            </a:pPr>
            <a:r>
              <a:rPr sz="3600" b="1" spc="-15" dirty="0">
                <a:latin typeface="Rockwell"/>
                <a:cs typeface="Rockwell"/>
              </a:rPr>
              <a:t>Pemancar</a:t>
            </a:r>
            <a:endParaRPr sz="3600">
              <a:latin typeface="Rockwell"/>
              <a:cs typeface="Rockwell"/>
            </a:endParaRPr>
          </a:p>
          <a:p>
            <a:pPr marL="1670685" marR="599440" lvl="1" indent="-744220">
              <a:lnSpc>
                <a:spcPct val="100000"/>
              </a:lnSpc>
              <a:buFont typeface="Arial"/>
              <a:buChar char="•"/>
              <a:tabLst>
                <a:tab pos="1670685" algn="l"/>
                <a:tab pos="1671320" algn="l"/>
              </a:tabLst>
            </a:pPr>
            <a:r>
              <a:rPr sz="3600" dirty="0">
                <a:latin typeface="Rockwell"/>
                <a:cs typeface="Rockwell"/>
              </a:rPr>
              <a:t>Mengubah data </a:t>
            </a:r>
            <a:r>
              <a:rPr sz="3600" spc="-5" dirty="0">
                <a:latin typeface="Rockwell"/>
                <a:cs typeface="Rockwell"/>
              </a:rPr>
              <a:t>menjadi </a:t>
            </a:r>
            <a:r>
              <a:rPr sz="3600" spc="-35" dirty="0">
                <a:latin typeface="Rockwell"/>
                <a:cs typeface="Rockwell"/>
              </a:rPr>
              <a:t>sinyal </a:t>
            </a:r>
            <a:r>
              <a:rPr sz="3600" dirty="0">
                <a:latin typeface="Rockwell"/>
                <a:cs typeface="Rockwell"/>
              </a:rPr>
              <a:t>yg</a:t>
            </a:r>
            <a:r>
              <a:rPr sz="3600" spc="-65" dirty="0">
                <a:latin typeface="Rockwell"/>
                <a:cs typeface="Rockwell"/>
              </a:rPr>
              <a:t> </a:t>
            </a:r>
            <a:r>
              <a:rPr sz="3600" dirty="0">
                <a:latin typeface="Rockwell"/>
                <a:cs typeface="Rockwell"/>
              </a:rPr>
              <a:t>dapat  </a:t>
            </a:r>
            <a:r>
              <a:rPr sz="3600" spc="-10" dirty="0">
                <a:latin typeface="Rockwell"/>
                <a:cs typeface="Rockwell"/>
              </a:rPr>
              <a:t>dipancarkan</a:t>
            </a:r>
            <a:endParaRPr sz="3600">
              <a:latin typeface="Rockwell"/>
              <a:cs typeface="Rockwell"/>
            </a:endParaRPr>
          </a:p>
          <a:p>
            <a:pPr marL="756285" indent="-744220">
              <a:lnSpc>
                <a:spcPct val="100000"/>
              </a:lnSpc>
              <a:buAutoNum type="arabicPeriod"/>
              <a:tabLst>
                <a:tab pos="756285" algn="l"/>
                <a:tab pos="756920" algn="l"/>
              </a:tabLst>
            </a:pPr>
            <a:r>
              <a:rPr sz="3600" b="1" dirty="0">
                <a:latin typeface="Rockwell"/>
                <a:cs typeface="Rockwell"/>
              </a:rPr>
              <a:t>Sistem</a:t>
            </a:r>
            <a:r>
              <a:rPr sz="3600" b="1" spc="-290" dirty="0">
                <a:latin typeface="Rockwell"/>
                <a:cs typeface="Rockwell"/>
              </a:rPr>
              <a:t> </a:t>
            </a:r>
            <a:r>
              <a:rPr sz="3600" b="1" dirty="0">
                <a:latin typeface="Rockwell"/>
                <a:cs typeface="Rockwell"/>
              </a:rPr>
              <a:t>Transmisi</a:t>
            </a:r>
            <a:endParaRPr sz="3600">
              <a:latin typeface="Rockwell"/>
              <a:cs typeface="Rockwell"/>
            </a:endParaRPr>
          </a:p>
          <a:p>
            <a:pPr marL="1670685" lvl="1" indent="-744855">
              <a:lnSpc>
                <a:spcPct val="100000"/>
              </a:lnSpc>
              <a:spcBef>
                <a:spcPts val="5"/>
              </a:spcBef>
              <a:buFont typeface="Arial"/>
              <a:buChar char="•"/>
              <a:tabLst>
                <a:tab pos="1670685" algn="l"/>
                <a:tab pos="1671320" algn="l"/>
              </a:tabLst>
            </a:pPr>
            <a:r>
              <a:rPr sz="3600" spc="-20" dirty="0">
                <a:latin typeface="Rockwell"/>
                <a:cs typeface="Rockwell"/>
              </a:rPr>
              <a:t>Membawa </a:t>
            </a:r>
            <a:r>
              <a:rPr sz="3600" dirty="0">
                <a:latin typeface="Rockwell"/>
                <a:cs typeface="Rockwell"/>
              </a:rPr>
              <a:t>data</a:t>
            </a:r>
            <a:endParaRPr sz="3600">
              <a:latin typeface="Rockwell"/>
              <a:cs typeface="Rockwell"/>
            </a:endParaRPr>
          </a:p>
          <a:p>
            <a:pPr marL="756285" indent="-744220">
              <a:lnSpc>
                <a:spcPct val="100000"/>
              </a:lnSpc>
              <a:buAutoNum type="arabicPeriod"/>
              <a:tabLst>
                <a:tab pos="756285" algn="l"/>
                <a:tab pos="756920" algn="l"/>
              </a:tabLst>
            </a:pPr>
            <a:r>
              <a:rPr sz="3600" b="1" spc="-5" dirty="0">
                <a:latin typeface="Rockwell"/>
                <a:cs typeface="Rockwell"/>
              </a:rPr>
              <a:t>Penerima</a:t>
            </a:r>
            <a:endParaRPr sz="3600">
              <a:latin typeface="Rockwell"/>
              <a:cs typeface="Rockwell"/>
            </a:endParaRPr>
          </a:p>
          <a:p>
            <a:pPr marL="1670685" lvl="1" indent="-744855">
              <a:lnSpc>
                <a:spcPct val="100000"/>
              </a:lnSpc>
              <a:buFont typeface="Arial"/>
              <a:buChar char="•"/>
              <a:tabLst>
                <a:tab pos="1670685" algn="l"/>
                <a:tab pos="1671320" algn="l"/>
              </a:tabLst>
            </a:pPr>
            <a:r>
              <a:rPr sz="3600" dirty="0">
                <a:latin typeface="Rockwell"/>
                <a:cs typeface="Rockwell"/>
              </a:rPr>
              <a:t>Mengubah </a:t>
            </a:r>
            <a:r>
              <a:rPr sz="3600" spc="-35" dirty="0">
                <a:latin typeface="Rockwell"/>
                <a:cs typeface="Rockwell"/>
              </a:rPr>
              <a:t>sinyal </a:t>
            </a:r>
            <a:r>
              <a:rPr sz="3600" dirty="0">
                <a:latin typeface="Rockwell"/>
                <a:cs typeface="Rockwell"/>
              </a:rPr>
              <a:t>yg </a:t>
            </a:r>
            <a:r>
              <a:rPr sz="3600" spc="5" dirty="0">
                <a:latin typeface="Rockwell"/>
                <a:cs typeface="Rockwell"/>
              </a:rPr>
              <a:t>diterima </a:t>
            </a:r>
            <a:r>
              <a:rPr sz="3600" spc="-5" dirty="0">
                <a:latin typeface="Rockwell"/>
                <a:cs typeface="Rockwell"/>
              </a:rPr>
              <a:t>menjadi</a:t>
            </a:r>
            <a:r>
              <a:rPr sz="3600" spc="-55" dirty="0">
                <a:latin typeface="Rockwell"/>
                <a:cs typeface="Rockwell"/>
              </a:rPr>
              <a:t> </a:t>
            </a:r>
            <a:r>
              <a:rPr sz="3600" dirty="0">
                <a:latin typeface="Rockwell"/>
                <a:cs typeface="Rockwell"/>
              </a:rPr>
              <a:t>data</a:t>
            </a:r>
            <a:endParaRPr sz="3600">
              <a:latin typeface="Rockwell"/>
              <a:cs typeface="Rockwell"/>
            </a:endParaRPr>
          </a:p>
          <a:p>
            <a:pPr marL="756285" indent="-744220">
              <a:lnSpc>
                <a:spcPct val="100000"/>
              </a:lnSpc>
              <a:buAutoNum type="arabicPeriod"/>
              <a:tabLst>
                <a:tab pos="756285" algn="l"/>
                <a:tab pos="756920" algn="l"/>
              </a:tabLst>
            </a:pPr>
            <a:r>
              <a:rPr sz="3600" b="1" dirty="0">
                <a:latin typeface="Rockwell"/>
                <a:cs typeface="Rockwell"/>
              </a:rPr>
              <a:t>Tujuan</a:t>
            </a:r>
            <a:endParaRPr sz="3600">
              <a:latin typeface="Rockwell"/>
              <a:cs typeface="Rockwell"/>
            </a:endParaRPr>
          </a:p>
          <a:p>
            <a:pPr marL="1670685" lvl="1" indent="-744855">
              <a:lnSpc>
                <a:spcPct val="100000"/>
              </a:lnSpc>
              <a:buFont typeface="Arial"/>
              <a:buChar char="•"/>
              <a:tabLst>
                <a:tab pos="1670685" algn="l"/>
                <a:tab pos="1671320" algn="l"/>
              </a:tabLst>
            </a:pPr>
            <a:r>
              <a:rPr sz="3600" spc="-15" dirty="0">
                <a:latin typeface="Rockwell"/>
                <a:cs typeface="Rockwell"/>
              </a:rPr>
              <a:t>Pengambilan</a:t>
            </a:r>
            <a:r>
              <a:rPr sz="3600" spc="-45" dirty="0">
                <a:latin typeface="Rockwell"/>
                <a:cs typeface="Rockwell"/>
              </a:rPr>
              <a:t> </a:t>
            </a:r>
            <a:r>
              <a:rPr sz="3600" dirty="0">
                <a:latin typeface="Rockwell"/>
                <a:cs typeface="Rockwell"/>
              </a:rPr>
              <a:t>data</a:t>
            </a:r>
            <a:endParaRPr sz="3600">
              <a:latin typeface="Rockwell"/>
              <a:cs typeface="Rockwell"/>
            </a:endParaRPr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ctrTitle"/>
          </p:nvPr>
        </p:nvSpPr>
        <p:spPr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3970">
              <a:lnSpc>
                <a:spcPct val="100000"/>
              </a:lnSpc>
              <a:spcBef>
                <a:spcPts val="100"/>
              </a:spcBef>
            </a:pPr>
            <a:r>
              <a:rPr dirty="0"/>
              <a:t>Perumpama</a:t>
            </a:r>
            <a:r>
              <a:rPr spc="-20" dirty="0"/>
              <a:t>a</a:t>
            </a:r>
            <a:r>
              <a:rPr dirty="0"/>
              <a:t>n??</a:t>
            </a:r>
          </a:p>
        </p:txBody>
      </p:sp>
      <p:sp>
        <p:nvSpPr>
          <p:cNvPr id="3" name="object 3"/>
          <p:cNvSpPr txBox="1"/>
          <p:nvPr/>
        </p:nvSpPr>
        <p:spPr>
          <a:xfrm>
            <a:off x="520700" y="2245867"/>
            <a:ext cx="11416030" cy="63500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4000" spc="-10" dirty="0">
                <a:latin typeface="Rockwell"/>
                <a:cs typeface="Rockwell"/>
              </a:rPr>
              <a:t>Apakah </a:t>
            </a:r>
            <a:r>
              <a:rPr sz="4000" spc="-30" dirty="0">
                <a:latin typeface="Rockwell"/>
                <a:cs typeface="Rockwell"/>
              </a:rPr>
              <a:t>kedua </a:t>
            </a:r>
            <a:r>
              <a:rPr sz="4000" spc="-25" dirty="0">
                <a:latin typeface="Rockwell"/>
                <a:cs typeface="Rockwell"/>
              </a:rPr>
              <a:t>orang </a:t>
            </a:r>
            <a:r>
              <a:rPr sz="4000" spc="-5" dirty="0">
                <a:latin typeface="Rockwell"/>
                <a:cs typeface="Rockwell"/>
              </a:rPr>
              <a:t>ini </a:t>
            </a:r>
            <a:r>
              <a:rPr sz="4000" spc="-10" dirty="0">
                <a:latin typeface="Rockwell"/>
                <a:cs typeface="Rockwell"/>
              </a:rPr>
              <a:t>sedang </a:t>
            </a:r>
            <a:r>
              <a:rPr sz="4000" spc="-25" dirty="0">
                <a:latin typeface="Rockwell"/>
                <a:cs typeface="Rockwell"/>
              </a:rPr>
              <a:t>berkomunikasi</a:t>
            </a:r>
            <a:r>
              <a:rPr sz="4000" spc="60" dirty="0">
                <a:latin typeface="Rockwell"/>
                <a:cs typeface="Rockwell"/>
              </a:rPr>
              <a:t> </a:t>
            </a:r>
            <a:r>
              <a:rPr sz="4000" spc="-5" dirty="0">
                <a:latin typeface="Rockwell"/>
                <a:cs typeface="Rockwell"/>
              </a:rPr>
              <a:t>?</a:t>
            </a:r>
            <a:endParaRPr sz="4000">
              <a:latin typeface="Rockwell"/>
              <a:cs typeface="Rockwell"/>
            </a:endParaRPr>
          </a:p>
        </p:txBody>
      </p:sp>
      <p:sp>
        <p:nvSpPr>
          <p:cNvPr id="4" name="object 4"/>
          <p:cNvSpPr/>
          <p:nvPr/>
        </p:nvSpPr>
        <p:spPr>
          <a:xfrm>
            <a:off x="1226922" y="3151187"/>
            <a:ext cx="12176533" cy="5607808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0" y="233425"/>
            <a:ext cx="14401800" cy="1500505"/>
          </a:xfrm>
          <a:custGeom>
            <a:avLst/>
            <a:gdLst/>
            <a:ahLst/>
            <a:cxnLst/>
            <a:rect l="l" t="t" r="r" b="b"/>
            <a:pathLst>
              <a:path w="14401800" h="1500505">
                <a:moveTo>
                  <a:pt x="0" y="1500124"/>
                </a:moveTo>
                <a:lnTo>
                  <a:pt x="14401800" y="1500124"/>
                </a:lnTo>
                <a:lnTo>
                  <a:pt x="14401800" y="0"/>
                </a:lnTo>
                <a:lnTo>
                  <a:pt x="0" y="0"/>
                </a:lnTo>
                <a:lnTo>
                  <a:pt x="0" y="1500124"/>
                </a:lnTo>
                <a:close/>
              </a:path>
            </a:pathLst>
          </a:custGeom>
          <a:solidFill>
            <a:srgbClr val="6699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xfrm>
            <a:off x="3877183" y="519810"/>
            <a:ext cx="6650355" cy="87947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/>
              <a:t>Tugas</a:t>
            </a:r>
            <a:r>
              <a:rPr spc="-100" dirty="0"/>
              <a:t> </a:t>
            </a:r>
            <a:r>
              <a:rPr dirty="0"/>
              <a:t>Komunikasi</a:t>
            </a:r>
          </a:p>
        </p:txBody>
      </p:sp>
      <p:graphicFrame>
        <p:nvGraphicFramePr>
          <p:cNvPr id="4" name="object 4"/>
          <p:cNvGraphicFramePr>
            <a:graphicFrameLocks noGrp="1"/>
          </p:cNvGraphicFramePr>
          <p:nvPr/>
        </p:nvGraphicFramePr>
        <p:xfrm>
          <a:off x="633412" y="2198687"/>
          <a:ext cx="12954000" cy="6021069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6477635"/>
                <a:gridCol w="6476365"/>
              </a:tblGrid>
              <a:tr h="804037">
                <a:tc>
                  <a:txBody>
                    <a:bodyPr/>
                    <a:lstStyle/>
                    <a:p>
                      <a:pPr marL="76200">
                        <a:lnSpc>
                          <a:spcPct val="100000"/>
                        </a:lnSpc>
                        <a:spcBef>
                          <a:spcPts val="135"/>
                        </a:spcBef>
                      </a:pPr>
                      <a:r>
                        <a:rPr sz="3600" spc="-5" dirty="0">
                          <a:latin typeface="Rockwell"/>
                          <a:cs typeface="Rockwell"/>
                        </a:rPr>
                        <a:t>Pemanfaatan </a:t>
                      </a:r>
                      <a:r>
                        <a:rPr sz="3600" dirty="0">
                          <a:latin typeface="Rockwell"/>
                          <a:cs typeface="Rockwell"/>
                        </a:rPr>
                        <a:t>sistem</a:t>
                      </a:r>
                      <a:r>
                        <a:rPr sz="3600" spc="-105" dirty="0">
                          <a:latin typeface="Rockwell"/>
                          <a:cs typeface="Rockwell"/>
                        </a:rPr>
                        <a:t> </a:t>
                      </a:r>
                      <a:r>
                        <a:rPr sz="3600" spc="-10" dirty="0">
                          <a:latin typeface="Rockwell"/>
                          <a:cs typeface="Rockwell"/>
                        </a:rPr>
                        <a:t>transmisi</a:t>
                      </a:r>
                      <a:endParaRPr sz="3600">
                        <a:latin typeface="Rockwell"/>
                        <a:cs typeface="Rockwell"/>
                      </a:endParaRPr>
                    </a:p>
                  </a:txBody>
                  <a:tcPr marL="0" marR="0" marT="17145" marB="0">
                    <a:lnL w="28575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28575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84455">
                        <a:lnSpc>
                          <a:spcPct val="100000"/>
                        </a:lnSpc>
                        <a:spcBef>
                          <a:spcPts val="135"/>
                        </a:spcBef>
                      </a:pPr>
                      <a:r>
                        <a:rPr sz="3600" spc="-15" dirty="0">
                          <a:latin typeface="Rockwell"/>
                          <a:cs typeface="Rockwell"/>
                        </a:rPr>
                        <a:t>Pengalamatan</a:t>
                      </a:r>
                      <a:endParaRPr sz="3600">
                        <a:latin typeface="Rockwell"/>
                        <a:cs typeface="Rockwell"/>
                      </a:endParaRPr>
                    </a:p>
                  </a:txBody>
                  <a:tcPr marL="0" marR="0" marT="17145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28575">
                      <a:solidFill>
                        <a:srgbClr val="000000"/>
                      </a:solidFill>
                      <a:prstDash val="solid"/>
                    </a:lnR>
                    <a:lnT w="28575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</a:tr>
              <a:tr h="802386">
                <a:tc>
                  <a:txBody>
                    <a:bodyPr/>
                    <a:lstStyle/>
                    <a:p>
                      <a:pPr marL="76200">
                        <a:lnSpc>
                          <a:spcPct val="100000"/>
                        </a:lnSpc>
                        <a:spcBef>
                          <a:spcPts val="135"/>
                        </a:spcBef>
                      </a:pPr>
                      <a:r>
                        <a:rPr sz="3600" spc="5" dirty="0">
                          <a:latin typeface="Rockwell"/>
                          <a:cs typeface="Rockwell"/>
                        </a:rPr>
                        <a:t>Interfacing</a:t>
                      </a:r>
                      <a:endParaRPr sz="3600">
                        <a:latin typeface="Rockwell"/>
                        <a:cs typeface="Rockwell"/>
                      </a:endParaRPr>
                    </a:p>
                  </a:txBody>
                  <a:tcPr marL="0" marR="0" marT="17145" marB="0">
                    <a:lnL w="28575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84455">
                        <a:lnSpc>
                          <a:spcPct val="100000"/>
                        </a:lnSpc>
                        <a:spcBef>
                          <a:spcPts val="135"/>
                        </a:spcBef>
                      </a:pPr>
                      <a:r>
                        <a:rPr sz="3600" dirty="0">
                          <a:latin typeface="Rockwell"/>
                          <a:cs typeface="Rockwell"/>
                        </a:rPr>
                        <a:t>Routing</a:t>
                      </a:r>
                      <a:endParaRPr sz="3600">
                        <a:latin typeface="Rockwell"/>
                        <a:cs typeface="Rockwell"/>
                      </a:endParaRPr>
                    </a:p>
                  </a:txBody>
                  <a:tcPr marL="0" marR="0" marT="17145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28575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</a:tr>
              <a:tr h="1002919">
                <a:tc>
                  <a:txBody>
                    <a:bodyPr/>
                    <a:lstStyle/>
                    <a:p>
                      <a:pPr marL="76200">
                        <a:lnSpc>
                          <a:spcPct val="100000"/>
                        </a:lnSpc>
                        <a:spcBef>
                          <a:spcPts val="135"/>
                        </a:spcBef>
                      </a:pPr>
                      <a:r>
                        <a:rPr sz="3600" spc="-10" dirty="0">
                          <a:latin typeface="Rockwell"/>
                          <a:cs typeface="Rockwell"/>
                        </a:rPr>
                        <a:t>Generasi</a:t>
                      </a:r>
                      <a:r>
                        <a:rPr sz="3600" spc="-114" dirty="0">
                          <a:latin typeface="Rockwell"/>
                          <a:cs typeface="Rockwell"/>
                        </a:rPr>
                        <a:t> </a:t>
                      </a:r>
                      <a:r>
                        <a:rPr sz="3600" spc="-35" dirty="0">
                          <a:latin typeface="Rockwell"/>
                          <a:cs typeface="Rockwell"/>
                        </a:rPr>
                        <a:t>sinyal</a:t>
                      </a:r>
                      <a:endParaRPr sz="3600">
                        <a:latin typeface="Rockwell"/>
                        <a:cs typeface="Rockwell"/>
                      </a:endParaRPr>
                    </a:p>
                  </a:txBody>
                  <a:tcPr marL="0" marR="0" marT="17145" marB="0">
                    <a:lnL w="28575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84455">
                        <a:lnSpc>
                          <a:spcPct val="100000"/>
                        </a:lnSpc>
                        <a:spcBef>
                          <a:spcPts val="135"/>
                        </a:spcBef>
                      </a:pPr>
                      <a:r>
                        <a:rPr sz="3600" spc="-25" dirty="0">
                          <a:latin typeface="Rockwell"/>
                          <a:cs typeface="Rockwell"/>
                        </a:rPr>
                        <a:t>Recovery</a:t>
                      </a:r>
                      <a:endParaRPr sz="3600">
                        <a:latin typeface="Rockwell"/>
                        <a:cs typeface="Rockwell"/>
                      </a:endParaRPr>
                    </a:p>
                  </a:txBody>
                  <a:tcPr marL="0" marR="0" marT="17145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28575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</a:tr>
              <a:tr h="802386">
                <a:tc>
                  <a:txBody>
                    <a:bodyPr/>
                    <a:lstStyle/>
                    <a:p>
                      <a:pPr marL="76200">
                        <a:lnSpc>
                          <a:spcPct val="100000"/>
                        </a:lnSpc>
                        <a:spcBef>
                          <a:spcPts val="140"/>
                        </a:spcBef>
                      </a:pPr>
                      <a:r>
                        <a:rPr sz="3600" spc="-15" dirty="0">
                          <a:latin typeface="Rockwell"/>
                          <a:cs typeface="Rockwell"/>
                        </a:rPr>
                        <a:t>Sinkronisasi</a:t>
                      </a:r>
                      <a:endParaRPr sz="3600">
                        <a:latin typeface="Rockwell"/>
                        <a:cs typeface="Rockwell"/>
                      </a:endParaRPr>
                    </a:p>
                  </a:txBody>
                  <a:tcPr marL="0" marR="0" marT="17780" marB="0">
                    <a:lnL w="28575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84455">
                        <a:lnSpc>
                          <a:spcPct val="100000"/>
                        </a:lnSpc>
                        <a:spcBef>
                          <a:spcPts val="140"/>
                        </a:spcBef>
                      </a:pPr>
                      <a:r>
                        <a:rPr sz="3600" spc="-55" dirty="0">
                          <a:latin typeface="Rockwell"/>
                          <a:cs typeface="Rockwell"/>
                        </a:rPr>
                        <a:t>Format</a:t>
                      </a:r>
                      <a:r>
                        <a:rPr sz="3600" spc="-80" dirty="0">
                          <a:latin typeface="Rockwell"/>
                          <a:cs typeface="Rockwell"/>
                        </a:rPr>
                        <a:t> </a:t>
                      </a:r>
                      <a:r>
                        <a:rPr sz="3600" dirty="0">
                          <a:latin typeface="Rockwell"/>
                          <a:cs typeface="Rockwell"/>
                        </a:rPr>
                        <a:t>pesan</a:t>
                      </a:r>
                      <a:endParaRPr sz="3600">
                        <a:latin typeface="Rockwell"/>
                        <a:cs typeface="Rockwell"/>
                      </a:endParaRPr>
                    </a:p>
                  </a:txBody>
                  <a:tcPr marL="0" marR="0" marT="1778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28575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</a:tr>
              <a:tr h="1002918">
                <a:tc>
                  <a:txBody>
                    <a:bodyPr/>
                    <a:lstStyle/>
                    <a:p>
                      <a:pPr marL="76200">
                        <a:lnSpc>
                          <a:spcPct val="100000"/>
                        </a:lnSpc>
                        <a:spcBef>
                          <a:spcPts val="140"/>
                        </a:spcBef>
                      </a:pPr>
                      <a:r>
                        <a:rPr sz="3600" spc="-15" dirty="0">
                          <a:latin typeface="Rockwell"/>
                          <a:cs typeface="Rockwell"/>
                        </a:rPr>
                        <a:t>Pertukaran</a:t>
                      </a:r>
                      <a:r>
                        <a:rPr sz="3600" spc="-130" dirty="0">
                          <a:latin typeface="Rockwell"/>
                          <a:cs typeface="Rockwell"/>
                        </a:rPr>
                        <a:t> </a:t>
                      </a:r>
                      <a:r>
                        <a:rPr sz="3600" spc="-5" dirty="0">
                          <a:latin typeface="Rockwell"/>
                          <a:cs typeface="Rockwell"/>
                        </a:rPr>
                        <a:t>manajemen</a:t>
                      </a:r>
                      <a:endParaRPr sz="3600">
                        <a:latin typeface="Rockwell"/>
                        <a:cs typeface="Rockwell"/>
                      </a:endParaRPr>
                    </a:p>
                  </a:txBody>
                  <a:tcPr marL="0" marR="0" marT="17780" marB="0">
                    <a:lnL w="28575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84455">
                        <a:lnSpc>
                          <a:spcPct val="100000"/>
                        </a:lnSpc>
                        <a:spcBef>
                          <a:spcPts val="140"/>
                        </a:spcBef>
                      </a:pPr>
                      <a:r>
                        <a:rPr sz="3600" spc="-15" dirty="0">
                          <a:latin typeface="Rockwell"/>
                          <a:cs typeface="Rockwell"/>
                        </a:rPr>
                        <a:t>Keamanan</a:t>
                      </a:r>
                      <a:endParaRPr sz="3600">
                        <a:latin typeface="Rockwell"/>
                        <a:cs typeface="Rockwell"/>
                      </a:endParaRPr>
                    </a:p>
                  </a:txBody>
                  <a:tcPr marL="0" marR="0" marT="1778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28575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</a:tr>
              <a:tr h="802386">
                <a:tc>
                  <a:txBody>
                    <a:bodyPr/>
                    <a:lstStyle/>
                    <a:p>
                      <a:pPr marL="76200">
                        <a:lnSpc>
                          <a:spcPct val="100000"/>
                        </a:lnSpc>
                        <a:spcBef>
                          <a:spcPts val="140"/>
                        </a:spcBef>
                      </a:pPr>
                      <a:r>
                        <a:rPr sz="3600" spc="-40" dirty="0">
                          <a:latin typeface="Rockwell"/>
                          <a:cs typeface="Rockwell"/>
                        </a:rPr>
                        <a:t>Koreksi </a:t>
                      </a:r>
                      <a:r>
                        <a:rPr sz="3600" dirty="0">
                          <a:latin typeface="Rockwell"/>
                          <a:cs typeface="Rockwell"/>
                        </a:rPr>
                        <a:t>dan </a:t>
                      </a:r>
                      <a:r>
                        <a:rPr sz="3600" spc="-5" dirty="0">
                          <a:latin typeface="Rockwell"/>
                          <a:cs typeface="Rockwell"/>
                        </a:rPr>
                        <a:t>deteksi</a:t>
                      </a:r>
                      <a:r>
                        <a:rPr sz="3600" spc="-125" dirty="0">
                          <a:latin typeface="Rockwell"/>
                          <a:cs typeface="Rockwell"/>
                        </a:rPr>
                        <a:t> </a:t>
                      </a:r>
                      <a:r>
                        <a:rPr sz="3600" spc="-25" dirty="0">
                          <a:latin typeface="Rockwell"/>
                          <a:cs typeface="Rockwell"/>
                        </a:rPr>
                        <a:t>error</a:t>
                      </a:r>
                      <a:endParaRPr sz="3600">
                        <a:latin typeface="Rockwell"/>
                        <a:cs typeface="Rockwell"/>
                      </a:endParaRPr>
                    </a:p>
                  </a:txBody>
                  <a:tcPr marL="0" marR="0" marT="17780" marB="0">
                    <a:lnL w="28575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84455">
                        <a:lnSpc>
                          <a:spcPct val="100000"/>
                        </a:lnSpc>
                        <a:spcBef>
                          <a:spcPts val="140"/>
                        </a:spcBef>
                      </a:pPr>
                      <a:r>
                        <a:rPr sz="3600" dirty="0">
                          <a:latin typeface="Rockwell"/>
                          <a:cs typeface="Rockwell"/>
                        </a:rPr>
                        <a:t>Manajemen</a:t>
                      </a:r>
                      <a:r>
                        <a:rPr sz="3600" spc="-30" dirty="0">
                          <a:latin typeface="Rockwell"/>
                          <a:cs typeface="Rockwell"/>
                        </a:rPr>
                        <a:t> </a:t>
                      </a:r>
                      <a:r>
                        <a:rPr sz="3600" dirty="0">
                          <a:latin typeface="Rockwell"/>
                          <a:cs typeface="Rockwell"/>
                        </a:rPr>
                        <a:t>jaringan</a:t>
                      </a:r>
                      <a:endParaRPr sz="3600">
                        <a:latin typeface="Rockwell"/>
                        <a:cs typeface="Rockwell"/>
                      </a:endParaRPr>
                    </a:p>
                  </a:txBody>
                  <a:tcPr marL="0" marR="0" marT="1778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28575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</a:tr>
              <a:tr h="804037">
                <a:tc>
                  <a:txBody>
                    <a:bodyPr/>
                    <a:lstStyle/>
                    <a:p>
                      <a:pPr marL="76200">
                        <a:lnSpc>
                          <a:spcPct val="100000"/>
                        </a:lnSpc>
                        <a:spcBef>
                          <a:spcPts val="140"/>
                        </a:spcBef>
                      </a:pPr>
                      <a:r>
                        <a:rPr sz="3600" spc="-40" dirty="0">
                          <a:latin typeface="Rockwell"/>
                          <a:cs typeface="Rockwell"/>
                        </a:rPr>
                        <a:t>Flow</a:t>
                      </a:r>
                      <a:r>
                        <a:rPr sz="3600" spc="-45" dirty="0">
                          <a:latin typeface="Rockwell"/>
                          <a:cs typeface="Rockwell"/>
                        </a:rPr>
                        <a:t> </a:t>
                      </a:r>
                      <a:r>
                        <a:rPr sz="3600" spc="-25" dirty="0">
                          <a:latin typeface="Rockwell"/>
                          <a:cs typeface="Rockwell"/>
                        </a:rPr>
                        <a:t>control</a:t>
                      </a:r>
                      <a:endParaRPr sz="3600">
                        <a:latin typeface="Rockwell"/>
                        <a:cs typeface="Rockwell"/>
                      </a:endParaRPr>
                    </a:p>
                  </a:txBody>
                  <a:tcPr marL="0" marR="0" marT="17780" marB="0">
                    <a:lnL w="28575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28575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37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28575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28575">
                      <a:solidFill>
                        <a:srgbClr val="000000"/>
                      </a:solidFill>
                      <a:prstDash val="solid"/>
                    </a:lnB>
                  </a:tcPr>
                </a:tc>
              </a:tr>
            </a:tbl>
          </a:graphicData>
        </a:graphic>
      </p:graphicFrame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1311910" y="647522"/>
            <a:ext cx="11785600" cy="880110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dirty="0"/>
              <a:t>Model Komunikasi Secara</a:t>
            </a:r>
            <a:r>
              <a:rPr spc="-95" dirty="0"/>
              <a:t> </a:t>
            </a:r>
            <a:r>
              <a:rPr spc="5" dirty="0"/>
              <a:t>Umum</a:t>
            </a:r>
          </a:p>
        </p:txBody>
      </p:sp>
      <p:sp>
        <p:nvSpPr>
          <p:cNvPr id="3" name="object 3"/>
          <p:cNvSpPr/>
          <p:nvPr/>
        </p:nvSpPr>
        <p:spPr>
          <a:xfrm>
            <a:off x="0" y="1833625"/>
            <a:ext cx="14401800" cy="3379724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/>
          <p:nvPr/>
        </p:nvSpPr>
        <p:spPr>
          <a:xfrm>
            <a:off x="161925" y="5415025"/>
            <a:ext cx="14149319" cy="3236849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1648714" y="647522"/>
            <a:ext cx="11111865" cy="880110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dirty="0"/>
              <a:t>Model Sistem Komunikasi</a:t>
            </a:r>
            <a:r>
              <a:rPr spc="-70" dirty="0"/>
              <a:t> </a:t>
            </a:r>
            <a:r>
              <a:rPr dirty="0"/>
              <a:t>Data</a:t>
            </a:r>
          </a:p>
        </p:txBody>
      </p:sp>
      <p:sp>
        <p:nvSpPr>
          <p:cNvPr id="3" name="object 3"/>
          <p:cNvSpPr/>
          <p:nvPr/>
        </p:nvSpPr>
        <p:spPr>
          <a:xfrm>
            <a:off x="30162" y="1833625"/>
            <a:ext cx="14371573" cy="7091299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109220" y="664285"/>
            <a:ext cx="14180819" cy="848994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5400" dirty="0"/>
              <a:t>Model </a:t>
            </a:r>
            <a:r>
              <a:rPr sz="5400" spc="-5" dirty="0"/>
              <a:t>Komunikasi Yang</a:t>
            </a:r>
            <a:r>
              <a:rPr sz="5400" spc="-40" dirty="0"/>
              <a:t> </a:t>
            </a:r>
            <a:r>
              <a:rPr sz="5400" spc="-5" dirty="0"/>
              <a:t>Disederhanakan</a:t>
            </a:r>
            <a:endParaRPr sz="5400"/>
          </a:p>
        </p:txBody>
      </p:sp>
      <p:sp>
        <p:nvSpPr>
          <p:cNvPr id="3" name="object 3"/>
          <p:cNvSpPr/>
          <p:nvPr/>
        </p:nvSpPr>
        <p:spPr>
          <a:xfrm>
            <a:off x="114300" y="2290762"/>
            <a:ext cx="14125575" cy="63246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0" y="360425"/>
            <a:ext cx="14401800" cy="1501775"/>
          </a:xfrm>
          <a:custGeom>
            <a:avLst/>
            <a:gdLst/>
            <a:ahLst/>
            <a:cxnLst/>
            <a:rect l="l" t="t" r="r" b="b"/>
            <a:pathLst>
              <a:path w="14401800" h="1501775">
                <a:moveTo>
                  <a:pt x="0" y="1501775"/>
                </a:moveTo>
                <a:lnTo>
                  <a:pt x="14401800" y="1501775"/>
                </a:lnTo>
                <a:lnTo>
                  <a:pt x="14401800" y="0"/>
                </a:lnTo>
                <a:lnTo>
                  <a:pt x="0" y="0"/>
                </a:lnTo>
                <a:lnTo>
                  <a:pt x="0" y="1501775"/>
                </a:lnTo>
                <a:close/>
              </a:path>
            </a:pathLst>
          </a:custGeom>
          <a:solidFill>
            <a:srgbClr val="6699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xfrm>
            <a:off x="3282441" y="647522"/>
            <a:ext cx="7836534" cy="880110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dirty="0"/>
              <a:t>Networking</a:t>
            </a:r>
            <a:r>
              <a:rPr spc="-60" dirty="0"/>
              <a:t> </a:t>
            </a:r>
            <a:r>
              <a:rPr spc="-5" dirty="0"/>
              <a:t>(Jaringan)</a:t>
            </a:r>
          </a:p>
        </p:txBody>
      </p:sp>
      <p:sp>
        <p:nvSpPr>
          <p:cNvPr id="4" name="object 4"/>
          <p:cNvSpPr txBox="1"/>
          <p:nvPr/>
        </p:nvSpPr>
        <p:spPr>
          <a:xfrm>
            <a:off x="822452" y="2319019"/>
            <a:ext cx="12645390" cy="590550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440690" marR="731520" indent="-428625">
              <a:lnSpc>
                <a:spcPct val="100000"/>
              </a:lnSpc>
              <a:spcBef>
                <a:spcPts val="100"/>
              </a:spcBef>
              <a:buFont typeface="Rockwell"/>
              <a:buChar char="•"/>
              <a:tabLst>
                <a:tab pos="441325" algn="l"/>
                <a:tab pos="5967730" algn="l"/>
                <a:tab pos="8368665" algn="l"/>
              </a:tabLst>
            </a:pPr>
            <a:r>
              <a:rPr sz="4800" b="1" dirty="0">
                <a:latin typeface="Rockwell"/>
                <a:cs typeface="Rockwell"/>
              </a:rPr>
              <a:t>Komunikasi point	</a:t>
            </a:r>
            <a:r>
              <a:rPr sz="4800" b="1" spc="-5" dirty="0">
                <a:latin typeface="Rockwell"/>
                <a:cs typeface="Rockwell"/>
              </a:rPr>
              <a:t>to </a:t>
            </a:r>
            <a:r>
              <a:rPr sz="4800" b="1" dirty="0">
                <a:latin typeface="Rockwell"/>
                <a:cs typeface="Rockwell"/>
              </a:rPr>
              <a:t>point	</a:t>
            </a:r>
            <a:r>
              <a:rPr sz="4800" b="1" spc="-5" dirty="0">
                <a:latin typeface="Rockwell"/>
                <a:cs typeface="Rockwell"/>
              </a:rPr>
              <a:t>tidak</a:t>
            </a:r>
            <a:r>
              <a:rPr sz="4800" b="1" spc="-95" dirty="0">
                <a:latin typeface="Rockwell"/>
                <a:cs typeface="Rockwell"/>
              </a:rPr>
              <a:t> </a:t>
            </a:r>
            <a:r>
              <a:rPr sz="4800" b="1" dirty="0">
                <a:latin typeface="Rockwell"/>
                <a:cs typeface="Rockwell"/>
              </a:rPr>
              <a:t>selalu  praktis</a:t>
            </a:r>
            <a:endParaRPr sz="4800">
              <a:latin typeface="Rockwell"/>
              <a:cs typeface="Rockwell"/>
            </a:endParaRPr>
          </a:p>
          <a:p>
            <a:pPr marL="939165" lvl="1" indent="-355600">
              <a:lnSpc>
                <a:spcPct val="100000"/>
              </a:lnSpc>
              <a:spcBef>
                <a:spcPts val="980"/>
              </a:spcBef>
              <a:buChar char="–"/>
              <a:tabLst>
                <a:tab pos="939800" algn="l"/>
              </a:tabLst>
            </a:pPr>
            <a:r>
              <a:rPr sz="4000" spc="-10" dirty="0">
                <a:latin typeface="Rockwell"/>
                <a:cs typeface="Rockwell"/>
              </a:rPr>
              <a:t>Alat </a:t>
            </a:r>
            <a:r>
              <a:rPr sz="4000" spc="-5" dirty="0">
                <a:latin typeface="Rockwell"/>
                <a:cs typeface="Rockwell"/>
              </a:rPr>
              <a:t>terlalu jauh</a:t>
            </a:r>
            <a:r>
              <a:rPr sz="4000" spc="-20" dirty="0">
                <a:latin typeface="Rockwell"/>
                <a:cs typeface="Rockwell"/>
              </a:rPr>
              <a:t> </a:t>
            </a:r>
            <a:r>
              <a:rPr sz="4000" spc="-5" dirty="0">
                <a:latin typeface="Rockwell"/>
                <a:cs typeface="Rockwell"/>
              </a:rPr>
              <a:t>terpisah</a:t>
            </a:r>
            <a:endParaRPr sz="4000">
              <a:latin typeface="Rockwell"/>
              <a:cs typeface="Rockwell"/>
            </a:endParaRPr>
          </a:p>
          <a:p>
            <a:pPr marL="939165" marR="5080" lvl="1" indent="-355600">
              <a:lnSpc>
                <a:spcPct val="100000"/>
              </a:lnSpc>
              <a:spcBef>
                <a:spcPts val="960"/>
              </a:spcBef>
              <a:buChar char="–"/>
              <a:tabLst>
                <a:tab pos="939800" algn="l"/>
              </a:tabLst>
            </a:pPr>
            <a:r>
              <a:rPr sz="4000" spc="-10" dirty="0">
                <a:latin typeface="Rockwell"/>
                <a:cs typeface="Rockwell"/>
              </a:rPr>
              <a:t>Peralatan yang </a:t>
            </a:r>
            <a:r>
              <a:rPr sz="4000" spc="-5" dirty="0">
                <a:latin typeface="Rockwell"/>
                <a:cs typeface="Rockwell"/>
              </a:rPr>
              <a:t>besar </a:t>
            </a:r>
            <a:r>
              <a:rPr sz="4000" spc="-10" dirty="0">
                <a:latin typeface="Rockwell"/>
                <a:cs typeface="Rockwell"/>
              </a:rPr>
              <a:t>memerlukan </a:t>
            </a:r>
            <a:r>
              <a:rPr sz="4000" spc="-5" dirty="0">
                <a:latin typeface="Rockwell"/>
                <a:cs typeface="Rockwell"/>
              </a:rPr>
              <a:t>jumlah koneksi  yang tidak</a:t>
            </a:r>
            <a:r>
              <a:rPr sz="4000" spc="-10" dirty="0">
                <a:latin typeface="Rockwell"/>
                <a:cs typeface="Rockwell"/>
              </a:rPr>
              <a:t> </a:t>
            </a:r>
            <a:r>
              <a:rPr sz="4000" spc="-5" dirty="0">
                <a:latin typeface="Rockwell"/>
                <a:cs typeface="Rockwell"/>
              </a:rPr>
              <a:t>praktis</a:t>
            </a:r>
            <a:endParaRPr sz="4000">
              <a:latin typeface="Rockwell"/>
              <a:cs typeface="Rockwell"/>
            </a:endParaRPr>
          </a:p>
          <a:p>
            <a:pPr marL="440690" indent="-428625">
              <a:lnSpc>
                <a:spcPct val="100000"/>
              </a:lnSpc>
              <a:spcBef>
                <a:spcPts val="1135"/>
              </a:spcBef>
              <a:buFont typeface="Rockwell"/>
              <a:buChar char="•"/>
              <a:tabLst>
                <a:tab pos="441325" algn="l"/>
                <a:tab pos="4454525" algn="l"/>
                <a:tab pos="7165975" algn="l"/>
              </a:tabLst>
            </a:pPr>
            <a:r>
              <a:rPr sz="4800" b="1" dirty="0">
                <a:latin typeface="Rockwell"/>
                <a:cs typeface="Rockwell"/>
              </a:rPr>
              <a:t>Solusi dalam	jaringan	komunikasi</a:t>
            </a:r>
            <a:endParaRPr sz="4800">
              <a:latin typeface="Rockwell"/>
              <a:cs typeface="Rockwell"/>
            </a:endParaRPr>
          </a:p>
          <a:p>
            <a:pPr marL="939165" lvl="1" indent="-355600">
              <a:lnSpc>
                <a:spcPct val="100000"/>
              </a:lnSpc>
              <a:spcBef>
                <a:spcPts val="980"/>
              </a:spcBef>
              <a:buChar char="–"/>
              <a:tabLst>
                <a:tab pos="939800" algn="l"/>
              </a:tabLst>
            </a:pPr>
            <a:r>
              <a:rPr sz="4000" spc="-5" dirty="0">
                <a:latin typeface="Rockwell"/>
                <a:cs typeface="Rockwell"/>
              </a:rPr>
              <a:t>Wide </a:t>
            </a:r>
            <a:r>
              <a:rPr sz="4000" spc="-10" dirty="0">
                <a:latin typeface="Rockwell"/>
                <a:cs typeface="Rockwell"/>
              </a:rPr>
              <a:t>Area Network</a:t>
            </a:r>
            <a:r>
              <a:rPr sz="4000" spc="-25" dirty="0">
                <a:latin typeface="Rockwell"/>
                <a:cs typeface="Rockwell"/>
              </a:rPr>
              <a:t> </a:t>
            </a:r>
            <a:r>
              <a:rPr sz="4000" spc="-5" dirty="0">
                <a:latin typeface="Rockwell"/>
                <a:cs typeface="Rockwell"/>
              </a:rPr>
              <a:t>(WAN)</a:t>
            </a:r>
            <a:endParaRPr sz="4000">
              <a:latin typeface="Rockwell"/>
              <a:cs typeface="Rockwell"/>
            </a:endParaRPr>
          </a:p>
          <a:p>
            <a:pPr marL="939165" lvl="1" indent="-355600">
              <a:lnSpc>
                <a:spcPct val="100000"/>
              </a:lnSpc>
              <a:spcBef>
                <a:spcPts val="965"/>
              </a:spcBef>
              <a:buChar char="–"/>
              <a:tabLst>
                <a:tab pos="939800" algn="l"/>
              </a:tabLst>
            </a:pPr>
            <a:r>
              <a:rPr sz="4000" spc="-5" dirty="0">
                <a:latin typeface="Rockwell"/>
                <a:cs typeface="Rockwell"/>
              </a:rPr>
              <a:t>Local </a:t>
            </a:r>
            <a:r>
              <a:rPr sz="4000" spc="-10" dirty="0">
                <a:latin typeface="Rockwell"/>
                <a:cs typeface="Rockwell"/>
              </a:rPr>
              <a:t>Area Network</a:t>
            </a:r>
            <a:r>
              <a:rPr sz="4000" spc="-5" dirty="0">
                <a:latin typeface="Rockwell"/>
                <a:cs typeface="Rockwell"/>
              </a:rPr>
              <a:t> (LAN)</a:t>
            </a:r>
            <a:endParaRPr sz="4000">
              <a:latin typeface="Rockwell"/>
              <a:cs typeface="Rockwell"/>
            </a:endParaRPr>
          </a:p>
        </p:txBody>
      </p:sp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0" y="360425"/>
            <a:ext cx="14401800" cy="1501775"/>
          </a:xfrm>
          <a:custGeom>
            <a:avLst/>
            <a:gdLst/>
            <a:ahLst/>
            <a:cxnLst/>
            <a:rect l="l" t="t" r="r" b="b"/>
            <a:pathLst>
              <a:path w="14401800" h="1501775">
                <a:moveTo>
                  <a:pt x="0" y="1501775"/>
                </a:moveTo>
                <a:lnTo>
                  <a:pt x="14401800" y="1501775"/>
                </a:lnTo>
                <a:lnTo>
                  <a:pt x="14401800" y="0"/>
                </a:lnTo>
                <a:lnTo>
                  <a:pt x="0" y="0"/>
                </a:lnTo>
                <a:lnTo>
                  <a:pt x="0" y="1501775"/>
                </a:lnTo>
                <a:close/>
              </a:path>
            </a:pathLst>
          </a:custGeom>
          <a:solidFill>
            <a:srgbClr val="6699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xfrm>
            <a:off x="3794886" y="647522"/>
            <a:ext cx="6809740" cy="880110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dirty="0"/>
              <a:t>Wide </a:t>
            </a:r>
            <a:r>
              <a:rPr spc="-5" dirty="0"/>
              <a:t>Area</a:t>
            </a:r>
            <a:r>
              <a:rPr spc="-80" dirty="0"/>
              <a:t> </a:t>
            </a:r>
            <a:r>
              <a:rPr dirty="0"/>
              <a:t>Network</a:t>
            </a:r>
          </a:p>
        </p:txBody>
      </p:sp>
      <p:sp>
        <p:nvSpPr>
          <p:cNvPr id="4" name="object 4"/>
          <p:cNvSpPr txBox="1"/>
          <p:nvPr/>
        </p:nvSpPr>
        <p:spPr>
          <a:xfrm>
            <a:off x="822452" y="1991461"/>
            <a:ext cx="10770870" cy="6028055"/>
          </a:xfrm>
          <a:prstGeom prst="rect">
            <a:avLst/>
          </a:prstGeom>
        </p:spPr>
        <p:txBody>
          <a:bodyPr vert="horz" wrap="square" lIns="0" tIns="146685" rIns="0" bIns="0" rtlCol="0">
            <a:spAutoFit/>
          </a:bodyPr>
          <a:lstStyle/>
          <a:p>
            <a:pPr marL="440690" indent="-428625">
              <a:lnSpc>
                <a:spcPct val="100000"/>
              </a:lnSpc>
              <a:spcBef>
                <a:spcPts val="1155"/>
              </a:spcBef>
              <a:buChar char="•"/>
              <a:tabLst>
                <a:tab pos="440690" algn="l"/>
                <a:tab pos="441325" algn="l"/>
              </a:tabLst>
            </a:pPr>
            <a:r>
              <a:rPr sz="4400" spc="-5" dirty="0">
                <a:latin typeface="Rockwell"/>
                <a:cs typeface="Rockwell"/>
              </a:rPr>
              <a:t>Area geografis </a:t>
            </a:r>
            <a:r>
              <a:rPr sz="4400" dirty="0">
                <a:latin typeface="Rockwell"/>
                <a:cs typeface="Rockwell"/>
              </a:rPr>
              <a:t>yang</a:t>
            </a:r>
            <a:r>
              <a:rPr sz="4400" spc="-10" dirty="0">
                <a:latin typeface="Rockwell"/>
                <a:cs typeface="Rockwell"/>
              </a:rPr>
              <a:t> </a:t>
            </a:r>
            <a:r>
              <a:rPr sz="4400" dirty="0">
                <a:latin typeface="Rockwell"/>
                <a:cs typeface="Rockwell"/>
              </a:rPr>
              <a:t>besar</a:t>
            </a:r>
            <a:endParaRPr sz="4400">
              <a:latin typeface="Rockwell"/>
              <a:cs typeface="Rockwell"/>
            </a:endParaRPr>
          </a:p>
          <a:p>
            <a:pPr marL="440690" indent="-428625">
              <a:lnSpc>
                <a:spcPct val="100000"/>
              </a:lnSpc>
              <a:spcBef>
                <a:spcPts val="1060"/>
              </a:spcBef>
              <a:buChar char="•"/>
              <a:tabLst>
                <a:tab pos="440690" algn="l"/>
                <a:tab pos="441325" algn="l"/>
              </a:tabLst>
            </a:pPr>
            <a:r>
              <a:rPr sz="4400" dirty="0">
                <a:latin typeface="Rockwell"/>
                <a:cs typeface="Rockwell"/>
              </a:rPr>
              <a:t>Crossing </a:t>
            </a:r>
            <a:r>
              <a:rPr sz="4400" spc="-5" dirty="0">
                <a:latin typeface="Rockwell"/>
                <a:cs typeface="Rockwell"/>
              </a:rPr>
              <a:t>public </a:t>
            </a:r>
            <a:r>
              <a:rPr sz="4400" dirty="0">
                <a:latin typeface="Rockwell"/>
                <a:cs typeface="Rockwell"/>
              </a:rPr>
              <a:t>rights </a:t>
            </a:r>
            <a:r>
              <a:rPr sz="4400" spc="-5" dirty="0">
                <a:latin typeface="Rockwell"/>
                <a:cs typeface="Rockwell"/>
              </a:rPr>
              <a:t>of</a:t>
            </a:r>
            <a:r>
              <a:rPr sz="4400" spc="-45" dirty="0">
                <a:latin typeface="Rockwell"/>
                <a:cs typeface="Rockwell"/>
              </a:rPr>
              <a:t> </a:t>
            </a:r>
            <a:r>
              <a:rPr sz="4400" dirty="0">
                <a:latin typeface="Rockwell"/>
                <a:cs typeface="Rockwell"/>
              </a:rPr>
              <a:t>way</a:t>
            </a:r>
            <a:endParaRPr sz="4400">
              <a:latin typeface="Rockwell"/>
              <a:cs typeface="Rockwell"/>
            </a:endParaRPr>
          </a:p>
          <a:p>
            <a:pPr marL="440690" indent="-428625">
              <a:lnSpc>
                <a:spcPct val="100000"/>
              </a:lnSpc>
              <a:spcBef>
                <a:spcPts val="1055"/>
              </a:spcBef>
              <a:buChar char="•"/>
              <a:tabLst>
                <a:tab pos="440690" algn="l"/>
                <a:tab pos="441325" algn="l"/>
              </a:tabLst>
            </a:pPr>
            <a:r>
              <a:rPr sz="4400" dirty="0">
                <a:latin typeface="Rockwell"/>
                <a:cs typeface="Rockwell"/>
              </a:rPr>
              <a:t>Realy in part </a:t>
            </a:r>
            <a:r>
              <a:rPr sz="4400" spc="-5" dirty="0">
                <a:latin typeface="Rockwell"/>
                <a:cs typeface="Rockwell"/>
              </a:rPr>
              <a:t>on </a:t>
            </a:r>
            <a:r>
              <a:rPr sz="4400" dirty="0">
                <a:latin typeface="Rockwell"/>
                <a:cs typeface="Rockwell"/>
              </a:rPr>
              <a:t>common carrier</a:t>
            </a:r>
            <a:r>
              <a:rPr sz="4400" spc="-25" dirty="0">
                <a:latin typeface="Rockwell"/>
                <a:cs typeface="Rockwell"/>
              </a:rPr>
              <a:t> </a:t>
            </a:r>
            <a:r>
              <a:rPr sz="4400" spc="-5" dirty="0">
                <a:latin typeface="Rockwell"/>
                <a:cs typeface="Rockwell"/>
              </a:rPr>
              <a:t>circuits</a:t>
            </a:r>
            <a:endParaRPr sz="4400">
              <a:latin typeface="Rockwell"/>
              <a:cs typeface="Rockwell"/>
            </a:endParaRPr>
          </a:p>
          <a:p>
            <a:pPr marL="440690" indent="-428625">
              <a:lnSpc>
                <a:spcPct val="100000"/>
              </a:lnSpc>
              <a:spcBef>
                <a:spcPts val="1060"/>
              </a:spcBef>
              <a:buChar char="•"/>
              <a:tabLst>
                <a:tab pos="440690" algn="l"/>
                <a:tab pos="441325" algn="l"/>
              </a:tabLst>
            </a:pPr>
            <a:r>
              <a:rPr sz="4400" spc="-5" dirty="0">
                <a:latin typeface="Rockwell"/>
                <a:cs typeface="Rockwell"/>
              </a:rPr>
              <a:t>Teknologi</a:t>
            </a:r>
            <a:r>
              <a:rPr sz="4400" spc="5" dirty="0">
                <a:latin typeface="Rockwell"/>
                <a:cs typeface="Rockwell"/>
              </a:rPr>
              <a:t> </a:t>
            </a:r>
            <a:r>
              <a:rPr sz="4400" dirty="0">
                <a:latin typeface="Rockwell"/>
                <a:cs typeface="Rockwell"/>
              </a:rPr>
              <a:t>alternative</a:t>
            </a:r>
            <a:endParaRPr sz="4400">
              <a:latin typeface="Rockwell"/>
              <a:cs typeface="Rockwell"/>
            </a:endParaRPr>
          </a:p>
          <a:p>
            <a:pPr marL="1057910" lvl="1" indent="-474345">
              <a:lnSpc>
                <a:spcPct val="100000"/>
              </a:lnSpc>
              <a:spcBef>
                <a:spcPts val="935"/>
              </a:spcBef>
              <a:buChar char="–"/>
              <a:tabLst>
                <a:tab pos="1057910" algn="l"/>
                <a:tab pos="1058545" algn="l"/>
              </a:tabLst>
            </a:pPr>
            <a:r>
              <a:rPr sz="3800" dirty="0">
                <a:latin typeface="Rockwell"/>
                <a:cs typeface="Rockwell"/>
              </a:rPr>
              <a:t>Circuit</a:t>
            </a:r>
            <a:r>
              <a:rPr sz="3800" spc="-5" dirty="0">
                <a:latin typeface="Rockwell"/>
                <a:cs typeface="Rockwell"/>
              </a:rPr>
              <a:t> </a:t>
            </a:r>
            <a:r>
              <a:rPr sz="3800" dirty="0">
                <a:latin typeface="Rockwell"/>
                <a:cs typeface="Rockwell"/>
              </a:rPr>
              <a:t>switching</a:t>
            </a:r>
            <a:endParaRPr sz="3800">
              <a:latin typeface="Rockwell"/>
              <a:cs typeface="Rockwell"/>
            </a:endParaRPr>
          </a:p>
          <a:p>
            <a:pPr marL="1057910" lvl="1" indent="-474345">
              <a:lnSpc>
                <a:spcPct val="100000"/>
              </a:lnSpc>
              <a:spcBef>
                <a:spcPts val="915"/>
              </a:spcBef>
              <a:buChar char="–"/>
              <a:tabLst>
                <a:tab pos="1057910" algn="l"/>
                <a:tab pos="1058545" algn="l"/>
              </a:tabLst>
            </a:pPr>
            <a:r>
              <a:rPr sz="3800" spc="-5" dirty="0">
                <a:latin typeface="Rockwell"/>
                <a:cs typeface="Rockwell"/>
              </a:rPr>
              <a:t>Packet</a:t>
            </a:r>
            <a:r>
              <a:rPr sz="3800" spc="-45" dirty="0">
                <a:latin typeface="Rockwell"/>
                <a:cs typeface="Rockwell"/>
              </a:rPr>
              <a:t> </a:t>
            </a:r>
            <a:r>
              <a:rPr sz="3800" dirty="0">
                <a:latin typeface="Rockwell"/>
                <a:cs typeface="Rockwell"/>
              </a:rPr>
              <a:t>switching</a:t>
            </a:r>
            <a:endParaRPr sz="3800">
              <a:latin typeface="Rockwell"/>
              <a:cs typeface="Rockwell"/>
            </a:endParaRPr>
          </a:p>
          <a:p>
            <a:pPr marL="1057910" lvl="1" indent="-474345">
              <a:lnSpc>
                <a:spcPct val="100000"/>
              </a:lnSpc>
              <a:spcBef>
                <a:spcPts val="910"/>
              </a:spcBef>
              <a:buChar char="–"/>
              <a:tabLst>
                <a:tab pos="1057910" algn="l"/>
                <a:tab pos="1058545" algn="l"/>
              </a:tabLst>
            </a:pPr>
            <a:r>
              <a:rPr sz="3800" dirty="0">
                <a:latin typeface="Rockwell"/>
                <a:cs typeface="Rockwell"/>
              </a:rPr>
              <a:t>Frame</a:t>
            </a:r>
            <a:r>
              <a:rPr sz="3800" spc="-5" dirty="0">
                <a:latin typeface="Rockwell"/>
                <a:cs typeface="Rockwell"/>
              </a:rPr>
              <a:t> </a:t>
            </a:r>
            <a:r>
              <a:rPr sz="3800" dirty="0">
                <a:latin typeface="Rockwell"/>
                <a:cs typeface="Rockwell"/>
              </a:rPr>
              <a:t>relay</a:t>
            </a:r>
            <a:endParaRPr sz="3800">
              <a:latin typeface="Rockwell"/>
              <a:cs typeface="Rockwell"/>
            </a:endParaRPr>
          </a:p>
          <a:p>
            <a:pPr marL="1057910" lvl="1" indent="-474345">
              <a:lnSpc>
                <a:spcPct val="100000"/>
              </a:lnSpc>
              <a:spcBef>
                <a:spcPts val="910"/>
              </a:spcBef>
              <a:buChar char="–"/>
              <a:tabLst>
                <a:tab pos="1057910" algn="l"/>
                <a:tab pos="1058545" algn="l"/>
              </a:tabLst>
            </a:pPr>
            <a:r>
              <a:rPr sz="3800" spc="-5" dirty="0">
                <a:latin typeface="Rockwell"/>
                <a:cs typeface="Rockwell"/>
              </a:rPr>
              <a:t>Asynchronous Transfer </a:t>
            </a:r>
            <a:r>
              <a:rPr sz="3800" dirty="0">
                <a:latin typeface="Rockwell"/>
                <a:cs typeface="Rockwell"/>
              </a:rPr>
              <a:t>Mode</a:t>
            </a:r>
            <a:r>
              <a:rPr sz="3800" spc="-85" dirty="0">
                <a:latin typeface="Rockwell"/>
                <a:cs typeface="Rockwell"/>
              </a:rPr>
              <a:t> </a:t>
            </a:r>
            <a:r>
              <a:rPr sz="3800" dirty="0">
                <a:latin typeface="Rockwell"/>
                <a:cs typeface="Rockwell"/>
              </a:rPr>
              <a:t>(ATM)</a:t>
            </a:r>
            <a:endParaRPr sz="3800">
              <a:latin typeface="Rockwell"/>
              <a:cs typeface="Rockwell"/>
            </a:endParaRPr>
          </a:p>
        </p:txBody>
      </p:sp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0" y="360425"/>
            <a:ext cx="14401800" cy="1501775"/>
          </a:xfrm>
          <a:custGeom>
            <a:avLst/>
            <a:gdLst/>
            <a:ahLst/>
            <a:cxnLst/>
            <a:rect l="l" t="t" r="r" b="b"/>
            <a:pathLst>
              <a:path w="14401800" h="1501775">
                <a:moveTo>
                  <a:pt x="0" y="1501775"/>
                </a:moveTo>
                <a:lnTo>
                  <a:pt x="14401800" y="1501775"/>
                </a:lnTo>
                <a:lnTo>
                  <a:pt x="14401800" y="0"/>
                </a:lnTo>
                <a:lnTo>
                  <a:pt x="0" y="0"/>
                </a:lnTo>
                <a:lnTo>
                  <a:pt x="0" y="1501775"/>
                </a:lnTo>
                <a:close/>
              </a:path>
            </a:pathLst>
          </a:custGeom>
          <a:solidFill>
            <a:srgbClr val="6699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xfrm>
            <a:off x="4145407" y="647522"/>
            <a:ext cx="6116320" cy="880110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dirty="0"/>
              <a:t>Circuit</a:t>
            </a:r>
            <a:r>
              <a:rPr spc="-70" dirty="0"/>
              <a:t> </a:t>
            </a:r>
            <a:r>
              <a:rPr dirty="0"/>
              <a:t>Switching</a:t>
            </a:r>
          </a:p>
        </p:txBody>
      </p:sp>
      <p:sp>
        <p:nvSpPr>
          <p:cNvPr id="4" name="object 4"/>
          <p:cNvSpPr txBox="1"/>
          <p:nvPr/>
        </p:nvSpPr>
        <p:spPr>
          <a:xfrm>
            <a:off x="822452" y="2125217"/>
            <a:ext cx="11661775" cy="217233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440690" marR="5080" indent="-428625">
              <a:lnSpc>
                <a:spcPct val="100000"/>
              </a:lnSpc>
              <a:spcBef>
                <a:spcPts val="100"/>
              </a:spcBef>
              <a:buChar char="•"/>
              <a:tabLst>
                <a:tab pos="440690" algn="l"/>
                <a:tab pos="441325" algn="l"/>
              </a:tabLst>
            </a:pPr>
            <a:r>
              <a:rPr sz="4400" dirty="0">
                <a:latin typeface="Rockwell"/>
                <a:cs typeface="Rockwell"/>
              </a:rPr>
              <a:t>Komunikasi dipersembahkan </a:t>
            </a:r>
            <a:r>
              <a:rPr sz="4400" spc="-5" dirty="0">
                <a:latin typeface="Rockwell"/>
                <a:cs typeface="Rockwell"/>
              </a:rPr>
              <a:t>selama</a:t>
            </a:r>
            <a:r>
              <a:rPr sz="4400" spc="-55" dirty="0">
                <a:latin typeface="Rockwell"/>
                <a:cs typeface="Rockwell"/>
              </a:rPr>
              <a:t> </a:t>
            </a:r>
            <a:r>
              <a:rPr sz="4400" dirty="0">
                <a:latin typeface="Rockwell"/>
                <a:cs typeface="Rockwell"/>
              </a:rPr>
              <a:t>dalam  percakapan</a:t>
            </a:r>
            <a:endParaRPr sz="4400">
              <a:latin typeface="Rockwell"/>
              <a:cs typeface="Rockwell"/>
            </a:endParaRPr>
          </a:p>
          <a:p>
            <a:pPr marL="440690" indent="-428625">
              <a:lnSpc>
                <a:spcPct val="100000"/>
              </a:lnSpc>
              <a:spcBef>
                <a:spcPts val="1060"/>
              </a:spcBef>
              <a:buChar char="•"/>
              <a:tabLst>
                <a:tab pos="440690" algn="l"/>
                <a:tab pos="441325" algn="l"/>
              </a:tabLst>
            </a:pPr>
            <a:r>
              <a:rPr sz="4400" dirty="0">
                <a:latin typeface="Rockwell"/>
                <a:cs typeface="Rockwell"/>
              </a:rPr>
              <a:t>Misal : jaringan</a:t>
            </a:r>
            <a:r>
              <a:rPr sz="4400" spc="-20" dirty="0">
                <a:latin typeface="Rockwell"/>
                <a:cs typeface="Rockwell"/>
              </a:rPr>
              <a:t> </a:t>
            </a:r>
            <a:r>
              <a:rPr sz="4400" dirty="0">
                <a:latin typeface="Rockwell"/>
                <a:cs typeface="Rockwell"/>
              </a:rPr>
              <a:t>telepon</a:t>
            </a:r>
            <a:endParaRPr sz="4400">
              <a:latin typeface="Rockwell"/>
              <a:cs typeface="Rockwell"/>
            </a:endParaRPr>
          </a:p>
        </p:txBody>
      </p:sp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0" y="360425"/>
            <a:ext cx="14401800" cy="1501775"/>
          </a:xfrm>
          <a:custGeom>
            <a:avLst/>
            <a:gdLst/>
            <a:ahLst/>
            <a:cxnLst/>
            <a:rect l="l" t="t" r="r" b="b"/>
            <a:pathLst>
              <a:path w="14401800" h="1501775">
                <a:moveTo>
                  <a:pt x="0" y="1501775"/>
                </a:moveTo>
                <a:lnTo>
                  <a:pt x="14401800" y="1501775"/>
                </a:lnTo>
                <a:lnTo>
                  <a:pt x="14401800" y="0"/>
                </a:lnTo>
                <a:lnTo>
                  <a:pt x="0" y="0"/>
                </a:lnTo>
                <a:lnTo>
                  <a:pt x="0" y="1501775"/>
                </a:lnTo>
                <a:close/>
              </a:path>
            </a:pathLst>
          </a:custGeom>
          <a:solidFill>
            <a:srgbClr val="6699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xfrm>
            <a:off x="4178934" y="647522"/>
            <a:ext cx="6046470" cy="880110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dirty="0"/>
              <a:t>Packet</a:t>
            </a:r>
            <a:r>
              <a:rPr spc="-85" dirty="0"/>
              <a:t> </a:t>
            </a:r>
            <a:r>
              <a:rPr dirty="0"/>
              <a:t>Switching</a:t>
            </a:r>
          </a:p>
        </p:txBody>
      </p:sp>
      <p:sp>
        <p:nvSpPr>
          <p:cNvPr id="4" name="object 4"/>
          <p:cNvSpPr txBox="1"/>
          <p:nvPr/>
        </p:nvSpPr>
        <p:spPr>
          <a:xfrm>
            <a:off x="520700" y="2261717"/>
            <a:ext cx="12443460" cy="4585970"/>
          </a:xfrm>
          <a:prstGeom prst="rect">
            <a:avLst/>
          </a:prstGeom>
        </p:spPr>
        <p:txBody>
          <a:bodyPr vert="horz" wrap="square" lIns="0" tIns="146685" rIns="0" bIns="0" rtlCol="0">
            <a:spAutoFit/>
          </a:bodyPr>
          <a:lstStyle/>
          <a:p>
            <a:pPr marL="440690" indent="-428625">
              <a:lnSpc>
                <a:spcPct val="100000"/>
              </a:lnSpc>
              <a:spcBef>
                <a:spcPts val="1155"/>
              </a:spcBef>
              <a:buChar char="•"/>
              <a:tabLst>
                <a:tab pos="440690" algn="l"/>
                <a:tab pos="441325" algn="l"/>
              </a:tabLst>
            </a:pPr>
            <a:r>
              <a:rPr sz="4400" dirty="0">
                <a:latin typeface="Rockwell"/>
                <a:cs typeface="Rockwell"/>
              </a:rPr>
              <a:t>Data </a:t>
            </a:r>
            <a:r>
              <a:rPr sz="4400" spc="-5" dirty="0">
                <a:latin typeface="Rockwell"/>
                <a:cs typeface="Rockwell"/>
              </a:rPr>
              <a:t>dikirim sesuai</a:t>
            </a:r>
            <a:r>
              <a:rPr sz="4400" spc="-10" dirty="0">
                <a:latin typeface="Rockwell"/>
                <a:cs typeface="Rockwell"/>
              </a:rPr>
              <a:t> </a:t>
            </a:r>
            <a:r>
              <a:rPr sz="4400" dirty="0">
                <a:latin typeface="Rockwell"/>
                <a:cs typeface="Rockwell"/>
              </a:rPr>
              <a:t>urutan</a:t>
            </a:r>
            <a:endParaRPr sz="4400">
              <a:latin typeface="Rockwell"/>
              <a:cs typeface="Rockwell"/>
            </a:endParaRPr>
          </a:p>
          <a:p>
            <a:pPr marL="440690" indent="-428625">
              <a:lnSpc>
                <a:spcPct val="100000"/>
              </a:lnSpc>
              <a:spcBef>
                <a:spcPts val="1055"/>
              </a:spcBef>
              <a:buChar char="•"/>
              <a:tabLst>
                <a:tab pos="440690" algn="l"/>
                <a:tab pos="441325" algn="l"/>
              </a:tabLst>
            </a:pPr>
            <a:r>
              <a:rPr sz="4400" spc="-5" dirty="0">
                <a:latin typeface="Rockwell"/>
                <a:cs typeface="Rockwell"/>
              </a:rPr>
              <a:t>Paket </a:t>
            </a:r>
            <a:r>
              <a:rPr sz="4400" dirty="0">
                <a:latin typeface="Rockwell"/>
                <a:cs typeface="Rockwell"/>
              </a:rPr>
              <a:t>data </a:t>
            </a:r>
            <a:r>
              <a:rPr sz="4400" spc="-5" dirty="0">
                <a:latin typeface="Rockwell"/>
                <a:cs typeface="Rockwell"/>
              </a:rPr>
              <a:t>secara</a:t>
            </a:r>
            <a:r>
              <a:rPr sz="4400" spc="-20" dirty="0">
                <a:latin typeface="Rockwell"/>
                <a:cs typeface="Rockwell"/>
              </a:rPr>
              <a:t> </a:t>
            </a:r>
            <a:r>
              <a:rPr sz="4400" spc="-5" dirty="0">
                <a:latin typeface="Rockwell"/>
                <a:cs typeface="Rockwell"/>
              </a:rPr>
              <a:t>serentak</a:t>
            </a:r>
            <a:endParaRPr sz="4400">
              <a:latin typeface="Rockwell"/>
              <a:cs typeface="Rockwell"/>
            </a:endParaRPr>
          </a:p>
          <a:p>
            <a:pPr marL="440690" marR="5080" indent="-428625">
              <a:lnSpc>
                <a:spcPct val="100000"/>
              </a:lnSpc>
              <a:spcBef>
                <a:spcPts val="1060"/>
              </a:spcBef>
              <a:buChar char="•"/>
              <a:tabLst>
                <a:tab pos="440690" algn="l"/>
                <a:tab pos="441325" algn="l"/>
              </a:tabLst>
            </a:pPr>
            <a:r>
              <a:rPr sz="4400" spc="-5" dirty="0">
                <a:latin typeface="Rockwell"/>
                <a:cs typeface="Rockwell"/>
              </a:rPr>
              <a:t>Paket melewati dari </a:t>
            </a:r>
            <a:r>
              <a:rPr sz="4400" dirty="0">
                <a:latin typeface="Rockwell"/>
                <a:cs typeface="Rockwell"/>
              </a:rPr>
              <a:t>titik </a:t>
            </a:r>
            <a:r>
              <a:rPr sz="4400" spc="-5" dirty="0">
                <a:latin typeface="Rockwell"/>
                <a:cs typeface="Rockwell"/>
              </a:rPr>
              <a:t>ke </a:t>
            </a:r>
            <a:r>
              <a:rPr sz="4400" dirty="0">
                <a:latin typeface="Rockwell"/>
                <a:cs typeface="Rockwell"/>
              </a:rPr>
              <a:t>titik antara </a:t>
            </a:r>
            <a:r>
              <a:rPr sz="4400" spc="-5" dirty="0">
                <a:latin typeface="Rockwell"/>
                <a:cs typeface="Rockwell"/>
              </a:rPr>
              <a:t>sumber  </a:t>
            </a:r>
            <a:r>
              <a:rPr sz="4400" dirty="0">
                <a:latin typeface="Rockwell"/>
                <a:cs typeface="Rockwell"/>
              </a:rPr>
              <a:t>dan</a:t>
            </a:r>
            <a:r>
              <a:rPr sz="4400" spc="-25" dirty="0">
                <a:latin typeface="Rockwell"/>
                <a:cs typeface="Rockwell"/>
              </a:rPr>
              <a:t> </a:t>
            </a:r>
            <a:r>
              <a:rPr sz="4400" dirty="0">
                <a:latin typeface="Rockwell"/>
                <a:cs typeface="Rockwell"/>
              </a:rPr>
              <a:t>tujuan</a:t>
            </a:r>
            <a:endParaRPr sz="4400">
              <a:latin typeface="Rockwell"/>
              <a:cs typeface="Rockwell"/>
            </a:endParaRPr>
          </a:p>
          <a:p>
            <a:pPr marL="440690" marR="268605" indent="-428625">
              <a:lnSpc>
                <a:spcPct val="100000"/>
              </a:lnSpc>
              <a:spcBef>
                <a:spcPts val="1055"/>
              </a:spcBef>
              <a:buChar char="•"/>
              <a:tabLst>
                <a:tab pos="440690" algn="l"/>
                <a:tab pos="441325" algn="l"/>
              </a:tabLst>
            </a:pPr>
            <a:r>
              <a:rPr sz="4400" dirty="0">
                <a:latin typeface="Rockwell"/>
                <a:cs typeface="Rockwell"/>
              </a:rPr>
              <a:t>Digunakan untuk </a:t>
            </a:r>
            <a:r>
              <a:rPr sz="4400" spc="-5" dirty="0">
                <a:latin typeface="Rockwell"/>
                <a:cs typeface="Rockwell"/>
              </a:rPr>
              <a:t>komunikasi </a:t>
            </a:r>
            <a:r>
              <a:rPr sz="4400" dirty="0">
                <a:latin typeface="Rockwell"/>
                <a:cs typeface="Rockwell"/>
              </a:rPr>
              <a:t>dari terminal </a:t>
            </a:r>
            <a:r>
              <a:rPr sz="4400" spc="-5" dirty="0">
                <a:latin typeface="Rockwell"/>
                <a:cs typeface="Rockwell"/>
              </a:rPr>
              <a:t>ke  komputer dan komputer </a:t>
            </a:r>
            <a:r>
              <a:rPr sz="4400" spc="-10" dirty="0">
                <a:latin typeface="Rockwell"/>
                <a:cs typeface="Rockwell"/>
              </a:rPr>
              <a:t>ke </a:t>
            </a:r>
            <a:r>
              <a:rPr sz="4400" spc="-5" dirty="0">
                <a:latin typeface="Rockwell"/>
                <a:cs typeface="Rockwell"/>
              </a:rPr>
              <a:t>komputer</a:t>
            </a:r>
            <a:endParaRPr sz="4400">
              <a:latin typeface="Rockwell"/>
              <a:cs typeface="Rockwell"/>
            </a:endParaRPr>
          </a:p>
        </p:txBody>
      </p:sp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0" y="360425"/>
            <a:ext cx="14401800" cy="1501775"/>
          </a:xfrm>
          <a:custGeom>
            <a:avLst/>
            <a:gdLst/>
            <a:ahLst/>
            <a:cxnLst/>
            <a:rect l="l" t="t" r="r" b="b"/>
            <a:pathLst>
              <a:path w="14401800" h="1501775">
                <a:moveTo>
                  <a:pt x="0" y="1501775"/>
                </a:moveTo>
                <a:lnTo>
                  <a:pt x="14401800" y="1501775"/>
                </a:lnTo>
                <a:lnTo>
                  <a:pt x="14401800" y="0"/>
                </a:lnTo>
                <a:lnTo>
                  <a:pt x="0" y="0"/>
                </a:lnTo>
                <a:lnTo>
                  <a:pt x="0" y="1501775"/>
                </a:lnTo>
                <a:close/>
              </a:path>
            </a:pathLst>
          </a:custGeom>
          <a:solidFill>
            <a:srgbClr val="6699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xfrm>
            <a:off x="4939410" y="647522"/>
            <a:ext cx="4525010" cy="880110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dirty="0"/>
              <a:t>Frame</a:t>
            </a:r>
            <a:r>
              <a:rPr spc="-90" dirty="0"/>
              <a:t> </a:t>
            </a:r>
            <a:r>
              <a:rPr dirty="0"/>
              <a:t>Relay</a:t>
            </a:r>
          </a:p>
        </p:txBody>
      </p:sp>
      <p:sp>
        <p:nvSpPr>
          <p:cNvPr id="4" name="object 4"/>
          <p:cNvSpPr txBox="1"/>
          <p:nvPr/>
        </p:nvSpPr>
        <p:spPr>
          <a:xfrm>
            <a:off x="520700" y="2395219"/>
            <a:ext cx="12742545" cy="485457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440690" marR="5080" indent="-428625">
              <a:lnSpc>
                <a:spcPct val="100000"/>
              </a:lnSpc>
              <a:spcBef>
                <a:spcPts val="100"/>
              </a:spcBef>
              <a:buChar char="•"/>
              <a:tabLst>
                <a:tab pos="441325" algn="l"/>
                <a:tab pos="3956050" algn="l"/>
                <a:tab pos="5302250" algn="l"/>
                <a:tab pos="5506085" algn="l"/>
                <a:tab pos="7258684" algn="l"/>
                <a:tab pos="7696200" algn="l"/>
                <a:tab pos="8980170" algn="l"/>
              </a:tabLst>
            </a:pPr>
            <a:r>
              <a:rPr sz="4800" spc="-10" dirty="0">
                <a:latin typeface="Rockwell"/>
                <a:cs typeface="Rockwell"/>
              </a:rPr>
              <a:t>Packet</a:t>
            </a:r>
            <a:r>
              <a:rPr sz="4800" spc="5" dirty="0">
                <a:latin typeface="Rockwell"/>
                <a:cs typeface="Rockwell"/>
              </a:rPr>
              <a:t> </a:t>
            </a:r>
            <a:r>
              <a:rPr sz="4800" spc="-5" dirty="0">
                <a:latin typeface="Rockwell"/>
                <a:cs typeface="Rockwell"/>
              </a:rPr>
              <a:t>switching	systems	mempunyai</a:t>
            </a:r>
            <a:r>
              <a:rPr sz="4800" spc="-85" dirty="0">
                <a:latin typeface="Rockwell"/>
                <a:cs typeface="Rockwell"/>
              </a:rPr>
              <a:t> </a:t>
            </a:r>
            <a:r>
              <a:rPr sz="4800" spc="-5" dirty="0">
                <a:latin typeface="Rockwell"/>
                <a:cs typeface="Rockwell"/>
              </a:rPr>
              <a:t>biaya  </a:t>
            </a:r>
            <a:r>
              <a:rPr sz="4800" spc="-10" dirty="0">
                <a:latin typeface="Rockwell"/>
                <a:cs typeface="Rockwell"/>
              </a:rPr>
              <a:t>kompensasi	</a:t>
            </a:r>
            <a:r>
              <a:rPr sz="4800" dirty="0">
                <a:latin typeface="Rockwell"/>
                <a:cs typeface="Rockwell"/>
              </a:rPr>
              <a:t>yang	besar	untuk	</a:t>
            </a:r>
            <a:r>
              <a:rPr sz="4800" spc="-5" dirty="0">
                <a:latin typeface="Rockwell"/>
                <a:cs typeface="Rockwell"/>
              </a:rPr>
              <a:t>kesalahan</a:t>
            </a:r>
            <a:endParaRPr sz="4800">
              <a:latin typeface="Rockwell"/>
              <a:cs typeface="Rockwell"/>
            </a:endParaRPr>
          </a:p>
          <a:p>
            <a:pPr marL="440690" indent="-428625">
              <a:lnSpc>
                <a:spcPct val="100000"/>
              </a:lnSpc>
              <a:spcBef>
                <a:spcPts val="1150"/>
              </a:spcBef>
              <a:buChar char="•"/>
              <a:tabLst>
                <a:tab pos="441325" algn="l"/>
                <a:tab pos="3983990" algn="l"/>
                <a:tab pos="7947025" algn="l"/>
              </a:tabLst>
            </a:pPr>
            <a:r>
              <a:rPr sz="4800" dirty="0">
                <a:latin typeface="Rockwell"/>
                <a:cs typeface="Rockwell"/>
              </a:rPr>
              <a:t>Sistem</a:t>
            </a:r>
            <a:r>
              <a:rPr sz="4800" spc="-15" dirty="0">
                <a:latin typeface="Rockwell"/>
                <a:cs typeface="Rockwell"/>
              </a:rPr>
              <a:t> </a:t>
            </a:r>
            <a:r>
              <a:rPr sz="4800" dirty="0">
                <a:latin typeface="Rockwell"/>
                <a:cs typeface="Rockwell"/>
              </a:rPr>
              <a:t>yang	</a:t>
            </a:r>
            <a:r>
              <a:rPr sz="4800" spc="-5" dirty="0">
                <a:latin typeface="Rockwell"/>
                <a:cs typeface="Rockwell"/>
              </a:rPr>
              <a:t>modern </a:t>
            </a:r>
            <a:r>
              <a:rPr sz="4800" dirty="0">
                <a:latin typeface="Rockwell"/>
                <a:cs typeface="Rockwell"/>
              </a:rPr>
              <a:t>lebih	</a:t>
            </a:r>
            <a:r>
              <a:rPr sz="4800" spc="-5" dirty="0">
                <a:latin typeface="Rockwell"/>
                <a:cs typeface="Rockwell"/>
              </a:rPr>
              <a:t>dapat</a:t>
            </a:r>
            <a:r>
              <a:rPr sz="4800" spc="-30" dirty="0">
                <a:latin typeface="Rockwell"/>
                <a:cs typeface="Rockwell"/>
              </a:rPr>
              <a:t> </a:t>
            </a:r>
            <a:r>
              <a:rPr sz="4800" dirty="0">
                <a:latin typeface="Rockwell"/>
                <a:cs typeface="Rockwell"/>
              </a:rPr>
              <a:t>dipercaya</a:t>
            </a:r>
            <a:endParaRPr sz="4800">
              <a:latin typeface="Rockwell"/>
              <a:cs typeface="Rockwell"/>
            </a:endParaRPr>
          </a:p>
          <a:p>
            <a:pPr marL="440690" indent="-428625">
              <a:lnSpc>
                <a:spcPct val="100000"/>
              </a:lnSpc>
              <a:spcBef>
                <a:spcPts val="1155"/>
              </a:spcBef>
              <a:buChar char="•"/>
              <a:tabLst>
                <a:tab pos="441325" algn="l"/>
                <a:tab pos="2365375" algn="l"/>
                <a:tab pos="4109085" algn="l"/>
                <a:tab pos="6897370" algn="l"/>
                <a:tab pos="8458835" algn="l"/>
              </a:tabLst>
            </a:pPr>
            <a:r>
              <a:rPr sz="4800" dirty="0">
                <a:latin typeface="Rockwell"/>
                <a:cs typeface="Rockwell"/>
              </a:rPr>
              <a:t>Errors	</a:t>
            </a:r>
            <a:r>
              <a:rPr sz="4800" spc="-5" dirty="0">
                <a:latin typeface="Rockwell"/>
                <a:cs typeface="Rockwell"/>
              </a:rPr>
              <a:t>dapat	</a:t>
            </a:r>
            <a:r>
              <a:rPr sz="4800" dirty="0">
                <a:latin typeface="Rockwell"/>
                <a:cs typeface="Rockwell"/>
              </a:rPr>
              <a:t>diketahui	pada	akhir</a:t>
            </a:r>
            <a:r>
              <a:rPr sz="4800" spc="-15" dirty="0">
                <a:latin typeface="Rockwell"/>
                <a:cs typeface="Rockwell"/>
              </a:rPr>
              <a:t> </a:t>
            </a:r>
            <a:r>
              <a:rPr sz="4800" dirty="0">
                <a:latin typeface="Rockwell"/>
                <a:cs typeface="Rockwell"/>
              </a:rPr>
              <a:t>sistem</a:t>
            </a:r>
            <a:endParaRPr sz="4800">
              <a:latin typeface="Rockwell"/>
              <a:cs typeface="Rockwell"/>
            </a:endParaRPr>
          </a:p>
          <a:p>
            <a:pPr marL="440690" marR="2613660" indent="-428625">
              <a:lnSpc>
                <a:spcPct val="100000"/>
              </a:lnSpc>
              <a:spcBef>
                <a:spcPts val="1155"/>
              </a:spcBef>
              <a:buChar char="•"/>
              <a:tabLst>
                <a:tab pos="441325" algn="l"/>
                <a:tab pos="6496050" algn="l"/>
              </a:tabLst>
            </a:pPr>
            <a:r>
              <a:rPr sz="4800" dirty="0">
                <a:latin typeface="Rockwell"/>
                <a:cs typeface="Rockwell"/>
              </a:rPr>
              <a:t>Most</a:t>
            </a:r>
            <a:r>
              <a:rPr sz="4800" spc="-15" dirty="0">
                <a:latin typeface="Rockwell"/>
                <a:cs typeface="Rockwell"/>
              </a:rPr>
              <a:t> </a:t>
            </a:r>
            <a:r>
              <a:rPr sz="4800" spc="-5" dirty="0">
                <a:latin typeface="Rockwell"/>
                <a:cs typeface="Rockwell"/>
              </a:rPr>
              <a:t>overhead </a:t>
            </a:r>
            <a:r>
              <a:rPr sz="4800" dirty="0">
                <a:latin typeface="Rockwell"/>
                <a:cs typeface="Rockwell"/>
              </a:rPr>
              <a:t>untuk	</a:t>
            </a:r>
            <a:r>
              <a:rPr sz="4800" spc="-5" dirty="0">
                <a:latin typeface="Rockwell"/>
                <a:cs typeface="Rockwell"/>
              </a:rPr>
              <a:t>kontrol</a:t>
            </a:r>
            <a:r>
              <a:rPr sz="4800" spc="-95" dirty="0">
                <a:latin typeface="Rockwell"/>
                <a:cs typeface="Rockwell"/>
              </a:rPr>
              <a:t> </a:t>
            </a:r>
            <a:r>
              <a:rPr sz="4800" spc="-5" dirty="0">
                <a:latin typeface="Rockwell"/>
                <a:cs typeface="Rockwell"/>
              </a:rPr>
              <a:t>error  </a:t>
            </a:r>
            <a:r>
              <a:rPr sz="4800" dirty="0">
                <a:latin typeface="Rockwell"/>
                <a:cs typeface="Rockwell"/>
              </a:rPr>
              <a:t>dilepaskan </a:t>
            </a:r>
            <a:r>
              <a:rPr sz="4800" spc="-5" dirty="0">
                <a:latin typeface="Rockwell"/>
                <a:cs typeface="Rockwell"/>
              </a:rPr>
              <a:t>ke</a:t>
            </a:r>
            <a:r>
              <a:rPr sz="4800" spc="-30" dirty="0">
                <a:latin typeface="Rockwell"/>
                <a:cs typeface="Rockwell"/>
              </a:rPr>
              <a:t> </a:t>
            </a:r>
            <a:r>
              <a:rPr sz="4800" dirty="0">
                <a:latin typeface="Rockwell"/>
                <a:cs typeface="Rockwell"/>
              </a:rPr>
              <a:t>luar</a:t>
            </a:r>
            <a:endParaRPr sz="4800">
              <a:latin typeface="Rockwell"/>
              <a:cs typeface="Rockwell"/>
            </a:endParaRPr>
          </a:p>
        </p:txBody>
      </p:sp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0" y="360425"/>
            <a:ext cx="14401800" cy="1501775"/>
          </a:xfrm>
          <a:custGeom>
            <a:avLst/>
            <a:gdLst/>
            <a:ahLst/>
            <a:cxnLst/>
            <a:rect l="l" t="t" r="r" b="b"/>
            <a:pathLst>
              <a:path w="14401800" h="1501775">
                <a:moveTo>
                  <a:pt x="0" y="1501775"/>
                </a:moveTo>
                <a:lnTo>
                  <a:pt x="14401800" y="1501775"/>
                </a:lnTo>
                <a:lnTo>
                  <a:pt x="14401800" y="0"/>
                </a:lnTo>
                <a:lnTo>
                  <a:pt x="0" y="0"/>
                </a:lnTo>
                <a:lnTo>
                  <a:pt x="0" y="1501775"/>
                </a:lnTo>
                <a:close/>
              </a:path>
            </a:pathLst>
          </a:custGeom>
          <a:solidFill>
            <a:srgbClr val="6699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xfrm>
            <a:off x="2215642" y="664285"/>
            <a:ext cx="9974580" cy="848994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5400" spc="-5" dirty="0"/>
              <a:t>Asynchronous </a:t>
            </a:r>
            <a:r>
              <a:rPr sz="5400" dirty="0"/>
              <a:t>Transfer</a:t>
            </a:r>
            <a:r>
              <a:rPr sz="5400" spc="-40" dirty="0"/>
              <a:t> </a:t>
            </a:r>
            <a:r>
              <a:rPr sz="5400" dirty="0"/>
              <a:t>Mode</a:t>
            </a:r>
            <a:endParaRPr sz="5400"/>
          </a:p>
        </p:txBody>
      </p:sp>
      <p:sp>
        <p:nvSpPr>
          <p:cNvPr id="4" name="object 4"/>
          <p:cNvSpPr txBox="1"/>
          <p:nvPr/>
        </p:nvSpPr>
        <p:spPr>
          <a:xfrm>
            <a:off x="403047" y="1991461"/>
            <a:ext cx="13209905" cy="5525135"/>
          </a:xfrm>
          <a:prstGeom prst="rect">
            <a:avLst/>
          </a:prstGeom>
        </p:spPr>
        <p:txBody>
          <a:bodyPr vert="horz" wrap="square" lIns="0" tIns="146685" rIns="0" bIns="0" rtlCol="0">
            <a:spAutoFit/>
          </a:bodyPr>
          <a:lstStyle/>
          <a:p>
            <a:pPr marL="440690" indent="-428625">
              <a:lnSpc>
                <a:spcPct val="100000"/>
              </a:lnSpc>
              <a:spcBef>
                <a:spcPts val="1155"/>
              </a:spcBef>
              <a:buChar char="•"/>
              <a:tabLst>
                <a:tab pos="440690" algn="l"/>
                <a:tab pos="441325" algn="l"/>
              </a:tabLst>
            </a:pPr>
            <a:r>
              <a:rPr sz="4400" spc="-5" dirty="0">
                <a:latin typeface="Rockwell"/>
                <a:cs typeface="Rockwell"/>
              </a:rPr>
              <a:t>ATM</a:t>
            </a:r>
            <a:endParaRPr sz="4400">
              <a:latin typeface="Rockwell"/>
              <a:cs typeface="Rockwell"/>
            </a:endParaRPr>
          </a:p>
          <a:p>
            <a:pPr marL="440690" indent="-428625">
              <a:lnSpc>
                <a:spcPct val="100000"/>
              </a:lnSpc>
              <a:spcBef>
                <a:spcPts val="1060"/>
              </a:spcBef>
              <a:buChar char="•"/>
              <a:tabLst>
                <a:tab pos="440690" algn="l"/>
                <a:tab pos="441325" algn="l"/>
              </a:tabLst>
            </a:pPr>
            <a:r>
              <a:rPr sz="4400" dirty="0">
                <a:latin typeface="Rockwell"/>
                <a:cs typeface="Rockwell"/>
              </a:rPr>
              <a:t>Evolusi dari frame</a:t>
            </a:r>
            <a:r>
              <a:rPr sz="4400" spc="-25" dirty="0">
                <a:latin typeface="Rockwell"/>
                <a:cs typeface="Rockwell"/>
              </a:rPr>
              <a:t> </a:t>
            </a:r>
            <a:r>
              <a:rPr sz="4400" dirty="0">
                <a:latin typeface="Rockwell"/>
                <a:cs typeface="Rockwell"/>
              </a:rPr>
              <a:t>relay</a:t>
            </a:r>
            <a:endParaRPr sz="4400">
              <a:latin typeface="Rockwell"/>
              <a:cs typeface="Rockwell"/>
            </a:endParaRPr>
          </a:p>
          <a:p>
            <a:pPr marL="440690" indent="-428625">
              <a:lnSpc>
                <a:spcPct val="100000"/>
              </a:lnSpc>
              <a:spcBef>
                <a:spcPts val="1055"/>
              </a:spcBef>
              <a:buChar char="•"/>
              <a:tabLst>
                <a:tab pos="440690" algn="l"/>
                <a:tab pos="441325" algn="l"/>
              </a:tabLst>
            </a:pPr>
            <a:r>
              <a:rPr sz="4400" dirty="0">
                <a:latin typeface="Rockwell"/>
                <a:cs typeface="Rockwell"/>
              </a:rPr>
              <a:t>Little </a:t>
            </a:r>
            <a:r>
              <a:rPr sz="4400" spc="-5" dirty="0">
                <a:latin typeface="Rockwell"/>
                <a:cs typeface="Rockwell"/>
              </a:rPr>
              <a:t>overhead </a:t>
            </a:r>
            <a:r>
              <a:rPr sz="4400" dirty="0">
                <a:latin typeface="Rockwell"/>
                <a:cs typeface="Rockwell"/>
              </a:rPr>
              <a:t>untuk </a:t>
            </a:r>
            <a:r>
              <a:rPr sz="4400" spc="-5" dirty="0">
                <a:latin typeface="Rockwell"/>
                <a:cs typeface="Rockwell"/>
              </a:rPr>
              <a:t>kontrol</a:t>
            </a:r>
            <a:r>
              <a:rPr sz="4400" spc="-35" dirty="0">
                <a:latin typeface="Rockwell"/>
                <a:cs typeface="Rockwell"/>
              </a:rPr>
              <a:t> </a:t>
            </a:r>
            <a:r>
              <a:rPr sz="4400" spc="-5" dirty="0">
                <a:latin typeface="Rockwell"/>
                <a:cs typeface="Rockwell"/>
              </a:rPr>
              <a:t>error</a:t>
            </a:r>
            <a:endParaRPr sz="4400">
              <a:latin typeface="Rockwell"/>
              <a:cs typeface="Rockwell"/>
            </a:endParaRPr>
          </a:p>
          <a:p>
            <a:pPr marL="440690" indent="-428625">
              <a:lnSpc>
                <a:spcPct val="100000"/>
              </a:lnSpc>
              <a:spcBef>
                <a:spcPts val="1060"/>
              </a:spcBef>
              <a:buChar char="•"/>
              <a:tabLst>
                <a:tab pos="440690" algn="l"/>
                <a:tab pos="441325" algn="l"/>
              </a:tabLst>
            </a:pPr>
            <a:r>
              <a:rPr sz="4400" spc="-5" dirty="0">
                <a:latin typeface="Rockwell"/>
                <a:cs typeface="Rockwell"/>
              </a:rPr>
              <a:t>Fixed packet </a:t>
            </a:r>
            <a:r>
              <a:rPr sz="4400" dirty="0">
                <a:latin typeface="Rockwell"/>
                <a:cs typeface="Rockwell"/>
              </a:rPr>
              <a:t>(called </a:t>
            </a:r>
            <a:r>
              <a:rPr sz="4400" spc="-5" dirty="0">
                <a:latin typeface="Rockwell"/>
                <a:cs typeface="Rockwell"/>
              </a:rPr>
              <a:t>cell) </a:t>
            </a:r>
            <a:r>
              <a:rPr sz="4400" dirty="0">
                <a:latin typeface="Rockwell"/>
                <a:cs typeface="Rockwell"/>
              </a:rPr>
              <a:t>yang</a:t>
            </a:r>
            <a:r>
              <a:rPr sz="4400" spc="-20" dirty="0">
                <a:latin typeface="Rockwell"/>
                <a:cs typeface="Rockwell"/>
              </a:rPr>
              <a:t> </a:t>
            </a:r>
            <a:r>
              <a:rPr sz="4400" dirty="0">
                <a:latin typeface="Rockwell"/>
                <a:cs typeface="Rockwell"/>
              </a:rPr>
              <a:t>panjang</a:t>
            </a:r>
            <a:endParaRPr sz="4400">
              <a:latin typeface="Rockwell"/>
              <a:cs typeface="Rockwell"/>
            </a:endParaRPr>
          </a:p>
          <a:p>
            <a:pPr marL="440690" indent="-428625">
              <a:lnSpc>
                <a:spcPct val="100000"/>
              </a:lnSpc>
              <a:spcBef>
                <a:spcPts val="1055"/>
              </a:spcBef>
              <a:buChar char="•"/>
              <a:tabLst>
                <a:tab pos="440690" algn="l"/>
                <a:tab pos="441325" algn="l"/>
              </a:tabLst>
            </a:pPr>
            <a:r>
              <a:rPr sz="4400" spc="-5" dirty="0">
                <a:latin typeface="Rockwell"/>
                <a:cs typeface="Rockwell"/>
              </a:rPr>
              <a:t>Anything </a:t>
            </a:r>
            <a:r>
              <a:rPr sz="4400" dirty="0">
                <a:latin typeface="Rockwell"/>
                <a:cs typeface="Rockwell"/>
              </a:rPr>
              <a:t>from 10Mbps to</a:t>
            </a:r>
            <a:r>
              <a:rPr sz="4400" spc="-45" dirty="0">
                <a:latin typeface="Rockwell"/>
                <a:cs typeface="Rockwell"/>
              </a:rPr>
              <a:t> </a:t>
            </a:r>
            <a:r>
              <a:rPr sz="4400" dirty="0">
                <a:latin typeface="Rockwell"/>
                <a:cs typeface="Rockwell"/>
              </a:rPr>
              <a:t>Gbps</a:t>
            </a:r>
            <a:endParaRPr sz="4400">
              <a:latin typeface="Rockwell"/>
              <a:cs typeface="Rockwell"/>
            </a:endParaRPr>
          </a:p>
          <a:p>
            <a:pPr marL="440690" marR="5080" indent="-428625">
              <a:lnSpc>
                <a:spcPct val="100000"/>
              </a:lnSpc>
              <a:spcBef>
                <a:spcPts val="1060"/>
              </a:spcBef>
              <a:buChar char="•"/>
              <a:tabLst>
                <a:tab pos="440690" algn="l"/>
                <a:tab pos="441325" algn="l"/>
              </a:tabLst>
            </a:pPr>
            <a:r>
              <a:rPr sz="4400" dirty="0">
                <a:latin typeface="Rockwell"/>
                <a:cs typeface="Rockwell"/>
              </a:rPr>
              <a:t>Data rate yang </a:t>
            </a:r>
            <a:r>
              <a:rPr sz="4400" spc="-5" dirty="0">
                <a:latin typeface="Rockwell"/>
                <a:cs typeface="Rockwell"/>
              </a:rPr>
              <a:t>konstan </a:t>
            </a:r>
            <a:r>
              <a:rPr sz="4400" dirty="0">
                <a:latin typeface="Rockwell"/>
                <a:cs typeface="Rockwell"/>
              </a:rPr>
              <a:t>menggunaka teknik paket  switching</a:t>
            </a:r>
            <a:endParaRPr sz="4400">
              <a:latin typeface="Rockwell"/>
              <a:cs typeface="Rockwell"/>
            </a:endParaRPr>
          </a:p>
        </p:txBody>
      </p:sp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0" y="360425"/>
            <a:ext cx="14401800" cy="1501775"/>
          </a:xfrm>
          <a:custGeom>
            <a:avLst/>
            <a:gdLst/>
            <a:ahLst/>
            <a:cxnLst/>
            <a:rect l="l" t="t" r="r" b="b"/>
            <a:pathLst>
              <a:path w="14401800" h="1501775">
                <a:moveTo>
                  <a:pt x="0" y="1501775"/>
                </a:moveTo>
                <a:lnTo>
                  <a:pt x="14401800" y="1501775"/>
                </a:lnTo>
                <a:lnTo>
                  <a:pt x="14401800" y="0"/>
                </a:lnTo>
                <a:lnTo>
                  <a:pt x="0" y="0"/>
                </a:lnTo>
                <a:lnTo>
                  <a:pt x="0" y="1501775"/>
                </a:lnTo>
                <a:close/>
              </a:path>
            </a:pathLst>
          </a:custGeom>
          <a:solidFill>
            <a:srgbClr val="6699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xfrm>
            <a:off x="3856990" y="664285"/>
            <a:ext cx="6685280" cy="848994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5400" dirty="0"/>
              <a:t>Local </a:t>
            </a:r>
            <a:r>
              <a:rPr sz="5400" spc="-5" dirty="0"/>
              <a:t>Area</a:t>
            </a:r>
            <a:r>
              <a:rPr sz="5400" spc="-100" dirty="0"/>
              <a:t> </a:t>
            </a:r>
            <a:r>
              <a:rPr sz="5400" dirty="0"/>
              <a:t>Network</a:t>
            </a:r>
            <a:endParaRPr sz="5400"/>
          </a:p>
        </p:txBody>
      </p:sp>
      <p:sp>
        <p:nvSpPr>
          <p:cNvPr id="4" name="object 4"/>
          <p:cNvSpPr txBox="1"/>
          <p:nvPr/>
        </p:nvSpPr>
        <p:spPr>
          <a:xfrm>
            <a:off x="822452" y="1947725"/>
            <a:ext cx="11123295" cy="6055360"/>
          </a:xfrm>
          <a:prstGeom prst="rect">
            <a:avLst/>
          </a:prstGeom>
        </p:spPr>
        <p:txBody>
          <a:bodyPr vert="horz" wrap="square" lIns="0" tIns="152400" rIns="0" bIns="0" rtlCol="0">
            <a:spAutoFit/>
          </a:bodyPr>
          <a:lstStyle/>
          <a:p>
            <a:pPr marL="440690" indent="-428625">
              <a:lnSpc>
                <a:spcPct val="100000"/>
              </a:lnSpc>
              <a:spcBef>
                <a:spcPts val="1200"/>
              </a:spcBef>
              <a:buChar char="•"/>
              <a:tabLst>
                <a:tab pos="440690" algn="l"/>
                <a:tab pos="441325" algn="l"/>
              </a:tabLst>
            </a:pPr>
            <a:r>
              <a:rPr sz="4400" spc="-5" dirty="0">
                <a:latin typeface="Rockwell"/>
                <a:cs typeface="Rockwell"/>
              </a:rPr>
              <a:t>Lingkup lebih</a:t>
            </a:r>
            <a:r>
              <a:rPr sz="4400" dirty="0">
                <a:latin typeface="Rockwell"/>
                <a:cs typeface="Rockwell"/>
              </a:rPr>
              <a:t> </a:t>
            </a:r>
            <a:r>
              <a:rPr sz="4400" spc="-5" dirty="0">
                <a:latin typeface="Rockwell"/>
                <a:cs typeface="Rockwell"/>
              </a:rPr>
              <a:t>kecil</a:t>
            </a:r>
            <a:endParaRPr sz="4400">
              <a:latin typeface="Rockwell"/>
              <a:cs typeface="Rockwell"/>
            </a:endParaRPr>
          </a:p>
          <a:p>
            <a:pPr marL="584200">
              <a:lnSpc>
                <a:spcPct val="100000"/>
              </a:lnSpc>
              <a:spcBef>
                <a:spcPts val="900"/>
              </a:spcBef>
              <a:tabLst>
                <a:tab pos="1051560" algn="l"/>
              </a:tabLst>
            </a:pPr>
            <a:r>
              <a:rPr sz="3600" dirty="0">
                <a:latin typeface="Rockwell"/>
                <a:cs typeface="Rockwell"/>
              </a:rPr>
              <a:t>–	</a:t>
            </a:r>
            <a:r>
              <a:rPr sz="3600" spc="-5" dirty="0">
                <a:latin typeface="Rockwell"/>
                <a:cs typeface="Rockwell"/>
              </a:rPr>
              <a:t>Bangunan </a:t>
            </a:r>
            <a:r>
              <a:rPr sz="3600" dirty="0">
                <a:latin typeface="Rockwell"/>
                <a:cs typeface="Rockwell"/>
              </a:rPr>
              <a:t>atau </a:t>
            </a:r>
            <a:r>
              <a:rPr sz="3600" spc="-5" dirty="0">
                <a:latin typeface="Rockwell"/>
                <a:cs typeface="Rockwell"/>
              </a:rPr>
              <a:t>kampus</a:t>
            </a:r>
            <a:r>
              <a:rPr sz="3600" spc="-20" dirty="0">
                <a:latin typeface="Rockwell"/>
                <a:cs typeface="Rockwell"/>
              </a:rPr>
              <a:t> </a:t>
            </a:r>
            <a:r>
              <a:rPr sz="3600" spc="-5" dirty="0">
                <a:latin typeface="Rockwell"/>
                <a:cs typeface="Rockwell"/>
              </a:rPr>
              <a:t>kecil</a:t>
            </a:r>
            <a:endParaRPr sz="3600">
              <a:latin typeface="Rockwell"/>
              <a:cs typeface="Rockwell"/>
            </a:endParaRPr>
          </a:p>
          <a:p>
            <a:pPr marL="440690" marR="814705" indent="-428625">
              <a:lnSpc>
                <a:spcPct val="100000"/>
              </a:lnSpc>
              <a:spcBef>
                <a:spcPts val="1019"/>
              </a:spcBef>
              <a:buChar char="•"/>
              <a:tabLst>
                <a:tab pos="440690" algn="l"/>
                <a:tab pos="441325" algn="l"/>
              </a:tabLst>
            </a:pPr>
            <a:r>
              <a:rPr sz="4400" spc="-5" dirty="0">
                <a:latin typeface="Rockwell"/>
                <a:cs typeface="Rockwell"/>
              </a:rPr>
              <a:t>Biasanya </a:t>
            </a:r>
            <a:r>
              <a:rPr sz="4400" dirty="0">
                <a:latin typeface="Rockwell"/>
                <a:cs typeface="Rockwell"/>
              </a:rPr>
              <a:t>dimiliki </a:t>
            </a:r>
            <a:r>
              <a:rPr sz="4400" spc="-5" dirty="0">
                <a:latin typeface="Rockwell"/>
                <a:cs typeface="Rockwell"/>
              </a:rPr>
              <a:t>oleh organisasi </a:t>
            </a:r>
            <a:r>
              <a:rPr sz="4400" dirty="0">
                <a:latin typeface="Rockwell"/>
                <a:cs typeface="Rockwell"/>
              </a:rPr>
              <a:t>yang  </a:t>
            </a:r>
            <a:r>
              <a:rPr sz="4400" spc="-5" dirty="0">
                <a:latin typeface="Rockwell"/>
                <a:cs typeface="Rockwell"/>
              </a:rPr>
              <a:t>mempunyai </a:t>
            </a:r>
            <a:r>
              <a:rPr sz="4400" dirty="0">
                <a:latin typeface="Rockwell"/>
                <a:cs typeface="Rockwell"/>
              </a:rPr>
              <a:t>alat yang</a:t>
            </a:r>
            <a:r>
              <a:rPr sz="4400" spc="-50" dirty="0">
                <a:latin typeface="Rockwell"/>
                <a:cs typeface="Rockwell"/>
              </a:rPr>
              <a:t> </a:t>
            </a:r>
            <a:r>
              <a:rPr sz="4400" dirty="0">
                <a:latin typeface="Rockwell"/>
                <a:cs typeface="Rockwell"/>
              </a:rPr>
              <a:t>sama</a:t>
            </a:r>
            <a:endParaRPr sz="4400">
              <a:latin typeface="Rockwell"/>
              <a:cs typeface="Rockwell"/>
            </a:endParaRPr>
          </a:p>
          <a:p>
            <a:pPr marL="440690" indent="-428625">
              <a:lnSpc>
                <a:spcPct val="100000"/>
              </a:lnSpc>
              <a:spcBef>
                <a:spcPts val="1060"/>
              </a:spcBef>
              <a:buChar char="•"/>
              <a:tabLst>
                <a:tab pos="440690" algn="l"/>
                <a:tab pos="441325" algn="l"/>
              </a:tabLst>
            </a:pPr>
            <a:r>
              <a:rPr sz="4400" dirty="0">
                <a:latin typeface="Rockwell"/>
                <a:cs typeface="Rockwell"/>
              </a:rPr>
              <a:t>Data rates jauh </a:t>
            </a:r>
            <a:r>
              <a:rPr sz="4400" spc="-5" dirty="0">
                <a:latin typeface="Rockwell"/>
                <a:cs typeface="Rockwell"/>
              </a:rPr>
              <a:t>lebih</a:t>
            </a:r>
            <a:r>
              <a:rPr sz="4400" spc="-30" dirty="0">
                <a:latin typeface="Rockwell"/>
                <a:cs typeface="Rockwell"/>
              </a:rPr>
              <a:t> </a:t>
            </a:r>
            <a:r>
              <a:rPr sz="4400" spc="-5" dirty="0">
                <a:latin typeface="Rockwell"/>
                <a:cs typeface="Rockwell"/>
              </a:rPr>
              <a:t>tinggi</a:t>
            </a:r>
            <a:endParaRPr sz="4400">
              <a:latin typeface="Rockwell"/>
              <a:cs typeface="Rockwell"/>
            </a:endParaRPr>
          </a:p>
          <a:p>
            <a:pPr marL="440690" indent="-428625">
              <a:lnSpc>
                <a:spcPct val="100000"/>
              </a:lnSpc>
              <a:spcBef>
                <a:spcPts val="1060"/>
              </a:spcBef>
              <a:buChar char="•"/>
              <a:tabLst>
                <a:tab pos="440690" algn="l"/>
                <a:tab pos="441325" algn="l"/>
              </a:tabLst>
            </a:pPr>
            <a:r>
              <a:rPr sz="4400" spc="-5" dirty="0">
                <a:latin typeface="Rockwell"/>
                <a:cs typeface="Rockwell"/>
              </a:rPr>
              <a:t>Biasanya </a:t>
            </a:r>
            <a:r>
              <a:rPr sz="4400" dirty="0">
                <a:latin typeface="Rockwell"/>
                <a:cs typeface="Rockwell"/>
              </a:rPr>
              <a:t>digunakan </a:t>
            </a:r>
            <a:r>
              <a:rPr sz="4400" spc="-5" dirty="0">
                <a:latin typeface="Rockwell"/>
                <a:cs typeface="Rockwell"/>
              </a:rPr>
              <a:t>sistem</a:t>
            </a:r>
            <a:r>
              <a:rPr sz="4400" spc="-30" dirty="0">
                <a:latin typeface="Rockwell"/>
                <a:cs typeface="Rockwell"/>
              </a:rPr>
              <a:t> </a:t>
            </a:r>
            <a:r>
              <a:rPr sz="4400" spc="-5" dirty="0">
                <a:latin typeface="Rockwell"/>
                <a:cs typeface="Rockwell"/>
              </a:rPr>
              <a:t>broadcast</a:t>
            </a:r>
            <a:endParaRPr sz="4400">
              <a:latin typeface="Rockwell"/>
              <a:cs typeface="Rockwell"/>
            </a:endParaRPr>
          </a:p>
          <a:p>
            <a:pPr marL="440690" marR="5080" indent="-428625">
              <a:lnSpc>
                <a:spcPct val="100000"/>
              </a:lnSpc>
              <a:spcBef>
                <a:spcPts val="1055"/>
              </a:spcBef>
              <a:buChar char="•"/>
              <a:tabLst>
                <a:tab pos="440690" algn="l"/>
                <a:tab pos="441325" algn="l"/>
              </a:tabLst>
            </a:pPr>
            <a:r>
              <a:rPr sz="4400" dirty="0">
                <a:latin typeface="Rockwell"/>
                <a:cs typeface="Rockwell"/>
              </a:rPr>
              <a:t>Sekarang </a:t>
            </a:r>
            <a:r>
              <a:rPr sz="4400" spc="-5" dirty="0">
                <a:latin typeface="Rockwell"/>
                <a:cs typeface="Rockwell"/>
              </a:rPr>
              <a:t>sistem </a:t>
            </a:r>
            <a:r>
              <a:rPr sz="4400" dirty="0">
                <a:latin typeface="Rockwell"/>
                <a:cs typeface="Rockwell"/>
              </a:rPr>
              <a:t>switched </a:t>
            </a:r>
            <a:r>
              <a:rPr sz="4400" spc="-5" dirty="0">
                <a:latin typeface="Rockwell"/>
                <a:cs typeface="Rockwell"/>
              </a:rPr>
              <a:t>dan ATM mulai  dikenalkan</a:t>
            </a:r>
            <a:endParaRPr sz="4400">
              <a:latin typeface="Rockwell"/>
              <a:cs typeface="Rockwell"/>
            </a:endParaRPr>
          </a:p>
        </p:txBody>
      </p:sp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822452" y="2016508"/>
            <a:ext cx="10198100" cy="6323965"/>
          </a:xfrm>
          <a:prstGeom prst="rect">
            <a:avLst/>
          </a:prstGeom>
        </p:spPr>
        <p:txBody>
          <a:bodyPr vert="horz" wrap="square" lIns="0" tIns="162560" rIns="0" bIns="0" rtlCol="0">
            <a:spAutoFit/>
          </a:bodyPr>
          <a:lstStyle/>
          <a:p>
            <a:pPr marL="440690" indent="-428625">
              <a:lnSpc>
                <a:spcPct val="100000"/>
              </a:lnSpc>
              <a:spcBef>
                <a:spcPts val="1280"/>
              </a:spcBef>
              <a:buChar char="•"/>
              <a:tabLst>
                <a:tab pos="441325" algn="l"/>
              </a:tabLst>
            </a:pPr>
            <a:r>
              <a:rPr sz="4800" spc="-5" dirty="0">
                <a:latin typeface="Rockwell"/>
                <a:cs typeface="Rockwell"/>
              </a:rPr>
              <a:t>Switched</a:t>
            </a:r>
            <a:endParaRPr sz="4800">
              <a:latin typeface="Rockwell"/>
              <a:cs typeface="Rockwell"/>
            </a:endParaRPr>
          </a:p>
          <a:p>
            <a:pPr marL="939165" lvl="1" indent="-355600">
              <a:lnSpc>
                <a:spcPct val="100000"/>
              </a:lnSpc>
              <a:spcBef>
                <a:spcPts val="980"/>
              </a:spcBef>
              <a:buChar char="–"/>
              <a:tabLst>
                <a:tab pos="939800" algn="l"/>
              </a:tabLst>
            </a:pPr>
            <a:r>
              <a:rPr sz="4000" spc="-5" dirty="0">
                <a:latin typeface="Rockwell"/>
                <a:cs typeface="Rockwell"/>
              </a:rPr>
              <a:t>Switched Ethernet</a:t>
            </a:r>
            <a:endParaRPr sz="4000">
              <a:latin typeface="Rockwell"/>
              <a:cs typeface="Rockwell"/>
            </a:endParaRPr>
          </a:p>
          <a:p>
            <a:pPr marL="440690" indent="-428625">
              <a:lnSpc>
                <a:spcPct val="100000"/>
              </a:lnSpc>
              <a:spcBef>
                <a:spcPts val="1135"/>
              </a:spcBef>
              <a:buChar char="•"/>
              <a:tabLst>
                <a:tab pos="441325" algn="l"/>
              </a:tabLst>
            </a:pPr>
            <a:r>
              <a:rPr sz="4800" dirty="0">
                <a:latin typeface="Rockwell"/>
                <a:cs typeface="Rockwell"/>
              </a:rPr>
              <a:t>May be </a:t>
            </a:r>
            <a:r>
              <a:rPr sz="4800" spc="-5" dirty="0">
                <a:latin typeface="Rockwell"/>
                <a:cs typeface="Rockwell"/>
              </a:rPr>
              <a:t>single or multiple</a:t>
            </a:r>
            <a:r>
              <a:rPr sz="4800" spc="-60" dirty="0">
                <a:latin typeface="Rockwell"/>
                <a:cs typeface="Rockwell"/>
              </a:rPr>
              <a:t> </a:t>
            </a:r>
            <a:r>
              <a:rPr sz="4800" spc="-5" dirty="0">
                <a:latin typeface="Rockwell"/>
                <a:cs typeface="Rockwell"/>
              </a:rPr>
              <a:t>switches</a:t>
            </a:r>
            <a:endParaRPr sz="4800">
              <a:latin typeface="Rockwell"/>
              <a:cs typeface="Rockwell"/>
            </a:endParaRPr>
          </a:p>
          <a:p>
            <a:pPr marL="939165" lvl="1" indent="-355600">
              <a:lnSpc>
                <a:spcPct val="100000"/>
              </a:lnSpc>
              <a:spcBef>
                <a:spcPts val="980"/>
              </a:spcBef>
              <a:buChar char="–"/>
              <a:tabLst>
                <a:tab pos="939800" algn="l"/>
              </a:tabLst>
            </a:pPr>
            <a:r>
              <a:rPr sz="4000" spc="-10" dirty="0">
                <a:latin typeface="Rockwell"/>
                <a:cs typeface="Rockwell"/>
              </a:rPr>
              <a:t>ATM </a:t>
            </a:r>
            <a:r>
              <a:rPr sz="4000" spc="-15" dirty="0">
                <a:latin typeface="Rockwell"/>
                <a:cs typeface="Rockwell"/>
              </a:rPr>
              <a:t>LAN</a:t>
            </a:r>
            <a:endParaRPr sz="4000">
              <a:latin typeface="Rockwell"/>
              <a:cs typeface="Rockwell"/>
            </a:endParaRPr>
          </a:p>
          <a:p>
            <a:pPr marL="939165" lvl="1" indent="-355600">
              <a:lnSpc>
                <a:spcPct val="100000"/>
              </a:lnSpc>
              <a:spcBef>
                <a:spcPts val="960"/>
              </a:spcBef>
              <a:buChar char="–"/>
              <a:tabLst>
                <a:tab pos="939800" algn="l"/>
              </a:tabLst>
            </a:pPr>
            <a:r>
              <a:rPr sz="4000" spc="-5" dirty="0">
                <a:latin typeface="Rockwell"/>
                <a:cs typeface="Rockwell"/>
              </a:rPr>
              <a:t>Fibre</a:t>
            </a:r>
            <a:r>
              <a:rPr sz="4000" spc="-25" dirty="0">
                <a:latin typeface="Rockwell"/>
                <a:cs typeface="Rockwell"/>
              </a:rPr>
              <a:t> </a:t>
            </a:r>
            <a:r>
              <a:rPr sz="4000" spc="-5" dirty="0">
                <a:latin typeface="Rockwell"/>
                <a:cs typeface="Rockwell"/>
              </a:rPr>
              <a:t>Channel</a:t>
            </a:r>
            <a:endParaRPr sz="4000">
              <a:latin typeface="Rockwell"/>
              <a:cs typeface="Rockwell"/>
            </a:endParaRPr>
          </a:p>
          <a:p>
            <a:pPr marL="440690" indent="-428625">
              <a:lnSpc>
                <a:spcPct val="100000"/>
              </a:lnSpc>
              <a:spcBef>
                <a:spcPts val="1135"/>
              </a:spcBef>
              <a:buChar char="•"/>
              <a:tabLst>
                <a:tab pos="441325" algn="l"/>
              </a:tabLst>
            </a:pPr>
            <a:r>
              <a:rPr sz="4800" dirty="0">
                <a:latin typeface="Rockwell"/>
                <a:cs typeface="Rockwell"/>
              </a:rPr>
              <a:t>Wireless</a:t>
            </a:r>
            <a:endParaRPr sz="4800">
              <a:latin typeface="Rockwell"/>
              <a:cs typeface="Rockwell"/>
            </a:endParaRPr>
          </a:p>
          <a:p>
            <a:pPr marL="939165" lvl="1" indent="-355600">
              <a:lnSpc>
                <a:spcPct val="100000"/>
              </a:lnSpc>
              <a:spcBef>
                <a:spcPts val="980"/>
              </a:spcBef>
              <a:buChar char="–"/>
              <a:tabLst>
                <a:tab pos="939800" algn="l"/>
              </a:tabLst>
            </a:pPr>
            <a:r>
              <a:rPr sz="4000" spc="-10" dirty="0">
                <a:latin typeface="Rockwell"/>
                <a:cs typeface="Rockwell"/>
              </a:rPr>
              <a:t>Mobility</a:t>
            </a:r>
            <a:endParaRPr sz="4000">
              <a:latin typeface="Rockwell"/>
              <a:cs typeface="Rockwell"/>
            </a:endParaRPr>
          </a:p>
          <a:p>
            <a:pPr marL="939165" lvl="1" indent="-355600">
              <a:lnSpc>
                <a:spcPct val="100000"/>
              </a:lnSpc>
              <a:spcBef>
                <a:spcPts val="960"/>
              </a:spcBef>
              <a:buChar char="–"/>
              <a:tabLst>
                <a:tab pos="939800" algn="l"/>
              </a:tabLst>
            </a:pPr>
            <a:r>
              <a:rPr sz="4000" spc="-5" dirty="0">
                <a:latin typeface="Rockwell"/>
                <a:cs typeface="Rockwell"/>
              </a:rPr>
              <a:t>Instalasi yang</a:t>
            </a:r>
            <a:r>
              <a:rPr sz="4000" spc="-10" dirty="0">
                <a:latin typeface="Rockwell"/>
                <a:cs typeface="Rockwell"/>
              </a:rPr>
              <a:t> mudah</a:t>
            </a:r>
            <a:endParaRPr sz="4000">
              <a:latin typeface="Rockwell"/>
              <a:cs typeface="Rockwell"/>
            </a:endParaRPr>
          </a:p>
        </p:txBody>
      </p:sp>
      <p:sp>
        <p:nvSpPr>
          <p:cNvPr id="3" name="object 3"/>
          <p:cNvSpPr/>
          <p:nvPr/>
        </p:nvSpPr>
        <p:spPr>
          <a:xfrm>
            <a:off x="0" y="360425"/>
            <a:ext cx="14401800" cy="1501775"/>
          </a:xfrm>
          <a:custGeom>
            <a:avLst/>
            <a:gdLst/>
            <a:ahLst/>
            <a:cxnLst/>
            <a:rect l="l" t="t" r="r" b="b"/>
            <a:pathLst>
              <a:path w="14401800" h="1501775">
                <a:moveTo>
                  <a:pt x="0" y="1501775"/>
                </a:moveTo>
                <a:lnTo>
                  <a:pt x="14401800" y="1501775"/>
                </a:lnTo>
                <a:lnTo>
                  <a:pt x="14401800" y="0"/>
                </a:lnTo>
                <a:lnTo>
                  <a:pt x="0" y="0"/>
                </a:lnTo>
                <a:lnTo>
                  <a:pt x="0" y="1501775"/>
                </a:lnTo>
                <a:close/>
              </a:path>
            </a:pathLst>
          </a:custGeom>
          <a:solidFill>
            <a:srgbClr val="6699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 txBox="1">
            <a:spLocks noGrp="1"/>
          </p:cNvSpPr>
          <p:nvPr>
            <p:ph type="title"/>
          </p:nvPr>
        </p:nvSpPr>
        <p:spPr>
          <a:xfrm>
            <a:off x="1244904" y="664285"/>
            <a:ext cx="11914505" cy="848994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5400" dirty="0"/>
              <a:t>Local </a:t>
            </a:r>
            <a:r>
              <a:rPr sz="5400" spc="-5" dirty="0"/>
              <a:t>Area </a:t>
            </a:r>
            <a:r>
              <a:rPr sz="5400" dirty="0"/>
              <a:t>Network</a:t>
            </a:r>
            <a:r>
              <a:rPr sz="5400" spc="-40" dirty="0"/>
              <a:t> </a:t>
            </a:r>
            <a:r>
              <a:rPr sz="5400" spc="-5" dirty="0"/>
              <a:t>Configurations</a:t>
            </a:r>
            <a:endParaRPr sz="5400"/>
          </a:p>
        </p:txBody>
      </p:sp>
    </p:spTree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822452" y="1978659"/>
            <a:ext cx="10092055" cy="4415790"/>
          </a:xfrm>
          <a:prstGeom prst="rect">
            <a:avLst/>
          </a:prstGeom>
        </p:spPr>
        <p:txBody>
          <a:bodyPr vert="horz" wrap="square" lIns="0" tIns="159385" rIns="0" bIns="0" rtlCol="0">
            <a:spAutoFit/>
          </a:bodyPr>
          <a:lstStyle/>
          <a:p>
            <a:pPr marL="440690" indent="-428625">
              <a:lnSpc>
                <a:spcPct val="100000"/>
              </a:lnSpc>
              <a:spcBef>
                <a:spcPts val="1255"/>
              </a:spcBef>
              <a:buChar char="•"/>
              <a:tabLst>
                <a:tab pos="441325" algn="l"/>
              </a:tabLst>
            </a:pPr>
            <a:r>
              <a:rPr sz="4800" dirty="0">
                <a:latin typeface="Rockwell"/>
                <a:cs typeface="Rockwell"/>
              </a:rPr>
              <a:t>MAN</a:t>
            </a:r>
            <a:endParaRPr sz="4800">
              <a:latin typeface="Rockwell"/>
              <a:cs typeface="Rockwell"/>
            </a:endParaRPr>
          </a:p>
          <a:p>
            <a:pPr marL="440690" indent="-428625">
              <a:lnSpc>
                <a:spcPct val="100000"/>
              </a:lnSpc>
              <a:spcBef>
                <a:spcPts val="1150"/>
              </a:spcBef>
              <a:buChar char="•"/>
              <a:tabLst>
                <a:tab pos="441325" algn="l"/>
                <a:tab pos="7399020" algn="l"/>
                <a:tab pos="8605520" algn="l"/>
              </a:tabLst>
            </a:pPr>
            <a:r>
              <a:rPr sz="4800" spc="-5" dirty="0">
                <a:latin typeface="Rockwell"/>
                <a:cs typeface="Rockwell"/>
              </a:rPr>
              <a:t>Pertengah</a:t>
            </a:r>
            <a:r>
              <a:rPr sz="4800" spc="-20" dirty="0">
                <a:latin typeface="Rockwell"/>
                <a:cs typeface="Rockwell"/>
              </a:rPr>
              <a:t>a</a:t>
            </a:r>
            <a:r>
              <a:rPr sz="4800" dirty="0">
                <a:latin typeface="Rockwell"/>
                <a:cs typeface="Rockwell"/>
              </a:rPr>
              <a:t>n</a:t>
            </a:r>
            <a:r>
              <a:rPr sz="4800" spc="-5" dirty="0">
                <a:latin typeface="Rockwell"/>
                <a:cs typeface="Rockwell"/>
              </a:rPr>
              <a:t> </a:t>
            </a:r>
            <a:r>
              <a:rPr sz="4800" dirty="0">
                <a:latin typeface="Rockwell"/>
                <a:cs typeface="Rockwell"/>
              </a:rPr>
              <a:t>antara LAN	dan	WAN</a:t>
            </a:r>
            <a:endParaRPr sz="4800">
              <a:latin typeface="Rockwell"/>
              <a:cs typeface="Rockwell"/>
            </a:endParaRPr>
          </a:p>
          <a:p>
            <a:pPr marL="440690" indent="-428625">
              <a:lnSpc>
                <a:spcPct val="100000"/>
              </a:lnSpc>
              <a:spcBef>
                <a:spcPts val="1155"/>
              </a:spcBef>
              <a:buChar char="•"/>
              <a:tabLst>
                <a:tab pos="441325" algn="l"/>
                <a:tab pos="3852545" algn="l"/>
                <a:tab pos="6342380" algn="l"/>
              </a:tabLst>
            </a:pPr>
            <a:r>
              <a:rPr sz="4800" spc="-5" dirty="0">
                <a:latin typeface="Rockwell"/>
                <a:cs typeface="Rockwell"/>
              </a:rPr>
              <a:t>Pribadi</a:t>
            </a:r>
            <a:r>
              <a:rPr sz="4800" spc="-25" dirty="0">
                <a:latin typeface="Rockwell"/>
                <a:cs typeface="Rockwell"/>
              </a:rPr>
              <a:t> </a:t>
            </a:r>
            <a:r>
              <a:rPr sz="4800" dirty="0">
                <a:latin typeface="Rockwell"/>
                <a:cs typeface="Rockwell"/>
              </a:rPr>
              <a:t>dan	jaringan	umum</a:t>
            </a:r>
            <a:endParaRPr sz="4800">
              <a:latin typeface="Rockwell"/>
              <a:cs typeface="Rockwell"/>
            </a:endParaRPr>
          </a:p>
          <a:p>
            <a:pPr marL="440690" indent="-428625">
              <a:lnSpc>
                <a:spcPct val="100000"/>
              </a:lnSpc>
              <a:spcBef>
                <a:spcPts val="1155"/>
              </a:spcBef>
              <a:buChar char="•"/>
              <a:tabLst>
                <a:tab pos="441325" algn="l"/>
              </a:tabLst>
            </a:pPr>
            <a:r>
              <a:rPr sz="4800" spc="-5" dirty="0">
                <a:latin typeface="Rockwell"/>
                <a:cs typeface="Rockwell"/>
              </a:rPr>
              <a:t>Kecepatan </a:t>
            </a:r>
            <a:r>
              <a:rPr sz="4800" dirty="0">
                <a:latin typeface="Rockwell"/>
                <a:cs typeface="Rockwell"/>
              </a:rPr>
              <a:t>tinggi</a:t>
            </a:r>
            <a:endParaRPr sz="4800">
              <a:latin typeface="Rockwell"/>
              <a:cs typeface="Rockwell"/>
            </a:endParaRPr>
          </a:p>
          <a:p>
            <a:pPr marL="440690" indent="-428625">
              <a:lnSpc>
                <a:spcPct val="100000"/>
              </a:lnSpc>
              <a:spcBef>
                <a:spcPts val="1150"/>
              </a:spcBef>
              <a:buChar char="•"/>
              <a:tabLst>
                <a:tab pos="441325" algn="l"/>
                <a:tab pos="4749800" algn="l"/>
                <a:tab pos="6636384" algn="l"/>
              </a:tabLst>
            </a:pPr>
            <a:r>
              <a:rPr sz="4800" spc="-5" dirty="0">
                <a:latin typeface="Rockwell"/>
                <a:cs typeface="Rockwell"/>
              </a:rPr>
              <a:t>Area</a:t>
            </a:r>
            <a:r>
              <a:rPr sz="4800" spc="-25" dirty="0">
                <a:latin typeface="Rockwell"/>
                <a:cs typeface="Rockwell"/>
              </a:rPr>
              <a:t> </a:t>
            </a:r>
            <a:r>
              <a:rPr sz="4800" dirty="0">
                <a:latin typeface="Rockwell"/>
                <a:cs typeface="Rockwell"/>
              </a:rPr>
              <a:t>coverage	cukup	</a:t>
            </a:r>
            <a:r>
              <a:rPr sz="4800" spc="-5" dirty="0">
                <a:latin typeface="Rockwell"/>
                <a:cs typeface="Rockwell"/>
              </a:rPr>
              <a:t>besar</a:t>
            </a:r>
            <a:endParaRPr sz="4800">
              <a:latin typeface="Rockwell"/>
              <a:cs typeface="Rockwell"/>
            </a:endParaRPr>
          </a:p>
        </p:txBody>
      </p:sp>
      <p:sp>
        <p:nvSpPr>
          <p:cNvPr id="3" name="object 3"/>
          <p:cNvSpPr/>
          <p:nvPr/>
        </p:nvSpPr>
        <p:spPr>
          <a:xfrm>
            <a:off x="0" y="360425"/>
            <a:ext cx="14401800" cy="1501775"/>
          </a:xfrm>
          <a:custGeom>
            <a:avLst/>
            <a:gdLst/>
            <a:ahLst/>
            <a:cxnLst/>
            <a:rect l="l" t="t" r="r" b="b"/>
            <a:pathLst>
              <a:path w="14401800" h="1501775">
                <a:moveTo>
                  <a:pt x="0" y="1501775"/>
                </a:moveTo>
                <a:lnTo>
                  <a:pt x="14401800" y="1501775"/>
                </a:lnTo>
                <a:lnTo>
                  <a:pt x="14401800" y="0"/>
                </a:lnTo>
                <a:lnTo>
                  <a:pt x="0" y="0"/>
                </a:lnTo>
                <a:lnTo>
                  <a:pt x="0" y="1501775"/>
                </a:lnTo>
                <a:close/>
              </a:path>
            </a:pathLst>
          </a:custGeom>
          <a:solidFill>
            <a:srgbClr val="6699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 txBox="1">
            <a:spLocks noGrp="1"/>
          </p:cNvSpPr>
          <p:nvPr>
            <p:ph type="title"/>
          </p:nvPr>
        </p:nvSpPr>
        <p:spPr>
          <a:xfrm>
            <a:off x="2579877" y="664285"/>
            <a:ext cx="9241155" cy="848994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5400" dirty="0"/>
              <a:t>Metropolitan </a:t>
            </a:r>
            <a:r>
              <a:rPr sz="5400" spc="-5" dirty="0"/>
              <a:t>Area</a:t>
            </a:r>
            <a:r>
              <a:rPr sz="5400" spc="-65" dirty="0"/>
              <a:t> </a:t>
            </a:r>
            <a:r>
              <a:rPr sz="5400" dirty="0"/>
              <a:t>Network</a:t>
            </a:r>
            <a:endParaRPr sz="5400"/>
          </a:p>
        </p:txBody>
      </p:sp>
    </p:spTree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193039" y="3721429"/>
            <a:ext cx="6893559" cy="880110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pc="5" dirty="0"/>
              <a:t>MAN</a:t>
            </a:r>
            <a:r>
              <a:rPr spc="-80" dirty="0"/>
              <a:t> </a:t>
            </a:r>
            <a:r>
              <a:rPr dirty="0"/>
              <a:t>Configuration</a:t>
            </a:r>
          </a:p>
        </p:txBody>
      </p:sp>
      <p:sp>
        <p:nvSpPr>
          <p:cNvPr id="3" name="object 3"/>
          <p:cNvSpPr/>
          <p:nvPr/>
        </p:nvSpPr>
        <p:spPr>
          <a:xfrm>
            <a:off x="7210883" y="136461"/>
            <a:ext cx="7038516" cy="8677544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</p:spTree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ject 3"/>
          <p:cNvSpPr txBox="1"/>
          <p:nvPr/>
        </p:nvSpPr>
        <p:spPr>
          <a:xfrm>
            <a:off x="13278104" y="8240673"/>
            <a:ext cx="294005" cy="31496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1900" spc="-5" dirty="0">
                <a:latin typeface="Arial"/>
                <a:cs typeface="Arial"/>
              </a:rPr>
              <a:t>30</a:t>
            </a:r>
            <a:endParaRPr sz="1900">
              <a:latin typeface="Arial"/>
              <a:cs typeface="Arial"/>
            </a:endParaRPr>
          </a:p>
        </p:txBody>
      </p:sp>
      <p:sp>
        <p:nvSpPr>
          <p:cNvPr id="4" name="object 4"/>
          <p:cNvSpPr/>
          <p:nvPr/>
        </p:nvSpPr>
        <p:spPr>
          <a:xfrm>
            <a:off x="1320800" y="800099"/>
            <a:ext cx="12106275" cy="7356475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10</TotalTime>
  <Words>556</Words>
  <Application>Microsoft Office PowerPoint</Application>
  <PresentationFormat>Custom</PresentationFormat>
  <Paragraphs>198</Paragraphs>
  <Slides>30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30</vt:i4>
      </vt:variant>
    </vt:vector>
  </HeadingPairs>
  <TitlesOfParts>
    <vt:vector size="35" baseType="lpstr">
      <vt:lpstr>Arial</vt:lpstr>
      <vt:lpstr>Calibri</vt:lpstr>
      <vt:lpstr>Rockwell</vt:lpstr>
      <vt:lpstr>Times New Roman</vt:lpstr>
      <vt:lpstr>Office Theme</vt:lpstr>
      <vt:lpstr>PowerPoint Presentation</vt:lpstr>
      <vt:lpstr>Komunikasi Data</vt:lpstr>
      <vt:lpstr>Tentang Saya</vt:lpstr>
      <vt:lpstr>Deskripsi Matakuliah</vt:lpstr>
      <vt:lpstr>Standar Kompetensi</vt:lpstr>
      <vt:lpstr>Tujuan Pokok Pembelajaran</vt:lpstr>
      <vt:lpstr>Materi Pembelajaran</vt:lpstr>
      <vt:lpstr>Materi Pembelajaran</vt:lpstr>
      <vt:lpstr>Metode Belajar</vt:lpstr>
      <vt:lpstr>Buku Referensi</vt:lpstr>
      <vt:lpstr>Bahan Ajar</vt:lpstr>
      <vt:lpstr>Tugas</vt:lpstr>
      <vt:lpstr>Sistem Penilaian</vt:lpstr>
      <vt:lpstr>Model Komunikasi</vt:lpstr>
      <vt:lpstr>Perumpamaan??</vt:lpstr>
      <vt:lpstr>Tugas Komunikasi</vt:lpstr>
      <vt:lpstr>Model Komunikasi Secara Umum</vt:lpstr>
      <vt:lpstr>Model Sistem Komunikasi Data</vt:lpstr>
      <vt:lpstr>Model Komunikasi Yang Disederhanakan</vt:lpstr>
      <vt:lpstr>Networking (Jaringan)</vt:lpstr>
      <vt:lpstr>Wide Area Network</vt:lpstr>
      <vt:lpstr>Circuit Switching</vt:lpstr>
      <vt:lpstr>Packet Switching</vt:lpstr>
      <vt:lpstr>Frame Relay</vt:lpstr>
      <vt:lpstr>Asynchronous Transfer Mode</vt:lpstr>
      <vt:lpstr>Local Area Network</vt:lpstr>
      <vt:lpstr>Local Area Network Configurations</vt:lpstr>
      <vt:lpstr>Metropolitan Area Network</vt:lpstr>
      <vt:lpstr>MAN Configuration</vt:lpstr>
      <vt:lpstr>PowerPoint Presentation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Perkembangan Sistem Informasi Sebagai Peluang di Masa Depan</dc:title>
  <dc:creator>DANI</dc:creator>
  <cp:lastModifiedBy>INFORMATIKA</cp:lastModifiedBy>
  <cp:revision>3</cp:revision>
  <dcterms:created xsi:type="dcterms:W3CDTF">2019-08-27T07:39:27Z</dcterms:created>
  <dcterms:modified xsi:type="dcterms:W3CDTF">2019-08-28T06:10:53Z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reated">
    <vt:filetime>2015-11-23T00:00:00Z</vt:filetime>
  </property>
  <property fmtid="{D5CDD505-2E9C-101B-9397-08002B2CF9AE}" pid="3" name="Creator">
    <vt:lpwstr>Microsoft® Office PowerPoint® 2007</vt:lpwstr>
  </property>
  <property fmtid="{D5CDD505-2E9C-101B-9397-08002B2CF9AE}" pid="4" name="LastSaved">
    <vt:filetime>2019-08-27T00:00:00Z</vt:filetime>
  </property>
</Properties>
</file>