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wdp" ContentType="image/vnd.ms-photo"/>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57" r:id="rId3"/>
    <p:sldId id="261" r:id="rId4"/>
    <p:sldId id="268" r:id="rId5"/>
    <p:sldId id="269" r:id="rId6"/>
    <p:sldId id="272" r:id="rId7"/>
    <p:sldId id="270" r:id="rId8"/>
    <p:sldId id="271" r:id="rId9"/>
    <p:sldId id="262" r:id="rId10"/>
    <p:sldId id="263" r:id="rId11"/>
    <p:sldId id="265" r:id="rId12"/>
    <p:sldId id="275" r:id="rId13"/>
    <p:sldId id="273" r:id="rId14"/>
    <p:sldId id="276" r:id="rId15"/>
    <p:sldId id="277" r:id="rId16"/>
    <p:sldId id="278" r:id="rId17"/>
    <p:sldId id="279" r:id="rId18"/>
    <p:sldId id="267"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81" d="100"/>
          <a:sy n="81" d="100"/>
        </p:scale>
        <p:origin x="-928" y="5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image" Target="../media/image2.png"/><Relationship Id="rId2" Type="http://schemas.openxmlformats.org/officeDocument/2006/relationships/image" Target="../media/image3.png"/></Relationships>
</file>

<file path=ppt/diagrams/_rels/data3.xml.rels><?xml version="1.0" encoding="UTF-8" standalone="yes"?>
<Relationships xmlns="http://schemas.openxmlformats.org/package/2006/relationships"><Relationship Id="rId1" Type="http://schemas.openxmlformats.org/officeDocument/2006/relationships/image" Target="../media/image2.pn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image" Target="../media/image2.png"/><Relationship Id="rId2" Type="http://schemas.openxmlformats.org/officeDocument/2006/relationships/image" Target="../media/image3.png"/></Relationships>
</file>

<file path=ppt/diagrams/_rels/drawing3.xml.rels><?xml version="1.0" encoding="UTF-8" standalone="yes"?>
<Relationships xmlns="http://schemas.openxmlformats.org/package/2006/relationships"><Relationship Id="rId1" Type="http://schemas.openxmlformats.org/officeDocument/2006/relationships/image" Target="../media/image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F300F8-9330-B848-BC1E-4E7102DAC4F9}" type="doc">
      <dgm:prSet loTypeId="urn:microsoft.com/office/officeart/2005/8/layout/lProcess3" loCatId="" qsTypeId="urn:microsoft.com/office/officeart/2005/8/quickstyle/simple4" qsCatId="simple" csTypeId="urn:microsoft.com/office/officeart/2005/8/colors/accent1_2" csCatId="accent1" phldr="1"/>
      <dgm:spPr/>
      <dgm:t>
        <a:bodyPr/>
        <a:lstStyle/>
        <a:p>
          <a:endParaRPr lang="en-US"/>
        </a:p>
      </dgm:t>
    </dgm:pt>
    <dgm:pt modelId="{112DE6F3-E09A-FF43-B5D4-7BF1362165A1}">
      <dgm:prSet phldrT="[Text]"/>
      <dgm:spPr/>
      <dgm:t>
        <a:bodyPr/>
        <a:lstStyle/>
        <a:p>
          <a:r>
            <a:rPr lang="en-US"/>
            <a:t>web course</a:t>
          </a:r>
        </a:p>
      </dgm:t>
    </dgm:pt>
    <dgm:pt modelId="{BC5EB00B-2FCF-994C-A2CD-980221EA2ECC}" type="parTrans" cxnId="{69EB05C8-8519-C948-961A-4DDA8665CD45}">
      <dgm:prSet/>
      <dgm:spPr/>
      <dgm:t>
        <a:bodyPr/>
        <a:lstStyle/>
        <a:p>
          <a:endParaRPr lang="en-US"/>
        </a:p>
      </dgm:t>
    </dgm:pt>
    <dgm:pt modelId="{FFD0783C-770F-A341-B09C-45507557D3CD}" type="sibTrans" cxnId="{69EB05C8-8519-C948-961A-4DDA8665CD45}">
      <dgm:prSet/>
      <dgm:spPr/>
      <dgm:t>
        <a:bodyPr/>
        <a:lstStyle/>
        <a:p>
          <a:endParaRPr lang="en-US"/>
        </a:p>
      </dgm:t>
    </dgm:pt>
    <dgm:pt modelId="{BE6A66C4-B9FC-8844-90EA-DA7561AC712B}">
      <dgm:prSet phldrT="[Text]" custT="1"/>
      <dgm:spPr/>
      <dgm:t>
        <a:bodyPr/>
        <a:lstStyle/>
        <a:p>
          <a:r>
            <a:rPr lang="en-US" sz="1600"/>
            <a:t>internet utk pend, murid dan guru sepenuhnya terpisah dan tidak ada tatap muka</a:t>
          </a:r>
        </a:p>
      </dgm:t>
    </dgm:pt>
    <dgm:pt modelId="{E6591261-4B4F-6340-92BD-2C8B83738E08}" type="parTrans" cxnId="{47212443-9481-D24B-AA56-8B616B39F916}">
      <dgm:prSet/>
      <dgm:spPr/>
      <dgm:t>
        <a:bodyPr/>
        <a:lstStyle/>
        <a:p>
          <a:endParaRPr lang="en-US"/>
        </a:p>
      </dgm:t>
    </dgm:pt>
    <dgm:pt modelId="{CC07C1F8-D0FB-CE4B-8B7C-1BCF88F41B12}" type="sibTrans" cxnId="{47212443-9481-D24B-AA56-8B616B39F916}">
      <dgm:prSet/>
      <dgm:spPr/>
      <dgm:t>
        <a:bodyPr/>
        <a:lstStyle/>
        <a:p>
          <a:endParaRPr lang="en-US"/>
        </a:p>
      </dgm:t>
    </dgm:pt>
    <dgm:pt modelId="{E6724480-D17A-7843-95FD-03D662194C51}">
      <dgm:prSet phldrT="[Text]"/>
      <dgm:spPr/>
      <dgm:t>
        <a:bodyPr/>
        <a:lstStyle/>
        <a:p>
          <a:r>
            <a:rPr lang="en-US"/>
            <a:t>sistem jarak jauh</a:t>
          </a:r>
        </a:p>
      </dgm:t>
    </dgm:pt>
    <dgm:pt modelId="{784F1AE2-F66D-2D4C-B8F8-8BA5773AE9DD}" type="parTrans" cxnId="{93B6122F-B86F-E34D-8E53-B2FB4D2B2DBA}">
      <dgm:prSet/>
      <dgm:spPr/>
      <dgm:t>
        <a:bodyPr/>
        <a:lstStyle/>
        <a:p>
          <a:endParaRPr lang="en-US"/>
        </a:p>
      </dgm:t>
    </dgm:pt>
    <dgm:pt modelId="{09F04724-C47F-EE48-BBFD-A67B0E471401}" type="sibTrans" cxnId="{93B6122F-B86F-E34D-8E53-B2FB4D2B2DBA}">
      <dgm:prSet/>
      <dgm:spPr/>
      <dgm:t>
        <a:bodyPr/>
        <a:lstStyle/>
        <a:p>
          <a:endParaRPr lang="en-US"/>
        </a:p>
      </dgm:t>
    </dgm:pt>
    <dgm:pt modelId="{D3DFF874-C21E-1848-87FD-58F8E339B0C4}">
      <dgm:prSet phldrT="[Text]"/>
      <dgm:spPr/>
      <dgm:t>
        <a:bodyPr/>
        <a:lstStyle/>
        <a:p>
          <a:r>
            <a:rPr lang="en-US"/>
            <a:t>web centric course</a:t>
          </a:r>
        </a:p>
      </dgm:t>
    </dgm:pt>
    <dgm:pt modelId="{6E2BE849-3822-8C4B-A869-A8F820AAE511}" type="parTrans" cxnId="{3AFB3B59-C53F-A340-BD3B-3B779A23BF82}">
      <dgm:prSet/>
      <dgm:spPr/>
      <dgm:t>
        <a:bodyPr/>
        <a:lstStyle/>
        <a:p>
          <a:endParaRPr lang="en-US"/>
        </a:p>
      </dgm:t>
    </dgm:pt>
    <dgm:pt modelId="{44BA1B9F-42CE-8E4A-B6F7-579C66861B60}" type="sibTrans" cxnId="{3AFB3B59-C53F-A340-BD3B-3B779A23BF82}">
      <dgm:prSet/>
      <dgm:spPr/>
      <dgm:t>
        <a:bodyPr/>
        <a:lstStyle/>
        <a:p>
          <a:endParaRPr lang="en-US"/>
        </a:p>
      </dgm:t>
    </dgm:pt>
    <dgm:pt modelId="{08B9667E-21A2-8440-9A30-C2D8A1FD0FA0}">
      <dgm:prSet phldrT="[Text]"/>
      <dgm:spPr/>
      <dgm:t>
        <a:bodyPr/>
        <a:lstStyle/>
        <a:p>
          <a:r>
            <a:rPr lang="en-US"/>
            <a:t>memadukan antara belajar jarak jauh dan tatap muka</a:t>
          </a:r>
        </a:p>
      </dgm:t>
    </dgm:pt>
    <dgm:pt modelId="{882C8258-0782-1E48-B082-62E73622BC28}" type="parTrans" cxnId="{5F29363A-4978-8D4C-9C2D-44C81F66DA69}">
      <dgm:prSet/>
      <dgm:spPr/>
      <dgm:t>
        <a:bodyPr/>
        <a:lstStyle/>
        <a:p>
          <a:endParaRPr lang="en-US"/>
        </a:p>
      </dgm:t>
    </dgm:pt>
    <dgm:pt modelId="{A9D618E7-B9D6-914A-8699-56D0B74E59FC}" type="sibTrans" cxnId="{5F29363A-4978-8D4C-9C2D-44C81F66DA69}">
      <dgm:prSet/>
      <dgm:spPr/>
      <dgm:t>
        <a:bodyPr/>
        <a:lstStyle/>
        <a:p>
          <a:endParaRPr lang="en-US"/>
        </a:p>
      </dgm:t>
    </dgm:pt>
    <dgm:pt modelId="{90968E8D-80EA-A641-99C3-5E83F0D8265B}">
      <dgm:prSet phldrT="[Text]"/>
      <dgm:spPr/>
      <dgm:t>
        <a:bodyPr/>
        <a:lstStyle/>
        <a:p>
          <a:r>
            <a:rPr lang="en-US"/>
            <a:t>Fungsinya saling melengkapi</a:t>
          </a:r>
        </a:p>
      </dgm:t>
    </dgm:pt>
    <dgm:pt modelId="{1129DDCB-F298-8043-AA73-816EA55A3984}" type="parTrans" cxnId="{ABD1A602-2143-FD43-B4F0-460C9921A1A8}">
      <dgm:prSet/>
      <dgm:spPr/>
      <dgm:t>
        <a:bodyPr/>
        <a:lstStyle/>
        <a:p>
          <a:endParaRPr lang="en-US"/>
        </a:p>
      </dgm:t>
    </dgm:pt>
    <dgm:pt modelId="{FD8BACE0-730E-B747-B233-EA56C78E1ED7}" type="sibTrans" cxnId="{ABD1A602-2143-FD43-B4F0-460C9921A1A8}">
      <dgm:prSet/>
      <dgm:spPr/>
      <dgm:t>
        <a:bodyPr/>
        <a:lstStyle/>
        <a:p>
          <a:endParaRPr lang="en-US"/>
        </a:p>
      </dgm:t>
    </dgm:pt>
    <dgm:pt modelId="{E620F37A-D92B-A848-BF64-F0B32DA92235}">
      <dgm:prSet phldrT="[Text]"/>
      <dgm:spPr/>
      <dgm:t>
        <a:bodyPr/>
        <a:lstStyle/>
        <a:p>
          <a:r>
            <a:rPr lang="en-US"/>
            <a:t>web enhanced course</a:t>
          </a:r>
        </a:p>
      </dgm:t>
    </dgm:pt>
    <dgm:pt modelId="{76703734-042E-8B49-9E54-32020009BB31}" type="parTrans" cxnId="{323DFB24-5FE3-5C48-8D27-10D5028653B9}">
      <dgm:prSet/>
      <dgm:spPr/>
      <dgm:t>
        <a:bodyPr/>
        <a:lstStyle/>
        <a:p>
          <a:endParaRPr lang="en-US"/>
        </a:p>
      </dgm:t>
    </dgm:pt>
    <dgm:pt modelId="{0787645A-ECF6-0F4E-83B1-83719E855CFE}" type="sibTrans" cxnId="{323DFB24-5FE3-5C48-8D27-10D5028653B9}">
      <dgm:prSet/>
      <dgm:spPr/>
      <dgm:t>
        <a:bodyPr/>
        <a:lstStyle/>
        <a:p>
          <a:endParaRPr lang="en-US"/>
        </a:p>
      </dgm:t>
    </dgm:pt>
    <dgm:pt modelId="{BC42626A-CADE-5B4A-A93C-10A9EFDCD748}">
      <dgm:prSet phldrT="[Text]"/>
      <dgm:spPr/>
      <dgm:t>
        <a:bodyPr/>
        <a:lstStyle/>
        <a:p>
          <a:r>
            <a:rPr lang="en-US"/>
            <a:t>untuk menunjang peningkatan kualitas pembelajaran di kelas</a:t>
          </a:r>
        </a:p>
      </dgm:t>
    </dgm:pt>
    <dgm:pt modelId="{866A291C-07D4-764C-B407-8E29B68858F5}" type="parTrans" cxnId="{2148ACDA-D7F0-C64F-84A3-C535DB33C2CC}">
      <dgm:prSet/>
      <dgm:spPr/>
      <dgm:t>
        <a:bodyPr/>
        <a:lstStyle/>
        <a:p>
          <a:endParaRPr lang="en-US"/>
        </a:p>
      </dgm:t>
    </dgm:pt>
    <dgm:pt modelId="{64F2889A-BD4F-BD46-97F9-2FAC0D486266}" type="sibTrans" cxnId="{2148ACDA-D7F0-C64F-84A3-C535DB33C2CC}">
      <dgm:prSet/>
      <dgm:spPr/>
      <dgm:t>
        <a:bodyPr/>
        <a:lstStyle/>
        <a:p>
          <a:endParaRPr lang="en-US"/>
        </a:p>
      </dgm:t>
    </dgm:pt>
    <dgm:pt modelId="{0436EEF3-F11A-DD41-8EEB-0ABB2DD1B01B}">
      <dgm:prSet phldrT="[Text]"/>
      <dgm:spPr/>
      <dgm:t>
        <a:bodyPr/>
        <a:lstStyle/>
        <a:p>
          <a:r>
            <a:rPr lang="en-US"/>
            <a:t>internet untuk memberikan pengayaan dan komunikasi</a:t>
          </a:r>
        </a:p>
      </dgm:t>
    </dgm:pt>
    <dgm:pt modelId="{45938D55-690B-F343-95A1-AEDB85B13B1A}" type="parTrans" cxnId="{98FBBC50-EB34-884F-9875-7B4453FBEAE8}">
      <dgm:prSet/>
      <dgm:spPr/>
      <dgm:t>
        <a:bodyPr/>
        <a:lstStyle/>
        <a:p>
          <a:endParaRPr lang="en-US"/>
        </a:p>
      </dgm:t>
    </dgm:pt>
    <dgm:pt modelId="{31CD8E94-0C3F-0745-9FDE-C4797687F5B7}" type="sibTrans" cxnId="{98FBBC50-EB34-884F-9875-7B4453FBEAE8}">
      <dgm:prSet/>
      <dgm:spPr/>
      <dgm:t>
        <a:bodyPr/>
        <a:lstStyle/>
        <a:p>
          <a:endParaRPr lang="en-US"/>
        </a:p>
      </dgm:t>
    </dgm:pt>
    <dgm:pt modelId="{98D01C14-B5C3-764F-A132-826FBDA4E0EF}" type="pres">
      <dgm:prSet presAssocID="{0FF300F8-9330-B848-BC1E-4E7102DAC4F9}" presName="Name0" presStyleCnt="0">
        <dgm:presLayoutVars>
          <dgm:chPref val="3"/>
          <dgm:dir/>
          <dgm:animLvl val="lvl"/>
          <dgm:resizeHandles/>
        </dgm:presLayoutVars>
      </dgm:prSet>
      <dgm:spPr/>
    </dgm:pt>
    <dgm:pt modelId="{FBBC1D31-308A-924D-9EBD-624D9846EDE5}" type="pres">
      <dgm:prSet presAssocID="{112DE6F3-E09A-FF43-B5D4-7BF1362165A1}" presName="horFlow" presStyleCnt="0"/>
      <dgm:spPr/>
    </dgm:pt>
    <dgm:pt modelId="{A7141A94-39A0-BC4B-8C52-0C076A512B1E}" type="pres">
      <dgm:prSet presAssocID="{112DE6F3-E09A-FF43-B5D4-7BF1362165A1}" presName="bigChev" presStyleLbl="node1" presStyleIdx="0" presStyleCnt="3"/>
      <dgm:spPr/>
      <dgm:t>
        <a:bodyPr/>
        <a:lstStyle/>
        <a:p>
          <a:endParaRPr lang="en-US"/>
        </a:p>
      </dgm:t>
    </dgm:pt>
    <dgm:pt modelId="{DB72EE8B-9568-A841-BB6E-1CC04A935B83}" type="pres">
      <dgm:prSet presAssocID="{E6591261-4B4F-6340-92BD-2C8B83738E08}" presName="parTrans" presStyleCnt="0"/>
      <dgm:spPr/>
    </dgm:pt>
    <dgm:pt modelId="{A5AB1E94-147F-B343-9AEE-419C7F164EE0}" type="pres">
      <dgm:prSet presAssocID="{BE6A66C4-B9FC-8844-90EA-DA7561AC712B}" presName="node" presStyleLbl="alignAccFollowNode1" presStyleIdx="0" presStyleCnt="6">
        <dgm:presLayoutVars>
          <dgm:bulletEnabled val="1"/>
        </dgm:presLayoutVars>
      </dgm:prSet>
      <dgm:spPr/>
      <dgm:t>
        <a:bodyPr/>
        <a:lstStyle/>
        <a:p>
          <a:endParaRPr lang="en-US"/>
        </a:p>
      </dgm:t>
    </dgm:pt>
    <dgm:pt modelId="{A8DA9AD9-D428-5B44-96D8-7DEED36DD684}" type="pres">
      <dgm:prSet presAssocID="{CC07C1F8-D0FB-CE4B-8B7C-1BCF88F41B12}" presName="sibTrans" presStyleCnt="0"/>
      <dgm:spPr/>
    </dgm:pt>
    <dgm:pt modelId="{BACBA052-7883-5049-A783-EA67B9162B48}" type="pres">
      <dgm:prSet presAssocID="{E6724480-D17A-7843-95FD-03D662194C51}" presName="node" presStyleLbl="alignAccFollowNode1" presStyleIdx="1" presStyleCnt="6">
        <dgm:presLayoutVars>
          <dgm:bulletEnabled val="1"/>
        </dgm:presLayoutVars>
      </dgm:prSet>
      <dgm:spPr/>
      <dgm:t>
        <a:bodyPr/>
        <a:lstStyle/>
        <a:p>
          <a:endParaRPr lang="en-US"/>
        </a:p>
      </dgm:t>
    </dgm:pt>
    <dgm:pt modelId="{8E11DFEA-DC5B-054C-8CE5-A0B29E02740B}" type="pres">
      <dgm:prSet presAssocID="{112DE6F3-E09A-FF43-B5D4-7BF1362165A1}" presName="vSp" presStyleCnt="0"/>
      <dgm:spPr/>
    </dgm:pt>
    <dgm:pt modelId="{90E8B684-E492-E74C-BFE6-83FBD1BA1044}" type="pres">
      <dgm:prSet presAssocID="{D3DFF874-C21E-1848-87FD-58F8E339B0C4}" presName="horFlow" presStyleCnt="0"/>
      <dgm:spPr/>
    </dgm:pt>
    <dgm:pt modelId="{3FDF847D-05E8-8547-A148-063395BB02B8}" type="pres">
      <dgm:prSet presAssocID="{D3DFF874-C21E-1848-87FD-58F8E339B0C4}" presName="bigChev" presStyleLbl="node1" presStyleIdx="1" presStyleCnt="3"/>
      <dgm:spPr/>
      <dgm:t>
        <a:bodyPr/>
        <a:lstStyle/>
        <a:p>
          <a:endParaRPr lang="en-US"/>
        </a:p>
      </dgm:t>
    </dgm:pt>
    <dgm:pt modelId="{571A7A5A-41D8-5D42-8072-850DD17C6239}" type="pres">
      <dgm:prSet presAssocID="{882C8258-0782-1E48-B082-62E73622BC28}" presName="parTrans" presStyleCnt="0"/>
      <dgm:spPr/>
    </dgm:pt>
    <dgm:pt modelId="{9F066AE2-EC8D-6546-82CD-22D2386CC9C9}" type="pres">
      <dgm:prSet presAssocID="{08B9667E-21A2-8440-9A30-C2D8A1FD0FA0}" presName="node" presStyleLbl="alignAccFollowNode1" presStyleIdx="2" presStyleCnt="6">
        <dgm:presLayoutVars>
          <dgm:bulletEnabled val="1"/>
        </dgm:presLayoutVars>
      </dgm:prSet>
      <dgm:spPr/>
      <dgm:t>
        <a:bodyPr/>
        <a:lstStyle/>
        <a:p>
          <a:endParaRPr lang="en-US"/>
        </a:p>
      </dgm:t>
    </dgm:pt>
    <dgm:pt modelId="{FFCBE76C-19FC-7447-8734-E4B31A059F59}" type="pres">
      <dgm:prSet presAssocID="{A9D618E7-B9D6-914A-8699-56D0B74E59FC}" presName="sibTrans" presStyleCnt="0"/>
      <dgm:spPr/>
    </dgm:pt>
    <dgm:pt modelId="{5B25B8FB-E94A-ED48-819B-2CABD0117939}" type="pres">
      <dgm:prSet presAssocID="{90968E8D-80EA-A641-99C3-5E83F0D8265B}" presName="node" presStyleLbl="alignAccFollowNode1" presStyleIdx="3" presStyleCnt="6">
        <dgm:presLayoutVars>
          <dgm:bulletEnabled val="1"/>
        </dgm:presLayoutVars>
      </dgm:prSet>
      <dgm:spPr/>
      <dgm:t>
        <a:bodyPr/>
        <a:lstStyle/>
        <a:p>
          <a:endParaRPr lang="en-US"/>
        </a:p>
      </dgm:t>
    </dgm:pt>
    <dgm:pt modelId="{BDEB2F69-42C2-344F-AC4E-B5C45F77E853}" type="pres">
      <dgm:prSet presAssocID="{D3DFF874-C21E-1848-87FD-58F8E339B0C4}" presName="vSp" presStyleCnt="0"/>
      <dgm:spPr/>
    </dgm:pt>
    <dgm:pt modelId="{4FD479A9-FB12-8A47-80A5-FAF5C62874DA}" type="pres">
      <dgm:prSet presAssocID="{E620F37A-D92B-A848-BF64-F0B32DA92235}" presName="horFlow" presStyleCnt="0"/>
      <dgm:spPr/>
    </dgm:pt>
    <dgm:pt modelId="{9F8EDD2E-E9E1-2C4A-ACDD-574C35D7E77F}" type="pres">
      <dgm:prSet presAssocID="{E620F37A-D92B-A848-BF64-F0B32DA92235}" presName="bigChev" presStyleLbl="node1" presStyleIdx="2" presStyleCnt="3"/>
      <dgm:spPr/>
      <dgm:t>
        <a:bodyPr/>
        <a:lstStyle/>
        <a:p>
          <a:endParaRPr lang="en-US"/>
        </a:p>
      </dgm:t>
    </dgm:pt>
    <dgm:pt modelId="{85EEBD7F-898E-F54B-9C3F-AD5B02D4563C}" type="pres">
      <dgm:prSet presAssocID="{866A291C-07D4-764C-B407-8E29B68858F5}" presName="parTrans" presStyleCnt="0"/>
      <dgm:spPr/>
    </dgm:pt>
    <dgm:pt modelId="{DE21EFE8-C89F-A847-B00A-C3C67B545CA8}" type="pres">
      <dgm:prSet presAssocID="{BC42626A-CADE-5B4A-A93C-10A9EFDCD748}" presName="node" presStyleLbl="alignAccFollowNode1" presStyleIdx="4" presStyleCnt="6">
        <dgm:presLayoutVars>
          <dgm:bulletEnabled val="1"/>
        </dgm:presLayoutVars>
      </dgm:prSet>
      <dgm:spPr/>
      <dgm:t>
        <a:bodyPr/>
        <a:lstStyle/>
        <a:p>
          <a:endParaRPr lang="en-US"/>
        </a:p>
      </dgm:t>
    </dgm:pt>
    <dgm:pt modelId="{D00890B0-DB95-CE47-B04B-D66F980AF672}" type="pres">
      <dgm:prSet presAssocID="{64F2889A-BD4F-BD46-97F9-2FAC0D486266}" presName="sibTrans" presStyleCnt="0"/>
      <dgm:spPr/>
    </dgm:pt>
    <dgm:pt modelId="{2AEBCB24-504A-9045-B2F1-1CF4D30C070B}" type="pres">
      <dgm:prSet presAssocID="{0436EEF3-F11A-DD41-8EEB-0ABB2DD1B01B}" presName="node" presStyleLbl="alignAccFollowNode1" presStyleIdx="5" presStyleCnt="6">
        <dgm:presLayoutVars>
          <dgm:bulletEnabled val="1"/>
        </dgm:presLayoutVars>
      </dgm:prSet>
      <dgm:spPr/>
      <dgm:t>
        <a:bodyPr/>
        <a:lstStyle/>
        <a:p>
          <a:endParaRPr lang="en-US"/>
        </a:p>
      </dgm:t>
    </dgm:pt>
  </dgm:ptLst>
  <dgm:cxnLst>
    <dgm:cxn modelId="{47212443-9481-D24B-AA56-8B616B39F916}" srcId="{112DE6F3-E09A-FF43-B5D4-7BF1362165A1}" destId="{BE6A66C4-B9FC-8844-90EA-DA7561AC712B}" srcOrd="0" destOrd="0" parTransId="{E6591261-4B4F-6340-92BD-2C8B83738E08}" sibTransId="{CC07C1F8-D0FB-CE4B-8B7C-1BCF88F41B12}"/>
    <dgm:cxn modelId="{2148ACDA-D7F0-C64F-84A3-C535DB33C2CC}" srcId="{E620F37A-D92B-A848-BF64-F0B32DA92235}" destId="{BC42626A-CADE-5B4A-A93C-10A9EFDCD748}" srcOrd="0" destOrd="0" parTransId="{866A291C-07D4-764C-B407-8E29B68858F5}" sibTransId="{64F2889A-BD4F-BD46-97F9-2FAC0D486266}"/>
    <dgm:cxn modelId="{93B6122F-B86F-E34D-8E53-B2FB4D2B2DBA}" srcId="{112DE6F3-E09A-FF43-B5D4-7BF1362165A1}" destId="{E6724480-D17A-7843-95FD-03D662194C51}" srcOrd="1" destOrd="0" parTransId="{784F1AE2-F66D-2D4C-B8F8-8BA5773AE9DD}" sibTransId="{09F04724-C47F-EE48-BBFD-A67B0E471401}"/>
    <dgm:cxn modelId="{DB65A56C-4887-EC40-A985-FCB96AE58BF0}" type="presOf" srcId="{112DE6F3-E09A-FF43-B5D4-7BF1362165A1}" destId="{A7141A94-39A0-BC4B-8C52-0C076A512B1E}" srcOrd="0" destOrd="0" presId="urn:microsoft.com/office/officeart/2005/8/layout/lProcess3"/>
    <dgm:cxn modelId="{D604E68A-DA5D-AB46-B379-21923A2DAB1A}" type="presOf" srcId="{08B9667E-21A2-8440-9A30-C2D8A1FD0FA0}" destId="{9F066AE2-EC8D-6546-82CD-22D2386CC9C9}" srcOrd="0" destOrd="0" presId="urn:microsoft.com/office/officeart/2005/8/layout/lProcess3"/>
    <dgm:cxn modelId="{DA0102BB-B799-1E4A-9567-F553B27D3CA6}" type="presOf" srcId="{90968E8D-80EA-A641-99C3-5E83F0D8265B}" destId="{5B25B8FB-E94A-ED48-819B-2CABD0117939}" srcOrd="0" destOrd="0" presId="urn:microsoft.com/office/officeart/2005/8/layout/lProcess3"/>
    <dgm:cxn modelId="{ABD1A602-2143-FD43-B4F0-460C9921A1A8}" srcId="{D3DFF874-C21E-1848-87FD-58F8E339B0C4}" destId="{90968E8D-80EA-A641-99C3-5E83F0D8265B}" srcOrd="1" destOrd="0" parTransId="{1129DDCB-F298-8043-AA73-816EA55A3984}" sibTransId="{FD8BACE0-730E-B747-B233-EA56C78E1ED7}"/>
    <dgm:cxn modelId="{8B43D6AE-11F0-A344-9680-7D356BF47679}" type="presOf" srcId="{BC42626A-CADE-5B4A-A93C-10A9EFDCD748}" destId="{DE21EFE8-C89F-A847-B00A-C3C67B545CA8}" srcOrd="0" destOrd="0" presId="urn:microsoft.com/office/officeart/2005/8/layout/lProcess3"/>
    <dgm:cxn modelId="{98FBBC50-EB34-884F-9875-7B4453FBEAE8}" srcId="{E620F37A-D92B-A848-BF64-F0B32DA92235}" destId="{0436EEF3-F11A-DD41-8EEB-0ABB2DD1B01B}" srcOrd="1" destOrd="0" parTransId="{45938D55-690B-F343-95A1-AEDB85B13B1A}" sibTransId="{31CD8E94-0C3F-0745-9FDE-C4797687F5B7}"/>
    <dgm:cxn modelId="{3AFB3B59-C53F-A340-BD3B-3B779A23BF82}" srcId="{0FF300F8-9330-B848-BC1E-4E7102DAC4F9}" destId="{D3DFF874-C21E-1848-87FD-58F8E339B0C4}" srcOrd="1" destOrd="0" parTransId="{6E2BE849-3822-8C4B-A869-A8F820AAE511}" sibTransId="{44BA1B9F-42CE-8E4A-B6F7-579C66861B60}"/>
    <dgm:cxn modelId="{323DFB24-5FE3-5C48-8D27-10D5028653B9}" srcId="{0FF300F8-9330-B848-BC1E-4E7102DAC4F9}" destId="{E620F37A-D92B-A848-BF64-F0B32DA92235}" srcOrd="2" destOrd="0" parTransId="{76703734-042E-8B49-9E54-32020009BB31}" sibTransId="{0787645A-ECF6-0F4E-83B1-83719E855CFE}"/>
    <dgm:cxn modelId="{AE50379D-2B20-494D-8B41-A0DAE6A6B96D}" type="presOf" srcId="{E620F37A-D92B-A848-BF64-F0B32DA92235}" destId="{9F8EDD2E-E9E1-2C4A-ACDD-574C35D7E77F}" srcOrd="0" destOrd="0" presId="urn:microsoft.com/office/officeart/2005/8/layout/lProcess3"/>
    <dgm:cxn modelId="{AFBFBBBA-6EEE-6B41-BD83-9D9622FC74B6}" type="presOf" srcId="{0436EEF3-F11A-DD41-8EEB-0ABB2DD1B01B}" destId="{2AEBCB24-504A-9045-B2F1-1CF4D30C070B}" srcOrd="0" destOrd="0" presId="urn:microsoft.com/office/officeart/2005/8/layout/lProcess3"/>
    <dgm:cxn modelId="{FE1ED05F-3384-9C46-8CC4-8F0F34E4B38E}" type="presOf" srcId="{E6724480-D17A-7843-95FD-03D662194C51}" destId="{BACBA052-7883-5049-A783-EA67B9162B48}" srcOrd="0" destOrd="0" presId="urn:microsoft.com/office/officeart/2005/8/layout/lProcess3"/>
    <dgm:cxn modelId="{24F42752-EDD9-624D-952A-699C6CDC2409}" type="presOf" srcId="{0FF300F8-9330-B848-BC1E-4E7102DAC4F9}" destId="{98D01C14-B5C3-764F-A132-826FBDA4E0EF}" srcOrd="0" destOrd="0" presId="urn:microsoft.com/office/officeart/2005/8/layout/lProcess3"/>
    <dgm:cxn modelId="{954C0CA1-9354-3E46-A6AE-5637CF4D3CD2}" type="presOf" srcId="{BE6A66C4-B9FC-8844-90EA-DA7561AC712B}" destId="{A5AB1E94-147F-B343-9AEE-419C7F164EE0}" srcOrd="0" destOrd="0" presId="urn:microsoft.com/office/officeart/2005/8/layout/lProcess3"/>
    <dgm:cxn modelId="{69EB05C8-8519-C948-961A-4DDA8665CD45}" srcId="{0FF300F8-9330-B848-BC1E-4E7102DAC4F9}" destId="{112DE6F3-E09A-FF43-B5D4-7BF1362165A1}" srcOrd="0" destOrd="0" parTransId="{BC5EB00B-2FCF-994C-A2CD-980221EA2ECC}" sibTransId="{FFD0783C-770F-A341-B09C-45507557D3CD}"/>
    <dgm:cxn modelId="{5F29363A-4978-8D4C-9C2D-44C81F66DA69}" srcId="{D3DFF874-C21E-1848-87FD-58F8E339B0C4}" destId="{08B9667E-21A2-8440-9A30-C2D8A1FD0FA0}" srcOrd="0" destOrd="0" parTransId="{882C8258-0782-1E48-B082-62E73622BC28}" sibTransId="{A9D618E7-B9D6-914A-8699-56D0B74E59FC}"/>
    <dgm:cxn modelId="{4E65085D-5FAC-E449-BA72-59312F082DDC}" type="presOf" srcId="{D3DFF874-C21E-1848-87FD-58F8E339B0C4}" destId="{3FDF847D-05E8-8547-A148-063395BB02B8}" srcOrd="0" destOrd="0" presId="urn:microsoft.com/office/officeart/2005/8/layout/lProcess3"/>
    <dgm:cxn modelId="{41FC0E2E-3D0C-1A44-A646-C23F751E0A1A}" type="presParOf" srcId="{98D01C14-B5C3-764F-A132-826FBDA4E0EF}" destId="{FBBC1D31-308A-924D-9EBD-624D9846EDE5}" srcOrd="0" destOrd="0" presId="urn:microsoft.com/office/officeart/2005/8/layout/lProcess3"/>
    <dgm:cxn modelId="{DDFD2E26-850D-4847-B3DD-A06AD73BD7A2}" type="presParOf" srcId="{FBBC1D31-308A-924D-9EBD-624D9846EDE5}" destId="{A7141A94-39A0-BC4B-8C52-0C076A512B1E}" srcOrd="0" destOrd="0" presId="urn:microsoft.com/office/officeart/2005/8/layout/lProcess3"/>
    <dgm:cxn modelId="{E7709421-5E88-D448-99E2-C51F0FB1E5CC}" type="presParOf" srcId="{FBBC1D31-308A-924D-9EBD-624D9846EDE5}" destId="{DB72EE8B-9568-A841-BB6E-1CC04A935B83}" srcOrd="1" destOrd="0" presId="urn:microsoft.com/office/officeart/2005/8/layout/lProcess3"/>
    <dgm:cxn modelId="{FB4823E2-36BC-564E-8C31-9404052FA757}" type="presParOf" srcId="{FBBC1D31-308A-924D-9EBD-624D9846EDE5}" destId="{A5AB1E94-147F-B343-9AEE-419C7F164EE0}" srcOrd="2" destOrd="0" presId="urn:microsoft.com/office/officeart/2005/8/layout/lProcess3"/>
    <dgm:cxn modelId="{56A40C42-218A-F644-B263-210BE9BB4BD1}" type="presParOf" srcId="{FBBC1D31-308A-924D-9EBD-624D9846EDE5}" destId="{A8DA9AD9-D428-5B44-96D8-7DEED36DD684}" srcOrd="3" destOrd="0" presId="urn:microsoft.com/office/officeart/2005/8/layout/lProcess3"/>
    <dgm:cxn modelId="{5D7AEAA6-E50B-8F46-9186-B357D981682B}" type="presParOf" srcId="{FBBC1D31-308A-924D-9EBD-624D9846EDE5}" destId="{BACBA052-7883-5049-A783-EA67B9162B48}" srcOrd="4" destOrd="0" presId="urn:microsoft.com/office/officeart/2005/8/layout/lProcess3"/>
    <dgm:cxn modelId="{63CAADCC-F244-4E48-B9C2-A067FAEE769A}" type="presParOf" srcId="{98D01C14-B5C3-764F-A132-826FBDA4E0EF}" destId="{8E11DFEA-DC5B-054C-8CE5-A0B29E02740B}" srcOrd="1" destOrd="0" presId="urn:microsoft.com/office/officeart/2005/8/layout/lProcess3"/>
    <dgm:cxn modelId="{B3558154-C11A-1F4E-BA53-99150E1A06AC}" type="presParOf" srcId="{98D01C14-B5C3-764F-A132-826FBDA4E0EF}" destId="{90E8B684-E492-E74C-BFE6-83FBD1BA1044}" srcOrd="2" destOrd="0" presId="urn:microsoft.com/office/officeart/2005/8/layout/lProcess3"/>
    <dgm:cxn modelId="{10CE7856-2B77-DC48-97CD-A7AB22D97F67}" type="presParOf" srcId="{90E8B684-E492-E74C-BFE6-83FBD1BA1044}" destId="{3FDF847D-05E8-8547-A148-063395BB02B8}" srcOrd="0" destOrd="0" presId="urn:microsoft.com/office/officeart/2005/8/layout/lProcess3"/>
    <dgm:cxn modelId="{B749D83C-9384-4D49-A771-8699CA4B0EAA}" type="presParOf" srcId="{90E8B684-E492-E74C-BFE6-83FBD1BA1044}" destId="{571A7A5A-41D8-5D42-8072-850DD17C6239}" srcOrd="1" destOrd="0" presId="urn:microsoft.com/office/officeart/2005/8/layout/lProcess3"/>
    <dgm:cxn modelId="{E2E602DB-669F-1E40-BE69-578558C7B8AA}" type="presParOf" srcId="{90E8B684-E492-E74C-BFE6-83FBD1BA1044}" destId="{9F066AE2-EC8D-6546-82CD-22D2386CC9C9}" srcOrd="2" destOrd="0" presId="urn:microsoft.com/office/officeart/2005/8/layout/lProcess3"/>
    <dgm:cxn modelId="{7BD75E04-3D48-6E40-8B0A-0FDA4E01405D}" type="presParOf" srcId="{90E8B684-E492-E74C-BFE6-83FBD1BA1044}" destId="{FFCBE76C-19FC-7447-8734-E4B31A059F59}" srcOrd="3" destOrd="0" presId="urn:microsoft.com/office/officeart/2005/8/layout/lProcess3"/>
    <dgm:cxn modelId="{62B46212-10DF-6949-8147-34C8A175293B}" type="presParOf" srcId="{90E8B684-E492-E74C-BFE6-83FBD1BA1044}" destId="{5B25B8FB-E94A-ED48-819B-2CABD0117939}" srcOrd="4" destOrd="0" presId="urn:microsoft.com/office/officeart/2005/8/layout/lProcess3"/>
    <dgm:cxn modelId="{63C8E2C7-8A70-7347-9250-D5467BBC9E6D}" type="presParOf" srcId="{98D01C14-B5C3-764F-A132-826FBDA4E0EF}" destId="{BDEB2F69-42C2-344F-AC4E-B5C45F77E853}" srcOrd="3" destOrd="0" presId="urn:microsoft.com/office/officeart/2005/8/layout/lProcess3"/>
    <dgm:cxn modelId="{16E87F5A-95A0-9843-80C8-79ECE098D025}" type="presParOf" srcId="{98D01C14-B5C3-764F-A132-826FBDA4E0EF}" destId="{4FD479A9-FB12-8A47-80A5-FAF5C62874DA}" srcOrd="4" destOrd="0" presId="urn:microsoft.com/office/officeart/2005/8/layout/lProcess3"/>
    <dgm:cxn modelId="{6EA53B6F-8CFF-5F4F-80D3-B0734DFF44B1}" type="presParOf" srcId="{4FD479A9-FB12-8A47-80A5-FAF5C62874DA}" destId="{9F8EDD2E-E9E1-2C4A-ACDD-574C35D7E77F}" srcOrd="0" destOrd="0" presId="urn:microsoft.com/office/officeart/2005/8/layout/lProcess3"/>
    <dgm:cxn modelId="{07CAC31E-5A5E-8141-BFEE-3A0CB00B1922}" type="presParOf" srcId="{4FD479A9-FB12-8A47-80A5-FAF5C62874DA}" destId="{85EEBD7F-898E-F54B-9C3F-AD5B02D4563C}" srcOrd="1" destOrd="0" presId="urn:microsoft.com/office/officeart/2005/8/layout/lProcess3"/>
    <dgm:cxn modelId="{A99D28B3-D35F-394F-AFAC-FD917D173CCA}" type="presParOf" srcId="{4FD479A9-FB12-8A47-80A5-FAF5C62874DA}" destId="{DE21EFE8-C89F-A847-B00A-C3C67B545CA8}" srcOrd="2" destOrd="0" presId="urn:microsoft.com/office/officeart/2005/8/layout/lProcess3"/>
    <dgm:cxn modelId="{32CC2EAF-4E21-B64A-AD4E-D6E5BB9F186A}" type="presParOf" srcId="{4FD479A9-FB12-8A47-80A5-FAF5C62874DA}" destId="{D00890B0-DB95-CE47-B04B-D66F980AF672}" srcOrd="3" destOrd="0" presId="urn:microsoft.com/office/officeart/2005/8/layout/lProcess3"/>
    <dgm:cxn modelId="{20B43636-F0F3-8146-AA8E-A6CDD9EB3A42}" type="presParOf" srcId="{4FD479A9-FB12-8A47-80A5-FAF5C62874DA}" destId="{2AEBCB24-504A-9045-B2F1-1CF4D30C070B}" srcOrd="4"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C2D5D8-D77D-BB43-837A-12D03A0896D4}" type="doc">
      <dgm:prSet loTypeId="urn:microsoft.com/office/officeart/2005/8/layout/vList3" loCatId="" qsTypeId="urn:microsoft.com/office/officeart/2005/8/quickstyle/simple4" qsCatId="simple" csTypeId="urn:microsoft.com/office/officeart/2005/8/colors/accent1_2" csCatId="accent1" phldr="1"/>
      <dgm:spPr/>
    </dgm:pt>
    <dgm:pt modelId="{8299AC84-4225-764A-976B-2DDFAB6B1FFA}">
      <dgm:prSet phldrT="[Text]"/>
      <dgm:spPr/>
      <dgm:t>
        <a:bodyPr/>
        <a:lstStyle/>
        <a:p>
          <a:r>
            <a:rPr lang="en-US"/>
            <a:t>Analisis Kebutuhan</a:t>
          </a:r>
        </a:p>
      </dgm:t>
    </dgm:pt>
    <dgm:pt modelId="{716193A7-35B7-004A-82B1-1C616A105329}" type="parTrans" cxnId="{360DDA2E-748D-294F-B365-46534EF8BCC0}">
      <dgm:prSet/>
      <dgm:spPr/>
      <dgm:t>
        <a:bodyPr/>
        <a:lstStyle/>
        <a:p>
          <a:endParaRPr lang="en-US"/>
        </a:p>
      </dgm:t>
    </dgm:pt>
    <dgm:pt modelId="{BE3B6D48-83C8-C741-87D6-B422CE3833BD}" type="sibTrans" cxnId="{360DDA2E-748D-294F-B365-46534EF8BCC0}">
      <dgm:prSet/>
      <dgm:spPr/>
      <dgm:t>
        <a:bodyPr/>
        <a:lstStyle/>
        <a:p>
          <a:endParaRPr lang="en-US"/>
        </a:p>
      </dgm:t>
    </dgm:pt>
    <dgm:pt modelId="{5AB588C4-FE7D-F747-9658-98A12F8BC396}">
      <dgm:prSet phldrT="[Text]"/>
      <dgm:spPr/>
      <dgm:t>
        <a:bodyPr/>
        <a:lstStyle/>
        <a:p>
          <a:r>
            <a:rPr lang="en-US"/>
            <a:t>Rancangan Instruksional</a:t>
          </a:r>
        </a:p>
      </dgm:t>
    </dgm:pt>
    <dgm:pt modelId="{47DDB136-C5CD-0E4F-A009-5A68699C3818}" type="parTrans" cxnId="{510D7201-83BF-3D48-9CAC-175C86E8C4EE}">
      <dgm:prSet/>
      <dgm:spPr/>
      <dgm:t>
        <a:bodyPr/>
        <a:lstStyle/>
        <a:p>
          <a:endParaRPr lang="en-US"/>
        </a:p>
      </dgm:t>
    </dgm:pt>
    <dgm:pt modelId="{8D1265B0-4576-F74B-911A-C63123643225}" type="sibTrans" cxnId="{510D7201-83BF-3D48-9CAC-175C86E8C4EE}">
      <dgm:prSet/>
      <dgm:spPr/>
      <dgm:t>
        <a:bodyPr/>
        <a:lstStyle/>
        <a:p>
          <a:endParaRPr lang="en-US"/>
        </a:p>
      </dgm:t>
    </dgm:pt>
    <dgm:pt modelId="{B75D346F-6A8F-244F-9F21-F7FAC7DD4C2E}">
      <dgm:prSet phldrT="[Text]"/>
      <dgm:spPr/>
      <dgm:t>
        <a:bodyPr/>
        <a:lstStyle/>
        <a:p>
          <a:r>
            <a:rPr lang="en-US"/>
            <a:t>Tahap Pengembangan</a:t>
          </a:r>
        </a:p>
      </dgm:t>
    </dgm:pt>
    <dgm:pt modelId="{1FAD4345-5084-7D40-8476-767C1A4603BC}" type="parTrans" cxnId="{F1565D51-E491-A147-9780-8B1EA797413A}">
      <dgm:prSet/>
      <dgm:spPr/>
      <dgm:t>
        <a:bodyPr/>
        <a:lstStyle/>
        <a:p>
          <a:endParaRPr lang="en-US"/>
        </a:p>
      </dgm:t>
    </dgm:pt>
    <dgm:pt modelId="{48C8B68C-1363-454F-82C2-851C2F91D469}" type="sibTrans" cxnId="{F1565D51-E491-A147-9780-8B1EA797413A}">
      <dgm:prSet/>
      <dgm:spPr/>
      <dgm:t>
        <a:bodyPr/>
        <a:lstStyle/>
        <a:p>
          <a:endParaRPr lang="en-US"/>
        </a:p>
      </dgm:t>
    </dgm:pt>
    <dgm:pt modelId="{CDEA7566-DF4E-DD47-85E7-F647FD4E970B}">
      <dgm:prSet/>
      <dgm:spPr/>
      <dgm:t>
        <a:bodyPr/>
        <a:lstStyle/>
        <a:p>
          <a:r>
            <a:rPr lang="en-US"/>
            <a:t>Pelaksanaan</a:t>
          </a:r>
        </a:p>
      </dgm:t>
    </dgm:pt>
    <dgm:pt modelId="{625F9AD9-B565-E340-8C96-8AB27FD65C57}" type="parTrans" cxnId="{6DB1229E-9813-9B42-8DA8-40E5FDA79B31}">
      <dgm:prSet/>
      <dgm:spPr/>
      <dgm:t>
        <a:bodyPr/>
        <a:lstStyle/>
        <a:p>
          <a:endParaRPr lang="en-US"/>
        </a:p>
      </dgm:t>
    </dgm:pt>
    <dgm:pt modelId="{551FEA20-13C2-7C47-8B18-A0C63C4C9ECF}" type="sibTrans" cxnId="{6DB1229E-9813-9B42-8DA8-40E5FDA79B31}">
      <dgm:prSet/>
      <dgm:spPr/>
      <dgm:t>
        <a:bodyPr/>
        <a:lstStyle/>
        <a:p>
          <a:endParaRPr lang="en-US"/>
        </a:p>
      </dgm:t>
    </dgm:pt>
    <dgm:pt modelId="{EBB7793D-89E8-3F4F-996E-182A54A0BEDC}">
      <dgm:prSet/>
      <dgm:spPr/>
      <dgm:t>
        <a:bodyPr/>
        <a:lstStyle/>
        <a:p>
          <a:r>
            <a:rPr lang="en-US"/>
            <a:t>Evaluasi</a:t>
          </a:r>
        </a:p>
      </dgm:t>
    </dgm:pt>
    <dgm:pt modelId="{34481BCA-5852-D547-AED0-5B9A6DF7CB08}" type="parTrans" cxnId="{AE965605-2B77-7140-AFF2-23B4A9AD6459}">
      <dgm:prSet/>
      <dgm:spPr/>
      <dgm:t>
        <a:bodyPr/>
        <a:lstStyle/>
        <a:p>
          <a:endParaRPr lang="en-US"/>
        </a:p>
      </dgm:t>
    </dgm:pt>
    <dgm:pt modelId="{2B12319F-5674-DC43-81A5-19BDE308C578}" type="sibTrans" cxnId="{AE965605-2B77-7140-AFF2-23B4A9AD6459}">
      <dgm:prSet/>
      <dgm:spPr/>
      <dgm:t>
        <a:bodyPr/>
        <a:lstStyle/>
        <a:p>
          <a:endParaRPr lang="en-US"/>
        </a:p>
      </dgm:t>
    </dgm:pt>
    <dgm:pt modelId="{A40A7E09-3FBB-DA48-AB28-F18172F46391}" type="pres">
      <dgm:prSet presAssocID="{F7C2D5D8-D77D-BB43-837A-12D03A0896D4}" presName="linearFlow" presStyleCnt="0">
        <dgm:presLayoutVars>
          <dgm:dir/>
          <dgm:resizeHandles val="exact"/>
        </dgm:presLayoutVars>
      </dgm:prSet>
      <dgm:spPr/>
    </dgm:pt>
    <dgm:pt modelId="{15043014-887B-CD43-A7BF-2249F0C09606}" type="pres">
      <dgm:prSet presAssocID="{8299AC84-4225-764A-976B-2DDFAB6B1FFA}" presName="composite" presStyleCnt="0"/>
      <dgm:spPr/>
    </dgm:pt>
    <dgm:pt modelId="{09563B53-772F-7F45-A24A-E98E40B17F5E}" type="pres">
      <dgm:prSet presAssocID="{8299AC84-4225-764A-976B-2DDFAB6B1FFA}" presName="imgShp" presStyleLbl="fgImgPlace1" presStyleIdx="0" presStyleCnt="5"/>
      <dgm:spPr>
        <a:blipFill rotWithShape="1">
          <a:blip xmlns:r="http://schemas.openxmlformats.org/officeDocument/2006/relationships" r:embed="rId1"/>
          <a:stretch>
            <a:fillRect/>
          </a:stretch>
        </a:blipFill>
      </dgm:spPr>
    </dgm:pt>
    <dgm:pt modelId="{9ED1CDD0-B390-294A-8CD7-5684C181CB32}" type="pres">
      <dgm:prSet presAssocID="{8299AC84-4225-764A-976B-2DDFAB6B1FFA}" presName="txShp" presStyleLbl="node1" presStyleIdx="0" presStyleCnt="5">
        <dgm:presLayoutVars>
          <dgm:bulletEnabled val="1"/>
        </dgm:presLayoutVars>
      </dgm:prSet>
      <dgm:spPr/>
    </dgm:pt>
    <dgm:pt modelId="{41BD019A-404D-824F-B45E-7AB0622C622E}" type="pres">
      <dgm:prSet presAssocID="{BE3B6D48-83C8-C741-87D6-B422CE3833BD}" presName="spacing" presStyleCnt="0"/>
      <dgm:spPr/>
    </dgm:pt>
    <dgm:pt modelId="{AC77D756-95ED-8D40-91A1-9AF558AC4BF3}" type="pres">
      <dgm:prSet presAssocID="{5AB588C4-FE7D-F747-9658-98A12F8BC396}" presName="composite" presStyleCnt="0"/>
      <dgm:spPr/>
    </dgm:pt>
    <dgm:pt modelId="{C6F8635C-7242-394F-992E-20358CB5571F}" type="pres">
      <dgm:prSet presAssocID="{5AB588C4-FE7D-F747-9658-98A12F8BC396}" presName="imgShp" presStyleLbl="fgImgPlace1" presStyleIdx="1" presStyleCnt="5"/>
      <dgm:spPr>
        <a:blipFill rotWithShape="1">
          <a:blip xmlns:r="http://schemas.openxmlformats.org/officeDocument/2006/relationships" r:embed="rId2"/>
          <a:stretch>
            <a:fillRect/>
          </a:stretch>
        </a:blipFill>
      </dgm:spPr>
    </dgm:pt>
    <dgm:pt modelId="{006C3919-40EA-AD4A-9202-90DF8E9BD43B}" type="pres">
      <dgm:prSet presAssocID="{5AB588C4-FE7D-F747-9658-98A12F8BC396}" presName="txShp" presStyleLbl="node1" presStyleIdx="1" presStyleCnt="5">
        <dgm:presLayoutVars>
          <dgm:bulletEnabled val="1"/>
        </dgm:presLayoutVars>
      </dgm:prSet>
      <dgm:spPr/>
      <dgm:t>
        <a:bodyPr/>
        <a:lstStyle/>
        <a:p>
          <a:endParaRPr lang="en-US"/>
        </a:p>
      </dgm:t>
    </dgm:pt>
    <dgm:pt modelId="{1DEB2F65-5F60-2E47-9292-1CE2CCD070EB}" type="pres">
      <dgm:prSet presAssocID="{8D1265B0-4576-F74B-911A-C63123643225}" presName="spacing" presStyleCnt="0"/>
      <dgm:spPr/>
    </dgm:pt>
    <dgm:pt modelId="{944929F1-5962-514F-9C32-6DBD58BACB56}" type="pres">
      <dgm:prSet presAssocID="{B75D346F-6A8F-244F-9F21-F7FAC7DD4C2E}" presName="composite" presStyleCnt="0"/>
      <dgm:spPr/>
    </dgm:pt>
    <dgm:pt modelId="{354A2514-D53C-6344-80D2-61A3B16DACFC}" type="pres">
      <dgm:prSet presAssocID="{B75D346F-6A8F-244F-9F21-F7FAC7DD4C2E}" presName="imgShp" presStyleLbl="fgImgPlace1" presStyleIdx="2" presStyleCnt="5"/>
      <dgm:spPr>
        <a:blipFill rotWithShape="1">
          <a:blip xmlns:r="http://schemas.openxmlformats.org/officeDocument/2006/relationships" r:embed="rId3"/>
          <a:stretch>
            <a:fillRect/>
          </a:stretch>
        </a:blipFill>
      </dgm:spPr>
    </dgm:pt>
    <dgm:pt modelId="{DBC8D9CF-CBDD-6240-A553-9A5CC8DB91AF}" type="pres">
      <dgm:prSet presAssocID="{B75D346F-6A8F-244F-9F21-F7FAC7DD4C2E}" presName="txShp" presStyleLbl="node1" presStyleIdx="2" presStyleCnt="5" custLinFactNeighborY="3006">
        <dgm:presLayoutVars>
          <dgm:bulletEnabled val="1"/>
        </dgm:presLayoutVars>
      </dgm:prSet>
      <dgm:spPr/>
      <dgm:t>
        <a:bodyPr/>
        <a:lstStyle/>
        <a:p>
          <a:endParaRPr lang="en-US"/>
        </a:p>
      </dgm:t>
    </dgm:pt>
    <dgm:pt modelId="{2AA9467F-FBF8-2443-AD8B-144453D55428}" type="pres">
      <dgm:prSet presAssocID="{48C8B68C-1363-454F-82C2-851C2F91D469}" presName="spacing" presStyleCnt="0"/>
      <dgm:spPr/>
    </dgm:pt>
    <dgm:pt modelId="{A269F41B-9332-CB4B-BB5E-9CC63540DBD2}" type="pres">
      <dgm:prSet presAssocID="{CDEA7566-DF4E-DD47-85E7-F647FD4E970B}" presName="composite" presStyleCnt="0"/>
      <dgm:spPr/>
    </dgm:pt>
    <dgm:pt modelId="{1D25B48C-0012-B843-97C7-3A7EB38F35F8}" type="pres">
      <dgm:prSet presAssocID="{CDEA7566-DF4E-DD47-85E7-F647FD4E970B}" presName="imgShp" presStyleLbl="fgImgPlace1" presStyleIdx="3" presStyleCnt="5"/>
      <dgm:spPr>
        <a:blipFill rotWithShape="1">
          <a:blip xmlns:r="http://schemas.openxmlformats.org/officeDocument/2006/relationships" r:embed="rId4"/>
          <a:stretch>
            <a:fillRect/>
          </a:stretch>
        </a:blipFill>
      </dgm:spPr>
    </dgm:pt>
    <dgm:pt modelId="{FD155502-A6DD-D444-A2ED-6124359EFE86}" type="pres">
      <dgm:prSet presAssocID="{CDEA7566-DF4E-DD47-85E7-F647FD4E970B}" presName="txShp" presStyleLbl="node1" presStyleIdx="3" presStyleCnt="5">
        <dgm:presLayoutVars>
          <dgm:bulletEnabled val="1"/>
        </dgm:presLayoutVars>
      </dgm:prSet>
      <dgm:spPr/>
    </dgm:pt>
    <dgm:pt modelId="{716009F7-56AA-664C-8126-AEC6730D4743}" type="pres">
      <dgm:prSet presAssocID="{551FEA20-13C2-7C47-8B18-A0C63C4C9ECF}" presName="spacing" presStyleCnt="0"/>
      <dgm:spPr/>
    </dgm:pt>
    <dgm:pt modelId="{CAAB210B-17D6-2741-8823-DD510B2296B2}" type="pres">
      <dgm:prSet presAssocID="{EBB7793D-89E8-3F4F-996E-182A54A0BEDC}" presName="composite" presStyleCnt="0"/>
      <dgm:spPr/>
    </dgm:pt>
    <dgm:pt modelId="{B6AFC3C6-D3B1-5E4D-9840-70ED9775ACB8}" type="pres">
      <dgm:prSet presAssocID="{EBB7793D-89E8-3F4F-996E-182A54A0BEDC}" presName="imgShp" presStyleLbl="fgImgPlace1" presStyleIdx="4" presStyleCnt="5"/>
      <dgm:spPr>
        <a:blipFill rotWithShape="1">
          <a:blip xmlns:r="http://schemas.openxmlformats.org/officeDocument/2006/relationships" r:embed="rId5"/>
          <a:stretch>
            <a:fillRect/>
          </a:stretch>
        </a:blipFill>
      </dgm:spPr>
    </dgm:pt>
    <dgm:pt modelId="{A6A529F3-581A-0549-AB28-ECA21A03DAC4}" type="pres">
      <dgm:prSet presAssocID="{EBB7793D-89E8-3F4F-996E-182A54A0BEDC}" presName="txShp" presStyleLbl="node1" presStyleIdx="4" presStyleCnt="5">
        <dgm:presLayoutVars>
          <dgm:bulletEnabled val="1"/>
        </dgm:presLayoutVars>
      </dgm:prSet>
      <dgm:spPr/>
      <dgm:t>
        <a:bodyPr/>
        <a:lstStyle/>
        <a:p>
          <a:endParaRPr lang="en-US"/>
        </a:p>
      </dgm:t>
    </dgm:pt>
  </dgm:ptLst>
  <dgm:cxnLst>
    <dgm:cxn modelId="{360DDA2E-748D-294F-B365-46534EF8BCC0}" srcId="{F7C2D5D8-D77D-BB43-837A-12D03A0896D4}" destId="{8299AC84-4225-764A-976B-2DDFAB6B1FFA}" srcOrd="0" destOrd="0" parTransId="{716193A7-35B7-004A-82B1-1C616A105329}" sibTransId="{BE3B6D48-83C8-C741-87D6-B422CE3833BD}"/>
    <dgm:cxn modelId="{CDE2B4CC-B4EA-AB4F-8226-B2CA6098AE9B}" type="presOf" srcId="{B75D346F-6A8F-244F-9F21-F7FAC7DD4C2E}" destId="{DBC8D9CF-CBDD-6240-A553-9A5CC8DB91AF}" srcOrd="0" destOrd="0" presId="urn:microsoft.com/office/officeart/2005/8/layout/vList3"/>
    <dgm:cxn modelId="{59D05D79-E255-1F47-AB45-2E0083A3C255}" type="presOf" srcId="{EBB7793D-89E8-3F4F-996E-182A54A0BEDC}" destId="{A6A529F3-581A-0549-AB28-ECA21A03DAC4}" srcOrd="0" destOrd="0" presId="urn:microsoft.com/office/officeart/2005/8/layout/vList3"/>
    <dgm:cxn modelId="{6DB1229E-9813-9B42-8DA8-40E5FDA79B31}" srcId="{F7C2D5D8-D77D-BB43-837A-12D03A0896D4}" destId="{CDEA7566-DF4E-DD47-85E7-F647FD4E970B}" srcOrd="3" destOrd="0" parTransId="{625F9AD9-B565-E340-8C96-8AB27FD65C57}" sibTransId="{551FEA20-13C2-7C47-8B18-A0C63C4C9ECF}"/>
    <dgm:cxn modelId="{8D1CF1E1-A34B-224B-9D10-BC04BC7EE70B}" type="presOf" srcId="{F7C2D5D8-D77D-BB43-837A-12D03A0896D4}" destId="{A40A7E09-3FBB-DA48-AB28-F18172F46391}" srcOrd="0" destOrd="0" presId="urn:microsoft.com/office/officeart/2005/8/layout/vList3"/>
    <dgm:cxn modelId="{F8F83C64-B1DB-404B-AEBA-0388E78C40E1}" type="presOf" srcId="{8299AC84-4225-764A-976B-2DDFAB6B1FFA}" destId="{9ED1CDD0-B390-294A-8CD7-5684C181CB32}" srcOrd="0" destOrd="0" presId="urn:microsoft.com/office/officeart/2005/8/layout/vList3"/>
    <dgm:cxn modelId="{AE965605-2B77-7140-AFF2-23B4A9AD6459}" srcId="{F7C2D5D8-D77D-BB43-837A-12D03A0896D4}" destId="{EBB7793D-89E8-3F4F-996E-182A54A0BEDC}" srcOrd="4" destOrd="0" parTransId="{34481BCA-5852-D547-AED0-5B9A6DF7CB08}" sibTransId="{2B12319F-5674-DC43-81A5-19BDE308C578}"/>
    <dgm:cxn modelId="{F1565D51-E491-A147-9780-8B1EA797413A}" srcId="{F7C2D5D8-D77D-BB43-837A-12D03A0896D4}" destId="{B75D346F-6A8F-244F-9F21-F7FAC7DD4C2E}" srcOrd="2" destOrd="0" parTransId="{1FAD4345-5084-7D40-8476-767C1A4603BC}" sibTransId="{48C8B68C-1363-454F-82C2-851C2F91D469}"/>
    <dgm:cxn modelId="{F5BD6BCC-6129-CD4C-987D-74CD81E21395}" type="presOf" srcId="{5AB588C4-FE7D-F747-9658-98A12F8BC396}" destId="{006C3919-40EA-AD4A-9202-90DF8E9BD43B}" srcOrd="0" destOrd="0" presId="urn:microsoft.com/office/officeart/2005/8/layout/vList3"/>
    <dgm:cxn modelId="{510D7201-83BF-3D48-9CAC-175C86E8C4EE}" srcId="{F7C2D5D8-D77D-BB43-837A-12D03A0896D4}" destId="{5AB588C4-FE7D-F747-9658-98A12F8BC396}" srcOrd="1" destOrd="0" parTransId="{47DDB136-C5CD-0E4F-A009-5A68699C3818}" sibTransId="{8D1265B0-4576-F74B-911A-C63123643225}"/>
    <dgm:cxn modelId="{74C0E2DF-19EF-FF48-8B9D-A186E06BC90D}" type="presOf" srcId="{CDEA7566-DF4E-DD47-85E7-F647FD4E970B}" destId="{FD155502-A6DD-D444-A2ED-6124359EFE86}" srcOrd="0" destOrd="0" presId="urn:microsoft.com/office/officeart/2005/8/layout/vList3"/>
    <dgm:cxn modelId="{69C700CE-7F02-B648-A842-73A02AAC8AC1}" type="presParOf" srcId="{A40A7E09-3FBB-DA48-AB28-F18172F46391}" destId="{15043014-887B-CD43-A7BF-2249F0C09606}" srcOrd="0" destOrd="0" presId="urn:microsoft.com/office/officeart/2005/8/layout/vList3"/>
    <dgm:cxn modelId="{5195E427-DC65-8E49-8220-3C5C0A7C65C2}" type="presParOf" srcId="{15043014-887B-CD43-A7BF-2249F0C09606}" destId="{09563B53-772F-7F45-A24A-E98E40B17F5E}" srcOrd="0" destOrd="0" presId="urn:microsoft.com/office/officeart/2005/8/layout/vList3"/>
    <dgm:cxn modelId="{2AF28D31-A926-E049-907D-4B7C5E71F7F6}" type="presParOf" srcId="{15043014-887B-CD43-A7BF-2249F0C09606}" destId="{9ED1CDD0-B390-294A-8CD7-5684C181CB32}" srcOrd="1" destOrd="0" presId="urn:microsoft.com/office/officeart/2005/8/layout/vList3"/>
    <dgm:cxn modelId="{78AAD754-BA1A-FA4D-A0A6-5A7A51BA1A1B}" type="presParOf" srcId="{A40A7E09-3FBB-DA48-AB28-F18172F46391}" destId="{41BD019A-404D-824F-B45E-7AB0622C622E}" srcOrd="1" destOrd="0" presId="urn:microsoft.com/office/officeart/2005/8/layout/vList3"/>
    <dgm:cxn modelId="{0F6441CC-19DB-8A4C-9CA3-4EA33F1818E6}" type="presParOf" srcId="{A40A7E09-3FBB-DA48-AB28-F18172F46391}" destId="{AC77D756-95ED-8D40-91A1-9AF558AC4BF3}" srcOrd="2" destOrd="0" presId="urn:microsoft.com/office/officeart/2005/8/layout/vList3"/>
    <dgm:cxn modelId="{0D06B5B1-8D65-3041-B520-3273F3981662}" type="presParOf" srcId="{AC77D756-95ED-8D40-91A1-9AF558AC4BF3}" destId="{C6F8635C-7242-394F-992E-20358CB5571F}" srcOrd="0" destOrd="0" presId="urn:microsoft.com/office/officeart/2005/8/layout/vList3"/>
    <dgm:cxn modelId="{F5CF249A-7EBC-1445-AE4C-39FD8C2397B1}" type="presParOf" srcId="{AC77D756-95ED-8D40-91A1-9AF558AC4BF3}" destId="{006C3919-40EA-AD4A-9202-90DF8E9BD43B}" srcOrd="1" destOrd="0" presId="urn:microsoft.com/office/officeart/2005/8/layout/vList3"/>
    <dgm:cxn modelId="{14F6FAAE-4422-3343-9DB7-8AEB57D0DD45}" type="presParOf" srcId="{A40A7E09-3FBB-DA48-AB28-F18172F46391}" destId="{1DEB2F65-5F60-2E47-9292-1CE2CCD070EB}" srcOrd="3" destOrd="0" presId="urn:microsoft.com/office/officeart/2005/8/layout/vList3"/>
    <dgm:cxn modelId="{8BA7B3C6-7A16-4A41-A655-912CD422181B}" type="presParOf" srcId="{A40A7E09-3FBB-DA48-AB28-F18172F46391}" destId="{944929F1-5962-514F-9C32-6DBD58BACB56}" srcOrd="4" destOrd="0" presId="urn:microsoft.com/office/officeart/2005/8/layout/vList3"/>
    <dgm:cxn modelId="{BDF7D318-01BB-A14C-94BE-B53A23751518}" type="presParOf" srcId="{944929F1-5962-514F-9C32-6DBD58BACB56}" destId="{354A2514-D53C-6344-80D2-61A3B16DACFC}" srcOrd="0" destOrd="0" presId="urn:microsoft.com/office/officeart/2005/8/layout/vList3"/>
    <dgm:cxn modelId="{6D2B2ADA-0605-6243-8893-06F9C08FF5C3}" type="presParOf" srcId="{944929F1-5962-514F-9C32-6DBD58BACB56}" destId="{DBC8D9CF-CBDD-6240-A553-9A5CC8DB91AF}" srcOrd="1" destOrd="0" presId="urn:microsoft.com/office/officeart/2005/8/layout/vList3"/>
    <dgm:cxn modelId="{A6CE9D2C-253A-DE4C-9D52-1812EEE62AFA}" type="presParOf" srcId="{A40A7E09-3FBB-DA48-AB28-F18172F46391}" destId="{2AA9467F-FBF8-2443-AD8B-144453D55428}" srcOrd="5" destOrd="0" presId="urn:microsoft.com/office/officeart/2005/8/layout/vList3"/>
    <dgm:cxn modelId="{5E3A5267-9C13-9E4E-83FE-91496178C1EE}" type="presParOf" srcId="{A40A7E09-3FBB-DA48-AB28-F18172F46391}" destId="{A269F41B-9332-CB4B-BB5E-9CC63540DBD2}" srcOrd="6" destOrd="0" presId="urn:microsoft.com/office/officeart/2005/8/layout/vList3"/>
    <dgm:cxn modelId="{A067D115-14F2-4C49-98ED-EC4028D42743}" type="presParOf" srcId="{A269F41B-9332-CB4B-BB5E-9CC63540DBD2}" destId="{1D25B48C-0012-B843-97C7-3A7EB38F35F8}" srcOrd="0" destOrd="0" presId="urn:microsoft.com/office/officeart/2005/8/layout/vList3"/>
    <dgm:cxn modelId="{29105747-8F6C-DE47-84EC-51A98519192A}" type="presParOf" srcId="{A269F41B-9332-CB4B-BB5E-9CC63540DBD2}" destId="{FD155502-A6DD-D444-A2ED-6124359EFE86}" srcOrd="1" destOrd="0" presId="urn:microsoft.com/office/officeart/2005/8/layout/vList3"/>
    <dgm:cxn modelId="{890082F7-A6EC-AD48-9F19-2E88891D215F}" type="presParOf" srcId="{A40A7E09-3FBB-DA48-AB28-F18172F46391}" destId="{716009F7-56AA-664C-8126-AEC6730D4743}" srcOrd="7" destOrd="0" presId="urn:microsoft.com/office/officeart/2005/8/layout/vList3"/>
    <dgm:cxn modelId="{D4598CF1-3B31-E94B-AAC0-76BC54FC2640}" type="presParOf" srcId="{A40A7E09-3FBB-DA48-AB28-F18172F46391}" destId="{CAAB210B-17D6-2741-8823-DD510B2296B2}" srcOrd="8" destOrd="0" presId="urn:microsoft.com/office/officeart/2005/8/layout/vList3"/>
    <dgm:cxn modelId="{CF5942A5-B142-3643-B746-8BB5B6AF50FB}" type="presParOf" srcId="{CAAB210B-17D6-2741-8823-DD510B2296B2}" destId="{B6AFC3C6-D3B1-5E4D-9840-70ED9775ACB8}" srcOrd="0" destOrd="0" presId="urn:microsoft.com/office/officeart/2005/8/layout/vList3"/>
    <dgm:cxn modelId="{435CA176-5FEB-7B4D-970D-21CADF2F5571}" type="presParOf" srcId="{CAAB210B-17D6-2741-8823-DD510B2296B2}" destId="{A6A529F3-581A-0549-AB28-ECA21A03DAC4}"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2D5D8-D77D-BB43-837A-12D03A0896D4}" type="doc">
      <dgm:prSet loTypeId="urn:microsoft.com/office/officeart/2005/8/layout/vList3" loCatId="" qsTypeId="urn:microsoft.com/office/officeart/2005/8/quickstyle/simple4" qsCatId="simple" csTypeId="urn:microsoft.com/office/officeart/2005/8/colors/accent1_2" csCatId="accent1" phldr="1"/>
      <dgm:spPr/>
    </dgm:pt>
    <dgm:pt modelId="{8299AC84-4225-764A-976B-2DDFAB6B1FFA}">
      <dgm:prSet phldrT="[Text]"/>
      <dgm:spPr/>
      <dgm:t>
        <a:bodyPr/>
        <a:lstStyle/>
        <a:p>
          <a:r>
            <a:rPr lang="en-US"/>
            <a:t>Analisis Kebutuhan</a:t>
          </a:r>
        </a:p>
      </dgm:t>
    </dgm:pt>
    <dgm:pt modelId="{716193A7-35B7-004A-82B1-1C616A105329}" type="parTrans" cxnId="{360DDA2E-748D-294F-B365-46534EF8BCC0}">
      <dgm:prSet/>
      <dgm:spPr/>
      <dgm:t>
        <a:bodyPr/>
        <a:lstStyle/>
        <a:p>
          <a:endParaRPr lang="en-US"/>
        </a:p>
      </dgm:t>
    </dgm:pt>
    <dgm:pt modelId="{BE3B6D48-83C8-C741-87D6-B422CE3833BD}" type="sibTrans" cxnId="{360DDA2E-748D-294F-B365-46534EF8BCC0}">
      <dgm:prSet/>
      <dgm:spPr/>
      <dgm:t>
        <a:bodyPr/>
        <a:lstStyle/>
        <a:p>
          <a:endParaRPr lang="en-US"/>
        </a:p>
      </dgm:t>
    </dgm:pt>
    <dgm:pt modelId="{A40A7E09-3FBB-DA48-AB28-F18172F46391}" type="pres">
      <dgm:prSet presAssocID="{F7C2D5D8-D77D-BB43-837A-12D03A0896D4}" presName="linearFlow" presStyleCnt="0">
        <dgm:presLayoutVars>
          <dgm:dir/>
          <dgm:resizeHandles val="exact"/>
        </dgm:presLayoutVars>
      </dgm:prSet>
      <dgm:spPr/>
    </dgm:pt>
    <dgm:pt modelId="{15043014-887B-CD43-A7BF-2249F0C09606}" type="pres">
      <dgm:prSet presAssocID="{8299AC84-4225-764A-976B-2DDFAB6B1FFA}" presName="composite" presStyleCnt="0"/>
      <dgm:spPr/>
    </dgm:pt>
    <dgm:pt modelId="{09563B53-772F-7F45-A24A-E98E40B17F5E}" type="pres">
      <dgm:prSet presAssocID="{8299AC84-4225-764A-976B-2DDFAB6B1FFA}" presName="imgShp" presStyleLbl="fgImgPlace1" presStyleIdx="0" presStyleCnt="1"/>
      <dgm:spPr>
        <a:blipFill rotWithShape="1">
          <a:blip xmlns:r="http://schemas.openxmlformats.org/officeDocument/2006/relationships" r:embed="rId1"/>
          <a:stretch>
            <a:fillRect/>
          </a:stretch>
        </a:blipFill>
      </dgm:spPr>
    </dgm:pt>
    <dgm:pt modelId="{9ED1CDD0-B390-294A-8CD7-5684C181CB32}" type="pres">
      <dgm:prSet presAssocID="{8299AC84-4225-764A-976B-2DDFAB6B1FFA}" presName="txShp" presStyleLbl="node1" presStyleIdx="0" presStyleCnt="1">
        <dgm:presLayoutVars>
          <dgm:bulletEnabled val="1"/>
        </dgm:presLayoutVars>
      </dgm:prSet>
      <dgm:spPr/>
    </dgm:pt>
  </dgm:ptLst>
  <dgm:cxnLst>
    <dgm:cxn modelId="{A8A8A80E-25FB-654C-9BF3-33C6C5041A15}" type="presOf" srcId="{8299AC84-4225-764A-976B-2DDFAB6B1FFA}" destId="{9ED1CDD0-B390-294A-8CD7-5684C181CB32}" srcOrd="0" destOrd="0" presId="urn:microsoft.com/office/officeart/2005/8/layout/vList3"/>
    <dgm:cxn modelId="{360DDA2E-748D-294F-B365-46534EF8BCC0}" srcId="{F7C2D5D8-D77D-BB43-837A-12D03A0896D4}" destId="{8299AC84-4225-764A-976B-2DDFAB6B1FFA}" srcOrd="0" destOrd="0" parTransId="{716193A7-35B7-004A-82B1-1C616A105329}" sibTransId="{BE3B6D48-83C8-C741-87D6-B422CE3833BD}"/>
    <dgm:cxn modelId="{BEC34780-B84F-2E40-AD16-81C40FA6E6C6}" type="presOf" srcId="{F7C2D5D8-D77D-BB43-837A-12D03A0896D4}" destId="{A40A7E09-3FBB-DA48-AB28-F18172F46391}" srcOrd="0" destOrd="0" presId="urn:microsoft.com/office/officeart/2005/8/layout/vList3"/>
    <dgm:cxn modelId="{619BBBC1-8BA7-7344-8B05-7733734C577B}" type="presParOf" srcId="{A40A7E09-3FBB-DA48-AB28-F18172F46391}" destId="{15043014-887B-CD43-A7BF-2249F0C09606}" srcOrd="0" destOrd="0" presId="urn:microsoft.com/office/officeart/2005/8/layout/vList3"/>
    <dgm:cxn modelId="{206890E0-70A2-854C-A156-87C999651820}" type="presParOf" srcId="{15043014-887B-CD43-A7BF-2249F0C09606}" destId="{09563B53-772F-7F45-A24A-E98E40B17F5E}" srcOrd="0" destOrd="0" presId="urn:microsoft.com/office/officeart/2005/8/layout/vList3"/>
    <dgm:cxn modelId="{90D4AA03-9D7D-B249-8825-27E6FA0ABA55}" type="presParOf" srcId="{15043014-887B-CD43-A7BF-2249F0C09606}" destId="{9ED1CDD0-B390-294A-8CD7-5684C181CB3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141A94-39A0-BC4B-8C52-0C076A512B1E}">
      <dsp:nvSpPr>
        <dsp:cNvPr id="0" name=""/>
        <dsp:cNvSpPr/>
      </dsp:nvSpPr>
      <dsp:spPr>
        <a:xfrm>
          <a:off x="2205" y="45751"/>
          <a:ext cx="3407568" cy="1363027"/>
        </a:xfrm>
        <a:prstGeom prst="chevron">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0" tIns="19685" rIns="0" bIns="19685" numCol="1" spcCol="1270" anchor="ctr" anchorCtr="0">
          <a:noAutofit/>
        </a:bodyPr>
        <a:lstStyle/>
        <a:p>
          <a:pPr lvl="0" algn="ctr" defTabSz="1377950">
            <a:lnSpc>
              <a:spcPct val="90000"/>
            </a:lnSpc>
            <a:spcBef>
              <a:spcPct val="0"/>
            </a:spcBef>
            <a:spcAft>
              <a:spcPct val="35000"/>
            </a:spcAft>
          </a:pPr>
          <a:r>
            <a:rPr lang="en-US" sz="3100" kern="1200"/>
            <a:t>web course</a:t>
          </a:r>
        </a:p>
      </dsp:txBody>
      <dsp:txXfrm>
        <a:off x="683719" y="45751"/>
        <a:ext cx="2044541" cy="1363027"/>
      </dsp:txXfrm>
    </dsp:sp>
    <dsp:sp modelId="{A5AB1E94-147F-B343-9AEE-419C7F164EE0}">
      <dsp:nvSpPr>
        <dsp:cNvPr id="0" name=""/>
        <dsp:cNvSpPr/>
      </dsp:nvSpPr>
      <dsp:spPr>
        <a:xfrm>
          <a:off x="2966789" y="161608"/>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internet utk pend, murid dan guru sepenuhnya terpisah dan tidak ada tatap muka</a:t>
          </a:r>
        </a:p>
      </dsp:txBody>
      <dsp:txXfrm>
        <a:off x="3532445" y="161608"/>
        <a:ext cx="1696969" cy="1131312"/>
      </dsp:txXfrm>
    </dsp:sp>
    <dsp:sp modelId="{BACBA052-7883-5049-A783-EA67B9162B48}">
      <dsp:nvSpPr>
        <dsp:cNvPr id="0" name=""/>
        <dsp:cNvSpPr/>
      </dsp:nvSpPr>
      <dsp:spPr>
        <a:xfrm>
          <a:off x="5399112" y="161608"/>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sistem jarak jauh</a:t>
          </a:r>
        </a:p>
      </dsp:txBody>
      <dsp:txXfrm>
        <a:off x="5964768" y="161608"/>
        <a:ext cx="1696969" cy="1131312"/>
      </dsp:txXfrm>
    </dsp:sp>
    <dsp:sp modelId="{3FDF847D-05E8-8547-A148-063395BB02B8}">
      <dsp:nvSpPr>
        <dsp:cNvPr id="0" name=""/>
        <dsp:cNvSpPr/>
      </dsp:nvSpPr>
      <dsp:spPr>
        <a:xfrm>
          <a:off x="2205" y="1599602"/>
          <a:ext cx="3407568" cy="1363027"/>
        </a:xfrm>
        <a:prstGeom prst="chevron">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0" tIns="19685" rIns="0" bIns="19685" numCol="1" spcCol="1270" anchor="ctr" anchorCtr="0">
          <a:noAutofit/>
        </a:bodyPr>
        <a:lstStyle/>
        <a:p>
          <a:pPr lvl="0" algn="ctr" defTabSz="1377950">
            <a:lnSpc>
              <a:spcPct val="90000"/>
            </a:lnSpc>
            <a:spcBef>
              <a:spcPct val="0"/>
            </a:spcBef>
            <a:spcAft>
              <a:spcPct val="35000"/>
            </a:spcAft>
          </a:pPr>
          <a:r>
            <a:rPr lang="en-US" sz="3100" kern="1200"/>
            <a:t>web centric course</a:t>
          </a:r>
        </a:p>
      </dsp:txBody>
      <dsp:txXfrm>
        <a:off x="683719" y="1599602"/>
        <a:ext cx="2044541" cy="1363027"/>
      </dsp:txXfrm>
    </dsp:sp>
    <dsp:sp modelId="{9F066AE2-EC8D-6546-82CD-22D2386CC9C9}">
      <dsp:nvSpPr>
        <dsp:cNvPr id="0" name=""/>
        <dsp:cNvSpPr/>
      </dsp:nvSpPr>
      <dsp:spPr>
        <a:xfrm>
          <a:off x="2966789" y="1715459"/>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memadukan antara belajar jarak jauh dan tatap muka</a:t>
          </a:r>
        </a:p>
      </dsp:txBody>
      <dsp:txXfrm>
        <a:off x="3532445" y="1715459"/>
        <a:ext cx="1696969" cy="1131312"/>
      </dsp:txXfrm>
    </dsp:sp>
    <dsp:sp modelId="{5B25B8FB-E94A-ED48-819B-2CABD0117939}">
      <dsp:nvSpPr>
        <dsp:cNvPr id="0" name=""/>
        <dsp:cNvSpPr/>
      </dsp:nvSpPr>
      <dsp:spPr>
        <a:xfrm>
          <a:off x="5399112" y="1715459"/>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Fungsinya saling melengkapi</a:t>
          </a:r>
        </a:p>
      </dsp:txBody>
      <dsp:txXfrm>
        <a:off x="5964768" y="1715459"/>
        <a:ext cx="1696969" cy="1131312"/>
      </dsp:txXfrm>
    </dsp:sp>
    <dsp:sp modelId="{9F8EDD2E-E9E1-2C4A-ACDD-574C35D7E77F}">
      <dsp:nvSpPr>
        <dsp:cNvPr id="0" name=""/>
        <dsp:cNvSpPr/>
      </dsp:nvSpPr>
      <dsp:spPr>
        <a:xfrm>
          <a:off x="2205" y="3153453"/>
          <a:ext cx="3407568" cy="1363027"/>
        </a:xfrm>
        <a:prstGeom prst="chevron">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0" tIns="19685" rIns="0" bIns="19685" numCol="1" spcCol="1270" anchor="ctr" anchorCtr="0">
          <a:noAutofit/>
        </a:bodyPr>
        <a:lstStyle/>
        <a:p>
          <a:pPr lvl="0" algn="ctr" defTabSz="1377950">
            <a:lnSpc>
              <a:spcPct val="90000"/>
            </a:lnSpc>
            <a:spcBef>
              <a:spcPct val="0"/>
            </a:spcBef>
            <a:spcAft>
              <a:spcPct val="35000"/>
            </a:spcAft>
          </a:pPr>
          <a:r>
            <a:rPr lang="en-US" sz="3100" kern="1200"/>
            <a:t>web enhanced course</a:t>
          </a:r>
        </a:p>
      </dsp:txBody>
      <dsp:txXfrm>
        <a:off x="683719" y="3153453"/>
        <a:ext cx="2044541" cy="1363027"/>
      </dsp:txXfrm>
    </dsp:sp>
    <dsp:sp modelId="{DE21EFE8-C89F-A847-B00A-C3C67B545CA8}">
      <dsp:nvSpPr>
        <dsp:cNvPr id="0" name=""/>
        <dsp:cNvSpPr/>
      </dsp:nvSpPr>
      <dsp:spPr>
        <a:xfrm>
          <a:off x="2966789" y="3269310"/>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untuk menunjang peningkatan kualitas pembelajaran di kelas</a:t>
          </a:r>
        </a:p>
      </dsp:txBody>
      <dsp:txXfrm>
        <a:off x="3532445" y="3269310"/>
        <a:ext cx="1696969" cy="1131312"/>
      </dsp:txXfrm>
    </dsp:sp>
    <dsp:sp modelId="{2AEBCB24-504A-9045-B2F1-1CF4D30C070B}">
      <dsp:nvSpPr>
        <dsp:cNvPr id="0" name=""/>
        <dsp:cNvSpPr/>
      </dsp:nvSpPr>
      <dsp:spPr>
        <a:xfrm>
          <a:off x="5399112" y="3269310"/>
          <a:ext cx="2828281" cy="1131312"/>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lvl="0" algn="ctr" defTabSz="711200">
            <a:lnSpc>
              <a:spcPct val="90000"/>
            </a:lnSpc>
            <a:spcBef>
              <a:spcPct val="0"/>
            </a:spcBef>
            <a:spcAft>
              <a:spcPct val="35000"/>
            </a:spcAft>
          </a:pPr>
          <a:r>
            <a:rPr lang="en-US" sz="1600" kern="1200"/>
            <a:t>internet untuk memberikan pengayaan dan komunikasi</a:t>
          </a:r>
        </a:p>
      </dsp:txBody>
      <dsp:txXfrm>
        <a:off x="5964768" y="3269310"/>
        <a:ext cx="1696969" cy="11313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1CDD0-B390-294A-8CD7-5684C181CB32}">
      <dsp:nvSpPr>
        <dsp:cNvPr id="0" name=""/>
        <dsp:cNvSpPr/>
      </dsp:nvSpPr>
      <dsp:spPr>
        <a:xfrm rot="10800000">
          <a:off x="1557496" y="32"/>
          <a:ext cx="5472684" cy="716152"/>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15803" tIns="125730" rIns="234696" bIns="125730" numCol="1" spcCol="1270" anchor="ctr" anchorCtr="0">
          <a:noAutofit/>
        </a:bodyPr>
        <a:lstStyle/>
        <a:p>
          <a:pPr lvl="0" algn="ctr" defTabSz="1466850">
            <a:lnSpc>
              <a:spcPct val="90000"/>
            </a:lnSpc>
            <a:spcBef>
              <a:spcPct val="0"/>
            </a:spcBef>
            <a:spcAft>
              <a:spcPct val="35000"/>
            </a:spcAft>
          </a:pPr>
          <a:r>
            <a:rPr lang="en-US" sz="3300" kern="1200"/>
            <a:t>Analisis Kebutuhan</a:t>
          </a:r>
        </a:p>
      </dsp:txBody>
      <dsp:txXfrm rot="10800000">
        <a:off x="1736534" y="32"/>
        <a:ext cx="5293646" cy="716152"/>
      </dsp:txXfrm>
    </dsp:sp>
    <dsp:sp modelId="{09563B53-772F-7F45-A24A-E98E40B17F5E}">
      <dsp:nvSpPr>
        <dsp:cNvPr id="0" name=""/>
        <dsp:cNvSpPr/>
      </dsp:nvSpPr>
      <dsp:spPr>
        <a:xfrm>
          <a:off x="1199419" y="32"/>
          <a:ext cx="716152" cy="716152"/>
        </a:xfrm>
        <a:prstGeom prst="ellipse">
          <a:avLst/>
        </a:prstGeom>
        <a:blipFill rotWithShape="1">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006C3919-40EA-AD4A-9202-90DF8E9BD43B}">
      <dsp:nvSpPr>
        <dsp:cNvPr id="0" name=""/>
        <dsp:cNvSpPr/>
      </dsp:nvSpPr>
      <dsp:spPr>
        <a:xfrm rot="10800000">
          <a:off x="1557496" y="929961"/>
          <a:ext cx="5472684" cy="716152"/>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15803" tIns="125730" rIns="234696" bIns="125730" numCol="1" spcCol="1270" anchor="ctr" anchorCtr="0">
          <a:noAutofit/>
        </a:bodyPr>
        <a:lstStyle/>
        <a:p>
          <a:pPr lvl="0" algn="ctr" defTabSz="1466850">
            <a:lnSpc>
              <a:spcPct val="90000"/>
            </a:lnSpc>
            <a:spcBef>
              <a:spcPct val="0"/>
            </a:spcBef>
            <a:spcAft>
              <a:spcPct val="35000"/>
            </a:spcAft>
          </a:pPr>
          <a:r>
            <a:rPr lang="en-US" sz="3300" kern="1200"/>
            <a:t>Rancangan Instruksional</a:t>
          </a:r>
        </a:p>
      </dsp:txBody>
      <dsp:txXfrm rot="10800000">
        <a:off x="1736534" y="929961"/>
        <a:ext cx="5293646" cy="716152"/>
      </dsp:txXfrm>
    </dsp:sp>
    <dsp:sp modelId="{C6F8635C-7242-394F-992E-20358CB5571F}">
      <dsp:nvSpPr>
        <dsp:cNvPr id="0" name=""/>
        <dsp:cNvSpPr/>
      </dsp:nvSpPr>
      <dsp:spPr>
        <a:xfrm>
          <a:off x="1199419" y="929961"/>
          <a:ext cx="716152" cy="716152"/>
        </a:xfrm>
        <a:prstGeom prst="ellipse">
          <a:avLst/>
        </a:prstGeom>
        <a:blipFill rotWithShape="1">
          <a:blip xmlns:r="http://schemas.openxmlformats.org/officeDocument/2006/relationships" r:embed="rId2"/>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DBC8D9CF-CBDD-6240-A553-9A5CC8DB91AF}">
      <dsp:nvSpPr>
        <dsp:cNvPr id="0" name=""/>
        <dsp:cNvSpPr/>
      </dsp:nvSpPr>
      <dsp:spPr>
        <a:xfrm rot="10800000">
          <a:off x="1557496" y="1881417"/>
          <a:ext cx="5472684" cy="716152"/>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15803" tIns="125730" rIns="234696" bIns="125730" numCol="1" spcCol="1270" anchor="ctr" anchorCtr="0">
          <a:noAutofit/>
        </a:bodyPr>
        <a:lstStyle/>
        <a:p>
          <a:pPr lvl="0" algn="ctr" defTabSz="1466850">
            <a:lnSpc>
              <a:spcPct val="90000"/>
            </a:lnSpc>
            <a:spcBef>
              <a:spcPct val="0"/>
            </a:spcBef>
            <a:spcAft>
              <a:spcPct val="35000"/>
            </a:spcAft>
          </a:pPr>
          <a:r>
            <a:rPr lang="en-US" sz="3300" kern="1200"/>
            <a:t>Tahap Pengembangan</a:t>
          </a:r>
        </a:p>
      </dsp:txBody>
      <dsp:txXfrm rot="10800000">
        <a:off x="1736534" y="1881417"/>
        <a:ext cx="5293646" cy="716152"/>
      </dsp:txXfrm>
    </dsp:sp>
    <dsp:sp modelId="{354A2514-D53C-6344-80D2-61A3B16DACFC}">
      <dsp:nvSpPr>
        <dsp:cNvPr id="0" name=""/>
        <dsp:cNvSpPr/>
      </dsp:nvSpPr>
      <dsp:spPr>
        <a:xfrm>
          <a:off x="1199419" y="1859889"/>
          <a:ext cx="716152" cy="716152"/>
        </a:xfrm>
        <a:prstGeom prst="ellipse">
          <a:avLst/>
        </a:prstGeom>
        <a:blipFill rotWithShape="1">
          <a:blip xmlns:r="http://schemas.openxmlformats.org/officeDocument/2006/relationships" r:embed="rId3"/>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FD155502-A6DD-D444-A2ED-6124359EFE86}">
      <dsp:nvSpPr>
        <dsp:cNvPr id="0" name=""/>
        <dsp:cNvSpPr/>
      </dsp:nvSpPr>
      <dsp:spPr>
        <a:xfrm rot="10800000">
          <a:off x="1557496" y="2789818"/>
          <a:ext cx="5472684" cy="716152"/>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15803" tIns="125730" rIns="234696" bIns="125730" numCol="1" spcCol="1270" anchor="ctr" anchorCtr="0">
          <a:noAutofit/>
        </a:bodyPr>
        <a:lstStyle/>
        <a:p>
          <a:pPr lvl="0" algn="ctr" defTabSz="1466850">
            <a:lnSpc>
              <a:spcPct val="90000"/>
            </a:lnSpc>
            <a:spcBef>
              <a:spcPct val="0"/>
            </a:spcBef>
            <a:spcAft>
              <a:spcPct val="35000"/>
            </a:spcAft>
          </a:pPr>
          <a:r>
            <a:rPr lang="en-US" sz="3300" kern="1200"/>
            <a:t>Pelaksanaan</a:t>
          </a:r>
        </a:p>
      </dsp:txBody>
      <dsp:txXfrm rot="10800000">
        <a:off x="1736534" y="2789818"/>
        <a:ext cx="5293646" cy="716152"/>
      </dsp:txXfrm>
    </dsp:sp>
    <dsp:sp modelId="{1D25B48C-0012-B843-97C7-3A7EB38F35F8}">
      <dsp:nvSpPr>
        <dsp:cNvPr id="0" name=""/>
        <dsp:cNvSpPr/>
      </dsp:nvSpPr>
      <dsp:spPr>
        <a:xfrm>
          <a:off x="1199419" y="2789818"/>
          <a:ext cx="716152" cy="716152"/>
        </a:xfrm>
        <a:prstGeom prst="ellipse">
          <a:avLst/>
        </a:prstGeom>
        <a:blipFill rotWithShape="1">
          <a:blip xmlns:r="http://schemas.openxmlformats.org/officeDocument/2006/relationships" r:embed="rId4"/>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6A529F3-581A-0549-AB28-ECA21A03DAC4}">
      <dsp:nvSpPr>
        <dsp:cNvPr id="0" name=""/>
        <dsp:cNvSpPr/>
      </dsp:nvSpPr>
      <dsp:spPr>
        <a:xfrm rot="10800000">
          <a:off x="1557496" y="3719747"/>
          <a:ext cx="5472684" cy="716152"/>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15803" tIns="125730" rIns="234696" bIns="125730" numCol="1" spcCol="1270" anchor="ctr" anchorCtr="0">
          <a:noAutofit/>
        </a:bodyPr>
        <a:lstStyle/>
        <a:p>
          <a:pPr lvl="0" algn="ctr" defTabSz="1466850">
            <a:lnSpc>
              <a:spcPct val="90000"/>
            </a:lnSpc>
            <a:spcBef>
              <a:spcPct val="0"/>
            </a:spcBef>
            <a:spcAft>
              <a:spcPct val="35000"/>
            </a:spcAft>
          </a:pPr>
          <a:r>
            <a:rPr lang="en-US" sz="3300" kern="1200"/>
            <a:t>Evaluasi</a:t>
          </a:r>
        </a:p>
      </dsp:txBody>
      <dsp:txXfrm rot="10800000">
        <a:off x="1736534" y="3719747"/>
        <a:ext cx="5293646" cy="716152"/>
      </dsp:txXfrm>
    </dsp:sp>
    <dsp:sp modelId="{B6AFC3C6-D3B1-5E4D-9840-70ED9775ACB8}">
      <dsp:nvSpPr>
        <dsp:cNvPr id="0" name=""/>
        <dsp:cNvSpPr/>
      </dsp:nvSpPr>
      <dsp:spPr>
        <a:xfrm>
          <a:off x="1199419" y="3719747"/>
          <a:ext cx="716152" cy="716152"/>
        </a:xfrm>
        <a:prstGeom prst="ellipse">
          <a:avLst/>
        </a:prstGeom>
        <a:blipFill rotWithShape="1">
          <a:blip xmlns:r="http://schemas.openxmlformats.org/officeDocument/2006/relationships" r:embed="rId5"/>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1CDD0-B390-294A-8CD7-5684C181CB32}">
      <dsp:nvSpPr>
        <dsp:cNvPr id="0" name=""/>
        <dsp:cNvSpPr/>
      </dsp:nvSpPr>
      <dsp:spPr>
        <a:xfrm rot="10800000">
          <a:off x="1578062" y="0"/>
          <a:ext cx="5472684" cy="798420"/>
        </a:xfrm>
        <a:prstGeom prst="homePlat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52081" tIns="137160" rIns="256032" bIns="137160" numCol="1" spcCol="1270" anchor="ctr" anchorCtr="0">
          <a:noAutofit/>
        </a:bodyPr>
        <a:lstStyle/>
        <a:p>
          <a:pPr lvl="0" algn="ctr" defTabSz="1600200">
            <a:lnSpc>
              <a:spcPct val="90000"/>
            </a:lnSpc>
            <a:spcBef>
              <a:spcPct val="0"/>
            </a:spcBef>
            <a:spcAft>
              <a:spcPct val="35000"/>
            </a:spcAft>
          </a:pPr>
          <a:r>
            <a:rPr lang="en-US" sz="3600" kern="1200"/>
            <a:t>Analisis Kebutuhan</a:t>
          </a:r>
        </a:p>
      </dsp:txBody>
      <dsp:txXfrm rot="10800000">
        <a:off x="1777667" y="0"/>
        <a:ext cx="5273079" cy="798420"/>
      </dsp:txXfrm>
    </dsp:sp>
    <dsp:sp modelId="{09563B53-772F-7F45-A24A-E98E40B17F5E}">
      <dsp:nvSpPr>
        <dsp:cNvPr id="0" name=""/>
        <dsp:cNvSpPr/>
      </dsp:nvSpPr>
      <dsp:spPr>
        <a:xfrm>
          <a:off x="1178852" y="0"/>
          <a:ext cx="798420" cy="798420"/>
        </a:xfrm>
        <a:prstGeom prst="ellipse">
          <a:avLst/>
        </a:prstGeom>
        <a:blipFill rotWithShape="1">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84607-EBF3-CD43-B3F4-F5F2175B755D}" type="datetimeFigureOut">
              <a:t>9/24/17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F9FB8F-131E-8847-9522-C5A98656B26C}" type="slidenum">
              <a:t>‹#›</a:t>
            </a:fld>
            <a:endParaRPr lang="en-US"/>
          </a:p>
        </p:txBody>
      </p:sp>
    </p:spTree>
    <p:extLst>
      <p:ext uri="{BB962C8B-B14F-4D97-AF65-F5344CB8AC3E}">
        <p14:creationId xmlns:p14="http://schemas.microsoft.com/office/powerpoint/2010/main" val="299283986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CF9FB8F-131E-8847-9522-C5A98656B26C}" type="slidenum">
              <a:t>10</a:t>
            </a:fld>
            <a:endParaRPr lang="en-US"/>
          </a:p>
        </p:txBody>
      </p:sp>
    </p:spTree>
    <p:extLst>
      <p:ext uri="{BB962C8B-B14F-4D97-AF65-F5344CB8AC3E}">
        <p14:creationId xmlns:p14="http://schemas.microsoft.com/office/powerpoint/2010/main" val="721767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38A4768-3470-5043-A15E-CA74EB65F9D6}" type="datetimeFigureOut">
              <a:t>9/24/17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4146932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8A4768-3470-5043-A15E-CA74EB65F9D6}" type="datetimeFigureOut">
              <a:t>9/24/17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3239000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8A4768-3470-5043-A15E-CA74EB65F9D6}" type="datetimeFigureOut">
              <a:t>9/24/17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2282952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38A4768-3470-5043-A15E-CA74EB65F9D6}" type="datetimeFigureOut">
              <a:t>9/24/17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3574655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38A4768-3470-5043-A15E-CA74EB65F9D6}" type="datetimeFigureOut">
              <a:t>9/24/17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1471606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38A4768-3470-5043-A15E-CA74EB65F9D6}" type="datetimeFigureOut">
              <a:t>9/24/17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2305768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8A4768-3470-5043-A15E-CA74EB65F9D6}" type="datetimeFigureOut">
              <a:t>9/24/17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233979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8A4768-3470-5043-A15E-CA74EB65F9D6}" type="datetimeFigureOut">
              <a:t>9/24/17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2535347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8A4768-3470-5043-A15E-CA74EB65F9D6}" type="datetimeFigureOut">
              <a:t>9/24/17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905788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8A4768-3470-5043-A15E-CA74EB65F9D6}" type="datetimeFigureOut">
              <a:t>9/24/17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3456737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8A4768-3470-5043-A15E-CA74EB65F9D6}" type="datetimeFigureOut">
              <a:t>9/24/17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1B61F-1768-C749-8B3C-1CAC992147AE}" type="slidenum">
              <a:t>‹#›</a:t>
            </a:fld>
            <a:endParaRPr lang="en-US"/>
          </a:p>
        </p:txBody>
      </p:sp>
    </p:spTree>
    <p:extLst>
      <p:ext uri="{BB962C8B-B14F-4D97-AF65-F5344CB8AC3E}">
        <p14:creationId xmlns:p14="http://schemas.microsoft.com/office/powerpoint/2010/main" val="291808708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8A4768-3470-5043-A15E-CA74EB65F9D6}" type="datetimeFigureOut">
              <a:t>9/24/17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E1B61F-1768-C749-8B3C-1CAC992147AE}" type="slidenum">
              <a:t>‹#›</a:t>
            </a:fld>
            <a:endParaRPr lang="en-US"/>
          </a:p>
        </p:txBody>
      </p:sp>
    </p:spTree>
    <p:extLst>
      <p:ext uri="{BB962C8B-B14F-4D97-AF65-F5344CB8AC3E}">
        <p14:creationId xmlns:p14="http://schemas.microsoft.com/office/powerpoint/2010/main" val="2172347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diagramData" Target="../diagrams/data1.xml"/><Relationship Id="rId5" Type="http://schemas.openxmlformats.org/officeDocument/2006/relationships/diagramLayout" Target="../diagrams/layout1.xml"/><Relationship Id="rId6" Type="http://schemas.openxmlformats.org/officeDocument/2006/relationships/diagramQuickStyle" Target="../diagrams/quickStyle1.xml"/><Relationship Id="rId7" Type="http://schemas.openxmlformats.org/officeDocument/2006/relationships/diagramColors" Target="../diagrams/colors1.xml"/><Relationship Id="rId8"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4"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diagramData" Target="../diagrams/data2.xml"/><Relationship Id="rId5" Type="http://schemas.openxmlformats.org/officeDocument/2006/relationships/diagramLayout" Target="../diagrams/layout2.xml"/><Relationship Id="rId6" Type="http://schemas.openxmlformats.org/officeDocument/2006/relationships/diagramQuickStyle" Target="../diagrams/quickStyle2.xml"/><Relationship Id="rId7" Type="http://schemas.openxmlformats.org/officeDocument/2006/relationships/diagramColors" Target="../diagrams/colors2.xml"/><Relationship Id="rId8"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diagramData" Target="../diagrams/data3.xml"/><Relationship Id="rId5" Type="http://schemas.openxmlformats.org/officeDocument/2006/relationships/diagramLayout" Target="../diagrams/layout3.xml"/><Relationship Id="rId6" Type="http://schemas.openxmlformats.org/officeDocument/2006/relationships/diagramQuickStyle" Target="../diagrams/quickStyle3.xml"/><Relationship Id="rId7" Type="http://schemas.openxmlformats.org/officeDocument/2006/relationships/diagramColors" Target="../diagrams/colors3.xml"/><Relationship Id="rId8"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microsoft.com/office/2007/relationships/hdphoto" Target="../media/hdphoto1.wdp"/></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3228" y="410673"/>
            <a:ext cx="7209695" cy="1470025"/>
          </a:xfrm>
          <a:solidFill>
            <a:srgbClr val="CCFFCC"/>
          </a:solidFill>
          <a:ln>
            <a:solidFill>
              <a:srgbClr val="4F81BD"/>
            </a:solidFill>
          </a:ln>
        </p:spPr>
        <p:txBody>
          <a:bodyPr/>
          <a:lstStyle/>
          <a:p>
            <a:r>
              <a:rPr lang="en-US"/>
              <a:t>Pengenalan E-learning</a:t>
            </a:r>
          </a:p>
        </p:txBody>
      </p:sp>
      <p:sp>
        <p:nvSpPr>
          <p:cNvPr id="3" name="Subtitle 2"/>
          <p:cNvSpPr>
            <a:spLocks noGrp="1"/>
          </p:cNvSpPr>
          <p:nvPr>
            <p:ph type="subTitle" idx="1"/>
          </p:nvPr>
        </p:nvSpPr>
        <p:spPr>
          <a:xfrm>
            <a:off x="1371600" y="5195277"/>
            <a:ext cx="6400800" cy="666262"/>
          </a:xfrm>
        </p:spPr>
        <p:txBody>
          <a:bodyPr/>
          <a:lstStyle/>
          <a:p>
            <a:r>
              <a:rPr lang="en-US">
                <a:solidFill>
                  <a:srgbClr val="0000FF"/>
                </a:solidFill>
              </a:rPr>
              <a:t>Harto Nuroso</a:t>
            </a:r>
          </a:p>
        </p:txBody>
      </p:sp>
      <p:grpSp>
        <p:nvGrpSpPr>
          <p:cNvPr id="10" name="Group 9"/>
          <p:cNvGrpSpPr/>
          <p:nvPr/>
        </p:nvGrpSpPr>
        <p:grpSpPr>
          <a:xfrm>
            <a:off x="-1" y="5860806"/>
            <a:ext cx="9144001" cy="997195"/>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4" name="Picture 3"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7" name="Chevron 6"/>
          <p:cNvSpPr/>
          <p:nvPr/>
        </p:nvSpPr>
        <p:spPr>
          <a:xfrm rot="5400000">
            <a:off x="1025769" y="1338385"/>
            <a:ext cx="1152769" cy="937846"/>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8" name="Pentagon 7"/>
          <p:cNvSpPr/>
          <p:nvPr/>
        </p:nvSpPr>
        <p:spPr>
          <a:xfrm rot="5400000">
            <a:off x="1065029" y="478874"/>
            <a:ext cx="1074248" cy="937847"/>
          </a:xfrm>
          <a:prstGeom prst="homePlat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Down Arrow Callout 10"/>
          <p:cNvSpPr/>
          <p:nvPr/>
        </p:nvSpPr>
        <p:spPr>
          <a:xfrm rot="10800000">
            <a:off x="2637692" y="1880698"/>
            <a:ext cx="4571999" cy="2207846"/>
          </a:xfrm>
          <a:prstGeom prst="downArrowCallout">
            <a:avLst>
              <a:gd name="adj1" fmla="val 28540"/>
              <a:gd name="adj2" fmla="val 34735"/>
              <a:gd name="adj3" fmla="val 25000"/>
              <a:gd name="adj4" fmla="val 6497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2657229" y="3087077"/>
            <a:ext cx="4572000" cy="400110"/>
          </a:xfrm>
          <a:prstGeom prst="rect">
            <a:avLst/>
          </a:prstGeom>
          <a:noFill/>
          <a:ln>
            <a:noFill/>
          </a:ln>
        </p:spPr>
        <p:txBody>
          <a:bodyPr wrap="square" rtlCol="0">
            <a:spAutoFit/>
          </a:bodyPr>
          <a:lstStyle/>
          <a:p>
            <a:r>
              <a:rPr lang="en-US" sz="2000">
                <a:solidFill>
                  <a:schemeClr val="bg1"/>
                </a:solidFill>
                <a:latin typeface="Arial Black"/>
                <a:cs typeface="Arial Black"/>
              </a:rPr>
              <a:t>PENGEMBANGAN E-LEARNING</a:t>
            </a:r>
          </a:p>
        </p:txBody>
      </p:sp>
    </p:spTree>
    <p:extLst>
      <p:ext uri="{BB962C8B-B14F-4D97-AF65-F5344CB8AC3E}">
        <p14:creationId xmlns:p14="http://schemas.microsoft.com/office/powerpoint/2010/main" val="187306303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Pengembangan E-learning </a:t>
            </a:r>
            <a:br>
              <a:rPr lang="en-US">
                <a:latin typeface="Apple Chancery"/>
                <a:cs typeface="Apple Chancery"/>
              </a:rPr>
            </a:br>
            <a:r>
              <a:rPr lang="en-US" sz="3100">
                <a:cs typeface="Apple Chancery"/>
              </a:rPr>
              <a:t>(</a:t>
            </a:r>
            <a:r>
              <a:rPr lang="en-US" sz="3100"/>
              <a:t>Haughey, 1998) </a:t>
            </a:r>
            <a:endParaRPr lang="en-US" sz="4000">
              <a:latin typeface="Apple Chancery"/>
              <a:cs typeface="Apple Chancery"/>
            </a:endParaRPr>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graphicFrame>
        <p:nvGraphicFramePr>
          <p:cNvPr id="10" name="Diagram 9"/>
          <p:cNvGraphicFramePr/>
          <p:nvPr>
            <p:extLst>
              <p:ext uri="{D42A27DB-BD31-4B8C-83A1-F6EECF244321}">
                <p14:modId xmlns:p14="http://schemas.microsoft.com/office/powerpoint/2010/main" val="1035634074"/>
              </p:ext>
            </p:extLst>
          </p:nvPr>
        </p:nvGraphicFramePr>
        <p:xfrm>
          <a:off x="457200" y="1396999"/>
          <a:ext cx="8229599" cy="45622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641618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628360"/>
          </a:xfrm>
        </p:spPr>
        <p:txBody>
          <a:bodyPr>
            <a:normAutofit/>
          </a:bodyPr>
          <a:lstStyle/>
          <a:p>
            <a:pPr marL="514350" indent="-514350">
              <a:buAutoNum type="arabicPeriod"/>
            </a:pPr>
            <a:r>
              <a:rPr lang="en-US" sz="2800" b="1"/>
              <a:t>Melakukan Survey, Menyusun Agenda Umum, Rencana ke Depan, dan Mulai Mengelola Situs </a:t>
            </a:r>
            <a:r>
              <a:rPr lang="en-US" sz="2800" b="1" i="1"/>
              <a:t>eLearning </a:t>
            </a:r>
          </a:p>
          <a:p>
            <a:pPr marL="0" indent="0">
              <a:buNone/>
            </a:pPr>
            <a:endParaRPr lang="en-US" sz="2800"/>
          </a:p>
          <a:p>
            <a:pPr marL="0" indent="0">
              <a:buNone/>
            </a:pPr>
            <a:endParaRPr lang="en-US" sz="28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4" y="3013316"/>
            <a:ext cx="7674986" cy="3046988"/>
          </a:xfrm>
          <a:prstGeom prst="rect">
            <a:avLst/>
          </a:prstGeom>
          <a:noFill/>
        </p:spPr>
        <p:txBody>
          <a:bodyPr wrap="square" rtlCol="0">
            <a:spAutoFit/>
          </a:bodyPr>
          <a:lstStyle/>
          <a:p>
            <a:pPr marL="342900" indent="-342900">
              <a:buFont typeface="Arial"/>
              <a:buChar char="•"/>
            </a:pPr>
            <a:r>
              <a:rPr lang="en-US" sz="2400"/>
              <a:t>Menyusun Agenda umum dan </a:t>
            </a:r>
            <a:r>
              <a:rPr lang="en-US" sz="2400" i="1"/>
              <a:t>grand design </a:t>
            </a:r>
            <a:r>
              <a:rPr lang="en-US" sz="2400"/>
              <a:t>ke depan. </a:t>
            </a:r>
          </a:p>
          <a:p>
            <a:pPr marL="342900" indent="-342900">
              <a:buFont typeface="Arial"/>
              <a:buChar char="•"/>
            </a:pPr>
            <a:r>
              <a:rPr lang="en-US" sz="2400"/>
              <a:t>Lakukan pendataan dan analisa matang terhadap “</a:t>
            </a:r>
            <a:r>
              <a:rPr lang="en-US" sz="2400" i="1"/>
              <a:t>bidang apa</a:t>
            </a:r>
            <a:r>
              <a:rPr lang="en-US" sz="2400"/>
              <a:t>” yang akan dikerjakan, “</a:t>
            </a:r>
            <a:r>
              <a:rPr lang="en-US" sz="2400" i="1"/>
              <a:t>siapa pengguna</a:t>
            </a:r>
            <a:r>
              <a:rPr lang="en-US" sz="2400"/>
              <a:t>”, “</a:t>
            </a:r>
            <a:r>
              <a:rPr lang="en-US" sz="2400" i="1"/>
              <a:t>siapa penulis</a:t>
            </a:r>
            <a:r>
              <a:rPr lang="en-US" sz="2400"/>
              <a:t>”, dan “</a:t>
            </a:r>
            <a:r>
              <a:rPr lang="en-US" sz="2400" i="1"/>
              <a:t>rencana jangka pendek dan panjang</a:t>
            </a:r>
            <a:r>
              <a:rPr lang="en-US" sz="2400"/>
              <a:t>”. </a:t>
            </a:r>
          </a:p>
          <a:p>
            <a:pPr marL="342900" indent="-342900">
              <a:buFont typeface="Arial"/>
              <a:buChar char="•"/>
            </a:pPr>
            <a:r>
              <a:rPr lang="en-US" sz="2400"/>
              <a:t>Melakukan survey terhadap komunitas yang sama bidangnya dengan bidang yang akan dibuat. </a:t>
            </a:r>
          </a:p>
          <a:p>
            <a:pPr marL="342900" indent="-342900">
              <a:buFont typeface="Arial"/>
              <a:buChar char="•"/>
            </a:pPr>
            <a:r>
              <a:rPr lang="en-US" sz="2400"/>
              <a:t>Kemudian buatlah prototipe dan mulai lakukan pendesainan awal situs. </a:t>
            </a:r>
          </a:p>
        </p:txBody>
      </p:sp>
    </p:spTree>
    <p:extLst>
      <p:ext uri="{BB962C8B-B14F-4D97-AF65-F5344CB8AC3E}">
        <p14:creationId xmlns:p14="http://schemas.microsoft.com/office/powerpoint/2010/main" val="16192228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025695"/>
          </a:xfrm>
        </p:spPr>
        <p:txBody>
          <a:bodyPr>
            <a:normAutofit/>
          </a:bodyPr>
          <a:lstStyle/>
          <a:p>
            <a:pPr marL="514350" indent="-514350">
              <a:buFont typeface="+mj-lt"/>
              <a:buAutoNum type="arabicPeriod" startAt="2"/>
            </a:pPr>
            <a:r>
              <a:rPr lang="en-US" sz="2800" b="1"/>
              <a:t>Menyajikan Tema dan Materi Terpadu dan Komprehensif, Materi Dibuat Semenarik Mungkin </a:t>
            </a:r>
          </a:p>
          <a:p>
            <a:pPr marL="0" indent="0">
              <a:buNone/>
            </a:pPr>
            <a:endParaRPr lang="en-US" sz="2800"/>
          </a:p>
          <a:p>
            <a:pPr marL="0" indent="0">
              <a:buNone/>
            </a:pPr>
            <a:endParaRPr lang="en-US" sz="28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4" y="3013316"/>
            <a:ext cx="7674986" cy="2308324"/>
          </a:xfrm>
          <a:prstGeom prst="rect">
            <a:avLst/>
          </a:prstGeom>
          <a:noFill/>
        </p:spPr>
        <p:txBody>
          <a:bodyPr wrap="square" rtlCol="0">
            <a:spAutoFit/>
          </a:bodyPr>
          <a:lstStyle/>
          <a:p>
            <a:pPr marL="342900" indent="-342900">
              <a:buFont typeface="Arial"/>
              <a:buChar char="•"/>
            </a:pPr>
            <a:r>
              <a:rPr lang="en-US" sz="2400"/>
              <a:t>Persiapkan tema materi yang komprehensif, dari pengenalan bidang sampai tingkat lanjut. </a:t>
            </a:r>
          </a:p>
          <a:p>
            <a:pPr marL="342900" indent="-342900">
              <a:buFont typeface="Arial"/>
              <a:buChar char="•"/>
            </a:pPr>
            <a:r>
              <a:rPr lang="en-US" sz="2400"/>
              <a:t>Persiapkan materi andalan, dimana pengguna tidak bisa mendapatkan dari situs. </a:t>
            </a:r>
          </a:p>
          <a:p>
            <a:pPr marL="342900" indent="-342900">
              <a:buFont typeface="Arial"/>
              <a:buChar char="•"/>
            </a:pPr>
            <a:r>
              <a:rPr lang="en-US" sz="2400"/>
              <a:t>Sajikan materi semenarik mungkin, agar pengguna betah membaca tulisan dan mengunjungi situs. </a:t>
            </a:r>
          </a:p>
        </p:txBody>
      </p:sp>
    </p:spTree>
    <p:extLst>
      <p:ext uri="{BB962C8B-B14F-4D97-AF65-F5344CB8AC3E}">
        <p14:creationId xmlns:p14="http://schemas.microsoft.com/office/powerpoint/2010/main" val="408439866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025695"/>
          </a:xfrm>
        </p:spPr>
        <p:txBody>
          <a:bodyPr>
            <a:normAutofit fontScale="85000" lnSpcReduction="20000"/>
          </a:bodyPr>
          <a:lstStyle/>
          <a:p>
            <a:pPr marL="514350" indent="-514350">
              <a:buFont typeface="+mj-lt"/>
              <a:buAutoNum type="arabicPeriod" startAt="3"/>
            </a:pPr>
            <a:r>
              <a:rPr lang="en-US" sz="2800" b="1"/>
              <a:t>Kenalkan Situs Tersebut ke Berbagai Komunitas Yang Berhubungan, Daftarkan ke Search Engine Dunia maupun Indonesia </a:t>
            </a:r>
            <a:endParaRPr lang="en-US" sz="2800"/>
          </a:p>
          <a:p>
            <a:pPr marL="0" indent="0">
              <a:buNone/>
            </a:pPr>
            <a:endParaRPr lang="en-US" sz="2800"/>
          </a:p>
          <a:p>
            <a:pPr marL="0" indent="0">
              <a:buNone/>
            </a:pPr>
            <a:endParaRPr lang="en-US" sz="28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4" y="3013316"/>
            <a:ext cx="7674986" cy="2677656"/>
          </a:xfrm>
          <a:prstGeom prst="rect">
            <a:avLst/>
          </a:prstGeom>
          <a:noFill/>
        </p:spPr>
        <p:txBody>
          <a:bodyPr wrap="square" rtlCol="0">
            <a:spAutoFit/>
          </a:bodyPr>
          <a:lstStyle/>
          <a:p>
            <a:pPr marL="342900" indent="-342900">
              <a:buFont typeface="Arial"/>
              <a:buChar char="•"/>
            </a:pPr>
            <a:r>
              <a:rPr lang="en-US" sz="2400"/>
              <a:t>Daftarkan diri ke milis komunitas, dan usahakan menjadi isu diskusi di dalam milis komunitas. </a:t>
            </a:r>
          </a:p>
          <a:p>
            <a:pPr marL="342900" indent="-342900">
              <a:buFont typeface="Arial"/>
              <a:buChar char="•"/>
            </a:pPr>
            <a:r>
              <a:rPr lang="en-US" sz="2400"/>
              <a:t>Daftarkan ke search engine dunia (</a:t>
            </a:r>
            <a:r>
              <a:rPr lang="en-US" sz="2400" i="1"/>
              <a:t>google.com</a:t>
            </a:r>
            <a:r>
              <a:rPr lang="en-US" sz="2400"/>
              <a:t>, </a:t>
            </a:r>
            <a:r>
              <a:rPr lang="en-US" sz="2400" i="1"/>
              <a:t>yahoo.com</a:t>
            </a:r>
            <a:r>
              <a:rPr lang="en-US" sz="2400"/>
              <a:t>, </a:t>
            </a:r>
            <a:r>
              <a:rPr lang="en-US" sz="2400" i="1"/>
              <a:t>altavista.co</a:t>
            </a:r>
            <a:r>
              <a:rPr lang="en-US" sz="2400"/>
              <a:t>m, dsb) maupun indonesia (</a:t>
            </a:r>
            <a:r>
              <a:rPr lang="en-US" sz="2400" i="1"/>
              <a:t>searchindonesia.com</a:t>
            </a:r>
            <a:r>
              <a:rPr lang="en-US" sz="2400"/>
              <a:t>, </a:t>
            </a:r>
            <a:r>
              <a:rPr lang="en-US" sz="2400" i="1"/>
              <a:t>catcha.com</a:t>
            </a:r>
            <a:r>
              <a:rPr lang="en-US" sz="2400"/>
              <a:t>, </a:t>
            </a:r>
            <a:r>
              <a:rPr lang="en-US" sz="2400" i="1"/>
              <a:t>indocenter.co.id</a:t>
            </a:r>
            <a:r>
              <a:rPr lang="en-US" sz="2400"/>
              <a:t>, dsb.) untuk menangkap pengguna yang melakukan pencarian dan penjelajahan lewat search engine tersebut. </a:t>
            </a:r>
          </a:p>
        </p:txBody>
      </p:sp>
    </p:spTree>
    <p:extLst>
      <p:ext uri="{BB962C8B-B14F-4D97-AF65-F5344CB8AC3E}">
        <p14:creationId xmlns:p14="http://schemas.microsoft.com/office/powerpoint/2010/main" val="43240602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025695"/>
          </a:xfrm>
        </p:spPr>
        <p:txBody>
          <a:bodyPr>
            <a:normAutofit/>
          </a:bodyPr>
          <a:lstStyle/>
          <a:p>
            <a:pPr marL="457200" indent="-457200">
              <a:buFont typeface="+mj-lt"/>
              <a:buAutoNum type="arabicPeriod" startAt="4"/>
            </a:pPr>
            <a:r>
              <a:rPr lang="en-US" sz="2400" b="1"/>
              <a:t>Pikirkan Strategi untuk Mendapatkan Pemasukan Dana </a:t>
            </a:r>
            <a:endParaRPr lang="en-US" sz="2800"/>
          </a:p>
          <a:p>
            <a:pPr marL="0" indent="0">
              <a:buNone/>
            </a:pPr>
            <a:endParaRPr lang="en-US" sz="28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3" y="2324548"/>
            <a:ext cx="7857705" cy="3416320"/>
          </a:xfrm>
          <a:prstGeom prst="rect">
            <a:avLst/>
          </a:prstGeom>
          <a:noFill/>
        </p:spPr>
        <p:txBody>
          <a:bodyPr wrap="square" rtlCol="0">
            <a:spAutoFit/>
          </a:bodyPr>
          <a:lstStyle/>
          <a:p>
            <a:r>
              <a:rPr lang="en-US" sz="2400"/>
              <a:t>Faktor yang penting untuk menjaga kontinyuitas dan keberlangsungan proyek situs </a:t>
            </a:r>
            <a:r>
              <a:rPr lang="en-US" sz="2400" i="1"/>
              <a:t>eLearning</a:t>
            </a:r>
            <a:r>
              <a:rPr lang="en-US" sz="2400"/>
              <a:t>. Dengan pemasukan dana tersebut, bisa memberi </a:t>
            </a:r>
            <a:r>
              <a:rPr lang="en-US" sz="2400" i="1"/>
              <a:t>reward </a:t>
            </a:r>
            <a:r>
              <a:rPr lang="en-US" sz="2400"/>
              <a:t>uang ke penulis dan pengelola. Beberapa cara yang bisa ditempuh dalam mendapatkan pemasukkan dana adalah dengan: </a:t>
            </a:r>
          </a:p>
          <a:p>
            <a:r>
              <a:rPr lang="en-US" sz="2400">
                <a:latin typeface="Wingdings"/>
              </a:rPr>
              <a:t> </a:t>
            </a:r>
            <a:r>
              <a:rPr lang="en-US" sz="2400"/>
              <a:t>membuka penawaran banner sponsor, </a:t>
            </a:r>
          </a:p>
          <a:p>
            <a:r>
              <a:rPr lang="en-US" sz="2400">
                <a:latin typeface="Wingdings"/>
              </a:rPr>
              <a:t> </a:t>
            </a:r>
            <a:r>
              <a:rPr lang="en-US" sz="2400"/>
              <a:t>menawarkan ke penerbit buku untuk menerbitkan materi. </a:t>
            </a:r>
          </a:p>
          <a:p>
            <a:r>
              <a:rPr lang="en-US" sz="2400">
                <a:latin typeface="Wingdings"/>
              </a:rPr>
              <a:t> </a:t>
            </a:r>
            <a:r>
              <a:rPr lang="en-US" sz="2400"/>
              <a:t>membuka training atau kursus </a:t>
            </a:r>
          </a:p>
          <a:p>
            <a:endParaRPr lang="en-US" sz="2400"/>
          </a:p>
        </p:txBody>
      </p:sp>
    </p:spTree>
    <p:extLst>
      <p:ext uri="{BB962C8B-B14F-4D97-AF65-F5344CB8AC3E}">
        <p14:creationId xmlns:p14="http://schemas.microsoft.com/office/powerpoint/2010/main" val="246538395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025695"/>
          </a:xfrm>
        </p:spPr>
        <p:txBody>
          <a:bodyPr>
            <a:normAutofit fontScale="92500" lnSpcReduction="10000"/>
          </a:bodyPr>
          <a:lstStyle/>
          <a:p>
            <a:pPr marL="457200" indent="-457200">
              <a:buFont typeface="+mj-lt"/>
              <a:buAutoNum type="arabicPeriod" startAt="5"/>
            </a:pPr>
            <a:r>
              <a:rPr lang="en-US" sz="2400" b="1"/>
              <a:t>Harus Ada Satu atau Dua Orang yang Berkonsentrasi untuk Mengelola, Mengkoordinir dan Mendapatkan Pemasukan Tetap dari Situs </a:t>
            </a:r>
            <a:r>
              <a:rPr lang="en-US" sz="2400" b="1" i="1"/>
              <a:t>eLearning </a:t>
            </a:r>
            <a:endParaRPr lang="en-US" sz="24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3" y="2733504"/>
            <a:ext cx="7857705" cy="2308324"/>
          </a:xfrm>
          <a:prstGeom prst="rect">
            <a:avLst/>
          </a:prstGeom>
          <a:noFill/>
        </p:spPr>
        <p:txBody>
          <a:bodyPr wrap="square" rtlCol="0">
            <a:spAutoFit/>
          </a:bodyPr>
          <a:lstStyle/>
          <a:p>
            <a:pPr marL="342900" indent="-342900">
              <a:buFont typeface="Arial"/>
              <a:buChar char="•"/>
            </a:pPr>
            <a:r>
              <a:rPr lang="en-US" sz="2400"/>
              <a:t>Situs </a:t>
            </a:r>
            <a:r>
              <a:rPr lang="en-US" sz="2400" i="1"/>
              <a:t>eLearning </a:t>
            </a:r>
            <a:r>
              <a:rPr lang="en-US" sz="2400"/>
              <a:t>disamping memberi materi pembelajaran kepada pengguna dan pembaca, diharapkan juga dapat membuka lowongan kerja dan pemasukkan bagi para penulis. </a:t>
            </a:r>
          </a:p>
          <a:p>
            <a:pPr marL="342900" indent="-342900">
              <a:buFont typeface="Arial"/>
              <a:buChar char="•"/>
            </a:pPr>
            <a:r>
              <a:rPr lang="en-US" sz="2400"/>
              <a:t>Sehingga penulis bisa mendapat income dengan bekerja sebagai penulis, trainer, atau usaha lain yang dilakukan. </a:t>
            </a:r>
          </a:p>
        </p:txBody>
      </p:sp>
    </p:spTree>
    <p:extLst>
      <p:ext uri="{BB962C8B-B14F-4D97-AF65-F5344CB8AC3E}">
        <p14:creationId xmlns:p14="http://schemas.microsoft.com/office/powerpoint/2010/main" val="390729280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b="1">
                <a:latin typeface="Apple Chancery"/>
                <a:cs typeface="Apple Chancery"/>
              </a:rPr>
              <a:t>Manajemen Situs </a:t>
            </a:r>
            <a:r>
              <a:rPr lang="en-US" b="1" i="1">
                <a:latin typeface="Apple Chancery"/>
                <a:cs typeface="Apple Chancery"/>
              </a:rPr>
              <a:t>Elearning </a:t>
            </a:r>
            <a:endParaRPr lang="en-US">
              <a:latin typeface="Apple Chancery"/>
              <a:cs typeface="Apple Chancery"/>
            </a:endParaRPr>
          </a:p>
        </p:txBody>
      </p:sp>
      <p:sp>
        <p:nvSpPr>
          <p:cNvPr id="3" name="Content Placeholder 2"/>
          <p:cNvSpPr>
            <a:spLocks noGrp="1"/>
          </p:cNvSpPr>
          <p:nvPr>
            <p:ph idx="1"/>
          </p:nvPr>
        </p:nvSpPr>
        <p:spPr>
          <a:xfrm>
            <a:off x="457200" y="1600201"/>
            <a:ext cx="8229600" cy="1025695"/>
          </a:xfrm>
        </p:spPr>
        <p:txBody>
          <a:bodyPr>
            <a:normAutofit/>
          </a:bodyPr>
          <a:lstStyle/>
          <a:p>
            <a:pPr marL="457200" indent="-457200">
              <a:buFont typeface="+mj-lt"/>
              <a:buAutoNum type="arabicPeriod" startAt="6"/>
            </a:pPr>
            <a:r>
              <a:rPr lang="en-US" sz="2400" b="1"/>
              <a:t>Manajemen Yang Baik Terhadap SDM (Penulis, Pengelola) dan Pembaca </a:t>
            </a:r>
            <a:endParaRPr lang="en-US" sz="2400"/>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4" name="TextBox 3"/>
          <p:cNvSpPr txBox="1"/>
          <p:nvPr/>
        </p:nvSpPr>
        <p:spPr>
          <a:xfrm>
            <a:off x="1011813" y="2432168"/>
            <a:ext cx="7857705" cy="3046988"/>
          </a:xfrm>
          <a:prstGeom prst="rect">
            <a:avLst/>
          </a:prstGeom>
          <a:noFill/>
        </p:spPr>
        <p:txBody>
          <a:bodyPr wrap="square" rtlCol="0">
            <a:spAutoFit/>
          </a:bodyPr>
          <a:lstStyle/>
          <a:p>
            <a:pPr marL="342900" indent="-342900">
              <a:buFont typeface="Arial"/>
              <a:buChar char="•"/>
            </a:pPr>
            <a:r>
              <a:rPr lang="en-US" sz="2400"/>
              <a:t>Berikan motivasi terus kepada penulis dan pengelola untuk selalu produktif. </a:t>
            </a:r>
          </a:p>
          <a:p>
            <a:pPr marL="342900" indent="-342900">
              <a:buFont typeface="Arial"/>
              <a:buChar char="•"/>
            </a:pPr>
            <a:r>
              <a:rPr lang="en-US" sz="2400"/>
              <a:t>Menjaga hubungan dengan pembaca dan penguna situs misalnya adanya forum diskusi, milis, buku tamu, dsb. </a:t>
            </a:r>
          </a:p>
          <a:p>
            <a:pPr marL="342900" indent="-342900">
              <a:buFont typeface="Arial"/>
              <a:buChar char="•"/>
            </a:pPr>
            <a:r>
              <a:rPr lang="en-US" sz="2400"/>
              <a:t>Usahakan pembaca mempunyai keterikatan. </a:t>
            </a:r>
          </a:p>
          <a:p>
            <a:pPr marL="342900" indent="-342900">
              <a:buFont typeface="Arial"/>
              <a:buChar char="•"/>
            </a:pPr>
            <a:r>
              <a:rPr lang="en-US" sz="2400"/>
              <a:t>Apabila dana memungkinkan, lakukan perlombaan menulis atau program beasiswa kepada mahasiswa/pelajar tidak mampu yang mau produktif menulis. </a:t>
            </a:r>
          </a:p>
        </p:txBody>
      </p:sp>
    </p:spTree>
    <p:extLst>
      <p:ext uri="{BB962C8B-B14F-4D97-AF65-F5344CB8AC3E}">
        <p14:creationId xmlns:p14="http://schemas.microsoft.com/office/powerpoint/2010/main" val="436110373"/>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a:latin typeface="Apple Chancery"/>
                <a:cs typeface="Apple Chancery"/>
              </a:rPr>
              <a:t>Dampak Positif </a:t>
            </a:r>
          </a:p>
        </p:txBody>
      </p:sp>
      <p:sp>
        <p:nvSpPr>
          <p:cNvPr id="3" name="Content Placeholder 2"/>
          <p:cNvSpPr>
            <a:spLocks noGrp="1"/>
          </p:cNvSpPr>
          <p:nvPr>
            <p:ph idx="1"/>
          </p:nvPr>
        </p:nvSpPr>
        <p:spPr/>
        <p:txBody>
          <a:bodyPr>
            <a:normAutofit fontScale="92500" lnSpcReduction="20000"/>
          </a:bodyPr>
          <a:lstStyle/>
          <a:p>
            <a:r>
              <a:rPr lang="en-US"/>
              <a:t>Peserta didik dapat dengan mudah mengambil mata kuliah dimanapun di seluruh dunia tanpa batas institusi atau batas negara. </a:t>
            </a:r>
          </a:p>
          <a:p>
            <a:r>
              <a:rPr lang="en-US"/>
              <a:t>Peserta didik dapat dengan mudah belajar pada para ahli di bidang yang diminatinya. </a:t>
            </a:r>
          </a:p>
          <a:p>
            <a:r>
              <a:rPr lang="en-US"/>
              <a:t>Kuliah/belajar dapat dengan mudah diambil di berbagai penjuru dunia tanpa bergantung pada universitas/sekolah tempat si mahasiswa belajar. Di samping itu kini hadir perpustakan internet yang lebih dinamis dan bisa digunakan di seluruh jagat raya. </a:t>
            </a:r>
          </a:p>
          <a:p>
            <a:endParaRPr lang="en-US"/>
          </a:p>
          <a:p>
            <a:endParaRPr lang="en-US"/>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Tree>
    <p:extLst>
      <p:ext uri="{BB962C8B-B14F-4D97-AF65-F5344CB8AC3E}">
        <p14:creationId xmlns:p14="http://schemas.microsoft.com/office/powerpoint/2010/main" val="149214982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lstStyle/>
          <a:p>
            <a:r>
              <a:rPr lang="en-US">
                <a:latin typeface="Apple Chancery"/>
                <a:cs typeface="Apple Chancery"/>
              </a:rPr>
              <a:t>Kekurangan </a:t>
            </a:r>
          </a:p>
        </p:txBody>
      </p:sp>
      <p:sp>
        <p:nvSpPr>
          <p:cNvPr id="3" name="Content Placeholder 2"/>
          <p:cNvSpPr>
            <a:spLocks noGrp="1"/>
          </p:cNvSpPr>
          <p:nvPr>
            <p:ph idx="1"/>
          </p:nvPr>
        </p:nvSpPr>
        <p:spPr/>
        <p:txBody>
          <a:bodyPr>
            <a:noAutofit/>
          </a:bodyPr>
          <a:lstStyle/>
          <a:p>
            <a:r>
              <a:rPr lang="en-US" sz="2000"/>
              <a:t>Kurangnya interaksi antara guru dan siswa atau bahkan antar siswa itu sendiri. Kurangnya interaksi ini bisa memperlambat terbentuknya values dalam proses belajar dan mengajar. </a:t>
            </a:r>
          </a:p>
          <a:p>
            <a:r>
              <a:rPr lang="en-US" sz="2000"/>
              <a:t>Kecenderungan mengabaikan aspek akademik atau aspek sosial dan sebaliknya mendorong tumbuhnya aspek bisnis/komersial. </a:t>
            </a:r>
          </a:p>
          <a:p>
            <a:r>
              <a:rPr lang="en-US" sz="2000"/>
              <a:t>Proses belajar dan mengajarnya cenderung ke arah pelatihan daripada pendidikan. </a:t>
            </a:r>
          </a:p>
          <a:p>
            <a:r>
              <a:rPr lang="en-US" sz="2000"/>
              <a:t>Berubahnya peran guru dari yang semula menguasai teknik pembelajaran konvensional, kini juga dituntut mengetahui teknik pembelajaran yang menggunakan ICT. </a:t>
            </a:r>
          </a:p>
          <a:p>
            <a:r>
              <a:rPr lang="en-US" sz="2000"/>
              <a:t>Siswa yang tidak mempunyai motivasi belajar yang tinggi cenderung gagal. </a:t>
            </a:r>
          </a:p>
          <a:p>
            <a:r>
              <a:rPr lang="en-US" sz="2000"/>
              <a:t>Tidak semua tempat tersedia fasilitas internet. </a:t>
            </a:r>
          </a:p>
          <a:p>
            <a:r>
              <a:rPr lang="en-US" sz="2000"/>
              <a:t>Kurangnya tenaga yang mengetahui dan memiliki ketrampilan internet. </a:t>
            </a:r>
          </a:p>
          <a:p>
            <a:r>
              <a:rPr lang="en-US" sz="2000"/>
              <a:t>Kurangnya penguasaan bahasa komputer. </a:t>
            </a:r>
          </a:p>
        </p:txBody>
      </p:sp>
      <p:grpSp>
        <p:nvGrpSpPr>
          <p:cNvPr id="5" name="Group 4"/>
          <p:cNvGrpSpPr/>
          <p:nvPr/>
        </p:nvGrpSpPr>
        <p:grpSpPr>
          <a:xfrm>
            <a:off x="-1" y="6126163"/>
            <a:ext cx="9144001" cy="731838"/>
            <a:chOff x="-1" y="5860806"/>
            <a:chExt cx="9144001" cy="997195"/>
          </a:xfrm>
        </p:grpSpPr>
        <p:sp>
          <p:nvSpPr>
            <p:cNvPr id="6" name="Rectangle 5"/>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7" name="Picture 6" descr="foto_PGRI.jpg"/>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Tree>
    <p:extLst>
      <p:ext uri="{BB962C8B-B14F-4D97-AF65-F5344CB8AC3E}">
        <p14:creationId xmlns:p14="http://schemas.microsoft.com/office/powerpoint/2010/main" val="288209160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graphicFrame>
        <p:nvGraphicFramePr>
          <p:cNvPr id="16" name="Diagram 15"/>
          <p:cNvGraphicFramePr/>
          <p:nvPr>
            <p:extLst>
              <p:ext uri="{D42A27DB-BD31-4B8C-83A1-F6EECF244321}">
                <p14:modId xmlns:p14="http://schemas.microsoft.com/office/powerpoint/2010/main" val="1911082862"/>
              </p:ext>
            </p:extLst>
          </p:nvPr>
        </p:nvGraphicFramePr>
        <p:xfrm>
          <a:off x="457200" y="1483096"/>
          <a:ext cx="8229600" cy="44359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8014068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graphicFrame>
        <p:nvGraphicFramePr>
          <p:cNvPr id="16" name="Diagram 15"/>
          <p:cNvGraphicFramePr/>
          <p:nvPr>
            <p:extLst>
              <p:ext uri="{D42A27DB-BD31-4B8C-83A1-F6EECF244321}">
                <p14:modId xmlns:p14="http://schemas.microsoft.com/office/powerpoint/2010/main" val="661717933"/>
              </p:ext>
            </p:extLst>
          </p:nvPr>
        </p:nvGraphicFramePr>
        <p:xfrm>
          <a:off x="457200" y="1483097"/>
          <a:ext cx="8229600" cy="7984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457200" y="2422693"/>
            <a:ext cx="8229600" cy="1015663"/>
          </a:xfrm>
          <a:prstGeom prst="rect">
            <a:avLst/>
          </a:prstGeom>
        </p:spPr>
        <p:txBody>
          <a:bodyPr wrap="square">
            <a:spAutoFit/>
          </a:bodyPr>
          <a:lstStyle/>
          <a:p>
            <a:r>
              <a:rPr lang="en-US" sz="2000"/>
              <a:t>Kalau analisis ini telah dilaksanakan dan jawabannya adalah membutuhkan atau memerlukan e-learning, maka tahap berikutnya adalah membuat studi kelayakan (Soekartawi, 1995), yang komponen penilaiannya adalah: </a:t>
            </a:r>
          </a:p>
        </p:txBody>
      </p:sp>
      <p:sp>
        <p:nvSpPr>
          <p:cNvPr id="8" name="Rectangle 7"/>
          <p:cNvSpPr/>
          <p:nvPr/>
        </p:nvSpPr>
        <p:spPr>
          <a:xfrm>
            <a:off x="457200" y="3414510"/>
            <a:ext cx="8519958" cy="2585323"/>
          </a:xfrm>
          <a:prstGeom prst="rect">
            <a:avLst/>
          </a:prstGeom>
        </p:spPr>
        <p:txBody>
          <a:bodyPr wrap="square">
            <a:spAutoFit/>
          </a:bodyPr>
          <a:lstStyle/>
          <a:p>
            <a:pPr marL="285750" indent="-285750">
              <a:buFont typeface="Arial"/>
              <a:buChar char="•"/>
            </a:pPr>
            <a:r>
              <a:rPr lang="en-US"/>
              <a:t>Apakah secara teknis dapat dilaksanakan (technically feasible). Misalnya apakah jaringan Internet bisa dipasang, apakah infrastruktur pendukungnya, seperti telepon, listrik, komputer, tersedia, apakah ada tenaga teknis yang bisa mengoperasikannya tersedia </a:t>
            </a:r>
          </a:p>
          <a:p>
            <a:pPr marL="285750" indent="-285750">
              <a:buFont typeface="Arial"/>
              <a:buChar char="•"/>
            </a:pPr>
            <a:r>
              <a:rPr lang="en-US"/>
              <a:t>Apakah secara ekonomis menguntungkan (economically profitable); misalnya apakah dengan e-learning kegiatan yang dilakukan menguntungkan atau apakah retrun on investment (ROI)-nya lebih besar dari satu. </a:t>
            </a:r>
          </a:p>
          <a:p>
            <a:pPr marL="285750" indent="-285750">
              <a:buFont typeface="Arial"/>
              <a:buChar char="•"/>
            </a:pPr>
            <a:r>
              <a:rPr lang="en-US"/>
              <a:t>Apakah secara sosial penggunaan e-learning tersebut diterima oleh masyarakat (socially acceptable). </a:t>
            </a:r>
          </a:p>
        </p:txBody>
      </p:sp>
    </p:spTree>
    <p:extLst>
      <p:ext uri="{BB962C8B-B14F-4D97-AF65-F5344CB8AC3E}">
        <p14:creationId xmlns:p14="http://schemas.microsoft.com/office/powerpoint/2010/main" val="73452233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8" name="Rectangle 7"/>
          <p:cNvSpPr/>
          <p:nvPr/>
        </p:nvSpPr>
        <p:spPr>
          <a:xfrm>
            <a:off x="457200" y="2252214"/>
            <a:ext cx="8519958" cy="3970318"/>
          </a:xfrm>
          <a:prstGeom prst="rect">
            <a:avLst/>
          </a:prstGeom>
        </p:spPr>
        <p:txBody>
          <a:bodyPr wrap="square">
            <a:spAutoFit/>
          </a:bodyPr>
          <a:lstStyle/>
          <a:p>
            <a:pPr marL="285750" indent="-285750">
              <a:buFont typeface="Arial"/>
              <a:buChar char="•"/>
            </a:pPr>
            <a:r>
              <a:rPr lang="en-US" i="1"/>
              <a:t>Course content and learning unit analysis</a:t>
            </a:r>
            <a:r>
              <a:rPr lang="en-US"/>
              <a:t>, seperti isi pelajaran, cakupan, topik yang relevan dan satuan kredit semester. </a:t>
            </a:r>
          </a:p>
          <a:p>
            <a:pPr marL="285750" indent="-285750">
              <a:buFont typeface="Arial"/>
              <a:buChar char="•"/>
            </a:pPr>
            <a:r>
              <a:rPr lang="en-US" i="1"/>
              <a:t>Learner analysis</a:t>
            </a:r>
            <a:r>
              <a:rPr lang="en-US"/>
              <a:t>, seperti latar belakang pendidikan siswa, usia, seks, status pekerjaan, dsb-nya. </a:t>
            </a:r>
          </a:p>
          <a:p>
            <a:pPr marL="285750" indent="-285750">
              <a:buFont typeface="Arial"/>
              <a:buChar char="•"/>
            </a:pPr>
            <a:r>
              <a:rPr lang="en-US" i="1"/>
              <a:t>Learning context analysis</a:t>
            </a:r>
            <a:r>
              <a:rPr lang="en-US"/>
              <a:t>, seperti kompetisi pembelajaran apa yang diinginkan hendaknya dibahas secara mendalam di bagian ini. </a:t>
            </a:r>
          </a:p>
          <a:p>
            <a:pPr marL="285750" indent="-285750">
              <a:buFont typeface="Arial"/>
              <a:buChar char="•"/>
            </a:pPr>
            <a:r>
              <a:rPr lang="en-US" i="1"/>
              <a:t>Instructional analysis</a:t>
            </a:r>
            <a:r>
              <a:rPr lang="en-US"/>
              <a:t>, seperti bahan ajar apa yang dikelompokan menurut kepentingannya, menyusun tugas-tugas dari yang mudah hingga yang sulit, dsb-nya. </a:t>
            </a:r>
          </a:p>
          <a:p>
            <a:pPr marL="285750" indent="-285750">
              <a:buFont typeface="Arial"/>
              <a:buChar char="•"/>
            </a:pPr>
            <a:r>
              <a:rPr lang="en-US" i="1"/>
              <a:t>State instructional objectives</a:t>
            </a:r>
            <a:r>
              <a:rPr lang="en-US"/>
              <a:t>. Tujuan instruksional ini dapat disusun berdasarkan hasil dari analisis instruksional. </a:t>
            </a:r>
          </a:p>
          <a:p>
            <a:pPr marL="285750" indent="-285750">
              <a:buFont typeface="Arial"/>
              <a:buChar char="•"/>
            </a:pPr>
            <a:r>
              <a:rPr lang="en-US" i="1"/>
              <a:t>Construct criterion test items</a:t>
            </a:r>
            <a:r>
              <a:rPr lang="en-US"/>
              <a:t>. Penyusunan test ini dapat didasarkan dari tujuan instruksional yang telah ditetapkan. </a:t>
            </a:r>
          </a:p>
          <a:p>
            <a:pPr marL="285750" indent="-285750">
              <a:buFont typeface="Arial"/>
              <a:buChar char="•"/>
            </a:pPr>
            <a:r>
              <a:rPr lang="en-US" i="1"/>
              <a:t>Select instructional strategy</a:t>
            </a:r>
            <a:r>
              <a:rPr lang="en-US"/>
              <a:t>. Strategi instruksional dapat ditetapkan berdasarkan fasilitas yang ada. </a:t>
            </a:r>
          </a:p>
        </p:txBody>
      </p:sp>
      <p:pic>
        <p:nvPicPr>
          <p:cNvPr id="9" name="Picture 8" descr="Screenshot 2017-09-24 21.53.07.png"/>
          <p:cNvPicPr>
            <a:picLocks noChangeAspect="1"/>
          </p:cNvPicPr>
          <p:nvPr/>
        </p:nvPicPr>
        <p:blipFill rotWithShape="1">
          <a:blip r:embed="rId4">
            <a:extLst>
              <a:ext uri="{28A0092B-C50C-407E-A947-70E740481C1C}">
                <a14:useLocalDpi xmlns:a14="http://schemas.microsoft.com/office/drawing/2010/main" val="0"/>
              </a:ext>
            </a:extLst>
          </a:blip>
          <a:srcRect l="22366" t="33567" r="22072" b="51609"/>
          <a:stretch/>
        </p:blipFill>
        <p:spPr>
          <a:xfrm>
            <a:off x="1851404" y="1417638"/>
            <a:ext cx="5511158" cy="918959"/>
          </a:xfrm>
          <a:prstGeom prst="rect">
            <a:avLst/>
          </a:prstGeom>
        </p:spPr>
      </p:pic>
    </p:spTree>
    <p:extLst>
      <p:ext uri="{BB962C8B-B14F-4D97-AF65-F5344CB8AC3E}">
        <p14:creationId xmlns:p14="http://schemas.microsoft.com/office/powerpoint/2010/main" val="405883431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3" name="Rectangle 2"/>
          <p:cNvSpPr/>
          <p:nvPr/>
        </p:nvSpPr>
        <p:spPr>
          <a:xfrm>
            <a:off x="457200" y="2422693"/>
            <a:ext cx="8229600" cy="1631216"/>
          </a:xfrm>
          <a:prstGeom prst="rect">
            <a:avLst/>
          </a:prstGeom>
        </p:spPr>
        <p:txBody>
          <a:bodyPr wrap="square">
            <a:spAutoFit/>
          </a:bodyPr>
          <a:lstStyle/>
          <a:p>
            <a:r>
              <a:rPr lang="en-US" sz="2000"/>
              <a:t>Pengembangan e-learning bisa dilakukan dengan mengikuti perkembangan fasilitas ICT yang tersedia, karena kadang-kadang fasilitas ICT tidak dilengkapi dalam waktu yang bersamaan. Begitu pula halnya dengan prototype bahan ajar dan rancangan instruksional yang akan dipergunakan terus dikembangkan dan dievaluasi secara kontinue. </a:t>
            </a:r>
          </a:p>
        </p:txBody>
      </p:sp>
      <p:pic>
        <p:nvPicPr>
          <p:cNvPr id="9" name="Picture 8" descr="Screenshot 2017-09-24 21.53.07.png"/>
          <p:cNvPicPr>
            <a:picLocks noChangeAspect="1"/>
          </p:cNvPicPr>
          <p:nvPr/>
        </p:nvPicPr>
        <p:blipFill rotWithShape="1">
          <a:blip r:embed="rId4">
            <a:extLst>
              <a:ext uri="{28A0092B-C50C-407E-A947-70E740481C1C}">
                <a14:useLocalDpi xmlns:a14="http://schemas.microsoft.com/office/drawing/2010/main" val="0"/>
              </a:ext>
            </a:extLst>
          </a:blip>
          <a:srcRect l="22366" t="47155" r="22072" b="38957"/>
          <a:stretch/>
        </p:blipFill>
        <p:spPr>
          <a:xfrm>
            <a:off x="1851404" y="1506652"/>
            <a:ext cx="5511158" cy="860950"/>
          </a:xfrm>
          <a:prstGeom prst="rect">
            <a:avLst/>
          </a:prstGeom>
        </p:spPr>
      </p:pic>
    </p:spTree>
    <p:extLst>
      <p:ext uri="{BB962C8B-B14F-4D97-AF65-F5344CB8AC3E}">
        <p14:creationId xmlns:p14="http://schemas.microsoft.com/office/powerpoint/2010/main" val="154889258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3" name="Rectangle 2"/>
          <p:cNvSpPr/>
          <p:nvPr/>
        </p:nvSpPr>
        <p:spPr>
          <a:xfrm>
            <a:off x="457200" y="2422693"/>
            <a:ext cx="8229600" cy="1938992"/>
          </a:xfrm>
          <a:prstGeom prst="rect">
            <a:avLst/>
          </a:prstGeom>
        </p:spPr>
        <p:txBody>
          <a:bodyPr wrap="square">
            <a:spAutoFit/>
          </a:bodyPr>
          <a:lstStyle/>
          <a:p>
            <a:r>
              <a:rPr lang="en-US" sz="2000"/>
              <a:t>Prototype yang lengkap bisa dipindahkan ke komputer (LAN) dengan menggunakan format tertentu misalnya format HTML. Uji terhadap prototype hendaknya terus menerus dilakukan. Dalam tahapan ini seringkali ditemukan berbagai hambatan, misalnya bagaimana menggunakan management course tool secara baik, apakah bahan ajarnya benar-benar memenuhi standar bahan ajar mandiri (Jatmiko, 1997). </a:t>
            </a:r>
            <a:endParaRPr lang="en-US" sz="2000"/>
          </a:p>
        </p:txBody>
      </p:sp>
      <p:pic>
        <p:nvPicPr>
          <p:cNvPr id="10" name="Picture 9" descr="Screenshot 2017-09-24 21.53.07.png"/>
          <p:cNvPicPr>
            <a:picLocks noChangeAspect="1"/>
          </p:cNvPicPr>
          <p:nvPr/>
        </p:nvPicPr>
        <p:blipFill rotWithShape="1">
          <a:blip r:embed="rId4">
            <a:extLst>
              <a:ext uri="{28A0092B-C50C-407E-A947-70E740481C1C}">
                <a14:useLocalDpi xmlns:a14="http://schemas.microsoft.com/office/drawing/2010/main" val="0"/>
              </a:ext>
            </a:extLst>
          </a:blip>
          <a:srcRect l="22366" t="60288" r="22072" b="25068"/>
          <a:stretch/>
        </p:blipFill>
        <p:spPr>
          <a:xfrm>
            <a:off x="1851404" y="1514825"/>
            <a:ext cx="5511158" cy="907868"/>
          </a:xfrm>
          <a:prstGeom prst="rect">
            <a:avLst/>
          </a:prstGeom>
        </p:spPr>
      </p:pic>
    </p:spTree>
    <p:extLst>
      <p:ext uri="{BB962C8B-B14F-4D97-AF65-F5344CB8AC3E}">
        <p14:creationId xmlns:p14="http://schemas.microsoft.com/office/powerpoint/2010/main" val="352765221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a:latin typeface="Apple Chancery"/>
                <a:cs typeface="Apple Chancery"/>
              </a:rPr>
              <a:t>Beberapa hal yang perlu diperhatikan </a:t>
            </a:r>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3" name="Rectangle 2"/>
          <p:cNvSpPr/>
          <p:nvPr/>
        </p:nvSpPr>
        <p:spPr>
          <a:xfrm>
            <a:off x="457200" y="2422693"/>
            <a:ext cx="8229600" cy="707886"/>
          </a:xfrm>
          <a:prstGeom prst="rect">
            <a:avLst/>
          </a:prstGeom>
        </p:spPr>
        <p:txBody>
          <a:bodyPr wrap="square">
            <a:spAutoFit/>
          </a:bodyPr>
          <a:lstStyle/>
          <a:p>
            <a:r>
              <a:rPr lang="en-US" sz="2000"/>
              <a:t>Sebelum program dimulai, lebih baik dicobakan dengan mengambil beberapa sampel orang yang dimintai tolong untuk ikut mengevaluasi. </a:t>
            </a:r>
          </a:p>
        </p:txBody>
      </p:sp>
      <p:pic>
        <p:nvPicPr>
          <p:cNvPr id="10" name="Picture 9" descr="Screenshot 2017-09-24 21.53.07.png"/>
          <p:cNvPicPr>
            <a:picLocks noChangeAspect="1"/>
          </p:cNvPicPr>
          <p:nvPr/>
        </p:nvPicPr>
        <p:blipFill rotWithShape="1">
          <a:blip r:embed="rId4">
            <a:extLst>
              <a:ext uri="{28A0092B-C50C-407E-A947-70E740481C1C}">
                <a14:useLocalDpi xmlns:a14="http://schemas.microsoft.com/office/drawing/2010/main" val="0"/>
              </a:ext>
            </a:extLst>
          </a:blip>
          <a:srcRect l="22366" t="74932" r="22072" b="11792"/>
          <a:stretch/>
        </p:blipFill>
        <p:spPr>
          <a:xfrm>
            <a:off x="1851404" y="1417638"/>
            <a:ext cx="5511158" cy="823048"/>
          </a:xfrm>
          <a:prstGeom prst="rect">
            <a:avLst/>
          </a:prstGeom>
        </p:spPr>
      </p:pic>
    </p:spTree>
    <p:extLst>
      <p:ext uri="{BB962C8B-B14F-4D97-AF65-F5344CB8AC3E}">
        <p14:creationId xmlns:p14="http://schemas.microsoft.com/office/powerpoint/2010/main" val="3204750794"/>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FFCC"/>
          </a:solidFill>
          <a:ln>
            <a:solidFill>
              <a:srgbClr val="4F81BD"/>
            </a:solidFill>
          </a:ln>
        </p:spPr>
        <p:txBody>
          <a:bodyPr>
            <a:normAutofit fontScale="90000"/>
          </a:bodyPr>
          <a:lstStyle/>
          <a:p>
            <a:r>
              <a:rPr lang="en-US" b="1">
                <a:latin typeface="Apple Chancery"/>
                <a:cs typeface="Apple Chancery"/>
              </a:rPr>
              <a:t>Masalah-masalah yang sering dihadapi </a:t>
            </a:r>
            <a:endParaRPr lang="en-US">
              <a:latin typeface="Apple Chancery"/>
              <a:cs typeface="Apple Chancery"/>
            </a:endParaRPr>
          </a:p>
        </p:txBody>
      </p:sp>
      <p:sp>
        <p:nvSpPr>
          <p:cNvPr id="7" name="Content Placeholder 6"/>
          <p:cNvSpPr>
            <a:spLocks noGrp="1"/>
          </p:cNvSpPr>
          <p:nvPr>
            <p:ph idx="1"/>
          </p:nvPr>
        </p:nvSpPr>
        <p:spPr/>
        <p:txBody>
          <a:bodyPr>
            <a:normAutofit lnSpcReduction="10000"/>
          </a:bodyPr>
          <a:lstStyle/>
          <a:p>
            <a:r>
              <a:rPr lang="en-US"/>
              <a:t>Masalah akses untuk bisa melaksanakan e-learning seperti ketersediaan jaringan internet, listrik, telepon dan infrastruktur yang lain. </a:t>
            </a:r>
          </a:p>
          <a:p>
            <a:r>
              <a:rPr lang="en-US"/>
              <a:t>Masalah ketersediaan software. </a:t>
            </a:r>
          </a:p>
          <a:p>
            <a:r>
              <a:rPr lang="en-US"/>
              <a:t>Masalah dampaknya terhadap kurikulum yang ada. </a:t>
            </a:r>
          </a:p>
          <a:p>
            <a:r>
              <a:rPr lang="en-US"/>
              <a:t>Masalah skill and knowledge. </a:t>
            </a:r>
          </a:p>
          <a:p>
            <a:r>
              <a:rPr lang="en-US"/>
              <a:t>Attitude terhadap ICT </a:t>
            </a:r>
          </a:p>
          <a:p>
            <a:endParaRPr lang="en-US"/>
          </a:p>
        </p:txBody>
      </p:sp>
      <p:grpSp>
        <p:nvGrpSpPr>
          <p:cNvPr id="4" name="Group 3"/>
          <p:cNvGrpSpPr/>
          <p:nvPr/>
        </p:nvGrpSpPr>
        <p:grpSpPr>
          <a:xfrm>
            <a:off x="-1" y="6126163"/>
            <a:ext cx="9144001" cy="731838"/>
            <a:chOff x="-1" y="5860806"/>
            <a:chExt cx="9144001" cy="997195"/>
          </a:xfrm>
        </p:grpSpPr>
        <p:sp>
          <p:nvSpPr>
            <p:cNvPr id="5" name="Rectangle 4"/>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6" name="Picture 5"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Tree>
    <p:extLst>
      <p:ext uri="{BB962C8B-B14F-4D97-AF65-F5344CB8AC3E}">
        <p14:creationId xmlns:p14="http://schemas.microsoft.com/office/powerpoint/2010/main" val="407599230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 y="6126163"/>
            <a:ext cx="9144001" cy="731838"/>
            <a:chOff x="-1" y="5860806"/>
            <a:chExt cx="9144001" cy="997195"/>
          </a:xfrm>
        </p:grpSpPr>
        <p:sp>
          <p:nvSpPr>
            <p:cNvPr id="8" name="Rectangle 7"/>
            <p:cNvSpPr/>
            <p:nvPr/>
          </p:nvSpPr>
          <p:spPr>
            <a:xfrm>
              <a:off x="3" y="5860806"/>
              <a:ext cx="9143997" cy="99719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Catatan Kuliah – MK E-Learning Gasal 2017-2018</a:t>
              </a:r>
            </a:p>
          </p:txBody>
        </p:sp>
        <p:pic>
          <p:nvPicPr>
            <p:cNvPr id="9" name="Picture 8" descr="foto_PGRI.jpg"/>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6200000">
              <a:off x="-124650" y="5985456"/>
              <a:ext cx="997194" cy="747895"/>
            </a:xfrm>
            <a:prstGeom prst="ellipse">
              <a:avLst/>
            </a:prstGeom>
          </p:spPr>
        </p:pic>
      </p:grpSp>
      <p:sp>
        <p:nvSpPr>
          <p:cNvPr id="11" name="Rectangle 10"/>
          <p:cNvSpPr/>
          <p:nvPr/>
        </p:nvSpPr>
        <p:spPr>
          <a:xfrm>
            <a:off x="747893" y="288836"/>
            <a:ext cx="7595029" cy="4031873"/>
          </a:xfrm>
          <a:prstGeom prst="rect">
            <a:avLst/>
          </a:prstGeom>
        </p:spPr>
        <p:txBody>
          <a:bodyPr wrap="square">
            <a:spAutoFit/>
          </a:bodyPr>
          <a:lstStyle/>
          <a:p>
            <a:pPr algn="ctr"/>
            <a:r>
              <a:rPr lang="en-US" sz="3200"/>
              <a:t>Bahan Ajar dikutip dari</a:t>
            </a:r>
          </a:p>
          <a:p>
            <a:endParaRPr lang="en-US" sz="3200"/>
          </a:p>
          <a:p>
            <a:pPr algn="ctr"/>
            <a:r>
              <a:rPr lang="en-US" sz="3200" b="1"/>
              <a:t>PENGENALAN E-LEARNING </a:t>
            </a:r>
            <a:endParaRPr lang="en-US" sz="3200"/>
          </a:p>
          <a:p>
            <a:pPr algn="ctr"/>
            <a:r>
              <a:rPr lang="en-US" sz="3200" b="1"/>
              <a:t>Asep Herman Suyanto </a:t>
            </a:r>
            <a:endParaRPr lang="en-US" sz="3200"/>
          </a:p>
          <a:p>
            <a:pPr algn="ctr"/>
            <a:r>
              <a:rPr lang="en-US" sz="3200" b="1"/>
              <a:t>info@bambutechno.com </a:t>
            </a:r>
            <a:endParaRPr lang="en-US" sz="3200"/>
          </a:p>
          <a:p>
            <a:pPr algn="ctr"/>
            <a:r>
              <a:rPr lang="en-US" sz="3200" b="1"/>
              <a:t>http://www.bambutechno.com </a:t>
            </a:r>
            <a:endParaRPr lang="en-US" sz="3200"/>
          </a:p>
          <a:p>
            <a:endParaRPr lang="en-US" sz="3200"/>
          </a:p>
          <a:p>
            <a:r>
              <a:rPr lang="en-US" sz="3200"/>
              <a:t>Dapat Anda download dari sip.upgris.ac.id</a:t>
            </a:r>
          </a:p>
        </p:txBody>
      </p:sp>
      <p:sp>
        <p:nvSpPr>
          <p:cNvPr id="2" name="Rectangle 1"/>
          <p:cNvSpPr/>
          <p:nvPr/>
        </p:nvSpPr>
        <p:spPr>
          <a:xfrm>
            <a:off x="2625684" y="4725796"/>
            <a:ext cx="3892637" cy="923330"/>
          </a:xfrm>
          <a:prstGeom prst="rect">
            <a:avLst/>
          </a:prstGeom>
          <a:noFill/>
        </p:spPr>
        <p:txBody>
          <a:bodyPr wrap="none" lIns="91440" tIns="45720" rIns="91440" bIns="45720">
            <a:prstTxWarp prst="textChevronInverted">
              <a:avLst/>
            </a:prstTxWarp>
            <a:spAutoFit/>
          </a:bodyPr>
          <a:lstStyle/>
          <a:p>
            <a:pPr algn="ctr"/>
            <a:r>
              <a:rPr lang="en-US" sz="5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Terima Kasih</a:t>
            </a:r>
          </a:p>
        </p:txBody>
      </p:sp>
    </p:spTree>
    <p:extLst>
      <p:ext uri="{BB962C8B-B14F-4D97-AF65-F5344CB8AC3E}">
        <p14:creationId xmlns:p14="http://schemas.microsoft.com/office/powerpoint/2010/main" val="221649228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215</TotalTime>
  <Words>1347</Words>
  <Application>Microsoft Macintosh PowerPoint</Application>
  <PresentationFormat>On-screen Show (4:3)</PresentationFormat>
  <Paragraphs>117</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Pengenalan E-learning</vt:lpstr>
      <vt:lpstr>Pengembangan E-learning  (Haughey, 1998) </vt:lpstr>
      <vt:lpstr>Manajemen Situs Elearning </vt:lpstr>
      <vt:lpstr>Manajemen Situs Elearning </vt:lpstr>
      <vt:lpstr>Manajemen Situs Elearning </vt:lpstr>
      <vt:lpstr>Manajemen Situs Elearning </vt:lpstr>
      <vt:lpstr>Manajemen Situs Elearning </vt:lpstr>
      <vt:lpstr>Manajemen Situs Elearning </vt:lpstr>
      <vt:lpstr>Dampak Positif </vt:lpstr>
      <vt:lpstr>Kekurangan </vt:lpstr>
      <vt:lpstr>Beberapa hal yang perlu diperhatikan </vt:lpstr>
      <vt:lpstr>Beberapa hal yang perlu diperhatikan </vt:lpstr>
      <vt:lpstr>Beberapa hal yang perlu diperhatikan </vt:lpstr>
      <vt:lpstr>Beberapa hal yang perlu diperhatikan </vt:lpstr>
      <vt:lpstr>Beberapa hal yang perlu diperhatikan </vt:lpstr>
      <vt:lpstr>Beberapa hal yang perlu diperhatikan </vt:lpstr>
      <vt:lpstr>Masalah-masalah yang sering dihadapi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Pengenalan E-learning</dc:title>
  <dc:creator>harto</dc:creator>
  <cp:lastModifiedBy>harto</cp:lastModifiedBy>
  <cp:revision>22</cp:revision>
  <dcterms:created xsi:type="dcterms:W3CDTF">2017-09-24T11:47:52Z</dcterms:created>
  <dcterms:modified xsi:type="dcterms:W3CDTF">2017-09-24T15:22:54Z</dcterms:modified>
</cp:coreProperties>
</file>