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28"/>
  </p:notesMasterIdLst>
  <p:handoutMasterIdLst>
    <p:handoutMasterId r:id="rId29"/>
  </p:handoutMasterIdLst>
  <p:sldIdLst>
    <p:sldId id="256" r:id="rId3"/>
    <p:sldId id="330" r:id="rId4"/>
    <p:sldId id="331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  <p:sldId id="341" r:id="rId15"/>
    <p:sldId id="342" r:id="rId16"/>
    <p:sldId id="343" r:id="rId17"/>
    <p:sldId id="344" r:id="rId18"/>
    <p:sldId id="345" r:id="rId19"/>
    <p:sldId id="346" r:id="rId20"/>
    <p:sldId id="347" r:id="rId21"/>
    <p:sldId id="348" r:id="rId22"/>
    <p:sldId id="349" r:id="rId23"/>
    <p:sldId id="350" r:id="rId24"/>
    <p:sldId id="352" r:id="rId25"/>
    <p:sldId id="309" r:id="rId26"/>
    <p:sldId id="288" r:id="rId27"/>
  </p:sldIdLst>
  <p:sldSz cx="18286413" cy="10287000"/>
  <p:notesSz cx="6858000" cy="9144000"/>
  <p:defaultTextStyle>
    <a:defPPr>
      <a:defRPr lang="en-US"/>
    </a:defPPr>
    <a:lvl1pPr marL="0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1pPr>
    <a:lvl2pPr marL="816376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2pPr>
    <a:lvl3pPr marL="1632753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3pPr>
    <a:lvl4pPr marL="2449129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4pPr>
    <a:lvl5pPr marL="3265505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5pPr>
    <a:lvl6pPr marL="4081882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6pPr>
    <a:lvl7pPr marL="4898258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7pPr>
    <a:lvl8pPr marL="5714634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8pPr>
    <a:lvl9pPr marL="6531011" algn="l" defTabSz="1632753" rtl="0" eaLnBrk="1" latinLnBrk="0" hangingPunct="1">
      <a:defRPr sz="32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40">
          <p15:clr>
            <a:srgbClr val="A4A3A4"/>
          </p15:clr>
        </p15:guide>
        <p15:guide id="2" pos="57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間スタイル 2 - アクセント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テーマ スタイル 1 - アクセント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9" autoAdjust="0"/>
    <p:restoredTop sz="94660"/>
  </p:normalViewPr>
  <p:slideViewPr>
    <p:cSldViewPr>
      <p:cViewPr varScale="1">
        <p:scale>
          <a:sx n="44" d="100"/>
          <a:sy n="44" d="100"/>
        </p:scale>
        <p:origin x="312" y="48"/>
      </p:cViewPr>
      <p:guideLst>
        <p:guide orient="horz" pos="3240"/>
        <p:guide pos="57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-3846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19BFA6-89EB-4D76-957E-E1C3AE8B4DCF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09484-7E19-44C5-BBA7-955540985A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072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B5F9-9D2A-4583-AD64-D8BB94702748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C9FC20-7366-4A0C-AA7D-F4AAF6FB2A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153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816376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632753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2449129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3265505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4081882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4898258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5714634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6531011" algn="l" defTabSz="1632753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614814" y="1615108"/>
            <a:ext cx="10147990" cy="4426102"/>
          </a:xfrm>
        </p:spPr>
        <p:txBody>
          <a:bodyPr anchor="b">
            <a:noAutofit/>
          </a:bodyPr>
          <a:lstStyle>
            <a:lvl1pPr algn="l">
              <a:lnSpc>
                <a:spcPts val="9000"/>
              </a:lnSpc>
              <a:defRPr sz="9600"/>
            </a:lvl1pPr>
          </a:lstStyle>
          <a:p>
            <a:r>
              <a:rPr lang="en-US" altLang="ja-JP" dirty="0"/>
              <a:t>Presentation</a:t>
            </a:r>
            <a:br>
              <a:rPr lang="en-US" altLang="ja-JP" dirty="0"/>
            </a:br>
            <a:r>
              <a:rPr lang="en-US" altLang="ja-JP" dirty="0"/>
              <a:t>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758830" y="6439644"/>
            <a:ext cx="10153128" cy="1584176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36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</a:p>
          <a:p>
            <a:r>
              <a:rPr lang="en-US" dirty="0"/>
              <a:t>Sub Title Here</a:t>
            </a:r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5375643" y="4058014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7103297" y="4242009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106139" y="4043991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9066134" y="392434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 rot="18000000">
            <a:off x="10532918" y="5975218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18000000">
            <a:off x="9530076" y="5808404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 rot="18000000">
            <a:off x="8570081" y="5688761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-22244906" y="407674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 rot="18000000">
            <a:off x="-20596954" y="3917992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正方形/長方形 22"/>
          <p:cNvSpPr/>
          <p:nvPr userDrawn="1"/>
        </p:nvSpPr>
        <p:spPr>
          <a:xfrm>
            <a:off x="5614814" y="6079604"/>
            <a:ext cx="10153128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09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75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75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23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5038750" y="3813742"/>
            <a:ext cx="12313368" cy="1329758"/>
          </a:xfrm>
        </p:spPr>
        <p:txBody>
          <a:bodyPr anchor="b">
            <a:noAutofit/>
          </a:bodyPr>
          <a:lstStyle>
            <a:lvl1pPr algn="l">
              <a:lnSpc>
                <a:spcPts val="9000"/>
              </a:lnSpc>
              <a:defRPr sz="4800" baseline="0">
                <a:latin typeface="Aleo-BoldItalic" pitchFamily="34" charset="0"/>
              </a:defRPr>
            </a:lvl1pPr>
          </a:lstStyle>
          <a:p>
            <a:r>
              <a:rPr lang="en-US" altLang="ja-JP" dirty="0"/>
              <a:t>Text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5038750" y="4936096"/>
            <a:ext cx="10153128" cy="567444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Text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5375643" y="4058014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7103297" y="4242009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106139" y="4043991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9066134" y="392434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4" name="正方形/長方形 13"/>
          <p:cNvSpPr/>
          <p:nvPr userDrawn="1"/>
        </p:nvSpPr>
        <p:spPr>
          <a:xfrm rot="18000000">
            <a:off x="10532918" y="5975218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5" name="正方形/長方形 14"/>
          <p:cNvSpPr/>
          <p:nvPr userDrawn="1"/>
        </p:nvSpPr>
        <p:spPr>
          <a:xfrm rot="18000000">
            <a:off x="9530076" y="5808404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6" name="正方形/長方形 15"/>
          <p:cNvSpPr/>
          <p:nvPr userDrawn="1"/>
        </p:nvSpPr>
        <p:spPr>
          <a:xfrm rot="18000000">
            <a:off x="8570081" y="5688761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-22244906" y="407674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2" name="正方形/長方形 21"/>
          <p:cNvSpPr/>
          <p:nvPr userDrawn="1"/>
        </p:nvSpPr>
        <p:spPr>
          <a:xfrm rot="18000000">
            <a:off x="-20596954" y="3917992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5254774" y="8095828"/>
            <a:ext cx="9289032" cy="1800200"/>
          </a:xfrm>
        </p:spPr>
        <p:txBody>
          <a:bodyPr anchor="b">
            <a:normAutofit/>
          </a:bodyPr>
          <a:lstStyle>
            <a:lvl1pPr algn="r">
              <a:defRPr sz="2400">
                <a:latin typeface="+mn-lt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</p:spTree>
    <p:extLst>
      <p:ext uri="{BB962C8B-B14F-4D97-AF65-F5344CB8AC3E}">
        <p14:creationId xmlns:p14="http://schemas.microsoft.com/office/powerpoint/2010/main" val="175318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47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-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4" grpId="0" animBg="1"/>
      <p:bldP spid="15" grpId="0" animBg="1"/>
      <p:bldP spid="16" grpId="0" animBg="1"/>
      <p:bldP spid="20" grpId="0" animBg="1"/>
      <p:bldP spid="22" grpId="0" animBg="1"/>
      <p:bldP spid="17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7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 hasCustomPrompt="1"/>
          </p:nvPr>
        </p:nvSpPr>
        <p:spPr>
          <a:xfrm>
            <a:off x="6406902" y="6241394"/>
            <a:ext cx="10147990" cy="2430498"/>
          </a:xfrm>
        </p:spPr>
        <p:txBody>
          <a:bodyPr anchor="b">
            <a:noAutofit/>
          </a:bodyPr>
          <a:lstStyle>
            <a:lvl1pPr algn="l">
              <a:lnSpc>
                <a:spcPts val="6000"/>
              </a:lnSpc>
              <a:defRPr sz="6000" baseline="0"/>
            </a:lvl1pPr>
          </a:lstStyle>
          <a:p>
            <a:br>
              <a:rPr lang="en-US" altLang="ja-JP" dirty="0"/>
            </a:br>
            <a:r>
              <a:rPr lang="en-US" altLang="ja-JP" dirty="0"/>
              <a:t>SECTION</a:t>
            </a:r>
            <a:br>
              <a:rPr lang="en-US" altLang="ja-JP" dirty="0"/>
            </a:br>
            <a:r>
              <a:rPr lang="en-US" altLang="ja-JP" dirty="0"/>
              <a:t>TITLE HERE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6430134" y="8527876"/>
            <a:ext cx="10700822" cy="1224136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8" name="正方形/長方形 7"/>
          <p:cNvSpPr/>
          <p:nvPr userDrawn="1"/>
        </p:nvSpPr>
        <p:spPr>
          <a:xfrm rot="18000000">
            <a:off x="-7203466" y="13938122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正方形/長方形 8"/>
          <p:cNvSpPr/>
          <p:nvPr userDrawn="1"/>
        </p:nvSpPr>
        <p:spPr>
          <a:xfrm rot="18000000">
            <a:off x="-8778769" y="13470281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8645378" y="11609845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9911656" y="12282292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7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 rot="18000000">
            <a:off x="1161546" y="8413309"/>
            <a:ext cx="5472608" cy="720080"/>
          </a:xfrm>
        </p:spPr>
        <p:txBody>
          <a:bodyPr anchor="ctr">
            <a:normAutofit/>
          </a:bodyPr>
          <a:lstStyle>
            <a:lvl1pPr algn="r">
              <a:defRPr sz="3600" baseline="0">
                <a:solidFill>
                  <a:schemeClr val="bg1">
                    <a:lumMod val="9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SECTION 00</a:t>
            </a:r>
          </a:p>
        </p:txBody>
      </p:sp>
    </p:spTree>
    <p:extLst>
      <p:ext uri="{BB962C8B-B14F-4D97-AF65-F5344CB8AC3E}">
        <p14:creationId xmlns:p14="http://schemas.microsoft.com/office/powerpoint/2010/main" val="102778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animBg="1"/>
      <p:bldP spid="9" grpId="0" animBg="1"/>
      <p:bldP spid="10" grpId="0" animBg="1"/>
      <p:bldP spid="11" grpId="0" animBg="1"/>
      <p:bldP spid="17" grpId="0" build="p">
        <p:tmplLst>
          <p:tmpl lvl="1">
            <p:tnLst>
              <p:par>
                <p:cTn presetID="2" presetClass="entr" presetSubtype="12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18286413" cy="7879804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3234737" y="2104724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3233714" y="445225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4437443" y="794291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3886610" y="76831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9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2158430" y="8095828"/>
            <a:ext cx="13969552" cy="1800200"/>
          </a:xfrm>
        </p:spPr>
        <p:txBody>
          <a:bodyPr anchor="ctr">
            <a:normAutofit/>
          </a:bodyPr>
          <a:lstStyle>
            <a:lvl1pPr algn="ctr">
              <a:defRPr sz="4400"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14767263" y="9809580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14768286" y="8150081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13564557" y="8499147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14115390" y="7781687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3589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18286413" cy="10287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3234737" y="2104724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3233714" y="445225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4437443" y="794291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3886610" y="76831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14767263" y="9809580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14768286" y="8150081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13564557" y="8499147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14115390" y="7781687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02246" y="7807796"/>
            <a:ext cx="14905656" cy="1296144"/>
          </a:xfrm>
        </p:spPr>
        <p:txBody>
          <a:bodyPr anchor="b">
            <a:normAutofit/>
          </a:bodyPr>
          <a:lstStyle>
            <a:lvl1pPr algn="l">
              <a:defRPr sz="66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502246" y="8887916"/>
            <a:ext cx="14905656" cy="864096"/>
          </a:xfrm>
        </p:spPr>
        <p:txBody>
          <a:bodyPr anchor="t">
            <a:normAutofit/>
          </a:bodyPr>
          <a:lstStyle>
            <a:lvl1pPr algn="l">
              <a:defRPr sz="4400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4241592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18286413" cy="10287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-3234737" y="2104724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-3233714" y="445225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-4437443" y="794291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-3886610" y="76831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1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18000000">
            <a:off x="14767263" y="9809580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 rot="18000000">
            <a:off x="14768286" y="8150081"/>
            <a:ext cx="6764774" cy="266675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 rot="18000000">
            <a:off x="13564557" y="8499147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 rot="18000000">
            <a:off x="14115390" y="7781687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654374" y="5359524"/>
            <a:ext cx="14905656" cy="1296144"/>
          </a:xfrm>
        </p:spPr>
        <p:txBody>
          <a:bodyPr anchor="b">
            <a:normAutofit/>
          </a:bodyPr>
          <a:lstStyle>
            <a:lvl1pPr algn="ctr">
              <a:defRPr sz="6600" baseline="0">
                <a:solidFill>
                  <a:schemeClr val="bg1">
                    <a:lumMod val="9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1654374" y="6439644"/>
            <a:ext cx="14905656" cy="864096"/>
          </a:xfrm>
        </p:spPr>
        <p:txBody>
          <a:bodyPr anchor="t">
            <a:normAutofit/>
          </a:bodyPr>
          <a:lstStyle>
            <a:lvl1pPr algn="ctr">
              <a:defRPr sz="4400" baseline="0"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381779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3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図プレースホルダー 6"/>
          <p:cNvSpPr>
            <a:spLocks noGrp="1"/>
          </p:cNvSpPr>
          <p:nvPr>
            <p:ph type="pic" sz="quarter" idx="10" hasCustomPrompt="1"/>
          </p:nvPr>
        </p:nvSpPr>
        <p:spPr>
          <a:xfrm>
            <a:off x="-1" y="0"/>
            <a:ext cx="11375455" cy="10287000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 baseline="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1519470" y="462980"/>
            <a:ext cx="6552728" cy="2808312"/>
          </a:xfrm>
        </p:spPr>
        <p:txBody>
          <a:bodyPr anchor="b">
            <a:normAutofit/>
          </a:bodyPr>
          <a:lstStyle>
            <a:lvl1pPr algn="l">
              <a:defRPr sz="4400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1519470" y="3271292"/>
            <a:ext cx="6552728" cy="1584176"/>
          </a:xfrm>
        </p:spPr>
        <p:txBody>
          <a:bodyPr anchor="t">
            <a:normAutofit/>
          </a:bodyPr>
          <a:lstStyle>
            <a:lvl1pPr algn="l">
              <a:defRPr sz="2800" baseline="0">
                <a:solidFill>
                  <a:schemeClr val="tx1"/>
                </a:solidFill>
                <a:latin typeface="Aleo-Light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9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 rot="18000000">
            <a:off x="7278433" y="10529660"/>
            <a:ext cx="9008864" cy="395875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0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 rot="18000000">
            <a:off x="7271285" y="8165936"/>
            <a:ext cx="6982211" cy="291833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18000000">
            <a:off x="4635565" y="11523483"/>
            <a:ext cx="10144009" cy="126703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9" hasCustomPrompt="1"/>
          </p:nvPr>
        </p:nvSpPr>
        <p:spPr>
          <a:xfrm rot="18000000">
            <a:off x="6266517" y="8789800"/>
            <a:ext cx="6764774" cy="588126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1443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4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1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9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0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 animBg="1">
        <p:tmplLst>
          <p:tmpl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2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582366" y="2551212"/>
            <a:ext cx="14905656" cy="2808312"/>
          </a:xfrm>
        </p:spPr>
        <p:txBody>
          <a:bodyPr anchor="b">
            <a:normAutofit/>
          </a:bodyPr>
          <a:lstStyle>
            <a:lvl1pPr algn="ctr">
              <a:defRPr sz="4400" baseline="0">
                <a:solidFill>
                  <a:schemeClr val="tx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1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582366" y="5503540"/>
            <a:ext cx="14905656" cy="1584176"/>
          </a:xfrm>
        </p:spPr>
        <p:txBody>
          <a:bodyPr anchor="t">
            <a:normAutofit/>
          </a:bodyPr>
          <a:lstStyle>
            <a:lvl1pPr algn="ctr">
              <a:defRPr sz="28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358787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 - Horizontal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2590478" y="6007596"/>
            <a:ext cx="12599218" cy="1080120"/>
          </a:xfrm>
        </p:spPr>
        <p:txBody>
          <a:bodyPr anchor="ctr">
            <a:normAutofit/>
          </a:bodyPr>
          <a:lstStyle>
            <a:lvl1pPr algn="ctr">
              <a:defRPr sz="4400"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599842" y="7041252"/>
            <a:ext cx="12592036" cy="2782768"/>
          </a:xfrm>
        </p:spPr>
        <p:txBody>
          <a:bodyPr/>
          <a:lstStyle>
            <a:lvl1pPr algn="ctr">
              <a:defRPr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2813971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370321" y="2920332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590478" y="3559324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1370321" y="5905330"/>
            <a:ext cx="6764774" cy="72168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590478" y="6544322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366340" y="4135388"/>
            <a:ext cx="15265697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1366341" y="7159725"/>
            <a:ext cx="15265697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66189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25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50"/>
                            </p:stCondLst>
                            <p:childTnLst>
                              <p:par>
                                <p:cTn id="7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5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25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25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5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16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9901" y="2683618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3670301" y="5184075"/>
            <a:ext cx="6764774" cy="72168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5920" y="3466626"/>
            <a:ext cx="10050393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3669785" y="5935588"/>
            <a:ext cx="10045691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5758830" y="7704356"/>
            <a:ext cx="6764774" cy="721683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4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5758017" y="8455869"/>
            <a:ext cx="10045691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811774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5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75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50"/>
                            </p:stCondLst>
                            <p:childTnLst>
                              <p:par>
                                <p:cTn id="7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3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250"/>
                            </p:stCondLst>
                            <p:childTnLst>
                              <p:par>
                                <p:cTn id="7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750"/>
                            </p:stCondLst>
                            <p:childTnLst>
                              <p:par>
                                <p:cTn id="8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16" grpId="0" build="p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356978" y="2551212"/>
            <a:ext cx="5265948" cy="6243067"/>
          </a:xfrm>
        </p:spPr>
        <p:txBody>
          <a:bodyPr anchor="ctr">
            <a:normAutofit/>
          </a:bodyPr>
          <a:lstStyle>
            <a:lvl1pPr algn="l">
              <a:defRPr sz="4400"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6694934" y="4304948"/>
            <a:ext cx="10738556" cy="2782768"/>
          </a:xfrm>
        </p:spPr>
        <p:txBody>
          <a:bodyPr anchor="ctr"/>
          <a:lstStyle>
            <a:lvl1pPr algn="l">
              <a:defRPr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841405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1006302" y="3631332"/>
            <a:ext cx="16427188" cy="1080120"/>
          </a:xfrm>
        </p:spPr>
        <p:txBody>
          <a:bodyPr anchor="ctr">
            <a:normAutofit/>
          </a:bodyPr>
          <a:lstStyle>
            <a:lvl1pPr algn="ctr">
              <a:defRPr sz="4400"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1015666" y="4664988"/>
            <a:ext cx="16417824" cy="2782768"/>
          </a:xfrm>
        </p:spPr>
        <p:txBody>
          <a:bodyPr/>
          <a:lstStyle>
            <a:lvl1pPr algn="ctr">
              <a:defRPr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97510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Column - Horizontal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3" name="テキスト プレースホルダー 22"/>
          <p:cNvSpPr>
            <a:spLocks noGrp="1"/>
          </p:cNvSpPr>
          <p:nvPr>
            <p:ph type="body" sz="quarter" idx="13" hasCustomPrompt="1"/>
          </p:nvPr>
        </p:nvSpPr>
        <p:spPr>
          <a:xfrm>
            <a:off x="2590478" y="6007596"/>
            <a:ext cx="12599218" cy="1080120"/>
          </a:xfrm>
        </p:spPr>
        <p:txBody>
          <a:bodyPr anchor="ctr">
            <a:normAutofit/>
          </a:bodyPr>
          <a:lstStyle>
            <a:lvl1pPr algn="ctr">
              <a:defRPr sz="4400"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“Text Here”</a:t>
            </a:r>
          </a:p>
        </p:txBody>
      </p:sp>
      <p:sp>
        <p:nvSpPr>
          <p:cNvPr id="6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>
            <a:off x="2599842" y="7041252"/>
            <a:ext cx="12592036" cy="2782768"/>
          </a:xfrm>
        </p:spPr>
        <p:txBody>
          <a:bodyPr/>
          <a:lstStyle>
            <a:lvl1pPr algn="ctr">
              <a:defRPr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560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7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71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2014538" y="2766889"/>
            <a:ext cx="5760516" cy="5760516"/>
          </a:xfrm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8011092" y="2765632"/>
            <a:ext cx="8476929" cy="721683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7991078" y="3631332"/>
            <a:ext cx="8496943" cy="5328592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21288877">
            <a:off x="2253290" y="8210533"/>
            <a:ext cx="5760000" cy="766544"/>
          </a:xfrm>
          <a:gradFill flip="none" rotWithShape="1">
            <a:gsLst>
              <a:gs pos="0">
                <a:schemeClr val="accent1">
                  <a:alpha val="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32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</p:spTree>
    <p:extLst>
      <p:ext uri="{BB962C8B-B14F-4D97-AF65-F5344CB8AC3E}">
        <p14:creationId xmlns:p14="http://schemas.microsoft.com/office/powerpoint/2010/main" val="3450632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75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8" grpId="0"/>
      <p:bldP spid="25" grpId="0" build="p" animBg="1">
        <p:tmplLst>
          <p:tmpl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s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006302" y="3064786"/>
            <a:ext cx="3374388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21288877">
            <a:off x="448802" y="6347140"/>
            <a:ext cx="4354395" cy="607972"/>
          </a:xfrm>
          <a:gradFill flip="none" rotWithShape="1">
            <a:gsLst>
              <a:gs pos="0">
                <a:schemeClr val="accent1">
                  <a:alpha val="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18" name="図プレースホルダー 7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5182766" y="4361276"/>
            <a:ext cx="3374388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21288877">
            <a:off x="4625266" y="7643630"/>
            <a:ext cx="4354395" cy="607972"/>
          </a:xfrm>
          <a:gradFill flip="none" rotWithShape="1">
            <a:gsLst>
              <a:gs pos="0">
                <a:schemeClr val="accent2">
                  <a:alpha val="0"/>
                </a:schemeClr>
              </a:gs>
              <a:gs pos="50000">
                <a:schemeClr val="accent2"/>
              </a:gs>
              <a:gs pos="100000">
                <a:schemeClr val="accent2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24" name="図プレースホルダー 7"/>
          <p:cNvSpPr>
            <a:spLocks noGrp="1" noChangeAspect="1"/>
          </p:cNvSpPr>
          <p:nvPr>
            <p:ph type="pic" sz="quarter" idx="17" hasCustomPrompt="1"/>
          </p:nvPr>
        </p:nvSpPr>
        <p:spPr>
          <a:xfrm>
            <a:off x="9359230" y="2617184"/>
            <a:ext cx="3374388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 rot="21288877">
            <a:off x="8801730" y="5899538"/>
            <a:ext cx="4354395" cy="607972"/>
          </a:xfrm>
          <a:gradFill flip="none" rotWithShape="1">
            <a:gsLst>
              <a:gs pos="0">
                <a:schemeClr val="accent3">
                  <a:alpha val="0"/>
                </a:schemeClr>
              </a:gs>
              <a:gs pos="50000">
                <a:schemeClr val="accent3"/>
              </a:gs>
              <a:gs pos="100000">
                <a:schemeClr val="accent3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28" name="図プレースホルダー 7"/>
          <p:cNvSpPr>
            <a:spLocks noGrp="1" noChangeAspect="1"/>
          </p:cNvSpPr>
          <p:nvPr>
            <p:ph type="pic" sz="quarter" idx="19" hasCustomPrompt="1"/>
          </p:nvPr>
        </p:nvSpPr>
        <p:spPr>
          <a:xfrm>
            <a:off x="13535694" y="3477508"/>
            <a:ext cx="3374388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0" hasCustomPrompt="1"/>
          </p:nvPr>
        </p:nvSpPr>
        <p:spPr>
          <a:xfrm rot="21288877">
            <a:off x="12978194" y="6759862"/>
            <a:ext cx="4354395" cy="607972"/>
          </a:xfrm>
          <a:gradFill flip="none" rotWithShape="1">
            <a:gsLst>
              <a:gs pos="0">
                <a:schemeClr val="accent4">
                  <a:alpha val="0"/>
                </a:schemeClr>
              </a:gs>
              <a:gs pos="50000">
                <a:schemeClr val="accent4"/>
              </a:gs>
              <a:gs pos="100000">
                <a:schemeClr val="accent4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934294" y="7303740"/>
            <a:ext cx="3456384" cy="1440160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038752" y="8599884"/>
            <a:ext cx="3456384" cy="1440160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9287224" y="6871692"/>
            <a:ext cx="3456384" cy="1440160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3463687" y="7591772"/>
            <a:ext cx="3456384" cy="1440160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98409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75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250"/>
                            </p:stCondLst>
                            <p:childTnLst>
                              <p:par>
                                <p:cTn id="9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75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4250"/>
                            </p:stCondLst>
                            <p:childTnLst>
                              <p:par>
                                <p:cTn id="10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8" grpId="0"/>
      <p:bldP spid="22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23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/>
      <p:bldP spid="27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/>
      <p:bldP spid="29" grpId="0" build="p" animBg="1">
        <p:tmplLst>
          <p:tmpl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22" presetClass="entr" presetSubtype="4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Graphs -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366342" y="7231732"/>
            <a:ext cx="3600400" cy="2016224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5182766" y="7231732"/>
            <a:ext cx="3600400" cy="2016224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8999190" y="7231732"/>
            <a:ext cx="3600400" cy="2016224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3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12815614" y="7231732"/>
            <a:ext cx="3600400" cy="2016224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6" name="グラフ プレースホルダー 5"/>
          <p:cNvSpPr>
            <a:spLocks noGrp="1"/>
          </p:cNvSpPr>
          <p:nvPr>
            <p:ph type="chart" sz="quarter" idx="25" hasCustomPrompt="1"/>
          </p:nvPr>
        </p:nvSpPr>
        <p:spPr>
          <a:xfrm>
            <a:off x="1510358" y="2906150"/>
            <a:ext cx="3463111" cy="3461486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34" name="グラフ プレースホルダー 5"/>
          <p:cNvSpPr>
            <a:spLocks noGrp="1"/>
          </p:cNvSpPr>
          <p:nvPr>
            <p:ph type="chart" sz="quarter" idx="26" hasCustomPrompt="1"/>
          </p:nvPr>
        </p:nvSpPr>
        <p:spPr>
          <a:xfrm>
            <a:off x="5302706" y="2905356"/>
            <a:ext cx="3463111" cy="3461486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35" name="グラフ プレースホルダー 5"/>
          <p:cNvSpPr>
            <a:spLocks noGrp="1"/>
          </p:cNvSpPr>
          <p:nvPr>
            <p:ph type="chart" sz="quarter" idx="27" hasCustomPrompt="1"/>
          </p:nvPr>
        </p:nvSpPr>
        <p:spPr>
          <a:xfrm>
            <a:off x="9129752" y="2905356"/>
            <a:ext cx="3463111" cy="3461486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36" name="グラフ プレースホルダー 5"/>
          <p:cNvSpPr>
            <a:spLocks noGrp="1"/>
          </p:cNvSpPr>
          <p:nvPr>
            <p:ph type="chart" sz="quarter" idx="28" hasCustomPrompt="1"/>
          </p:nvPr>
        </p:nvSpPr>
        <p:spPr>
          <a:xfrm>
            <a:off x="12952903" y="2900254"/>
            <a:ext cx="3463111" cy="3461486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518677" y="6727676"/>
            <a:ext cx="3448065" cy="505659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8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5326782" y="6727676"/>
            <a:ext cx="3448065" cy="505659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9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9143206" y="6727676"/>
            <a:ext cx="3448065" cy="505659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40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>
            <a:off x="12959630" y="6727676"/>
            <a:ext cx="3448065" cy="505659"/>
          </a:xfrm>
          <a:solidFill>
            <a:schemeClr val="accent4"/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369426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Tab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表プレースホルダー 6"/>
          <p:cNvSpPr>
            <a:spLocks noGrp="1"/>
          </p:cNvSpPr>
          <p:nvPr>
            <p:ph type="tbl" sz="quarter" idx="22" hasCustomPrompt="1"/>
          </p:nvPr>
        </p:nvSpPr>
        <p:spPr>
          <a:xfrm>
            <a:off x="1798390" y="2840039"/>
            <a:ext cx="4392613" cy="4751734"/>
          </a:xfrm>
        </p:spPr>
        <p:txBody>
          <a:bodyPr>
            <a:normAutofit/>
          </a:bodyPr>
          <a:lstStyle>
            <a:lvl1pPr>
              <a:defRPr sz="24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Add Table</a:t>
            </a:r>
          </a:p>
        </p:txBody>
      </p:sp>
      <p:sp>
        <p:nvSpPr>
          <p:cNvPr id="43" name="表プレースホルダー 6"/>
          <p:cNvSpPr>
            <a:spLocks noGrp="1"/>
          </p:cNvSpPr>
          <p:nvPr>
            <p:ph type="tbl" sz="quarter" idx="23" hasCustomPrompt="1"/>
          </p:nvPr>
        </p:nvSpPr>
        <p:spPr>
          <a:xfrm>
            <a:off x="6766942" y="2845374"/>
            <a:ext cx="4392613" cy="4751734"/>
          </a:xfrm>
        </p:spPr>
        <p:txBody>
          <a:bodyPr>
            <a:normAutofit/>
          </a:bodyPr>
          <a:lstStyle>
            <a:lvl1pPr>
              <a:defRPr sz="24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Add Table</a:t>
            </a:r>
          </a:p>
        </p:txBody>
      </p:sp>
      <p:sp>
        <p:nvSpPr>
          <p:cNvPr id="44" name="表プレースホルダー 6"/>
          <p:cNvSpPr>
            <a:spLocks noGrp="1"/>
          </p:cNvSpPr>
          <p:nvPr>
            <p:ph type="tbl" sz="quarter" idx="24" hasCustomPrompt="1"/>
          </p:nvPr>
        </p:nvSpPr>
        <p:spPr>
          <a:xfrm>
            <a:off x="11735369" y="2845374"/>
            <a:ext cx="4392613" cy="4751734"/>
          </a:xfrm>
        </p:spPr>
        <p:txBody>
          <a:bodyPr>
            <a:normAutofit/>
          </a:bodyPr>
          <a:lstStyle>
            <a:lvl1pPr>
              <a:defRPr sz="24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Add Table</a:t>
            </a:r>
          </a:p>
        </p:txBody>
      </p:sp>
      <p:sp>
        <p:nvSpPr>
          <p:cNvPr id="45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5937" y="7807796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46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1956" y="8527876"/>
            <a:ext cx="15265697" cy="1440160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83115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Graph - 1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グラフ プレースホルダー 5"/>
          <p:cNvSpPr>
            <a:spLocks noGrp="1"/>
          </p:cNvSpPr>
          <p:nvPr>
            <p:ph type="chart" sz="quarter" idx="25" hasCustomPrompt="1"/>
          </p:nvPr>
        </p:nvSpPr>
        <p:spPr>
          <a:xfrm>
            <a:off x="1510356" y="2767236"/>
            <a:ext cx="7920881" cy="6264696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9563271" y="5863580"/>
            <a:ext cx="6748737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9543258" y="6655668"/>
            <a:ext cx="6696744" cy="2449876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70627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- No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89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Graph - 1 Text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グラフ プレースホルダー 5"/>
          <p:cNvSpPr>
            <a:spLocks noGrp="1"/>
          </p:cNvSpPr>
          <p:nvPr>
            <p:ph type="chart" sz="quarter" idx="25" hasCustomPrompt="1"/>
          </p:nvPr>
        </p:nvSpPr>
        <p:spPr>
          <a:xfrm>
            <a:off x="1510356" y="2767236"/>
            <a:ext cx="14977665" cy="4680520"/>
          </a:xfrm>
          <a:effectLst/>
        </p:spPr>
        <p:txBody>
          <a:bodyPr>
            <a:normAutofit/>
          </a:bodyPr>
          <a:lstStyle>
            <a:lvl1pPr>
              <a:defRPr sz="24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Graph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5937" y="7807796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1956" y="8527876"/>
            <a:ext cx="15265697" cy="1224136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199036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 - 2 Tex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  <a:prstGeom prst="rect">
            <a:avLst/>
          </a:prstGeo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8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2122487" y="2911252"/>
            <a:ext cx="6159409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4" hasCustomPrompt="1"/>
          </p:nvPr>
        </p:nvSpPr>
        <p:spPr>
          <a:xfrm rot="21288877">
            <a:off x="2599422" y="6131586"/>
            <a:ext cx="6168893" cy="607972"/>
          </a:xfrm>
          <a:gradFill flip="none" rotWithShape="1">
            <a:gsLst>
              <a:gs pos="0">
                <a:schemeClr val="accent1">
                  <a:alpha val="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18" name="図プレースホルダー 7"/>
          <p:cNvSpPr>
            <a:spLocks noGrp="1" noChangeAspect="1"/>
          </p:cNvSpPr>
          <p:nvPr>
            <p:ph type="pic" sz="quarter" idx="15" hasCustomPrompt="1"/>
          </p:nvPr>
        </p:nvSpPr>
        <p:spPr>
          <a:xfrm>
            <a:off x="9827343" y="2911252"/>
            <a:ext cx="6159409" cy="3374388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 rot="21288877">
            <a:off x="10304278" y="6131586"/>
            <a:ext cx="6168893" cy="607972"/>
          </a:xfrm>
          <a:gradFill flip="none" rotWithShape="1">
            <a:gsLst>
              <a:gs pos="0">
                <a:schemeClr val="accent2">
                  <a:alpha val="0"/>
                </a:schemeClr>
              </a:gs>
              <a:gs pos="50000">
                <a:schemeClr val="accent2"/>
              </a:gs>
              <a:gs pos="100000">
                <a:schemeClr val="accent2"/>
              </a:gs>
            </a:gsLst>
            <a:lin ang="0" scaled="0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algn="r">
              <a:defRPr sz="2800" baseline="0">
                <a:solidFill>
                  <a:schemeClr val="bg1">
                    <a:lumMod val="8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Caption Here</a:t>
            </a:r>
          </a:p>
        </p:txBody>
      </p:sp>
      <p:sp>
        <p:nvSpPr>
          <p:cNvPr id="30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970030" y="7150206"/>
            <a:ext cx="6309080" cy="2098096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9683330" y="7149860"/>
            <a:ext cx="6309080" cy="2098096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04111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8" grpId="0"/>
      <p:bldP spid="22" grpId="0" build="p" animBg="1">
        <p:tmplLst>
          <p:tmpl>
            <p:tnLst>
              <p:par>
                <p:cTn presetID="16" presetClass="entr" presetSubtype="2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inVertical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6" presetClass="entr" presetSubtype="2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inVertical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/>
      <p:bldP spid="23" grpId="0" build="p" animBg="1">
        <p:tmplLst>
          <p:tmpl>
            <p:tnLst>
              <p:par>
                <p:cTn presetID="16" presetClass="entr" presetSubtype="2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inVertical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6" presetClass="entr" presetSubtype="21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inVertical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15" name="正方形/長方形 14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370321" y="2920332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590478" y="3559324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1370321" y="5905330"/>
            <a:ext cx="6764774" cy="721683"/>
          </a:xfrm>
          <a:solidFill>
            <a:schemeClr val="accent2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2590478" y="6544322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366340" y="4135388"/>
            <a:ext cx="15265697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1366341" y="7159725"/>
            <a:ext cx="15265697" cy="1512167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589669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25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750"/>
                            </p:stCondLst>
                            <p:childTnLst>
                              <p:par>
                                <p:cTn id="71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750"/>
                            </p:stCondLst>
                            <p:childTnLst>
                              <p:par>
                                <p:cTn id="7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250"/>
                            </p:stCondLst>
                            <p:childTnLst>
                              <p:par>
                                <p:cTn id="8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750"/>
                            </p:stCondLst>
                            <p:childTnLst>
                              <p:par>
                                <p:cTn id="8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250"/>
                            </p:stCondLst>
                            <p:childTnLst>
                              <p:par>
                                <p:cTn id="9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75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/>
      <p:bldP spid="12" grpId="0" animBg="1"/>
      <p:bldP spid="13" grpId="0" animBg="1"/>
      <p:bldP spid="5" grpId="0"/>
      <p:bldP spid="1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animBg="1"/>
      <p:bldP spid="19" grpId="0" animBg="1"/>
      <p:bldP spid="20" grpId="0" animBg="1"/>
      <p:bldP spid="21" grpId="0" animBg="1"/>
      <p:bldP spid="4" grpId="0"/>
      <p:bldP spid="16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2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2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 - 1 Column 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図プレースホルダー 7"/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1582367" y="2479204"/>
            <a:ext cx="15265696" cy="4176464"/>
          </a:xfrm>
          <a:ln w="28575">
            <a:noFill/>
          </a:ln>
          <a:effectLst>
            <a:outerShdw blurRad="63500" algn="ctr" rotWithShape="0">
              <a:prstClr val="black">
                <a:alpha val="20000"/>
              </a:prstClr>
            </a:outerShdw>
          </a:effectLst>
        </p:spPr>
        <p:txBody>
          <a:bodyPr/>
          <a:lstStyle>
            <a:lvl1pPr>
              <a:defRPr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r>
              <a:rPr lang="en-US" dirty="0"/>
              <a:t>Add Image</a:t>
            </a:r>
          </a:p>
        </p:txBody>
      </p:sp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5937" y="6511652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476094" y="7150644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1956" y="7879804"/>
            <a:ext cx="15265697" cy="1665265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061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2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750"/>
                            </p:stCondLst>
                            <p:childTnLst>
                              <p:par>
                                <p:cTn id="5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25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750"/>
                            </p:stCondLst>
                            <p:childTnLst>
                              <p:par>
                                <p:cTn id="6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16" grpId="0" build="p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 animBg="1">
        <p:tmplLst>
          <p:tmpl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 Image - 1 Column -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5937" y="7807796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1956" y="8527876"/>
            <a:ext cx="15265697" cy="1017193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06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7991078" y="2767236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7991078" y="3631332"/>
            <a:ext cx="8496943" cy="2016224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7991079" y="5791572"/>
            <a:ext cx="6764774" cy="721683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7991079" y="6655668"/>
            <a:ext cx="8496943" cy="2016224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886140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Image -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078310" y="6511652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2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23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24" name="正方形/長方形 23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1078310" y="7375748"/>
            <a:ext cx="6814885" cy="2016224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17" hasCustomPrompt="1"/>
          </p:nvPr>
        </p:nvSpPr>
        <p:spPr>
          <a:xfrm>
            <a:off x="8694399" y="6511652"/>
            <a:ext cx="6764774" cy="721683"/>
          </a:xfrm>
          <a:solidFill>
            <a:schemeClr val="accent3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7" name="テキスト プレースホルダー 5"/>
          <p:cNvSpPr>
            <a:spLocks noGrp="1"/>
          </p:cNvSpPr>
          <p:nvPr>
            <p:ph type="body" sz="quarter" idx="18" hasCustomPrompt="1"/>
          </p:nvPr>
        </p:nvSpPr>
        <p:spPr>
          <a:xfrm>
            <a:off x="8694399" y="7375748"/>
            <a:ext cx="6768751" cy="2016224"/>
          </a:xfrm>
        </p:spPr>
        <p:txBody>
          <a:bodyPr anchor="t">
            <a:normAutofit/>
          </a:bodyPr>
          <a:lstStyle>
            <a:lvl1pPr algn="l">
              <a:defRPr sz="24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128039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22" grpId="0"/>
      <p:bldP spid="23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3212555" y="3508945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2" name="円/楕円 1"/>
          <p:cNvSpPr/>
          <p:nvPr userDrawn="1"/>
        </p:nvSpPr>
        <p:spPr>
          <a:xfrm>
            <a:off x="1654374" y="3081264"/>
            <a:ext cx="1435564" cy="143556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1</a:t>
            </a:r>
          </a:p>
        </p:txBody>
      </p:sp>
      <p:sp>
        <p:nvSpPr>
          <p:cNvPr id="22" name="テキスト プレースホルダー 5"/>
          <p:cNvSpPr>
            <a:spLocks noGrp="1"/>
          </p:cNvSpPr>
          <p:nvPr>
            <p:ph type="body" sz="quarter" idx="22" hasCustomPrompt="1"/>
          </p:nvPr>
        </p:nvSpPr>
        <p:spPr>
          <a:xfrm>
            <a:off x="3212553" y="3073080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1">
                    <a:lumMod val="75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3" name="テキスト プレースホルダー 5"/>
          <p:cNvSpPr>
            <a:spLocks noGrp="1"/>
          </p:cNvSpPr>
          <p:nvPr>
            <p:ph type="body" sz="quarter" idx="23" hasCustomPrompt="1"/>
          </p:nvPr>
        </p:nvSpPr>
        <p:spPr>
          <a:xfrm>
            <a:off x="3212555" y="5588993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24" name="円/楕円 23"/>
          <p:cNvSpPr/>
          <p:nvPr userDrawn="1"/>
        </p:nvSpPr>
        <p:spPr>
          <a:xfrm>
            <a:off x="1654374" y="5161312"/>
            <a:ext cx="1435564" cy="143556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2</a:t>
            </a:r>
          </a:p>
        </p:txBody>
      </p:sp>
      <p:sp>
        <p:nvSpPr>
          <p:cNvPr id="25" name="テキスト プレースホルダー 5"/>
          <p:cNvSpPr>
            <a:spLocks noGrp="1"/>
          </p:cNvSpPr>
          <p:nvPr>
            <p:ph type="body" sz="quarter" idx="24" hasCustomPrompt="1"/>
          </p:nvPr>
        </p:nvSpPr>
        <p:spPr>
          <a:xfrm>
            <a:off x="3212553" y="5153128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1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6" name="テキスト プレースホルダー 5"/>
          <p:cNvSpPr>
            <a:spLocks noGrp="1"/>
          </p:cNvSpPr>
          <p:nvPr>
            <p:ph type="body" sz="quarter" idx="25" hasCustomPrompt="1"/>
          </p:nvPr>
        </p:nvSpPr>
        <p:spPr>
          <a:xfrm>
            <a:off x="3212555" y="7685409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27" name="円/楕円 26"/>
          <p:cNvSpPr/>
          <p:nvPr userDrawn="1"/>
        </p:nvSpPr>
        <p:spPr>
          <a:xfrm>
            <a:off x="1654374" y="7257728"/>
            <a:ext cx="1435564" cy="143556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3</a:t>
            </a:r>
          </a:p>
        </p:txBody>
      </p:sp>
      <p:sp>
        <p:nvSpPr>
          <p:cNvPr id="28" name="テキスト プレースホルダー 5"/>
          <p:cNvSpPr>
            <a:spLocks noGrp="1"/>
          </p:cNvSpPr>
          <p:nvPr>
            <p:ph type="body" sz="quarter" idx="26" hasCustomPrompt="1"/>
          </p:nvPr>
        </p:nvSpPr>
        <p:spPr>
          <a:xfrm>
            <a:off x="3212553" y="7249544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29" name="テキスト プレースホルダー 5"/>
          <p:cNvSpPr>
            <a:spLocks noGrp="1"/>
          </p:cNvSpPr>
          <p:nvPr>
            <p:ph type="body" sz="quarter" idx="27" hasCustomPrompt="1"/>
          </p:nvPr>
        </p:nvSpPr>
        <p:spPr>
          <a:xfrm>
            <a:off x="10989419" y="3508945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30" name="円/楕円 29"/>
          <p:cNvSpPr/>
          <p:nvPr userDrawn="1"/>
        </p:nvSpPr>
        <p:spPr>
          <a:xfrm>
            <a:off x="9431238" y="3081264"/>
            <a:ext cx="1435564" cy="14355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4</a:t>
            </a:r>
          </a:p>
        </p:txBody>
      </p:sp>
      <p:sp>
        <p:nvSpPr>
          <p:cNvPr id="31" name="テキスト プレースホルダー 5"/>
          <p:cNvSpPr>
            <a:spLocks noGrp="1"/>
          </p:cNvSpPr>
          <p:nvPr>
            <p:ph type="body" sz="quarter" idx="28" hasCustomPrompt="1"/>
          </p:nvPr>
        </p:nvSpPr>
        <p:spPr>
          <a:xfrm>
            <a:off x="10989417" y="3073080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2">
                    <a:lumMod val="60000"/>
                    <a:lumOff val="40000"/>
                  </a:schemeClr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2" name="テキスト プレースホルダー 5"/>
          <p:cNvSpPr>
            <a:spLocks noGrp="1"/>
          </p:cNvSpPr>
          <p:nvPr>
            <p:ph type="body" sz="quarter" idx="29" hasCustomPrompt="1"/>
          </p:nvPr>
        </p:nvSpPr>
        <p:spPr>
          <a:xfrm>
            <a:off x="10989419" y="5588993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33" name="円/楕円 32"/>
          <p:cNvSpPr/>
          <p:nvPr userDrawn="1"/>
        </p:nvSpPr>
        <p:spPr>
          <a:xfrm>
            <a:off x="9431238" y="5161312"/>
            <a:ext cx="1435564" cy="1435564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5</a:t>
            </a:r>
          </a:p>
        </p:txBody>
      </p:sp>
      <p:sp>
        <p:nvSpPr>
          <p:cNvPr id="34" name="テキスト プレースホルダー 5"/>
          <p:cNvSpPr>
            <a:spLocks noGrp="1"/>
          </p:cNvSpPr>
          <p:nvPr>
            <p:ph type="body" sz="quarter" idx="30" hasCustomPrompt="1"/>
          </p:nvPr>
        </p:nvSpPr>
        <p:spPr>
          <a:xfrm>
            <a:off x="10989417" y="5153128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3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5" name="テキスト プレースホルダー 5"/>
          <p:cNvSpPr>
            <a:spLocks noGrp="1"/>
          </p:cNvSpPr>
          <p:nvPr>
            <p:ph type="body" sz="quarter" idx="31" hasCustomPrompt="1"/>
          </p:nvPr>
        </p:nvSpPr>
        <p:spPr>
          <a:xfrm>
            <a:off x="10989419" y="7685409"/>
            <a:ext cx="5832648" cy="1130499"/>
          </a:xfrm>
        </p:spPr>
        <p:txBody>
          <a:bodyPr anchor="ctr">
            <a:normAutofit/>
          </a:bodyPr>
          <a:lstStyle>
            <a:lvl1pPr algn="l">
              <a:defRPr sz="1800" baseline="0"/>
            </a:lvl1pPr>
          </a:lstStyle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  <a:p>
            <a:pPr lvl="0"/>
            <a:r>
              <a:rPr lang="en-US" dirty="0"/>
              <a:t>Text Here</a:t>
            </a:r>
          </a:p>
        </p:txBody>
      </p:sp>
      <p:sp>
        <p:nvSpPr>
          <p:cNvPr id="36" name="円/楕円 35"/>
          <p:cNvSpPr/>
          <p:nvPr userDrawn="1"/>
        </p:nvSpPr>
        <p:spPr>
          <a:xfrm>
            <a:off x="9431238" y="7257728"/>
            <a:ext cx="1435564" cy="143556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bg1">
                    <a:lumMod val="95000"/>
                  </a:schemeClr>
                </a:solidFill>
              </a:rPr>
              <a:t>6</a:t>
            </a:r>
          </a:p>
        </p:txBody>
      </p:sp>
      <p:sp>
        <p:nvSpPr>
          <p:cNvPr id="37" name="テキスト プレースホルダー 5"/>
          <p:cNvSpPr>
            <a:spLocks noGrp="1"/>
          </p:cNvSpPr>
          <p:nvPr>
            <p:ph type="body" sz="quarter" idx="32" hasCustomPrompt="1"/>
          </p:nvPr>
        </p:nvSpPr>
        <p:spPr>
          <a:xfrm>
            <a:off x="10989417" y="7249544"/>
            <a:ext cx="5832650" cy="558252"/>
          </a:xfrm>
        </p:spPr>
        <p:txBody>
          <a:bodyPr anchor="b">
            <a:noAutofit/>
          </a:bodyPr>
          <a:lstStyle>
            <a:lvl1pPr algn="l">
              <a:defRPr sz="2400" baseline="0">
                <a:solidFill>
                  <a:schemeClr val="accent4"/>
                </a:solidFill>
                <a:latin typeface="Aleo-BoldItalic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38" name="タイトル 1"/>
          <p:cNvSpPr>
            <a:spLocks noGrp="1"/>
          </p:cNvSpPr>
          <p:nvPr>
            <p:ph type="title" hasCustomPrompt="1"/>
          </p:nvPr>
        </p:nvSpPr>
        <p:spPr>
          <a:xfrm>
            <a:off x="4390678" y="411959"/>
            <a:ext cx="13681520" cy="987125"/>
          </a:xfrm>
        </p:spPr>
        <p:txBody>
          <a:bodyPr>
            <a:noAutofit/>
          </a:bodyPr>
          <a:lstStyle>
            <a:lvl1pPr algn="l">
              <a:defRPr sz="6000"/>
            </a:lvl1pPr>
          </a:lstStyle>
          <a:p>
            <a:r>
              <a:rPr lang="en-US" altLang="ja-JP" dirty="0"/>
              <a:t>SLIDE TITLE HERE</a:t>
            </a:r>
            <a:endParaRPr lang="en-US" dirty="0"/>
          </a:p>
        </p:txBody>
      </p:sp>
      <p:sp>
        <p:nvSpPr>
          <p:cNvPr id="39" name="サブタイトル 2"/>
          <p:cNvSpPr>
            <a:spLocks noGrp="1"/>
          </p:cNvSpPr>
          <p:nvPr>
            <p:ph type="subTitle" idx="1" hasCustomPrompt="1"/>
          </p:nvPr>
        </p:nvSpPr>
        <p:spPr>
          <a:xfrm>
            <a:off x="4390678" y="1225122"/>
            <a:ext cx="13681520" cy="534002"/>
          </a:xfrm>
        </p:spPr>
        <p:txBody>
          <a:bodyPr>
            <a:noAutofit/>
          </a:bodyPr>
          <a:lstStyle>
            <a:lvl1pPr marL="0" indent="0" algn="l">
              <a:lnSpc>
                <a:spcPts val="3000"/>
              </a:lnSpc>
              <a:buNone/>
              <a:defRPr sz="2800" i="0" baseline="0">
                <a:solidFill>
                  <a:schemeClr val="tx1">
                    <a:tint val="75000"/>
                  </a:schemeClr>
                </a:solidFill>
                <a:latin typeface="Aleo-LightItalic" pitchFamily="34" charset="0"/>
              </a:defRPr>
            </a:lvl1pPr>
            <a:lvl2pPr marL="816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327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49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655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818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98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7146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310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ja-JP" dirty="0"/>
              <a:t>Sub Title Here</a:t>
            </a:r>
            <a:endParaRPr lang="en-US" dirty="0"/>
          </a:p>
        </p:txBody>
      </p:sp>
      <p:sp>
        <p:nvSpPr>
          <p:cNvPr id="40" name="正方形/長方形 39"/>
          <p:cNvSpPr/>
          <p:nvPr userDrawn="1"/>
        </p:nvSpPr>
        <p:spPr>
          <a:xfrm>
            <a:off x="4541024" y="1831132"/>
            <a:ext cx="13531174" cy="144016"/>
          </a:xfrm>
          <a:prstGeom prst="rect">
            <a:avLst/>
          </a:prstGeom>
          <a:blipFill dpi="0" rotWithShape="1">
            <a:blip r:embed="rId2"/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068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50"/>
                            </p:stCondLst>
                            <p:childTnLst>
                              <p:par>
                                <p:cTn id="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7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250"/>
                            </p:stCondLst>
                            <p:childTnLst>
                              <p:par>
                                <p:cTn id="9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3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750"/>
                            </p:stCondLst>
                            <p:childTnLst>
                              <p:par>
                                <p:cTn id="1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4250"/>
                            </p:stCondLst>
                            <p:childTnLst>
                              <p:par>
                                <p:cTn id="1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6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9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4750"/>
                            </p:stCondLst>
                            <p:childTnLst>
                              <p:par>
                                <p:cTn id="1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250"/>
                            </p:stCondLst>
                            <p:childTnLst>
                              <p:par>
                                <p:cTn id="1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9" dur="500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5750"/>
                            </p:stCondLst>
                            <p:childTnLst>
                              <p:par>
                                <p:cTn id="15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625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6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9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18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" grpId="0" animBg="1"/>
      <p:bldP spid="22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4" grpId="0" animBg="1"/>
      <p:bldP spid="25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animBg="1"/>
      <p:bldP spid="31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14" presetClass="entr" presetSubtype="1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animBg="1"/>
      <p:bldP spid="37" grpId="0" build="p">
        <p:tmplLst>
          <p:tmpl lvl="1">
            <p:tnLst>
              <p:par>
                <p:cTn presetID="14" presetClass="entr" presetSubtype="1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randombar(horizontal)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/>
      <p:bldP spid="39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No Image -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 userDrawn="1"/>
        </p:nvSpPr>
        <p:spPr>
          <a:xfrm rot="18000000">
            <a:off x="-1298811" y="-6545747"/>
            <a:ext cx="18384012" cy="4680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正方形/長方形 10"/>
          <p:cNvSpPr/>
          <p:nvPr userDrawn="1"/>
        </p:nvSpPr>
        <p:spPr>
          <a:xfrm rot="18000000">
            <a:off x="-2788563" y="-6668984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2" name="正方形/長方形 11"/>
          <p:cNvSpPr/>
          <p:nvPr userDrawn="1"/>
        </p:nvSpPr>
        <p:spPr>
          <a:xfrm rot="18000000">
            <a:off x="-3280136" y="-718424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13" name="正方形/長方形 12"/>
          <p:cNvSpPr/>
          <p:nvPr userDrawn="1"/>
        </p:nvSpPr>
        <p:spPr>
          <a:xfrm rot="18000000">
            <a:off x="-5327463" y="-4998888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>
          <a:xfrm rot="18000000">
            <a:off x="1343689" y="602791"/>
            <a:ext cx="3037075" cy="547688"/>
          </a:xfrm>
        </p:spPr>
        <p:txBody>
          <a:bodyPr/>
          <a:lstStyle>
            <a:lvl1pPr algn="l">
              <a:defRPr sz="4000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SLIDE </a:t>
            </a:r>
            <a:fld id="{D97FAD88-CD89-445B-80D2-D1F46C85367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9" name="正方形/長方形 18"/>
          <p:cNvSpPr/>
          <p:nvPr userDrawn="1"/>
        </p:nvSpPr>
        <p:spPr>
          <a:xfrm rot="18000000">
            <a:off x="12505102" y="3526945"/>
            <a:ext cx="18362960" cy="14037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0" name="正方形/長方形 19"/>
          <p:cNvSpPr/>
          <p:nvPr userDrawn="1"/>
        </p:nvSpPr>
        <p:spPr>
          <a:xfrm rot="18000000">
            <a:off x="11799353" y="3040893"/>
            <a:ext cx="18384012" cy="2160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1" name="正方形/長方形 20"/>
          <p:cNvSpPr/>
          <p:nvPr userDrawn="1"/>
        </p:nvSpPr>
        <p:spPr>
          <a:xfrm rot="18000000">
            <a:off x="9794217" y="5236255"/>
            <a:ext cx="18339403" cy="6173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 rot="18000000">
            <a:off x="14917674" y="7343482"/>
            <a:ext cx="5790697" cy="547688"/>
          </a:xfrm>
        </p:spPr>
        <p:txBody>
          <a:bodyPr/>
          <a:lstStyle>
            <a:lvl1pPr algn="l">
              <a:defRPr>
                <a:solidFill>
                  <a:schemeClr val="bg1">
                    <a:lumMod val="95000"/>
                  </a:schemeClr>
                </a:solidFill>
                <a:latin typeface="Aleo-LightItal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テキスト プレースホルダー 5"/>
          <p:cNvSpPr>
            <a:spLocks noGrp="1"/>
          </p:cNvSpPr>
          <p:nvPr>
            <p:ph type="body" sz="quarter" idx="15" hasCustomPrompt="1"/>
          </p:nvPr>
        </p:nvSpPr>
        <p:spPr>
          <a:xfrm>
            <a:off x="1255937" y="7168804"/>
            <a:ext cx="6764774" cy="721683"/>
          </a:xfrm>
          <a:solidFill>
            <a:schemeClr val="accent1"/>
          </a:solidFill>
        </p:spPr>
        <p:txBody>
          <a:bodyPr anchor="ctr">
            <a:normAutofit/>
          </a:bodyPr>
          <a:lstStyle>
            <a:lvl1pPr algn="l">
              <a:defRPr sz="32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7" name="テキスト プレースホルダー 5"/>
          <p:cNvSpPr>
            <a:spLocks noGrp="1"/>
          </p:cNvSpPr>
          <p:nvPr>
            <p:ph type="body" sz="quarter" idx="16" hasCustomPrompt="1"/>
          </p:nvPr>
        </p:nvSpPr>
        <p:spPr>
          <a:xfrm>
            <a:off x="2476094" y="7807796"/>
            <a:ext cx="9937104" cy="504056"/>
          </a:xfrm>
          <a:solidFill>
            <a:schemeClr val="tx1">
              <a:lumMod val="60000"/>
              <a:lumOff val="40000"/>
            </a:schemeClr>
          </a:solidFill>
        </p:spPr>
        <p:txBody>
          <a:bodyPr anchor="ctr">
            <a:normAutofit/>
          </a:bodyPr>
          <a:lstStyle>
            <a:lvl1pPr algn="l">
              <a:defRPr sz="2400" baseline="0">
                <a:solidFill>
                  <a:schemeClr val="bg1">
                    <a:lumMod val="85000"/>
                  </a:schemeClr>
                </a:solidFill>
                <a:latin typeface="Aleo-Bold" pitchFamily="34" charset="0"/>
              </a:defRPr>
            </a:lvl1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18" name="テキスト プレースホルダー 5"/>
          <p:cNvSpPr>
            <a:spLocks noGrp="1"/>
          </p:cNvSpPr>
          <p:nvPr>
            <p:ph type="body" sz="quarter" idx="21" hasCustomPrompt="1"/>
          </p:nvPr>
        </p:nvSpPr>
        <p:spPr>
          <a:xfrm>
            <a:off x="1251956" y="8383861"/>
            <a:ext cx="15265697" cy="1161208"/>
          </a:xfrm>
        </p:spPr>
        <p:txBody>
          <a:bodyPr anchor="t">
            <a:normAutofit/>
          </a:bodyPr>
          <a:lstStyle>
            <a:lvl1pPr algn="l">
              <a:defRPr sz="2000" baseline="0"/>
            </a:lvl1pPr>
          </a:lstStyle>
          <a:p>
            <a:pPr lvl="0"/>
            <a:r>
              <a:rPr lang="en-US" dirty="0"/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394834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" grpId="0"/>
      <p:bldP spid="19" grpId="0" animBg="1"/>
      <p:bldP spid="20" grpId="0" animBg="1"/>
      <p:bldP spid="21" grpId="0" animBg="1"/>
      <p:bldP spid="4" grpId="0"/>
      <p:bldP spid="16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7" grpId="0" build="p" animBg="1">
        <p:tmplLst>
          <p:tmpl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2" presetClass="entr" presetSubtype="2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1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2.xml"/><Relationship Id="rId21" Type="http://schemas.openxmlformats.org/officeDocument/2006/relationships/slideLayout" Target="../slideLayouts/slideLayout30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1.xml"/><Relationship Id="rId16" Type="http://schemas.openxmlformats.org/officeDocument/2006/relationships/slideLayout" Target="../slideLayouts/slideLayout25.xml"/><Relationship Id="rId20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24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9.xml"/><Relationship Id="rId19" Type="http://schemas.openxmlformats.org/officeDocument/2006/relationships/slideLayout" Target="../slideLayouts/slideLayout28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tile tx="0" ty="0" sx="50000" sy="86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914321" y="267943"/>
            <a:ext cx="16457772" cy="987125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lang="en-US" altLang="ja-JP" dirty="0"/>
              <a:t>Master Title</a:t>
            </a:r>
            <a:endParaRPr 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321" y="1615108"/>
            <a:ext cx="16457772" cy="7776864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lang="en-US" altLang="ja-JP" dirty="0"/>
              <a:t>Master Text Here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165330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1" r:id="rId2"/>
    <p:sldLayoutId id="2147483653" r:id="rId3"/>
    <p:sldLayoutId id="2147483661" r:id="rId4"/>
    <p:sldLayoutId id="2147483672" r:id="rId5"/>
    <p:sldLayoutId id="2147483684" r:id="rId6"/>
    <p:sldLayoutId id="2147483674" r:id="rId7"/>
    <p:sldLayoutId id="2147483679" r:id="rId8"/>
    <p:sldLayoutId id="2147483676" r:id="rId9"/>
  </p:sldLayoutIdLst>
  <p:hf sldNum="0" hdr="0" ftr="0" dt="0"/>
  <p:txStyles>
    <p:titleStyle>
      <a:lvl1pPr algn="ctr" defTabSz="1632753" rtl="0" eaLnBrk="1" latinLnBrk="0" hangingPunct="1">
        <a:spcBef>
          <a:spcPct val="0"/>
        </a:spcBef>
        <a:buNone/>
        <a:defRPr sz="44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632753" rtl="0" eaLnBrk="1" latinLnBrk="0" hangingPunct="1">
        <a:spcBef>
          <a:spcPct val="20000"/>
        </a:spcBef>
        <a:buFontTx/>
        <a:buNone/>
        <a:defRPr sz="3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828000" indent="-360000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00" indent="-360000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317" indent="-408188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693" indent="-408188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070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446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2822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199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376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53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129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505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1882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258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634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011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tile tx="0" ty="0" sx="50000" sy="86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914321" y="267943"/>
            <a:ext cx="16457772" cy="987125"/>
          </a:xfrm>
          <a:prstGeom prst="rect">
            <a:avLst/>
          </a:prstGeom>
        </p:spPr>
        <p:txBody>
          <a:bodyPr vert="horz" lIns="163275" tIns="81638" rIns="163275" bIns="81638" rtlCol="0" anchor="ctr">
            <a:normAutofit/>
          </a:bodyPr>
          <a:lstStyle/>
          <a:p>
            <a:r>
              <a:rPr lang="en-US" dirty="0"/>
              <a:t>Master Title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914321" y="1615108"/>
            <a:ext cx="16457772" cy="7776864"/>
          </a:xfrm>
          <a:prstGeom prst="rect">
            <a:avLst/>
          </a:prstGeom>
        </p:spPr>
        <p:txBody>
          <a:bodyPr vert="horz" lIns="163275" tIns="81638" rIns="163275" bIns="81638" rtlCol="0">
            <a:normAutofit/>
          </a:bodyPr>
          <a:lstStyle/>
          <a:p>
            <a:pPr lvl="0"/>
            <a:r>
              <a:rPr lang="en-US" altLang="ja-JP" dirty="0"/>
              <a:t>Master Text</a:t>
            </a:r>
            <a:endParaRPr lang="ja-JP" altLang="en-US" dirty="0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6247858" y="9534527"/>
            <a:ext cx="5790697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ct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13105263" y="9534527"/>
            <a:ext cx="4266830" cy="547688"/>
          </a:xfrm>
          <a:prstGeom prst="rect">
            <a:avLst/>
          </a:prstGeom>
        </p:spPr>
        <p:txBody>
          <a:bodyPr vert="horz" lIns="163275" tIns="81638" rIns="163275" bIns="81638" rtlCol="0" anchor="ctr"/>
          <a:lstStyle>
            <a:lvl1pPr algn="r">
              <a:defRPr sz="2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FAD88-CD89-445B-80D2-D1F46C8536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023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7" r:id="rId2"/>
    <p:sldLayoutId id="2147483654" r:id="rId3"/>
    <p:sldLayoutId id="2147483655" r:id="rId4"/>
    <p:sldLayoutId id="2147483668" r:id="rId5"/>
    <p:sldLayoutId id="2147483656" r:id="rId6"/>
    <p:sldLayoutId id="2147483658" r:id="rId7"/>
    <p:sldLayoutId id="2147483659" r:id="rId8"/>
    <p:sldLayoutId id="2147483673" r:id="rId9"/>
    <p:sldLayoutId id="2147483677" r:id="rId10"/>
    <p:sldLayoutId id="2147483675" r:id="rId11"/>
    <p:sldLayoutId id="2147483680" r:id="rId12"/>
    <p:sldLayoutId id="2147483678" r:id="rId13"/>
    <p:sldLayoutId id="2147483669" r:id="rId14"/>
    <p:sldLayoutId id="2147483660" r:id="rId15"/>
    <p:sldLayoutId id="2147483663" r:id="rId16"/>
    <p:sldLayoutId id="2147483666" r:id="rId17"/>
    <p:sldLayoutId id="2147483670" r:id="rId18"/>
    <p:sldLayoutId id="2147483682" r:id="rId19"/>
    <p:sldLayoutId id="2147483665" r:id="rId20"/>
    <p:sldLayoutId id="2147483683" r:id="rId21"/>
  </p:sldLayoutIdLst>
  <p:hf sldNum="0" hdr="0" ftr="0" dt="0"/>
  <p:txStyles>
    <p:titleStyle>
      <a:lvl1pPr algn="ctr" defTabSz="1632753" rtl="0" eaLnBrk="1" latinLnBrk="0" hangingPunct="1">
        <a:spcBef>
          <a:spcPct val="0"/>
        </a:spcBef>
        <a:buNone/>
        <a:defRPr sz="44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632753" rtl="0" eaLnBrk="1" latinLnBrk="0" hangingPunct="1">
        <a:spcBef>
          <a:spcPct val="20000"/>
        </a:spcBef>
        <a:buFontTx/>
        <a:buNone/>
        <a:defRPr sz="32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828000" indent="-360000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00" indent="-360000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2857317" indent="-408188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3673693" indent="-408188" algn="l" defTabSz="1632753" rtl="0" eaLnBrk="1" latinLnBrk="0" hangingPunct="1">
        <a:spcBef>
          <a:spcPct val="20000"/>
        </a:spcBef>
        <a:buFontTx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4490070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306446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122822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6939199" indent="-408188" algn="l" defTabSz="1632753" rtl="0" eaLnBrk="1" latinLnBrk="0" hangingPunct="1">
        <a:spcBef>
          <a:spcPct val="20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6376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753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49129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65505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81882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98258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714634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31011" algn="l" defTabSz="1632753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742607" y="1615108"/>
            <a:ext cx="14543806" cy="4426102"/>
          </a:xfrm>
        </p:spPr>
        <p:txBody>
          <a:bodyPr>
            <a:normAutofit/>
          </a:bodyPr>
          <a:lstStyle/>
          <a:p>
            <a:r>
              <a:rPr lang="en-US" sz="8800" dirty="0" err="1"/>
              <a:t>Perencanaan</a:t>
            </a:r>
            <a:r>
              <a:rPr lang="en-US" sz="8800" dirty="0"/>
              <a:t> </a:t>
            </a:r>
            <a:r>
              <a:rPr lang="en-US" sz="8800" dirty="0" err="1"/>
              <a:t>Dalam</a:t>
            </a:r>
            <a:r>
              <a:rPr lang="en-US" sz="8800" dirty="0"/>
              <a:t> </a:t>
            </a:r>
            <a:r>
              <a:rPr lang="en-US" sz="8800" dirty="0" err="1"/>
              <a:t>Pesan</a:t>
            </a:r>
            <a:r>
              <a:rPr lang="en-US" sz="8800" dirty="0"/>
              <a:t> </a:t>
            </a:r>
            <a:r>
              <a:rPr lang="en-US" sz="8800" dirty="0" err="1"/>
              <a:t>Bisnis</a:t>
            </a:r>
            <a:endParaRPr lang="en-US" sz="8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4006" y="390972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Subtitle 5">
            <a:extLst>
              <a:ext uri="{FF2B5EF4-FFF2-40B4-BE49-F238E27FC236}">
                <a16:creationId xmlns:a16="http://schemas.microsoft.com/office/drawing/2014/main" id="{007BC5CB-2DCD-8957-2565-EB931A84B0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2532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602">
        <p:fade/>
      </p:transition>
    </mc:Choice>
    <mc:Fallback xmlns="">
      <p:transition spd="med" advTm="5602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4102646" y="879468"/>
            <a:ext cx="13681520" cy="987125"/>
          </a:xfrm>
        </p:spPr>
        <p:txBody>
          <a:bodyPr/>
          <a:lstStyle/>
          <a:p>
            <a:r>
              <a:rPr lang="id-ID" dirty="0"/>
              <a:t>The Communication Process</a:t>
            </a:r>
            <a:r>
              <a:rPr lang="id-ID" sz="5400" dirty="0"/>
              <a:t> </a:t>
            </a:r>
            <a:br>
              <a:rPr lang="id-ID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02" y="1843986"/>
            <a:ext cx="11830975" cy="84430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3521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sz="4800" b="1" dirty="0"/>
              <a:t>Using the 3-x-3 Writing Process as a Guide</a:t>
            </a:r>
            <a:endParaRPr lang="en-US" sz="4800" b="1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614" y="2053866"/>
            <a:ext cx="10848726" cy="77022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81395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/>
              <a:t>Scheduling the Writing Process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326" y="2623220"/>
            <a:ext cx="14964862" cy="6048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321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/>
              <a:t>Analyzing and Anticipating the Audience</a:t>
            </a:r>
            <a:r>
              <a:rPr lang="en-US" sz="5400"/>
              <a:t> </a:t>
            </a:r>
            <a:br>
              <a:rPr lang="en-US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Analyze the purpose of a</a:t>
            </a:r>
            <a:r>
              <a:rPr lang="id-ID" sz="3600" dirty="0"/>
              <a:t> </a:t>
            </a:r>
            <a:r>
              <a:rPr lang="en-US" sz="3600" dirty="0"/>
              <a:t>message, anticipate its</a:t>
            </a:r>
            <a:r>
              <a:rPr lang="id-ID" sz="3600" dirty="0"/>
              <a:t> </a:t>
            </a:r>
            <a:r>
              <a:rPr lang="en-US" sz="3600" dirty="0"/>
              <a:t>audience, and select the best</a:t>
            </a:r>
            <a:r>
              <a:rPr lang="id-ID" sz="3600" dirty="0"/>
              <a:t> </a:t>
            </a:r>
            <a:r>
              <a:rPr lang="en-US" sz="3600" dirty="0"/>
              <a:t>communication channel. </a:t>
            </a:r>
            <a:br>
              <a:rPr lang="en-US" sz="3600" dirty="0"/>
            </a:br>
            <a:endParaRPr lang="en-US" sz="3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3287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 b="1"/>
              <a:t>Determining Your Purpose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38" y="4875277"/>
            <a:ext cx="14352205" cy="17396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7421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b="1" dirty="0"/>
              <a:t>Anticipating and </a:t>
            </a:r>
            <a:r>
              <a:rPr lang="en-US" b="1" dirty="0" err="1"/>
              <a:t>Profling</a:t>
            </a:r>
            <a:r>
              <a:rPr lang="en-US" b="1" dirty="0"/>
              <a:t> the Audience</a:t>
            </a:r>
            <a:r>
              <a:rPr lang="en-US" sz="5400" dirty="0"/>
              <a:t> </a:t>
            </a:r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366" y="3820978"/>
            <a:ext cx="15427562" cy="2762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335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dirty="0"/>
              <a:t>Asking the Right Questions to Prof</a:t>
            </a:r>
            <a:r>
              <a:rPr lang="id-ID" dirty="0"/>
              <a:t>i</a:t>
            </a:r>
            <a:r>
              <a:rPr lang="en-US" dirty="0"/>
              <a:t>le Your Audience</a:t>
            </a:r>
            <a:r>
              <a:rPr lang="en-US" sz="5400" dirty="0"/>
              <a:t> </a:t>
            </a:r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50" y="2407196"/>
            <a:ext cx="12016237" cy="7283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0815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/>
              <a:t>Comparing Rich and Lean Communication Channels</a:t>
            </a:r>
            <a:r>
              <a:rPr lang="en-US" sz="5400"/>
              <a:t> </a:t>
            </a:r>
            <a:br>
              <a:rPr lang="en-US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486" y="2191172"/>
            <a:ext cx="12169352" cy="7883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0260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sz="4800"/>
              <a:t>Using Expert Writing Techniques to Adapt to</a:t>
            </a:r>
            <a:br>
              <a:rPr lang="en-US" sz="4800"/>
            </a:br>
            <a:r>
              <a:rPr lang="en-US" sz="4800"/>
              <a:t>Your Audience</a:t>
            </a:r>
            <a:r>
              <a:rPr lang="en-US" sz="4400"/>
              <a:t> </a:t>
            </a:r>
            <a:br>
              <a:rPr lang="en-US" sz="4400"/>
            </a:br>
            <a:endParaRPr lang="en-US" sz="4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374" y="3487316"/>
            <a:ext cx="14859503" cy="53457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2212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 b="1"/>
              <a:t>Developing the “You” View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419" y="3271292"/>
            <a:ext cx="13650954" cy="43838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9074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02" y="3631332"/>
            <a:ext cx="16310278" cy="34298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5605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661" y="3631332"/>
            <a:ext cx="17095421" cy="360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7170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/>
              <a:t>Levels of Diction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02" y="2551212"/>
            <a:ext cx="15544863" cy="6264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926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sz="5400"/>
              <a:t>Applying Expert Writing Techniques to Improve an E-Mail Message</a:t>
            </a:r>
            <a:r>
              <a:rPr lang="en-US" sz="4800"/>
              <a:t> </a:t>
            </a:r>
            <a:br>
              <a:rPr lang="en-US" sz="4800"/>
            </a:br>
            <a:endParaRPr lang="en-US" sz="48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1" y="2407196"/>
            <a:ext cx="13822243" cy="66967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16438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534" y="1039044"/>
            <a:ext cx="11377264" cy="9035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991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438" y="2818257"/>
            <a:ext cx="13100950" cy="65771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510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 b="1"/>
              <a:t>expressing Courtesy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02" y="3127276"/>
            <a:ext cx="16369495" cy="45319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2034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id-ID" b="1"/>
              <a:t>employing Bias-free language</a:t>
            </a:r>
            <a:r>
              <a:rPr lang="id-ID" sz="5400"/>
              <a:t> </a:t>
            </a:r>
            <a:br>
              <a:rPr lang="id-ID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382" y="3053794"/>
            <a:ext cx="13581360" cy="67702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06361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0" y="2407196"/>
            <a:ext cx="16506315" cy="5818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2974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406" y="4171392"/>
            <a:ext cx="14003572" cy="2395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70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pPr algn="ctr"/>
            <a:r>
              <a:rPr lang="en-US" b="1"/>
              <a:t>Preferring Plain language and familiar Words</a:t>
            </a:r>
            <a:r>
              <a:rPr lang="en-US" sz="5400"/>
              <a:t> </a:t>
            </a:r>
            <a:br>
              <a:rPr lang="en-US" sz="540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6501" y="2740620"/>
            <a:ext cx="13169075" cy="4995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019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3814614" y="1039044"/>
            <a:ext cx="13681520" cy="987125"/>
          </a:xfrm>
        </p:spPr>
        <p:txBody>
          <a:bodyPr/>
          <a:lstStyle/>
          <a:p>
            <a:br>
              <a:rPr lang="en-US" sz="5400" dirty="0"/>
            </a:br>
            <a:endParaRPr lang="en-US" sz="5400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4050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>
          <a:xfrm>
            <a:off x="4594227" y="1327076"/>
            <a:ext cx="13681520" cy="987125"/>
          </a:xfrm>
        </p:spPr>
        <p:txBody>
          <a:bodyPr/>
          <a:lstStyle/>
          <a:p>
            <a:br>
              <a:rPr lang="en-US" dirty="0"/>
            </a:br>
            <a:br>
              <a:rPr lang="en-US" dirty="0"/>
            </a:b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0" name="テキスト プレースホルダー 9"/>
          <p:cNvSpPr>
            <a:spLocks noGrp="1"/>
          </p:cNvSpPr>
          <p:nvPr>
            <p:ph type="body" sz="quarter" idx="13"/>
          </p:nvPr>
        </p:nvSpPr>
        <p:spPr>
          <a:xfrm>
            <a:off x="1006302" y="2119164"/>
            <a:ext cx="16427188" cy="1080120"/>
          </a:xfrm>
        </p:spPr>
        <p:txBody>
          <a:bodyPr/>
          <a:lstStyle/>
          <a:p>
            <a:r>
              <a:rPr lang="en-US" b="1" dirty="0"/>
              <a:t>REFLEKSI</a:t>
            </a:r>
          </a:p>
        </p:txBody>
      </p:sp>
      <p:sp>
        <p:nvSpPr>
          <p:cNvPr id="11" name="テキスト プレースホルダー 10"/>
          <p:cNvSpPr>
            <a:spLocks noGrp="1"/>
          </p:cNvSpPr>
          <p:nvPr>
            <p:ph type="body" sz="quarter" idx="14"/>
          </p:nvPr>
        </p:nvSpPr>
        <p:spPr>
          <a:xfrm>
            <a:off x="1006302" y="3487316"/>
            <a:ext cx="16417824" cy="2782768"/>
          </a:xfrm>
        </p:spPr>
        <p:txBody>
          <a:bodyPr>
            <a:no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altLang="ja-JP" b="1" dirty="0" err="1"/>
              <a:t>Informasi</a:t>
            </a:r>
            <a:r>
              <a:rPr lang="en-US" altLang="ja-JP" b="1" dirty="0"/>
              <a:t> </a:t>
            </a:r>
            <a:r>
              <a:rPr lang="en-US" altLang="ja-JP" b="1" dirty="0" err="1"/>
              <a:t>penting</a:t>
            </a:r>
            <a:r>
              <a:rPr lang="en-US" altLang="ja-JP" b="1" dirty="0"/>
              <a:t> </a:t>
            </a:r>
            <a:r>
              <a:rPr lang="en-US" altLang="ja-JP" b="1" dirty="0" err="1"/>
              <a:t>hari</a:t>
            </a:r>
            <a:r>
              <a:rPr lang="en-US" altLang="ja-JP" b="1" dirty="0"/>
              <a:t> </a:t>
            </a:r>
            <a:r>
              <a:rPr lang="en-US" altLang="ja-JP" b="1" dirty="0" err="1"/>
              <a:t>ini</a:t>
            </a:r>
            <a:endParaRPr lang="en-US" altLang="ja-JP" b="1" dirty="0"/>
          </a:p>
          <a:p>
            <a:pPr marL="457200" indent="-457200" algn="just">
              <a:buFont typeface="+mj-lt"/>
              <a:buAutoNum type="arabicPeriod"/>
            </a:pPr>
            <a:r>
              <a:rPr lang="en-US" altLang="ja-JP" b="1" dirty="0" err="1"/>
              <a:t>Manfaat</a:t>
            </a:r>
            <a:r>
              <a:rPr lang="en-US" altLang="ja-JP" b="1" dirty="0"/>
              <a:t> </a:t>
            </a:r>
            <a:r>
              <a:rPr lang="en-US" altLang="ja-JP" b="1" dirty="0" err="1"/>
              <a:t>penting</a:t>
            </a:r>
            <a:r>
              <a:rPr lang="en-US" altLang="ja-JP" b="1" dirty="0"/>
              <a:t> </a:t>
            </a:r>
            <a:r>
              <a:rPr lang="en-US" altLang="ja-JP" b="1" dirty="0" err="1"/>
              <a:t>dari</a:t>
            </a:r>
            <a:r>
              <a:rPr lang="en-US" altLang="ja-JP" b="1" dirty="0"/>
              <a:t> </a:t>
            </a:r>
            <a:r>
              <a:rPr lang="en-US" altLang="ja-JP" b="1" dirty="0" err="1"/>
              <a:t>informasi</a:t>
            </a:r>
            <a:r>
              <a:rPr lang="en-US" altLang="ja-JP" b="1" dirty="0"/>
              <a:t> </a:t>
            </a:r>
            <a:r>
              <a:rPr lang="en-US" altLang="ja-JP" b="1" dirty="0" err="1"/>
              <a:t>penting</a:t>
            </a:r>
            <a:r>
              <a:rPr lang="en-US" altLang="ja-JP" b="1" dirty="0"/>
              <a:t> </a:t>
            </a:r>
            <a:r>
              <a:rPr lang="en-US" altLang="ja-JP" b="1" dirty="0" err="1"/>
              <a:t>hari</a:t>
            </a:r>
            <a:r>
              <a:rPr lang="en-US" altLang="ja-JP" b="1" dirty="0"/>
              <a:t> </a:t>
            </a:r>
            <a:r>
              <a:rPr lang="en-US" altLang="ja-JP" b="1" dirty="0" err="1"/>
              <a:t>ini</a:t>
            </a:r>
            <a:endParaRPr lang="en-US" altLang="ja-JP" b="1" dirty="0"/>
          </a:p>
          <a:p>
            <a:pPr marL="457200" indent="-457200" algn="just">
              <a:buFont typeface="+mj-lt"/>
              <a:buAutoNum type="arabicPeriod"/>
            </a:pPr>
            <a:r>
              <a:rPr lang="en-US" altLang="ja-JP" b="1" dirty="0" err="1"/>
              <a:t>Tindak</a:t>
            </a:r>
            <a:r>
              <a:rPr lang="en-US" altLang="ja-JP" b="1" dirty="0"/>
              <a:t> </a:t>
            </a:r>
            <a:r>
              <a:rPr lang="en-US" altLang="ja-JP" b="1" dirty="0" err="1"/>
              <a:t>lanjut</a:t>
            </a:r>
            <a:r>
              <a:rPr lang="en-US" altLang="ja-JP" b="1" dirty="0"/>
              <a:t> yang </a:t>
            </a:r>
            <a:r>
              <a:rPr lang="en-US" altLang="ja-JP" b="1" dirty="0" err="1"/>
              <a:t>dapat</a:t>
            </a:r>
            <a:r>
              <a:rPr lang="en-US" altLang="ja-JP" b="1" dirty="0"/>
              <a:t> </a:t>
            </a:r>
            <a:r>
              <a:rPr lang="en-US" altLang="ja-JP" b="1" dirty="0" err="1"/>
              <a:t>saudara</a:t>
            </a:r>
            <a:r>
              <a:rPr lang="en-US" altLang="ja-JP" b="1" dirty="0"/>
              <a:t> </a:t>
            </a:r>
            <a:r>
              <a:rPr lang="en-US" altLang="ja-JP" b="1" dirty="0" err="1"/>
              <a:t>lakukan</a:t>
            </a:r>
            <a:endParaRPr lang="en-US" altLang="ja-JP" b="1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8062" y="246956"/>
            <a:ext cx="1167020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4538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508">
        <p14:switch dir="r"/>
      </p:transition>
    </mc:Choice>
    <mc:Fallback xmlns="">
      <p:transition spd="slow" advTm="2508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タイトル 1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5400" dirty="0"/>
              <a:t>That’s all. Thank you! </a:t>
            </a:r>
            <a:r>
              <a:rPr lang="en-US" sz="5400" dirty="0">
                <a:sym typeface="Wingdings" panose="05000000000000000000" pitchFamily="2" charset="2"/>
              </a:rPr>
              <a:t></a:t>
            </a:r>
            <a:endParaRPr lang="en-US" sz="5400" dirty="0"/>
          </a:p>
        </p:txBody>
      </p:sp>
      <p:sp>
        <p:nvSpPr>
          <p:cNvPr id="14" name="サブタイトル 13"/>
          <p:cNvSpPr>
            <a:spLocks noGrp="1"/>
          </p:cNvSpPr>
          <p:nvPr>
            <p:ph type="subTitle" idx="1"/>
          </p:nvPr>
        </p:nvSpPr>
        <p:spPr>
          <a:xfrm>
            <a:off x="5038750" y="5431532"/>
            <a:ext cx="10153128" cy="567444"/>
          </a:xfrm>
        </p:spPr>
        <p:txBody>
          <a:bodyPr/>
          <a:lstStyle/>
          <a:p>
            <a:r>
              <a:rPr lang="en-US" sz="3200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4036446722"/>
      </p:ext>
    </p:extLst>
  </p:cSld>
  <p:clrMapOvr>
    <a:masterClrMapping/>
  </p:clrMapOvr>
  <p:transition spd="slow" advTm="11385">
    <p:wipe/>
  </p:transition>
</p:sld>
</file>

<file path=ppt/theme/theme1.xml><?xml version="1.0" encoding="utf-8"?>
<a:theme xmlns:a="http://schemas.openxmlformats.org/drawingml/2006/main" name="Deneb Title">
  <a:themeElements>
    <a:clrScheme name="Blue">
      <a:dk1>
        <a:srgbClr val="3F3F3F"/>
      </a:dk1>
      <a:lt1>
        <a:sysClr val="window" lastClr="FFFFFF"/>
      </a:lt1>
      <a:dk2>
        <a:srgbClr val="1F497D"/>
      </a:dk2>
      <a:lt2>
        <a:srgbClr val="EEECE1"/>
      </a:lt2>
      <a:accent1>
        <a:srgbClr val="0066CC"/>
      </a:accent1>
      <a:accent2>
        <a:srgbClr val="0099CC"/>
      </a:accent2>
      <a:accent3>
        <a:srgbClr val="009999"/>
      </a:accent3>
      <a:accent4>
        <a:srgbClr val="00CC99"/>
      </a:accent4>
      <a:accent5>
        <a:srgbClr val="4BACC6"/>
      </a:accent5>
      <a:accent6>
        <a:srgbClr val="F79646"/>
      </a:accent6>
      <a:hlink>
        <a:srgbClr val="0099FF"/>
      </a:hlink>
      <a:folHlink>
        <a:srgbClr val="0066CC"/>
      </a:folHlink>
    </a:clrScheme>
    <a:fontScheme name="Capella">
      <a:majorFont>
        <a:latin typeface="Montserrat-Bold"/>
        <a:ea typeface="Capella Bold"/>
        <a:cs typeface=""/>
      </a:majorFont>
      <a:minorFont>
        <a:latin typeface="Aleo-Light"/>
        <a:ea typeface="Capella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neb Contents">
  <a:themeElements>
    <a:clrScheme name="Blue">
      <a:dk1>
        <a:srgbClr val="3F3F3F"/>
      </a:dk1>
      <a:lt1>
        <a:sysClr val="window" lastClr="FFFFFF"/>
      </a:lt1>
      <a:dk2>
        <a:srgbClr val="1F497D"/>
      </a:dk2>
      <a:lt2>
        <a:srgbClr val="EEECE1"/>
      </a:lt2>
      <a:accent1>
        <a:srgbClr val="0066CC"/>
      </a:accent1>
      <a:accent2>
        <a:srgbClr val="0099CC"/>
      </a:accent2>
      <a:accent3>
        <a:srgbClr val="009999"/>
      </a:accent3>
      <a:accent4>
        <a:srgbClr val="00CC99"/>
      </a:accent4>
      <a:accent5>
        <a:srgbClr val="4BACC6"/>
      </a:accent5>
      <a:accent6>
        <a:srgbClr val="F79646"/>
      </a:accent6>
      <a:hlink>
        <a:srgbClr val="0099FF"/>
      </a:hlink>
      <a:folHlink>
        <a:srgbClr val="0066CC"/>
      </a:folHlink>
    </a:clrScheme>
    <a:fontScheme name="Capella">
      <a:majorFont>
        <a:latin typeface="Montserrat-Bold"/>
        <a:ea typeface="Capella Bold"/>
        <a:cs typeface=""/>
      </a:majorFont>
      <a:minorFont>
        <a:latin typeface="Aleo-Light"/>
        <a:ea typeface="Capella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28575">
          <a:solidFill>
            <a:schemeClr val="tx1">
              <a:lumMod val="60000"/>
              <a:lumOff val="4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12607</TotalTime>
  <Words>157</Words>
  <Application>Microsoft Office PowerPoint</Application>
  <PresentationFormat>Custom</PresentationFormat>
  <Paragraphs>31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Aleo-Bold</vt:lpstr>
      <vt:lpstr>Aleo-BoldItalic</vt:lpstr>
      <vt:lpstr>Aleo-Light</vt:lpstr>
      <vt:lpstr>Aleo-LightItalic</vt:lpstr>
      <vt:lpstr>Arial</vt:lpstr>
      <vt:lpstr>Calibri</vt:lpstr>
      <vt:lpstr>Montserrat-Bold</vt:lpstr>
      <vt:lpstr>Wingdings</vt:lpstr>
      <vt:lpstr>Deneb Title</vt:lpstr>
      <vt:lpstr>Deneb Contents</vt:lpstr>
      <vt:lpstr>Perencanaan Dalam Pesan Bisnis</vt:lpstr>
      <vt:lpstr>The Communication Process  </vt:lpstr>
      <vt:lpstr>Using the 3-x-3 Writing Process as a Guide</vt:lpstr>
      <vt:lpstr>Scheduling the Writing Process  </vt:lpstr>
      <vt:lpstr>Analyzing and Anticipating the Audience  </vt:lpstr>
      <vt:lpstr>Determining Your Purpose  </vt:lpstr>
      <vt:lpstr>Anticipating and Profling the Audience  </vt:lpstr>
      <vt:lpstr>Asking the Right Questions to Profile Your Audience  </vt:lpstr>
      <vt:lpstr>Comparing Rich and Lean Communication Channels  </vt:lpstr>
      <vt:lpstr>Using Expert Writing Techniques to Adapt to Your Audience  </vt:lpstr>
      <vt:lpstr>Developing the “You” View  </vt:lpstr>
      <vt:lpstr> </vt:lpstr>
      <vt:lpstr> </vt:lpstr>
      <vt:lpstr>Levels of Diction  </vt:lpstr>
      <vt:lpstr>Applying Expert Writing Techniques to Improve an E-Mail Message  </vt:lpstr>
      <vt:lpstr> </vt:lpstr>
      <vt:lpstr> </vt:lpstr>
      <vt:lpstr>expressing Courtesy  </vt:lpstr>
      <vt:lpstr>employing Bias-free language  </vt:lpstr>
      <vt:lpstr> </vt:lpstr>
      <vt:lpstr> </vt:lpstr>
      <vt:lpstr>Preferring Plain language and familiar Words  </vt:lpstr>
      <vt:lpstr> </vt:lpstr>
      <vt:lpstr>  </vt:lpstr>
      <vt:lpstr>That’s all. Thank you!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Deneb</dc:title>
  <dc:creator>Jun</dc:creator>
  <cp:lastModifiedBy>Novika Wahyuhastuti</cp:lastModifiedBy>
  <cp:revision>220</cp:revision>
  <dcterms:created xsi:type="dcterms:W3CDTF">2014-05-31T17:00:12Z</dcterms:created>
  <dcterms:modified xsi:type="dcterms:W3CDTF">2024-03-07T02:46:33Z</dcterms:modified>
</cp:coreProperties>
</file>