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2pPr>
            <a:lvl3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3pPr>
            <a:lvl4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4pPr>
            <a:lvl5pPr>
              <a:defRPr sz="280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4554ADC-DDD5-4FEF-B4C0-E121A56D977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B4FF051-39D7-44B6-82DE-45269F4F0075}" type="datetimeFigureOut">
              <a:rPr lang="en-US" smtClean="0"/>
              <a:t>1/6/2015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PROSES GURDI</a:t>
            </a:r>
            <a:br>
              <a:rPr lang="en-US" dirty="0" smtClean="0"/>
            </a:br>
            <a:r>
              <a:rPr lang="en-US" dirty="0" smtClean="0"/>
              <a:t>(DRILLING)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42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PROSES GURDI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 smtClean="0"/>
              <a:t>Proses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proses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</a:t>
            </a:r>
            <a:r>
              <a:rPr lang="en-US" dirty="0" err="1" smtClean="0"/>
              <a:t>bulat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 (twist drill).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err="1" smtClean="0"/>
              <a:t>Pada</a:t>
            </a:r>
            <a:r>
              <a:rPr lang="en-US" dirty="0" smtClean="0"/>
              <a:t> proses </a:t>
            </a:r>
            <a:r>
              <a:rPr lang="en-US" dirty="0" err="1" smtClean="0"/>
              <a:t>gurdi</a:t>
            </a:r>
            <a:r>
              <a:rPr lang="en-US" dirty="0" smtClean="0"/>
              <a:t>, </a:t>
            </a:r>
            <a:r>
              <a:rPr lang="en-US" dirty="0" err="1" smtClean="0"/>
              <a:t>beram</a:t>
            </a:r>
            <a:r>
              <a:rPr lang="en-US" dirty="0" smtClean="0"/>
              <a:t> (chips)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alur</a:t>
            </a:r>
            <a:r>
              <a:rPr lang="en-US" dirty="0" smtClean="0"/>
              <a:t> helix </a:t>
            </a:r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.</a:t>
            </a:r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665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7620000" cy="5943600"/>
          </a:xfrm>
        </p:spPr>
        <p:txBody>
          <a:bodyPr/>
          <a:lstStyle/>
          <a:p>
            <a:pPr marL="114300" indent="0">
              <a:buNone/>
            </a:pPr>
            <a:r>
              <a:rPr lang="en-US" dirty="0" err="1" smtClean="0"/>
              <a:t>Karakteristik</a:t>
            </a:r>
            <a:r>
              <a:rPr lang="en-US" dirty="0" smtClean="0"/>
              <a:t> proses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agak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proses </a:t>
            </a:r>
            <a:r>
              <a:rPr lang="en-US" dirty="0" err="1" smtClean="0"/>
              <a:t>pemesinan</a:t>
            </a:r>
            <a:r>
              <a:rPr lang="en-US" dirty="0" smtClean="0"/>
              <a:t> yang lain, </a:t>
            </a:r>
            <a:r>
              <a:rPr lang="en-US" dirty="0" err="1" smtClean="0"/>
              <a:t>yaitu</a:t>
            </a:r>
            <a:r>
              <a:rPr lang="en-US" dirty="0" smtClean="0"/>
              <a:t> :</a:t>
            </a:r>
          </a:p>
          <a:p>
            <a:pPr>
              <a:buFontTx/>
              <a:buChar char="-"/>
            </a:pPr>
            <a:r>
              <a:rPr lang="en-US" dirty="0" err="1" smtClean="0"/>
              <a:t>Beram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yang </a:t>
            </a:r>
            <a:r>
              <a:rPr lang="en-US" dirty="0" err="1" smtClean="0"/>
              <a:t>bulat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Beram</a:t>
            </a:r>
            <a:r>
              <a:rPr lang="en-US" dirty="0" smtClean="0"/>
              <a:t> yang 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ukurannya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kontinyu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r>
              <a:rPr lang="en-US" dirty="0" smtClean="0"/>
              <a:t>Proses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lubangnya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671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MESIN GURDI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pahat</a:t>
            </a:r>
            <a:r>
              <a:rPr lang="en-US" dirty="0" smtClean="0"/>
              <a:t> </a:t>
            </a:r>
            <a:r>
              <a:rPr lang="en-US" dirty="0" err="1" smtClean="0"/>
              <a:t>pemotong</a:t>
            </a:r>
            <a:r>
              <a:rPr lang="en-US" dirty="0" smtClean="0"/>
              <a:t> yang </a:t>
            </a:r>
            <a:r>
              <a:rPr lang="en-US" dirty="0" err="1" smtClean="0"/>
              <a:t>ujungnya</a:t>
            </a:r>
            <a:r>
              <a:rPr lang="en-US" dirty="0" smtClean="0"/>
              <a:t> </a:t>
            </a:r>
            <a:r>
              <a:rPr lang="en-US" dirty="0" err="1" smtClean="0"/>
              <a:t>berputar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potong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galur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continue </a:t>
            </a:r>
            <a:r>
              <a:rPr lang="en-US" dirty="0" err="1" smtClean="0"/>
              <a:t>sepanjang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702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JENIS-JENIS MESIN GURDI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konstruksinya</a:t>
            </a:r>
            <a:r>
              <a:rPr lang="en-US" dirty="0" smtClean="0"/>
              <a:t> :</a:t>
            </a:r>
          </a:p>
          <a:p>
            <a:pPr marL="628650" indent="-514350">
              <a:buAutoNum type="alphaL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portable</a:t>
            </a:r>
          </a:p>
          <a:p>
            <a:pPr marL="628650" indent="-514350">
              <a:buAutoNum type="alphaL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peka</a:t>
            </a:r>
            <a:endParaRPr lang="en-US" dirty="0" smtClean="0"/>
          </a:p>
          <a:p>
            <a:pPr marL="1291590" lvl="2" indent="-514350">
              <a:buAutoNum type="arabicPeriod"/>
            </a:pPr>
            <a:r>
              <a:rPr lang="en-US" dirty="0" smtClean="0"/>
              <a:t>1. </a:t>
            </a:r>
            <a:r>
              <a:rPr lang="en-US" dirty="0" err="1"/>
              <a:t>Pasangan</a:t>
            </a:r>
            <a:r>
              <a:rPr lang="en-US" dirty="0"/>
              <a:t> </a:t>
            </a:r>
            <a:r>
              <a:rPr lang="en-US" dirty="0" err="1"/>
              <a:t>bangku</a:t>
            </a:r>
            <a:endParaRPr lang="en-US" dirty="0"/>
          </a:p>
          <a:p>
            <a:pPr marL="1291590" lvl="2" indent="-514350">
              <a:buAutoNum type="arabicPeriod"/>
            </a:pPr>
            <a:r>
              <a:rPr lang="en-US" dirty="0" err="1"/>
              <a:t>Pasangan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.</a:t>
            </a:r>
          </a:p>
          <a:p>
            <a:pPr marL="628650" indent="-514350">
              <a:buAutoNum type="alphaL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Vertikal</a:t>
            </a:r>
            <a:endParaRPr lang="en-US" dirty="0" smtClean="0"/>
          </a:p>
          <a:p>
            <a:pPr marL="1291590" lvl="2" indent="-514350">
              <a:buAutoNum type="arabicPeriod"/>
            </a:pP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ringan</a:t>
            </a:r>
            <a:endParaRPr lang="en-US" dirty="0" smtClean="0"/>
          </a:p>
          <a:p>
            <a:pPr marL="1291590" lvl="2" indent="-514350">
              <a:buAutoNum type="arabicPeriod"/>
            </a:pP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endParaRPr lang="en-US" dirty="0" smtClean="0"/>
          </a:p>
          <a:p>
            <a:pPr marL="1291590" lvl="2" indent="-514350">
              <a:buAutoNum type="arabi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gang</a:t>
            </a:r>
          </a:p>
          <a:p>
            <a:pPr marL="628650" indent="-514350">
              <a:buAutoNum type="alphaL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radial</a:t>
            </a:r>
          </a:p>
          <a:p>
            <a:pPr marL="628650" indent="-514350">
              <a:buAutoNum type="alphaLcPeriod"/>
            </a:pP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turet</a:t>
            </a:r>
            <a:endParaRPr lang="en-US" dirty="0" smtClean="0"/>
          </a:p>
          <a:p>
            <a:pPr marL="777240" lvl="2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994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 smtClean="0"/>
              <a:t>f.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spindel</a:t>
            </a:r>
            <a:r>
              <a:rPr lang="en-US" dirty="0" smtClean="0"/>
              <a:t> </a:t>
            </a:r>
            <a:r>
              <a:rPr lang="en-US" dirty="0" err="1" smtClean="0"/>
              <a:t>jamak</a:t>
            </a:r>
            <a:endParaRPr lang="en-US" dirty="0" smtClean="0"/>
          </a:p>
          <a:p>
            <a:pPr marL="925830" lvl="1" indent="-514350">
              <a:buAutoNum type="arabicPeriod"/>
            </a:pPr>
            <a:r>
              <a:rPr lang="en-US" dirty="0" smtClean="0"/>
              <a:t>Unit </a:t>
            </a:r>
            <a:r>
              <a:rPr lang="en-US" dirty="0" err="1" smtClean="0"/>
              <a:t>tunggal</a:t>
            </a:r>
            <a:endParaRPr lang="en-US" dirty="0" smtClean="0"/>
          </a:p>
          <a:p>
            <a:pPr marL="925830" lvl="1" indent="-514350">
              <a:buAutoNum type="arabicPeriod"/>
            </a:pP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perpindahan</a:t>
            </a: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g.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produksi</a:t>
            </a:r>
            <a:r>
              <a:rPr lang="en-US" dirty="0" smtClean="0"/>
              <a:t> </a:t>
            </a:r>
            <a:r>
              <a:rPr lang="en-US" dirty="0" err="1" smtClean="0"/>
              <a:t>otomatis</a:t>
            </a:r>
            <a:endParaRPr lang="en-US" dirty="0" smtClean="0"/>
          </a:p>
          <a:p>
            <a:pPr marL="925830" lvl="1" indent="-514350">
              <a:buAutoNum type="arabicPeriod"/>
            </a:pPr>
            <a:r>
              <a:rPr lang="en-US" dirty="0" err="1" smtClean="0"/>
              <a:t>Meja</a:t>
            </a:r>
            <a:r>
              <a:rPr lang="en-US" dirty="0" smtClean="0"/>
              <a:t> </a:t>
            </a:r>
            <a:r>
              <a:rPr lang="en-US" dirty="0" err="1" smtClean="0"/>
              <a:t>pengarah</a:t>
            </a:r>
            <a:endParaRPr lang="en-US" dirty="0" smtClean="0"/>
          </a:p>
          <a:p>
            <a:pPr marL="925830" lvl="1" indent="-514350">
              <a:buAutoNum type="arabicPeriod"/>
            </a:pP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perpindahan</a:t>
            </a: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h.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447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portable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peka</a:t>
            </a:r>
            <a:endParaRPr lang="en-US" dirty="0"/>
          </a:p>
        </p:txBody>
      </p:sp>
      <p:pic>
        <p:nvPicPr>
          <p:cNvPr id="1026" name="Picture 2" descr="C:\Users\didi123\Downloads\2277330_mesinborstatiszq41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524000"/>
            <a:ext cx="2333091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idi123\Downloads\1800540_gbh2-22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4410322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68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9762"/>
          </a:xfrm>
        </p:spPr>
        <p:txBody>
          <a:bodyPr/>
          <a:lstStyle/>
          <a:p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vertikal</a:t>
            </a:r>
            <a:endParaRPr lang="en-US" dirty="0"/>
          </a:p>
        </p:txBody>
      </p:sp>
      <p:pic>
        <p:nvPicPr>
          <p:cNvPr id="2050" name="Picture 2" descr="C:\Users\didi123\Downloads\gu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52600"/>
            <a:ext cx="3368163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717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radial</a:t>
            </a:r>
            <a:endParaRPr lang="en-US" dirty="0"/>
          </a:p>
        </p:txBody>
      </p:sp>
      <p:pic>
        <p:nvPicPr>
          <p:cNvPr id="3074" name="Picture 2" descr="C:\Users\didi123\Downloads\pb_0239132590786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752600"/>
            <a:ext cx="48006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02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gurdi</a:t>
            </a:r>
            <a:r>
              <a:rPr lang="en-US" dirty="0" smtClean="0"/>
              <a:t> </a:t>
            </a:r>
            <a:r>
              <a:rPr lang="en-US" dirty="0" err="1" smtClean="0"/>
              <a:t>spindel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endParaRPr lang="en-US" dirty="0"/>
          </a:p>
        </p:txBody>
      </p:sp>
      <p:pic>
        <p:nvPicPr>
          <p:cNvPr id="4098" name="Picture 2" descr="C:\Users\didi123\Downloads\Mesin gurdi spindel jama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95400"/>
            <a:ext cx="2590800" cy="541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91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620000" cy="1143000"/>
          </a:xfrm>
        </p:spPr>
        <p:txBody>
          <a:bodyPr/>
          <a:lstStyle/>
          <a:p>
            <a:r>
              <a:rPr lang="en-US" dirty="0" smtClean="0"/>
              <a:t>GEOMETRI MATA BOR (TWIST DRILL)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r="3770"/>
          <a:stretch/>
        </p:blipFill>
        <p:spPr bwMode="auto">
          <a:xfrm>
            <a:off x="304800" y="1143000"/>
            <a:ext cx="8188657" cy="342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15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 MATA BOR KHUSUS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" t="6638" r="3215"/>
          <a:stretch/>
        </p:blipFill>
        <p:spPr bwMode="auto">
          <a:xfrm>
            <a:off x="533400" y="1524000"/>
            <a:ext cx="7153165" cy="468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27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 MATA 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5105400"/>
          </a:xfrm>
        </p:spPr>
        <p:txBody>
          <a:bodyPr>
            <a:normAutofit fontScale="85000" lnSpcReduction="20000"/>
          </a:bodyPr>
          <a:lstStyle/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helix </a:t>
            </a:r>
            <a:r>
              <a:rPr lang="en-US" dirty="0" err="1" smtClean="0"/>
              <a:t>besar</a:t>
            </a:r>
            <a:r>
              <a:rPr lang="en-US" dirty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helix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efisiensi</a:t>
            </a:r>
            <a:r>
              <a:rPr lang="en-US" dirty="0" smtClean="0"/>
              <a:t> </a:t>
            </a:r>
            <a:r>
              <a:rPr lang="en-US" dirty="0" err="1" smtClean="0"/>
              <a:t>pemotongan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batangnya</a:t>
            </a:r>
            <a:r>
              <a:rPr lang="en-US" dirty="0" smtClean="0"/>
              <a:t> </a:t>
            </a:r>
            <a:r>
              <a:rPr lang="en-US" dirty="0" err="1" smtClean="0"/>
              <a:t>lemah</a:t>
            </a:r>
            <a:r>
              <a:rPr lang="en-US" dirty="0" smtClean="0"/>
              <a:t>.</a:t>
            </a:r>
          </a:p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helix </a:t>
            </a:r>
            <a:r>
              <a:rPr lang="en-US" dirty="0" err="1" smtClean="0"/>
              <a:t>kecil</a:t>
            </a:r>
            <a:r>
              <a:rPr lang="en-US" dirty="0" smtClean="0"/>
              <a:t> : </a:t>
            </a:r>
            <a:r>
              <a:rPr lang="en-US" dirty="0" err="1" smtClean="0"/>
              <a:t>bertujuan</a:t>
            </a:r>
            <a:r>
              <a:rPr lang="en-US" dirty="0" smtClean="0"/>
              <a:t> agar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terangkat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terpegang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</a:t>
            </a: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material </a:t>
            </a:r>
            <a:r>
              <a:rPr lang="en-US" dirty="0" err="1" smtClean="0"/>
              <a:t>kuninga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sejenis</a:t>
            </a:r>
            <a:r>
              <a:rPr lang="en-US" dirty="0" smtClean="0"/>
              <a:t>.</a:t>
            </a:r>
          </a:p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,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menahan</a:t>
            </a:r>
            <a:r>
              <a:rPr lang="en-US" dirty="0" smtClean="0"/>
              <a:t> </a:t>
            </a:r>
            <a:r>
              <a:rPr lang="en-US" dirty="0" err="1" smtClean="0"/>
              <a:t>tegangan</a:t>
            </a:r>
            <a:r>
              <a:rPr lang="en-US" dirty="0" smtClean="0"/>
              <a:t> yang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menebalkan</a:t>
            </a:r>
            <a:r>
              <a:rPr lang="en-US" dirty="0" smtClean="0"/>
              <a:t> web.</a:t>
            </a:r>
          </a:p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kiri</a:t>
            </a:r>
            <a:r>
              <a:rPr lang="en-US" dirty="0" smtClean="0"/>
              <a:t>, </a:t>
            </a:r>
          </a:p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sayat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 (straight flute drills),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plat</a:t>
            </a:r>
          </a:p>
          <a:p>
            <a:pPr marL="628650" indent="-514350">
              <a:buAutoNum type="arabicPeriod"/>
            </a:pPr>
            <a:r>
              <a:rPr lang="en-US" dirty="0" smtClean="0"/>
              <a:t>Mata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bertingkat</a:t>
            </a:r>
            <a:r>
              <a:rPr lang="en-US" dirty="0" smtClean="0"/>
              <a:t> (step drills),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lubang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diameter </a:t>
            </a:r>
            <a:r>
              <a:rPr lang="en-US" dirty="0" err="1" smtClean="0"/>
              <a:t>bertingkat</a:t>
            </a:r>
            <a:endParaRPr lang="en-US" dirty="0" smtClean="0"/>
          </a:p>
          <a:p>
            <a:pPr marL="628650" indent="-514350">
              <a:buAutoNum type="arabicPeriod"/>
            </a:pP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senter</a:t>
            </a:r>
            <a:r>
              <a:rPr lang="en-US" dirty="0" smtClean="0"/>
              <a:t> (center drill).</a:t>
            </a:r>
          </a:p>
          <a:p>
            <a:pPr marL="114300" indent="0">
              <a:buNone/>
            </a:pPr>
            <a:r>
              <a:rPr lang="en-US" dirty="0" err="1" smtClean="0"/>
              <a:t>dll</a:t>
            </a:r>
            <a:endParaRPr lang="en-US" dirty="0" smtClean="0"/>
          </a:p>
          <a:p>
            <a:pPr marL="628650" indent="-514350"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4657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PENCEKAMAN MATA BOR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359325"/>
            <a:ext cx="3851275" cy="396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50330"/>
            <a:ext cx="2330152" cy="2493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0" y="4953000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Cekam</a:t>
            </a:r>
            <a:r>
              <a:rPr lang="en-US" dirty="0" smtClean="0"/>
              <a:t> </a:t>
            </a:r>
            <a:r>
              <a:rPr lang="en-US" dirty="0" err="1" smtClean="0"/>
              <a:t>Rahang</a:t>
            </a:r>
            <a:r>
              <a:rPr lang="en-US" dirty="0" smtClean="0"/>
              <a:t> 3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724400" y="5638800"/>
            <a:ext cx="2544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Penyambungan</a:t>
            </a:r>
            <a:r>
              <a:rPr lang="en-US" dirty="0" smtClean="0"/>
              <a:t> Mata </a:t>
            </a:r>
            <a:r>
              <a:rPr lang="en-US" dirty="0" err="1" smtClean="0"/>
              <a:t>Bor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1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KLEM BENDA KERJA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400"/>
            <a:ext cx="7620000" cy="9144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dirty="0" err="1" smtClean="0"/>
              <a:t>Pengikatan</a:t>
            </a:r>
            <a:r>
              <a:rPr lang="en-US" sz="2400" dirty="0" smtClean="0"/>
              <a:t> </a:t>
            </a:r>
            <a:r>
              <a:rPr lang="en-US" sz="2400" dirty="0" err="1" smtClean="0"/>
              <a:t>benda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bantuan</a:t>
            </a:r>
            <a:r>
              <a:rPr lang="en-US" sz="2400" dirty="0" smtClean="0"/>
              <a:t> </a:t>
            </a:r>
            <a:r>
              <a:rPr lang="en-US" sz="2400" dirty="0" err="1" smtClean="0"/>
              <a:t>klem</a:t>
            </a:r>
            <a:r>
              <a:rPr lang="en-US" sz="2400" dirty="0" smtClean="0"/>
              <a:t> </a:t>
            </a:r>
            <a:r>
              <a:rPr lang="en-US" sz="2400" dirty="0" err="1" smtClean="0"/>
              <a:t>baut</a:t>
            </a:r>
            <a:r>
              <a:rPr lang="en-US" sz="2400" dirty="0" smtClean="0"/>
              <a:t> T</a:t>
            </a:r>
            <a:endParaRPr lang="en-US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255" y="1219200"/>
            <a:ext cx="5046388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6108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KECEPATAN POTONG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2719094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4114798" y="3352800"/>
                <a:ext cx="3733802" cy="713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𝑣</m:t>
                    </m:r>
                    <m:r>
                      <a:rPr lang="en-US" sz="2800" b="0" i="1" smtClean="0">
                        <a:latin typeface="Cambria Math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𝑑𝑛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1000</m:t>
                        </m:r>
                      </m:den>
                    </m:f>
                  </m:oMath>
                </a14:m>
                <a:r>
                  <a:rPr lang="en-US" sz="2800" dirty="0" smtClean="0"/>
                  <a:t>, m/menit</a:t>
                </a:r>
                <a:endParaRPr lang="en-US" sz="28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798" y="3352800"/>
                <a:ext cx="3733802" cy="713272"/>
              </a:xfrm>
              <a:prstGeom prst="rect">
                <a:avLst/>
              </a:prstGeom>
              <a:blipFill rotWithShape="1">
                <a:blip r:embed="rId3"/>
                <a:stretch>
                  <a:fillRect b="-9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21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GERAK MAKAN (FEED)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8650" indent="-514350">
              <a:buAutoNum type="alphaLcPeriod"/>
            </a:pP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manual,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proses </a:t>
            </a:r>
            <a:r>
              <a:rPr lang="en-US" dirty="0" err="1" smtClean="0"/>
              <a:t>pemakanan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perkiraan</a:t>
            </a:r>
            <a:r>
              <a:rPr lang="en-US" dirty="0" smtClean="0"/>
              <a:t> operator </a:t>
            </a:r>
            <a:r>
              <a:rPr lang="en-US" dirty="0" err="1" smtClean="0"/>
              <a:t>mesin</a:t>
            </a:r>
            <a:endParaRPr lang="en-US" dirty="0" smtClean="0"/>
          </a:p>
          <a:p>
            <a:pPr marL="628650" indent="-514350">
              <a:buAutoNum type="alphaLcPeriod"/>
            </a:pP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proses drilling </a:t>
            </a:r>
            <a:r>
              <a:rPr lang="en-US" dirty="0" err="1" smtClean="0"/>
              <a:t>otomatis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458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167"/>
            <a:ext cx="7620000" cy="892233"/>
          </a:xfrm>
        </p:spPr>
        <p:txBody>
          <a:bodyPr/>
          <a:lstStyle/>
          <a:p>
            <a:r>
              <a:rPr lang="en-US" dirty="0" smtClean="0"/>
              <a:t>GERAK MAKAN PROSES DILLING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477806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2286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PROSES LANJUT PROSES BOR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76603"/>
            <a:ext cx="7272965" cy="3598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4400" y="5486400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a. Reaming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27964" y="5486400"/>
            <a:ext cx="1164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r>
              <a:rPr lang="en-US" dirty="0" smtClean="0"/>
              <a:t>. Tapping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867400" y="5510169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c. </a:t>
            </a:r>
            <a:r>
              <a:rPr lang="en-US" dirty="0" err="1" smtClean="0"/>
              <a:t>Counterboring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977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195</TotalTime>
  <Words>377</Words>
  <Application>Microsoft Office PowerPoint</Application>
  <PresentationFormat>On-screen Show (4:3)</PresentationFormat>
  <Paragraphs>60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Adjacency</vt:lpstr>
      <vt:lpstr>PROSES GURDI (DRILLING)</vt:lpstr>
      <vt:lpstr>PROSES GURDI</vt:lpstr>
      <vt:lpstr>PowerPoint Presentation</vt:lpstr>
      <vt:lpstr>MESIN GURDI</vt:lpstr>
      <vt:lpstr>JENIS-JENIS MESIN GURDI</vt:lpstr>
      <vt:lpstr>PowerPoint Presentation</vt:lpstr>
      <vt:lpstr>Mesin gurdi portable dan peka</vt:lpstr>
      <vt:lpstr>Mesin gurdi vertikal</vt:lpstr>
      <vt:lpstr>Mesin gurdi radial</vt:lpstr>
      <vt:lpstr>Mesin gurdi spindel banyak</vt:lpstr>
      <vt:lpstr>GEOMETRI MATA BOR (TWIST DRILL)</vt:lpstr>
      <vt:lpstr>JENIS MATA BOR KHUSUS</vt:lpstr>
      <vt:lpstr>JENIS MATA BOR</vt:lpstr>
      <vt:lpstr>PENCEKAMAN MATA BOR</vt:lpstr>
      <vt:lpstr>KLEM BENDA KERJA</vt:lpstr>
      <vt:lpstr>KECEPATAN POTONG</vt:lpstr>
      <vt:lpstr>GERAK MAKAN (FEED)</vt:lpstr>
      <vt:lpstr>GERAK MAKAN PROSES DILLING</vt:lpstr>
      <vt:lpstr>PROSES LANJUT PROSES BOR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PROSES GURDI (DRILLING)</dc:title>
  <dc:creator>didi123</dc:creator>
  <cp:lastModifiedBy>didi123</cp:lastModifiedBy>
  <cp:revision>11</cp:revision>
  <dcterms:created xsi:type="dcterms:W3CDTF">2014-12-05T10:27:27Z</dcterms:created>
  <dcterms:modified xsi:type="dcterms:W3CDTF">2015-01-06T12:03:48Z</dcterms:modified>
</cp:coreProperties>
</file>