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F1F7487-DA1C-4CC4-8FD0-0F98438A34E7}" type="datetimeFigureOut">
              <a:rPr lang="en-US" smtClean="0"/>
              <a:pPr/>
              <a:t>10/9/2018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325A9D8-F7B8-4C62-AA3A-B88DCEB0BC4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OGO UPGRI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14256" y="1481138"/>
            <a:ext cx="3515487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welcome to our presentation</a:t>
            </a:r>
            <a:endParaRPr lang="en-US" sz="44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1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dirty="0" err="1" smtClean="0"/>
              <a:t>Kelompok</a:t>
            </a:r>
            <a:r>
              <a:rPr lang="en-US" sz="6000" dirty="0" smtClean="0"/>
              <a:t> 4 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362200"/>
            <a:ext cx="7772400" cy="2830111"/>
          </a:xfrm>
        </p:spPr>
        <p:txBody>
          <a:bodyPr>
            <a:normAutofit/>
          </a:bodyPr>
          <a:lstStyle/>
          <a:p>
            <a:pPr marL="284163" indent="-284163" algn="just">
              <a:buFont typeface="Wingdings" pitchFamily="2" charset="2"/>
              <a:buChar char="q"/>
            </a:pPr>
            <a:r>
              <a:rPr lang="en-US" sz="2800" dirty="0" smtClean="0"/>
              <a:t>ANUGRAH NUR PRATIWI 	(18120302)</a:t>
            </a:r>
          </a:p>
          <a:p>
            <a:pPr algn="just">
              <a:buFont typeface="Wingdings" pitchFamily="2" charset="2"/>
              <a:buChar char="q"/>
            </a:pPr>
            <a:r>
              <a:rPr lang="en-US" sz="2800" dirty="0" smtClean="0"/>
              <a:t>MUHAMMAD ALFAN HABIBI (18120284)</a:t>
            </a:r>
          </a:p>
          <a:p>
            <a:pPr algn="just">
              <a:buFont typeface="Wingdings" pitchFamily="2" charset="2"/>
              <a:buChar char="q"/>
            </a:pPr>
            <a:r>
              <a:rPr lang="en-US" sz="2800" dirty="0" smtClean="0"/>
              <a:t>TILEO NOVIANTO  (18120309)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1447800"/>
            <a:ext cx="8229600" cy="32004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latin typeface="Aharoni" pitchFamily="2" charset="-79"/>
                <a:cs typeface="Aharoni" pitchFamily="2" charset="-79"/>
              </a:rPr>
              <a:t>BEBERAPA KASUS ETIKA PROFESI KEPENDIDIKAN 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178491"/>
          </a:xfrm>
        </p:spPr>
        <p:txBody>
          <a:bodyPr/>
          <a:lstStyle/>
          <a:p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akhlak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b="1" dirty="0" err="1" smtClean="0"/>
              <a:t>Etika</a:t>
            </a:r>
            <a:r>
              <a:rPr lang="en-US" b="1" dirty="0" smtClean="0"/>
              <a:t> </a:t>
            </a:r>
            <a:r>
              <a:rPr lang="en-US" b="1" dirty="0" err="1" smtClean="0"/>
              <a:t>profesi</a:t>
            </a:r>
            <a:r>
              <a:rPr lang="en-US" b="1" dirty="0" smtClean="0"/>
              <a:t> guru </a:t>
            </a:r>
            <a:r>
              <a:rPr lang="id-ID" dirty="0" smtClean="0"/>
              <a:t>memberitahukan </a:t>
            </a:r>
            <a:r>
              <a:rPr lang="id-ID" dirty="0" smtClean="0"/>
              <a:t>suatu pengetahuan kepada masyarakat agar dapat memahami arti pentingnya suatu profesi, sehingga memungkinkan pengontrolan terhadap guru di lapangan kerja.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lowchart: Punched Tape 3"/>
          <p:cNvSpPr/>
          <p:nvPr/>
        </p:nvSpPr>
        <p:spPr>
          <a:xfrm>
            <a:off x="609600" y="228600"/>
            <a:ext cx="4648200" cy="144780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Apa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si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itu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etika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dan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apa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si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itu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etika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profesi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guru??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Pertanggung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</a:t>
            </a:r>
            <a:r>
              <a:rPr lang="en-US" b="1" dirty="0" smtClean="0"/>
              <a:t>(</a:t>
            </a:r>
            <a:r>
              <a:rPr lang="en-US" b="1" dirty="0" err="1" smtClean="0"/>
              <a:t>reponsibility</a:t>
            </a:r>
            <a:r>
              <a:rPr lang="en-US" b="1" dirty="0" smtClean="0"/>
              <a:t>)</a:t>
            </a:r>
          </a:p>
          <a:p>
            <a:r>
              <a:rPr lang="en-US" dirty="0" err="1" smtClean="0"/>
              <a:t>Pengabdian</a:t>
            </a:r>
            <a:r>
              <a:rPr lang="en-US" dirty="0" smtClean="0"/>
              <a:t> </a:t>
            </a:r>
            <a:r>
              <a:rPr lang="en-US" b="1" dirty="0" smtClean="0"/>
              <a:t>(dedication)</a:t>
            </a:r>
          </a:p>
          <a:p>
            <a:r>
              <a:rPr lang="en-US" dirty="0" err="1" smtClean="0"/>
              <a:t>Kesetiaan</a:t>
            </a:r>
            <a:r>
              <a:rPr lang="en-US" dirty="0" smtClean="0"/>
              <a:t> </a:t>
            </a:r>
            <a:r>
              <a:rPr lang="en-US" b="1" dirty="0" smtClean="0"/>
              <a:t>(</a:t>
            </a:r>
            <a:r>
              <a:rPr lang="en-US" b="1" dirty="0" err="1" smtClean="0"/>
              <a:t>loyalitas</a:t>
            </a:r>
            <a:r>
              <a:rPr lang="en-US" b="1" dirty="0" smtClean="0"/>
              <a:t>)</a:t>
            </a:r>
          </a:p>
          <a:p>
            <a:r>
              <a:rPr lang="en-US" dirty="0" err="1" smtClean="0"/>
              <a:t>Kepekaan</a:t>
            </a:r>
            <a:r>
              <a:rPr lang="en-US" dirty="0" smtClean="0"/>
              <a:t> </a:t>
            </a:r>
            <a:r>
              <a:rPr lang="en-US" b="1" dirty="0" smtClean="0"/>
              <a:t>(sensitivity)</a:t>
            </a:r>
          </a:p>
          <a:p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b="1" dirty="0" smtClean="0"/>
              <a:t>(equality)</a:t>
            </a:r>
          </a:p>
          <a:p>
            <a:r>
              <a:rPr lang="en-US" dirty="0" err="1" smtClean="0"/>
              <a:t>Kepantasan</a:t>
            </a:r>
            <a:r>
              <a:rPr lang="en-US" dirty="0" smtClean="0"/>
              <a:t> </a:t>
            </a:r>
            <a:r>
              <a:rPr lang="en-US" b="1" dirty="0" smtClean="0"/>
              <a:t>(equity)</a:t>
            </a:r>
            <a:endParaRPr lang="en-US" b="1" dirty="0" smtClean="0"/>
          </a:p>
          <a:p>
            <a:pPr marL="624078" indent="-514350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: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endParaRPr lang="en-US" dirty="0" smtClean="0"/>
          </a:p>
          <a:p>
            <a:r>
              <a:rPr lang="en-US" dirty="0" err="1" smtClean="0"/>
              <a:t>Semangat</a:t>
            </a:r>
            <a:r>
              <a:rPr lang="en-US" dirty="0" smtClean="0"/>
              <a:t> yang </a:t>
            </a:r>
            <a:r>
              <a:rPr lang="en-US" dirty="0" err="1" smtClean="0"/>
              <a:t>menjunjung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endParaRPr lang="en-US" dirty="0" smtClean="0"/>
          </a:p>
          <a:p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				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Moral 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Menjunjung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martabat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endParaRPr lang="en-US" dirty="0" smtClean="0"/>
          </a:p>
          <a:p>
            <a:r>
              <a:rPr lang="en-US" dirty="0" err="1" smtClean="0"/>
              <a:t>Menjaga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memelihara</a:t>
            </a:r>
            <a:r>
              <a:rPr lang="en-US" dirty="0" smtClean="0"/>
              <a:t> </a:t>
            </a:r>
            <a:r>
              <a:rPr lang="en-US" dirty="0" err="1" smtClean="0"/>
              <a:t>kesejahteraan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anggotanya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pengabdian</a:t>
            </a:r>
            <a:r>
              <a:rPr lang="en-US" dirty="0" smtClean="0"/>
              <a:t> 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mutu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mutu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 err="1" smtClean="0"/>
              <a:t>Tujuan</a:t>
            </a:r>
            <a:r>
              <a:rPr lang="en-US" sz="4400" dirty="0" smtClean="0"/>
              <a:t> </a:t>
            </a:r>
            <a:r>
              <a:rPr lang="en-US" sz="4400" dirty="0" err="1" smtClean="0"/>
              <a:t>Kode</a:t>
            </a:r>
            <a:r>
              <a:rPr lang="en-US" sz="4400" dirty="0" smtClean="0"/>
              <a:t> </a:t>
            </a:r>
            <a:r>
              <a:rPr lang="en-US" sz="4400" dirty="0" err="1" smtClean="0"/>
              <a:t>Etik</a:t>
            </a:r>
            <a:r>
              <a:rPr lang="en-US" sz="4400" dirty="0" smtClean="0"/>
              <a:t> </a:t>
            </a:r>
            <a:r>
              <a:rPr lang="en-US" sz="4400" dirty="0" err="1" smtClean="0"/>
              <a:t>Profesi</a:t>
            </a:r>
            <a:r>
              <a:rPr lang="en-US" sz="4400" dirty="0" smtClean="0"/>
              <a:t> </a:t>
            </a:r>
            <a:r>
              <a:rPr lang="en-US" sz="4400" dirty="0" err="1" smtClean="0"/>
              <a:t>Keguruan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Mengambil</a:t>
            </a:r>
            <a:r>
              <a:rPr lang="en-US" sz="2400" dirty="0" smtClean="0"/>
              <a:t> </a:t>
            </a:r>
            <a:r>
              <a:rPr lang="en-US" sz="2400" dirty="0" err="1" smtClean="0"/>
              <a:t>jalan</a:t>
            </a:r>
            <a:r>
              <a:rPr lang="en-US" sz="2400" dirty="0" smtClean="0"/>
              <a:t> </a:t>
            </a:r>
            <a:r>
              <a:rPr lang="en-US" sz="2400" dirty="0" err="1" smtClean="0"/>
              <a:t>pintas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endParaRPr lang="en-US" sz="2400" dirty="0" smtClean="0"/>
          </a:p>
          <a:p>
            <a:r>
              <a:rPr lang="en-US" sz="2400" dirty="0" err="1" smtClean="0"/>
              <a:t>Menunggu</a:t>
            </a:r>
            <a:r>
              <a:rPr lang="en-US" sz="2400" dirty="0" smtClean="0"/>
              <a:t> </a:t>
            </a:r>
            <a:r>
              <a:rPr lang="en-US" sz="2400" dirty="0" err="1" smtClean="0"/>
              <a:t>peserta</a:t>
            </a:r>
            <a:r>
              <a:rPr lang="en-US" sz="2400" dirty="0" smtClean="0"/>
              <a:t> </a:t>
            </a:r>
            <a:r>
              <a:rPr lang="en-US" sz="2400" dirty="0" err="1" smtClean="0"/>
              <a:t>didik</a:t>
            </a:r>
            <a:r>
              <a:rPr lang="en-US" sz="2400" dirty="0" smtClean="0"/>
              <a:t>  </a:t>
            </a:r>
            <a:r>
              <a:rPr lang="en-US" sz="2400" dirty="0" err="1" smtClean="0"/>
              <a:t>berperilaku</a:t>
            </a:r>
            <a:r>
              <a:rPr lang="en-US" sz="2400" dirty="0" smtClean="0"/>
              <a:t> </a:t>
            </a:r>
            <a:r>
              <a:rPr lang="en-US" sz="2400" dirty="0" err="1" smtClean="0"/>
              <a:t>negatif</a:t>
            </a:r>
            <a:endParaRPr lang="en-US" sz="2400" dirty="0" smtClean="0"/>
          </a:p>
          <a:p>
            <a:r>
              <a:rPr lang="en-US" sz="2400" dirty="0" err="1" smtClean="0"/>
              <a:t>Menggunakan</a:t>
            </a:r>
            <a:r>
              <a:rPr lang="en-US" sz="2400" dirty="0" smtClean="0"/>
              <a:t> </a:t>
            </a:r>
            <a:r>
              <a:rPr lang="en-US" sz="2400" dirty="0" err="1" smtClean="0"/>
              <a:t>destruktif</a:t>
            </a:r>
            <a:r>
              <a:rPr lang="en-US" sz="2400" dirty="0" smtClean="0"/>
              <a:t> </a:t>
            </a:r>
            <a:r>
              <a:rPr lang="en-US" sz="2400" dirty="0" err="1" smtClean="0"/>
              <a:t>disiplin</a:t>
            </a:r>
            <a:endParaRPr lang="en-US" sz="2400" dirty="0" smtClean="0"/>
          </a:p>
          <a:p>
            <a:r>
              <a:rPr lang="en-US" sz="2400" dirty="0" err="1" smtClean="0"/>
              <a:t>Mengabaikan</a:t>
            </a:r>
            <a:r>
              <a:rPr lang="en-US" sz="2400" dirty="0" smtClean="0"/>
              <a:t> </a:t>
            </a:r>
            <a:r>
              <a:rPr lang="en-US" sz="2400" dirty="0" err="1" smtClean="0"/>
              <a:t>perbedaan</a:t>
            </a:r>
            <a:r>
              <a:rPr lang="en-US" sz="2400" dirty="0" smtClean="0"/>
              <a:t> </a:t>
            </a:r>
            <a:r>
              <a:rPr lang="en-US" sz="2400" dirty="0" err="1" smtClean="0"/>
              <a:t>peserta</a:t>
            </a:r>
            <a:r>
              <a:rPr lang="en-US" sz="2400" dirty="0" smtClean="0"/>
              <a:t> </a:t>
            </a:r>
            <a:r>
              <a:rPr lang="en-US" sz="2400" dirty="0" err="1" smtClean="0"/>
              <a:t>didik</a:t>
            </a:r>
            <a:endParaRPr lang="en-US" sz="2400" dirty="0" smtClean="0"/>
          </a:p>
          <a:p>
            <a:r>
              <a:rPr lang="en-US" sz="2400" dirty="0" err="1" smtClean="0"/>
              <a:t>Merasa</a:t>
            </a:r>
            <a:r>
              <a:rPr lang="en-US" sz="2400" dirty="0" smtClean="0"/>
              <a:t> paling </a:t>
            </a:r>
            <a:r>
              <a:rPr lang="en-US" sz="2400" dirty="0" err="1" smtClean="0"/>
              <a:t>pandai</a:t>
            </a:r>
            <a:endParaRPr lang="en-US" sz="2400" dirty="0" smtClean="0"/>
          </a:p>
          <a:p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adil</a:t>
            </a:r>
            <a:endParaRPr lang="en-US" sz="2400" dirty="0" smtClean="0"/>
          </a:p>
          <a:p>
            <a:r>
              <a:rPr lang="en-US" sz="2400" dirty="0" err="1" smtClean="0"/>
              <a:t>Memaksa</a:t>
            </a:r>
            <a:r>
              <a:rPr lang="en-US" sz="2400" dirty="0" smtClean="0"/>
              <a:t> </a:t>
            </a:r>
            <a:r>
              <a:rPr lang="en-US" sz="2400" dirty="0" err="1" smtClean="0"/>
              <a:t>hak</a:t>
            </a:r>
            <a:r>
              <a:rPr lang="en-US" sz="2400" dirty="0" smtClean="0"/>
              <a:t> </a:t>
            </a:r>
            <a:r>
              <a:rPr lang="en-US" sz="2400" dirty="0" err="1" smtClean="0"/>
              <a:t>peserta</a:t>
            </a:r>
            <a:r>
              <a:rPr lang="en-US" sz="2400" dirty="0" smtClean="0"/>
              <a:t> </a:t>
            </a:r>
            <a:r>
              <a:rPr lang="en-US" sz="2400" dirty="0" err="1" smtClean="0"/>
              <a:t>didik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 err="1" smtClean="0"/>
              <a:t>Kesalahan</a:t>
            </a:r>
            <a:r>
              <a:rPr lang="en-US" sz="4400" dirty="0" smtClean="0"/>
              <a:t> yang </a:t>
            </a:r>
            <a:r>
              <a:rPr lang="en-US" sz="4400" dirty="0" err="1" smtClean="0"/>
              <a:t>sering</a:t>
            </a:r>
            <a:r>
              <a:rPr lang="en-US" sz="4400" dirty="0" smtClean="0"/>
              <a:t> </a:t>
            </a:r>
            <a:r>
              <a:rPr lang="en-US" sz="4400" dirty="0" err="1" smtClean="0"/>
              <a:t>dilakukan</a:t>
            </a:r>
            <a:r>
              <a:rPr lang="en-US" sz="4400" dirty="0" smtClean="0"/>
              <a:t> guru</a:t>
            </a:r>
            <a:endParaRPr lang="en-US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 smtClean="0"/>
              <a:t>Memarahi</a:t>
            </a:r>
            <a:r>
              <a:rPr lang="en-US" sz="2800" dirty="0" smtClean="0"/>
              <a:t> </a:t>
            </a:r>
            <a:r>
              <a:rPr lang="en-US" sz="2800" dirty="0" err="1" smtClean="0"/>
              <a:t>siswa</a:t>
            </a:r>
            <a:r>
              <a:rPr lang="en-US" sz="2800" dirty="0" smtClean="0"/>
              <a:t> </a:t>
            </a:r>
            <a:r>
              <a:rPr lang="en-US" sz="2800" dirty="0" err="1" smtClean="0"/>
              <a:t>ketika</a:t>
            </a:r>
            <a:r>
              <a:rPr lang="en-US" sz="2800" dirty="0" smtClean="0"/>
              <a:t>  </a:t>
            </a:r>
            <a:r>
              <a:rPr lang="en-US" sz="2800" dirty="0" err="1" smtClean="0"/>
              <a:t>siswa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bisa</a:t>
            </a:r>
            <a:r>
              <a:rPr lang="en-US" sz="2800" dirty="0" smtClean="0"/>
              <a:t> </a:t>
            </a:r>
            <a:r>
              <a:rPr lang="en-US" sz="2800" dirty="0" err="1" smtClean="0"/>
              <a:t>menjawab</a:t>
            </a:r>
            <a:endParaRPr lang="en-US" sz="2800" dirty="0" smtClean="0"/>
          </a:p>
          <a:p>
            <a:r>
              <a:rPr lang="en-US" sz="2800" dirty="0" err="1" smtClean="0"/>
              <a:t>Merasa</a:t>
            </a:r>
            <a:r>
              <a:rPr lang="en-US" sz="2800" dirty="0" smtClean="0"/>
              <a:t> </a:t>
            </a:r>
            <a:r>
              <a:rPr lang="en-US" sz="2800" dirty="0" err="1" smtClean="0"/>
              <a:t>dirinya</a:t>
            </a:r>
            <a:r>
              <a:rPr lang="en-US" sz="2800" dirty="0" smtClean="0"/>
              <a:t> paling </a:t>
            </a:r>
            <a:r>
              <a:rPr lang="en-US" sz="2800" dirty="0" err="1" smtClean="0"/>
              <a:t>pandai</a:t>
            </a:r>
            <a:endParaRPr lang="en-US" sz="2800" dirty="0" smtClean="0"/>
          </a:p>
          <a:p>
            <a:r>
              <a:rPr lang="en-US" sz="2800" dirty="0" err="1" smtClean="0"/>
              <a:t>Menggunakan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waktu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tepat</a:t>
            </a:r>
            <a:endParaRPr lang="en-US" sz="2800" dirty="0" smtClean="0"/>
          </a:p>
          <a:p>
            <a:r>
              <a:rPr lang="en-US" sz="2800" dirty="0" smtClean="0"/>
              <a:t>Cara </a:t>
            </a:r>
            <a:r>
              <a:rPr lang="en-US" sz="2800" dirty="0" err="1" smtClean="0"/>
              <a:t>mengajar</a:t>
            </a:r>
            <a:r>
              <a:rPr lang="en-US" sz="2800" dirty="0" smtClean="0"/>
              <a:t> </a:t>
            </a:r>
            <a:r>
              <a:rPr lang="en-US" sz="2800" dirty="0" err="1" smtClean="0"/>
              <a:t>monoton</a:t>
            </a:r>
            <a:endParaRPr lang="en-US" sz="2800" dirty="0" smtClean="0"/>
          </a:p>
          <a:p>
            <a:r>
              <a:rPr lang="en-US" sz="2800" dirty="0" err="1" smtClean="0"/>
              <a:t>Diskriminatif</a:t>
            </a:r>
            <a:endParaRPr lang="en-US" sz="2800" dirty="0" smtClean="0"/>
          </a:p>
          <a:p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penghargaan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berlebihan</a:t>
            </a:r>
            <a:endParaRPr lang="en-US" sz="2800" dirty="0" smtClean="0"/>
          </a:p>
          <a:p>
            <a:r>
              <a:rPr lang="en-US" sz="2800" dirty="0" err="1" smtClean="0"/>
              <a:t>Terlalu</a:t>
            </a:r>
            <a:r>
              <a:rPr lang="en-US" sz="2800" dirty="0" smtClean="0"/>
              <a:t> </a:t>
            </a:r>
            <a:r>
              <a:rPr lang="en-US" sz="2800" dirty="0" err="1" smtClean="0"/>
              <a:t>permisif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siswa</a:t>
            </a:r>
            <a:endParaRPr lang="en-US" sz="2800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8423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 err="1" smtClean="0"/>
              <a:t>Perilaku</a:t>
            </a:r>
            <a:r>
              <a:rPr lang="en-US" sz="4400" dirty="0" smtClean="0"/>
              <a:t> guru yang </a:t>
            </a:r>
            <a:r>
              <a:rPr lang="en-US" sz="4400" dirty="0" err="1" smtClean="0"/>
              <a:t>kurang</a:t>
            </a:r>
            <a:r>
              <a:rPr lang="en-US" sz="4400" dirty="0" smtClean="0"/>
              <a:t> </a:t>
            </a:r>
            <a:r>
              <a:rPr lang="en-US" sz="4400" dirty="0" err="1" smtClean="0"/>
              <a:t>mendidi</a:t>
            </a:r>
            <a:r>
              <a:rPr lang="en-US" sz="4400" dirty="0" err="1" smtClean="0"/>
              <a:t>k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242</TotalTime>
  <Words>190</Words>
  <Application>Microsoft Office PowerPoint</Application>
  <PresentationFormat>On-screen Show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Concourse</vt:lpstr>
      <vt:lpstr>welcome to our presentation</vt:lpstr>
      <vt:lpstr>Kelompok 4 </vt:lpstr>
      <vt:lpstr>BEBERAPA KASUS ETIKA PROFESI KEPENDIDIKAN </vt:lpstr>
      <vt:lpstr>Slide 4</vt:lpstr>
      <vt:lpstr>Ada beberapa perilaku etika :</vt:lpstr>
      <vt:lpstr>Moral :</vt:lpstr>
      <vt:lpstr>Tujuan Kode Etik Profesi Keguruan</vt:lpstr>
      <vt:lpstr>Kesalahan yang sering dilakukan guru</vt:lpstr>
      <vt:lpstr>Perilaku guru yang kurang mendidik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presentation</dc:title>
  <dc:creator>ASPIRE4732Z</dc:creator>
  <cp:lastModifiedBy>ASPIRE4732Z</cp:lastModifiedBy>
  <cp:revision>22</cp:revision>
  <dcterms:created xsi:type="dcterms:W3CDTF">2018-10-06T15:41:11Z</dcterms:created>
  <dcterms:modified xsi:type="dcterms:W3CDTF">2018-10-09T15:07:30Z</dcterms:modified>
</cp:coreProperties>
</file>