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840" r:id="rId1"/>
  </p:sldMasterIdLst>
  <p:notesMasterIdLst>
    <p:notesMasterId r:id="rId18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660"/>
  </p:normalViewPr>
  <p:slideViewPr>
    <p:cSldViewPr snapToGrid="0">
      <p:cViewPr varScale="1">
        <p:scale>
          <a:sx n="69" d="100"/>
          <a:sy n="69" d="100"/>
        </p:scale>
        <p:origin x="69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BB47333-3CDA-4955-94CF-AFC57B59FF4D}" type="datetimeFigureOut">
              <a:rPr lang="id-ID" smtClean="0"/>
              <a:t>20/02/2020</a:t>
            </a:fld>
            <a:endParaRPr lang="id-ID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d-ID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5526374-AE24-4BAF-A0CE-4C997E5F0621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02320326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Rectangle 2"/>
          <p:cNvSpPr>
            <a:spLocks noGrp="1" noChangeArrowheads="1"/>
          </p:cNvSpPr>
          <p:nvPr>
            <p:ph type="hdr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en-US" sz="1200"/>
              <a:t>Psikologi Kepribadian</a:t>
            </a:r>
          </a:p>
        </p:txBody>
      </p:sp>
      <p:sp>
        <p:nvSpPr>
          <p:cNvPr id="286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2A0F9081-E562-47B3-9FE9-5DFA6C29CE7D}" type="slidenum">
              <a:rPr lang="en-US" sz="1200"/>
              <a:pPr eaLnBrk="1" hangingPunct="1"/>
              <a:t>1</a:t>
            </a:fld>
            <a:endParaRPr lang="en-US" sz="1200"/>
          </a:p>
        </p:txBody>
      </p:sp>
      <p:sp>
        <p:nvSpPr>
          <p:cNvPr id="286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d-ID">
              <a:latin typeface="Arial" panose="020B0604020202020204" pitchFamily="34" charset="0"/>
              <a:ea typeface="ＭＳ Ｐゴシック" panose="020B060007020508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47590118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Slide Image Placeholder 1"/>
          <p:cNvSpPr>
            <a:spLocks noGrp="1" noRot="1" noChangeAspect="1"/>
          </p:cNvSpPr>
          <p:nvPr>
            <p:ph type="sldImg"/>
          </p:nvPr>
        </p:nvSpPr>
        <p:spPr>
          <a:ln/>
        </p:spPr>
      </p:sp>
      <p:sp>
        <p:nvSpPr>
          <p:cNvPr id="38914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id-ID">
              <a:latin typeface="Arial" panose="020B0604020202020204" pitchFamily="34" charset="0"/>
              <a:ea typeface="ＭＳ Ｐゴシック" panose="020B0600070205080204" pitchFamily="34" charset="-128"/>
            </a:endParaRPr>
          </a:p>
        </p:txBody>
      </p:sp>
      <p:sp>
        <p:nvSpPr>
          <p:cNvPr id="38915" name="Header Placeholder 3"/>
          <p:cNvSpPr>
            <a:spLocks noGrp="1"/>
          </p:cNvSpPr>
          <p:nvPr>
            <p:ph type="hdr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en-US" sz="1200"/>
              <a:t>Psikologi Kepribadian</a:t>
            </a:r>
          </a:p>
        </p:txBody>
      </p:sp>
      <p:sp>
        <p:nvSpPr>
          <p:cNvPr id="38916" name="Slide Number Placeholder 5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1F9F4FE1-1FFC-45E2-A476-6F0A2AFDEA98}" type="slidenum">
              <a:rPr lang="en-US" sz="1200"/>
              <a:pPr eaLnBrk="1" hangingPunct="1"/>
              <a:t>10</a:t>
            </a:fld>
            <a:endParaRPr lang="en-US" sz="1200"/>
          </a:p>
        </p:txBody>
      </p:sp>
    </p:spTree>
    <p:extLst>
      <p:ext uri="{BB962C8B-B14F-4D97-AF65-F5344CB8AC3E}">
        <p14:creationId xmlns:p14="http://schemas.microsoft.com/office/powerpoint/2010/main" val="12995380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761999"/>
            <a:ext cx="9141619" cy="533400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9270263" y="761999"/>
            <a:ext cx="2925318" cy="5334001"/>
          </a:xfrm>
          <a:prstGeom prst="rect">
            <a:avLst/>
          </a:prstGeom>
          <a:solidFill>
            <a:srgbClr val="C8C8C8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9848" y="1298448"/>
            <a:ext cx="7315200" cy="3255264"/>
          </a:xfrm>
        </p:spPr>
        <p:txBody>
          <a:bodyPr anchor="b">
            <a:normAutofit/>
          </a:bodyPr>
          <a:lstStyle>
            <a:lvl1pPr algn="l">
              <a:defRPr sz="5900" spc="-100" baseline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15" y="4670246"/>
            <a:ext cx="7315200" cy="914400"/>
          </a:xfrm>
        </p:spPr>
        <p:txBody>
          <a:bodyPr anchor="t">
            <a:normAutofit/>
          </a:bodyPr>
          <a:lstStyle>
            <a:lvl1pPr marL="0" indent="0" algn="l">
              <a:buNone/>
              <a:defRPr sz="2200" cap="none" spc="0" baseline="0">
                <a:solidFill>
                  <a:schemeClr val="accent1">
                    <a:lumMod val="20000"/>
                    <a:lumOff val="80000"/>
                  </a:schemeClr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2/20/2020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2/20/2020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67912" y="1298448"/>
            <a:ext cx="7315200" cy="3255264"/>
          </a:xfrm>
        </p:spPr>
        <p:txBody>
          <a:bodyPr anchor="b">
            <a:normAutofit/>
          </a:bodyPr>
          <a:lstStyle>
            <a:lvl1pPr>
              <a:defRPr sz="5900" b="0" spc="-1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86200" y="4672584"/>
            <a:ext cx="7315200" cy="914400"/>
          </a:xfrm>
        </p:spPr>
        <p:txBody>
          <a:bodyPr anchor="t">
            <a:normAutofit/>
          </a:bodyPr>
          <a:lstStyle>
            <a:lvl1pPr marL="0" indent="0">
              <a:buNone/>
              <a:defRPr sz="2200" cap="none" spc="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2/20/2020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867912" y="868680"/>
            <a:ext cx="3474720" cy="5120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818120" y="868680"/>
            <a:ext cx="3474720" cy="5120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2/20/2020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67912" y="1023586"/>
            <a:ext cx="3474720" cy="807720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000" b="1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7912" y="1930936"/>
            <a:ext cx="3474720" cy="402336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818463" y="1023586"/>
            <a:ext cx="3474720" cy="813171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000" b="1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818463" y="1930936"/>
            <a:ext cx="3474720" cy="402336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2/20/2020</a:t>
            </a:fld>
            <a:endParaRPr lang="en-US" dirty="0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2/20/2020</a:t>
            </a:fld>
            <a:endParaRPr lang="en-US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2/20/2020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032" y="1143000"/>
            <a:ext cx="2834640" cy="2377440"/>
          </a:xfrm>
        </p:spPr>
        <p:txBody>
          <a:bodyPr anchor="b">
            <a:normAutofit/>
          </a:bodyPr>
          <a:lstStyle>
            <a:lvl1pPr>
              <a:defRPr sz="3200" b="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67912" y="868680"/>
            <a:ext cx="7315200" cy="5120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6032" y="3494176"/>
            <a:ext cx="2834640" cy="2321990"/>
          </a:xfrm>
        </p:spPr>
        <p:txBody>
          <a:bodyPr anchor="t">
            <a:norm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2/20/2020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032" y="1143000"/>
            <a:ext cx="2834640" cy="2377440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570644" y="767419"/>
            <a:ext cx="8115230" cy="5330952"/>
          </a:xfrm>
          <a:solidFill>
            <a:schemeClr val="bg1">
              <a:lumMod val="75000"/>
            </a:schemeClr>
          </a:solidFill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6032" y="3493008"/>
            <a:ext cx="2834640" cy="2322576"/>
          </a:xfrm>
        </p:spPr>
        <p:txBody>
          <a:bodyPr anchor="t">
            <a:norm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2/20/2020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3499101" y="6356350"/>
            <a:ext cx="5911517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2/20/2020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81000" y="990600"/>
            <a:ext cx="2819400" cy="49530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867912" y="868680"/>
            <a:ext cx="7315200" cy="5120640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2/20/2020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758952"/>
            <a:ext cx="3443590" cy="533095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2919" y="1123837"/>
            <a:ext cx="2947482" cy="460118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8" name="Rectangle 37"/>
          <p:cNvSpPr/>
          <p:nvPr/>
        </p:nvSpPr>
        <p:spPr>
          <a:xfrm>
            <a:off x="11815864" y="758952"/>
            <a:ext cx="384048" cy="5330952"/>
          </a:xfrm>
          <a:prstGeom prst="rect">
            <a:avLst/>
          </a:prstGeom>
          <a:solidFill>
            <a:srgbClr val="C8C8C8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69268" y="864108"/>
            <a:ext cx="7315200" cy="51206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62465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5586B75A-687E-405C-8A0B-8D00578BA2C3}" type="datetimeFigureOut">
              <a:rPr lang="en-US" dirty="0"/>
              <a:pPr/>
              <a:t>2/20/2020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869268" y="6356350"/>
            <a:ext cx="59115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34135" y="6356350"/>
            <a:ext cx="153092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accent1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spc="-60" baseline="0">
          <a:solidFill>
            <a:srgbClr val="FFFFFF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buClr>
          <a:schemeClr val="accent1"/>
        </a:buClr>
        <a:buFont typeface="Wingdings 2" pitchFamily="18" charset="2"/>
        <a:buChar char="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68480" y="1198562"/>
            <a:ext cx="7779327" cy="1582738"/>
          </a:xfrm>
          <a:solidFill>
            <a:schemeClr val="bg1"/>
          </a:solidFill>
        </p:spPr>
        <p:txBody>
          <a:bodyPr>
            <a:normAutofit/>
          </a:bodyPr>
          <a:lstStyle/>
          <a:p>
            <a:pPr algn="ctr">
              <a:defRPr/>
            </a:pPr>
            <a:r>
              <a:rPr lang="en-US" sz="4300" dirty="0">
                <a:solidFill>
                  <a:srgbClr val="00B0F0"/>
                </a:solidFill>
                <a:latin typeface="Snap ITC" panose="04040A07060A02020202" pitchFamily="82" charset="0"/>
              </a:rPr>
              <a:t>PSIKOLOGI ANALITIS JUNG</a:t>
            </a:r>
            <a:endParaRPr lang="en-GB" sz="4300" dirty="0">
              <a:solidFill>
                <a:srgbClr val="00B0F0"/>
              </a:solidFill>
              <a:latin typeface="Snap ITC" panose="04040A07060A02020202" pitchFamily="82" charset="0"/>
            </a:endParaRP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5375276" y="2781300"/>
            <a:ext cx="5292725" cy="3168650"/>
          </a:xfrm>
        </p:spPr>
        <p:txBody>
          <a:bodyPr/>
          <a:lstStyle/>
          <a:p>
            <a:pPr marL="495300" indent="-495300"/>
            <a:r>
              <a:rPr lang="en-US" sz="3200">
                <a:latin typeface="Tahoma" panose="020B0604030504040204" pitchFamily="34" charset="0"/>
                <a:ea typeface="ＭＳ Ｐゴシック" panose="020B0600070205080204" pitchFamily="34" charset="-128"/>
              </a:rPr>
              <a:t>	</a:t>
            </a:r>
            <a:endParaRPr lang="en-GB" sz="3200">
              <a:latin typeface="Bookman Old Style" panose="02050604050505020204" pitchFamily="18" charset="0"/>
              <a:ea typeface="ＭＳ Ｐゴシック" panose="020B0600070205080204" pitchFamily="34" charset="-128"/>
            </a:endParaRPr>
          </a:p>
        </p:txBody>
      </p:sp>
      <p:pic>
        <p:nvPicPr>
          <p:cNvPr id="27651" name="Picture 4" descr="personality1.bmp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684180">
            <a:off x="7077952" y="3031077"/>
            <a:ext cx="5229365" cy="30776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22528384"/>
      </p:ext>
    </p:extLst>
  </p:cSld>
  <p:clrMapOvr>
    <a:masterClrMapping/>
  </p:clrMapOvr>
  <p:transition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50000">
                                          <p:val>
                                            <p:strVal val="#ppt_y+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4" grpId="0" animBg="1"/>
      <p:bldP spid="3075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3719369" y="251260"/>
            <a:ext cx="6913563" cy="1081087"/>
          </a:xfrm>
        </p:spPr>
        <p:txBody>
          <a:bodyPr/>
          <a:lstStyle/>
          <a:p>
            <a:pPr eaLnBrk="1" hangingPunct="1"/>
            <a:r>
              <a:rPr lang="en-US" b="1" i="1" u="sng" dirty="0">
                <a:solidFill>
                  <a:srgbClr val="00B0F0"/>
                </a:solidFill>
                <a:latin typeface="Tahoma" panose="020B0604030504040204" pitchFamily="34" charset="0"/>
                <a:ea typeface="ＭＳ Ｐゴシック" panose="020B0600070205080204" pitchFamily="34" charset="-128"/>
              </a:rPr>
              <a:t>Carl Jung (1875-1961)</a:t>
            </a:r>
            <a:endParaRPr lang="en-GB" b="1" i="1" u="sng" dirty="0">
              <a:solidFill>
                <a:srgbClr val="00B0F0"/>
              </a:solidFill>
              <a:latin typeface="Tahoma" panose="020B0604030504040204" pitchFamily="34" charset="0"/>
              <a:ea typeface="ＭＳ Ｐゴシック" panose="020B0600070205080204" pitchFamily="34" charset="-128"/>
            </a:endParaRPr>
          </a:p>
        </p:txBody>
      </p:sp>
      <p:sp>
        <p:nvSpPr>
          <p:cNvPr id="4099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3719369" y="1204048"/>
            <a:ext cx="7991186" cy="4967287"/>
          </a:xfrm>
        </p:spPr>
        <p:txBody>
          <a:bodyPr>
            <a:normAutofit/>
          </a:bodyPr>
          <a:lstStyle/>
          <a:p>
            <a:pPr eaLnBrk="1" hangingPunct="1"/>
            <a:r>
              <a:rPr lang="en-US" sz="2400" dirty="0" err="1">
                <a:latin typeface="Comic Sans MS" panose="030F0702030302020204" pitchFamily="66" charset="0"/>
                <a:ea typeface="ＭＳ Ｐゴシック" panose="020B0600070205080204" pitchFamily="34" charset="-128"/>
              </a:rPr>
              <a:t>Awalnya</a:t>
            </a:r>
            <a:r>
              <a:rPr lang="en-US" sz="2400" dirty="0">
                <a:latin typeface="Comic Sans MS" panose="030F0702030302020204" pitchFamily="66" charset="0"/>
                <a:ea typeface="ＭＳ Ｐゴシック" panose="020B0600070205080204" pitchFamily="34" charset="-128"/>
              </a:rPr>
              <a:t> </a:t>
            </a:r>
            <a:r>
              <a:rPr lang="en-US" sz="2400" dirty="0" err="1">
                <a:latin typeface="Comic Sans MS" panose="030F0702030302020204" pitchFamily="66" charset="0"/>
                <a:ea typeface="ＭＳ Ｐゴシック" panose="020B0600070205080204" pitchFamily="34" charset="-128"/>
              </a:rPr>
              <a:t>menjadi</a:t>
            </a:r>
            <a:r>
              <a:rPr lang="en-US" sz="2400" dirty="0">
                <a:latin typeface="Comic Sans MS" panose="030F0702030302020204" pitchFamily="66" charset="0"/>
                <a:ea typeface="ＭＳ Ｐゴシック" panose="020B0600070205080204" pitchFamily="34" charset="-128"/>
              </a:rPr>
              <a:t> </a:t>
            </a:r>
            <a:r>
              <a:rPr lang="en-US" sz="2400" dirty="0" err="1">
                <a:latin typeface="Comic Sans MS" panose="030F0702030302020204" pitchFamily="66" charset="0"/>
                <a:ea typeface="ＭＳ Ｐゴシック" panose="020B0600070205080204" pitchFamily="34" charset="-128"/>
              </a:rPr>
              <a:t>pengikut</a:t>
            </a:r>
            <a:r>
              <a:rPr lang="en-US" sz="2400" dirty="0">
                <a:latin typeface="Comic Sans MS" panose="030F0702030302020204" pitchFamily="66" charset="0"/>
                <a:ea typeface="ＭＳ Ｐゴシック" panose="020B0600070205080204" pitchFamily="34" charset="-128"/>
              </a:rPr>
              <a:t> Freud </a:t>
            </a:r>
            <a:r>
              <a:rPr lang="en-US" sz="2400" dirty="0" err="1">
                <a:latin typeface="Comic Sans MS" panose="030F0702030302020204" pitchFamily="66" charset="0"/>
                <a:ea typeface="ＭＳ Ｐゴシック" panose="020B0600070205080204" pitchFamily="34" charset="-128"/>
              </a:rPr>
              <a:t>tapi</a:t>
            </a:r>
            <a:r>
              <a:rPr lang="en-US" sz="2400" dirty="0">
                <a:latin typeface="Comic Sans MS" panose="030F0702030302020204" pitchFamily="66" charset="0"/>
                <a:ea typeface="ＭＳ Ｐゴシック" panose="020B0600070205080204" pitchFamily="34" charset="-128"/>
              </a:rPr>
              <a:t> </a:t>
            </a:r>
            <a:r>
              <a:rPr lang="en-US" sz="2400" dirty="0" err="1">
                <a:latin typeface="Comic Sans MS" panose="030F0702030302020204" pitchFamily="66" charset="0"/>
                <a:ea typeface="ＭＳ Ｐゴシック" panose="020B0600070205080204" pitchFamily="34" charset="-128"/>
              </a:rPr>
              <a:t>kemudian</a:t>
            </a:r>
            <a:r>
              <a:rPr lang="en-US" sz="2400" dirty="0">
                <a:latin typeface="Comic Sans MS" panose="030F0702030302020204" pitchFamily="66" charset="0"/>
                <a:ea typeface="ＭＳ Ｐゴシック" panose="020B0600070205080204" pitchFamily="34" charset="-128"/>
              </a:rPr>
              <a:t> </a:t>
            </a:r>
            <a:r>
              <a:rPr lang="en-US" sz="2400" dirty="0" err="1">
                <a:latin typeface="Comic Sans MS" panose="030F0702030302020204" pitchFamily="66" charset="0"/>
                <a:ea typeface="ＭＳ Ｐゴシック" panose="020B0600070205080204" pitchFamily="34" charset="-128"/>
              </a:rPr>
              <a:t>mengembangkan</a:t>
            </a:r>
            <a:r>
              <a:rPr lang="en-US" sz="2400" dirty="0">
                <a:latin typeface="Comic Sans MS" panose="030F0702030302020204" pitchFamily="66" charset="0"/>
                <a:ea typeface="ＭＳ Ｐゴシック" panose="020B0600070205080204" pitchFamily="34" charset="-128"/>
              </a:rPr>
              <a:t> </a:t>
            </a:r>
            <a:r>
              <a:rPr lang="en-US" sz="2400" dirty="0" err="1">
                <a:latin typeface="Comic Sans MS" panose="030F0702030302020204" pitchFamily="66" charset="0"/>
                <a:ea typeface="ＭＳ Ｐゴシック" panose="020B0600070205080204" pitchFamily="34" charset="-128"/>
              </a:rPr>
              <a:t>sendiri</a:t>
            </a:r>
            <a:r>
              <a:rPr lang="en-US" sz="2400" dirty="0">
                <a:latin typeface="Comic Sans MS" panose="030F0702030302020204" pitchFamily="66" charset="0"/>
                <a:ea typeface="ＭＳ Ｐゴシック" panose="020B0600070205080204" pitchFamily="34" charset="-128"/>
              </a:rPr>
              <a:t> </a:t>
            </a:r>
            <a:r>
              <a:rPr lang="en-US" sz="2400" dirty="0" err="1">
                <a:latin typeface="Comic Sans MS" panose="030F0702030302020204" pitchFamily="66" charset="0"/>
                <a:ea typeface="ＭＳ Ｐゴシック" panose="020B0600070205080204" pitchFamily="34" charset="-128"/>
              </a:rPr>
              <a:t>teorinya</a:t>
            </a:r>
            <a:endParaRPr lang="en-US" sz="2400" dirty="0">
              <a:latin typeface="Comic Sans MS" panose="030F0702030302020204" pitchFamily="66" charset="0"/>
              <a:ea typeface="ＭＳ Ｐゴシック" panose="020B0600070205080204" pitchFamily="34" charset="-128"/>
            </a:endParaRPr>
          </a:p>
          <a:p>
            <a:pPr eaLnBrk="1" hangingPunct="1"/>
            <a:r>
              <a:rPr lang="en-US" sz="2400" dirty="0" err="1">
                <a:latin typeface="Comic Sans MS" panose="030F0702030302020204" pitchFamily="66" charset="0"/>
                <a:ea typeface="ＭＳ Ｐゴシック" panose="020B0600070205080204" pitchFamily="34" charset="-128"/>
              </a:rPr>
              <a:t>Perbedaan</a:t>
            </a:r>
            <a:r>
              <a:rPr lang="en-US" sz="2400" dirty="0">
                <a:latin typeface="Comic Sans MS" panose="030F0702030302020204" pitchFamily="66" charset="0"/>
                <a:ea typeface="ＭＳ Ｐゴシック" panose="020B0600070205080204" pitchFamily="34" charset="-128"/>
              </a:rPr>
              <a:t> </a:t>
            </a:r>
            <a:r>
              <a:rPr lang="en-US" sz="2400" dirty="0" err="1">
                <a:latin typeface="Comic Sans MS" panose="030F0702030302020204" pitchFamily="66" charset="0"/>
                <a:ea typeface="ＭＳ Ｐゴシック" panose="020B0600070205080204" pitchFamily="34" charset="-128"/>
              </a:rPr>
              <a:t>dengan</a:t>
            </a:r>
            <a:r>
              <a:rPr lang="en-US" sz="2400" dirty="0">
                <a:latin typeface="Comic Sans MS" panose="030F0702030302020204" pitchFamily="66" charset="0"/>
                <a:ea typeface="ＭＳ Ｐゴシック" panose="020B0600070205080204" pitchFamily="34" charset="-128"/>
              </a:rPr>
              <a:t> Freud:</a:t>
            </a:r>
          </a:p>
          <a:p>
            <a:pPr eaLnBrk="1" hangingPunct="1">
              <a:buFont typeface="Tw Cen MT" panose="020B0602020104020603" pitchFamily="34" charset="0"/>
              <a:buAutoNum type="alphaLcPeriod"/>
            </a:pPr>
            <a:r>
              <a:rPr lang="en-US" sz="2400" dirty="0">
                <a:latin typeface="Comic Sans MS" panose="030F0702030302020204" pitchFamily="66" charset="0"/>
                <a:ea typeface="ＭＳ Ｐゴシック" panose="020B0600070205080204" pitchFamily="34" charset="-128"/>
              </a:rPr>
              <a:t>Jung </a:t>
            </a:r>
            <a:r>
              <a:rPr lang="en-US" sz="2400" dirty="0" err="1">
                <a:latin typeface="Comic Sans MS" panose="030F0702030302020204" pitchFamily="66" charset="0"/>
                <a:ea typeface="ＭＳ Ｐゴシック" panose="020B0600070205080204" pitchFamily="34" charset="-128"/>
              </a:rPr>
              <a:t>memperluas</a:t>
            </a:r>
            <a:r>
              <a:rPr lang="en-US" sz="2400" dirty="0">
                <a:latin typeface="Comic Sans MS" panose="030F0702030302020204" pitchFamily="66" charset="0"/>
                <a:ea typeface="ＭＳ Ｐゴシック" panose="020B0600070205080204" pitchFamily="34" charset="-128"/>
              </a:rPr>
              <a:t> </a:t>
            </a:r>
            <a:r>
              <a:rPr lang="en-US" sz="2400" dirty="0" err="1">
                <a:latin typeface="Comic Sans MS" panose="030F0702030302020204" pitchFamily="66" charset="0"/>
                <a:ea typeface="ＭＳ Ｐゴシック" panose="020B0600070205080204" pitchFamily="34" charset="-128"/>
              </a:rPr>
              <a:t>konsep</a:t>
            </a:r>
            <a:r>
              <a:rPr lang="en-US" sz="2400" dirty="0">
                <a:latin typeface="Comic Sans MS" panose="030F0702030302020204" pitchFamily="66" charset="0"/>
                <a:ea typeface="ＭＳ Ｐゴシック" panose="020B0600070205080204" pitchFamily="34" charset="-128"/>
              </a:rPr>
              <a:t> libido </a:t>
            </a:r>
            <a:r>
              <a:rPr lang="en-US" sz="2400" dirty="0" err="1">
                <a:latin typeface="Comic Sans MS" panose="030F0702030302020204" pitchFamily="66" charset="0"/>
                <a:ea typeface="ＭＳ Ｐゴシック" panose="020B0600070205080204" pitchFamily="34" charset="-128"/>
              </a:rPr>
              <a:t>menjadi</a:t>
            </a:r>
            <a:r>
              <a:rPr lang="en-US" sz="2400" dirty="0">
                <a:latin typeface="Comic Sans MS" panose="030F0702030302020204" pitchFamily="66" charset="0"/>
                <a:ea typeface="ＭＳ Ｐゴシック" panose="020B0600070205080204" pitchFamily="34" charset="-128"/>
              </a:rPr>
              <a:t> </a:t>
            </a:r>
            <a:r>
              <a:rPr lang="en-US" sz="2400" dirty="0" err="1">
                <a:latin typeface="Comic Sans MS" panose="030F0702030302020204" pitchFamily="66" charset="0"/>
                <a:ea typeface="ＭＳ Ｐゴシック" panose="020B0600070205080204" pitchFamily="34" charset="-128"/>
              </a:rPr>
              <a:t>energi</a:t>
            </a:r>
            <a:r>
              <a:rPr lang="en-US" sz="2400" dirty="0">
                <a:latin typeface="Comic Sans MS" panose="030F0702030302020204" pitchFamily="66" charset="0"/>
                <a:ea typeface="ＭＳ Ｐゴシック" panose="020B0600070205080204" pitchFamily="34" charset="-128"/>
              </a:rPr>
              <a:t> </a:t>
            </a:r>
            <a:r>
              <a:rPr lang="en-US" sz="2400" dirty="0" err="1">
                <a:latin typeface="Comic Sans MS" panose="030F0702030302020204" pitchFamily="66" charset="0"/>
                <a:ea typeface="ＭＳ Ｐゴシック" panose="020B0600070205080204" pitchFamily="34" charset="-128"/>
              </a:rPr>
              <a:t>psikis</a:t>
            </a:r>
            <a:r>
              <a:rPr lang="en-US" sz="2400" dirty="0">
                <a:latin typeface="Comic Sans MS" panose="030F0702030302020204" pitchFamily="66" charset="0"/>
                <a:ea typeface="ＭＳ Ｐゴシック" panose="020B0600070205080204" pitchFamily="34" charset="-128"/>
              </a:rPr>
              <a:t> yang </a:t>
            </a:r>
            <a:r>
              <a:rPr lang="en-US" sz="2400" dirty="0" err="1">
                <a:latin typeface="Comic Sans MS" panose="030F0702030302020204" pitchFamily="66" charset="0"/>
                <a:ea typeface="ＭＳ Ｐゴシック" panose="020B0600070205080204" pitchFamily="34" charset="-128"/>
              </a:rPr>
              <a:t>lebih</a:t>
            </a:r>
            <a:r>
              <a:rPr lang="en-US" sz="2400" dirty="0">
                <a:latin typeface="Comic Sans MS" panose="030F0702030302020204" pitchFamily="66" charset="0"/>
                <a:ea typeface="ＭＳ Ｐゴシック" panose="020B0600070205080204" pitchFamily="34" charset="-128"/>
              </a:rPr>
              <a:t> </a:t>
            </a:r>
            <a:r>
              <a:rPr lang="en-US" sz="2400" dirty="0" err="1">
                <a:latin typeface="Comic Sans MS" panose="030F0702030302020204" pitchFamily="66" charset="0"/>
                <a:ea typeface="ＭＳ Ｐゴシック" panose="020B0600070205080204" pitchFamily="34" charset="-128"/>
              </a:rPr>
              <a:t>umum</a:t>
            </a:r>
            <a:r>
              <a:rPr lang="en-US" sz="2400" dirty="0">
                <a:latin typeface="Comic Sans MS" panose="030F0702030302020204" pitchFamily="66" charset="0"/>
                <a:ea typeface="ＭＳ Ｐゴシック" panose="020B0600070205080204" pitchFamily="34" charset="-128"/>
              </a:rPr>
              <a:t> (</a:t>
            </a:r>
            <a:r>
              <a:rPr lang="en-US" sz="2400" dirty="0" err="1">
                <a:latin typeface="Comic Sans MS" panose="030F0702030302020204" pitchFamily="66" charset="0"/>
                <a:ea typeface="ＭＳ Ｐゴシック" panose="020B0600070205080204" pitchFamily="34" charset="-128"/>
              </a:rPr>
              <a:t>tidak</a:t>
            </a:r>
            <a:r>
              <a:rPr lang="en-US" sz="2400" dirty="0">
                <a:latin typeface="Comic Sans MS" panose="030F0702030302020204" pitchFamily="66" charset="0"/>
                <a:ea typeface="ＭＳ Ｐゴシック" panose="020B0600070205080204" pitchFamily="34" charset="-128"/>
              </a:rPr>
              <a:t> </a:t>
            </a:r>
            <a:r>
              <a:rPr lang="en-US" sz="2400" dirty="0" err="1">
                <a:latin typeface="Comic Sans MS" panose="030F0702030302020204" pitchFamily="66" charset="0"/>
                <a:ea typeface="ＭＳ Ｐゴシック" panose="020B0600070205080204" pitchFamily="34" charset="-128"/>
              </a:rPr>
              <a:t>hanya</a:t>
            </a:r>
            <a:r>
              <a:rPr lang="en-US" sz="2400" dirty="0">
                <a:latin typeface="Comic Sans MS" panose="030F0702030302020204" pitchFamily="66" charset="0"/>
                <a:ea typeface="ＭＳ Ｐゴシック" panose="020B0600070205080204" pitchFamily="34" charset="-128"/>
              </a:rPr>
              <a:t> </a:t>
            </a:r>
            <a:r>
              <a:rPr lang="en-US" sz="2400" dirty="0" err="1">
                <a:latin typeface="Comic Sans MS" panose="030F0702030302020204" pitchFamily="66" charset="0"/>
                <a:ea typeface="ＭＳ Ｐゴシック" panose="020B0600070205080204" pitchFamily="34" charset="-128"/>
              </a:rPr>
              <a:t>seks</a:t>
            </a:r>
            <a:r>
              <a:rPr lang="en-US" sz="2400" dirty="0">
                <a:latin typeface="Comic Sans MS" panose="030F0702030302020204" pitchFamily="66" charset="0"/>
                <a:ea typeface="ＭＳ Ｐゴシック" panose="020B0600070205080204" pitchFamily="34" charset="-128"/>
              </a:rPr>
              <a:t>) </a:t>
            </a:r>
          </a:p>
          <a:p>
            <a:pPr eaLnBrk="1" hangingPunct="1">
              <a:buFont typeface="Tw Cen MT" panose="020B0602020104020603" pitchFamily="34" charset="0"/>
              <a:buAutoNum type="alphaLcPeriod"/>
            </a:pPr>
            <a:r>
              <a:rPr lang="en-US" sz="2400" dirty="0" err="1">
                <a:latin typeface="Comic Sans MS" panose="030F0702030302020204" pitchFamily="66" charset="0"/>
                <a:ea typeface="ＭＳ Ｐゴシック" panose="020B0600070205080204" pitchFamily="34" charset="-128"/>
              </a:rPr>
              <a:t>Dia</a:t>
            </a:r>
            <a:r>
              <a:rPr lang="en-US" sz="2400" dirty="0">
                <a:latin typeface="Comic Sans MS" panose="030F0702030302020204" pitchFamily="66" charset="0"/>
                <a:ea typeface="ＭＳ Ｐゴシック" panose="020B0600070205080204" pitchFamily="34" charset="-128"/>
              </a:rPr>
              <a:t> </a:t>
            </a:r>
            <a:r>
              <a:rPr lang="en-US" sz="2400" dirty="0" err="1">
                <a:latin typeface="Comic Sans MS" panose="030F0702030302020204" pitchFamily="66" charset="0"/>
                <a:ea typeface="ＭＳ Ｐゴシック" panose="020B0600070205080204" pitchFamily="34" charset="-128"/>
              </a:rPr>
              <a:t>percaya</a:t>
            </a:r>
            <a:r>
              <a:rPr lang="en-US" sz="2400" dirty="0">
                <a:latin typeface="Comic Sans MS" panose="030F0702030302020204" pitchFamily="66" charset="0"/>
                <a:ea typeface="ＭＳ Ｐゴシック" panose="020B0600070205080204" pitchFamily="34" charset="-128"/>
              </a:rPr>
              <a:t> </a:t>
            </a:r>
            <a:r>
              <a:rPr lang="en-US" sz="2400" dirty="0" err="1">
                <a:latin typeface="Comic Sans MS" panose="030F0702030302020204" pitchFamily="66" charset="0"/>
                <a:ea typeface="ＭＳ Ｐゴシック" panose="020B0600070205080204" pitchFamily="34" charset="-128"/>
              </a:rPr>
              <a:t>manusia</a:t>
            </a:r>
            <a:r>
              <a:rPr lang="en-US" sz="2400" dirty="0">
                <a:latin typeface="Comic Sans MS" panose="030F0702030302020204" pitchFamily="66" charset="0"/>
                <a:ea typeface="ＭＳ Ｐゴシック" panose="020B0600070205080204" pitchFamily="34" charset="-128"/>
              </a:rPr>
              <a:t> </a:t>
            </a:r>
            <a:r>
              <a:rPr lang="en-US" sz="2400" dirty="0" err="1">
                <a:latin typeface="Comic Sans MS" panose="030F0702030302020204" pitchFamily="66" charset="0"/>
                <a:ea typeface="ＭＳ Ｐゴシック" panose="020B0600070205080204" pitchFamily="34" charset="-128"/>
              </a:rPr>
              <a:t>dipengaruhi</a:t>
            </a:r>
            <a:r>
              <a:rPr lang="en-US" sz="2400" dirty="0">
                <a:latin typeface="Comic Sans MS" panose="030F0702030302020204" pitchFamily="66" charset="0"/>
                <a:ea typeface="ＭＳ Ｐゴシック" panose="020B0600070205080204" pitchFamily="34" charset="-128"/>
              </a:rPr>
              <a:t> </a:t>
            </a:r>
            <a:r>
              <a:rPr lang="en-US" sz="2400" dirty="0" err="1">
                <a:latin typeface="Comic Sans MS" panose="030F0702030302020204" pitchFamily="66" charset="0"/>
                <a:ea typeface="ＭＳ Ｐゴシック" panose="020B0600070205080204" pitchFamily="34" charset="-128"/>
              </a:rPr>
              <a:t>oleh</a:t>
            </a:r>
            <a:r>
              <a:rPr lang="en-US" sz="2400" dirty="0">
                <a:latin typeface="Comic Sans MS" panose="030F0702030302020204" pitchFamily="66" charset="0"/>
                <a:ea typeface="ＭＳ Ｐゴシック" panose="020B0600070205080204" pitchFamily="34" charset="-128"/>
              </a:rPr>
              <a:t> </a:t>
            </a:r>
            <a:r>
              <a:rPr lang="en-US" sz="2400" dirty="0" err="1">
                <a:latin typeface="Comic Sans MS" panose="030F0702030302020204" pitchFamily="66" charset="0"/>
                <a:ea typeface="ＭＳ Ｐゴシック" panose="020B0600070205080204" pitchFamily="34" charset="-128"/>
              </a:rPr>
              <a:t>masa</a:t>
            </a:r>
            <a:r>
              <a:rPr lang="en-US" sz="2400" dirty="0">
                <a:latin typeface="Comic Sans MS" panose="030F0702030302020204" pitchFamily="66" charset="0"/>
                <a:ea typeface="ＭＳ Ｐゴシック" panose="020B0600070205080204" pitchFamily="34" charset="-128"/>
              </a:rPr>
              <a:t> </a:t>
            </a:r>
            <a:r>
              <a:rPr lang="en-US" sz="2400" dirty="0" err="1">
                <a:latin typeface="Comic Sans MS" panose="030F0702030302020204" pitchFamily="66" charset="0"/>
                <a:ea typeface="ＭＳ Ｐゴシック" panose="020B0600070205080204" pitchFamily="34" charset="-128"/>
              </a:rPr>
              <a:t>lalunya</a:t>
            </a:r>
            <a:r>
              <a:rPr lang="en-US" sz="2400" dirty="0">
                <a:latin typeface="Comic Sans MS" panose="030F0702030302020204" pitchFamily="66" charset="0"/>
                <a:ea typeface="ＭＳ Ｐゴシック" panose="020B0600070205080204" pitchFamily="34" charset="-128"/>
              </a:rPr>
              <a:t> </a:t>
            </a:r>
            <a:r>
              <a:rPr lang="en-US" sz="2400" dirty="0" err="1">
                <a:latin typeface="Comic Sans MS" panose="030F0702030302020204" pitchFamily="66" charset="0"/>
                <a:ea typeface="ＭＳ Ｐゴシック" panose="020B0600070205080204" pitchFamily="34" charset="-128"/>
              </a:rPr>
              <a:t>tapi</a:t>
            </a:r>
            <a:r>
              <a:rPr lang="en-US" sz="2400" dirty="0">
                <a:latin typeface="Comic Sans MS" panose="030F0702030302020204" pitchFamily="66" charset="0"/>
                <a:ea typeface="ＭＳ Ｐゴシック" panose="020B0600070205080204" pitchFamily="34" charset="-128"/>
              </a:rPr>
              <a:t> </a:t>
            </a:r>
            <a:r>
              <a:rPr lang="en-US" sz="2400" dirty="0" err="1">
                <a:latin typeface="Comic Sans MS" panose="030F0702030302020204" pitchFamily="66" charset="0"/>
                <a:ea typeface="ＭＳ Ｐゴシック" panose="020B0600070205080204" pitchFamily="34" charset="-128"/>
              </a:rPr>
              <a:t>juga</a:t>
            </a:r>
            <a:r>
              <a:rPr lang="en-US" sz="2400" dirty="0">
                <a:latin typeface="Comic Sans MS" panose="030F0702030302020204" pitchFamily="66" charset="0"/>
                <a:ea typeface="ＭＳ Ｐゴシック" panose="020B0600070205080204" pitchFamily="34" charset="-128"/>
              </a:rPr>
              <a:t> </a:t>
            </a:r>
            <a:r>
              <a:rPr lang="en-US" sz="2400" dirty="0" err="1">
                <a:latin typeface="Comic Sans MS" panose="030F0702030302020204" pitchFamily="66" charset="0"/>
                <a:ea typeface="ＭＳ Ｐゴシック" panose="020B0600070205080204" pitchFamily="34" charset="-128"/>
              </a:rPr>
              <a:t>oleh</a:t>
            </a:r>
            <a:r>
              <a:rPr lang="en-US" sz="2400" dirty="0">
                <a:latin typeface="Comic Sans MS" panose="030F0702030302020204" pitchFamily="66" charset="0"/>
                <a:ea typeface="ＭＳ Ｐゴシック" panose="020B0600070205080204" pitchFamily="34" charset="-128"/>
              </a:rPr>
              <a:t> </a:t>
            </a:r>
            <a:r>
              <a:rPr lang="en-US" sz="2400" dirty="0" err="1">
                <a:latin typeface="Comic Sans MS" panose="030F0702030302020204" pitchFamily="66" charset="0"/>
                <a:ea typeface="ＭＳ Ｐゴシック" panose="020B0600070205080204" pitchFamily="34" charset="-128"/>
              </a:rPr>
              <a:t>apa</a:t>
            </a:r>
            <a:r>
              <a:rPr lang="en-US" sz="2400" dirty="0">
                <a:latin typeface="Comic Sans MS" panose="030F0702030302020204" pitchFamily="66" charset="0"/>
                <a:ea typeface="ＭＳ Ｐゴシック" panose="020B0600070205080204" pitchFamily="34" charset="-128"/>
              </a:rPr>
              <a:t> yang </a:t>
            </a:r>
            <a:r>
              <a:rPr lang="en-US" sz="2400" dirty="0" err="1">
                <a:latin typeface="Comic Sans MS" panose="030F0702030302020204" pitchFamily="66" charset="0"/>
                <a:ea typeface="ＭＳ Ｐゴシック" panose="020B0600070205080204" pitchFamily="34" charset="-128"/>
              </a:rPr>
              <a:t>dapat</a:t>
            </a:r>
            <a:r>
              <a:rPr lang="en-US" sz="2400" dirty="0">
                <a:latin typeface="Comic Sans MS" panose="030F0702030302020204" pitchFamily="66" charset="0"/>
                <a:ea typeface="ＭＳ Ｐゴシック" panose="020B0600070205080204" pitchFamily="34" charset="-128"/>
              </a:rPr>
              <a:t> </a:t>
            </a:r>
            <a:r>
              <a:rPr lang="en-US" sz="2400" dirty="0" err="1">
                <a:latin typeface="Comic Sans MS" panose="030F0702030302020204" pitchFamily="66" charset="0"/>
                <a:ea typeface="ＭＳ Ｐゴシック" panose="020B0600070205080204" pitchFamily="34" charset="-128"/>
              </a:rPr>
              <a:t>terjadi</a:t>
            </a:r>
            <a:r>
              <a:rPr lang="en-US" sz="2400" dirty="0">
                <a:latin typeface="Comic Sans MS" panose="030F0702030302020204" pitchFamily="66" charset="0"/>
                <a:ea typeface="ＭＳ Ｐゴシック" panose="020B0600070205080204" pitchFamily="34" charset="-128"/>
              </a:rPr>
              <a:t> di </a:t>
            </a:r>
            <a:r>
              <a:rPr lang="en-US" sz="2400" dirty="0" err="1">
                <a:latin typeface="Comic Sans MS" panose="030F0702030302020204" pitchFamily="66" charset="0"/>
                <a:ea typeface="ＭＳ Ｐゴシック" panose="020B0600070205080204" pitchFamily="34" charset="-128"/>
              </a:rPr>
              <a:t>masa</a:t>
            </a:r>
            <a:r>
              <a:rPr lang="en-US" sz="2400" dirty="0">
                <a:latin typeface="Comic Sans MS" panose="030F0702030302020204" pitchFamily="66" charset="0"/>
                <a:ea typeface="ＭＳ Ｐゴシック" panose="020B0600070205080204" pitchFamily="34" charset="-128"/>
              </a:rPr>
              <a:t> </a:t>
            </a:r>
            <a:r>
              <a:rPr lang="en-US" sz="2400" dirty="0" err="1">
                <a:latin typeface="Comic Sans MS" panose="030F0702030302020204" pitchFamily="66" charset="0"/>
                <a:ea typeface="ＭＳ Ｐゴシック" panose="020B0600070205080204" pitchFamily="34" charset="-128"/>
              </a:rPr>
              <a:t>depan</a:t>
            </a:r>
            <a:endParaRPr lang="en-US" sz="2400" dirty="0">
              <a:latin typeface="Comic Sans MS" panose="030F0702030302020204" pitchFamily="66" charset="0"/>
              <a:ea typeface="ＭＳ Ｐゴシック" panose="020B0600070205080204" pitchFamily="34" charset="-128"/>
            </a:endParaRPr>
          </a:p>
          <a:p>
            <a:pPr eaLnBrk="1" hangingPunct="1">
              <a:buFont typeface="Tw Cen MT" panose="020B0602020104020603" pitchFamily="34" charset="0"/>
              <a:buAutoNum type="alphaLcPeriod"/>
            </a:pPr>
            <a:r>
              <a:rPr lang="en-US" sz="2400" dirty="0">
                <a:latin typeface="Comic Sans MS" panose="030F0702030302020204" pitchFamily="66" charset="0"/>
                <a:ea typeface="ＭＳ Ｐゴシック" panose="020B0600070205080204" pitchFamily="34" charset="-128"/>
              </a:rPr>
              <a:t>Jung </a:t>
            </a:r>
            <a:r>
              <a:rPr lang="en-US" sz="2400" dirty="0" err="1">
                <a:latin typeface="Comic Sans MS" panose="030F0702030302020204" pitchFamily="66" charset="0"/>
                <a:ea typeface="ＭＳ Ｐゴシック" panose="020B0600070205080204" pitchFamily="34" charset="-128"/>
              </a:rPr>
              <a:t>menjelaskan</a:t>
            </a:r>
            <a:r>
              <a:rPr lang="en-US" sz="2400" dirty="0">
                <a:latin typeface="Comic Sans MS" panose="030F0702030302020204" pitchFamily="66" charset="0"/>
                <a:ea typeface="ＭＳ Ｐゴシック" panose="020B0600070205080204" pitchFamily="34" charset="-128"/>
              </a:rPr>
              <a:t> </a:t>
            </a:r>
            <a:r>
              <a:rPr lang="en-US" sz="2400" dirty="0" err="1">
                <a:latin typeface="Comic Sans MS" panose="030F0702030302020204" pitchFamily="66" charset="0"/>
                <a:ea typeface="ＭＳ Ｐゴシック" panose="020B0600070205080204" pitchFamily="34" charset="-128"/>
              </a:rPr>
              <a:t>lebih</a:t>
            </a:r>
            <a:r>
              <a:rPr lang="en-US" sz="2400" dirty="0">
                <a:latin typeface="Comic Sans MS" panose="030F0702030302020204" pitchFamily="66" charset="0"/>
                <a:ea typeface="ＭＳ Ｐゴシック" panose="020B0600070205080204" pitchFamily="34" charset="-128"/>
              </a:rPr>
              <a:t> </a:t>
            </a:r>
            <a:r>
              <a:rPr lang="en-US" sz="2400" dirty="0" err="1">
                <a:latin typeface="Comic Sans MS" panose="030F0702030302020204" pitchFamily="66" charset="0"/>
                <a:ea typeface="ＭＳ Ｐゴシック" panose="020B0600070205080204" pitchFamily="34" charset="-128"/>
              </a:rPr>
              <a:t>detil</a:t>
            </a:r>
            <a:r>
              <a:rPr lang="en-US" sz="2400" dirty="0">
                <a:latin typeface="Comic Sans MS" panose="030F0702030302020204" pitchFamily="66" charset="0"/>
                <a:ea typeface="ＭＳ Ｐゴシック" panose="020B0600070205080204" pitchFamily="34" charset="-128"/>
              </a:rPr>
              <a:t> </a:t>
            </a:r>
            <a:r>
              <a:rPr lang="en-US" sz="2400" dirty="0" err="1">
                <a:latin typeface="Comic Sans MS" panose="030F0702030302020204" pitchFamily="66" charset="0"/>
                <a:ea typeface="ＭＳ Ｐゴシック" panose="020B0600070205080204" pitchFamily="34" charset="-128"/>
              </a:rPr>
              <a:t>mengenai</a:t>
            </a:r>
            <a:r>
              <a:rPr lang="en-US" sz="2400" dirty="0">
                <a:latin typeface="Comic Sans MS" panose="030F0702030302020204" pitchFamily="66" charset="0"/>
                <a:ea typeface="ＭＳ Ｐゴシック" panose="020B0600070205080204" pitchFamily="34" charset="-128"/>
              </a:rPr>
              <a:t> </a:t>
            </a:r>
            <a:r>
              <a:rPr lang="en-US" sz="2400" dirty="0" err="1">
                <a:latin typeface="Comic Sans MS" panose="030F0702030302020204" pitchFamily="66" charset="0"/>
                <a:ea typeface="ＭＳ Ｐゴシック" panose="020B0600070205080204" pitchFamily="34" charset="-128"/>
              </a:rPr>
              <a:t>isi</a:t>
            </a:r>
            <a:r>
              <a:rPr lang="en-US" sz="2400" dirty="0">
                <a:latin typeface="Comic Sans MS" panose="030F0702030302020204" pitchFamily="66" charset="0"/>
                <a:ea typeface="ＭＳ Ｐゴシック" panose="020B0600070205080204" pitchFamily="34" charset="-128"/>
              </a:rPr>
              <a:t> </a:t>
            </a:r>
            <a:r>
              <a:rPr lang="en-US" sz="2400" dirty="0" err="1">
                <a:latin typeface="Comic Sans MS" panose="030F0702030302020204" pitchFamily="66" charset="0"/>
                <a:ea typeface="ＭＳ Ｐゴシック" panose="020B0600070205080204" pitchFamily="34" charset="-128"/>
              </a:rPr>
              <a:t>ketidaksadaran</a:t>
            </a:r>
            <a:r>
              <a:rPr lang="en-US" sz="2400" dirty="0">
                <a:latin typeface="Comic Sans MS" panose="030F0702030302020204" pitchFamily="66" charset="0"/>
                <a:ea typeface="ＭＳ Ｐゴシック" panose="020B0600070205080204" pitchFamily="34" charset="-128"/>
              </a:rPr>
              <a:t>  </a:t>
            </a:r>
          </a:p>
          <a:p>
            <a:pPr eaLnBrk="1" hangingPunct="1">
              <a:buFont typeface="Tw Cen MT" panose="020B0602020104020603" pitchFamily="34" charset="0"/>
              <a:buAutoNum type="alphaLcPeriod"/>
            </a:pPr>
            <a:r>
              <a:rPr lang="en-US" sz="2400" dirty="0">
                <a:latin typeface="Comic Sans MS" panose="030F0702030302020204" pitchFamily="66" charset="0"/>
                <a:ea typeface="ＭＳ Ｐゴシック" panose="020B0600070205080204" pitchFamily="34" charset="-128"/>
              </a:rPr>
              <a:t>	Jung </a:t>
            </a:r>
            <a:r>
              <a:rPr lang="en-US" sz="2400" dirty="0" err="1">
                <a:latin typeface="Comic Sans MS" panose="030F0702030302020204" pitchFamily="66" charset="0"/>
                <a:ea typeface="ＭＳ Ｐゴシック" panose="020B0600070205080204" pitchFamily="34" charset="-128"/>
              </a:rPr>
              <a:t>lebih</a:t>
            </a:r>
            <a:r>
              <a:rPr lang="en-US" sz="2400" dirty="0">
                <a:latin typeface="Comic Sans MS" panose="030F0702030302020204" pitchFamily="66" charset="0"/>
                <a:ea typeface="ＭＳ Ｐゴシック" panose="020B0600070205080204" pitchFamily="34" charset="-128"/>
              </a:rPr>
              <a:t> </a:t>
            </a:r>
            <a:r>
              <a:rPr lang="en-US" sz="2400" dirty="0" err="1">
                <a:latin typeface="Comic Sans MS" panose="030F0702030302020204" pitchFamily="66" charset="0"/>
                <a:ea typeface="ＭＳ Ｐゴシック" panose="020B0600070205080204" pitchFamily="34" charset="-128"/>
              </a:rPr>
              <a:t>menekankan</a:t>
            </a:r>
            <a:r>
              <a:rPr lang="en-US" sz="2400" dirty="0">
                <a:latin typeface="Comic Sans MS" panose="030F0702030302020204" pitchFamily="66" charset="0"/>
                <a:ea typeface="ＭＳ Ｐゴシック" panose="020B0600070205080204" pitchFamily="34" charset="-128"/>
              </a:rPr>
              <a:t> </a:t>
            </a:r>
            <a:r>
              <a:rPr lang="en-US" sz="2400" dirty="0" err="1">
                <a:latin typeface="Comic Sans MS" panose="030F0702030302020204" pitchFamily="66" charset="0"/>
                <a:ea typeface="ＭＳ Ｐゴシック" panose="020B0600070205080204" pitchFamily="34" charset="-128"/>
              </a:rPr>
              <a:t>pentingnya</a:t>
            </a:r>
            <a:r>
              <a:rPr lang="en-US" sz="2400" dirty="0">
                <a:latin typeface="Comic Sans MS" panose="030F0702030302020204" pitchFamily="66" charset="0"/>
                <a:ea typeface="ＭＳ Ｐゴシック" panose="020B0600070205080204" pitchFamily="34" charset="-128"/>
              </a:rPr>
              <a:t> mid-life crisis </a:t>
            </a:r>
            <a:r>
              <a:rPr lang="en-US" sz="2400" dirty="0" err="1">
                <a:latin typeface="Comic Sans MS" panose="030F0702030302020204" pitchFamily="66" charset="0"/>
                <a:ea typeface="ＭＳ Ｐゴシック" panose="020B0600070205080204" pitchFamily="34" charset="-128"/>
              </a:rPr>
              <a:t>daripada</a:t>
            </a:r>
            <a:r>
              <a:rPr lang="en-US" sz="2400" dirty="0">
                <a:latin typeface="Comic Sans MS" panose="030F0702030302020204" pitchFamily="66" charset="0"/>
                <a:ea typeface="ＭＳ Ｐゴシック" panose="020B0600070205080204" pitchFamily="34" charset="-128"/>
              </a:rPr>
              <a:t> 5 </a:t>
            </a:r>
            <a:r>
              <a:rPr lang="en-US" sz="2400" dirty="0" err="1">
                <a:latin typeface="Comic Sans MS" panose="030F0702030302020204" pitchFamily="66" charset="0"/>
                <a:ea typeface="ＭＳ Ｐゴシック" panose="020B0600070205080204" pitchFamily="34" charset="-128"/>
              </a:rPr>
              <a:t>tahun</a:t>
            </a:r>
            <a:r>
              <a:rPr lang="en-US" sz="2400" dirty="0">
                <a:latin typeface="Comic Sans MS" panose="030F0702030302020204" pitchFamily="66" charset="0"/>
                <a:ea typeface="ＭＳ Ｐゴシック" panose="020B0600070205080204" pitchFamily="34" charset="-128"/>
              </a:rPr>
              <a:t> </a:t>
            </a:r>
            <a:r>
              <a:rPr lang="en-US" sz="2400" dirty="0" err="1">
                <a:latin typeface="Comic Sans MS" panose="030F0702030302020204" pitchFamily="66" charset="0"/>
                <a:ea typeface="ＭＳ Ｐゴシック" panose="020B0600070205080204" pitchFamily="34" charset="-128"/>
              </a:rPr>
              <a:t>pertama</a:t>
            </a:r>
            <a:r>
              <a:rPr lang="en-US" sz="2400" dirty="0">
                <a:latin typeface="Comic Sans MS" panose="030F0702030302020204" pitchFamily="66" charset="0"/>
                <a:ea typeface="ＭＳ Ｐゴシック" panose="020B0600070205080204" pitchFamily="34" charset="-128"/>
              </a:rPr>
              <a:t> </a:t>
            </a:r>
            <a:r>
              <a:rPr lang="en-US" sz="2400" dirty="0" err="1">
                <a:latin typeface="Comic Sans MS" panose="030F0702030302020204" pitchFamily="66" charset="0"/>
                <a:ea typeface="ＭＳ Ｐゴシック" panose="020B0600070205080204" pitchFamily="34" charset="-128"/>
              </a:rPr>
              <a:t>kehidupan</a:t>
            </a:r>
            <a:endParaRPr lang="en-GB" sz="2400" dirty="0">
              <a:latin typeface="Comic Sans MS" panose="030F0702030302020204" pitchFamily="66" charset="0"/>
              <a:ea typeface="ＭＳ Ｐゴシック" panose="020B060007020508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593994599"/>
      </p:ext>
    </p:extLst>
  </p:cSld>
  <p:clrMapOvr>
    <a:masterClrMapping/>
  </p:clrMapOvr>
  <p:transition>
    <p:pull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mph" presetSubtype="0" autoRev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449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0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0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40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40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23" presetClass="exit" presetSubtype="32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4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4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40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40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40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40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8" grpId="0"/>
      <p:bldP spid="4098" grpId="1"/>
      <p:bldP spid="4098" grpId="2"/>
      <p:bldP spid="4099" grpId="0" build="p"/>
      <p:bldP spid="4099" grpId="1" build="allAtOnce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1" name="Picture 4" descr="Ju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4345" y="1049483"/>
            <a:ext cx="5953991" cy="50915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1605077"/>
      </p:ext>
    </p:extLst>
  </p:cSld>
  <p:clrMapOvr>
    <a:masterClrMapping/>
  </p:clrMapOvr>
  <p:transition spd="med">
    <p:newsflash/>
    <p:sndAc>
      <p:stSnd>
        <p:snd r:embed="rId2" name="suction.wav"/>
      </p:stSnd>
    </p:sndAc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Rectangle 7"/>
          <p:cNvSpPr>
            <a:spLocks noChangeArrowheads="1"/>
          </p:cNvSpPr>
          <p:nvPr/>
        </p:nvSpPr>
        <p:spPr bwMode="auto">
          <a:xfrm>
            <a:off x="1524000" y="3108325"/>
            <a:ext cx="9144000" cy="6032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lIns="64008" tIns="32004" rIns="64008" bIns="32004">
            <a:spAutoFit/>
          </a:bodyPr>
          <a:lstStyle>
            <a:lvl1pPr defTabSz="639763" eaLnBrk="0" hangingPunct="0">
              <a:tabLst>
                <a:tab pos="239713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defTabSz="639763" eaLnBrk="0" hangingPunct="0">
              <a:tabLst>
                <a:tab pos="239713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defTabSz="639763" eaLnBrk="0" hangingPunct="0">
              <a:tabLst>
                <a:tab pos="239713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defTabSz="639763" eaLnBrk="0" hangingPunct="0">
              <a:tabLst>
                <a:tab pos="239713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defTabSz="639763" eaLnBrk="0" hangingPunct="0">
              <a:tabLst>
                <a:tab pos="239713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defTabSz="639763" eaLnBrk="0" fontAlgn="base" hangingPunct="0">
              <a:spcBef>
                <a:spcPct val="0"/>
              </a:spcBef>
              <a:spcAft>
                <a:spcPct val="0"/>
              </a:spcAft>
              <a:tabLst>
                <a:tab pos="239713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defTabSz="639763" eaLnBrk="0" fontAlgn="base" hangingPunct="0">
              <a:spcBef>
                <a:spcPct val="0"/>
              </a:spcBef>
              <a:spcAft>
                <a:spcPct val="0"/>
              </a:spcAft>
              <a:tabLst>
                <a:tab pos="239713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defTabSz="639763" eaLnBrk="0" fontAlgn="base" hangingPunct="0">
              <a:spcBef>
                <a:spcPct val="0"/>
              </a:spcBef>
              <a:spcAft>
                <a:spcPct val="0"/>
              </a:spcAft>
              <a:tabLst>
                <a:tab pos="239713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defTabSz="639763" eaLnBrk="0" fontAlgn="base" hangingPunct="0">
              <a:spcBef>
                <a:spcPct val="0"/>
              </a:spcBef>
              <a:spcAft>
                <a:spcPct val="0"/>
              </a:spcAft>
              <a:tabLst>
                <a:tab pos="239713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/>
            <a:endParaRPr lang="en-US" sz="1800">
              <a:latin typeface="Tahoma" panose="020B0604030504040204" pitchFamily="34" charset="0"/>
              <a:cs typeface="Tahoma" panose="020B0604030504040204" pitchFamily="34" charset="0"/>
            </a:endParaRPr>
          </a:p>
          <a:p>
            <a:endParaRPr lang="en-US" sz="1700">
              <a:latin typeface="Times New Roman" panose="02020603050405020304" pitchFamily="18" charset="0"/>
              <a:cs typeface="Tahoma" panose="020B0604030504040204" pitchFamily="34" charset="0"/>
            </a:endParaRPr>
          </a:p>
        </p:txBody>
      </p:sp>
      <p:pic>
        <p:nvPicPr>
          <p:cNvPr id="31746" name="Picture 11" descr="bd04924_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32625" y="4149726"/>
            <a:ext cx="1684338" cy="181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747" name="Rectangle 12"/>
          <p:cNvSpPr>
            <a:spLocks noGrp="1" noChangeArrowheads="1"/>
          </p:cNvSpPr>
          <p:nvPr>
            <p:ph type="title"/>
          </p:nvPr>
        </p:nvSpPr>
        <p:spPr>
          <a:xfrm>
            <a:off x="3616035" y="228600"/>
            <a:ext cx="6674139" cy="990600"/>
          </a:xfrm>
        </p:spPr>
        <p:txBody>
          <a:bodyPr/>
          <a:lstStyle/>
          <a:p>
            <a:pPr eaLnBrk="1" hangingPunct="1"/>
            <a:r>
              <a:rPr lang="en-US" dirty="0" err="1">
                <a:solidFill>
                  <a:srgbClr val="00B0F0"/>
                </a:solidFill>
                <a:latin typeface="Tahoma" panose="020B0604030504040204" pitchFamily="34" charset="0"/>
                <a:ea typeface="ＭＳ Ｐゴシック" panose="020B0600070205080204" pitchFamily="34" charset="-128"/>
              </a:rPr>
              <a:t>Prinsip-Prinsip</a:t>
            </a:r>
            <a:r>
              <a:rPr lang="en-US" dirty="0">
                <a:solidFill>
                  <a:srgbClr val="00B0F0"/>
                </a:solidFill>
                <a:latin typeface="Tahoma" panose="020B0604030504040204" pitchFamily="34" charset="0"/>
                <a:ea typeface="ＭＳ Ｐゴシック" panose="020B0600070205080204" pitchFamily="34" charset="-128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Tahoma" panose="020B0604030504040204" pitchFamily="34" charset="0"/>
                <a:ea typeface="ＭＳ Ｐゴシック" panose="020B0600070205080204" pitchFamily="34" charset="-128"/>
              </a:rPr>
              <a:t>Teori</a:t>
            </a:r>
            <a:r>
              <a:rPr lang="en-US" dirty="0">
                <a:solidFill>
                  <a:srgbClr val="00B0F0"/>
                </a:solidFill>
                <a:latin typeface="Tahoma" panose="020B0604030504040204" pitchFamily="34" charset="0"/>
                <a:ea typeface="ＭＳ Ｐゴシック" panose="020B0600070205080204" pitchFamily="34" charset="-128"/>
              </a:rPr>
              <a:t> Jung</a:t>
            </a:r>
          </a:p>
        </p:txBody>
      </p:sp>
      <p:sp>
        <p:nvSpPr>
          <p:cNvPr id="31748" name="Rectangle 13"/>
          <p:cNvSpPr>
            <a:spLocks noGrp="1" noChangeArrowheads="1"/>
          </p:cNvSpPr>
          <p:nvPr>
            <p:ph sz="quarter" idx="1"/>
          </p:nvPr>
        </p:nvSpPr>
        <p:spPr>
          <a:xfrm>
            <a:off x="3616035" y="1020764"/>
            <a:ext cx="7543800" cy="4941887"/>
          </a:xfrm>
        </p:spPr>
        <p:txBody>
          <a:bodyPr/>
          <a:lstStyle/>
          <a:p>
            <a:pPr eaLnBrk="1" hangingPunct="1">
              <a:spcBef>
                <a:spcPct val="0"/>
              </a:spcBef>
              <a:buFontTx/>
              <a:buBlip>
                <a:blip r:embed="rId3"/>
              </a:buBlip>
            </a:pPr>
            <a:r>
              <a:rPr lang="en-US" dirty="0" err="1">
                <a:latin typeface="Tahoma" panose="020B0604030504040204" pitchFamily="34" charset="0"/>
                <a:ea typeface="ＭＳ Ｐゴシック" panose="020B0600070205080204" pitchFamily="34" charset="-128"/>
              </a:rPr>
              <a:t>Kausalitas</a:t>
            </a:r>
            <a:r>
              <a:rPr lang="en-US" dirty="0">
                <a:latin typeface="Tahoma" panose="020B0604030504040204" pitchFamily="34" charset="0"/>
                <a:ea typeface="ＭＳ Ｐゴシック" panose="020B0600070205080204" pitchFamily="34" charset="-128"/>
              </a:rPr>
              <a:t> (</a:t>
            </a:r>
            <a:r>
              <a:rPr lang="en-US" dirty="0" err="1">
                <a:latin typeface="Tahoma" panose="020B0604030504040204" pitchFamily="34" charset="0"/>
                <a:ea typeface="ＭＳ Ｐゴシック" panose="020B0600070205080204" pitchFamily="34" charset="-128"/>
              </a:rPr>
              <a:t>masa</a:t>
            </a:r>
            <a:r>
              <a:rPr lang="en-US" dirty="0">
                <a:latin typeface="Tahoma" panose="020B0604030504040204" pitchFamily="34" charset="0"/>
                <a:ea typeface="ＭＳ Ｐゴシック" panose="020B0600070205080204" pitchFamily="34" charset="-128"/>
              </a:rPr>
              <a:t> </a:t>
            </a:r>
            <a:r>
              <a:rPr lang="en-US" dirty="0" err="1">
                <a:latin typeface="Tahoma" panose="020B0604030504040204" pitchFamily="34" charset="0"/>
                <a:ea typeface="ＭＳ Ｐゴシック" panose="020B0600070205080204" pitchFamily="34" charset="-128"/>
              </a:rPr>
              <a:t>lalu</a:t>
            </a:r>
            <a:r>
              <a:rPr lang="en-US" dirty="0">
                <a:latin typeface="Tahoma" panose="020B0604030504040204" pitchFamily="34" charset="0"/>
                <a:ea typeface="ＭＳ Ｐゴシック" panose="020B0600070205080204" pitchFamily="34" charset="-128"/>
              </a:rPr>
              <a:t>)</a:t>
            </a:r>
          </a:p>
          <a:p>
            <a:pPr eaLnBrk="1" hangingPunct="1">
              <a:spcBef>
                <a:spcPct val="0"/>
              </a:spcBef>
              <a:buFontTx/>
              <a:buBlip>
                <a:blip r:embed="rId3"/>
              </a:buBlip>
            </a:pPr>
            <a:r>
              <a:rPr lang="en-US" dirty="0" err="1">
                <a:latin typeface="Comic Sans MS" panose="030F0702030302020204" pitchFamily="66" charset="0"/>
                <a:ea typeface="ＭＳ Ｐゴシック" panose="020B0600070205080204" pitchFamily="34" charset="-128"/>
                <a:cs typeface="Tahoma" panose="020B0604030504040204" pitchFamily="34" charset="0"/>
              </a:rPr>
              <a:t>Teleologis</a:t>
            </a:r>
            <a:r>
              <a:rPr lang="en-US" dirty="0">
                <a:latin typeface="Comic Sans MS" panose="030F0702030302020204" pitchFamily="66" charset="0"/>
                <a:ea typeface="ＭＳ Ｐゴシック" panose="020B0600070205080204" pitchFamily="34" charset="-128"/>
                <a:cs typeface="Tahoma" panose="020B0604030504040204" pitchFamily="34" charset="0"/>
              </a:rPr>
              <a:t> (</a:t>
            </a:r>
            <a:r>
              <a:rPr lang="en-US" dirty="0" err="1">
                <a:latin typeface="Comic Sans MS" panose="030F0702030302020204" pitchFamily="66" charset="0"/>
                <a:ea typeface="ＭＳ Ｐゴシック" panose="020B0600070205080204" pitchFamily="34" charset="-128"/>
                <a:cs typeface="Tahoma" panose="020B0604030504040204" pitchFamily="34" charset="0"/>
              </a:rPr>
              <a:t>masa</a:t>
            </a:r>
            <a:r>
              <a:rPr lang="en-US" dirty="0">
                <a:latin typeface="Comic Sans MS" panose="030F0702030302020204" pitchFamily="66" charset="0"/>
                <a:ea typeface="ＭＳ Ｐゴシック" panose="020B0600070205080204" pitchFamily="34" charset="-128"/>
                <a:cs typeface="Tahoma" panose="020B0604030504040204" pitchFamily="34" charset="0"/>
              </a:rPr>
              <a:t> </a:t>
            </a:r>
            <a:r>
              <a:rPr lang="en-US" dirty="0" err="1">
                <a:latin typeface="Comic Sans MS" panose="030F0702030302020204" pitchFamily="66" charset="0"/>
                <a:ea typeface="ＭＳ Ｐゴシック" panose="020B0600070205080204" pitchFamily="34" charset="-128"/>
                <a:cs typeface="Tahoma" panose="020B0604030504040204" pitchFamily="34" charset="0"/>
              </a:rPr>
              <a:t>depan</a:t>
            </a:r>
            <a:r>
              <a:rPr lang="en-US" dirty="0">
                <a:latin typeface="Comic Sans MS" panose="030F0702030302020204" pitchFamily="66" charset="0"/>
                <a:ea typeface="ＭＳ Ｐゴシック" panose="020B0600070205080204" pitchFamily="34" charset="-128"/>
                <a:cs typeface="Tahoma" panose="020B0604030504040204" pitchFamily="34" charset="0"/>
              </a:rPr>
              <a:t>)</a:t>
            </a:r>
          </a:p>
          <a:p>
            <a:pPr eaLnBrk="1" hangingPunct="1">
              <a:spcBef>
                <a:spcPct val="0"/>
              </a:spcBef>
              <a:buFontTx/>
              <a:buBlip>
                <a:blip r:embed="rId3"/>
              </a:buBlip>
            </a:pPr>
            <a:r>
              <a:rPr lang="en-US" dirty="0" err="1">
                <a:latin typeface="Tahoma" panose="020B0604030504040204" pitchFamily="34" charset="0"/>
                <a:ea typeface="ＭＳ Ｐゴシック" panose="020B0600070205080204" pitchFamily="34" charset="-128"/>
              </a:rPr>
              <a:t>Sinkronitas</a:t>
            </a:r>
            <a:r>
              <a:rPr lang="en-US" dirty="0">
                <a:latin typeface="Tahoma" panose="020B0604030504040204" pitchFamily="34" charset="0"/>
                <a:ea typeface="ＭＳ Ｐゴシック" panose="020B0600070205080204" pitchFamily="34" charset="-128"/>
              </a:rPr>
              <a:t> (</a:t>
            </a:r>
            <a:r>
              <a:rPr lang="en-US" dirty="0" err="1">
                <a:latin typeface="Tahoma" panose="020B0604030504040204" pitchFamily="34" charset="0"/>
                <a:ea typeface="ＭＳ Ｐゴシック" panose="020B0600070205080204" pitchFamily="34" charset="-128"/>
              </a:rPr>
              <a:t>suatu</a:t>
            </a:r>
            <a:r>
              <a:rPr lang="en-US" dirty="0">
                <a:latin typeface="Tahoma" panose="020B0604030504040204" pitchFamily="34" charset="0"/>
                <a:ea typeface="ＭＳ Ｐゴシック" panose="020B0600070205080204" pitchFamily="34" charset="-128"/>
              </a:rPr>
              <a:t> </a:t>
            </a:r>
            <a:r>
              <a:rPr lang="en-US" dirty="0" err="1">
                <a:latin typeface="Tahoma" panose="020B0604030504040204" pitchFamily="34" charset="0"/>
                <a:ea typeface="ＭＳ Ｐゴシック" panose="020B0600070205080204" pitchFamily="34" charset="-128"/>
              </a:rPr>
              <a:t>kejadian</a:t>
            </a:r>
            <a:r>
              <a:rPr lang="en-US" dirty="0">
                <a:latin typeface="Tahoma" panose="020B0604030504040204" pitchFamily="34" charset="0"/>
                <a:ea typeface="ＭＳ Ｐゴシック" panose="020B0600070205080204" pitchFamily="34" charset="-128"/>
              </a:rPr>
              <a:t> yang </a:t>
            </a:r>
            <a:r>
              <a:rPr lang="en-US" dirty="0" err="1">
                <a:latin typeface="Tahoma" panose="020B0604030504040204" pitchFamily="34" charset="0"/>
                <a:ea typeface="ＭＳ Ｐゴシック" panose="020B0600070205080204" pitchFamily="34" charset="-128"/>
              </a:rPr>
              <a:t>bersamaan</a:t>
            </a:r>
            <a:r>
              <a:rPr lang="en-US" dirty="0">
                <a:latin typeface="Tahoma" panose="020B0604030504040204" pitchFamily="34" charset="0"/>
                <a:ea typeface="ＭＳ Ｐゴシック" panose="020B0600070205080204" pitchFamily="34" charset="-128"/>
              </a:rPr>
              <a:t>  </a:t>
            </a:r>
            <a:r>
              <a:rPr lang="en-US" dirty="0" err="1">
                <a:latin typeface="Tahoma" panose="020B0604030504040204" pitchFamily="34" charset="0"/>
                <a:ea typeface="ＭＳ Ｐゴシック" panose="020B0600070205080204" pitchFamily="34" charset="-128"/>
              </a:rPr>
              <a:t>dengan</a:t>
            </a:r>
            <a:r>
              <a:rPr lang="en-US" dirty="0">
                <a:latin typeface="Tahoma" panose="020B0604030504040204" pitchFamily="34" charset="0"/>
                <a:ea typeface="ＭＳ Ｐゴシック" panose="020B0600070205080204" pitchFamily="34" charset="-128"/>
              </a:rPr>
              <a:t> </a:t>
            </a:r>
            <a:r>
              <a:rPr lang="en-US" dirty="0" err="1">
                <a:latin typeface="Tahoma" panose="020B0604030504040204" pitchFamily="34" charset="0"/>
                <a:ea typeface="ＭＳ Ｐゴシック" panose="020B0600070205080204" pitchFamily="34" charset="-128"/>
              </a:rPr>
              <a:t>apa</a:t>
            </a:r>
            <a:r>
              <a:rPr lang="en-US" dirty="0">
                <a:latin typeface="Tahoma" panose="020B0604030504040204" pitchFamily="34" charset="0"/>
                <a:ea typeface="ＭＳ Ｐゴシック" panose="020B0600070205080204" pitchFamily="34" charset="-128"/>
              </a:rPr>
              <a:t> yang </a:t>
            </a:r>
            <a:r>
              <a:rPr lang="en-US" dirty="0" err="1">
                <a:latin typeface="Tahoma" panose="020B0604030504040204" pitchFamily="34" charset="0"/>
                <a:ea typeface="ＭＳ Ｐゴシック" panose="020B0600070205080204" pitchFamily="34" charset="-128"/>
              </a:rPr>
              <a:t>dipikirkan</a:t>
            </a:r>
            <a:r>
              <a:rPr lang="en-US" dirty="0">
                <a:latin typeface="Tahoma" panose="020B0604030504040204" pitchFamily="34" charset="0"/>
                <a:ea typeface="ＭＳ Ｐゴシック" panose="020B0600070205080204" pitchFamily="34" charset="-128"/>
              </a:rPr>
              <a:t>)</a:t>
            </a:r>
          </a:p>
          <a:p>
            <a:pPr eaLnBrk="1" hangingPunct="1"/>
            <a:endParaRPr lang="en-US" dirty="0">
              <a:latin typeface="Tahoma" panose="020B0604030504040204" pitchFamily="34" charset="0"/>
              <a:ea typeface="ＭＳ Ｐゴシック" panose="020B0600070205080204" pitchFamily="34" charset="-128"/>
            </a:endParaRPr>
          </a:p>
          <a:p>
            <a:pPr eaLnBrk="1" hangingPunct="1"/>
            <a:endParaRPr lang="en-US" dirty="0">
              <a:latin typeface="Tahoma" panose="020B0604030504040204" pitchFamily="34" charset="0"/>
              <a:ea typeface="ＭＳ Ｐゴシック" panose="020B060007020508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43125514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3501735" y="228600"/>
            <a:ext cx="6788439" cy="990600"/>
          </a:xfrm>
        </p:spPr>
        <p:txBody>
          <a:bodyPr/>
          <a:lstStyle/>
          <a:p>
            <a:pPr eaLnBrk="1" hangingPunct="1"/>
            <a:r>
              <a:rPr lang="en-US" dirty="0" err="1">
                <a:solidFill>
                  <a:srgbClr val="00B0F0"/>
                </a:solidFill>
                <a:latin typeface="Tahoma" panose="020B0604030504040204" pitchFamily="34" charset="0"/>
                <a:ea typeface="ＭＳ Ｐゴシック" panose="020B0600070205080204" pitchFamily="34" charset="-128"/>
              </a:rPr>
              <a:t>Struktur</a:t>
            </a:r>
            <a:r>
              <a:rPr lang="en-US" dirty="0">
                <a:solidFill>
                  <a:srgbClr val="00B0F0"/>
                </a:solidFill>
                <a:latin typeface="Tahoma" panose="020B0604030504040204" pitchFamily="34" charset="0"/>
                <a:ea typeface="ＭＳ Ｐゴシック" panose="020B0600070205080204" pitchFamily="34" charset="-128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Tahoma" panose="020B0604030504040204" pitchFamily="34" charset="0"/>
                <a:ea typeface="ＭＳ Ｐゴシック" panose="020B0600070205080204" pitchFamily="34" charset="-128"/>
              </a:rPr>
              <a:t>kepribadian</a:t>
            </a:r>
            <a:endParaRPr lang="en-GB" dirty="0">
              <a:solidFill>
                <a:srgbClr val="00B0F0"/>
              </a:solidFill>
              <a:latin typeface="Tahoma" panose="020B0604030504040204" pitchFamily="34" charset="0"/>
              <a:ea typeface="ＭＳ Ｐゴシック" panose="020B0600070205080204" pitchFamily="34" charset="-128"/>
            </a:endParaRPr>
          </a:p>
        </p:txBody>
      </p:sp>
      <p:sp>
        <p:nvSpPr>
          <p:cNvPr id="5123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3501735" y="1219200"/>
            <a:ext cx="7813964" cy="4170362"/>
          </a:xfrm>
        </p:spPr>
        <p:txBody>
          <a:bodyPr>
            <a:normAutofit lnSpcReduction="10000"/>
          </a:bodyPr>
          <a:lstStyle/>
          <a:p>
            <a:pPr marL="495300" indent="-495300">
              <a:buNone/>
            </a:pPr>
            <a:r>
              <a:rPr lang="en-US" sz="2600" b="1" dirty="0">
                <a:latin typeface="Tahoma" panose="020B0604030504040204" pitchFamily="34" charset="0"/>
                <a:ea typeface="ＭＳ Ｐゴシック" panose="020B0600070205080204" pitchFamily="34" charset="-128"/>
                <a:cs typeface="Tahoma" panose="020B0604030504040204" pitchFamily="34" charset="0"/>
              </a:rPr>
              <a:t>A. Ego/ </a:t>
            </a:r>
            <a:r>
              <a:rPr lang="en-US" sz="2600" b="1" dirty="0" err="1">
                <a:latin typeface="Tahoma" panose="020B0604030504040204" pitchFamily="34" charset="0"/>
                <a:ea typeface="ＭＳ Ｐゴシック" panose="020B0600070205080204" pitchFamily="34" charset="-128"/>
                <a:cs typeface="Tahoma" panose="020B0604030504040204" pitchFamily="34" charset="0"/>
              </a:rPr>
              <a:t>Kesadaran</a:t>
            </a:r>
            <a:endParaRPr lang="en-US" sz="2600" b="1" dirty="0">
              <a:latin typeface="Tahoma" panose="020B0604030504040204" pitchFamily="34" charset="0"/>
              <a:ea typeface="ＭＳ Ｐゴシック" panose="020B0600070205080204" pitchFamily="34" charset="-128"/>
              <a:cs typeface="Tahoma" panose="020B0604030504040204" pitchFamily="34" charset="0"/>
            </a:endParaRPr>
          </a:p>
          <a:p>
            <a:pPr marL="895350" lvl="1" indent="-495300"/>
            <a:r>
              <a:rPr lang="id-ID" sz="2000" dirty="0">
                <a:latin typeface="Tahoma" panose="020B0604030504040204" pitchFamily="34" charset="0"/>
                <a:ea typeface="ＭＳ Ｐゴシック" panose="020B0600070205080204" pitchFamily="34" charset="-128"/>
                <a:cs typeface="Tahoma" panose="020B0604030504040204" pitchFamily="34" charset="0"/>
              </a:rPr>
              <a:t>merupakan jiwa sadar yang terdiri dari persepsi-persepsi, ingatan-ingatan, perasaan-perasaan sadar</a:t>
            </a:r>
          </a:p>
          <a:p>
            <a:pPr marL="495300" indent="-495300">
              <a:buNone/>
            </a:pPr>
            <a:r>
              <a:rPr lang="en-US" b="1" dirty="0">
                <a:latin typeface="Tahoma" panose="020B0604030504040204" pitchFamily="34" charset="0"/>
                <a:ea typeface="ＭＳ Ｐゴシック" panose="020B0600070205080204" pitchFamily="34" charset="-128"/>
                <a:cs typeface="Tahoma" panose="020B0604030504040204" pitchFamily="34" charset="0"/>
              </a:rPr>
              <a:t>B. </a:t>
            </a:r>
            <a:r>
              <a:rPr lang="en-US" sz="2600" b="1" dirty="0" err="1">
                <a:latin typeface="Tahoma" panose="020B0604030504040204" pitchFamily="34" charset="0"/>
                <a:ea typeface="ＭＳ Ｐゴシック" panose="020B0600070205080204" pitchFamily="34" charset="-128"/>
                <a:cs typeface="Tahoma" panose="020B0604030504040204" pitchFamily="34" charset="0"/>
              </a:rPr>
              <a:t>Ketidaksadaran</a:t>
            </a:r>
            <a:r>
              <a:rPr lang="en-US" sz="2600" b="1" dirty="0">
                <a:latin typeface="Tahoma" panose="020B0604030504040204" pitchFamily="34" charset="0"/>
                <a:ea typeface="ＭＳ Ｐゴシック" panose="020B0600070205080204" pitchFamily="34" charset="-128"/>
                <a:cs typeface="Tahoma" panose="020B0604030504040204" pitchFamily="34" charset="0"/>
              </a:rPr>
              <a:t> </a:t>
            </a:r>
            <a:r>
              <a:rPr lang="en-US" sz="2600" b="1" dirty="0" err="1">
                <a:latin typeface="Tahoma" panose="020B0604030504040204" pitchFamily="34" charset="0"/>
                <a:ea typeface="ＭＳ Ｐゴシック" panose="020B0600070205080204" pitchFamily="34" charset="-128"/>
                <a:cs typeface="Tahoma" panose="020B0604030504040204" pitchFamily="34" charset="0"/>
              </a:rPr>
              <a:t>Pribadi</a:t>
            </a:r>
            <a:r>
              <a:rPr lang="en-US" sz="2600" b="1" dirty="0">
                <a:latin typeface="Tahoma" panose="020B0604030504040204" pitchFamily="34" charset="0"/>
                <a:ea typeface="ＭＳ Ｐゴシック" panose="020B0600070205080204" pitchFamily="34" charset="-128"/>
                <a:cs typeface="Tahoma" panose="020B0604030504040204" pitchFamily="34" charset="0"/>
              </a:rPr>
              <a:t> </a:t>
            </a:r>
            <a:r>
              <a:rPr lang="en-US" sz="2600" b="1" dirty="0" err="1">
                <a:latin typeface="Tahoma" panose="020B0604030504040204" pitchFamily="34" charset="0"/>
                <a:ea typeface="ＭＳ Ｐゴシック" panose="020B0600070205080204" pitchFamily="34" charset="-128"/>
                <a:cs typeface="Tahoma" panose="020B0604030504040204" pitchFamily="34" charset="0"/>
              </a:rPr>
              <a:t>dan</a:t>
            </a:r>
            <a:r>
              <a:rPr lang="en-US" sz="2600" b="1" dirty="0">
                <a:latin typeface="Tahoma" panose="020B0604030504040204" pitchFamily="34" charset="0"/>
                <a:ea typeface="ＭＳ Ｐゴシック" panose="020B0600070205080204" pitchFamily="34" charset="-128"/>
                <a:cs typeface="Tahoma" panose="020B0604030504040204" pitchFamily="34" charset="0"/>
              </a:rPr>
              <a:t> </a:t>
            </a:r>
            <a:r>
              <a:rPr lang="en-US" sz="2600" b="1" dirty="0" err="1">
                <a:latin typeface="Tahoma" panose="020B0604030504040204" pitchFamily="34" charset="0"/>
                <a:ea typeface="ＭＳ Ｐゴシック" panose="020B0600070205080204" pitchFamily="34" charset="-128"/>
                <a:cs typeface="Tahoma" panose="020B0604030504040204" pitchFamily="34" charset="0"/>
              </a:rPr>
              <a:t>Kompleks-kompleksnya</a:t>
            </a:r>
            <a:endParaRPr lang="en-US" sz="2600" b="1" dirty="0">
              <a:latin typeface="Tahoma" panose="020B0604030504040204" pitchFamily="34" charset="0"/>
              <a:ea typeface="ＭＳ Ｐゴシック" panose="020B0600070205080204" pitchFamily="34" charset="-128"/>
              <a:cs typeface="Tahoma" panose="020B0604030504040204" pitchFamily="34" charset="0"/>
            </a:endParaRPr>
          </a:p>
          <a:p>
            <a:pPr marL="495300" indent="-495300"/>
            <a:r>
              <a:rPr lang="en-US" sz="2600" b="1" dirty="0" err="1">
                <a:latin typeface="Tahoma" panose="020B0604030504040204" pitchFamily="34" charset="0"/>
                <a:ea typeface="ＭＳ Ｐゴシック" panose="020B0600070205080204" pitchFamily="34" charset="-128"/>
                <a:cs typeface="Tahoma" panose="020B0604030504040204" pitchFamily="34" charset="0"/>
              </a:rPr>
              <a:t>Ketidaksadaran</a:t>
            </a:r>
            <a:r>
              <a:rPr lang="en-US" sz="2600" b="1" dirty="0">
                <a:latin typeface="Tahoma" panose="020B0604030504040204" pitchFamily="34" charset="0"/>
                <a:ea typeface="ＭＳ Ｐゴシック" panose="020B0600070205080204" pitchFamily="34" charset="-128"/>
                <a:cs typeface="Tahoma" panose="020B0604030504040204" pitchFamily="34" charset="0"/>
              </a:rPr>
              <a:t> </a:t>
            </a:r>
            <a:r>
              <a:rPr lang="en-US" sz="2600" b="1" dirty="0" err="1">
                <a:latin typeface="Tahoma" panose="020B0604030504040204" pitchFamily="34" charset="0"/>
                <a:ea typeface="ＭＳ Ｐゴシック" panose="020B0600070205080204" pitchFamily="34" charset="-128"/>
                <a:cs typeface="Tahoma" panose="020B0604030504040204" pitchFamily="34" charset="0"/>
              </a:rPr>
              <a:t>Pribadi</a:t>
            </a:r>
            <a:endParaRPr lang="en-US" sz="2600" b="1" dirty="0">
              <a:latin typeface="Tahoma" panose="020B0604030504040204" pitchFamily="34" charset="0"/>
              <a:ea typeface="ＭＳ Ｐゴシック" panose="020B0600070205080204" pitchFamily="34" charset="-128"/>
              <a:cs typeface="Tahoma" panose="020B0604030504040204" pitchFamily="34" charset="0"/>
            </a:endParaRPr>
          </a:p>
          <a:p>
            <a:pPr marL="895350" lvl="2" indent="-495300">
              <a:spcBef>
                <a:spcPct val="60000"/>
              </a:spcBef>
            </a:pPr>
            <a:r>
              <a:rPr lang="en-GB" sz="2000" dirty="0" err="1">
                <a:latin typeface="Tahoma" panose="020B0604030504040204" pitchFamily="34" charset="0"/>
                <a:ea typeface="ＭＳ Ｐゴシック" panose="020B0600070205080204" pitchFamily="34" charset="-128"/>
                <a:cs typeface="Tahoma" panose="020B0604030504040204" pitchFamily="34" charset="0"/>
              </a:rPr>
              <a:t>Tdd</a:t>
            </a:r>
            <a:r>
              <a:rPr lang="en-GB" sz="2000" dirty="0">
                <a:latin typeface="Tahoma" panose="020B0604030504040204" pitchFamily="34" charset="0"/>
                <a:ea typeface="ＭＳ Ｐゴシック" panose="020B0600070205080204" pitchFamily="34" charset="-128"/>
                <a:cs typeface="Tahoma" panose="020B0604030504040204" pitchFamily="34" charset="0"/>
              </a:rPr>
              <a:t> </a:t>
            </a:r>
            <a:r>
              <a:rPr lang="en-GB" sz="2000" dirty="0" err="1">
                <a:latin typeface="Tahoma" panose="020B0604030504040204" pitchFamily="34" charset="0"/>
                <a:ea typeface="ＭＳ Ｐゴシック" panose="020B0600070205080204" pitchFamily="34" charset="-128"/>
                <a:cs typeface="Tahoma" panose="020B0604030504040204" pitchFamily="34" charset="0"/>
              </a:rPr>
              <a:t>pengalaman</a:t>
            </a:r>
            <a:r>
              <a:rPr lang="en-GB" sz="2000" dirty="0">
                <a:latin typeface="Tahoma" panose="020B0604030504040204" pitchFamily="34" charset="0"/>
                <a:ea typeface="ＭＳ Ｐゴシック" panose="020B0600070205080204" pitchFamily="34" charset="-128"/>
                <a:cs typeface="Tahoma" panose="020B0604030504040204" pitchFamily="34" charset="0"/>
              </a:rPr>
              <a:t> yang </a:t>
            </a:r>
            <a:r>
              <a:rPr lang="en-GB" sz="2000" dirty="0" err="1">
                <a:latin typeface="Tahoma" panose="020B0604030504040204" pitchFamily="34" charset="0"/>
                <a:ea typeface="ＭＳ Ｐゴシック" panose="020B0600070205080204" pitchFamily="34" charset="-128"/>
                <a:cs typeface="Tahoma" panose="020B0604030504040204" pitchFamily="34" charset="0"/>
              </a:rPr>
              <a:t>pernah</a:t>
            </a:r>
            <a:r>
              <a:rPr lang="en-GB" sz="2000" dirty="0">
                <a:latin typeface="Tahoma" panose="020B0604030504040204" pitchFamily="34" charset="0"/>
                <a:ea typeface="ＭＳ Ｐゴシック" panose="020B0600070205080204" pitchFamily="34" charset="-128"/>
                <a:cs typeface="Tahoma" panose="020B0604030504040204" pitchFamily="34" charset="0"/>
              </a:rPr>
              <a:t> </a:t>
            </a:r>
            <a:r>
              <a:rPr lang="en-GB" sz="2000" dirty="0" err="1">
                <a:latin typeface="Tahoma" panose="020B0604030504040204" pitchFamily="34" charset="0"/>
                <a:ea typeface="ＭＳ Ｐゴシック" panose="020B0600070205080204" pitchFamily="34" charset="-128"/>
                <a:cs typeface="Tahoma" panose="020B0604030504040204" pitchFamily="34" charset="0"/>
              </a:rPr>
              <a:t>sadar</a:t>
            </a:r>
            <a:r>
              <a:rPr lang="en-GB" sz="2000" dirty="0">
                <a:latin typeface="Tahoma" panose="020B0604030504040204" pitchFamily="34" charset="0"/>
                <a:ea typeface="ＭＳ Ｐゴシック" panose="020B0600070205080204" pitchFamily="34" charset="-128"/>
                <a:cs typeface="Tahoma" panose="020B0604030504040204" pitchFamily="34" charset="0"/>
              </a:rPr>
              <a:t> </a:t>
            </a:r>
            <a:r>
              <a:rPr lang="en-GB" sz="2000" dirty="0" err="1">
                <a:latin typeface="Tahoma" panose="020B0604030504040204" pitchFamily="34" charset="0"/>
                <a:ea typeface="ＭＳ Ｐゴシック" panose="020B0600070205080204" pitchFamily="34" charset="-128"/>
                <a:cs typeface="Tahoma" panose="020B0604030504040204" pitchFamily="34" charset="0"/>
              </a:rPr>
              <a:t>namun</a:t>
            </a:r>
            <a:r>
              <a:rPr lang="en-GB" sz="2000" dirty="0">
                <a:latin typeface="Tahoma" panose="020B0604030504040204" pitchFamily="34" charset="0"/>
                <a:ea typeface="ＭＳ Ｐゴシック" panose="020B0600070205080204" pitchFamily="34" charset="-128"/>
                <a:cs typeface="Tahoma" panose="020B0604030504040204" pitchFamily="34" charset="0"/>
              </a:rPr>
              <a:t> </a:t>
            </a:r>
            <a:r>
              <a:rPr lang="en-GB" sz="2000" dirty="0" err="1">
                <a:latin typeface="Tahoma" panose="020B0604030504040204" pitchFamily="34" charset="0"/>
                <a:ea typeface="ＭＳ Ｐゴシック" panose="020B0600070205080204" pitchFamily="34" charset="-128"/>
                <a:cs typeface="Tahoma" panose="020B0604030504040204" pitchFamily="34" charset="0"/>
              </a:rPr>
              <a:t>kemudian</a:t>
            </a:r>
            <a:r>
              <a:rPr lang="en-GB" sz="2000" dirty="0">
                <a:latin typeface="Tahoma" panose="020B0604030504040204" pitchFamily="34" charset="0"/>
                <a:ea typeface="ＭＳ Ｐゴシック" panose="020B0600070205080204" pitchFamily="34" charset="-128"/>
                <a:cs typeface="Tahoma" panose="020B0604030504040204" pitchFamily="34" charset="0"/>
              </a:rPr>
              <a:t> </a:t>
            </a:r>
            <a:r>
              <a:rPr lang="en-GB" sz="2000" dirty="0" err="1">
                <a:latin typeface="Tahoma" panose="020B0604030504040204" pitchFamily="34" charset="0"/>
                <a:ea typeface="ＭＳ Ｐゴシック" panose="020B0600070205080204" pitchFamily="34" charset="-128"/>
                <a:cs typeface="Tahoma" panose="020B0604030504040204" pitchFamily="34" charset="0"/>
              </a:rPr>
              <a:t>direpresikan</a:t>
            </a:r>
            <a:r>
              <a:rPr lang="en-GB" sz="2000" dirty="0">
                <a:latin typeface="Tahoma" panose="020B0604030504040204" pitchFamily="34" charset="0"/>
                <a:ea typeface="ＭＳ Ｐゴシック" panose="020B0600070205080204" pitchFamily="34" charset="-128"/>
                <a:cs typeface="Tahoma" panose="020B0604030504040204" pitchFamily="34" charset="0"/>
              </a:rPr>
              <a:t>, </a:t>
            </a:r>
            <a:r>
              <a:rPr lang="en-GB" sz="2000" dirty="0" err="1">
                <a:latin typeface="Tahoma" panose="020B0604030504040204" pitchFamily="34" charset="0"/>
                <a:ea typeface="ＭＳ Ｐゴシック" panose="020B0600070205080204" pitchFamily="34" charset="-128"/>
                <a:cs typeface="Tahoma" panose="020B0604030504040204" pitchFamily="34" charset="0"/>
              </a:rPr>
              <a:t>disupresikan</a:t>
            </a:r>
            <a:r>
              <a:rPr lang="en-GB" sz="2000" dirty="0">
                <a:latin typeface="Tahoma" panose="020B0604030504040204" pitchFamily="34" charset="0"/>
                <a:ea typeface="ＭＳ Ｐゴシック" panose="020B0600070205080204" pitchFamily="34" charset="-128"/>
                <a:cs typeface="Tahoma" panose="020B0604030504040204" pitchFamily="34" charset="0"/>
              </a:rPr>
              <a:t>, </a:t>
            </a:r>
            <a:r>
              <a:rPr lang="en-GB" sz="2000" dirty="0" err="1">
                <a:latin typeface="Tahoma" panose="020B0604030504040204" pitchFamily="34" charset="0"/>
                <a:ea typeface="ＭＳ Ｐゴシック" panose="020B0600070205080204" pitchFamily="34" charset="-128"/>
                <a:cs typeface="Tahoma" panose="020B0604030504040204" pitchFamily="34" charset="0"/>
              </a:rPr>
              <a:t>atau</a:t>
            </a:r>
            <a:r>
              <a:rPr lang="en-GB" sz="2000" dirty="0">
                <a:latin typeface="Tahoma" panose="020B0604030504040204" pitchFamily="34" charset="0"/>
                <a:ea typeface="ＭＳ Ｐゴシック" panose="020B0600070205080204" pitchFamily="34" charset="-128"/>
                <a:cs typeface="Tahoma" panose="020B0604030504040204" pitchFamily="34" charset="0"/>
              </a:rPr>
              <a:t> </a:t>
            </a:r>
            <a:r>
              <a:rPr lang="en-GB" sz="2000" dirty="0" err="1">
                <a:latin typeface="Tahoma" panose="020B0604030504040204" pitchFamily="34" charset="0"/>
                <a:ea typeface="ＭＳ Ｐゴシック" panose="020B0600070205080204" pitchFamily="34" charset="-128"/>
                <a:cs typeface="Tahoma" panose="020B0604030504040204" pitchFamily="34" charset="0"/>
              </a:rPr>
              <a:t>dilupakan</a:t>
            </a:r>
            <a:r>
              <a:rPr lang="en-GB" sz="2000" dirty="0">
                <a:latin typeface="Tahoma" panose="020B0604030504040204" pitchFamily="34" charset="0"/>
                <a:ea typeface="ＭＳ Ｐゴシック" panose="020B0600070205080204" pitchFamily="34" charset="-128"/>
                <a:cs typeface="Tahoma" panose="020B0604030504040204" pitchFamily="34" charset="0"/>
              </a:rPr>
              <a:t>; </a:t>
            </a:r>
            <a:r>
              <a:rPr lang="en-GB" sz="2000" dirty="0" err="1">
                <a:latin typeface="Tahoma" panose="020B0604030504040204" pitchFamily="34" charset="0"/>
                <a:ea typeface="ＭＳ Ｐゴシック" panose="020B0600070205080204" pitchFamily="34" charset="-128"/>
                <a:cs typeface="Tahoma" panose="020B0604030504040204" pitchFamily="34" charset="0"/>
              </a:rPr>
              <a:t>dan</a:t>
            </a:r>
            <a:r>
              <a:rPr lang="en-GB" sz="2000" dirty="0">
                <a:latin typeface="Tahoma" panose="020B0604030504040204" pitchFamily="34" charset="0"/>
                <a:ea typeface="ＭＳ Ｐゴシック" panose="020B0600070205080204" pitchFamily="34" charset="-128"/>
                <a:cs typeface="Tahoma" panose="020B0604030504040204" pitchFamily="34" charset="0"/>
              </a:rPr>
              <a:t> </a:t>
            </a:r>
            <a:r>
              <a:rPr lang="en-GB" sz="2000" dirty="0" err="1">
                <a:latin typeface="Tahoma" panose="020B0604030504040204" pitchFamily="34" charset="0"/>
                <a:ea typeface="ＭＳ Ｐゴシック" panose="020B0600070205080204" pitchFamily="34" charset="-128"/>
                <a:cs typeface="Tahoma" panose="020B0604030504040204" pitchFamily="34" charset="0"/>
              </a:rPr>
              <a:t>pengalaman</a:t>
            </a:r>
            <a:r>
              <a:rPr lang="en-GB" sz="2000" dirty="0">
                <a:latin typeface="Tahoma" panose="020B0604030504040204" pitchFamily="34" charset="0"/>
                <a:ea typeface="ＭＳ Ｐゴシック" panose="020B0600070205080204" pitchFamily="34" charset="-128"/>
                <a:cs typeface="Tahoma" panose="020B0604030504040204" pitchFamily="34" charset="0"/>
              </a:rPr>
              <a:t> yang </a:t>
            </a:r>
            <a:r>
              <a:rPr lang="en-GB" sz="2000" dirty="0" err="1">
                <a:latin typeface="Tahoma" panose="020B0604030504040204" pitchFamily="34" charset="0"/>
                <a:ea typeface="ＭＳ Ｐゴシック" panose="020B0600070205080204" pitchFamily="34" charset="-128"/>
                <a:cs typeface="Tahoma" panose="020B0604030504040204" pitchFamily="34" charset="0"/>
              </a:rPr>
              <a:t>tll</a:t>
            </a:r>
            <a:r>
              <a:rPr lang="en-GB" sz="2000" dirty="0">
                <a:latin typeface="Tahoma" panose="020B0604030504040204" pitchFamily="34" charset="0"/>
                <a:ea typeface="ＭＳ Ｐゴシック" panose="020B0600070205080204" pitchFamily="34" charset="-128"/>
                <a:cs typeface="Tahoma" panose="020B0604030504040204" pitchFamily="34" charset="0"/>
              </a:rPr>
              <a:t> </a:t>
            </a:r>
            <a:r>
              <a:rPr lang="en-GB" sz="2000" dirty="0" err="1">
                <a:latin typeface="Tahoma" panose="020B0604030504040204" pitchFamily="34" charset="0"/>
                <a:ea typeface="ＭＳ Ｐゴシック" panose="020B0600070205080204" pitchFamily="34" charset="-128"/>
                <a:cs typeface="Tahoma" panose="020B0604030504040204" pitchFamily="34" charset="0"/>
              </a:rPr>
              <a:t>lemah</a:t>
            </a:r>
            <a:r>
              <a:rPr lang="en-GB" sz="2000" dirty="0">
                <a:latin typeface="Tahoma" panose="020B0604030504040204" pitchFamily="34" charset="0"/>
                <a:ea typeface="ＭＳ Ｐゴシック" panose="020B0600070205080204" pitchFamily="34" charset="-128"/>
                <a:cs typeface="Tahoma" panose="020B0604030504040204" pitchFamily="34" charset="0"/>
              </a:rPr>
              <a:t> </a:t>
            </a:r>
            <a:r>
              <a:rPr lang="en-GB" sz="2000" dirty="0" err="1">
                <a:latin typeface="Tahoma" panose="020B0604030504040204" pitchFamily="34" charset="0"/>
                <a:ea typeface="ＭＳ Ｐゴシック" panose="020B0600070205080204" pitchFamily="34" charset="-128"/>
                <a:cs typeface="Tahoma" panose="020B0604030504040204" pitchFamily="34" charset="0"/>
              </a:rPr>
              <a:t>utk</a:t>
            </a:r>
            <a:r>
              <a:rPr lang="en-GB" sz="2000" dirty="0">
                <a:latin typeface="Tahoma" panose="020B0604030504040204" pitchFamily="34" charset="0"/>
                <a:ea typeface="ＭＳ Ｐゴシック" panose="020B0600070205080204" pitchFamily="34" charset="-128"/>
                <a:cs typeface="Tahoma" panose="020B0604030504040204" pitchFamily="34" charset="0"/>
              </a:rPr>
              <a:t> </a:t>
            </a:r>
            <a:r>
              <a:rPr lang="en-GB" sz="2000" dirty="0" err="1">
                <a:latin typeface="Tahoma" panose="020B0604030504040204" pitchFamily="34" charset="0"/>
                <a:ea typeface="ＭＳ Ｐゴシック" panose="020B0600070205080204" pitchFamily="34" charset="-128"/>
                <a:cs typeface="Tahoma" panose="020B0604030504040204" pitchFamily="34" charset="0"/>
              </a:rPr>
              <a:t>mjd</a:t>
            </a:r>
            <a:r>
              <a:rPr lang="en-GB" sz="2000" dirty="0">
                <a:latin typeface="Tahoma" panose="020B0604030504040204" pitchFamily="34" charset="0"/>
                <a:ea typeface="ＭＳ Ｐゴシック" panose="020B0600070205080204" pitchFamily="34" charset="-128"/>
                <a:cs typeface="Tahoma" panose="020B0604030504040204" pitchFamily="34" charset="0"/>
              </a:rPr>
              <a:t> </a:t>
            </a:r>
            <a:r>
              <a:rPr lang="en-GB" sz="2000" dirty="0" err="1">
                <a:latin typeface="Tahoma" panose="020B0604030504040204" pitchFamily="34" charset="0"/>
                <a:ea typeface="ＭＳ Ｐゴシック" panose="020B0600070205080204" pitchFamily="34" charset="-128"/>
                <a:cs typeface="Tahoma" panose="020B0604030504040204" pitchFamily="34" charset="0"/>
              </a:rPr>
              <a:t>disadari</a:t>
            </a:r>
            <a:endParaRPr lang="en-GB" sz="2000" dirty="0">
              <a:latin typeface="Tahoma" panose="020B0604030504040204" pitchFamily="34" charset="0"/>
              <a:ea typeface="ＭＳ Ｐゴシック" panose="020B0600070205080204" pitchFamily="34" charset="-128"/>
              <a:cs typeface="Tahoma" panose="020B0604030504040204" pitchFamily="34" charset="0"/>
            </a:endParaRPr>
          </a:p>
          <a:p>
            <a:pPr marL="895350" lvl="2" indent="-495300">
              <a:spcBef>
                <a:spcPct val="60000"/>
              </a:spcBef>
            </a:pPr>
            <a:r>
              <a:rPr lang="en-GB" sz="2000" dirty="0" err="1">
                <a:latin typeface="Tahoma" panose="020B0604030504040204" pitchFamily="34" charset="0"/>
                <a:ea typeface="ＭＳ Ｐゴシック" panose="020B0600070205080204" pitchFamily="34" charset="-128"/>
                <a:cs typeface="Tahoma" panose="020B0604030504040204" pitchFamily="34" charset="0"/>
              </a:rPr>
              <a:t>Mengandung</a:t>
            </a:r>
            <a:r>
              <a:rPr lang="en-GB" sz="2000" dirty="0">
                <a:latin typeface="Tahoma" panose="020B0604030504040204" pitchFamily="34" charset="0"/>
                <a:ea typeface="ＭＳ Ｐゴシック" panose="020B0600070205080204" pitchFamily="34" charset="-128"/>
                <a:cs typeface="Tahoma" panose="020B0604030504040204" pitchFamily="34" charset="0"/>
              </a:rPr>
              <a:t> </a:t>
            </a:r>
            <a:r>
              <a:rPr lang="en-GB" sz="2000" dirty="0" err="1">
                <a:latin typeface="Tahoma" panose="020B0604030504040204" pitchFamily="34" charset="0"/>
                <a:ea typeface="ＭＳ Ｐゴシック" panose="020B0600070205080204" pitchFamily="34" charset="-128"/>
                <a:cs typeface="Tahoma" panose="020B0604030504040204" pitchFamily="34" charset="0"/>
              </a:rPr>
              <a:t>ingatan</a:t>
            </a:r>
            <a:r>
              <a:rPr lang="en-GB" sz="2000" dirty="0">
                <a:latin typeface="Tahoma" panose="020B0604030504040204" pitchFamily="34" charset="0"/>
                <a:ea typeface="ＭＳ Ｐゴシック" panose="020B0600070205080204" pitchFamily="34" charset="-128"/>
                <a:cs typeface="Tahoma" panose="020B0604030504040204" pitchFamily="34" charset="0"/>
              </a:rPr>
              <a:t> </a:t>
            </a:r>
            <a:r>
              <a:rPr lang="en-GB" sz="2000" dirty="0" err="1">
                <a:latin typeface="Tahoma" panose="020B0604030504040204" pitchFamily="34" charset="0"/>
                <a:ea typeface="ＭＳ Ｐゴシック" panose="020B0600070205080204" pitchFamily="34" charset="-128"/>
                <a:cs typeface="Tahoma" panose="020B0604030504040204" pitchFamily="34" charset="0"/>
              </a:rPr>
              <a:t>masa</a:t>
            </a:r>
            <a:r>
              <a:rPr lang="en-GB" sz="2000" dirty="0">
                <a:latin typeface="Tahoma" panose="020B0604030504040204" pitchFamily="34" charset="0"/>
                <a:ea typeface="ＭＳ Ｐゴシック" panose="020B0600070205080204" pitchFamily="34" charset="-128"/>
                <a:cs typeface="Tahoma" panose="020B0604030504040204" pitchFamily="34" charset="0"/>
              </a:rPr>
              <a:t> </a:t>
            </a:r>
            <a:r>
              <a:rPr lang="en-GB" sz="2000" dirty="0" err="1">
                <a:latin typeface="Tahoma" panose="020B0604030504040204" pitchFamily="34" charset="0"/>
                <a:ea typeface="ＭＳ Ｐゴシック" panose="020B0600070205080204" pitchFamily="34" charset="-128"/>
                <a:cs typeface="Tahoma" panose="020B0604030504040204" pitchFamily="34" charset="0"/>
              </a:rPr>
              <a:t>silam</a:t>
            </a:r>
            <a:r>
              <a:rPr lang="en-GB" sz="2000" dirty="0">
                <a:latin typeface="Tahoma" panose="020B0604030504040204" pitchFamily="34" charset="0"/>
                <a:ea typeface="ＭＳ Ｐゴシック" panose="020B0600070205080204" pitchFamily="34" charset="-128"/>
                <a:cs typeface="Tahoma" panose="020B0604030504040204" pitchFamily="34" charset="0"/>
              </a:rPr>
              <a:t>, </a:t>
            </a:r>
            <a:r>
              <a:rPr lang="en-GB" sz="2000" dirty="0" err="1">
                <a:latin typeface="Tahoma" panose="020B0604030504040204" pitchFamily="34" charset="0"/>
                <a:ea typeface="ＭＳ Ｐゴシック" panose="020B0600070205080204" pitchFamily="34" charset="-128"/>
                <a:cs typeface="Tahoma" panose="020B0604030504040204" pitchFamily="34" charset="0"/>
              </a:rPr>
              <a:t>kejadian</a:t>
            </a:r>
            <a:r>
              <a:rPr lang="en-GB" sz="2000" dirty="0">
                <a:latin typeface="Tahoma" panose="020B0604030504040204" pitchFamily="34" charset="0"/>
                <a:ea typeface="ＭＳ Ｐゴシック" panose="020B0600070205080204" pitchFamily="34" charset="-128"/>
                <a:cs typeface="Tahoma" panose="020B0604030504040204" pitchFamily="34" charset="0"/>
              </a:rPr>
              <a:t> </a:t>
            </a:r>
            <a:r>
              <a:rPr lang="en-GB" sz="2000" dirty="0" err="1">
                <a:latin typeface="Tahoma" panose="020B0604030504040204" pitchFamily="34" charset="0"/>
                <a:ea typeface="ＭＳ Ｐゴシック" panose="020B0600070205080204" pitchFamily="34" charset="-128"/>
                <a:cs typeface="Tahoma" panose="020B0604030504040204" pitchFamily="34" charset="0"/>
              </a:rPr>
              <a:t>tak</a:t>
            </a:r>
            <a:r>
              <a:rPr lang="en-GB" sz="2000" dirty="0">
                <a:latin typeface="Tahoma" panose="020B0604030504040204" pitchFamily="34" charset="0"/>
                <a:ea typeface="ＭＳ Ｐゴシック" panose="020B0600070205080204" pitchFamily="34" charset="-128"/>
                <a:cs typeface="Tahoma" panose="020B0604030504040204" pitchFamily="34" charset="0"/>
              </a:rPr>
              <a:t> </a:t>
            </a:r>
            <a:r>
              <a:rPr lang="en-GB" sz="2000" dirty="0" err="1">
                <a:latin typeface="Tahoma" panose="020B0604030504040204" pitchFamily="34" charset="0"/>
                <a:ea typeface="ＭＳ Ｐゴシック" panose="020B0600070205080204" pitchFamily="34" charset="-128"/>
                <a:cs typeface="Tahoma" panose="020B0604030504040204" pitchFamily="34" charset="0"/>
              </a:rPr>
              <a:t>terlupakan</a:t>
            </a:r>
            <a:r>
              <a:rPr lang="en-GB" sz="2000" dirty="0">
                <a:latin typeface="Tahoma" panose="020B0604030504040204" pitchFamily="34" charset="0"/>
                <a:ea typeface="ＭＳ Ｐゴシック" panose="020B0600070205080204" pitchFamily="34" charset="-128"/>
                <a:cs typeface="Tahoma" panose="020B0604030504040204" pitchFamily="34" charset="0"/>
              </a:rPr>
              <a:t> </a:t>
            </a:r>
            <a:r>
              <a:rPr lang="en-GB" sz="2000" dirty="0" err="1">
                <a:latin typeface="Tahoma" panose="020B0604030504040204" pitchFamily="34" charset="0"/>
                <a:ea typeface="ＭＳ Ｐゴシック" panose="020B0600070205080204" pitchFamily="34" charset="-128"/>
                <a:cs typeface="Tahoma" panose="020B0604030504040204" pitchFamily="34" charset="0"/>
              </a:rPr>
              <a:t>serta</a:t>
            </a:r>
            <a:r>
              <a:rPr lang="en-GB" sz="2000" dirty="0">
                <a:latin typeface="Tahoma" panose="020B0604030504040204" pitchFamily="34" charset="0"/>
                <a:ea typeface="ＭＳ Ｐゴシック" panose="020B0600070205080204" pitchFamily="34" charset="-128"/>
                <a:cs typeface="Tahoma" panose="020B0604030504040204" pitchFamily="34" charset="0"/>
              </a:rPr>
              <a:t> </a:t>
            </a:r>
            <a:r>
              <a:rPr lang="en-GB" sz="2000" dirty="0" err="1">
                <a:latin typeface="Tahoma" panose="020B0604030504040204" pitchFamily="34" charset="0"/>
                <a:ea typeface="ＭＳ Ｐゴシック" panose="020B0600070205080204" pitchFamily="34" charset="-128"/>
                <a:cs typeface="Tahoma" panose="020B0604030504040204" pitchFamily="34" charset="0"/>
              </a:rPr>
              <a:t>pengalaman</a:t>
            </a:r>
            <a:r>
              <a:rPr lang="en-GB" sz="2000" dirty="0">
                <a:latin typeface="Tahoma" panose="020B0604030504040204" pitchFamily="34" charset="0"/>
                <a:ea typeface="ＭＳ Ｐゴシック" panose="020B0600070205080204" pitchFamily="34" charset="-128"/>
                <a:cs typeface="Tahoma" panose="020B0604030504040204" pitchFamily="34" charset="0"/>
              </a:rPr>
              <a:t> di </a:t>
            </a:r>
            <a:r>
              <a:rPr lang="en-GB" sz="2000" dirty="0" err="1">
                <a:latin typeface="Tahoma" panose="020B0604030504040204" pitchFamily="34" charset="0"/>
                <a:ea typeface="ＭＳ Ｐゴシック" panose="020B0600070205080204" pitchFamily="34" charset="-128"/>
                <a:cs typeface="Tahoma" panose="020B0604030504040204" pitchFamily="34" charset="0"/>
              </a:rPr>
              <a:t>alam</a:t>
            </a:r>
            <a:r>
              <a:rPr lang="en-GB" sz="2000" dirty="0">
                <a:latin typeface="Tahoma" panose="020B0604030504040204" pitchFamily="34" charset="0"/>
                <a:ea typeface="ＭＳ Ｐゴシック" panose="020B0600070205080204" pitchFamily="34" charset="-128"/>
                <a:cs typeface="Tahoma" panose="020B0604030504040204" pitchFamily="34" charset="0"/>
              </a:rPr>
              <a:t> </a:t>
            </a:r>
            <a:r>
              <a:rPr lang="en-GB" sz="2000" dirty="0" err="1">
                <a:latin typeface="Tahoma" panose="020B0604030504040204" pitchFamily="34" charset="0"/>
                <a:ea typeface="ＭＳ Ｐゴシック" panose="020B0600070205080204" pitchFamily="34" charset="-128"/>
                <a:cs typeface="Tahoma" panose="020B0604030504040204" pitchFamily="34" charset="0"/>
              </a:rPr>
              <a:t>tak</a:t>
            </a:r>
            <a:r>
              <a:rPr lang="en-GB" sz="2000" dirty="0">
                <a:latin typeface="Tahoma" panose="020B0604030504040204" pitchFamily="34" charset="0"/>
                <a:ea typeface="ＭＳ Ｐゴシック" panose="020B0600070205080204" pitchFamily="34" charset="-128"/>
                <a:cs typeface="Tahoma" panose="020B0604030504040204" pitchFamily="34" charset="0"/>
              </a:rPr>
              <a:t> </a:t>
            </a:r>
            <a:r>
              <a:rPr lang="en-GB" sz="2000" dirty="0" err="1">
                <a:latin typeface="Tahoma" panose="020B0604030504040204" pitchFamily="34" charset="0"/>
                <a:ea typeface="ＭＳ Ｐゴシック" panose="020B0600070205080204" pitchFamily="34" charset="-128"/>
                <a:cs typeface="Tahoma" panose="020B0604030504040204" pitchFamily="34" charset="0"/>
              </a:rPr>
              <a:t>sadar</a:t>
            </a:r>
            <a:endParaRPr lang="en-GB" sz="2000" dirty="0">
              <a:latin typeface="Tahoma" panose="020B0604030504040204" pitchFamily="34" charset="0"/>
              <a:ea typeface="ＭＳ Ｐゴシック" panose="020B0600070205080204" pitchFamily="34" charset="-128"/>
              <a:cs typeface="Tahoma" panose="020B0604030504040204" pitchFamily="34" charset="0"/>
            </a:endParaRPr>
          </a:p>
          <a:p>
            <a:pPr marL="495300" indent="-495300"/>
            <a:endParaRPr lang="en-GB" sz="2600" b="1" dirty="0">
              <a:latin typeface="Tahoma" panose="020B0604030504040204" pitchFamily="34" charset="0"/>
              <a:ea typeface="ＭＳ Ｐゴシック" panose="020B0600070205080204" pitchFamily="34" charset="-128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68526005"/>
      </p:ext>
    </p:extLst>
  </p:cSld>
  <p:clrMapOvr>
    <a:masterClrMapping/>
  </p:clrMapOvr>
  <p:transition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/>
      <p:bldP spid="512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3529446" y="258041"/>
            <a:ext cx="7543800" cy="5467350"/>
          </a:xfrm>
        </p:spPr>
        <p:txBody>
          <a:bodyPr>
            <a:normAutofit lnSpcReduction="10000"/>
          </a:bodyPr>
          <a:lstStyle/>
          <a:p>
            <a:pPr marL="495300" indent="-495300">
              <a:buFont typeface="Wingdings"/>
              <a:buChar char=""/>
              <a:defRPr/>
            </a:pPr>
            <a:r>
              <a:rPr lang="en-US" sz="3600" b="1" dirty="0" err="1">
                <a:latin typeface="Bookman Old Style" charset="0"/>
              </a:rPr>
              <a:t>Kompleks</a:t>
            </a:r>
            <a:endParaRPr lang="en-US" sz="3600" b="1" dirty="0">
              <a:latin typeface="Bookman Old Style" charset="0"/>
            </a:endParaRPr>
          </a:p>
          <a:p>
            <a:pPr marL="0" indent="0">
              <a:buNone/>
              <a:defRPr/>
            </a:pPr>
            <a:endParaRPr lang="en-US" sz="3600" b="1" dirty="0">
              <a:latin typeface="Bookman Old Style" charset="0"/>
            </a:endParaRPr>
          </a:p>
          <a:p>
            <a:pPr marL="640080" lvl="1" indent="-274320">
              <a:spcAft>
                <a:spcPts val="0"/>
              </a:spcAft>
              <a:buFont typeface="Wingdings 2"/>
              <a:buChar char=""/>
              <a:defRPr/>
            </a:pPr>
            <a:r>
              <a:rPr lang="en-US" sz="2000" dirty="0">
                <a:latin typeface="Tahoma" charset="0"/>
              </a:rPr>
              <a:t>M</a:t>
            </a:r>
            <a:r>
              <a:rPr lang="id-ID" sz="2000" dirty="0">
                <a:latin typeface="Tahoma" charset="0"/>
              </a:rPr>
              <a:t>erupakan materi ketidak sadaran personal yang merupakan susunan perasaan, pikiran, persepsi dan ingatan-ingatan yang terdapat dalam ketidaksadaran pribadi</a:t>
            </a:r>
          </a:p>
          <a:p>
            <a:pPr marL="640080" lvl="1" indent="-274320">
              <a:spcAft>
                <a:spcPts val="0"/>
              </a:spcAft>
              <a:buFont typeface="Wingdings 2"/>
              <a:buChar char=""/>
              <a:defRPr/>
            </a:pPr>
            <a:r>
              <a:rPr lang="id-ID" sz="2000" dirty="0">
                <a:latin typeface="Tahoma" charset="0"/>
              </a:rPr>
              <a:t>Sebuah kompleks merupakan akumulasi dari kumpulan gagasan yang diwarnai dengan perasaan.</a:t>
            </a:r>
          </a:p>
          <a:p>
            <a:pPr marL="640080" lvl="1" indent="-274320">
              <a:spcAft>
                <a:spcPts val="0"/>
              </a:spcAft>
              <a:buFont typeface="Wingdings 2"/>
              <a:buChar char=""/>
              <a:defRPr/>
            </a:pPr>
            <a:r>
              <a:rPr lang="id-ID" sz="2000" dirty="0">
                <a:latin typeface="Tahoma" charset="0"/>
              </a:rPr>
              <a:t>kompleks akan menarik berbagai pengalaman ke arahnya</a:t>
            </a:r>
          </a:p>
          <a:p>
            <a:pPr marL="640080" lvl="1" indent="-274320">
              <a:spcAft>
                <a:spcPts val="0"/>
              </a:spcAft>
              <a:buNone/>
              <a:defRPr/>
            </a:pPr>
            <a:endParaRPr lang="id-ID" sz="2000" dirty="0">
              <a:latin typeface="Tahoma" charset="0"/>
            </a:endParaRPr>
          </a:p>
          <a:p>
            <a:pPr marL="640080" lvl="1" indent="-274320">
              <a:spcAft>
                <a:spcPts val="0"/>
              </a:spcAft>
              <a:buFontTx/>
              <a:buAutoNum type="alphaUcPeriod" startAt="3"/>
              <a:defRPr/>
            </a:pPr>
            <a:r>
              <a:rPr lang="id-ID" b="1" dirty="0">
                <a:latin typeface="Bookman Old Style" charset="0"/>
                <a:cs typeface="Bookman Old Style" charset="0"/>
              </a:rPr>
              <a:t>KETIDAKSADARAN KOLEKTIF DAN ARKHETIPE</a:t>
            </a:r>
          </a:p>
          <a:p>
            <a:pPr marL="640080" lvl="1" indent="-274320">
              <a:spcAft>
                <a:spcPts val="0"/>
              </a:spcAft>
              <a:buFont typeface="Wingdings" charset="0"/>
              <a:buChar char="§"/>
              <a:defRPr/>
            </a:pPr>
            <a:r>
              <a:rPr lang="id-ID" b="1" dirty="0">
                <a:latin typeface="Bookman Old Style" charset="0"/>
                <a:cs typeface="Bookman Old Style" charset="0"/>
              </a:rPr>
              <a:t>KETIDAKSADARAN KOLEKTIF</a:t>
            </a:r>
          </a:p>
          <a:p>
            <a:pPr marL="640080" lvl="1" indent="-274320">
              <a:spcAft>
                <a:spcPts val="0"/>
              </a:spcAft>
              <a:buFont typeface="Wingdings 2"/>
              <a:buChar char=""/>
              <a:defRPr/>
            </a:pPr>
            <a:r>
              <a:rPr lang="id-ID" sz="2000" dirty="0">
                <a:latin typeface="Tahoma" charset="0"/>
              </a:rPr>
              <a:t>berisi ingatan laten hal-hal yang diwariskan dari masa lampau leluhur seseorang</a:t>
            </a:r>
          </a:p>
          <a:p>
            <a:pPr marL="640080" lvl="1" indent="-274320">
              <a:spcAft>
                <a:spcPts val="0"/>
              </a:spcAft>
              <a:buFont typeface="Wingdings 2"/>
              <a:buChar char=""/>
              <a:defRPr/>
            </a:pPr>
            <a:r>
              <a:rPr lang="id-ID" sz="2000" dirty="0">
                <a:latin typeface="Tahoma" charset="0"/>
              </a:rPr>
              <a:t>merupakan sisa psikis perkembangan evolusi manusia, yang menumpuk akibat pengalaman yang berulang dari generasi ke generasi </a:t>
            </a:r>
            <a:endParaRPr lang="en-US" sz="2000" dirty="0">
              <a:latin typeface="Tahom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1230894"/>
      </p:ext>
    </p:extLst>
  </p:cSld>
  <p:clrMapOvr>
    <a:masterClrMapping/>
  </p:clrMapOvr>
  <p:transition spd="med">
    <p:newsflash/>
    <p:sndAc>
      <p:stSnd>
        <p:snd r:embed="rId2" name="suction.wav"/>
      </p:stSnd>
    </p:sndAc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Rectangle 3"/>
          <p:cNvSpPr>
            <a:spLocks noGrp="1" noRot="1" noChangeArrowheads="1"/>
          </p:cNvSpPr>
          <p:nvPr>
            <p:ph sz="quarter" idx="4294967295"/>
          </p:nvPr>
        </p:nvSpPr>
        <p:spPr>
          <a:xfrm>
            <a:off x="810491" y="381000"/>
            <a:ext cx="9857509" cy="6248400"/>
          </a:xfrm>
        </p:spPr>
        <p:txBody>
          <a:bodyPr>
            <a:normAutofit/>
          </a:bodyPr>
          <a:lstStyle/>
          <a:p>
            <a:pPr marL="320040" indent="-320040">
              <a:buFont typeface="Wingdings" charset="0"/>
              <a:buChar char="§"/>
              <a:defRPr/>
            </a:pPr>
            <a:r>
              <a:rPr lang="id-ID" sz="2200" dirty="0">
                <a:latin typeface="Tahoma" charset="0"/>
              </a:rPr>
              <a:t>Dalam ketidaksadaran kolektif terdapat beberapa aspek yang mempengaruhi kepribadian, antara lain :</a:t>
            </a:r>
          </a:p>
          <a:p>
            <a:pPr marL="808038" indent="-365125">
              <a:buFont typeface="+mj-lt"/>
              <a:buAutoNum type="arabicPeriod"/>
              <a:defRPr/>
            </a:pPr>
            <a:r>
              <a:rPr lang="id-ID" sz="2200" dirty="0">
                <a:latin typeface="Tahoma" charset="0"/>
              </a:rPr>
              <a:t>arkhetip, yaitu suatu bentuk pikiran/ide universal yang mengandung emosi yang besar</a:t>
            </a:r>
          </a:p>
          <a:p>
            <a:pPr marL="808038" indent="-365125">
              <a:buFont typeface="+mj-lt"/>
              <a:buAutoNum type="arabicPeriod"/>
              <a:defRPr/>
            </a:pPr>
            <a:r>
              <a:rPr lang="id-ID" sz="2200" dirty="0">
                <a:latin typeface="Tahoma" charset="0"/>
              </a:rPr>
              <a:t>persona, topeng yang dipakai sebagai respon terhadap tuntutan kebiasaan dan tradisi masyarakat dan kebutuhan arkhetip</a:t>
            </a:r>
          </a:p>
          <a:p>
            <a:pPr marL="808038" indent="-365125">
              <a:buFont typeface="+mj-lt"/>
              <a:buAutoNum type="arabicPeriod"/>
              <a:defRPr/>
            </a:pPr>
            <a:r>
              <a:rPr lang="id-ID" sz="2200" dirty="0">
                <a:latin typeface="Tahoma" charset="0"/>
              </a:rPr>
              <a:t>anima dan animus, anima adalah sisi feminin dari kepribadian pria, sedang animus adalah sisi maskulin dari kepribadian perempuan</a:t>
            </a:r>
          </a:p>
          <a:p>
            <a:pPr marL="808038" indent="-365125">
              <a:buFont typeface="+mj-lt"/>
              <a:buAutoNum type="arabicPeriod"/>
              <a:defRPr/>
            </a:pPr>
            <a:r>
              <a:rPr lang="id-ID" sz="2200" dirty="0">
                <a:latin typeface="Tahoma" charset="0"/>
              </a:rPr>
              <a:t>bayang-bayang/</a:t>
            </a:r>
            <a:r>
              <a:rPr lang="id-ID" sz="2200" i="1" dirty="0">
                <a:latin typeface="Tahoma" charset="0"/>
              </a:rPr>
              <a:t>shadow</a:t>
            </a:r>
            <a:r>
              <a:rPr lang="id-ID" sz="2200" dirty="0">
                <a:latin typeface="Tahoma" charset="0"/>
              </a:rPr>
              <a:t>, merupakan insting binatang yang diwarisi manusia dalam evolusinya dari bentuk-bentuk kehidupan rendah</a:t>
            </a:r>
          </a:p>
          <a:p>
            <a:pPr marL="808038" indent="-365125">
              <a:buFont typeface="+mj-lt"/>
              <a:buAutoNum type="arabicPeriod"/>
              <a:defRPr/>
            </a:pPr>
            <a:r>
              <a:rPr lang="id-ID" sz="2200" i="1" dirty="0">
                <a:latin typeface="Tahoma" charset="0"/>
              </a:rPr>
              <a:t>self</a:t>
            </a:r>
            <a:r>
              <a:rPr lang="id-ID" sz="2200" dirty="0">
                <a:latin typeface="Tahoma" charset="0"/>
              </a:rPr>
              <a:t>/ diri merupakan titik pusat kepribadian, pemersatu sistem-sistem yang ada, memberi kesatuan dan keseimbangan kepribadian (biasanya terbentuk ktk individu berusia 40-50th)</a:t>
            </a:r>
          </a:p>
        </p:txBody>
      </p:sp>
    </p:spTree>
    <p:extLst>
      <p:ext uri="{BB962C8B-B14F-4D97-AF65-F5344CB8AC3E}">
        <p14:creationId xmlns:p14="http://schemas.microsoft.com/office/powerpoint/2010/main" val="40002708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3532909" y="228600"/>
            <a:ext cx="6757266" cy="990600"/>
          </a:xfrm>
        </p:spPr>
        <p:txBody>
          <a:bodyPr/>
          <a:lstStyle/>
          <a:p>
            <a:pPr eaLnBrk="1" hangingPunct="1"/>
            <a:r>
              <a:rPr lang="en-US" dirty="0">
                <a:solidFill>
                  <a:srgbClr val="00B0F0"/>
                </a:solidFill>
                <a:latin typeface="Tahoma" panose="020B0604030504040204" pitchFamily="34" charset="0"/>
                <a:ea typeface="ＭＳ Ｐゴシック" panose="020B0600070205080204" pitchFamily="34" charset="-128"/>
              </a:rPr>
              <a:t>TIPOLOGI JUNG</a:t>
            </a:r>
            <a:endParaRPr lang="en-GB" dirty="0">
              <a:solidFill>
                <a:srgbClr val="00B0F0"/>
              </a:solidFill>
              <a:latin typeface="Tahoma" panose="020B0604030504040204" pitchFamily="34" charset="0"/>
              <a:ea typeface="ＭＳ Ｐゴシック" panose="020B0600070205080204" pitchFamily="34" charset="-128"/>
            </a:endParaRPr>
          </a:p>
        </p:txBody>
      </p:sp>
      <p:sp>
        <p:nvSpPr>
          <p:cNvPr id="8195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3532909" y="1572491"/>
            <a:ext cx="8288483" cy="4538662"/>
          </a:xfrm>
        </p:spPr>
        <p:txBody>
          <a:bodyPr/>
          <a:lstStyle/>
          <a:p>
            <a:pPr>
              <a:spcBef>
                <a:spcPts val="838"/>
              </a:spcBef>
            </a:pPr>
            <a:r>
              <a:rPr lang="en-US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Ada 2 </a:t>
            </a:r>
            <a:r>
              <a:rPr lang="en-US" dirty="0" err="1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aspek</a:t>
            </a:r>
            <a:r>
              <a:rPr lang="en-US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dlm</a:t>
            </a:r>
            <a:r>
              <a:rPr lang="en-US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kepribadian</a:t>
            </a:r>
            <a:r>
              <a:rPr lang="en-US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:</a:t>
            </a:r>
          </a:p>
          <a:p>
            <a:pPr>
              <a:spcBef>
                <a:spcPts val="838"/>
              </a:spcBef>
              <a:buNone/>
            </a:pPr>
            <a:r>
              <a:rPr lang="en-US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	a. 	</a:t>
            </a:r>
            <a:r>
              <a:rPr lang="en-US" dirty="0" err="1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ekstrovert</a:t>
            </a:r>
            <a:r>
              <a:rPr lang="en-US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 (</a:t>
            </a:r>
            <a:r>
              <a:rPr lang="en-US" dirty="0" err="1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orientasi</a:t>
            </a:r>
            <a:r>
              <a:rPr lang="en-US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ke</a:t>
            </a:r>
            <a:r>
              <a:rPr lang="en-US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luar</a:t>
            </a:r>
            <a:r>
              <a:rPr lang="en-US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diri</a:t>
            </a:r>
            <a:r>
              <a:rPr lang="en-US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)</a:t>
            </a:r>
          </a:p>
          <a:p>
            <a:pPr>
              <a:spcBef>
                <a:spcPts val="838"/>
              </a:spcBef>
              <a:buNone/>
            </a:pPr>
            <a:r>
              <a:rPr lang="en-US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	b. 	introvert (</a:t>
            </a:r>
            <a:r>
              <a:rPr lang="en-US" dirty="0" err="1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orientasi</a:t>
            </a:r>
            <a:r>
              <a:rPr lang="en-US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ke</a:t>
            </a:r>
            <a:r>
              <a:rPr lang="en-US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dalam</a:t>
            </a:r>
            <a:r>
              <a:rPr lang="en-US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diri</a:t>
            </a:r>
            <a:r>
              <a:rPr lang="en-US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 	</a:t>
            </a:r>
            <a:r>
              <a:rPr lang="en-US" dirty="0" err="1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sendiri</a:t>
            </a:r>
            <a:r>
              <a:rPr lang="en-US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)</a:t>
            </a:r>
          </a:p>
          <a:p>
            <a:pPr>
              <a:spcBef>
                <a:spcPts val="838"/>
              </a:spcBef>
            </a:pPr>
            <a:r>
              <a:rPr lang="en-US" dirty="0" err="1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Empat</a:t>
            </a:r>
            <a:r>
              <a:rPr lang="en-US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fungsi</a:t>
            </a:r>
            <a:r>
              <a:rPr lang="en-US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psikologis</a:t>
            </a:r>
            <a:r>
              <a:rPr lang="en-US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 fundamental:</a:t>
            </a:r>
          </a:p>
          <a:p>
            <a:pPr marL="800100" lvl="1" indent="-342900">
              <a:spcBef>
                <a:spcPts val="838"/>
              </a:spcBef>
              <a:buFont typeface="Tahoma" panose="020B0604030504040204" pitchFamily="34" charset="0"/>
              <a:buAutoNum type="alphaLcPeriod"/>
            </a:pPr>
            <a:r>
              <a:rPr lang="en-US" sz="2000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Thinking/ </a:t>
            </a:r>
            <a:r>
              <a:rPr lang="en-US" sz="2000" dirty="0" err="1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berpikir</a:t>
            </a:r>
            <a:r>
              <a:rPr lang="en-US" sz="2000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 : ide &amp; </a:t>
            </a:r>
            <a:r>
              <a:rPr lang="en-US" sz="2000" dirty="0" err="1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intelektual</a:t>
            </a:r>
            <a:endParaRPr lang="en-US" sz="2000" dirty="0">
              <a:latin typeface="Arial" panose="020B0604020202020204" pitchFamily="34" charset="0"/>
              <a:ea typeface="ＭＳ Ｐゴシック" panose="020B0600070205080204" pitchFamily="34" charset="-128"/>
              <a:cs typeface="Arial" panose="020B0604020202020204" pitchFamily="34" charset="0"/>
            </a:endParaRPr>
          </a:p>
          <a:p>
            <a:pPr marL="800100" lvl="1" indent="-342900">
              <a:spcBef>
                <a:spcPts val="838"/>
              </a:spcBef>
              <a:buFont typeface="Tahoma" panose="020B0604030504040204" pitchFamily="34" charset="0"/>
              <a:buAutoNum type="alphaLcPeriod"/>
            </a:pPr>
            <a:r>
              <a:rPr lang="en-US" sz="2000" dirty="0" err="1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Perasaan</a:t>
            </a:r>
            <a:r>
              <a:rPr lang="en-US" sz="2000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 : </a:t>
            </a:r>
            <a:r>
              <a:rPr lang="en-US" sz="2000" dirty="0" err="1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fungsi</a:t>
            </a:r>
            <a:r>
              <a:rPr lang="en-US" sz="2000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evaluasi</a:t>
            </a:r>
            <a:endParaRPr lang="en-US" sz="2000" dirty="0">
              <a:latin typeface="Arial" panose="020B0604020202020204" pitchFamily="34" charset="0"/>
              <a:ea typeface="ＭＳ Ｐゴシック" panose="020B0600070205080204" pitchFamily="34" charset="-128"/>
              <a:cs typeface="Arial" panose="020B0604020202020204" pitchFamily="34" charset="0"/>
            </a:endParaRPr>
          </a:p>
          <a:p>
            <a:pPr marL="800100" lvl="1" indent="-342900">
              <a:spcBef>
                <a:spcPts val="838"/>
              </a:spcBef>
              <a:buFont typeface="Tahoma" panose="020B0604030504040204" pitchFamily="34" charset="0"/>
              <a:buAutoNum type="alphaLcPeriod"/>
            </a:pPr>
            <a:r>
              <a:rPr lang="en-US" sz="2000" dirty="0" err="1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Intuisi</a:t>
            </a:r>
            <a:r>
              <a:rPr lang="en-US" sz="2000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 : </a:t>
            </a:r>
            <a:r>
              <a:rPr lang="en-US" sz="2000" dirty="0" err="1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persepsi</a:t>
            </a:r>
            <a:r>
              <a:rPr lang="en-US" sz="2000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melalui</a:t>
            </a:r>
            <a:r>
              <a:rPr lang="en-US" sz="2000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 proses </a:t>
            </a:r>
            <a:r>
              <a:rPr lang="en-US" sz="2000" dirty="0" err="1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tak</a:t>
            </a:r>
            <a:r>
              <a:rPr lang="en-US" sz="2000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sadar</a:t>
            </a:r>
            <a:r>
              <a:rPr lang="en-US" sz="2000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dan</a:t>
            </a:r>
            <a:r>
              <a:rPr lang="en-US" sz="2000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isi</a:t>
            </a:r>
            <a:r>
              <a:rPr lang="en-US" sz="2000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 di </a:t>
            </a:r>
            <a:r>
              <a:rPr lang="en-US" sz="2000" dirty="0" err="1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bawah</a:t>
            </a:r>
            <a:r>
              <a:rPr lang="en-US" sz="2000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ambang</a:t>
            </a:r>
            <a:r>
              <a:rPr lang="en-US" sz="2000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sadar</a:t>
            </a:r>
            <a:endParaRPr lang="en-US" sz="2000" dirty="0">
              <a:latin typeface="Arial" panose="020B0604020202020204" pitchFamily="34" charset="0"/>
              <a:ea typeface="ＭＳ Ｐゴシック" panose="020B0600070205080204" pitchFamily="34" charset="-128"/>
              <a:cs typeface="Arial" panose="020B0604020202020204" pitchFamily="34" charset="0"/>
            </a:endParaRPr>
          </a:p>
          <a:p>
            <a:pPr marL="800100" lvl="1" indent="-342900">
              <a:spcBef>
                <a:spcPts val="838"/>
              </a:spcBef>
              <a:buFont typeface="Tahoma" panose="020B0604030504040204" pitchFamily="34" charset="0"/>
              <a:buAutoNum type="alphaLcPeriod"/>
            </a:pPr>
            <a:r>
              <a:rPr lang="en-US" sz="2000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Sensing : </a:t>
            </a:r>
            <a:r>
              <a:rPr lang="en-US" sz="2000" dirty="0" err="1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fungsi</a:t>
            </a:r>
            <a:r>
              <a:rPr lang="en-US" sz="2000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kenyataan</a:t>
            </a:r>
            <a:r>
              <a:rPr lang="en-US" sz="2000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/ </a:t>
            </a:r>
            <a:r>
              <a:rPr lang="en-US" sz="2000" dirty="0" err="1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fakta</a:t>
            </a:r>
            <a:r>
              <a:rPr lang="en-US" sz="2000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konkre</a:t>
            </a:r>
            <a:endParaRPr lang="en-US" sz="2000" dirty="0">
              <a:latin typeface="Arial" panose="020B0604020202020204" pitchFamily="34" charset="0"/>
              <a:ea typeface="ＭＳ Ｐゴシック" panose="020B0600070205080204" pitchFamily="34" charset="-128"/>
              <a:cs typeface="Arial" panose="020B0604020202020204" pitchFamily="34" charset="0"/>
            </a:endParaRPr>
          </a:p>
          <a:p>
            <a:pPr>
              <a:spcBef>
                <a:spcPts val="838"/>
              </a:spcBef>
            </a:pPr>
            <a:r>
              <a:rPr lang="en-US" dirty="0" err="1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Kombinasi</a:t>
            </a:r>
            <a:r>
              <a:rPr lang="en-US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fungsi</a:t>
            </a:r>
            <a:r>
              <a:rPr lang="en-US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jiwa</a:t>
            </a:r>
            <a:r>
              <a:rPr lang="en-US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dan</a:t>
            </a:r>
            <a:r>
              <a:rPr lang="en-US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sikap</a:t>
            </a:r>
            <a:r>
              <a:rPr lang="en-US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jiwa</a:t>
            </a:r>
            <a:r>
              <a:rPr lang="en-US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 yang </a:t>
            </a:r>
            <a:r>
              <a:rPr lang="en-US" dirty="0" err="1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dominan</a:t>
            </a:r>
            <a:r>
              <a:rPr lang="en-US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membentuk</a:t>
            </a:r>
            <a:r>
              <a:rPr lang="en-US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tipe-tipe</a:t>
            </a:r>
            <a:r>
              <a:rPr lang="en-US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psikologis</a:t>
            </a:r>
            <a:endParaRPr lang="en-US" dirty="0">
              <a:latin typeface="Arial" panose="020B0604020202020204" pitchFamily="34" charset="0"/>
              <a:ea typeface="ＭＳ Ｐゴシック" panose="020B0600070205080204" pitchFamily="34" charset="-128"/>
              <a:cs typeface="Arial" panose="020B0604020202020204" pitchFamily="34" charset="0"/>
            </a:endParaRPr>
          </a:p>
          <a:p>
            <a:pPr>
              <a:spcBef>
                <a:spcPts val="838"/>
              </a:spcBef>
              <a:buNone/>
            </a:pPr>
            <a:endParaRPr lang="en-US" dirty="0">
              <a:latin typeface="Arial" panose="020B0604020202020204" pitchFamily="34" charset="0"/>
              <a:ea typeface="ＭＳ Ｐゴシック" panose="020B0600070205080204" pitchFamily="34" charset="-128"/>
              <a:cs typeface="Arial" panose="020B0604020202020204" pitchFamily="34" charset="0"/>
            </a:endParaRPr>
          </a:p>
          <a:p>
            <a:pPr>
              <a:spcBef>
                <a:spcPts val="838"/>
              </a:spcBef>
            </a:pPr>
            <a:endParaRPr lang="en-GB" dirty="0">
              <a:latin typeface="Arial" panose="020B0604020202020204" pitchFamily="34" charset="0"/>
              <a:ea typeface="ＭＳ Ｐゴシック" panose="020B0600070205080204" pitchFamily="34" charset="-128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3838964"/>
      </p:ext>
    </p:extLst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68" decel="100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68" decel="100000"/>
                                        <p:tgtEl>
                                          <p:spTgt spid="8194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68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68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68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68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68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81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81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81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81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81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81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81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81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81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819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819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819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 nodeType="clickPar">
                      <p:stCondLst>
                        <p:cond delay="indefinite"/>
                      </p:stCondLst>
                      <p:childTnLst>
                        <p:par>
                          <p:cTn id="6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4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819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819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819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8195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3639561" y="341314"/>
            <a:ext cx="7315200" cy="1143000"/>
          </a:xfrm>
        </p:spPr>
        <p:txBody>
          <a:bodyPr/>
          <a:lstStyle/>
          <a:p>
            <a:pPr eaLnBrk="1" hangingPunct="1"/>
            <a:r>
              <a:rPr lang="en-US" dirty="0" err="1">
                <a:solidFill>
                  <a:srgbClr val="00B0F0"/>
                </a:solidFill>
                <a:latin typeface="Tahoma" panose="020B0604030504040204" pitchFamily="34" charset="0"/>
                <a:ea typeface="ＭＳ Ｐゴシック" panose="020B0600070205080204" pitchFamily="34" charset="-128"/>
              </a:rPr>
              <a:t>Tipe-tipe</a:t>
            </a:r>
            <a:r>
              <a:rPr lang="en-US" dirty="0">
                <a:solidFill>
                  <a:srgbClr val="00B0F0"/>
                </a:solidFill>
                <a:latin typeface="Tahoma" panose="020B0604030504040204" pitchFamily="34" charset="0"/>
                <a:ea typeface="ＭＳ Ｐゴシック" panose="020B0600070205080204" pitchFamily="34" charset="-128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Tahoma" panose="020B0604030504040204" pitchFamily="34" charset="0"/>
                <a:ea typeface="ＭＳ Ｐゴシック" panose="020B0600070205080204" pitchFamily="34" charset="-128"/>
              </a:rPr>
              <a:t>Psikologis</a:t>
            </a:r>
            <a:endParaRPr lang="en-GB" dirty="0">
              <a:solidFill>
                <a:srgbClr val="00B0F0"/>
              </a:solidFill>
              <a:latin typeface="Tahoma" panose="020B0604030504040204" pitchFamily="34" charset="0"/>
              <a:ea typeface="ＭＳ Ｐゴシック" panose="020B0600070205080204" pitchFamily="34" charset="-128"/>
            </a:endParaRPr>
          </a:p>
        </p:txBody>
      </p:sp>
      <p:sp>
        <p:nvSpPr>
          <p:cNvPr id="9219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3806104" y="1255714"/>
            <a:ext cx="7717414" cy="5184775"/>
          </a:xfrm>
        </p:spPr>
        <p:txBody>
          <a:bodyPr/>
          <a:lstStyle/>
          <a:p>
            <a:pPr eaLnBrk="1" hangingPunct="1"/>
            <a:r>
              <a:rPr lang="id-ID" dirty="0">
                <a:latin typeface="Bookman Old Style" panose="02050604050505020204" pitchFamily="18" charset="0"/>
                <a:ea typeface="ＭＳ Ｐゴシック" panose="020B0600070205080204" pitchFamily="34" charset="-128"/>
              </a:rPr>
              <a:t>Thinking ekstraverted</a:t>
            </a:r>
          </a:p>
          <a:p>
            <a:pPr eaLnBrk="1" hangingPunct="1"/>
            <a:r>
              <a:rPr lang="id-ID" dirty="0">
                <a:latin typeface="Bookman Old Style" panose="02050604050505020204" pitchFamily="18" charset="0"/>
                <a:ea typeface="ＭＳ Ｐゴシック" panose="020B0600070205080204" pitchFamily="34" charset="-128"/>
              </a:rPr>
              <a:t>Feeling ekstraverted</a:t>
            </a:r>
          </a:p>
          <a:p>
            <a:pPr eaLnBrk="1" hangingPunct="1"/>
            <a:r>
              <a:rPr lang="id-ID" dirty="0">
                <a:latin typeface="Bookman Old Style" panose="02050604050505020204" pitchFamily="18" charset="0"/>
                <a:ea typeface="ＭＳ Ｐゴシック" panose="020B0600070205080204" pitchFamily="34" charset="-128"/>
              </a:rPr>
              <a:t>Sensing ekstraverted</a:t>
            </a:r>
          </a:p>
          <a:p>
            <a:pPr eaLnBrk="1" hangingPunct="1"/>
            <a:r>
              <a:rPr lang="id-ID" dirty="0">
                <a:latin typeface="Bookman Old Style" panose="02050604050505020204" pitchFamily="18" charset="0"/>
                <a:ea typeface="ＭＳ Ｐゴシック" panose="020B0600070205080204" pitchFamily="34" charset="-128"/>
              </a:rPr>
              <a:t>Intuiting ekstraverted</a:t>
            </a:r>
          </a:p>
          <a:p>
            <a:pPr eaLnBrk="1" hangingPunct="1"/>
            <a:r>
              <a:rPr lang="id-ID" dirty="0">
                <a:latin typeface="Bookman Old Style" panose="02050604050505020204" pitchFamily="18" charset="0"/>
                <a:ea typeface="ＭＳ Ｐゴシック" panose="020B0600070205080204" pitchFamily="34" charset="-128"/>
              </a:rPr>
              <a:t>Thinking introverted</a:t>
            </a:r>
          </a:p>
          <a:p>
            <a:pPr eaLnBrk="1" hangingPunct="1"/>
            <a:r>
              <a:rPr lang="id-ID" dirty="0">
                <a:latin typeface="Bookman Old Style" panose="02050604050505020204" pitchFamily="18" charset="0"/>
                <a:ea typeface="ＭＳ Ｐゴシック" panose="020B0600070205080204" pitchFamily="34" charset="-128"/>
              </a:rPr>
              <a:t>Feeling introverted </a:t>
            </a:r>
          </a:p>
          <a:p>
            <a:pPr eaLnBrk="1" hangingPunct="1"/>
            <a:r>
              <a:rPr lang="id-ID" dirty="0">
                <a:latin typeface="Bookman Old Style" panose="02050604050505020204" pitchFamily="18" charset="0"/>
                <a:ea typeface="ＭＳ Ｐゴシック" panose="020B0600070205080204" pitchFamily="34" charset="-128"/>
              </a:rPr>
              <a:t>Sensing introverted</a:t>
            </a:r>
          </a:p>
          <a:p>
            <a:pPr eaLnBrk="1" hangingPunct="1"/>
            <a:r>
              <a:rPr lang="id-ID" dirty="0">
                <a:latin typeface="Bookman Old Style" panose="02050604050505020204" pitchFamily="18" charset="0"/>
                <a:ea typeface="ＭＳ Ｐゴシック" panose="020B0600070205080204" pitchFamily="34" charset="-128"/>
              </a:rPr>
              <a:t>Intuiting introverted</a:t>
            </a:r>
          </a:p>
          <a:p>
            <a:pPr eaLnBrk="1" hangingPunct="1"/>
            <a:endParaRPr lang="en-GB" dirty="0">
              <a:latin typeface="Bookman Old Style" panose="02050604050505020204" pitchFamily="18" charset="0"/>
              <a:ea typeface="ＭＳ Ｐゴシック" panose="020B060007020508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156408494"/>
      </p:ext>
    </p:extLst>
  </p:cSld>
  <p:clrMapOvr>
    <a:masterClrMapping/>
  </p:clrMapOvr>
  <p:transition>
    <p:pull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mph" presetSubtype="0" autoRev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449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</p:cBhvr>
                                      <p:to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92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92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92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92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 nodeType="clickPar">
                      <p:stCondLst>
                        <p:cond delay="indefinite"/>
                      </p:stCondLst>
                      <p:childTnLst>
                        <p:par>
                          <p:cTn id="5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92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92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 nodeType="clickPar">
                      <p:stCondLst>
                        <p:cond delay="indefinite"/>
                      </p:stCondLst>
                      <p:childTnLst>
                        <p:par>
                          <p:cTn id="6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3" presetID="23" presetClass="exit" presetSubtype="32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92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92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92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92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92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92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8" grpId="0"/>
      <p:bldP spid="9218" grpId="1"/>
      <p:bldP spid="9218" grpId="2"/>
      <p:bldP spid="9219" grpId="0" build="p"/>
      <p:bldP spid="9219" grpId="1" build="allAtOnce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Rectangle 2"/>
          <p:cNvSpPr>
            <a:spLocks noGrp="1" noChangeArrowheads="1"/>
          </p:cNvSpPr>
          <p:nvPr>
            <p:ph sz="quarter" idx="4294967295"/>
          </p:nvPr>
        </p:nvSpPr>
        <p:spPr>
          <a:xfrm>
            <a:off x="696191" y="457200"/>
            <a:ext cx="10962409" cy="5924550"/>
          </a:xfrm>
        </p:spPr>
        <p:txBody>
          <a:bodyPr/>
          <a:lstStyle/>
          <a:p>
            <a:pPr marL="703263"/>
            <a:r>
              <a:rPr lang="id-ID" b="1" dirty="0">
                <a:latin typeface="Comic Sans MS" panose="030F0702030302020204" pitchFamily="66" charset="0"/>
                <a:ea typeface="ＭＳ Ｐゴシック" panose="020B0600070205080204" pitchFamily="34" charset="-128"/>
              </a:rPr>
              <a:t>THINKING EKSTRAVERTED</a:t>
            </a:r>
            <a:endParaRPr lang="en-US" b="1" dirty="0">
              <a:latin typeface="Comic Sans MS" panose="030F0702030302020204" pitchFamily="66" charset="0"/>
              <a:ea typeface="ＭＳ Ｐゴシック" panose="020B0600070205080204" pitchFamily="34" charset="-128"/>
            </a:endParaRPr>
          </a:p>
          <a:p>
            <a:pPr marL="703263">
              <a:buNone/>
            </a:pPr>
            <a:r>
              <a:rPr lang="en-US" dirty="0">
                <a:latin typeface="Comic Sans MS" panose="030F0702030302020204" pitchFamily="66" charset="0"/>
                <a:ea typeface="ＭＳ Ｐゴシック" panose="020B0600070205080204" pitchFamily="34" charset="-128"/>
              </a:rPr>
              <a:t>	</a:t>
            </a:r>
            <a:r>
              <a:rPr lang="en-US" dirty="0" err="1">
                <a:latin typeface="Comic Sans MS" panose="030F0702030302020204" pitchFamily="66" charset="0"/>
                <a:ea typeface="ＭＳ Ｐゴシック" panose="020B0600070205080204" pitchFamily="34" charset="-128"/>
              </a:rPr>
              <a:t>Sifat</a:t>
            </a:r>
            <a:r>
              <a:rPr lang="en-US" dirty="0">
                <a:latin typeface="Comic Sans MS" panose="030F0702030302020204" pitchFamily="66" charset="0"/>
                <a:ea typeface="ＭＳ Ｐゴシック" panose="020B0600070205080204" pitchFamily="34" charset="-128"/>
              </a:rPr>
              <a:t> </a:t>
            </a:r>
            <a:r>
              <a:rPr lang="en-US" dirty="0" err="1">
                <a:latin typeface="Comic Sans MS" panose="030F0702030302020204" pitchFamily="66" charset="0"/>
                <a:ea typeface="ＭＳ Ｐゴシック" panose="020B0600070205080204" pitchFamily="34" charset="-128"/>
              </a:rPr>
              <a:t>kaku</a:t>
            </a:r>
            <a:r>
              <a:rPr lang="en-US" dirty="0">
                <a:latin typeface="Comic Sans MS" panose="030F0702030302020204" pitchFamily="66" charset="0"/>
                <a:ea typeface="ＭＳ Ｐゴシック" panose="020B0600070205080204" pitchFamily="34" charset="-128"/>
              </a:rPr>
              <a:t>, </a:t>
            </a:r>
            <a:r>
              <a:rPr lang="en-US" dirty="0" err="1">
                <a:latin typeface="Comic Sans MS" panose="030F0702030302020204" pitchFamily="66" charset="0"/>
                <a:ea typeface="ＭＳ Ｐゴシック" panose="020B0600070205080204" pitchFamily="34" charset="-128"/>
              </a:rPr>
              <a:t>menekan</a:t>
            </a:r>
            <a:r>
              <a:rPr lang="en-US" dirty="0">
                <a:latin typeface="Comic Sans MS" panose="030F0702030302020204" pitchFamily="66" charset="0"/>
                <a:ea typeface="ＭＳ Ｐゴシック" panose="020B0600070205080204" pitchFamily="34" charset="-128"/>
              </a:rPr>
              <a:t> </a:t>
            </a:r>
            <a:r>
              <a:rPr lang="en-US" dirty="0" err="1">
                <a:latin typeface="Comic Sans MS" panose="030F0702030302020204" pitchFamily="66" charset="0"/>
                <a:ea typeface="ＭＳ Ｐゴシック" panose="020B0600070205080204" pitchFamily="34" charset="-128"/>
              </a:rPr>
              <a:t>perasaan</a:t>
            </a:r>
            <a:r>
              <a:rPr lang="en-US" dirty="0">
                <a:latin typeface="Comic Sans MS" panose="030F0702030302020204" pitchFamily="66" charset="0"/>
                <a:ea typeface="ＭＳ Ｐゴシック" panose="020B0600070205080204" pitchFamily="34" charset="-128"/>
              </a:rPr>
              <a:t>, </a:t>
            </a:r>
            <a:r>
              <a:rPr lang="en-US" dirty="0" err="1">
                <a:latin typeface="Comic Sans MS" panose="030F0702030302020204" pitchFamily="66" charset="0"/>
                <a:ea typeface="ＭＳ Ｐゴシック" panose="020B0600070205080204" pitchFamily="34" charset="-128"/>
              </a:rPr>
              <a:t>objektif</a:t>
            </a:r>
            <a:r>
              <a:rPr lang="en-US" dirty="0">
                <a:latin typeface="Comic Sans MS" panose="030F0702030302020204" pitchFamily="66" charset="0"/>
                <a:ea typeface="ＭＳ Ｐゴシック" panose="020B0600070205080204" pitchFamily="34" charset="-128"/>
              </a:rPr>
              <a:t> </a:t>
            </a:r>
            <a:r>
              <a:rPr lang="en-US" dirty="0" err="1">
                <a:latin typeface="Comic Sans MS" panose="030F0702030302020204" pitchFamily="66" charset="0"/>
                <a:ea typeface="ＭＳ Ｐゴシック" panose="020B0600070205080204" pitchFamily="34" charset="-128"/>
              </a:rPr>
              <a:t>dan</a:t>
            </a:r>
            <a:r>
              <a:rPr lang="en-US" dirty="0">
                <a:latin typeface="Comic Sans MS" panose="030F0702030302020204" pitchFamily="66" charset="0"/>
                <a:ea typeface="ＭＳ Ｐゴシック" panose="020B0600070205080204" pitchFamily="34" charset="-128"/>
              </a:rPr>
              <a:t> </a:t>
            </a:r>
            <a:r>
              <a:rPr lang="en-US" dirty="0" err="1">
                <a:latin typeface="Comic Sans MS" panose="030F0702030302020204" pitchFamily="66" charset="0"/>
                <a:ea typeface="ＭＳ Ｐゴシック" panose="020B0600070205080204" pitchFamily="34" charset="-128"/>
              </a:rPr>
              <a:t>dogmatik</a:t>
            </a:r>
            <a:r>
              <a:rPr lang="en-US" dirty="0">
                <a:latin typeface="Comic Sans MS" panose="030F0702030302020204" pitchFamily="66" charset="0"/>
                <a:ea typeface="ＭＳ Ｐゴシック" panose="020B0600070205080204" pitchFamily="34" charset="-128"/>
              </a:rPr>
              <a:t> </a:t>
            </a:r>
            <a:endParaRPr lang="id-ID" dirty="0">
              <a:latin typeface="Comic Sans MS" panose="030F0702030302020204" pitchFamily="66" charset="0"/>
              <a:ea typeface="ＭＳ Ｐゴシック" panose="020B0600070205080204" pitchFamily="34" charset="-128"/>
            </a:endParaRPr>
          </a:p>
          <a:p>
            <a:pPr marL="703263"/>
            <a:r>
              <a:rPr lang="id-ID" b="1" dirty="0">
                <a:latin typeface="Comic Sans MS" panose="030F0702030302020204" pitchFamily="66" charset="0"/>
                <a:ea typeface="ＭＳ Ｐゴシック" panose="020B0600070205080204" pitchFamily="34" charset="-128"/>
              </a:rPr>
              <a:t>FEELING EKSTRAVERTED</a:t>
            </a:r>
            <a:endParaRPr lang="en-US" b="1" dirty="0">
              <a:latin typeface="Comic Sans MS" panose="030F0702030302020204" pitchFamily="66" charset="0"/>
              <a:ea typeface="ＭＳ Ｐゴシック" panose="020B0600070205080204" pitchFamily="34" charset="-128"/>
            </a:endParaRPr>
          </a:p>
          <a:p>
            <a:pPr marL="703263">
              <a:buNone/>
            </a:pPr>
            <a:r>
              <a:rPr lang="en-US" dirty="0">
                <a:latin typeface="Comic Sans MS" panose="030F0702030302020204" pitchFamily="66" charset="0"/>
                <a:ea typeface="ＭＳ Ｐゴシック" panose="020B0600070205080204" pitchFamily="34" charset="-128"/>
              </a:rPr>
              <a:t>	</a:t>
            </a:r>
            <a:r>
              <a:rPr lang="en-US" dirty="0" err="1">
                <a:latin typeface="Comic Sans MS" panose="030F0702030302020204" pitchFamily="66" charset="0"/>
                <a:ea typeface="ＭＳ Ｐゴシック" panose="020B0600070205080204" pitchFamily="34" charset="-128"/>
              </a:rPr>
              <a:t>Menekan</a:t>
            </a:r>
            <a:r>
              <a:rPr lang="en-US" dirty="0">
                <a:latin typeface="Comic Sans MS" panose="030F0702030302020204" pitchFamily="66" charset="0"/>
                <a:ea typeface="ＭＳ Ｐゴシック" panose="020B0600070205080204" pitchFamily="34" charset="-128"/>
              </a:rPr>
              <a:t> </a:t>
            </a:r>
            <a:r>
              <a:rPr lang="en-US" dirty="0" err="1">
                <a:latin typeface="Comic Sans MS" panose="030F0702030302020204" pitchFamily="66" charset="0"/>
                <a:ea typeface="ＭＳ Ｐゴシック" panose="020B0600070205080204" pitchFamily="34" charset="-128"/>
              </a:rPr>
              <a:t>pikiran</a:t>
            </a:r>
            <a:r>
              <a:rPr lang="en-US" dirty="0">
                <a:latin typeface="Comic Sans MS" panose="030F0702030302020204" pitchFamily="66" charset="0"/>
                <a:ea typeface="ＭＳ Ｐゴシック" panose="020B0600070205080204" pitchFamily="34" charset="-128"/>
              </a:rPr>
              <a:t>, </a:t>
            </a:r>
            <a:r>
              <a:rPr lang="en-US" dirty="0" err="1">
                <a:latin typeface="Comic Sans MS" panose="030F0702030302020204" pitchFamily="66" charset="0"/>
                <a:ea typeface="ＭＳ Ｐゴシック" panose="020B0600070205080204" pitchFamily="34" charset="-128"/>
              </a:rPr>
              <a:t>sangat</a:t>
            </a:r>
            <a:r>
              <a:rPr lang="en-US" dirty="0">
                <a:latin typeface="Comic Sans MS" panose="030F0702030302020204" pitchFamily="66" charset="0"/>
                <a:ea typeface="ＭＳ Ｐゴシック" panose="020B0600070205080204" pitchFamily="34" charset="-128"/>
              </a:rPr>
              <a:t> </a:t>
            </a:r>
            <a:r>
              <a:rPr lang="en-US" dirty="0" err="1">
                <a:latin typeface="Comic Sans MS" panose="030F0702030302020204" pitchFamily="66" charset="0"/>
                <a:ea typeface="ＭＳ Ｐゴシック" panose="020B0600070205080204" pitchFamily="34" charset="-128"/>
              </a:rPr>
              <a:t>emosional</a:t>
            </a:r>
            <a:r>
              <a:rPr lang="en-US" dirty="0">
                <a:latin typeface="Comic Sans MS" panose="030F0702030302020204" pitchFamily="66" charset="0"/>
                <a:ea typeface="ＭＳ Ｐゴシック" panose="020B0600070205080204" pitchFamily="34" charset="-128"/>
              </a:rPr>
              <a:t>, </a:t>
            </a:r>
            <a:r>
              <a:rPr lang="en-US" dirty="0" err="1">
                <a:latin typeface="Comic Sans MS" panose="030F0702030302020204" pitchFamily="66" charset="0"/>
                <a:ea typeface="ＭＳ Ｐゴシック" panose="020B0600070205080204" pitchFamily="34" charset="-128"/>
              </a:rPr>
              <a:t>memiliki</a:t>
            </a:r>
            <a:r>
              <a:rPr lang="en-US" dirty="0">
                <a:latin typeface="Comic Sans MS" panose="030F0702030302020204" pitchFamily="66" charset="0"/>
                <a:ea typeface="ＭＳ Ｐゴシック" panose="020B0600070205080204" pitchFamily="34" charset="-128"/>
              </a:rPr>
              <a:t> </a:t>
            </a:r>
            <a:r>
              <a:rPr lang="en-US" dirty="0" err="1">
                <a:latin typeface="Comic Sans MS" panose="030F0702030302020204" pitchFamily="66" charset="0"/>
                <a:ea typeface="ＭＳ Ｐゴシック" panose="020B0600070205080204" pitchFamily="34" charset="-128"/>
              </a:rPr>
              <a:t>konformitas</a:t>
            </a:r>
            <a:r>
              <a:rPr lang="en-US" dirty="0">
                <a:latin typeface="Comic Sans MS" panose="030F0702030302020204" pitchFamily="66" charset="0"/>
                <a:ea typeface="ＭＳ Ｐゴシック" panose="020B0600070205080204" pitchFamily="34" charset="-128"/>
              </a:rPr>
              <a:t> yang </a:t>
            </a:r>
            <a:r>
              <a:rPr lang="en-US" dirty="0" err="1">
                <a:latin typeface="Comic Sans MS" panose="030F0702030302020204" pitchFamily="66" charset="0"/>
                <a:ea typeface="ＭＳ Ｐゴシック" panose="020B0600070205080204" pitchFamily="34" charset="-128"/>
              </a:rPr>
              <a:t>tinggi</a:t>
            </a:r>
            <a:r>
              <a:rPr lang="en-US" dirty="0">
                <a:latin typeface="Comic Sans MS" panose="030F0702030302020204" pitchFamily="66" charset="0"/>
                <a:ea typeface="ＭＳ Ｐゴシック" panose="020B0600070205080204" pitchFamily="34" charset="-128"/>
              </a:rPr>
              <a:t>, </a:t>
            </a:r>
            <a:r>
              <a:rPr lang="en-US" dirty="0" err="1">
                <a:latin typeface="Comic Sans MS" panose="030F0702030302020204" pitchFamily="66" charset="0"/>
                <a:ea typeface="ＭＳ Ｐゴシック" panose="020B0600070205080204" pitchFamily="34" charset="-128"/>
              </a:rPr>
              <a:t>tidak</a:t>
            </a:r>
            <a:r>
              <a:rPr lang="en-US" dirty="0">
                <a:latin typeface="Comic Sans MS" panose="030F0702030302020204" pitchFamily="66" charset="0"/>
                <a:ea typeface="ＭＳ Ｐゴシック" panose="020B0600070205080204" pitchFamily="34" charset="-128"/>
              </a:rPr>
              <a:t> </a:t>
            </a:r>
            <a:r>
              <a:rPr lang="en-US" dirty="0" err="1">
                <a:latin typeface="Comic Sans MS" panose="030F0702030302020204" pitchFamily="66" charset="0"/>
                <a:ea typeface="ＭＳ Ｐゴシック" panose="020B0600070205080204" pitchFamily="34" charset="-128"/>
              </a:rPr>
              <a:t>peka</a:t>
            </a:r>
            <a:r>
              <a:rPr lang="en-US" dirty="0">
                <a:latin typeface="Comic Sans MS" panose="030F0702030302020204" pitchFamily="66" charset="0"/>
                <a:ea typeface="ＭＳ Ｐゴシック" panose="020B0600070205080204" pitchFamily="34" charset="-128"/>
              </a:rPr>
              <a:t> </a:t>
            </a:r>
            <a:r>
              <a:rPr lang="en-US" dirty="0" err="1">
                <a:latin typeface="Comic Sans MS" panose="030F0702030302020204" pitchFamily="66" charset="0"/>
                <a:ea typeface="ＭＳ Ｐゴシック" panose="020B0600070205080204" pitchFamily="34" charset="-128"/>
              </a:rPr>
              <a:t>dengan</a:t>
            </a:r>
            <a:r>
              <a:rPr lang="en-US" dirty="0">
                <a:latin typeface="Comic Sans MS" panose="030F0702030302020204" pitchFamily="66" charset="0"/>
                <a:ea typeface="ＭＳ Ｐゴシック" panose="020B0600070205080204" pitchFamily="34" charset="-128"/>
              </a:rPr>
              <a:t> </a:t>
            </a:r>
            <a:r>
              <a:rPr lang="en-US" dirty="0" err="1">
                <a:latin typeface="Comic Sans MS" panose="030F0702030302020204" pitchFamily="66" charset="0"/>
                <a:ea typeface="ＭＳ Ｐゴシック" panose="020B0600070205080204" pitchFamily="34" charset="-128"/>
              </a:rPr>
              <a:t>pendapat</a:t>
            </a:r>
            <a:r>
              <a:rPr lang="en-US" dirty="0">
                <a:latin typeface="Comic Sans MS" panose="030F0702030302020204" pitchFamily="66" charset="0"/>
                <a:ea typeface="ＭＳ Ｐゴシック" panose="020B0600070205080204" pitchFamily="34" charset="-128"/>
              </a:rPr>
              <a:t> </a:t>
            </a:r>
            <a:r>
              <a:rPr lang="en-US" dirty="0" err="1">
                <a:latin typeface="Comic Sans MS" panose="030F0702030302020204" pitchFamily="66" charset="0"/>
                <a:ea typeface="ＭＳ Ｐゴシック" panose="020B0600070205080204" pitchFamily="34" charset="-128"/>
              </a:rPr>
              <a:t>atau</a:t>
            </a:r>
            <a:r>
              <a:rPr lang="en-US" dirty="0">
                <a:latin typeface="Comic Sans MS" panose="030F0702030302020204" pitchFamily="66" charset="0"/>
                <a:ea typeface="ＭＳ Ｐゴシック" panose="020B0600070205080204" pitchFamily="34" charset="-128"/>
              </a:rPr>
              <a:t> </a:t>
            </a:r>
            <a:r>
              <a:rPr lang="en-US" dirty="0" err="1">
                <a:latin typeface="Comic Sans MS" panose="030F0702030302020204" pitchFamily="66" charset="0"/>
                <a:ea typeface="ＭＳ Ｐゴシック" panose="020B0600070205080204" pitchFamily="34" charset="-128"/>
              </a:rPr>
              <a:t>pikiran</a:t>
            </a:r>
            <a:r>
              <a:rPr lang="en-US" dirty="0">
                <a:latin typeface="Comic Sans MS" panose="030F0702030302020204" pitchFamily="66" charset="0"/>
                <a:ea typeface="ＭＳ Ｐゴシック" panose="020B0600070205080204" pitchFamily="34" charset="-128"/>
              </a:rPr>
              <a:t> orang lain. </a:t>
            </a:r>
            <a:endParaRPr lang="id-ID" dirty="0">
              <a:latin typeface="Comic Sans MS" panose="030F0702030302020204" pitchFamily="66" charset="0"/>
              <a:ea typeface="ＭＳ Ｐゴシック" panose="020B0600070205080204" pitchFamily="34" charset="-128"/>
            </a:endParaRPr>
          </a:p>
          <a:p>
            <a:pPr marL="703263"/>
            <a:r>
              <a:rPr lang="id-ID" b="1" dirty="0">
                <a:latin typeface="Comic Sans MS" panose="030F0702030302020204" pitchFamily="66" charset="0"/>
                <a:ea typeface="ＭＳ Ｐゴシック" panose="020B0600070205080204" pitchFamily="34" charset="-128"/>
              </a:rPr>
              <a:t>SENSING EKSTRAVERTED</a:t>
            </a:r>
            <a:endParaRPr lang="en-US" b="1" dirty="0">
              <a:latin typeface="Comic Sans MS" panose="030F0702030302020204" pitchFamily="66" charset="0"/>
              <a:ea typeface="ＭＳ Ｐゴシック" panose="020B0600070205080204" pitchFamily="34" charset="-128"/>
            </a:endParaRPr>
          </a:p>
          <a:p>
            <a:pPr marL="703263">
              <a:buNone/>
            </a:pPr>
            <a:r>
              <a:rPr lang="en-US" dirty="0">
                <a:latin typeface="Comic Sans MS" panose="030F0702030302020204" pitchFamily="66" charset="0"/>
                <a:ea typeface="ＭＳ Ｐゴシック" panose="020B0600070205080204" pitchFamily="34" charset="-128"/>
              </a:rPr>
              <a:t>	</a:t>
            </a:r>
            <a:r>
              <a:rPr lang="en-US" dirty="0" err="1">
                <a:latin typeface="Comic Sans MS" panose="030F0702030302020204" pitchFamily="66" charset="0"/>
                <a:ea typeface="ＭＳ Ｐゴシック" panose="020B0600070205080204" pitchFamily="34" charset="-128"/>
              </a:rPr>
              <a:t>Fokus</a:t>
            </a:r>
            <a:r>
              <a:rPr lang="en-US" dirty="0">
                <a:latin typeface="Comic Sans MS" panose="030F0702030302020204" pitchFamily="66" charset="0"/>
                <a:ea typeface="ＭＳ Ｐゴシック" panose="020B0600070205080204" pitchFamily="34" charset="-128"/>
              </a:rPr>
              <a:t> </a:t>
            </a:r>
            <a:r>
              <a:rPr lang="en-US" dirty="0" err="1">
                <a:latin typeface="Comic Sans MS" panose="030F0702030302020204" pitchFamily="66" charset="0"/>
                <a:ea typeface="ＭＳ Ｐゴシック" panose="020B0600070205080204" pitchFamily="34" charset="-128"/>
              </a:rPr>
              <a:t>pada</a:t>
            </a:r>
            <a:r>
              <a:rPr lang="en-US" dirty="0">
                <a:latin typeface="Comic Sans MS" panose="030F0702030302020204" pitchFamily="66" charset="0"/>
                <a:ea typeface="ＭＳ Ｐゴシック" panose="020B0600070205080204" pitchFamily="34" charset="-128"/>
              </a:rPr>
              <a:t> </a:t>
            </a:r>
            <a:r>
              <a:rPr lang="en-US" dirty="0" err="1">
                <a:latin typeface="Comic Sans MS" panose="030F0702030302020204" pitchFamily="66" charset="0"/>
                <a:ea typeface="ＭＳ Ｐゴシック" panose="020B0600070205080204" pitchFamily="34" charset="-128"/>
              </a:rPr>
              <a:t>kesenangan</a:t>
            </a:r>
            <a:r>
              <a:rPr lang="en-US" dirty="0">
                <a:latin typeface="Comic Sans MS" panose="030F0702030302020204" pitchFamily="66" charset="0"/>
                <a:ea typeface="ＭＳ Ｐゴシック" panose="020B0600070205080204" pitchFamily="34" charset="-128"/>
              </a:rPr>
              <a:t>, </a:t>
            </a:r>
            <a:r>
              <a:rPr lang="en-US" dirty="0" err="1">
                <a:latin typeface="Comic Sans MS" panose="030F0702030302020204" pitchFamily="66" charset="0"/>
                <a:ea typeface="ＭＳ Ｐゴシック" panose="020B0600070205080204" pitchFamily="34" charset="-128"/>
              </a:rPr>
              <a:t>suka</a:t>
            </a:r>
            <a:r>
              <a:rPr lang="en-US" dirty="0">
                <a:latin typeface="Comic Sans MS" panose="030F0702030302020204" pitchFamily="66" charset="0"/>
                <a:ea typeface="ＭＳ Ｐゴシック" panose="020B0600070205080204" pitchFamily="34" charset="-128"/>
              </a:rPr>
              <a:t> </a:t>
            </a:r>
            <a:r>
              <a:rPr lang="en-US" dirty="0" err="1">
                <a:latin typeface="Comic Sans MS" panose="030F0702030302020204" pitchFamily="66" charset="0"/>
                <a:ea typeface="ＭＳ Ｐゴシック" panose="020B0600070205080204" pitchFamily="34" charset="-128"/>
              </a:rPr>
              <a:t>dengan</a:t>
            </a:r>
            <a:r>
              <a:rPr lang="en-US" dirty="0">
                <a:latin typeface="Comic Sans MS" panose="030F0702030302020204" pitchFamily="66" charset="0"/>
                <a:ea typeface="ＭＳ Ｐゴシック" panose="020B0600070205080204" pitchFamily="34" charset="-128"/>
              </a:rPr>
              <a:t> </a:t>
            </a:r>
            <a:r>
              <a:rPr lang="en-US" dirty="0" err="1">
                <a:latin typeface="Comic Sans MS" panose="030F0702030302020204" pitchFamily="66" charset="0"/>
                <a:ea typeface="ＭＳ Ｐゴシック" panose="020B0600070205080204" pitchFamily="34" charset="-128"/>
              </a:rPr>
              <a:t>pengalaman</a:t>
            </a:r>
            <a:r>
              <a:rPr lang="en-US" dirty="0">
                <a:latin typeface="Comic Sans MS" panose="030F0702030302020204" pitchFamily="66" charset="0"/>
                <a:ea typeface="ＭＳ Ｐゴシック" panose="020B0600070205080204" pitchFamily="34" charset="-128"/>
              </a:rPr>
              <a:t> </a:t>
            </a:r>
            <a:r>
              <a:rPr lang="en-US" dirty="0" err="1">
                <a:latin typeface="Comic Sans MS" panose="030F0702030302020204" pitchFamily="66" charset="0"/>
                <a:ea typeface="ＭＳ Ｐゴシック" panose="020B0600070205080204" pitchFamily="34" charset="-128"/>
              </a:rPr>
              <a:t>dan</a:t>
            </a:r>
            <a:r>
              <a:rPr lang="en-US" dirty="0">
                <a:latin typeface="Comic Sans MS" panose="030F0702030302020204" pitchFamily="66" charset="0"/>
                <a:ea typeface="ＭＳ Ｐゴシック" panose="020B0600070205080204" pitchFamily="34" charset="-128"/>
              </a:rPr>
              <a:t> </a:t>
            </a:r>
            <a:r>
              <a:rPr lang="en-US" dirty="0" err="1">
                <a:latin typeface="Comic Sans MS" panose="030F0702030302020204" pitchFamily="66" charset="0"/>
                <a:ea typeface="ＭＳ Ｐゴシック" panose="020B0600070205080204" pitchFamily="34" charset="-128"/>
              </a:rPr>
              <a:t>sensasi</a:t>
            </a:r>
            <a:r>
              <a:rPr lang="en-US" dirty="0">
                <a:latin typeface="Comic Sans MS" panose="030F0702030302020204" pitchFamily="66" charset="0"/>
                <a:ea typeface="ＭＳ Ｐゴシック" panose="020B0600070205080204" pitchFamily="34" charset="-128"/>
              </a:rPr>
              <a:t> </a:t>
            </a:r>
            <a:r>
              <a:rPr lang="en-US" dirty="0" err="1">
                <a:latin typeface="Comic Sans MS" panose="030F0702030302020204" pitchFamily="66" charset="0"/>
                <a:ea typeface="ＭＳ Ｐゴシック" panose="020B0600070205080204" pitchFamily="34" charset="-128"/>
              </a:rPr>
              <a:t>baru</a:t>
            </a:r>
            <a:r>
              <a:rPr lang="en-US" dirty="0">
                <a:latin typeface="Comic Sans MS" panose="030F0702030302020204" pitchFamily="66" charset="0"/>
                <a:ea typeface="ＭＳ Ｐゴシック" panose="020B0600070205080204" pitchFamily="34" charset="-128"/>
              </a:rPr>
              <a:t>, </a:t>
            </a:r>
            <a:r>
              <a:rPr lang="en-US" dirty="0" err="1">
                <a:latin typeface="Comic Sans MS" panose="030F0702030302020204" pitchFamily="66" charset="0"/>
                <a:ea typeface="ＭＳ Ｐゴシック" panose="020B0600070205080204" pitchFamily="34" charset="-128"/>
              </a:rPr>
              <a:t>mudah</a:t>
            </a:r>
            <a:r>
              <a:rPr lang="en-US" dirty="0">
                <a:latin typeface="Comic Sans MS" panose="030F0702030302020204" pitchFamily="66" charset="0"/>
                <a:ea typeface="ＭＳ Ｐゴシック" panose="020B0600070205080204" pitchFamily="34" charset="-128"/>
              </a:rPr>
              <a:t> </a:t>
            </a:r>
            <a:r>
              <a:rPr lang="en-US" dirty="0" err="1">
                <a:latin typeface="Comic Sans MS" panose="030F0702030302020204" pitchFamily="66" charset="0"/>
                <a:ea typeface="ＭＳ Ｐゴシック" panose="020B0600070205080204" pitchFamily="34" charset="-128"/>
              </a:rPr>
              <a:t>beradaptasi</a:t>
            </a:r>
            <a:r>
              <a:rPr lang="en-US" dirty="0">
                <a:latin typeface="Comic Sans MS" panose="030F0702030302020204" pitchFamily="66" charset="0"/>
                <a:ea typeface="ＭＳ Ｐゴシック" panose="020B0600070205080204" pitchFamily="34" charset="-128"/>
              </a:rPr>
              <a:t>, </a:t>
            </a:r>
            <a:r>
              <a:rPr lang="en-US" dirty="0" err="1">
                <a:latin typeface="Comic Sans MS" panose="030F0702030302020204" pitchFamily="66" charset="0"/>
                <a:ea typeface="ＭＳ Ｐゴシック" panose="020B0600070205080204" pitchFamily="34" charset="-128"/>
              </a:rPr>
              <a:t>orientasi</a:t>
            </a:r>
            <a:r>
              <a:rPr lang="en-US" dirty="0">
                <a:latin typeface="Comic Sans MS" panose="030F0702030302020204" pitchFamily="66" charset="0"/>
                <a:ea typeface="ＭＳ Ｐゴシック" panose="020B0600070205080204" pitchFamily="34" charset="-128"/>
              </a:rPr>
              <a:t> </a:t>
            </a:r>
            <a:r>
              <a:rPr lang="en-US" dirty="0" err="1">
                <a:latin typeface="Comic Sans MS" panose="030F0702030302020204" pitchFamily="66" charset="0"/>
                <a:ea typeface="ＭＳ Ｐゴシック" panose="020B0600070205080204" pitchFamily="34" charset="-128"/>
              </a:rPr>
              <a:t>pada</a:t>
            </a:r>
            <a:r>
              <a:rPr lang="en-US" dirty="0">
                <a:latin typeface="Comic Sans MS" panose="030F0702030302020204" pitchFamily="66" charset="0"/>
                <a:ea typeface="ＭＳ Ｐゴシック" panose="020B0600070205080204" pitchFamily="34" charset="-128"/>
              </a:rPr>
              <a:t> </a:t>
            </a:r>
            <a:r>
              <a:rPr lang="en-US" dirty="0" err="1">
                <a:latin typeface="Comic Sans MS" panose="030F0702030302020204" pitchFamily="66" charset="0"/>
                <a:ea typeface="ＭＳ Ｐゴシック" panose="020B0600070205080204" pitchFamily="34" charset="-128"/>
              </a:rPr>
              <a:t>realitas</a:t>
            </a:r>
            <a:endParaRPr lang="id-ID" dirty="0">
              <a:latin typeface="Comic Sans MS" panose="030F0702030302020204" pitchFamily="66" charset="0"/>
              <a:ea typeface="ＭＳ Ｐゴシック" panose="020B0600070205080204" pitchFamily="34" charset="-128"/>
            </a:endParaRPr>
          </a:p>
          <a:p>
            <a:pPr marL="703263"/>
            <a:endParaRPr lang="en-US" dirty="0">
              <a:latin typeface="Comic Sans MS" panose="030F0702030302020204" pitchFamily="66" charset="0"/>
              <a:ea typeface="ＭＳ Ｐゴシック" panose="020B060007020508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99000392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Rectangle 3"/>
          <p:cNvSpPr>
            <a:spLocks noGrp="1" noChangeArrowheads="1"/>
          </p:cNvSpPr>
          <p:nvPr>
            <p:ph sz="quarter" idx="4294967295"/>
          </p:nvPr>
        </p:nvSpPr>
        <p:spPr>
          <a:xfrm>
            <a:off x="987136" y="762000"/>
            <a:ext cx="9680864" cy="51816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id-ID" b="1" dirty="0">
                <a:latin typeface="Comic Sans MS" panose="030F0702030302020204" pitchFamily="66" charset="0"/>
                <a:ea typeface="ＭＳ Ｐゴシック" panose="020B0600070205080204" pitchFamily="34" charset="-128"/>
              </a:rPr>
              <a:t>INTUITING EKSTRAVERTED</a:t>
            </a:r>
            <a:endParaRPr lang="en-US" b="1" dirty="0">
              <a:latin typeface="Comic Sans MS" panose="030F0702030302020204" pitchFamily="66" charset="0"/>
              <a:ea typeface="ＭＳ Ｐゴシック" panose="020B0600070205080204" pitchFamily="34" charset="-128"/>
            </a:endParaRP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dirty="0">
                <a:latin typeface="Comic Sans MS" panose="030F0702030302020204" pitchFamily="66" charset="0"/>
                <a:ea typeface="ＭＳ Ｐゴシック" panose="020B0600070205080204" pitchFamily="34" charset="-128"/>
              </a:rPr>
              <a:t>	</a:t>
            </a:r>
            <a:r>
              <a:rPr lang="en-US" dirty="0" err="1">
                <a:latin typeface="Comic Sans MS" panose="030F0702030302020204" pitchFamily="66" charset="0"/>
                <a:ea typeface="ＭＳ Ｐゴシック" panose="020B0600070205080204" pitchFamily="34" charset="-128"/>
              </a:rPr>
              <a:t>Mampu</a:t>
            </a:r>
            <a:r>
              <a:rPr lang="en-US" dirty="0">
                <a:latin typeface="Comic Sans MS" panose="030F0702030302020204" pitchFamily="66" charset="0"/>
                <a:ea typeface="ＭＳ Ｐゴシック" panose="020B0600070205080204" pitchFamily="34" charset="-128"/>
              </a:rPr>
              <a:t> </a:t>
            </a:r>
            <a:r>
              <a:rPr lang="en-US" dirty="0" err="1">
                <a:latin typeface="Comic Sans MS" panose="030F0702030302020204" pitchFamily="66" charset="0"/>
                <a:ea typeface="ＭＳ Ｐゴシック" panose="020B0600070205080204" pitchFamily="34" charset="-128"/>
              </a:rPr>
              <a:t>nelihat</a:t>
            </a:r>
            <a:r>
              <a:rPr lang="en-US" dirty="0">
                <a:latin typeface="Comic Sans MS" panose="030F0702030302020204" pitchFamily="66" charset="0"/>
                <a:ea typeface="ＭＳ Ｐゴシック" panose="020B0600070205080204" pitchFamily="34" charset="-128"/>
              </a:rPr>
              <a:t> </a:t>
            </a:r>
            <a:r>
              <a:rPr lang="en-US" dirty="0" err="1">
                <a:latin typeface="Comic Sans MS" panose="030F0702030302020204" pitchFamily="66" charset="0"/>
                <a:ea typeface="ＭＳ Ｐゴシック" panose="020B0600070205080204" pitchFamily="34" charset="-128"/>
              </a:rPr>
              <a:t>kesempatan</a:t>
            </a:r>
            <a:r>
              <a:rPr lang="en-US" dirty="0">
                <a:latin typeface="Comic Sans MS" panose="030F0702030302020204" pitchFamily="66" charset="0"/>
                <a:ea typeface="ＭＳ Ｐゴシック" panose="020B0600070205080204" pitchFamily="34" charset="-128"/>
              </a:rPr>
              <a:t>, </a:t>
            </a:r>
            <a:r>
              <a:rPr lang="en-US" dirty="0" err="1">
                <a:latin typeface="Comic Sans MS" panose="030F0702030302020204" pitchFamily="66" charset="0"/>
                <a:ea typeface="ＭＳ Ｐゴシック" panose="020B0600070205080204" pitchFamily="34" charset="-128"/>
              </a:rPr>
              <a:t>kreatif</a:t>
            </a:r>
            <a:r>
              <a:rPr lang="en-US" dirty="0">
                <a:latin typeface="Comic Sans MS" panose="030F0702030302020204" pitchFamily="66" charset="0"/>
                <a:ea typeface="ＭＳ Ｐゴシック" panose="020B0600070205080204" pitchFamily="34" charset="-128"/>
              </a:rPr>
              <a:t>, </a:t>
            </a:r>
            <a:r>
              <a:rPr lang="en-US" dirty="0" err="1">
                <a:latin typeface="Comic Sans MS" panose="030F0702030302020204" pitchFamily="66" charset="0"/>
                <a:ea typeface="ＭＳ Ｐゴシック" panose="020B0600070205080204" pitchFamily="34" charset="-128"/>
              </a:rPr>
              <a:t>tertarik</a:t>
            </a:r>
            <a:r>
              <a:rPr lang="en-US" dirty="0">
                <a:latin typeface="Comic Sans MS" panose="030F0702030302020204" pitchFamily="66" charset="0"/>
                <a:ea typeface="ＭＳ Ｐゴシック" panose="020B0600070205080204" pitchFamily="34" charset="-128"/>
              </a:rPr>
              <a:t> </a:t>
            </a:r>
            <a:r>
              <a:rPr lang="en-US" dirty="0" err="1">
                <a:latin typeface="Comic Sans MS" panose="030F0702030302020204" pitchFamily="66" charset="0"/>
                <a:ea typeface="ＭＳ Ｐゴシック" panose="020B0600070205080204" pitchFamily="34" charset="-128"/>
              </a:rPr>
              <a:t>dengan</a:t>
            </a:r>
            <a:r>
              <a:rPr lang="en-US" dirty="0">
                <a:latin typeface="Comic Sans MS" panose="030F0702030302020204" pitchFamily="66" charset="0"/>
                <a:ea typeface="ＭＳ Ｐゴシック" panose="020B0600070205080204" pitchFamily="34" charset="-128"/>
              </a:rPr>
              <a:t> ide-ide </a:t>
            </a:r>
            <a:r>
              <a:rPr lang="en-US" dirty="0" err="1">
                <a:latin typeface="Comic Sans MS" panose="030F0702030302020204" pitchFamily="66" charset="0"/>
                <a:ea typeface="ＭＳ Ｐゴシック" panose="020B0600070205080204" pitchFamily="34" charset="-128"/>
              </a:rPr>
              <a:t>baru</a:t>
            </a:r>
            <a:r>
              <a:rPr lang="en-US" dirty="0">
                <a:latin typeface="Comic Sans MS" panose="030F0702030302020204" pitchFamily="66" charset="0"/>
                <a:ea typeface="ＭＳ Ｐゴシック" panose="020B0600070205080204" pitchFamily="34" charset="-128"/>
              </a:rPr>
              <a:t>, </a:t>
            </a:r>
            <a:r>
              <a:rPr lang="en-US" dirty="0" err="1">
                <a:latin typeface="Comic Sans MS" panose="030F0702030302020204" pitchFamily="66" charset="0"/>
                <a:ea typeface="ＭＳ Ｐゴシック" panose="020B0600070205080204" pitchFamily="34" charset="-128"/>
              </a:rPr>
              <a:t>mampu</a:t>
            </a:r>
            <a:r>
              <a:rPr lang="en-US" dirty="0">
                <a:latin typeface="Comic Sans MS" panose="030F0702030302020204" pitchFamily="66" charset="0"/>
                <a:ea typeface="ＭＳ Ｐゴシック" panose="020B0600070205080204" pitchFamily="34" charset="-128"/>
              </a:rPr>
              <a:t> </a:t>
            </a:r>
            <a:r>
              <a:rPr lang="en-US" dirty="0" err="1">
                <a:latin typeface="Comic Sans MS" panose="030F0702030302020204" pitchFamily="66" charset="0"/>
                <a:ea typeface="ＭＳ Ｐゴシック" panose="020B0600070205080204" pitchFamily="34" charset="-128"/>
              </a:rPr>
              <a:t>memberikan</a:t>
            </a:r>
            <a:r>
              <a:rPr lang="en-US" dirty="0">
                <a:latin typeface="Comic Sans MS" panose="030F0702030302020204" pitchFamily="66" charset="0"/>
                <a:ea typeface="ＭＳ Ｐゴシック" panose="020B0600070205080204" pitchFamily="34" charset="-128"/>
              </a:rPr>
              <a:t> </a:t>
            </a:r>
            <a:r>
              <a:rPr lang="en-US" dirty="0" err="1">
                <a:latin typeface="Comic Sans MS" panose="030F0702030302020204" pitchFamily="66" charset="0"/>
                <a:ea typeface="ＭＳ Ｐゴシック" panose="020B0600070205080204" pitchFamily="34" charset="-128"/>
              </a:rPr>
              <a:t>inspirasi</a:t>
            </a:r>
            <a:r>
              <a:rPr lang="en-US" dirty="0">
                <a:latin typeface="Comic Sans MS" panose="030F0702030302020204" pitchFamily="66" charset="0"/>
                <a:ea typeface="ＭＳ Ｐゴシック" panose="020B0600070205080204" pitchFamily="34" charset="-128"/>
              </a:rPr>
              <a:t> </a:t>
            </a:r>
            <a:r>
              <a:rPr lang="en-US" dirty="0" err="1">
                <a:latin typeface="Comic Sans MS" panose="030F0702030302020204" pitchFamily="66" charset="0"/>
                <a:ea typeface="ＭＳ Ｐゴシック" panose="020B0600070205080204" pitchFamily="34" charset="-128"/>
              </a:rPr>
              <a:t>pada</a:t>
            </a:r>
            <a:r>
              <a:rPr lang="en-US" dirty="0">
                <a:latin typeface="Comic Sans MS" panose="030F0702030302020204" pitchFamily="66" charset="0"/>
                <a:ea typeface="ＭＳ Ｐゴシック" panose="020B0600070205080204" pitchFamily="34" charset="-128"/>
              </a:rPr>
              <a:t> org-lain</a:t>
            </a:r>
          </a:p>
          <a:p>
            <a:pPr eaLnBrk="1" hangingPunct="1">
              <a:lnSpc>
                <a:spcPct val="90000"/>
              </a:lnSpc>
            </a:pPr>
            <a:r>
              <a:rPr lang="id-ID" b="1" dirty="0">
                <a:latin typeface="Comic Sans MS" panose="030F0702030302020204" pitchFamily="66" charset="0"/>
                <a:ea typeface="ＭＳ Ｐゴシック" panose="020B0600070205080204" pitchFamily="34" charset="-128"/>
              </a:rPr>
              <a:t>THINKING INTROVERTED</a:t>
            </a:r>
            <a:endParaRPr lang="en-US" b="1" dirty="0">
              <a:latin typeface="Comic Sans MS" panose="030F0702030302020204" pitchFamily="66" charset="0"/>
              <a:ea typeface="ＭＳ Ｐゴシック" panose="020B0600070205080204" pitchFamily="34" charset="-128"/>
            </a:endParaRP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dirty="0">
                <a:latin typeface="Comic Sans MS" panose="030F0702030302020204" pitchFamily="66" charset="0"/>
                <a:ea typeface="ＭＳ Ｐゴシック" panose="020B0600070205080204" pitchFamily="34" charset="-128"/>
              </a:rPr>
              <a:t>	</a:t>
            </a:r>
            <a:r>
              <a:rPr lang="en-US" dirty="0" err="1">
                <a:latin typeface="Comic Sans MS" panose="030F0702030302020204" pitchFamily="66" charset="0"/>
                <a:ea typeface="ＭＳ Ｐゴシック" panose="020B0600070205080204" pitchFamily="34" charset="-128"/>
              </a:rPr>
              <a:t>Tidak</a:t>
            </a:r>
            <a:r>
              <a:rPr lang="en-US" dirty="0">
                <a:latin typeface="Comic Sans MS" panose="030F0702030302020204" pitchFamily="66" charset="0"/>
                <a:ea typeface="ＭＳ Ｐゴシック" panose="020B0600070205080204" pitchFamily="34" charset="-128"/>
              </a:rPr>
              <a:t> </a:t>
            </a:r>
            <a:r>
              <a:rPr lang="en-US" dirty="0" err="1">
                <a:latin typeface="Comic Sans MS" panose="030F0702030302020204" pitchFamily="66" charset="0"/>
                <a:ea typeface="ＭＳ Ｐゴシック" panose="020B0600070205080204" pitchFamily="34" charset="-128"/>
              </a:rPr>
              <a:t>mudah</a:t>
            </a:r>
            <a:r>
              <a:rPr lang="en-US" dirty="0">
                <a:latin typeface="Comic Sans MS" panose="030F0702030302020204" pitchFamily="66" charset="0"/>
                <a:ea typeface="ＭＳ Ｐゴシック" panose="020B0600070205080204" pitchFamily="34" charset="-128"/>
              </a:rPr>
              <a:t> </a:t>
            </a:r>
            <a:r>
              <a:rPr lang="en-US" dirty="0" err="1">
                <a:latin typeface="Comic Sans MS" panose="030F0702030302020204" pitchFamily="66" charset="0"/>
                <a:ea typeface="ＭＳ Ｐゴシック" panose="020B0600070205080204" pitchFamily="34" charset="-128"/>
              </a:rPr>
              <a:t>bergaul</a:t>
            </a:r>
            <a:r>
              <a:rPr lang="en-US" dirty="0">
                <a:latin typeface="Comic Sans MS" panose="030F0702030302020204" pitchFamily="66" charset="0"/>
                <a:ea typeface="ＭＳ Ｐゴシック" panose="020B0600070205080204" pitchFamily="34" charset="-128"/>
              </a:rPr>
              <a:t>, </a:t>
            </a:r>
            <a:r>
              <a:rPr lang="en-US" dirty="0" err="1">
                <a:latin typeface="Comic Sans MS" panose="030F0702030302020204" pitchFamily="66" charset="0"/>
                <a:ea typeface="ＭＳ Ｐゴシック" panose="020B0600070205080204" pitchFamily="34" charset="-128"/>
              </a:rPr>
              <a:t>memiliki</a:t>
            </a:r>
            <a:r>
              <a:rPr lang="en-US" dirty="0">
                <a:latin typeface="Comic Sans MS" panose="030F0702030302020204" pitchFamily="66" charset="0"/>
                <a:ea typeface="ＭＳ Ｐゴシック" panose="020B0600070205080204" pitchFamily="34" charset="-128"/>
              </a:rPr>
              <a:t> </a:t>
            </a:r>
            <a:r>
              <a:rPr lang="en-US" dirty="0" err="1">
                <a:latin typeface="Comic Sans MS" panose="030F0702030302020204" pitchFamily="66" charset="0"/>
                <a:ea typeface="ＭＳ Ｐゴシック" panose="020B0600070205080204" pitchFamily="34" charset="-128"/>
              </a:rPr>
              <a:t>kesulitan</a:t>
            </a:r>
            <a:r>
              <a:rPr lang="en-US" dirty="0">
                <a:latin typeface="Comic Sans MS" panose="030F0702030302020204" pitchFamily="66" charset="0"/>
                <a:ea typeface="ＭＳ Ｐゴシック" panose="020B0600070205080204" pitchFamily="34" charset="-128"/>
              </a:rPr>
              <a:t> </a:t>
            </a:r>
            <a:r>
              <a:rPr lang="en-US" dirty="0" err="1">
                <a:latin typeface="Comic Sans MS" panose="030F0702030302020204" pitchFamily="66" charset="0"/>
                <a:ea typeface="ＭＳ Ｐゴシック" panose="020B0600070205080204" pitchFamily="34" charset="-128"/>
              </a:rPr>
              <a:t>komunikasi</a:t>
            </a:r>
            <a:r>
              <a:rPr lang="en-US" dirty="0">
                <a:latin typeface="Comic Sans MS" panose="030F0702030302020204" pitchFamily="66" charset="0"/>
                <a:ea typeface="ＭＳ Ｐゴシック" panose="020B0600070205080204" pitchFamily="34" charset="-128"/>
              </a:rPr>
              <a:t>, </a:t>
            </a:r>
            <a:r>
              <a:rPr lang="ja-JP" altLang="en-US" dirty="0">
                <a:latin typeface="Comic Sans MS" panose="030F0702030302020204" pitchFamily="66" charset="0"/>
                <a:ea typeface="ＭＳ Ｐゴシック" panose="020B0600070205080204" pitchFamily="34" charset="-128"/>
              </a:rPr>
              <a:t>“</a:t>
            </a:r>
            <a:r>
              <a:rPr lang="en-US" altLang="ja-JP" dirty="0" err="1">
                <a:latin typeface="Comic Sans MS" panose="030F0702030302020204" pitchFamily="66" charset="0"/>
                <a:ea typeface="ＭＳ Ｐゴシック" panose="020B0600070205080204" pitchFamily="34" charset="-128"/>
              </a:rPr>
              <a:t>dingin</a:t>
            </a:r>
            <a:r>
              <a:rPr lang="ja-JP" altLang="en-US" dirty="0">
                <a:latin typeface="Comic Sans MS" panose="030F0702030302020204" pitchFamily="66" charset="0"/>
                <a:ea typeface="ＭＳ Ｐゴシック" panose="020B0600070205080204" pitchFamily="34" charset="-128"/>
              </a:rPr>
              <a:t>”</a:t>
            </a:r>
            <a:r>
              <a:rPr lang="en-US" altLang="ja-JP" dirty="0">
                <a:latin typeface="Comic Sans MS" panose="030F0702030302020204" pitchFamily="66" charset="0"/>
                <a:ea typeface="ＭＳ Ｐゴシック" panose="020B0600070205080204" pitchFamily="34" charset="-128"/>
              </a:rPr>
              <a:t>, </a:t>
            </a:r>
            <a:r>
              <a:rPr lang="en-US" altLang="ja-JP" dirty="0" err="1">
                <a:latin typeface="Comic Sans MS" panose="030F0702030302020204" pitchFamily="66" charset="0"/>
                <a:ea typeface="ＭＳ Ｐゴシック" panose="020B0600070205080204" pitchFamily="34" charset="-128"/>
              </a:rPr>
              <a:t>mengutamakan</a:t>
            </a:r>
            <a:r>
              <a:rPr lang="en-US" altLang="ja-JP" dirty="0">
                <a:latin typeface="Comic Sans MS" panose="030F0702030302020204" pitchFamily="66" charset="0"/>
                <a:ea typeface="ＭＳ Ｐゴシック" panose="020B0600070205080204" pitchFamily="34" charset="-128"/>
              </a:rPr>
              <a:t> </a:t>
            </a:r>
            <a:r>
              <a:rPr lang="en-US" altLang="ja-JP" dirty="0" err="1">
                <a:latin typeface="Comic Sans MS" panose="030F0702030302020204" pitchFamily="66" charset="0"/>
                <a:ea typeface="ＭＳ Ｐゴシック" panose="020B0600070205080204" pitchFamily="34" charset="-128"/>
              </a:rPr>
              <a:t>pikiran</a:t>
            </a:r>
            <a:r>
              <a:rPr lang="en-US" altLang="ja-JP" dirty="0">
                <a:latin typeface="Comic Sans MS" panose="030F0702030302020204" pitchFamily="66" charset="0"/>
                <a:ea typeface="ＭＳ Ｐゴシック" panose="020B0600070205080204" pitchFamily="34" charset="-128"/>
              </a:rPr>
              <a:t>, </a:t>
            </a:r>
            <a:r>
              <a:rPr lang="en-US" altLang="ja-JP" dirty="0" err="1">
                <a:latin typeface="Comic Sans MS" panose="030F0702030302020204" pitchFamily="66" charset="0"/>
                <a:ea typeface="ＭＳ Ｐゴシック" panose="020B0600070205080204" pitchFamily="34" charset="-128"/>
              </a:rPr>
              <a:t>sulit</a:t>
            </a:r>
            <a:r>
              <a:rPr lang="en-US" altLang="ja-JP" dirty="0">
                <a:latin typeface="Comic Sans MS" panose="030F0702030302020204" pitchFamily="66" charset="0"/>
                <a:ea typeface="ＭＳ Ｐゴシック" panose="020B0600070205080204" pitchFamily="34" charset="-128"/>
              </a:rPr>
              <a:t> </a:t>
            </a:r>
            <a:r>
              <a:rPr lang="en-US" altLang="ja-JP" dirty="0" err="1">
                <a:latin typeface="Comic Sans MS" panose="030F0702030302020204" pitchFamily="66" charset="0"/>
                <a:ea typeface="ＭＳ Ｐゴシック" panose="020B0600070205080204" pitchFamily="34" charset="-128"/>
              </a:rPr>
              <a:t>untuk</a:t>
            </a:r>
            <a:r>
              <a:rPr lang="en-US" altLang="ja-JP" dirty="0">
                <a:latin typeface="Comic Sans MS" panose="030F0702030302020204" pitchFamily="66" charset="0"/>
                <a:ea typeface="ＭＳ Ｐゴシック" panose="020B0600070205080204" pitchFamily="34" charset="-128"/>
              </a:rPr>
              <a:t> </a:t>
            </a:r>
            <a:r>
              <a:rPr lang="en-US" altLang="ja-JP" dirty="0" err="1">
                <a:latin typeface="Comic Sans MS" panose="030F0702030302020204" pitchFamily="66" charset="0"/>
                <a:ea typeface="ＭＳ Ｐゴシック" panose="020B0600070205080204" pitchFamily="34" charset="-128"/>
              </a:rPr>
              <a:t>berpikir</a:t>
            </a:r>
            <a:r>
              <a:rPr lang="en-US" altLang="ja-JP" dirty="0">
                <a:latin typeface="Comic Sans MS" panose="030F0702030302020204" pitchFamily="66" charset="0"/>
                <a:ea typeface="ＭＳ Ｐゴシック" panose="020B0600070205080204" pitchFamily="34" charset="-128"/>
              </a:rPr>
              <a:t> </a:t>
            </a:r>
            <a:r>
              <a:rPr lang="en-US" altLang="ja-JP" dirty="0" err="1">
                <a:latin typeface="Comic Sans MS" panose="030F0702030302020204" pitchFamily="66" charset="0"/>
                <a:ea typeface="ＭＳ Ｐゴシック" panose="020B0600070205080204" pitchFamily="34" charset="-128"/>
              </a:rPr>
              <a:t>praktis</a:t>
            </a:r>
            <a:endParaRPr lang="en-US" dirty="0">
              <a:latin typeface="Comic Sans MS" panose="030F0702030302020204" pitchFamily="66" charset="0"/>
              <a:ea typeface="ＭＳ Ｐゴシック" panose="020B060007020508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91416338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Rectangle 2"/>
          <p:cNvSpPr>
            <a:spLocks noGrp="1" noChangeArrowheads="1"/>
          </p:cNvSpPr>
          <p:nvPr>
            <p:ph sz="quarter" idx="1"/>
          </p:nvPr>
        </p:nvSpPr>
        <p:spPr>
          <a:xfrm>
            <a:off x="3672032" y="619703"/>
            <a:ext cx="7931150" cy="5759450"/>
          </a:xfrm>
        </p:spPr>
        <p:txBody>
          <a:bodyPr/>
          <a:lstStyle/>
          <a:p>
            <a:pPr eaLnBrk="1" hangingPunct="1"/>
            <a:r>
              <a:rPr lang="id-ID" sz="2600" b="1" dirty="0">
                <a:latin typeface="Bookman Old Style" panose="02050604050505020204" pitchFamily="18" charset="0"/>
                <a:ea typeface="ＭＳ Ｐゴシック" panose="020B0600070205080204" pitchFamily="34" charset="-128"/>
              </a:rPr>
              <a:t>FEELING INTROVERTED</a:t>
            </a:r>
            <a:r>
              <a:rPr lang="id-ID" sz="2600" dirty="0">
                <a:latin typeface="Bookman Old Style" panose="02050604050505020204" pitchFamily="18" charset="0"/>
                <a:ea typeface="ＭＳ Ｐゴシック" panose="020B0600070205080204" pitchFamily="34" charset="-128"/>
              </a:rPr>
              <a:t> </a:t>
            </a:r>
            <a:endParaRPr lang="en-US" sz="2600" dirty="0">
              <a:latin typeface="Bookman Old Style" panose="02050604050505020204" pitchFamily="18" charset="0"/>
              <a:ea typeface="ＭＳ Ｐゴシック" panose="020B0600070205080204" pitchFamily="34" charset="-128"/>
            </a:endParaRPr>
          </a:p>
          <a:p>
            <a:pPr eaLnBrk="1" hangingPunct="1">
              <a:buFontTx/>
              <a:buNone/>
            </a:pPr>
            <a:r>
              <a:rPr lang="en-US" sz="2600" dirty="0">
                <a:latin typeface="Bookman Old Style" panose="02050604050505020204" pitchFamily="18" charset="0"/>
                <a:ea typeface="ＭＳ Ｐゴシック" panose="020B0600070205080204" pitchFamily="34" charset="-128"/>
              </a:rPr>
              <a:t>	</a:t>
            </a:r>
            <a:r>
              <a:rPr lang="en-US" sz="2600" dirty="0" err="1">
                <a:latin typeface="Bookman Old Style" panose="02050604050505020204" pitchFamily="18" charset="0"/>
                <a:ea typeface="ＭＳ Ｐゴシック" panose="020B0600070205080204" pitchFamily="34" charset="-128"/>
              </a:rPr>
              <a:t>Penekanan</a:t>
            </a:r>
            <a:r>
              <a:rPr lang="en-US" sz="2600" dirty="0">
                <a:latin typeface="Bookman Old Style" panose="02050604050505020204" pitchFamily="18" charset="0"/>
                <a:ea typeface="ＭＳ Ｐゴシック" panose="020B0600070205080204" pitchFamily="34" charset="-128"/>
              </a:rPr>
              <a:t> </a:t>
            </a:r>
            <a:r>
              <a:rPr lang="en-US" sz="2600" dirty="0" err="1">
                <a:latin typeface="Bookman Old Style" panose="02050604050505020204" pitchFamily="18" charset="0"/>
                <a:ea typeface="ＭＳ Ｐゴシック" panose="020B0600070205080204" pitchFamily="34" charset="-128"/>
              </a:rPr>
              <a:t>pada</a:t>
            </a:r>
            <a:r>
              <a:rPr lang="en-US" sz="2600" dirty="0">
                <a:latin typeface="Bookman Old Style" panose="02050604050505020204" pitchFamily="18" charset="0"/>
                <a:ea typeface="ＭＳ Ｐゴシック" panose="020B0600070205080204" pitchFamily="34" charset="-128"/>
              </a:rPr>
              <a:t> </a:t>
            </a:r>
            <a:r>
              <a:rPr lang="en-US" sz="2600" dirty="0" err="1">
                <a:latin typeface="Bookman Old Style" panose="02050604050505020204" pitchFamily="18" charset="0"/>
                <a:ea typeface="ＭＳ Ｐゴシック" panose="020B0600070205080204" pitchFamily="34" charset="-128"/>
              </a:rPr>
              <a:t>perasaan</a:t>
            </a:r>
            <a:r>
              <a:rPr lang="en-US" sz="2600" dirty="0">
                <a:latin typeface="Bookman Old Style" panose="02050604050505020204" pitchFamily="18" charset="0"/>
                <a:ea typeface="ＭＳ Ｐゴシック" panose="020B0600070205080204" pitchFamily="34" charset="-128"/>
              </a:rPr>
              <a:t>, </a:t>
            </a:r>
            <a:r>
              <a:rPr lang="en-US" sz="2600" dirty="0" err="1">
                <a:latin typeface="Bookman Old Style" panose="02050604050505020204" pitchFamily="18" charset="0"/>
                <a:ea typeface="ＭＳ Ｐゴシック" panose="020B0600070205080204" pitchFamily="34" charset="-128"/>
              </a:rPr>
              <a:t>misterius</a:t>
            </a:r>
            <a:r>
              <a:rPr lang="en-US" sz="2600" dirty="0">
                <a:latin typeface="Bookman Old Style" panose="02050604050505020204" pitchFamily="18" charset="0"/>
                <a:ea typeface="ＭＳ Ｐゴシック" panose="020B0600070205080204" pitchFamily="34" charset="-128"/>
              </a:rPr>
              <a:t>, </a:t>
            </a:r>
            <a:r>
              <a:rPr lang="en-US" sz="2600" dirty="0" err="1">
                <a:latin typeface="Bookman Old Style" panose="02050604050505020204" pitchFamily="18" charset="0"/>
                <a:ea typeface="ＭＳ Ｐゴシック" panose="020B0600070205080204" pitchFamily="34" charset="-128"/>
              </a:rPr>
              <a:t>pendiam</a:t>
            </a:r>
            <a:r>
              <a:rPr lang="en-US" sz="2600" dirty="0">
                <a:latin typeface="Bookman Old Style" panose="02050604050505020204" pitchFamily="18" charset="0"/>
                <a:ea typeface="ＭＳ Ｐゴシック" panose="020B0600070205080204" pitchFamily="34" charset="-128"/>
              </a:rPr>
              <a:t>, </a:t>
            </a:r>
            <a:r>
              <a:rPr lang="en-US" sz="2600" dirty="0" err="1">
                <a:latin typeface="Bookman Old Style" panose="02050604050505020204" pitchFamily="18" charset="0"/>
                <a:ea typeface="ＭＳ Ｐゴシック" panose="020B0600070205080204" pitchFamily="34" charset="-128"/>
              </a:rPr>
              <a:t>sulit</a:t>
            </a:r>
            <a:r>
              <a:rPr lang="en-US" sz="2600" dirty="0">
                <a:latin typeface="Bookman Old Style" panose="02050604050505020204" pitchFamily="18" charset="0"/>
                <a:ea typeface="ＭＳ Ｐゴシック" panose="020B0600070205080204" pitchFamily="34" charset="-128"/>
              </a:rPr>
              <a:t> </a:t>
            </a:r>
            <a:r>
              <a:rPr lang="en-US" sz="2600" dirty="0" err="1">
                <a:latin typeface="Bookman Old Style" panose="02050604050505020204" pitchFamily="18" charset="0"/>
                <a:ea typeface="ＭＳ Ｐゴシック" panose="020B0600070205080204" pitchFamily="34" charset="-128"/>
              </a:rPr>
              <a:t>untuk</a:t>
            </a:r>
            <a:r>
              <a:rPr lang="en-US" sz="2600" dirty="0">
                <a:latin typeface="Bookman Old Style" panose="02050604050505020204" pitchFamily="18" charset="0"/>
                <a:ea typeface="ＭＳ Ｐゴシック" panose="020B0600070205080204" pitchFamily="34" charset="-128"/>
              </a:rPr>
              <a:t> </a:t>
            </a:r>
            <a:r>
              <a:rPr lang="en-US" sz="2600" dirty="0" err="1">
                <a:latin typeface="Bookman Old Style" panose="02050604050505020204" pitchFamily="18" charset="0"/>
                <a:ea typeface="ＭＳ Ｐゴシック" panose="020B0600070205080204" pitchFamily="34" charset="-128"/>
              </a:rPr>
              <a:t>didekati</a:t>
            </a:r>
            <a:r>
              <a:rPr lang="en-US" sz="2600" dirty="0">
                <a:latin typeface="Bookman Old Style" panose="02050604050505020204" pitchFamily="18" charset="0"/>
                <a:ea typeface="ＭＳ Ｐゴシック" panose="020B0600070205080204" pitchFamily="34" charset="-128"/>
              </a:rPr>
              <a:t>, childish, </a:t>
            </a:r>
            <a:r>
              <a:rPr lang="en-US" sz="2600" dirty="0" err="1">
                <a:latin typeface="Bookman Old Style" panose="02050604050505020204" pitchFamily="18" charset="0"/>
                <a:ea typeface="ＭＳ Ｐゴシック" panose="020B0600070205080204" pitchFamily="34" charset="-128"/>
              </a:rPr>
              <a:t>tidak</a:t>
            </a:r>
            <a:r>
              <a:rPr lang="en-US" sz="2600" dirty="0">
                <a:latin typeface="Bookman Old Style" panose="02050604050505020204" pitchFamily="18" charset="0"/>
                <a:ea typeface="ＭＳ Ｐゴシック" panose="020B0600070205080204" pitchFamily="34" charset="-128"/>
              </a:rPr>
              <a:t> </a:t>
            </a:r>
            <a:r>
              <a:rPr lang="en-US" sz="2600" dirty="0" err="1">
                <a:latin typeface="Bookman Old Style" panose="02050604050505020204" pitchFamily="18" charset="0"/>
                <a:ea typeface="ＭＳ Ｐゴシック" panose="020B0600070205080204" pitchFamily="34" charset="-128"/>
              </a:rPr>
              <a:t>begitu</a:t>
            </a:r>
            <a:r>
              <a:rPr lang="en-US" sz="2600" dirty="0">
                <a:latin typeface="Bookman Old Style" panose="02050604050505020204" pitchFamily="18" charset="0"/>
                <a:ea typeface="ＭＳ Ｐゴシック" panose="020B0600070205080204" pitchFamily="34" charset="-128"/>
              </a:rPr>
              <a:t> </a:t>
            </a:r>
            <a:r>
              <a:rPr lang="en-US" sz="2600" dirty="0" err="1">
                <a:latin typeface="Bookman Old Style" panose="02050604050505020204" pitchFamily="18" charset="0"/>
                <a:ea typeface="ＭＳ Ｐゴシック" panose="020B0600070205080204" pitchFamily="34" charset="-128"/>
              </a:rPr>
              <a:t>memperhatikan</a:t>
            </a:r>
            <a:r>
              <a:rPr lang="en-US" sz="2600" dirty="0">
                <a:latin typeface="Bookman Old Style" panose="02050604050505020204" pitchFamily="18" charset="0"/>
                <a:ea typeface="ＭＳ Ｐゴシック" panose="020B0600070205080204" pitchFamily="34" charset="-128"/>
              </a:rPr>
              <a:t> </a:t>
            </a:r>
            <a:r>
              <a:rPr lang="en-US" sz="2600" dirty="0" err="1">
                <a:latin typeface="Bookman Old Style" panose="02050604050505020204" pitchFamily="18" charset="0"/>
                <a:ea typeface="ＭＳ Ｐゴシック" panose="020B0600070205080204" pitchFamily="34" charset="-128"/>
              </a:rPr>
              <a:t>perasaan</a:t>
            </a:r>
            <a:r>
              <a:rPr lang="en-US" sz="2600" dirty="0">
                <a:latin typeface="Bookman Old Style" panose="02050604050505020204" pitchFamily="18" charset="0"/>
                <a:ea typeface="ＭＳ Ｐゴシック" panose="020B0600070205080204" pitchFamily="34" charset="-128"/>
              </a:rPr>
              <a:t> </a:t>
            </a:r>
            <a:r>
              <a:rPr lang="en-US" sz="2600" dirty="0" err="1">
                <a:latin typeface="Bookman Old Style" panose="02050604050505020204" pitchFamily="18" charset="0"/>
                <a:ea typeface="ＭＳ Ｐゴシック" panose="020B0600070205080204" pitchFamily="34" charset="-128"/>
              </a:rPr>
              <a:t>dan</a:t>
            </a:r>
            <a:r>
              <a:rPr lang="en-US" sz="2600" dirty="0">
                <a:latin typeface="Bookman Old Style" panose="02050604050505020204" pitchFamily="18" charset="0"/>
                <a:ea typeface="ＭＳ Ｐゴシック" panose="020B0600070205080204" pitchFamily="34" charset="-128"/>
              </a:rPr>
              <a:t> </a:t>
            </a:r>
            <a:r>
              <a:rPr lang="en-US" sz="2600" dirty="0" err="1">
                <a:latin typeface="Bookman Old Style" panose="02050604050505020204" pitchFamily="18" charset="0"/>
                <a:ea typeface="ＭＳ Ｐゴシック" panose="020B0600070205080204" pitchFamily="34" charset="-128"/>
              </a:rPr>
              <a:t>pikiran</a:t>
            </a:r>
            <a:r>
              <a:rPr lang="en-US" sz="2600" dirty="0">
                <a:latin typeface="Bookman Old Style" panose="02050604050505020204" pitchFamily="18" charset="0"/>
                <a:ea typeface="ＭＳ Ｐゴシック" panose="020B0600070205080204" pitchFamily="34" charset="-128"/>
              </a:rPr>
              <a:t> orang lain </a:t>
            </a:r>
            <a:endParaRPr lang="id-ID" sz="2600" dirty="0">
              <a:latin typeface="Bookman Old Style" panose="02050604050505020204" pitchFamily="18" charset="0"/>
              <a:ea typeface="ＭＳ Ｐゴシック" panose="020B0600070205080204" pitchFamily="34" charset="-128"/>
            </a:endParaRPr>
          </a:p>
          <a:p>
            <a:pPr eaLnBrk="1" hangingPunct="1"/>
            <a:r>
              <a:rPr lang="id-ID" sz="2600" b="1" dirty="0">
                <a:latin typeface="Bookman Old Style" panose="02050604050505020204" pitchFamily="18" charset="0"/>
                <a:ea typeface="ＭＳ Ｐゴシック" panose="020B0600070205080204" pitchFamily="34" charset="-128"/>
              </a:rPr>
              <a:t>SENSING INTROVERTED</a:t>
            </a:r>
            <a:endParaRPr lang="en-US" sz="2600" b="1" dirty="0">
              <a:latin typeface="Bookman Old Style" panose="02050604050505020204" pitchFamily="18" charset="0"/>
              <a:ea typeface="ＭＳ Ｐゴシック" panose="020B0600070205080204" pitchFamily="34" charset="-128"/>
            </a:endParaRPr>
          </a:p>
          <a:p>
            <a:pPr eaLnBrk="1" hangingPunct="1">
              <a:buFontTx/>
              <a:buNone/>
            </a:pPr>
            <a:r>
              <a:rPr lang="en-US" sz="2600" dirty="0">
                <a:latin typeface="Bookman Old Style" panose="02050604050505020204" pitchFamily="18" charset="0"/>
                <a:ea typeface="ＭＳ Ｐゴシック" panose="020B0600070205080204" pitchFamily="34" charset="-128"/>
              </a:rPr>
              <a:t>	Introvert, </a:t>
            </a:r>
            <a:r>
              <a:rPr lang="en-US" sz="2600" dirty="0" err="1">
                <a:latin typeface="Bookman Old Style" panose="02050604050505020204" pitchFamily="18" charset="0"/>
                <a:ea typeface="ＭＳ Ｐゴシック" panose="020B0600070205080204" pitchFamily="34" charset="-128"/>
              </a:rPr>
              <a:t>jauh</a:t>
            </a:r>
            <a:r>
              <a:rPr lang="en-US" sz="2600" dirty="0">
                <a:latin typeface="Bookman Old Style" panose="02050604050505020204" pitchFamily="18" charset="0"/>
                <a:ea typeface="ＭＳ Ｐゴシック" panose="020B0600070205080204" pitchFamily="34" charset="-128"/>
              </a:rPr>
              <a:t> </a:t>
            </a:r>
            <a:r>
              <a:rPr lang="en-US" sz="2600" dirty="0" err="1">
                <a:latin typeface="Bookman Old Style" panose="02050604050505020204" pitchFamily="18" charset="0"/>
                <a:ea typeface="ＭＳ Ｐゴシック" panose="020B0600070205080204" pitchFamily="34" charset="-128"/>
              </a:rPr>
              <a:t>dari</a:t>
            </a:r>
            <a:r>
              <a:rPr lang="en-US" sz="2600" dirty="0">
                <a:latin typeface="Bookman Old Style" panose="02050604050505020204" pitchFamily="18" charset="0"/>
                <a:ea typeface="ＭＳ Ｐゴシック" panose="020B0600070205080204" pitchFamily="34" charset="-128"/>
              </a:rPr>
              <a:t> </a:t>
            </a:r>
            <a:r>
              <a:rPr lang="en-US" sz="2600" dirty="0" err="1">
                <a:latin typeface="Bookman Old Style" panose="02050604050505020204" pitchFamily="18" charset="0"/>
                <a:ea typeface="ＭＳ Ｐゴシック" panose="020B0600070205080204" pitchFamily="34" charset="-128"/>
              </a:rPr>
              <a:t>dunia</a:t>
            </a:r>
            <a:r>
              <a:rPr lang="en-US" sz="2600" dirty="0">
                <a:latin typeface="Bookman Old Style" panose="02050604050505020204" pitchFamily="18" charset="0"/>
                <a:ea typeface="ＭＳ Ｐゴシック" panose="020B0600070205080204" pitchFamily="34" charset="-128"/>
              </a:rPr>
              <a:t> </a:t>
            </a:r>
            <a:r>
              <a:rPr lang="en-US" sz="2600" dirty="0" err="1">
                <a:latin typeface="Bookman Old Style" panose="02050604050505020204" pitchFamily="18" charset="0"/>
                <a:ea typeface="ＭＳ Ｐゴシック" panose="020B0600070205080204" pitchFamily="34" charset="-128"/>
              </a:rPr>
              <a:t>keseharian</a:t>
            </a:r>
            <a:r>
              <a:rPr lang="en-US" sz="2600" dirty="0">
                <a:latin typeface="Bookman Old Style" panose="02050604050505020204" pitchFamily="18" charset="0"/>
                <a:ea typeface="ＭＳ Ｐゴシック" panose="020B0600070205080204" pitchFamily="34" charset="-128"/>
              </a:rPr>
              <a:t>, </a:t>
            </a:r>
            <a:r>
              <a:rPr lang="en-US" sz="2600" dirty="0" err="1">
                <a:latin typeface="Bookman Old Style" panose="02050604050505020204" pitchFamily="18" charset="0"/>
                <a:ea typeface="ＭＳ Ｐゴシック" panose="020B0600070205080204" pitchFamily="34" charset="-128"/>
              </a:rPr>
              <a:t>estetik</a:t>
            </a:r>
            <a:endParaRPr lang="id-ID" sz="2600" dirty="0">
              <a:latin typeface="Bookman Old Style" panose="02050604050505020204" pitchFamily="18" charset="0"/>
              <a:ea typeface="ＭＳ Ｐゴシック" panose="020B0600070205080204" pitchFamily="34" charset="-128"/>
            </a:endParaRPr>
          </a:p>
          <a:p>
            <a:pPr eaLnBrk="1" hangingPunct="1"/>
            <a:r>
              <a:rPr lang="id-ID" sz="2600" b="1" dirty="0">
                <a:latin typeface="Bookman Old Style" panose="02050604050505020204" pitchFamily="18" charset="0"/>
                <a:ea typeface="ＭＳ Ｐゴシック" panose="020B0600070205080204" pitchFamily="34" charset="-128"/>
              </a:rPr>
              <a:t>INTUITING INTROVERTED</a:t>
            </a:r>
            <a:endParaRPr lang="en-US" sz="2600" b="1" dirty="0">
              <a:latin typeface="Bookman Old Style" panose="02050604050505020204" pitchFamily="18" charset="0"/>
              <a:ea typeface="ＭＳ Ｐゴシック" panose="020B0600070205080204" pitchFamily="34" charset="-128"/>
            </a:endParaRPr>
          </a:p>
          <a:p>
            <a:pPr eaLnBrk="1" hangingPunct="1">
              <a:buFontTx/>
              <a:buNone/>
            </a:pPr>
            <a:r>
              <a:rPr lang="en-US" sz="2600" dirty="0">
                <a:latin typeface="Bookman Old Style" panose="02050604050505020204" pitchFamily="18" charset="0"/>
                <a:ea typeface="ＭＳ Ｐゴシック" panose="020B0600070205080204" pitchFamily="34" charset="-128"/>
              </a:rPr>
              <a:t>	</a:t>
            </a:r>
            <a:r>
              <a:rPr lang="en-US" sz="2600" dirty="0" err="1">
                <a:latin typeface="Bookman Old Style" panose="02050604050505020204" pitchFamily="18" charset="0"/>
                <a:ea typeface="ＭＳ Ｐゴシック" panose="020B0600070205080204" pitchFamily="34" charset="-128"/>
              </a:rPr>
              <a:t>Eksentrik</a:t>
            </a:r>
            <a:r>
              <a:rPr lang="en-US" sz="2600" dirty="0">
                <a:latin typeface="Bookman Old Style" panose="02050604050505020204" pitchFamily="18" charset="0"/>
                <a:ea typeface="ＭＳ Ｐゴシック" panose="020B0600070205080204" pitchFamily="34" charset="-128"/>
              </a:rPr>
              <a:t>, </a:t>
            </a:r>
            <a:r>
              <a:rPr lang="en-US" sz="2600" dirty="0" err="1">
                <a:latin typeface="Bookman Old Style" panose="02050604050505020204" pitchFamily="18" charset="0"/>
                <a:ea typeface="ＭＳ Ｐゴシック" panose="020B0600070205080204" pitchFamily="34" charset="-128"/>
              </a:rPr>
              <a:t>visioner</a:t>
            </a:r>
            <a:r>
              <a:rPr lang="en-US" sz="2600" dirty="0">
                <a:latin typeface="Bookman Old Style" panose="02050604050505020204" pitchFamily="18" charset="0"/>
                <a:ea typeface="ＭＳ Ｐゴシック" panose="020B0600070205080204" pitchFamily="34" charset="-128"/>
              </a:rPr>
              <a:t>, </a:t>
            </a:r>
            <a:r>
              <a:rPr lang="en-US" sz="2600" dirty="0" err="1">
                <a:latin typeface="Bookman Old Style" panose="02050604050505020204" pitchFamily="18" charset="0"/>
                <a:ea typeface="ＭＳ Ｐゴシック" panose="020B0600070205080204" pitchFamily="34" charset="-128"/>
              </a:rPr>
              <a:t>tidak</a:t>
            </a:r>
            <a:r>
              <a:rPr lang="en-US" sz="2600" dirty="0">
                <a:latin typeface="Bookman Old Style" panose="02050604050505020204" pitchFamily="18" charset="0"/>
                <a:ea typeface="ＭＳ Ｐゴシック" panose="020B0600070205080204" pitchFamily="34" charset="-128"/>
              </a:rPr>
              <a:t> </a:t>
            </a:r>
            <a:r>
              <a:rPr lang="en-US" sz="2600" dirty="0" err="1">
                <a:latin typeface="Bookman Old Style" panose="02050604050505020204" pitchFamily="18" charset="0"/>
                <a:ea typeface="ＭＳ Ｐゴシック" panose="020B0600070205080204" pitchFamily="34" charset="-128"/>
              </a:rPr>
              <a:t>mudah</a:t>
            </a:r>
            <a:r>
              <a:rPr lang="en-US" sz="2600" dirty="0">
                <a:latin typeface="Bookman Old Style" panose="02050604050505020204" pitchFamily="18" charset="0"/>
                <a:ea typeface="ＭＳ Ｐゴシック" panose="020B0600070205080204" pitchFamily="34" charset="-128"/>
              </a:rPr>
              <a:t> </a:t>
            </a:r>
            <a:r>
              <a:rPr lang="en-US" sz="2600" dirty="0" err="1">
                <a:latin typeface="Bookman Old Style" panose="02050604050505020204" pitchFamily="18" charset="0"/>
                <a:ea typeface="ＭＳ Ｐゴシック" panose="020B0600070205080204" pitchFamily="34" charset="-128"/>
              </a:rPr>
              <a:t>dipahami</a:t>
            </a:r>
            <a:r>
              <a:rPr lang="en-US" sz="2600" dirty="0">
                <a:latin typeface="Bookman Old Style" panose="02050604050505020204" pitchFamily="18" charset="0"/>
                <a:ea typeface="ＭＳ Ｐゴシック" panose="020B0600070205080204" pitchFamily="34" charset="-128"/>
              </a:rPr>
              <a:t>, </a:t>
            </a:r>
            <a:r>
              <a:rPr lang="en-US" sz="2600" dirty="0" err="1">
                <a:latin typeface="Bookman Old Style" panose="02050604050505020204" pitchFamily="18" charset="0"/>
                <a:ea typeface="ＭＳ Ｐゴシック" panose="020B0600070205080204" pitchFamily="34" charset="-128"/>
              </a:rPr>
              <a:t>kontak</a:t>
            </a:r>
            <a:r>
              <a:rPr lang="en-US" sz="2600" dirty="0">
                <a:latin typeface="Bookman Old Style" panose="02050604050505020204" pitchFamily="18" charset="0"/>
                <a:ea typeface="ＭＳ Ｐゴシック" panose="020B0600070205080204" pitchFamily="34" charset="-128"/>
              </a:rPr>
              <a:t> </a:t>
            </a:r>
            <a:r>
              <a:rPr lang="en-US" sz="2600" dirty="0" err="1">
                <a:latin typeface="Bookman Old Style" panose="02050604050505020204" pitchFamily="18" charset="0"/>
                <a:ea typeface="ＭＳ Ｐゴシック" panose="020B0600070205080204" pitchFamily="34" charset="-128"/>
              </a:rPr>
              <a:t>dengan</a:t>
            </a:r>
            <a:r>
              <a:rPr lang="en-US" sz="2600" dirty="0">
                <a:latin typeface="Bookman Old Style" panose="02050604050505020204" pitchFamily="18" charset="0"/>
                <a:ea typeface="ＭＳ Ｐゴシック" panose="020B0600070205080204" pitchFamily="34" charset="-128"/>
              </a:rPr>
              <a:t> </a:t>
            </a:r>
            <a:r>
              <a:rPr lang="en-US" sz="2600" dirty="0" err="1">
                <a:latin typeface="Bookman Old Style" panose="02050604050505020204" pitchFamily="18" charset="0"/>
                <a:ea typeface="ＭＳ Ｐゴシック" panose="020B0600070205080204" pitchFamily="34" charset="-128"/>
              </a:rPr>
              <a:t>realita</a:t>
            </a:r>
            <a:r>
              <a:rPr lang="en-US" sz="2600" dirty="0">
                <a:latin typeface="Bookman Old Style" panose="02050604050505020204" pitchFamily="18" charset="0"/>
                <a:ea typeface="ＭＳ Ｐゴシック" panose="020B0600070205080204" pitchFamily="34" charset="-128"/>
              </a:rPr>
              <a:t> minim. </a:t>
            </a:r>
          </a:p>
        </p:txBody>
      </p:sp>
    </p:spTree>
    <p:extLst>
      <p:ext uri="{BB962C8B-B14F-4D97-AF65-F5344CB8AC3E}">
        <p14:creationId xmlns:p14="http://schemas.microsoft.com/office/powerpoint/2010/main" val="58488245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WordArt 2"/>
          <p:cNvSpPr>
            <a:spLocks noChangeArrowheads="1" noChangeShapeType="1"/>
          </p:cNvSpPr>
          <p:nvPr/>
        </p:nvSpPr>
        <p:spPr bwMode="auto">
          <a:xfrm>
            <a:off x="3153064" y="741363"/>
            <a:ext cx="5586413" cy="3778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id-ID" sz="2800" kern="10" dirty="0">
                <a:ln w="12700">
                  <a:solidFill>
                    <a:srgbClr val="3333CC"/>
                  </a:solidFill>
                  <a:round/>
                  <a:headEnd/>
                  <a:tailEnd/>
                </a:ln>
                <a:solidFill>
                  <a:srgbClr val="00B0F0">
                    <a:alpha val="50195"/>
                  </a:srgbClr>
                </a:solidFill>
                <a:effectLst>
                  <a:outerShdw dist="45791" dir="2021404" algn="ctr" rotWithShape="0">
                    <a:srgbClr val="9999FF">
                      <a:alpha val="74997"/>
                    </a:srgbClr>
                  </a:outerShdw>
                </a:effectLst>
                <a:latin typeface="Arial Black" panose="020B0A04020102020204" pitchFamily="34" charset="0"/>
              </a:rPr>
              <a:t>Dinamika Kepribadian</a:t>
            </a:r>
          </a:p>
        </p:txBody>
      </p:sp>
      <p:sp>
        <p:nvSpPr>
          <p:cNvPr id="41986" name="Rectangle 3"/>
          <p:cNvSpPr>
            <a:spLocks noChangeArrowheads="1"/>
          </p:cNvSpPr>
          <p:nvPr/>
        </p:nvSpPr>
        <p:spPr bwMode="auto">
          <a:xfrm>
            <a:off x="1524000" y="2811463"/>
            <a:ext cx="91440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endParaRPr lang="id-ID" sz="1800"/>
          </a:p>
        </p:txBody>
      </p:sp>
      <p:sp>
        <p:nvSpPr>
          <p:cNvPr id="41987" name="Rectangle 4"/>
          <p:cNvSpPr>
            <a:spLocks noChangeArrowheads="1"/>
          </p:cNvSpPr>
          <p:nvPr/>
        </p:nvSpPr>
        <p:spPr bwMode="auto">
          <a:xfrm>
            <a:off x="1184563" y="1557338"/>
            <a:ext cx="9871363" cy="16804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square" lIns="64008" tIns="32004" rIns="64008" bIns="32004">
            <a:spAutoFit/>
          </a:bodyPr>
          <a:lstStyle>
            <a:lvl1pPr defTabSz="639763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defTabSz="639763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defTabSz="639763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defTabSz="639763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defTabSz="639763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defTabSz="63976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defTabSz="63976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defTabSz="63976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defTabSz="63976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lnSpc>
                <a:spcPct val="125000"/>
              </a:lnSpc>
            </a:pPr>
            <a:r>
              <a:rPr lang="en-US" sz="2800" dirty="0" err="1">
                <a:latin typeface="Comic Sans MS" panose="030F0702030302020204" pitchFamily="66" charset="0"/>
                <a:cs typeface="Tahoma" panose="020B0604030504040204" pitchFamily="34" charset="0"/>
              </a:rPr>
              <a:t>Dinamika</a:t>
            </a:r>
            <a:r>
              <a:rPr lang="en-US" sz="2800" dirty="0">
                <a:latin typeface="Comic Sans MS" panose="030F0702030302020204" pitchFamily="66" charset="0"/>
                <a:cs typeface="Tahoma" panose="020B0604030504040204" pitchFamily="34" charset="0"/>
              </a:rPr>
              <a:t> </a:t>
            </a:r>
            <a:r>
              <a:rPr lang="en-US" sz="2800" dirty="0" err="1">
                <a:latin typeface="Comic Sans MS" panose="030F0702030302020204" pitchFamily="66" charset="0"/>
                <a:cs typeface="Tahoma" panose="020B0604030504040204" pitchFamily="34" charset="0"/>
              </a:rPr>
              <a:t>terjadi</a:t>
            </a:r>
            <a:r>
              <a:rPr lang="en-US" sz="2800" dirty="0">
                <a:latin typeface="Comic Sans MS" panose="030F0702030302020204" pitchFamily="66" charset="0"/>
                <a:cs typeface="Tahoma" panose="020B0604030504040204" pitchFamily="34" charset="0"/>
              </a:rPr>
              <a:t> </a:t>
            </a:r>
            <a:r>
              <a:rPr lang="en-US" sz="2800" dirty="0" err="1">
                <a:latin typeface="Comic Sans MS" panose="030F0702030302020204" pitchFamily="66" charset="0"/>
                <a:cs typeface="Tahoma" panose="020B0604030504040204" pitchFamily="34" charset="0"/>
              </a:rPr>
              <a:t>karena</a:t>
            </a:r>
            <a:r>
              <a:rPr lang="en-US" sz="2800" dirty="0">
                <a:latin typeface="Comic Sans MS" panose="030F0702030302020204" pitchFamily="66" charset="0"/>
                <a:cs typeface="Tahoma" panose="020B0604030504040204" pitchFamily="34" charset="0"/>
              </a:rPr>
              <a:t> </a:t>
            </a:r>
            <a:r>
              <a:rPr lang="en-US" sz="2800" dirty="0" err="1">
                <a:latin typeface="Comic Sans MS" panose="030F0702030302020204" pitchFamily="66" charset="0"/>
                <a:cs typeface="Tahoma" panose="020B0604030504040204" pitchFamily="34" charset="0"/>
              </a:rPr>
              <a:t>adanya</a:t>
            </a:r>
            <a:r>
              <a:rPr lang="en-US" sz="2800" dirty="0">
                <a:latin typeface="Comic Sans MS" panose="030F0702030302020204" pitchFamily="66" charset="0"/>
                <a:cs typeface="Tahoma" panose="020B0604030504040204" pitchFamily="34" charset="0"/>
              </a:rPr>
              <a:t> </a:t>
            </a:r>
            <a:r>
              <a:rPr lang="en-US" sz="2800" dirty="0" err="1">
                <a:latin typeface="Comic Sans MS" panose="030F0702030302020204" pitchFamily="66" charset="0"/>
                <a:cs typeface="Tahoma" panose="020B0604030504040204" pitchFamily="34" charset="0"/>
              </a:rPr>
              <a:t>pembagian</a:t>
            </a:r>
            <a:r>
              <a:rPr lang="en-US" sz="2800" dirty="0">
                <a:latin typeface="Comic Sans MS" panose="030F0702030302020204" pitchFamily="66" charset="0"/>
                <a:cs typeface="Tahoma" panose="020B0604030504040204" pitchFamily="34" charset="0"/>
              </a:rPr>
              <a:t> </a:t>
            </a:r>
            <a:r>
              <a:rPr lang="en-US" sz="2800" dirty="0" err="1">
                <a:latin typeface="Comic Sans MS" panose="030F0702030302020204" pitchFamily="66" charset="0"/>
                <a:cs typeface="Tahoma" panose="020B0604030504040204" pitchFamily="34" charset="0"/>
              </a:rPr>
              <a:t>energi</a:t>
            </a:r>
            <a:r>
              <a:rPr lang="en-US" sz="2800" dirty="0">
                <a:latin typeface="Comic Sans MS" panose="030F0702030302020204" pitchFamily="66" charset="0"/>
                <a:cs typeface="Tahoma" panose="020B0604030504040204" pitchFamily="34" charset="0"/>
              </a:rPr>
              <a:t> </a:t>
            </a:r>
            <a:r>
              <a:rPr lang="en-US" sz="2800" dirty="0" err="1">
                <a:latin typeface="Comic Sans MS" panose="030F0702030302020204" pitchFamily="66" charset="0"/>
                <a:cs typeface="Tahoma" panose="020B0604030504040204" pitchFamily="34" charset="0"/>
              </a:rPr>
              <a:t>psikis</a:t>
            </a:r>
            <a:r>
              <a:rPr lang="en-US" sz="2800" dirty="0">
                <a:latin typeface="Comic Sans MS" panose="030F0702030302020204" pitchFamily="66" charset="0"/>
                <a:cs typeface="Tahoma" panose="020B0604030504040204" pitchFamily="34" charset="0"/>
              </a:rPr>
              <a:t> yang </a:t>
            </a:r>
            <a:r>
              <a:rPr lang="en-US" sz="2800" dirty="0" err="1">
                <a:latin typeface="Comic Sans MS" panose="030F0702030302020204" pitchFamily="66" charset="0"/>
                <a:cs typeface="Tahoma" panose="020B0604030504040204" pitchFamily="34" charset="0"/>
              </a:rPr>
              <a:t>berasal</a:t>
            </a:r>
            <a:r>
              <a:rPr lang="en-US" sz="2800" dirty="0">
                <a:latin typeface="Comic Sans MS" panose="030F0702030302020204" pitchFamily="66" charset="0"/>
                <a:cs typeface="Tahoma" panose="020B0604030504040204" pitchFamily="34" charset="0"/>
              </a:rPr>
              <a:t> </a:t>
            </a:r>
            <a:r>
              <a:rPr lang="en-US" sz="2800" dirty="0" err="1">
                <a:latin typeface="Comic Sans MS" panose="030F0702030302020204" pitchFamily="66" charset="0"/>
                <a:cs typeface="Tahoma" panose="020B0604030504040204" pitchFamily="34" charset="0"/>
              </a:rPr>
              <a:t>dari</a:t>
            </a:r>
            <a:r>
              <a:rPr lang="en-US" sz="2800" dirty="0">
                <a:latin typeface="Comic Sans MS" panose="030F0702030302020204" pitchFamily="66" charset="0"/>
                <a:cs typeface="Tahoma" panose="020B0604030504040204" pitchFamily="34" charset="0"/>
              </a:rPr>
              <a:t> </a:t>
            </a:r>
            <a:r>
              <a:rPr lang="en-US" sz="2800" dirty="0" err="1">
                <a:latin typeface="Comic Sans MS" panose="030F0702030302020204" pitchFamily="66" charset="0"/>
                <a:cs typeface="Tahoma" panose="020B0604030504040204" pitchFamily="34" charset="0"/>
              </a:rPr>
              <a:t>pengalaman</a:t>
            </a:r>
            <a:r>
              <a:rPr lang="en-US" sz="2800" dirty="0">
                <a:latin typeface="Comic Sans MS" panose="030F0702030302020204" pitchFamily="66" charset="0"/>
                <a:cs typeface="Tahoma" panose="020B0604030504040204" pitchFamily="34" charset="0"/>
              </a:rPr>
              <a:t> individual </a:t>
            </a:r>
            <a:r>
              <a:rPr lang="en-US" sz="2800" dirty="0" err="1">
                <a:latin typeface="Comic Sans MS" panose="030F0702030302020204" pitchFamily="66" charset="0"/>
                <a:cs typeface="Tahoma" panose="020B0604030504040204" pitchFamily="34" charset="0"/>
              </a:rPr>
              <a:t>dan</a:t>
            </a:r>
            <a:r>
              <a:rPr lang="en-US" sz="2800" dirty="0">
                <a:latin typeface="Comic Sans MS" panose="030F0702030302020204" pitchFamily="66" charset="0"/>
                <a:cs typeface="Tahoma" panose="020B0604030504040204" pitchFamily="34" charset="0"/>
              </a:rPr>
              <a:t> </a:t>
            </a:r>
            <a:r>
              <a:rPr lang="en-US" sz="2800" dirty="0" err="1">
                <a:latin typeface="Comic Sans MS" panose="030F0702030302020204" pitchFamily="66" charset="0"/>
                <a:cs typeface="Tahoma" panose="020B0604030504040204" pitchFamily="34" charset="0"/>
              </a:rPr>
              <a:t>menggerakkan</a:t>
            </a:r>
            <a:r>
              <a:rPr lang="en-US" sz="2800" dirty="0">
                <a:latin typeface="Comic Sans MS" panose="030F0702030302020204" pitchFamily="66" charset="0"/>
                <a:cs typeface="Tahoma" panose="020B0604030504040204" pitchFamily="34" charset="0"/>
              </a:rPr>
              <a:t> </a:t>
            </a:r>
            <a:r>
              <a:rPr lang="en-US" sz="2800" dirty="0" err="1">
                <a:latin typeface="Comic Sans MS" panose="030F0702030302020204" pitchFamily="66" charset="0"/>
                <a:cs typeface="Tahoma" panose="020B0604030504040204" pitchFamily="34" charset="0"/>
              </a:rPr>
              <a:t>berbagai</a:t>
            </a:r>
            <a:r>
              <a:rPr lang="en-US" sz="2800" dirty="0">
                <a:latin typeface="Comic Sans MS" panose="030F0702030302020204" pitchFamily="66" charset="0"/>
                <a:cs typeface="Tahoma" panose="020B0604030504040204" pitchFamily="34" charset="0"/>
              </a:rPr>
              <a:t> </a:t>
            </a:r>
            <a:r>
              <a:rPr lang="en-US" sz="2800" dirty="0" err="1">
                <a:latin typeface="Comic Sans MS" panose="030F0702030302020204" pitchFamily="66" charset="0"/>
                <a:cs typeface="Tahoma" panose="020B0604030504040204" pitchFamily="34" charset="0"/>
              </a:rPr>
              <a:t>aktivitas</a:t>
            </a:r>
            <a:r>
              <a:rPr lang="en-US" sz="2800" dirty="0">
                <a:latin typeface="Comic Sans MS" panose="030F0702030302020204" pitchFamily="66" charset="0"/>
                <a:cs typeface="Tahoma" panose="020B0604030504040204" pitchFamily="34" charset="0"/>
              </a:rPr>
              <a:t> </a:t>
            </a:r>
            <a:r>
              <a:rPr lang="en-US" sz="2800" dirty="0" err="1">
                <a:latin typeface="Comic Sans MS" panose="030F0702030302020204" pitchFamily="66" charset="0"/>
                <a:cs typeface="Tahoma" panose="020B0604030504040204" pitchFamily="34" charset="0"/>
              </a:rPr>
              <a:t>spt</a:t>
            </a:r>
            <a:r>
              <a:rPr lang="en-US" sz="2800" dirty="0">
                <a:latin typeface="Comic Sans MS" panose="030F0702030302020204" pitchFamily="66" charset="0"/>
                <a:cs typeface="Tahoma" panose="020B0604030504040204" pitchFamily="34" charset="0"/>
              </a:rPr>
              <a:t> </a:t>
            </a:r>
            <a:r>
              <a:rPr lang="en-US" sz="2800" dirty="0" err="1">
                <a:latin typeface="Comic Sans MS" panose="030F0702030302020204" pitchFamily="66" charset="0"/>
                <a:cs typeface="Tahoma" panose="020B0604030504040204" pitchFamily="34" charset="0"/>
              </a:rPr>
              <a:t>berpikir</a:t>
            </a:r>
            <a:r>
              <a:rPr lang="en-US" sz="2800" dirty="0">
                <a:latin typeface="Comic Sans MS" panose="030F0702030302020204" pitchFamily="66" charset="0"/>
                <a:cs typeface="Tahoma" panose="020B0604030504040204" pitchFamily="34" charset="0"/>
              </a:rPr>
              <a:t>, </a:t>
            </a:r>
            <a:r>
              <a:rPr lang="en-US" sz="2800" dirty="0" err="1">
                <a:latin typeface="Comic Sans MS" panose="030F0702030302020204" pitchFamily="66" charset="0"/>
                <a:cs typeface="Tahoma" panose="020B0604030504040204" pitchFamily="34" charset="0"/>
              </a:rPr>
              <a:t>berkeinginan</a:t>
            </a:r>
            <a:r>
              <a:rPr lang="en-US" sz="2800" dirty="0">
                <a:latin typeface="Comic Sans MS" panose="030F0702030302020204" pitchFamily="66" charset="0"/>
                <a:cs typeface="Tahoma" panose="020B0604030504040204" pitchFamily="34" charset="0"/>
              </a:rPr>
              <a:t>, </a:t>
            </a:r>
            <a:r>
              <a:rPr lang="en-US" sz="2800" dirty="0" err="1">
                <a:latin typeface="Comic Sans MS" panose="030F0702030302020204" pitchFamily="66" charset="0"/>
                <a:cs typeface="Tahoma" panose="020B0604030504040204" pitchFamily="34" charset="0"/>
              </a:rPr>
              <a:t>dll</a:t>
            </a:r>
            <a:endParaRPr lang="en-US" sz="2800" dirty="0">
              <a:latin typeface="Times New Roman" panose="02020603050405020304" pitchFamily="18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7531203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524000" y="609601"/>
            <a:ext cx="7315200" cy="658813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US">
                <a:latin typeface="Tahoma" charset="0"/>
              </a:rPr>
              <a:t>Konsep energi psikis</a:t>
            </a:r>
            <a:endParaRPr lang="en-GB">
              <a:latin typeface="Tahoma" charset="0"/>
            </a:endParaRPr>
          </a:p>
        </p:txBody>
      </p:sp>
      <p:sp>
        <p:nvSpPr>
          <p:cNvPr id="15363" name="Rectangle 3"/>
          <p:cNvSpPr>
            <a:spLocks noGrp="1" noChangeArrowheads="1"/>
          </p:cNvSpPr>
          <p:nvPr>
            <p:ph sz="quarter" idx="4294967295"/>
          </p:nvPr>
        </p:nvSpPr>
        <p:spPr>
          <a:xfrm>
            <a:off x="810492" y="609601"/>
            <a:ext cx="9743210" cy="5400675"/>
          </a:xfrm>
        </p:spPr>
        <p:txBody>
          <a:bodyPr/>
          <a:lstStyle/>
          <a:p>
            <a:pPr eaLnBrk="1" hangingPunct="1"/>
            <a:r>
              <a:rPr lang="en-US" dirty="0" err="1">
                <a:latin typeface="Comic Sans MS" panose="030F0702030302020204" pitchFamily="66" charset="0"/>
                <a:ea typeface="ＭＳ Ｐゴシック" panose="020B0600070205080204" pitchFamily="34" charset="-128"/>
              </a:rPr>
              <a:t>Fisik</a:t>
            </a:r>
            <a:r>
              <a:rPr lang="en-US" dirty="0">
                <a:latin typeface="Comic Sans MS" panose="030F0702030302020204" pitchFamily="66" charset="0"/>
                <a:ea typeface="ＭＳ Ｐゴシック" panose="020B0600070205080204" pitchFamily="34" charset="-128"/>
              </a:rPr>
              <a:t> </a:t>
            </a:r>
            <a:r>
              <a:rPr lang="en-US" dirty="0" err="1">
                <a:latin typeface="Comic Sans MS" panose="030F0702030302020204" pitchFamily="66" charset="0"/>
                <a:ea typeface="ＭＳ Ｐゴシック" panose="020B0600070205080204" pitchFamily="34" charset="-128"/>
              </a:rPr>
              <a:t>dapat</a:t>
            </a:r>
            <a:r>
              <a:rPr lang="en-US" dirty="0">
                <a:latin typeface="Comic Sans MS" panose="030F0702030302020204" pitchFamily="66" charset="0"/>
                <a:ea typeface="ＭＳ Ｐゴシック" panose="020B0600070205080204" pitchFamily="34" charset="-128"/>
              </a:rPr>
              <a:t> </a:t>
            </a:r>
            <a:r>
              <a:rPr lang="en-US" dirty="0" err="1">
                <a:latin typeface="Comic Sans MS" panose="030F0702030302020204" pitchFamily="66" charset="0"/>
                <a:ea typeface="ＭＳ Ｐゴシック" panose="020B0600070205080204" pitchFamily="34" charset="-128"/>
              </a:rPr>
              <a:t>mempengaruhi</a:t>
            </a:r>
            <a:r>
              <a:rPr lang="en-US" dirty="0">
                <a:latin typeface="Comic Sans MS" panose="030F0702030302020204" pitchFamily="66" charset="0"/>
                <a:ea typeface="ＭＳ Ｐゴシック" panose="020B0600070205080204" pitchFamily="34" charset="-128"/>
              </a:rPr>
              <a:t> </a:t>
            </a:r>
            <a:r>
              <a:rPr lang="en-US" dirty="0" err="1">
                <a:latin typeface="Comic Sans MS" panose="030F0702030302020204" pitchFamily="66" charset="0"/>
                <a:ea typeface="ＭＳ Ｐゴシック" panose="020B0600070205080204" pitchFamily="34" charset="-128"/>
              </a:rPr>
              <a:t>psikis</a:t>
            </a:r>
            <a:r>
              <a:rPr lang="en-US" dirty="0">
                <a:latin typeface="Comic Sans MS" panose="030F0702030302020204" pitchFamily="66" charset="0"/>
                <a:ea typeface="ＭＳ Ｐゴシック" panose="020B0600070205080204" pitchFamily="34" charset="-128"/>
              </a:rPr>
              <a:t>, </a:t>
            </a:r>
            <a:r>
              <a:rPr lang="en-US" dirty="0" err="1">
                <a:latin typeface="Comic Sans MS" panose="030F0702030302020204" pitchFamily="66" charset="0"/>
                <a:ea typeface="ＭＳ Ｐゴシック" panose="020B0600070205080204" pitchFamily="34" charset="-128"/>
              </a:rPr>
              <a:t>dan</a:t>
            </a:r>
            <a:r>
              <a:rPr lang="en-US" dirty="0">
                <a:latin typeface="Comic Sans MS" panose="030F0702030302020204" pitchFamily="66" charset="0"/>
                <a:ea typeface="ＭＳ Ｐゴシック" panose="020B0600070205080204" pitchFamily="34" charset="-128"/>
              </a:rPr>
              <a:t> </a:t>
            </a:r>
            <a:r>
              <a:rPr lang="en-US" dirty="0" err="1">
                <a:latin typeface="Comic Sans MS" panose="030F0702030302020204" pitchFamily="66" charset="0"/>
                <a:ea typeface="ＭＳ Ｐゴシック" panose="020B0600070205080204" pitchFamily="34" charset="-128"/>
              </a:rPr>
              <a:t>sebaliknya</a:t>
            </a:r>
            <a:endParaRPr lang="en-US" dirty="0">
              <a:latin typeface="Comic Sans MS" panose="030F0702030302020204" pitchFamily="66" charset="0"/>
              <a:ea typeface="ＭＳ Ｐゴシック" panose="020B0600070205080204" pitchFamily="34" charset="-128"/>
            </a:endParaRPr>
          </a:p>
          <a:p>
            <a:pPr eaLnBrk="1" hangingPunct="1"/>
            <a:r>
              <a:rPr lang="en-US" b="1" dirty="0" err="1">
                <a:latin typeface="Comic Sans MS" panose="030F0702030302020204" pitchFamily="66" charset="0"/>
                <a:ea typeface="ＭＳ Ｐゴシック" panose="020B0600070205080204" pitchFamily="34" charset="-128"/>
              </a:rPr>
              <a:t>Prinsip</a:t>
            </a:r>
            <a:r>
              <a:rPr lang="en-US" b="1" dirty="0">
                <a:latin typeface="Comic Sans MS" panose="030F0702030302020204" pitchFamily="66" charset="0"/>
                <a:ea typeface="ＭＳ Ｐゴシック" panose="020B0600070205080204" pitchFamily="34" charset="-128"/>
              </a:rPr>
              <a:t> </a:t>
            </a:r>
            <a:r>
              <a:rPr lang="en-US" b="1" dirty="0" err="1">
                <a:latin typeface="Comic Sans MS" panose="030F0702030302020204" pitchFamily="66" charset="0"/>
                <a:ea typeface="ＭＳ Ｐゴシック" panose="020B0600070205080204" pitchFamily="34" charset="-128"/>
              </a:rPr>
              <a:t>kebalikan</a:t>
            </a:r>
            <a:r>
              <a:rPr lang="en-US" dirty="0">
                <a:latin typeface="Comic Sans MS" panose="030F0702030302020204" pitchFamily="66" charset="0"/>
                <a:ea typeface="ＭＳ Ｐゴシック" panose="020B0600070205080204" pitchFamily="34" charset="-128"/>
              </a:rPr>
              <a:t>: </a:t>
            </a:r>
            <a:r>
              <a:rPr lang="en-US" dirty="0" err="1">
                <a:latin typeface="Comic Sans MS" panose="030F0702030302020204" pitchFamily="66" charset="0"/>
                <a:ea typeface="ＭＳ Ｐゴシック" panose="020B0600070205080204" pitchFamily="34" charset="-128"/>
              </a:rPr>
              <a:t>Polaritas</a:t>
            </a:r>
            <a:r>
              <a:rPr lang="en-US" dirty="0">
                <a:latin typeface="Comic Sans MS" panose="030F0702030302020204" pitchFamily="66" charset="0"/>
                <a:ea typeface="ＭＳ Ｐゴシック" panose="020B0600070205080204" pitchFamily="34" charset="-128"/>
              </a:rPr>
              <a:t>/ </a:t>
            </a:r>
            <a:r>
              <a:rPr lang="en-US" dirty="0" err="1">
                <a:latin typeface="Comic Sans MS" panose="030F0702030302020204" pitchFamily="66" charset="0"/>
                <a:ea typeface="ＭＳ Ｐゴシック" panose="020B0600070205080204" pitchFamily="34" charset="-128"/>
              </a:rPr>
              <a:t>kebalikan</a:t>
            </a:r>
            <a:r>
              <a:rPr lang="en-US" dirty="0">
                <a:latin typeface="Comic Sans MS" panose="030F0702030302020204" pitchFamily="66" charset="0"/>
                <a:ea typeface="ＭＳ Ｐゴシック" panose="020B0600070205080204" pitchFamily="34" charset="-128"/>
              </a:rPr>
              <a:t> </a:t>
            </a:r>
            <a:r>
              <a:rPr lang="en-US" dirty="0" err="1">
                <a:latin typeface="Comic Sans MS" panose="030F0702030302020204" pitchFamily="66" charset="0"/>
                <a:ea typeface="ＭＳ Ｐゴシック" panose="020B0600070205080204" pitchFamily="34" charset="-128"/>
              </a:rPr>
              <a:t>energi</a:t>
            </a:r>
            <a:r>
              <a:rPr lang="en-US" dirty="0">
                <a:latin typeface="Comic Sans MS" panose="030F0702030302020204" pitchFamily="66" charset="0"/>
                <a:ea typeface="ＭＳ Ｐゴシック" panose="020B0600070205080204" pitchFamily="34" charset="-128"/>
              </a:rPr>
              <a:t> </a:t>
            </a:r>
            <a:r>
              <a:rPr lang="en-US" dirty="0" err="1">
                <a:latin typeface="Comic Sans MS" panose="030F0702030302020204" pitchFamily="66" charset="0"/>
                <a:ea typeface="ＭＳ Ｐゴシック" panose="020B0600070205080204" pitchFamily="34" charset="-128"/>
              </a:rPr>
              <a:t>psikis</a:t>
            </a:r>
            <a:r>
              <a:rPr lang="en-US" dirty="0">
                <a:latin typeface="Comic Sans MS" panose="030F0702030302020204" pitchFamily="66" charset="0"/>
                <a:ea typeface="ＭＳ Ｐゴシック" panose="020B0600070205080204" pitchFamily="34" charset="-128"/>
              </a:rPr>
              <a:t> </a:t>
            </a:r>
            <a:r>
              <a:rPr lang="en-US" dirty="0" err="1">
                <a:latin typeface="Comic Sans MS" panose="030F0702030302020204" pitchFamily="66" charset="0"/>
                <a:ea typeface="ＭＳ Ｐゴシック" panose="020B0600070205080204" pitchFamily="34" charset="-128"/>
              </a:rPr>
              <a:t>dan</a:t>
            </a:r>
            <a:r>
              <a:rPr lang="en-US" dirty="0">
                <a:latin typeface="Comic Sans MS" panose="030F0702030302020204" pitchFamily="66" charset="0"/>
                <a:ea typeface="ＭＳ Ｐゴシック" panose="020B0600070205080204" pitchFamily="34" charset="-128"/>
              </a:rPr>
              <a:t> </a:t>
            </a:r>
            <a:r>
              <a:rPr lang="en-US" dirty="0" err="1">
                <a:latin typeface="Comic Sans MS" panose="030F0702030302020204" pitchFamily="66" charset="0"/>
                <a:ea typeface="ＭＳ Ｐゴシック" panose="020B0600070205080204" pitchFamily="34" charset="-128"/>
              </a:rPr>
              <a:t>fisik</a:t>
            </a:r>
            <a:r>
              <a:rPr lang="en-US" dirty="0">
                <a:latin typeface="Comic Sans MS" panose="030F0702030302020204" pitchFamily="66" charset="0"/>
                <a:ea typeface="ＭＳ Ｐゴシック" panose="020B0600070205080204" pitchFamily="34" charset="-128"/>
              </a:rPr>
              <a:t> </a:t>
            </a:r>
            <a:r>
              <a:rPr lang="en-US" dirty="0" err="1">
                <a:latin typeface="Comic Sans MS" panose="030F0702030302020204" pitchFamily="66" charset="0"/>
                <a:ea typeface="ＭＳ Ｐゴシック" panose="020B0600070205080204" pitchFamily="34" charset="-128"/>
              </a:rPr>
              <a:t>merupakan</a:t>
            </a:r>
            <a:r>
              <a:rPr lang="en-US" dirty="0">
                <a:latin typeface="Comic Sans MS" panose="030F0702030302020204" pitchFamily="66" charset="0"/>
                <a:ea typeface="ＭＳ Ｐゴシック" panose="020B0600070205080204" pitchFamily="34" charset="-128"/>
              </a:rPr>
              <a:t> </a:t>
            </a:r>
            <a:r>
              <a:rPr lang="en-US" dirty="0" err="1">
                <a:latin typeface="Comic Sans MS" panose="030F0702030302020204" pitchFamily="66" charset="0"/>
                <a:ea typeface="ＭＳ Ｐゴシック" panose="020B0600070205080204" pitchFamily="34" charset="-128"/>
              </a:rPr>
              <a:t>penggerak</a:t>
            </a:r>
            <a:r>
              <a:rPr lang="en-US" dirty="0">
                <a:latin typeface="Comic Sans MS" panose="030F0702030302020204" pitchFamily="66" charset="0"/>
                <a:ea typeface="ＭＳ Ｐゴシック" panose="020B0600070205080204" pitchFamily="34" charset="-128"/>
              </a:rPr>
              <a:t> </a:t>
            </a:r>
            <a:r>
              <a:rPr lang="en-US" dirty="0" err="1">
                <a:latin typeface="Comic Sans MS" panose="030F0702030302020204" pitchFamily="66" charset="0"/>
                <a:ea typeface="ＭＳ Ｐゴシック" panose="020B0600070205080204" pitchFamily="34" charset="-128"/>
              </a:rPr>
              <a:t>utama</a:t>
            </a:r>
            <a:r>
              <a:rPr lang="en-US" dirty="0">
                <a:latin typeface="Comic Sans MS" panose="030F0702030302020204" pitchFamily="66" charset="0"/>
                <a:ea typeface="ＭＳ Ｐゴシック" panose="020B0600070205080204" pitchFamily="34" charset="-128"/>
              </a:rPr>
              <a:t> </a:t>
            </a:r>
            <a:r>
              <a:rPr lang="en-US" dirty="0" err="1">
                <a:latin typeface="Comic Sans MS" panose="030F0702030302020204" pitchFamily="66" charset="0"/>
                <a:ea typeface="ＭＳ Ｐゴシック" panose="020B0600070205080204" pitchFamily="34" charset="-128"/>
              </a:rPr>
              <a:t>perilaku</a:t>
            </a:r>
            <a:r>
              <a:rPr lang="en-US" dirty="0">
                <a:latin typeface="Comic Sans MS" panose="030F0702030302020204" pitchFamily="66" charset="0"/>
                <a:ea typeface="ＭＳ Ｐゴシック" panose="020B0600070205080204" pitchFamily="34" charset="-128"/>
              </a:rPr>
              <a:t>. </a:t>
            </a:r>
            <a:r>
              <a:rPr lang="en-US" dirty="0" err="1">
                <a:latin typeface="Comic Sans MS" panose="030F0702030302020204" pitchFamily="66" charset="0"/>
                <a:ea typeface="ＭＳ Ｐゴシック" panose="020B0600070205080204" pitchFamily="34" charset="-128"/>
              </a:rPr>
              <a:t>Tanpa</a:t>
            </a:r>
            <a:r>
              <a:rPr lang="en-US" dirty="0">
                <a:latin typeface="Comic Sans MS" panose="030F0702030302020204" pitchFamily="66" charset="0"/>
                <a:ea typeface="ＭＳ Ｐゴシック" panose="020B0600070205080204" pitchFamily="34" charset="-128"/>
              </a:rPr>
              <a:t> </a:t>
            </a:r>
            <a:r>
              <a:rPr lang="en-US" dirty="0" err="1">
                <a:latin typeface="Comic Sans MS" panose="030F0702030302020204" pitchFamily="66" charset="0"/>
                <a:ea typeface="ＭＳ Ｐゴシック" panose="020B0600070205080204" pitchFamily="34" charset="-128"/>
              </a:rPr>
              <a:t>polaritas</a:t>
            </a:r>
            <a:r>
              <a:rPr lang="en-US" dirty="0">
                <a:latin typeface="Comic Sans MS" panose="030F0702030302020204" pitchFamily="66" charset="0"/>
                <a:ea typeface="ＭＳ Ｐゴシック" panose="020B0600070205080204" pitchFamily="34" charset="-128"/>
              </a:rPr>
              <a:t> </a:t>
            </a:r>
            <a:r>
              <a:rPr lang="en-US" dirty="0" err="1">
                <a:latin typeface="Comic Sans MS" panose="030F0702030302020204" pitchFamily="66" charset="0"/>
                <a:ea typeface="ＭＳ Ｐゴシック" panose="020B0600070205080204" pitchFamily="34" charset="-128"/>
              </a:rPr>
              <a:t>tidak</a:t>
            </a:r>
            <a:r>
              <a:rPr lang="en-US" dirty="0">
                <a:latin typeface="Comic Sans MS" panose="030F0702030302020204" pitchFamily="66" charset="0"/>
                <a:ea typeface="ＭＳ Ｐゴシック" panose="020B0600070205080204" pitchFamily="34" charset="-128"/>
              </a:rPr>
              <a:t> </a:t>
            </a:r>
            <a:r>
              <a:rPr lang="en-US" dirty="0" err="1">
                <a:latin typeface="Comic Sans MS" panose="030F0702030302020204" pitchFamily="66" charset="0"/>
                <a:ea typeface="ＭＳ Ｐゴシック" panose="020B0600070205080204" pitchFamily="34" charset="-128"/>
              </a:rPr>
              <a:t>ada</a:t>
            </a:r>
            <a:r>
              <a:rPr lang="en-US" dirty="0">
                <a:latin typeface="Comic Sans MS" panose="030F0702030302020204" pitchFamily="66" charset="0"/>
                <a:ea typeface="ＭＳ Ｐゴシック" panose="020B0600070205080204" pitchFamily="34" charset="-128"/>
              </a:rPr>
              <a:t> </a:t>
            </a:r>
            <a:r>
              <a:rPr lang="en-US" dirty="0" err="1">
                <a:latin typeface="Comic Sans MS" panose="030F0702030302020204" pitchFamily="66" charset="0"/>
                <a:ea typeface="ＭＳ Ｐゴシック" panose="020B0600070205080204" pitchFamily="34" charset="-128"/>
              </a:rPr>
              <a:t>energi</a:t>
            </a:r>
            <a:r>
              <a:rPr lang="en-US" dirty="0">
                <a:latin typeface="Comic Sans MS" panose="030F0702030302020204" pitchFamily="66" charset="0"/>
                <a:ea typeface="ＭＳ Ｐゴシック" panose="020B0600070205080204" pitchFamily="34" charset="-128"/>
              </a:rPr>
              <a:t>.</a:t>
            </a:r>
          </a:p>
          <a:p>
            <a:pPr eaLnBrk="1" hangingPunct="1"/>
            <a:r>
              <a:rPr lang="en-US" b="1" dirty="0" err="1">
                <a:latin typeface="Comic Sans MS" panose="030F0702030302020204" pitchFamily="66" charset="0"/>
                <a:ea typeface="ＭＳ Ｐゴシック" panose="020B0600070205080204" pitchFamily="34" charset="-128"/>
              </a:rPr>
              <a:t>Prinsip</a:t>
            </a:r>
            <a:r>
              <a:rPr lang="en-US" b="1" dirty="0">
                <a:latin typeface="Comic Sans MS" panose="030F0702030302020204" pitchFamily="66" charset="0"/>
                <a:ea typeface="ＭＳ Ｐゴシック" panose="020B0600070205080204" pitchFamily="34" charset="-128"/>
              </a:rPr>
              <a:t> </a:t>
            </a:r>
            <a:r>
              <a:rPr lang="en-US" b="1" dirty="0" err="1">
                <a:latin typeface="Comic Sans MS" panose="030F0702030302020204" pitchFamily="66" charset="0"/>
                <a:ea typeface="ＭＳ Ｐゴシック" panose="020B0600070205080204" pitchFamily="34" charset="-128"/>
              </a:rPr>
              <a:t>ekuivalensi</a:t>
            </a:r>
            <a:r>
              <a:rPr lang="en-US" dirty="0">
                <a:latin typeface="Comic Sans MS" panose="030F0702030302020204" pitchFamily="66" charset="0"/>
                <a:ea typeface="ＭＳ Ｐゴシック" panose="020B0600070205080204" pitchFamily="34" charset="-128"/>
              </a:rPr>
              <a:t>: </a:t>
            </a:r>
            <a:r>
              <a:rPr lang="en-US" dirty="0" err="1">
                <a:latin typeface="Comic Sans MS" panose="030F0702030302020204" pitchFamily="66" charset="0"/>
                <a:ea typeface="ＭＳ Ｐゴシック" panose="020B0600070205080204" pitchFamily="34" charset="-128"/>
              </a:rPr>
              <a:t>energi</a:t>
            </a:r>
            <a:r>
              <a:rPr lang="en-US" dirty="0">
                <a:latin typeface="Comic Sans MS" panose="030F0702030302020204" pitchFamily="66" charset="0"/>
                <a:ea typeface="ＭＳ Ｐゴシック" panose="020B0600070205080204" pitchFamily="34" charset="-128"/>
              </a:rPr>
              <a:t> </a:t>
            </a:r>
            <a:r>
              <a:rPr lang="en-US" dirty="0" err="1">
                <a:latin typeface="Comic Sans MS" panose="030F0702030302020204" pitchFamily="66" charset="0"/>
                <a:ea typeface="ＭＳ Ｐゴシック" panose="020B0600070205080204" pitchFamily="34" charset="-128"/>
              </a:rPr>
              <a:t>tidak</a:t>
            </a:r>
            <a:r>
              <a:rPr lang="en-US" dirty="0">
                <a:latin typeface="Comic Sans MS" panose="030F0702030302020204" pitchFamily="66" charset="0"/>
                <a:ea typeface="ＭＳ Ｐゴシック" panose="020B0600070205080204" pitchFamily="34" charset="-128"/>
              </a:rPr>
              <a:t> </a:t>
            </a:r>
            <a:r>
              <a:rPr lang="en-US" dirty="0" err="1">
                <a:latin typeface="Comic Sans MS" panose="030F0702030302020204" pitchFamily="66" charset="0"/>
                <a:ea typeface="ＭＳ Ｐゴシック" panose="020B0600070205080204" pitchFamily="34" charset="-128"/>
              </a:rPr>
              <a:t>hilang</a:t>
            </a:r>
            <a:r>
              <a:rPr lang="en-US" dirty="0">
                <a:latin typeface="Comic Sans MS" panose="030F0702030302020204" pitchFamily="66" charset="0"/>
                <a:ea typeface="ＭＳ Ｐゴシック" panose="020B0600070205080204" pitchFamily="34" charset="-128"/>
              </a:rPr>
              <a:t> </a:t>
            </a:r>
            <a:r>
              <a:rPr lang="en-US" dirty="0" err="1">
                <a:latin typeface="Comic Sans MS" panose="030F0702030302020204" pitchFamily="66" charset="0"/>
                <a:ea typeface="ＭＳ Ｐゴシック" panose="020B0600070205080204" pitchFamily="34" charset="-128"/>
              </a:rPr>
              <a:t>tapi</a:t>
            </a:r>
            <a:r>
              <a:rPr lang="en-US" dirty="0">
                <a:latin typeface="Comic Sans MS" panose="030F0702030302020204" pitchFamily="66" charset="0"/>
                <a:ea typeface="ＭＳ Ｐゴシック" panose="020B0600070205080204" pitchFamily="34" charset="-128"/>
              </a:rPr>
              <a:t> </a:t>
            </a:r>
            <a:r>
              <a:rPr lang="en-US" dirty="0" err="1">
                <a:latin typeface="Comic Sans MS" panose="030F0702030302020204" pitchFamily="66" charset="0"/>
                <a:ea typeface="ＭＳ Ｐゴシック" panose="020B0600070205080204" pitchFamily="34" charset="-128"/>
              </a:rPr>
              <a:t>berpindah</a:t>
            </a:r>
            <a:r>
              <a:rPr lang="en-US" dirty="0">
                <a:latin typeface="Comic Sans MS" panose="030F0702030302020204" pitchFamily="66" charset="0"/>
                <a:ea typeface="ＭＳ Ｐゴシック" panose="020B0600070205080204" pitchFamily="34" charset="-128"/>
              </a:rPr>
              <a:t> </a:t>
            </a:r>
            <a:r>
              <a:rPr lang="en-US" dirty="0" err="1">
                <a:latin typeface="Comic Sans MS" panose="030F0702030302020204" pitchFamily="66" charset="0"/>
                <a:ea typeface="ＭＳ Ｐゴシック" panose="020B0600070205080204" pitchFamily="34" charset="-128"/>
              </a:rPr>
              <a:t>dari</a:t>
            </a:r>
            <a:r>
              <a:rPr lang="en-US" dirty="0">
                <a:latin typeface="Comic Sans MS" panose="030F0702030302020204" pitchFamily="66" charset="0"/>
                <a:ea typeface="ＭＳ Ｐゴシック" panose="020B0600070205080204" pitchFamily="34" charset="-128"/>
              </a:rPr>
              <a:t> </a:t>
            </a:r>
            <a:r>
              <a:rPr lang="en-US" dirty="0" err="1">
                <a:latin typeface="Comic Sans MS" panose="030F0702030302020204" pitchFamily="66" charset="0"/>
                <a:ea typeface="ＭＳ Ｐゴシック" panose="020B0600070205080204" pitchFamily="34" charset="-128"/>
              </a:rPr>
              <a:t>satu</a:t>
            </a:r>
            <a:r>
              <a:rPr lang="en-US" dirty="0">
                <a:latin typeface="Comic Sans MS" panose="030F0702030302020204" pitchFamily="66" charset="0"/>
                <a:ea typeface="ＭＳ Ｐゴシック" panose="020B0600070205080204" pitchFamily="34" charset="-128"/>
              </a:rPr>
              <a:t> </a:t>
            </a:r>
            <a:r>
              <a:rPr lang="en-US" dirty="0" err="1">
                <a:latin typeface="Comic Sans MS" panose="030F0702030302020204" pitchFamily="66" charset="0"/>
                <a:ea typeface="ＭＳ Ｐゴシック" panose="020B0600070205080204" pitchFamily="34" charset="-128"/>
              </a:rPr>
              <a:t>bagian</a:t>
            </a:r>
            <a:r>
              <a:rPr lang="en-US" dirty="0">
                <a:latin typeface="Comic Sans MS" panose="030F0702030302020204" pitchFamily="66" charset="0"/>
                <a:ea typeface="ＭＳ Ｐゴシック" panose="020B0600070205080204" pitchFamily="34" charset="-128"/>
              </a:rPr>
              <a:t> </a:t>
            </a:r>
            <a:r>
              <a:rPr lang="en-US" dirty="0" err="1">
                <a:latin typeface="Comic Sans MS" panose="030F0702030302020204" pitchFamily="66" charset="0"/>
                <a:ea typeface="ＭＳ Ｐゴシック" panose="020B0600070205080204" pitchFamily="34" charset="-128"/>
              </a:rPr>
              <a:t>ke</a:t>
            </a:r>
            <a:r>
              <a:rPr lang="en-US" dirty="0">
                <a:latin typeface="Comic Sans MS" panose="030F0702030302020204" pitchFamily="66" charset="0"/>
                <a:ea typeface="ＭＳ Ｐゴシック" panose="020B0600070205080204" pitchFamily="34" charset="-128"/>
              </a:rPr>
              <a:t> </a:t>
            </a:r>
            <a:r>
              <a:rPr lang="en-US" dirty="0" err="1">
                <a:latin typeface="Comic Sans MS" panose="030F0702030302020204" pitchFamily="66" charset="0"/>
                <a:ea typeface="ＭＳ Ｐゴシック" panose="020B0600070205080204" pitchFamily="34" charset="-128"/>
              </a:rPr>
              <a:t>bagian</a:t>
            </a:r>
            <a:r>
              <a:rPr lang="en-US" dirty="0">
                <a:latin typeface="Comic Sans MS" panose="030F0702030302020204" pitchFamily="66" charset="0"/>
                <a:ea typeface="ＭＳ Ｐゴシック" panose="020B0600070205080204" pitchFamily="34" charset="-128"/>
              </a:rPr>
              <a:t> lain</a:t>
            </a:r>
          </a:p>
          <a:p>
            <a:pPr eaLnBrk="1" hangingPunct="1"/>
            <a:r>
              <a:rPr lang="en-US" b="1" dirty="0" err="1">
                <a:latin typeface="Comic Sans MS" panose="030F0702030302020204" pitchFamily="66" charset="0"/>
                <a:ea typeface="ＭＳ Ｐゴシック" panose="020B0600070205080204" pitchFamily="34" charset="-128"/>
              </a:rPr>
              <a:t>Prinsip</a:t>
            </a:r>
            <a:r>
              <a:rPr lang="en-US" b="1" dirty="0">
                <a:latin typeface="Comic Sans MS" panose="030F0702030302020204" pitchFamily="66" charset="0"/>
                <a:ea typeface="ＭＳ Ｐゴシック" panose="020B0600070205080204" pitchFamily="34" charset="-128"/>
              </a:rPr>
              <a:t> </a:t>
            </a:r>
            <a:r>
              <a:rPr lang="en-US" b="1" dirty="0" err="1">
                <a:latin typeface="Comic Sans MS" panose="030F0702030302020204" pitchFamily="66" charset="0"/>
                <a:ea typeface="ＭＳ Ｐゴシック" panose="020B0600070205080204" pitchFamily="34" charset="-128"/>
              </a:rPr>
              <a:t>entropi</a:t>
            </a:r>
            <a:r>
              <a:rPr lang="en-US" dirty="0">
                <a:latin typeface="Comic Sans MS" panose="030F0702030302020204" pitchFamily="66" charset="0"/>
                <a:ea typeface="ＭＳ Ｐゴシック" panose="020B0600070205080204" pitchFamily="34" charset="-128"/>
              </a:rPr>
              <a:t>: </a:t>
            </a:r>
            <a:r>
              <a:rPr lang="en-US" dirty="0" err="1">
                <a:latin typeface="Comic Sans MS" panose="030F0702030302020204" pitchFamily="66" charset="0"/>
                <a:ea typeface="ＭＳ Ｐゴシック" panose="020B0600070205080204" pitchFamily="34" charset="-128"/>
              </a:rPr>
              <a:t>dalam</a:t>
            </a:r>
            <a:r>
              <a:rPr lang="en-US" dirty="0">
                <a:latin typeface="Comic Sans MS" panose="030F0702030302020204" pitchFamily="66" charset="0"/>
                <a:ea typeface="ＭＳ Ｐゴシック" panose="020B0600070205080204" pitchFamily="34" charset="-128"/>
              </a:rPr>
              <a:t> </a:t>
            </a:r>
            <a:r>
              <a:rPr lang="en-US" dirty="0" err="1">
                <a:latin typeface="Comic Sans MS" panose="030F0702030302020204" pitchFamily="66" charset="0"/>
                <a:ea typeface="ＭＳ Ｐゴシック" panose="020B0600070205080204" pitchFamily="34" charset="-128"/>
              </a:rPr>
              <a:t>diri</a:t>
            </a:r>
            <a:r>
              <a:rPr lang="en-US" dirty="0">
                <a:latin typeface="Comic Sans MS" panose="030F0702030302020204" pitchFamily="66" charset="0"/>
                <a:ea typeface="ＭＳ Ｐゴシック" panose="020B0600070205080204" pitchFamily="34" charset="-128"/>
              </a:rPr>
              <a:t> </a:t>
            </a:r>
            <a:r>
              <a:rPr lang="en-US" dirty="0" err="1">
                <a:latin typeface="Comic Sans MS" panose="030F0702030302020204" pitchFamily="66" charset="0"/>
                <a:ea typeface="ＭＳ Ｐゴシック" panose="020B0600070205080204" pitchFamily="34" charset="-128"/>
              </a:rPr>
              <a:t>terdapat</a:t>
            </a:r>
            <a:r>
              <a:rPr lang="en-US" dirty="0">
                <a:latin typeface="Comic Sans MS" panose="030F0702030302020204" pitchFamily="66" charset="0"/>
                <a:ea typeface="ＭＳ Ｐゴシック" panose="020B0600070205080204" pitchFamily="34" charset="-128"/>
              </a:rPr>
              <a:t> </a:t>
            </a:r>
            <a:r>
              <a:rPr lang="en-US" dirty="0" err="1">
                <a:latin typeface="Comic Sans MS" panose="030F0702030302020204" pitchFamily="66" charset="0"/>
                <a:ea typeface="ＭＳ Ｐゴシック" panose="020B0600070205080204" pitchFamily="34" charset="-128"/>
              </a:rPr>
              <a:t>kecenderungan</a:t>
            </a:r>
            <a:r>
              <a:rPr lang="en-US" dirty="0">
                <a:latin typeface="Comic Sans MS" panose="030F0702030302020204" pitchFamily="66" charset="0"/>
                <a:ea typeface="ＭＳ Ｐゴシック" panose="020B0600070205080204" pitchFamily="34" charset="-128"/>
              </a:rPr>
              <a:t> </a:t>
            </a:r>
            <a:r>
              <a:rPr lang="en-US" dirty="0" err="1">
                <a:latin typeface="Comic Sans MS" panose="030F0702030302020204" pitchFamily="66" charset="0"/>
                <a:ea typeface="ＭＳ Ｐゴシック" panose="020B0600070205080204" pitchFamily="34" charset="-128"/>
              </a:rPr>
              <a:t>menuju</a:t>
            </a:r>
            <a:r>
              <a:rPr lang="en-US" dirty="0">
                <a:latin typeface="Comic Sans MS" panose="030F0702030302020204" pitchFamily="66" charset="0"/>
                <a:ea typeface="ＭＳ Ｐゴシック" panose="020B0600070205080204" pitchFamily="34" charset="-128"/>
              </a:rPr>
              <a:t> </a:t>
            </a:r>
            <a:r>
              <a:rPr lang="en-US" dirty="0" err="1">
                <a:latin typeface="Comic Sans MS" panose="030F0702030302020204" pitchFamily="66" charset="0"/>
                <a:ea typeface="ＭＳ Ｐゴシック" panose="020B0600070205080204" pitchFamily="34" charset="-128"/>
              </a:rPr>
              <a:t>keseimbangan</a:t>
            </a:r>
            <a:r>
              <a:rPr lang="en-US" dirty="0">
                <a:latin typeface="Comic Sans MS" panose="030F0702030302020204" pitchFamily="66" charset="0"/>
                <a:ea typeface="ＭＳ Ｐゴシック" panose="020B0600070205080204" pitchFamily="34" charset="-128"/>
              </a:rPr>
              <a:t>. </a:t>
            </a:r>
            <a:r>
              <a:rPr lang="en-US" dirty="0" err="1">
                <a:latin typeface="Comic Sans MS" panose="030F0702030302020204" pitchFamily="66" charset="0"/>
                <a:ea typeface="ＭＳ Ｐゴシック" panose="020B0600070205080204" pitchFamily="34" charset="-128"/>
              </a:rPr>
              <a:t>Energi</a:t>
            </a:r>
            <a:r>
              <a:rPr lang="en-US" dirty="0">
                <a:latin typeface="Comic Sans MS" panose="030F0702030302020204" pitchFamily="66" charset="0"/>
                <a:ea typeface="ＭＳ Ｐゴシック" panose="020B0600070205080204" pitchFamily="34" charset="-128"/>
              </a:rPr>
              <a:t> </a:t>
            </a:r>
            <a:r>
              <a:rPr lang="en-US" dirty="0" err="1">
                <a:latin typeface="Comic Sans MS" panose="030F0702030302020204" pitchFamily="66" charset="0"/>
                <a:ea typeface="ＭＳ Ｐゴシック" panose="020B0600070205080204" pitchFamily="34" charset="-128"/>
              </a:rPr>
              <a:t>mengalir</a:t>
            </a:r>
            <a:r>
              <a:rPr lang="en-US" dirty="0">
                <a:latin typeface="Comic Sans MS" panose="030F0702030302020204" pitchFamily="66" charset="0"/>
                <a:ea typeface="ＭＳ Ｐゴシック" panose="020B0600070205080204" pitchFamily="34" charset="-128"/>
              </a:rPr>
              <a:t> </a:t>
            </a:r>
            <a:r>
              <a:rPr lang="en-US" dirty="0" err="1">
                <a:latin typeface="Comic Sans MS" panose="030F0702030302020204" pitchFamily="66" charset="0"/>
                <a:ea typeface="ＭＳ Ｐゴシック" panose="020B0600070205080204" pitchFamily="34" charset="-128"/>
              </a:rPr>
              <a:t>dari</a:t>
            </a:r>
            <a:r>
              <a:rPr lang="en-US" sz="2600" dirty="0">
                <a:latin typeface="Comic Sans MS" panose="030F0702030302020204" pitchFamily="66" charset="0"/>
                <a:ea typeface="ＭＳ Ｐゴシック" panose="020B0600070205080204" pitchFamily="34" charset="-128"/>
              </a:rPr>
              <a:t> yang </a:t>
            </a:r>
            <a:r>
              <a:rPr lang="en-US" sz="2600" dirty="0" err="1">
                <a:latin typeface="Comic Sans MS" panose="030F0702030302020204" pitchFamily="66" charset="0"/>
                <a:ea typeface="ＭＳ Ｐゴシック" panose="020B0600070205080204" pitchFamily="34" charset="-128"/>
              </a:rPr>
              <a:t>lebih</a:t>
            </a:r>
            <a:r>
              <a:rPr lang="en-US" sz="2600" dirty="0">
                <a:latin typeface="Comic Sans MS" panose="030F0702030302020204" pitchFamily="66" charset="0"/>
                <a:ea typeface="ＭＳ Ｐゴシック" panose="020B0600070205080204" pitchFamily="34" charset="-128"/>
              </a:rPr>
              <a:t> </a:t>
            </a:r>
            <a:r>
              <a:rPr lang="en-US" sz="2600" dirty="0" err="1">
                <a:latin typeface="Comic Sans MS" panose="030F0702030302020204" pitchFamily="66" charset="0"/>
                <a:ea typeface="ＭＳ Ｐゴシック" panose="020B0600070205080204" pitchFamily="34" charset="-128"/>
              </a:rPr>
              <a:t>kuat</a:t>
            </a:r>
            <a:r>
              <a:rPr lang="en-US" sz="2600" dirty="0">
                <a:latin typeface="Comic Sans MS" panose="030F0702030302020204" pitchFamily="66" charset="0"/>
                <a:ea typeface="ＭＳ Ｐゴシック" panose="020B0600070205080204" pitchFamily="34" charset="-128"/>
              </a:rPr>
              <a:t> </a:t>
            </a:r>
            <a:r>
              <a:rPr lang="en-US" sz="2600" dirty="0" err="1">
                <a:latin typeface="Comic Sans MS" panose="030F0702030302020204" pitchFamily="66" charset="0"/>
                <a:ea typeface="ＭＳ Ｐゴシック" panose="020B0600070205080204" pitchFamily="34" charset="-128"/>
              </a:rPr>
              <a:t>ke</a:t>
            </a:r>
            <a:r>
              <a:rPr lang="en-US" sz="2600" dirty="0">
                <a:latin typeface="Comic Sans MS" panose="030F0702030302020204" pitchFamily="66" charset="0"/>
                <a:ea typeface="ＭＳ Ｐゴシック" panose="020B0600070205080204" pitchFamily="34" charset="-128"/>
              </a:rPr>
              <a:t> yang </a:t>
            </a:r>
            <a:r>
              <a:rPr lang="en-US" sz="2600" dirty="0" err="1">
                <a:latin typeface="Comic Sans MS" panose="030F0702030302020204" pitchFamily="66" charset="0"/>
                <a:ea typeface="ＭＳ Ｐゴシック" panose="020B0600070205080204" pitchFamily="34" charset="-128"/>
              </a:rPr>
              <a:t>lebih</a:t>
            </a:r>
            <a:r>
              <a:rPr lang="en-US" sz="2600" dirty="0">
                <a:latin typeface="Comic Sans MS" panose="030F0702030302020204" pitchFamily="66" charset="0"/>
                <a:ea typeface="ＭＳ Ｐゴシック" panose="020B0600070205080204" pitchFamily="34" charset="-128"/>
              </a:rPr>
              <a:t> </a:t>
            </a:r>
            <a:r>
              <a:rPr lang="en-US" sz="2600" dirty="0" err="1">
                <a:latin typeface="Comic Sans MS" panose="030F0702030302020204" pitchFamily="66" charset="0"/>
                <a:ea typeface="ＭＳ Ｐゴシック" panose="020B0600070205080204" pitchFamily="34" charset="-128"/>
              </a:rPr>
              <a:t>lemah</a:t>
            </a:r>
            <a:endParaRPr lang="en-GB" sz="2600" dirty="0">
              <a:latin typeface="Comic Sans MS" panose="030F0702030302020204" pitchFamily="66" charset="0"/>
              <a:ea typeface="ＭＳ Ｐゴシック" panose="020B060007020508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685257860"/>
      </p:ext>
    </p:extLst>
  </p:cSld>
  <p:clrMapOvr>
    <a:masterClrMapping/>
  </p:clrMapOvr>
  <p:transition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30000">
                                          <p:val>
                                            <p:strVal val="#ppt_h/2"/>
                                          </p:val>
                                        </p:tav>
                                        <p:tav tm="40000">
                                          <p:val>
                                            <p:strVal val="#ppt_h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"/>
                                          </p:val>
                                        </p:tav>
                                        <p:tav tm="60000">
                                          <p:val>
                                            <p:strVal val="#ppt_h"/>
                                          </p:val>
                                        </p:tav>
                                        <p:tav tm="69900">
                                          <p:val>
                                            <p:strVal val="#ppt_h/2"/>
                                          </p:val>
                                        </p:tav>
                                        <p:tav tm="8000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5"/>
                                          </p:val>
                                        </p:tav>
                                        <p:tav tm="20000">
                                          <p:val>
                                            <p:strVal val="#ppt_y-.2"/>
                                          </p:val>
                                        </p:tav>
                                        <p:tav tm="30000">
                                          <p:val>
                                            <p:strVal val="#ppt_y"/>
                                          </p:val>
                                        </p:tav>
                                        <p:tav tm="40000">
                                          <p:val>
                                            <p:strVal val="#ppt_y-.15"/>
                                          </p:val>
                                        </p:tav>
                                        <p:tav tm="50000">
                                          <p:val>
                                            <p:strVal val="#ppt_y"/>
                                          </p:val>
                                        </p:tav>
                                        <p:tav tm="60000">
                                          <p:val>
                                            <p:strVal val="#ppt_y-.1"/>
                                          </p:val>
                                        </p:tav>
                                        <p:tav tm="69900">
                                          <p:val>
                                            <p:strVal val="#ppt_y"/>
                                          </p:val>
                                        </p:tav>
                                        <p:tav tm="80000">
                                          <p:val>
                                            <p:strVal val="#ppt_y-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2" grpId="0"/>
      <p:bldP spid="1536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Rectangle 2"/>
          <p:cNvSpPr>
            <a:spLocks noGrp="1" noChangeArrowheads="1"/>
          </p:cNvSpPr>
          <p:nvPr>
            <p:ph type="title"/>
          </p:nvPr>
        </p:nvSpPr>
        <p:spPr>
          <a:xfrm>
            <a:off x="3522517" y="436418"/>
            <a:ext cx="8153400" cy="990600"/>
          </a:xfrm>
        </p:spPr>
        <p:txBody>
          <a:bodyPr/>
          <a:lstStyle/>
          <a:p>
            <a:pPr eaLnBrk="1" hangingPunct="1"/>
            <a:r>
              <a:rPr lang="en-US" dirty="0">
                <a:solidFill>
                  <a:srgbClr val="00B0F0"/>
                </a:solidFill>
                <a:latin typeface="Tahoma" panose="020B0604030504040204" pitchFamily="34" charset="0"/>
                <a:ea typeface="ＭＳ Ｐゴシック" panose="020B0600070205080204" pitchFamily="34" charset="-128"/>
              </a:rPr>
              <a:t>TAHAP PERKEMBANGAN</a:t>
            </a:r>
          </a:p>
        </p:txBody>
      </p:sp>
      <p:sp>
        <p:nvSpPr>
          <p:cNvPr id="44034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3522517" y="1315750"/>
            <a:ext cx="7969827" cy="4752975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dirty="0" err="1">
                <a:latin typeface="Tahoma" panose="020B0604030504040204" pitchFamily="34" charset="0"/>
                <a:ea typeface="ＭＳ Ｐゴシック" panose="020B0600070205080204" pitchFamily="34" charset="-128"/>
              </a:rPr>
              <a:t>Masa</a:t>
            </a:r>
            <a:r>
              <a:rPr lang="en-US" dirty="0">
                <a:latin typeface="Tahoma" panose="020B0604030504040204" pitchFamily="34" charset="0"/>
                <a:ea typeface="ＭＳ Ｐゴシック" panose="020B0600070205080204" pitchFamily="34" charset="-128"/>
              </a:rPr>
              <a:t> </a:t>
            </a:r>
            <a:r>
              <a:rPr lang="en-US" dirty="0" err="1">
                <a:latin typeface="Tahoma" panose="020B0604030504040204" pitchFamily="34" charset="0"/>
                <a:ea typeface="ＭＳ Ｐゴシック" panose="020B0600070205080204" pitchFamily="34" charset="-128"/>
              </a:rPr>
              <a:t>Chilhood</a:t>
            </a:r>
            <a:r>
              <a:rPr lang="en-US" dirty="0">
                <a:latin typeface="Tahoma" panose="020B0604030504040204" pitchFamily="34" charset="0"/>
                <a:ea typeface="ＭＳ Ｐゴシック" panose="020B0600070205080204" pitchFamily="34" charset="-128"/>
              </a:rPr>
              <a:t>-Young adulthood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800" dirty="0" err="1">
                <a:latin typeface="Tahoma" panose="020B0604030504040204" pitchFamily="34" charset="0"/>
                <a:ea typeface="ＭＳ Ｐゴシック" panose="020B0600070205080204" pitchFamily="34" charset="-128"/>
              </a:rPr>
              <a:t>Tidak</a:t>
            </a:r>
            <a:r>
              <a:rPr lang="en-US" sz="2800" dirty="0">
                <a:latin typeface="Tahoma" panose="020B0604030504040204" pitchFamily="34" charset="0"/>
                <a:ea typeface="ＭＳ Ｐゴシック" panose="020B0600070205080204" pitchFamily="34" charset="-128"/>
              </a:rPr>
              <a:t> </a:t>
            </a:r>
            <a:r>
              <a:rPr lang="en-US" sz="2800" dirty="0" err="1">
                <a:latin typeface="Tahoma" panose="020B0604030504040204" pitchFamily="34" charset="0"/>
                <a:ea typeface="ＭＳ Ｐゴシック" panose="020B0600070205080204" pitchFamily="34" charset="-128"/>
              </a:rPr>
              <a:t>menekankan</a:t>
            </a:r>
            <a:r>
              <a:rPr lang="en-US" sz="2800" dirty="0">
                <a:latin typeface="Tahoma" panose="020B0604030504040204" pitchFamily="34" charset="0"/>
                <a:ea typeface="ＭＳ Ｐゴシック" panose="020B0600070205080204" pitchFamily="34" charset="-128"/>
              </a:rPr>
              <a:t> </a:t>
            </a:r>
            <a:r>
              <a:rPr lang="en-US" sz="2800" dirty="0" err="1">
                <a:latin typeface="Tahoma" panose="020B0604030504040204" pitchFamily="34" charset="0"/>
                <a:ea typeface="ＭＳ Ｐゴシック" panose="020B0600070205080204" pitchFamily="34" charset="-128"/>
              </a:rPr>
              <a:t>pada</a:t>
            </a:r>
            <a:r>
              <a:rPr lang="en-US" sz="2800" dirty="0">
                <a:latin typeface="Tahoma" panose="020B0604030504040204" pitchFamily="34" charset="0"/>
                <a:ea typeface="ＭＳ Ｐゴシック" panose="020B0600070205080204" pitchFamily="34" charset="-128"/>
              </a:rPr>
              <a:t> </a:t>
            </a:r>
            <a:r>
              <a:rPr lang="en-US" sz="2800" i="1" dirty="0">
                <a:latin typeface="Tahoma" panose="020B0604030504040204" pitchFamily="34" charset="0"/>
                <a:ea typeface="ＭＳ Ｐゴシック" panose="020B0600070205080204" pitchFamily="34" charset="-128"/>
              </a:rPr>
              <a:t>early 5 years crisis</a:t>
            </a:r>
            <a:r>
              <a:rPr lang="en-US" sz="2800" dirty="0">
                <a:latin typeface="Tahoma" panose="020B0604030504040204" pitchFamily="34" charset="0"/>
                <a:ea typeface="ＭＳ Ｐゴシック" panose="020B0600070205080204" pitchFamily="34" charset="-128"/>
              </a:rPr>
              <a:t> </a:t>
            </a:r>
            <a:r>
              <a:rPr lang="en-US" sz="2800" dirty="0" err="1">
                <a:latin typeface="Tahoma" panose="020B0604030504040204" pitchFamily="34" charset="0"/>
                <a:ea typeface="ＭＳ Ｐゴシック" panose="020B0600070205080204" pitchFamily="34" charset="-128"/>
              </a:rPr>
              <a:t>seperti</a:t>
            </a:r>
            <a:r>
              <a:rPr lang="en-US" sz="2800" dirty="0">
                <a:latin typeface="Tahoma" panose="020B0604030504040204" pitchFamily="34" charset="0"/>
                <a:ea typeface="ＭＳ Ｐゴシック" panose="020B0600070205080204" pitchFamily="34" charset="-128"/>
              </a:rPr>
              <a:t> Freud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800" dirty="0" err="1">
                <a:latin typeface="Tahoma" panose="020B0604030504040204" pitchFamily="34" charset="0"/>
                <a:ea typeface="ＭＳ Ｐゴシック" panose="020B0600070205080204" pitchFamily="34" charset="-128"/>
              </a:rPr>
              <a:t>Masa</a:t>
            </a:r>
            <a:r>
              <a:rPr lang="en-US" sz="2800" dirty="0">
                <a:latin typeface="Tahoma" panose="020B0604030504040204" pitchFamily="34" charset="0"/>
                <a:ea typeface="ＭＳ Ｐゴシック" panose="020B0600070205080204" pitchFamily="34" charset="-128"/>
              </a:rPr>
              <a:t> </a:t>
            </a:r>
            <a:r>
              <a:rPr lang="en-US" sz="2800" dirty="0" err="1">
                <a:latin typeface="Tahoma" panose="020B0604030504040204" pitchFamily="34" charset="0"/>
                <a:ea typeface="ＭＳ Ｐゴシック" panose="020B0600070205080204" pitchFamily="34" charset="-128"/>
              </a:rPr>
              <a:t>anak</a:t>
            </a:r>
            <a:r>
              <a:rPr lang="en-US" sz="2800" dirty="0">
                <a:latin typeface="Tahoma" panose="020B0604030504040204" pitchFamily="34" charset="0"/>
                <a:ea typeface="ＭＳ Ｐゴシック" panose="020B0600070205080204" pitchFamily="34" charset="-128"/>
              </a:rPr>
              <a:t> </a:t>
            </a:r>
            <a:r>
              <a:rPr lang="en-US" sz="2800" dirty="0" err="1">
                <a:latin typeface="Tahoma" panose="020B0604030504040204" pitchFamily="34" charset="0"/>
                <a:ea typeface="ＭＳ Ｐゴシック" panose="020B0600070205080204" pitchFamily="34" charset="-128"/>
              </a:rPr>
              <a:t>sangat</a:t>
            </a:r>
            <a:r>
              <a:rPr lang="en-US" sz="2800" dirty="0">
                <a:latin typeface="Tahoma" panose="020B0604030504040204" pitchFamily="34" charset="0"/>
                <a:ea typeface="ＭＳ Ｐゴシック" panose="020B0600070205080204" pitchFamily="34" charset="-128"/>
              </a:rPr>
              <a:t> </a:t>
            </a:r>
            <a:r>
              <a:rPr lang="en-US" sz="2800" dirty="0" err="1">
                <a:latin typeface="Tahoma" panose="020B0604030504040204" pitchFamily="34" charset="0"/>
                <a:ea typeface="ＭＳ Ｐゴシック" panose="020B0600070205080204" pitchFamily="34" charset="-128"/>
              </a:rPr>
              <a:t>dipengaruhi</a:t>
            </a:r>
            <a:r>
              <a:rPr lang="en-US" sz="2800" dirty="0">
                <a:latin typeface="Tahoma" panose="020B0604030504040204" pitchFamily="34" charset="0"/>
                <a:ea typeface="ＭＳ Ｐゴシック" panose="020B0600070205080204" pitchFamily="34" charset="-128"/>
              </a:rPr>
              <a:t> </a:t>
            </a:r>
            <a:r>
              <a:rPr lang="en-US" sz="2800" dirty="0" err="1">
                <a:latin typeface="Tahoma" panose="020B0604030504040204" pitchFamily="34" charset="0"/>
                <a:ea typeface="ＭＳ Ｐゴシック" panose="020B0600070205080204" pitchFamily="34" charset="-128"/>
              </a:rPr>
              <a:t>insting</a:t>
            </a:r>
            <a:r>
              <a:rPr lang="en-US" sz="2800" dirty="0">
                <a:latin typeface="Tahoma" panose="020B0604030504040204" pitchFamily="34" charset="0"/>
                <a:ea typeface="ＭＳ Ｐゴシック" panose="020B0600070205080204" pitchFamily="34" charset="-128"/>
              </a:rPr>
              <a:t> </a:t>
            </a:r>
            <a:r>
              <a:rPr lang="en-US" sz="2800" dirty="0" err="1">
                <a:latin typeface="Tahoma" panose="020B0604030504040204" pitchFamily="34" charset="0"/>
                <a:ea typeface="ＭＳ Ｐゴシック" panose="020B0600070205080204" pitchFamily="34" charset="-128"/>
              </a:rPr>
              <a:t>fisik</a:t>
            </a:r>
            <a:r>
              <a:rPr lang="en-US" sz="2800" dirty="0">
                <a:latin typeface="Tahoma" panose="020B0604030504040204" pitchFamily="34" charset="0"/>
                <a:ea typeface="ＭＳ Ｐゴシック" panose="020B0600070205080204" pitchFamily="34" charset="-128"/>
              </a:rPr>
              <a:t> 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800" i="1" dirty="0">
                <a:latin typeface="Tahoma" panose="020B0604030504040204" pitchFamily="34" charset="0"/>
                <a:ea typeface="ＭＳ Ｐゴシック" panose="020B0600070205080204" pitchFamily="34" charset="-128"/>
              </a:rPr>
              <a:t>Psychic birth begins on puberty </a:t>
            </a:r>
          </a:p>
        </p:txBody>
      </p:sp>
    </p:spTree>
    <p:extLst>
      <p:ext uri="{BB962C8B-B14F-4D97-AF65-F5344CB8AC3E}">
        <p14:creationId xmlns:p14="http://schemas.microsoft.com/office/powerpoint/2010/main" val="38845722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7" name="Rectangle 2"/>
          <p:cNvSpPr>
            <a:spLocks noGrp="1" noChangeArrowheads="1"/>
          </p:cNvSpPr>
          <p:nvPr>
            <p:ph type="title"/>
          </p:nvPr>
        </p:nvSpPr>
        <p:spPr>
          <a:xfrm>
            <a:off x="3446029" y="758537"/>
            <a:ext cx="8153400" cy="990600"/>
          </a:xfrm>
        </p:spPr>
        <p:txBody>
          <a:bodyPr/>
          <a:lstStyle/>
          <a:p>
            <a:pPr eaLnBrk="1" hangingPunct="1"/>
            <a:r>
              <a:rPr lang="en-US" dirty="0">
                <a:solidFill>
                  <a:srgbClr val="00B0F0"/>
                </a:solidFill>
                <a:latin typeface="Tahoma" panose="020B0604030504040204" pitchFamily="34" charset="0"/>
                <a:ea typeface="ＭＳ Ｐゴシック" panose="020B0600070205080204" pitchFamily="34" charset="-128"/>
              </a:rPr>
              <a:t>TAHAP PERKEMBANGAN</a:t>
            </a:r>
          </a:p>
        </p:txBody>
      </p:sp>
      <p:sp>
        <p:nvSpPr>
          <p:cNvPr id="45058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3571009" y="1825192"/>
            <a:ext cx="7543800" cy="4170362"/>
          </a:xfrm>
        </p:spPr>
        <p:txBody>
          <a:bodyPr/>
          <a:lstStyle/>
          <a:p>
            <a:pPr eaLnBrk="1" hangingPunct="1"/>
            <a:r>
              <a:rPr lang="en-US" dirty="0">
                <a:latin typeface="Tahoma" panose="020B0604030504040204" pitchFamily="34" charset="0"/>
                <a:ea typeface="ＭＳ Ｐゴシック" panose="020B0600070205080204" pitchFamily="34" charset="-128"/>
              </a:rPr>
              <a:t>Middle adulthood-old age</a:t>
            </a:r>
          </a:p>
          <a:p>
            <a:pPr lvl="1" eaLnBrk="1" hangingPunct="1"/>
            <a:r>
              <a:rPr lang="en-US" sz="2800" dirty="0">
                <a:latin typeface="Tahoma" panose="020B0604030504040204" pitchFamily="34" charset="0"/>
                <a:ea typeface="ＭＳ Ｐゴシック" panose="020B0600070205080204" pitchFamily="34" charset="-128"/>
              </a:rPr>
              <a:t>35-40 </a:t>
            </a:r>
            <a:r>
              <a:rPr lang="en-US" sz="2800" dirty="0" err="1">
                <a:latin typeface="Tahoma" panose="020B0604030504040204" pitchFamily="34" charset="0"/>
                <a:ea typeface="ＭＳ Ｐゴシック" panose="020B0600070205080204" pitchFamily="34" charset="-128"/>
              </a:rPr>
              <a:t>tahun</a:t>
            </a:r>
            <a:r>
              <a:rPr lang="en-US" sz="2800" dirty="0">
                <a:latin typeface="Tahoma" panose="020B0604030504040204" pitchFamily="34" charset="0"/>
                <a:ea typeface="ＭＳ Ｐゴシック" panose="020B0600070205080204" pitchFamily="34" charset="-128"/>
              </a:rPr>
              <a:t> </a:t>
            </a:r>
          </a:p>
          <a:p>
            <a:pPr lvl="1" eaLnBrk="1" hangingPunct="1"/>
            <a:r>
              <a:rPr lang="en-US" sz="2800" dirty="0" err="1">
                <a:latin typeface="Tahoma" panose="020B0604030504040204" pitchFamily="34" charset="0"/>
                <a:ea typeface="ＭＳ Ｐゴシック" panose="020B0600070205080204" pitchFamily="34" charset="-128"/>
              </a:rPr>
              <a:t>Pada</a:t>
            </a:r>
            <a:r>
              <a:rPr lang="en-US" sz="2800" dirty="0">
                <a:latin typeface="Tahoma" panose="020B0604030504040204" pitchFamily="34" charset="0"/>
                <a:ea typeface="ＭＳ Ｐゴシック" panose="020B0600070205080204" pitchFamily="34" charset="-128"/>
              </a:rPr>
              <a:t> </a:t>
            </a:r>
            <a:r>
              <a:rPr lang="en-US" sz="2800" dirty="0" err="1">
                <a:latin typeface="Tahoma" panose="020B0604030504040204" pitchFamily="34" charset="0"/>
                <a:ea typeface="ＭＳ Ｐゴシック" panose="020B0600070205080204" pitchFamily="34" charset="-128"/>
              </a:rPr>
              <a:t>masa</a:t>
            </a:r>
            <a:r>
              <a:rPr lang="en-US" sz="2800" dirty="0">
                <a:latin typeface="Tahoma" panose="020B0604030504040204" pitchFamily="34" charset="0"/>
                <a:ea typeface="ＭＳ Ｐゴシック" panose="020B0600070205080204" pitchFamily="34" charset="-128"/>
              </a:rPr>
              <a:t> midlife </a:t>
            </a:r>
            <a:r>
              <a:rPr lang="en-US" sz="2800" dirty="0" err="1">
                <a:latin typeface="Tahoma" panose="020B0604030504040204" pitchFamily="34" charset="0"/>
                <a:ea typeface="ＭＳ Ｐゴシック" panose="020B0600070205080204" pitchFamily="34" charset="-128"/>
              </a:rPr>
              <a:t>terjadi</a:t>
            </a:r>
            <a:r>
              <a:rPr lang="en-US" sz="2800" dirty="0">
                <a:latin typeface="Tahoma" panose="020B0604030504040204" pitchFamily="34" charset="0"/>
                <a:ea typeface="ＭＳ Ｐゴシック" panose="020B0600070205080204" pitchFamily="34" charset="-128"/>
              </a:rPr>
              <a:t> </a:t>
            </a:r>
            <a:r>
              <a:rPr lang="en-US" sz="2800" dirty="0" err="1">
                <a:latin typeface="Tahoma" panose="020B0604030504040204" pitchFamily="34" charset="0"/>
                <a:ea typeface="ＭＳ Ｐゴシック" panose="020B0600070205080204" pitchFamily="34" charset="-128"/>
              </a:rPr>
              <a:t>transisi</a:t>
            </a:r>
            <a:r>
              <a:rPr lang="en-US" sz="2800" dirty="0">
                <a:latin typeface="Tahoma" panose="020B0604030504040204" pitchFamily="34" charset="0"/>
                <a:ea typeface="ＭＳ Ｐゴシック" panose="020B0600070205080204" pitchFamily="34" charset="-128"/>
              </a:rPr>
              <a:t> </a:t>
            </a:r>
            <a:r>
              <a:rPr lang="en-US" sz="2800" dirty="0" err="1">
                <a:latin typeface="Tahoma" panose="020B0604030504040204" pitchFamily="34" charset="0"/>
                <a:ea typeface="ＭＳ Ｐゴシック" panose="020B0600070205080204" pitchFamily="34" charset="-128"/>
              </a:rPr>
              <a:t>dan</a:t>
            </a:r>
            <a:r>
              <a:rPr lang="en-US" sz="2800" dirty="0">
                <a:latin typeface="Tahoma" panose="020B0604030504040204" pitchFamily="34" charset="0"/>
                <a:ea typeface="ＭＳ Ｐゴシック" panose="020B0600070205080204" pitchFamily="34" charset="-128"/>
              </a:rPr>
              <a:t> </a:t>
            </a:r>
            <a:r>
              <a:rPr lang="en-US" sz="2800" dirty="0" err="1">
                <a:latin typeface="Tahoma" panose="020B0604030504040204" pitchFamily="34" charset="0"/>
                <a:ea typeface="ＭＳ Ｐゴシック" panose="020B0600070205080204" pitchFamily="34" charset="-128"/>
              </a:rPr>
              <a:t>perubahan</a:t>
            </a:r>
            <a:r>
              <a:rPr lang="en-US" sz="2800" dirty="0">
                <a:latin typeface="Tahoma" panose="020B0604030504040204" pitchFamily="34" charset="0"/>
                <a:ea typeface="ＭＳ Ｐゴシック" panose="020B0600070205080204" pitchFamily="34" charset="-128"/>
              </a:rPr>
              <a:t> yang </a:t>
            </a:r>
            <a:r>
              <a:rPr lang="en-US" sz="2800" dirty="0" err="1">
                <a:latin typeface="Tahoma" panose="020B0604030504040204" pitchFamily="34" charset="0"/>
                <a:ea typeface="ＭＳ Ｐゴシック" panose="020B0600070205080204" pitchFamily="34" charset="-128"/>
              </a:rPr>
              <a:t>banyak</a:t>
            </a:r>
            <a:r>
              <a:rPr lang="en-US" sz="2800" dirty="0">
                <a:latin typeface="Tahoma" panose="020B0604030504040204" pitchFamily="34" charset="0"/>
                <a:ea typeface="ＭＳ Ｐゴシック" panose="020B0600070205080204" pitchFamily="34" charset="-128"/>
              </a:rPr>
              <a:t> </a:t>
            </a:r>
          </a:p>
          <a:p>
            <a:pPr lvl="1" eaLnBrk="1" hangingPunct="1"/>
            <a:r>
              <a:rPr lang="en-US" sz="2800" dirty="0" err="1">
                <a:latin typeface="Tahoma" panose="020B0604030504040204" pitchFamily="34" charset="0"/>
                <a:ea typeface="ＭＳ Ｐゴシック" panose="020B0600070205080204" pitchFamily="34" charset="-128"/>
              </a:rPr>
              <a:t>Kehidupan</a:t>
            </a:r>
            <a:r>
              <a:rPr lang="en-US" sz="2800" dirty="0">
                <a:latin typeface="Tahoma" panose="020B0604030504040204" pitchFamily="34" charset="0"/>
                <a:ea typeface="ＭＳ Ｐゴシック" panose="020B0600070205080204" pitchFamily="34" charset="-128"/>
              </a:rPr>
              <a:t> </a:t>
            </a:r>
            <a:r>
              <a:rPr lang="en-US" sz="2800" dirty="0" err="1">
                <a:latin typeface="Tahoma" panose="020B0604030504040204" pitchFamily="34" charset="0"/>
                <a:ea typeface="ＭＳ Ｐゴシック" panose="020B0600070205080204" pitchFamily="34" charset="-128"/>
              </a:rPr>
              <a:t>sso</a:t>
            </a:r>
            <a:r>
              <a:rPr lang="en-US" sz="2800" dirty="0">
                <a:latin typeface="Tahoma" panose="020B0604030504040204" pitchFamily="34" charset="0"/>
                <a:ea typeface="ＭＳ Ｐゴシック" panose="020B0600070205080204" pitchFamily="34" charset="-128"/>
              </a:rPr>
              <a:t> </a:t>
            </a:r>
            <a:r>
              <a:rPr lang="en-US" sz="2800" dirty="0" err="1">
                <a:latin typeface="Tahoma" panose="020B0604030504040204" pitchFamily="34" charset="0"/>
                <a:ea typeface="ＭＳ Ｐゴシック" panose="020B0600070205080204" pitchFamily="34" charset="-128"/>
              </a:rPr>
              <a:t>sangat</a:t>
            </a:r>
            <a:r>
              <a:rPr lang="en-US" sz="2800" dirty="0">
                <a:latin typeface="Tahoma" panose="020B0604030504040204" pitchFamily="34" charset="0"/>
                <a:ea typeface="ＭＳ Ｐゴシック" panose="020B0600070205080204" pitchFamily="34" charset="-128"/>
              </a:rPr>
              <a:t> </a:t>
            </a:r>
            <a:r>
              <a:rPr lang="en-US" sz="2800" dirty="0" err="1">
                <a:latin typeface="Tahoma" panose="020B0604030504040204" pitchFamily="34" charset="0"/>
                <a:ea typeface="ＭＳ Ｐゴシック" panose="020B0600070205080204" pitchFamily="34" charset="-128"/>
              </a:rPr>
              <a:t>ditentukan</a:t>
            </a:r>
            <a:r>
              <a:rPr lang="en-US" sz="2800" dirty="0">
                <a:latin typeface="Tahoma" panose="020B0604030504040204" pitchFamily="34" charset="0"/>
                <a:ea typeface="ＭＳ Ｐゴシック" panose="020B0600070205080204" pitchFamily="34" charset="-128"/>
              </a:rPr>
              <a:t> </a:t>
            </a:r>
            <a:r>
              <a:rPr lang="en-US" sz="2800" dirty="0" err="1">
                <a:latin typeface="Tahoma" panose="020B0604030504040204" pitchFamily="34" charset="0"/>
                <a:ea typeface="ＭＳ Ｐゴシック" panose="020B0600070205080204" pitchFamily="34" charset="-128"/>
              </a:rPr>
              <a:t>bagaimana</a:t>
            </a:r>
            <a:r>
              <a:rPr lang="en-US" sz="2800" dirty="0">
                <a:latin typeface="Tahoma" panose="020B0604030504040204" pitchFamily="34" charset="0"/>
                <a:ea typeface="ＭＳ Ｐゴシック" panose="020B0600070205080204" pitchFamily="34" charset="-128"/>
              </a:rPr>
              <a:t> </a:t>
            </a:r>
            <a:r>
              <a:rPr lang="en-US" sz="2800" dirty="0" err="1">
                <a:latin typeface="Tahoma" panose="020B0604030504040204" pitchFamily="34" charset="0"/>
                <a:ea typeface="ＭＳ Ｐゴシック" panose="020B0600070205080204" pitchFamily="34" charset="-128"/>
              </a:rPr>
              <a:t>ia</a:t>
            </a:r>
            <a:r>
              <a:rPr lang="en-US" sz="2800" dirty="0">
                <a:latin typeface="Tahoma" panose="020B0604030504040204" pitchFamily="34" charset="0"/>
                <a:ea typeface="ＭＳ Ｐゴシック" panose="020B0600070205080204" pitchFamily="34" charset="-128"/>
              </a:rPr>
              <a:t> </a:t>
            </a:r>
            <a:r>
              <a:rPr lang="en-US" sz="2800" dirty="0" err="1">
                <a:latin typeface="Tahoma" panose="020B0604030504040204" pitchFamily="34" charset="0"/>
                <a:ea typeface="ＭＳ Ｐゴシック" panose="020B0600070205080204" pitchFamily="34" charset="-128"/>
              </a:rPr>
              <a:t>mengatasi</a:t>
            </a:r>
            <a:r>
              <a:rPr lang="en-US" sz="2800" dirty="0">
                <a:latin typeface="Tahoma" panose="020B0604030504040204" pitchFamily="34" charset="0"/>
                <a:ea typeface="ＭＳ Ｐゴシック" panose="020B0600070205080204" pitchFamily="34" charset="-128"/>
              </a:rPr>
              <a:t> </a:t>
            </a:r>
            <a:r>
              <a:rPr lang="en-US" sz="2800" i="1" dirty="0">
                <a:latin typeface="Tahoma" panose="020B0604030504040204" pitchFamily="34" charset="0"/>
                <a:ea typeface="ＭＳ Ｐゴシック" panose="020B0600070205080204" pitchFamily="34" charset="-128"/>
              </a:rPr>
              <a:t>midlife crisis</a:t>
            </a:r>
          </a:p>
          <a:p>
            <a:pPr lvl="1" eaLnBrk="1" hangingPunct="1"/>
            <a:endParaRPr lang="en-US" sz="2800" dirty="0">
              <a:latin typeface="Tahoma" panose="020B0604030504040204" pitchFamily="34" charset="0"/>
              <a:ea typeface="ＭＳ Ｐゴシック" panose="020B0600070205080204" pitchFamily="34" charset="-128"/>
            </a:endParaRPr>
          </a:p>
          <a:p>
            <a:pPr eaLnBrk="1" hangingPunct="1"/>
            <a:endParaRPr lang="en-US" dirty="0">
              <a:latin typeface="Tahoma" panose="020B0604030504040204" pitchFamily="34" charset="0"/>
              <a:ea typeface="ＭＳ Ｐゴシック" panose="020B060007020508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744454406"/>
      </p:ext>
    </p:extLst>
  </p:cSld>
  <p:clrMapOvr>
    <a:masterClrMapping/>
  </p:clrMapOvr>
</p:sld>
</file>

<file path=ppt/theme/theme1.xml><?xml version="1.0" encoding="utf-8"?>
<a:theme xmlns:a="http://schemas.openxmlformats.org/drawingml/2006/main" name="Frame">
  <a:themeElements>
    <a:clrScheme name="Frame">
      <a:dk1>
        <a:srgbClr val="000000"/>
      </a:dk1>
      <a:lt1>
        <a:srgbClr val="FFFFFF"/>
      </a:lt1>
      <a:dk2>
        <a:srgbClr val="545454"/>
      </a:dk2>
      <a:lt2>
        <a:srgbClr val="BFBFBF"/>
      </a:lt2>
      <a:accent1>
        <a:srgbClr val="40BAD2"/>
      </a:accent1>
      <a:accent2>
        <a:srgbClr val="FAB900"/>
      </a:accent2>
      <a:accent3>
        <a:srgbClr val="90BB23"/>
      </a:accent3>
      <a:accent4>
        <a:srgbClr val="EE7008"/>
      </a:accent4>
      <a:accent5>
        <a:srgbClr val="1AB39F"/>
      </a:accent5>
      <a:accent6>
        <a:srgbClr val="D5393D"/>
      </a:accent6>
      <a:hlink>
        <a:srgbClr val="90BB23"/>
      </a:hlink>
      <a:folHlink>
        <a:srgbClr val="EE7008"/>
      </a:folHlink>
    </a:clrScheme>
    <a:fontScheme name="Frame">
      <a:majorFont>
        <a:latin typeface="Corbel" panose="020B0503020204020204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Frame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5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2700" h="25400" prst="coolSlan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20000"/>
                <a:lumMod val="102000"/>
              </a:schemeClr>
            </a:gs>
            <a:gs pos="48000">
              <a:schemeClr val="phClr">
                <a:tint val="98000"/>
                <a:shade val="90000"/>
                <a:satMod val="110000"/>
                <a:lumMod val="103000"/>
              </a:schemeClr>
            </a:gs>
            <a:gs pos="100000">
              <a:schemeClr val="phClr">
                <a:tint val="98000"/>
                <a:shade val="80000"/>
                <a:satMod val="10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rame" id="{F226E7A2-7162-461C-9490-D27D9DC04E43}" vid="{629A0216-3BBD-45C0-B63F-2683BEA18F6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Frame</Template>
  <TotalTime>12</TotalTime>
  <Words>504</Words>
  <Application>Microsoft Office PowerPoint</Application>
  <PresentationFormat>Widescreen</PresentationFormat>
  <Paragraphs>92</Paragraphs>
  <Slides>16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13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30" baseType="lpstr">
      <vt:lpstr>ＭＳ Ｐゴシック</vt:lpstr>
      <vt:lpstr>Arial</vt:lpstr>
      <vt:lpstr>Arial Black</vt:lpstr>
      <vt:lpstr>Bookman Old Style</vt:lpstr>
      <vt:lpstr>Calibri</vt:lpstr>
      <vt:lpstr>Comic Sans MS</vt:lpstr>
      <vt:lpstr>Corbel</vt:lpstr>
      <vt:lpstr>Snap ITC</vt:lpstr>
      <vt:lpstr>Tahoma</vt:lpstr>
      <vt:lpstr>Times New Roman</vt:lpstr>
      <vt:lpstr>Tw Cen MT</vt:lpstr>
      <vt:lpstr>Wingdings</vt:lpstr>
      <vt:lpstr>Wingdings 2</vt:lpstr>
      <vt:lpstr>Frame</vt:lpstr>
      <vt:lpstr>PSIKOLOGI ANALITIS JUNG</vt:lpstr>
      <vt:lpstr>Carl Jung (1875-1961)</vt:lpstr>
      <vt:lpstr>PowerPoint Presentation</vt:lpstr>
      <vt:lpstr>Prinsip-Prinsip Teori Jung</vt:lpstr>
      <vt:lpstr>Struktur kepribadian</vt:lpstr>
      <vt:lpstr>PowerPoint Presentation</vt:lpstr>
      <vt:lpstr>PowerPoint Presentation</vt:lpstr>
      <vt:lpstr>TIPOLOGI JUNG</vt:lpstr>
      <vt:lpstr>Tipe-tipe Psikologis</vt:lpstr>
      <vt:lpstr>PowerPoint Presentation</vt:lpstr>
      <vt:lpstr>PowerPoint Presentation</vt:lpstr>
      <vt:lpstr>PowerPoint Presentation</vt:lpstr>
      <vt:lpstr>PowerPoint Presentation</vt:lpstr>
      <vt:lpstr>Konsep energi psikis</vt:lpstr>
      <vt:lpstr>TAHAP PERKEMBANGAN</vt:lpstr>
      <vt:lpstr>TAHAP PERKEMBANGAN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Padmi Dhyah Yulianti</dc:creator>
  <cp:lastModifiedBy>asus</cp:lastModifiedBy>
  <cp:revision>3</cp:revision>
  <dcterms:created xsi:type="dcterms:W3CDTF">2020-02-13T04:01:33Z</dcterms:created>
  <dcterms:modified xsi:type="dcterms:W3CDTF">2020-02-20T00:08:36Z</dcterms:modified>
</cp:coreProperties>
</file>