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7"/>
  </p:notesMasterIdLst>
  <p:sldIdLst>
    <p:sldId id="256" r:id="rId2"/>
    <p:sldId id="286" r:id="rId3"/>
    <p:sldId id="257" r:id="rId4"/>
    <p:sldId id="287" r:id="rId5"/>
    <p:sldId id="288" r:id="rId6"/>
    <p:sldId id="289" r:id="rId7"/>
    <p:sldId id="285" r:id="rId8"/>
    <p:sldId id="290" r:id="rId9"/>
    <p:sldId id="291" r:id="rId10"/>
    <p:sldId id="292" r:id="rId11"/>
    <p:sldId id="293" r:id="rId12"/>
    <p:sldId id="362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03" r:id="rId23"/>
    <p:sldId id="304" r:id="rId24"/>
    <p:sldId id="306" r:id="rId25"/>
    <p:sldId id="262" r:id="rId26"/>
    <p:sldId id="307" r:id="rId27"/>
    <p:sldId id="308" r:id="rId28"/>
    <p:sldId id="309" r:id="rId29"/>
    <p:sldId id="310" r:id="rId30"/>
    <p:sldId id="311" r:id="rId31"/>
    <p:sldId id="363" r:id="rId32"/>
    <p:sldId id="364" r:id="rId33"/>
    <p:sldId id="365" r:id="rId34"/>
    <p:sldId id="366" r:id="rId35"/>
    <p:sldId id="367" r:id="rId36"/>
    <p:sldId id="312" r:id="rId37"/>
    <p:sldId id="313" r:id="rId38"/>
    <p:sldId id="314" r:id="rId39"/>
    <p:sldId id="315" r:id="rId40"/>
    <p:sldId id="316" r:id="rId41"/>
    <p:sldId id="317" r:id="rId42"/>
    <p:sldId id="318" r:id="rId43"/>
    <p:sldId id="319" r:id="rId44"/>
    <p:sldId id="320" r:id="rId45"/>
    <p:sldId id="321" r:id="rId46"/>
    <p:sldId id="322" r:id="rId47"/>
    <p:sldId id="323" r:id="rId48"/>
    <p:sldId id="324" r:id="rId49"/>
    <p:sldId id="325" r:id="rId50"/>
    <p:sldId id="326" r:id="rId51"/>
    <p:sldId id="327" r:id="rId52"/>
    <p:sldId id="328" r:id="rId53"/>
    <p:sldId id="329" r:id="rId54"/>
    <p:sldId id="330" r:id="rId55"/>
    <p:sldId id="331" r:id="rId56"/>
    <p:sldId id="332" r:id="rId57"/>
    <p:sldId id="333" r:id="rId58"/>
    <p:sldId id="334" r:id="rId59"/>
    <p:sldId id="336" r:id="rId60"/>
    <p:sldId id="335" r:id="rId61"/>
    <p:sldId id="337" r:id="rId62"/>
    <p:sldId id="338" r:id="rId63"/>
    <p:sldId id="339" r:id="rId64"/>
    <p:sldId id="340" r:id="rId65"/>
    <p:sldId id="341" r:id="rId66"/>
    <p:sldId id="342" r:id="rId67"/>
    <p:sldId id="343" r:id="rId68"/>
    <p:sldId id="344" r:id="rId69"/>
    <p:sldId id="345" r:id="rId70"/>
    <p:sldId id="346" r:id="rId71"/>
    <p:sldId id="347" r:id="rId72"/>
    <p:sldId id="349" r:id="rId73"/>
    <p:sldId id="348" r:id="rId74"/>
    <p:sldId id="350" r:id="rId75"/>
    <p:sldId id="351" r:id="rId76"/>
    <p:sldId id="352" r:id="rId77"/>
    <p:sldId id="353" r:id="rId78"/>
    <p:sldId id="354" r:id="rId79"/>
    <p:sldId id="355" r:id="rId80"/>
    <p:sldId id="356" r:id="rId81"/>
    <p:sldId id="357" r:id="rId82"/>
    <p:sldId id="358" r:id="rId83"/>
    <p:sldId id="359" r:id="rId84"/>
    <p:sldId id="360" r:id="rId85"/>
    <p:sldId id="258" r:id="rId8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AC8F54"/>
    <a:srgbClr val="FF0066"/>
    <a:srgbClr val="FFFFFF"/>
    <a:srgbClr val="3C8C93"/>
    <a:srgbClr val="9ED3D7"/>
    <a:srgbClr val="FFFF00"/>
    <a:srgbClr val="735D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04F338-7043-4990-8C52-DCA3392B746B}" type="doc">
      <dgm:prSet loTypeId="urn:microsoft.com/office/officeart/2005/8/layout/hProcess4" loCatId="process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n-GB"/>
        </a:p>
      </dgm:t>
    </dgm:pt>
    <dgm:pt modelId="{089E32E2-DAED-477B-B4BA-FBCEAB95FEE1}">
      <dgm:prSet phldrT="[نص]" custT="1"/>
      <dgm:spPr/>
      <dgm:t>
        <a:bodyPr/>
        <a:lstStyle/>
        <a:p>
          <a:r>
            <a:rPr lang="id-ID" sz="1800" dirty="0" smtClean="0">
              <a:latin typeface="Humnst777 BlkCn BT" pitchFamily="34" charset="0"/>
              <a:cs typeface="Times New Roman" panose="02020603050405020304" pitchFamily="18" charset="0"/>
            </a:rPr>
            <a:t>BENTUK DASAR</a:t>
          </a:r>
          <a:endParaRPr lang="en-GB" sz="18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72F68B15-B365-4954-BBF1-02764D765E5D}" type="parTrans" cxnId="{5AAAB64E-704F-4FDA-8435-66A2E1A4FC0B}">
      <dgm:prSet/>
      <dgm:spPr/>
      <dgm:t>
        <a:bodyPr/>
        <a:lstStyle/>
        <a:p>
          <a:endParaRPr lang="en-GB"/>
        </a:p>
      </dgm:t>
    </dgm:pt>
    <dgm:pt modelId="{ADFF36D4-EA44-453A-B9C0-C2CFF1ADBFAA}" type="sibTrans" cxnId="{5AAAB64E-704F-4FDA-8435-66A2E1A4FC0B}">
      <dgm:prSet/>
      <dgm:sp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</dgm:spPr>
      <dgm:t>
        <a:bodyPr/>
        <a:lstStyle/>
        <a:p>
          <a:endParaRPr lang="en-GB"/>
        </a:p>
      </dgm:t>
    </dgm:pt>
    <dgm:pt modelId="{9B448B77-22ED-4F85-AAD0-BA021E9DB683}">
      <dgm:prSet phldrT="[نص]" phldr="1" custT="1"/>
      <dgm:spPr>
        <a:solidFill>
          <a:schemeClr val="lt1">
            <a:hueOff val="0"/>
            <a:satOff val="0"/>
            <a:lumOff val="0"/>
            <a:alpha val="55000"/>
          </a:schemeClr>
        </a:solidFill>
        <a:ln>
          <a:noFill/>
        </a:ln>
      </dgm:spPr>
      <dgm:t>
        <a:bodyPr/>
        <a:lstStyle/>
        <a:p>
          <a:endParaRPr lang="en-GB" sz="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47DCF0-40B6-4F1E-B860-2BE38D4DA947}" type="parTrans" cxnId="{BF166DFB-72A3-4C09-8660-0A8CE1252BB0}">
      <dgm:prSet/>
      <dgm:spPr/>
      <dgm:t>
        <a:bodyPr/>
        <a:lstStyle/>
        <a:p>
          <a:endParaRPr lang="en-GB"/>
        </a:p>
      </dgm:t>
    </dgm:pt>
    <dgm:pt modelId="{536C4471-313A-4A28-A227-36290E9189B1}" type="sibTrans" cxnId="{BF166DFB-72A3-4C09-8660-0A8CE1252BB0}">
      <dgm:prSet/>
      <dgm:spPr/>
      <dgm:t>
        <a:bodyPr/>
        <a:lstStyle/>
        <a:p>
          <a:endParaRPr lang="en-GB"/>
        </a:p>
      </dgm:t>
    </dgm:pt>
    <dgm:pt modelId="{145C1F66-C57A-48DB-92EB-990D4D5C9C4F}">
      <dgm:prSet phldrT="[نص]" custT="1"/>
      <dgm:spPr/>
      <dgm:t>
        <a:bodyPr/>
        <a:lstStyle/>
        <a:p>
          <a:r>
            <a:rPr lang="id-ID" sz="1800" dirty="0" smtClean="0">
              <a:latin typeface="Humnst777 BlkCn BT" pitchFamily="34" charset="0"/>
              <a:cs typeface="Times New Roman" panose="02020603050405020304" pitchFamily="18" charset="0"/>
            </a:rPr>
            <a:t>PEMISAHAN</a:t>
          </a:r>
          <a:endParaRPr lang="en-GB" sz="18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EA4DAC4B-C5D7-4753-ACB8-D97DD5CF96FD}" type="parTrans" cxnId="{87F9FA65-C7F3-43F7-BD2E-EF0C850F746E}">
      <dgm:prSet/>
      <dgm:spPr/>
      <dgm:t>
        <a:bodyPr/>
        <a:lstStyle/>
        <a:p>
          <a:endParaRPr lang="en-GB"/>
        </a:p>
      </dgm:t>
    </dgm:pt>
    <dgm:pt modelId="{D73B4128-117C-4831-BB80-86083165C1F4}" type="sibTrans" cxnId="{87F9FA65-C7F3-43F7-BD2E-EF0C850F746E}">
      <dgm:prSet/>
      <dgm:sp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</dgm:spPr>
      <dgm:t>
        <a:bodyPr/>
        <a:lstStyle/>
        <a:p>
          <a:endParaRPr lang="en-GB"/>
        </a:p>
      </dgm:t>
    </dgm:pt>
    <dgm:pt modelId="{FDE91056-CB5B-4E9F-A357-4F7190FF6808}">
      <dgm:prSet phldrT="[نص]" phldr="1" custT="1"/>
      <dgm:spPr>
        <a:solidFill>
          <a:schemeClr val="lt1">
            <a:hueOff val="0"/>
            <a:satOff val="0"/>
            <a:lumOff val="0"/>
            <a:alpha val="51000"/>
          </a:schemeClr>
        </a:solidFill>
        <a:ln>
          <a:noFill/>
        </a:ln>
      </dgm:spPr>
      <dgm:t>
        <a:bodyPr/>
        <a:lstStyle/>
        <a:p>
          <a:endParaRPr lang="en-GB" sz="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83FADB-1F62-4F52-8A9B-01251EE8F6F4}" type="parTrans" cxnId="{682DF52E-CB5C-4626-98B2-76F5D96DF6FA}">
      <dgm:prSet/>
      <dgm:spPr/>
      <dgm:t>
        <a:bodyPr/>
        <a:lstStyle/>
        <a:p>
          <a:endParaRPr lang="en-GB"/>
        </a:p>
      </dgm:t>
    </dgm:pt>
    <dgm:pt modelId="{97A29986-E640-4C50-9BDD-86B181328BEC}" type="sibTrans" cxnId="{682DF52E-CB5C-4626-98B2-76F5D96DF6FA}">
      <dgm:prSet/>
      <dgm:spPr/>
      <dgm:t>
        <a:bodyPr/>
        <a:lstStyle/>
        <a:p>
          <a:endParaRPr lang="en-GB"/>
        </a:p>
      </dgm:t>
    </dgm:pt>
    <dgm:pt modelId="{34D10ABB-4549-4E44-A21F-601834D88567}">
      <dgm:prSet phldrT="[نص]" custT="1"/>
      <dgm:spPr/>
      <dgm:t>
        <a:bodyPr/>
        <a:lstStyle/>
        <a:p>
          <a:r>
            <a:rPr lang="id-ID" sz="1800" dirty="0" smtClean="0">
              <a:latin typeface="Humnst777 BlkCn BT" pitchFamily="34" charset="0"/>
              <a:cs typeface="Times New Roman" panose="02020603050405020304" pitchFamily="18" charset="0"/>
            </a:rPr>
            <a:t>TRANSFORMASI</a:t>
          </a:r>
          <a:endParaRPr lang="en-GB" sz="18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0B5FF0CA-E4E0-47D0-92B1-D3AD8158CB80}" type="parTrans" cxnId="{E34C8744-C184-49FF-BD88-2A772EDDB3E3}">
      <dgm:prSet/>
      <dgm:spPr/>
      <dgm:t>
        <a:bodyPr/>
        <a:lstStyle/>
        <a:p>
          <a:endParaRPr lang="en-GB"/>
        </a:p>
      </dgm:t>
    </dgm:pt>
    <dgm:pt modelId="{765FF231-7508-40A8-A330-F8B23A345E5C}" type="sibTrans" cxnId="{E34C8744-C184-49FF-BD88-2A772EDDB3E3}">
      <dgm:prSet/>
      <dgm:sp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</dgm:spPr>
      <dgm:t>
        <a:bodyPr/>
        <a:lstStyle/>
        <a:p>
          <a:endParaRPr lang="en-GB"/>
        </a:p>
      </dgm:t>
    </dgm:pt>
    <dgm:pt modelId="{6319FC14-5E79-406B-BEB9-D10B0C945A70}">
      <dgm:prSet phldrT="[نص]" phldr="1" custT="1"/>
      <dgm:spPr>
        <a:solidFill>
          <a:schemeClr val="lt1">
            <a:hueOff val="0"/>
            <a:satOff val="0"/>
            <a:lumOff val="0"/>
            <a:alpha val="56000"/>
          </a:schemeClr>
        </a:solidFill>
        <a:ln>
          <a:noFill/>
        </a:ln>
      </dgm:spPr>
      <dgm:t>
        <a:bodyPr/>
        <a:lstStyle/>
        <a:p>
          <a:endParaRPr lang="en-GB" sz="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309430-17B8-41BF-A419-7E7435DB62C3}" type="parTrans" cxnId="{2E20E4B7-6E81-4DC9-A6A3-88FFFE629DBF}">
      <dgm:prSet/>
      <dgm:spPr/>
      <dgm:t>
        <a:bodyPr/>
        <a:lstStyle/>
        <a:p>
          <a:endParaRPr lang="en-GB"/>
        </a:p>
      </dgm:t>
    </dgm:pt>
    <dgm:pt modelId="{C78304A2-9B2F-4E56-83AA-30C106E7A7F2}" type="sibTrans" cxnId="{2E20E4B7-6E81-4DC9-A6A3-88FFFE629DBF}">
      <dgm:prSet/>
      <dgm:spPr/>
      <dgm:t>
        <a:bodyPr/>
        <a:lstStyle/>
        <a:p>
          <a:endParaRPr lang="en-GB"/>
        </a:p>
      </dgm:t>
    </dgm:pt>
    <dgm:pt modelId="{4879B44E-CAA1-423F-BB90-6B5060EFF62F}">
      <dgm:prSet phldrT="[نص]" custT="1"/>
      <dgm:spPr/>
      <dgm:t>
        <a:bodyPr/>
        <a:lstStyle/>
        <a:p>
          <a:r>
            <a:rPr lang="id-ID" sz="1800" dirty="0" smtClean="0">
              <a:latin typeface="Humnst777 BlkCn BT" pitchFamily="34" charset="0"/>
              <a:cs typeface="Times New Roman" panose="02020603050405020304" pitchFamily="18" charset="0"/>
            </a:rPr>
            <a:t>PENGGABUNGAN</a:t>
          </a:r>
          <a:endParaRPr lang="en-GB" sz="18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41FDBAA7-2882-4B84-8742-1F1B0DCF6082}" type="parTrans" cxnId="{5F9E3538-1068-4C85-B4A9-58E0E0EBBC62}">
      <dgm:prSet/>
      <dgm:spPr/>
      <dgm:t>
        <a:bodyPr/>
        <a:lstStyle/>
        <a:p>
          <a:endParaRPr lang="en-GB"/>
        </a:p>
      </dgm:t>
    </dgm:pt>
    <dgm:pt modelId="{E6F1A9E2-96D3-4F88-AB8F-D43B3D872EF2}" type="sibTrans" cxnId="{5F9E3538-1068-4C85-B4A9-58E0E0EBBC62}">
      <dgm:prSet/>
      <dgm:spPr/>
      <dgm:t>
        <a:bodyPr/>
        <a:lstStyle/>
        <a:p>
          <a:endParaRPr lang="en-GB"/>
        </a:p>
      </dgm:t>
    </dgm:pt>
    <dgm:pt modelId="{8DE9D40E-93A4-42A2-BC80-B1E01F6180F3}" type="pres">
      <dgm:prSet presAssocID="{F004F338-7043-4990-8C52-DCA3392B746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E2FF913-07A1-4BBB-9762-BCDB28EC3B63}" type="pres">
      <dgm:prSet presAssocID="{F004F338-7043-4990-8C52-DCA3392B746B}" presName="tSp" presStyleCnt="0"/>
      <dgm:spPr/>
      <dgm:t>
        <a:bodyPr/>
        <a:lstStyle/>
        <a:p>
          <a:endParaRPr lang="id-ID"/>
        </a:p>
      </dgm:t>
    </dgm:pt>
    <dgm:pt modelId="{DD6124C4-3879-4348-B1FD-912D9E079DCF}" type="pres">
      <dgm:prSet presAssocID="{F004F338-7043-4990-8C52-DCA3392B746B}" presName="bSp" presStyleCnt="0"/>
      <dgm:spPr/>
      <dgm:t>
        <a:bodyPr/>
        <a:lstStyle/>
        <a:p>
          <a:endParaRPr lang="id-ID"/>
        </a:p>
      </dgm:t>
    </dgm:pt>
    <dgm:pt modelId="{98AF263B-1827-429E-8320-896D35BE5689}" type="pres">
      <dgm:prSet presAssocID="{F004F338-7043-4990-8C52-DCA3392B746B}" presName="process" presStyleCnt="0"/>
      <dgm:spPr/>
      <dgm:t>
        <a:bodyPr/>
        <a:lstStyle/>
        <a:p>
          <a:endParaRPr lang="id-ID"/>
        </a:p>
      </dgm:t>
    </dgm:pt>
    <dgm:pt modelId="{B402C4CC-AFA9-4936-B231-24E04FC5E5A2}" type="pres">
      <dgm:prSet presAssocID="{089E32E2-DAED-477B-B4BA-FBCEAB95FEE1}" presName="composite1" presStyleCnt="0"/>
      <dgm:spPr/>
      <dgm:t>
        <a:bodyPr/>
        <a:lstStyle/>
        <a:p>
          <a:endParaRPr lang="id-ID"/>
        </a:p>
      </dgm:t>
    </dgm:pt>
    <dgm:pt modelId="{520F7EE9-361C-442F-8A1A-5E9926988C4B}" type="pres">
      <dgm:prSet presAssocID="{089E32E2-DAED-477B-B4BA-FBCEAB95FEE1}" presName="dummyNode1" presStyleLbl="node1" presStyleIdx="0" presStyleCnt="4"/>
      <dgm:spPr/>
      <dgm:t>
        <a:bodyPr/>
        <a:lstStyle/>
        <a:p>
          <a:endParaRPr lang="id-ID"/>
        </a:p>
      </dgm:t>
    </dgm:pt>
    <dgm:pt modelId="{3E9F7316-2417-4551-8A08-B31F4829F4C0}" type="pres">
      <dgm:prSet presAssocID="{089E32E2-DAED-477B-B4BA-FBCEAB95FEE1}" presName="childNode1" presStyleLbl="bgAcc1" presStyleIdx="0" presStyleCnt="4" custScaleX="203122" custScaleY="1756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807840C0-8679-4E74-8B4B-C6CA3F060585}" type="pres">
      <dgm:prSet presAssocID="{089E32E2-DAED-477B-B4BA-FBCEAB95FEE1}" presName="childNode1tx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8823DA2-B72B-4956-B9F7-9CDEB47A9E9F}" type="pres">
      <dgm:prSet presAssocID="{089E32E2-DAED-477B-B4BA-FBCEAB95FEE1}" presName="parentNode1" presStyleLbl="node1" presStyleIdx="0" presStyleCnt="4" custScaleX="203122" custScaleY="167127" custLinFactY="94829" custLinFactNeighborY="100000">
        <dgm:presLayoutVars>
          <dgm:chMax val="1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7C862532-F5A1-415A-B5E0-4D5D319C42AD}" type="pres">
      <dgm:prSet presAssocID="{089E32E2-DAED-477B-B4BA-FBCEAB95FEE1}" presName="connSite1" presStyleCnt="0"/>
      <dgm:spPr/>
      <dgm:t>
        <a:bodyPr/>
        <a:lstStyle/>
        <a:p>
          <a:endParaRPr lang="id-ID"/>
        </a:p>
      </dgm:t>
    </dgm:pt>
    <dgm:pt modelId="{ACF7C84D-F352-4E6E-A6FF-460CC6321F37}" type="pres">
      <dgm:prSet presAssocID="{ADFF36D4-EA44-453A-B9C0-C2CFF1ADBFAA}" presName="Name9" presStyleLbl="sibTrans2D1" presStyleIdx="0" presStyleCnt="3" custAng="495346" custScaleX="138987" custLinFactNeighborY="3534"/>
      <dgm:spPr/>
      <dgm:t>
        <a:bodyPr/>
        <a:lstStyle/>
        <a:p>
          <a:endParaRPr lang="en-GB"/>
        </a:p>
      </dgm:t>
    </dgm:pt>
    <dgm:pt modelId="{B81AF798-2314-4014-871C-C42330004DAF}" type="pres">
      <dgm:prSet presAssocID="{145C1F66-C57A-48DB-92EB-990D4D5C9C4F}" presName="composite2" presStyleCnt="0"/>
      <dgm:spPr/>
      <dgm:t>
        <a:bodyPr/>
        <a:lstStyle/>
        <a:p>
          <a:endParaRPr lang="id-ID"/>
        </a:p>
      </dgm:t>
    </dgm:pt>
    <dgm:pt modelId="{B00D7E8B-2203-47A1-B7C8-3A004E3FCA59}" type="pres">
      <dgm:prSet presAssocID="{145C1F66-C57A-48DB-92EB-990D4D5C9C4F}" presName="dummyNode2" presStyleLbl="node1" presStyleIdx="0" presStyleCnt="4"/>
      <dgm:spPr/>
      <dgm:t>
        <a:bodyPr/>
        <a:lstStyle/>
        <a:p>
          <a:endParaRPr lang="id-ID"/>
        </a:p>
      </dgm:t>
    </dgm:pt>
    <dgm:pt modelId="{48158FB8-1D96-481F-A7B6-69628AE67F54}" type="pres">
      <dgm:prSet presAssocID="{145C1F66-C57A-48DB-92EB-990D4D5C9C4F}" presName="childNode2" presStyleLbl="bgAcc1" presStyleIdx="1" presStyleCnt="4" custScaleX="203122" custScaleY="1756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E92BDC66-997D-4562-B56E-DDF71EF629A0}" type="pres">
      <dgm:prSet presAssocID="{145C1F66-C57A-48DB-92EB-990D4D5C9C4F}" presName="childNode2tx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2AFF95E-6503-4547-ACCA-E2C1618CC517}" type="pres">
      <dgm:prSet presAssocID="{145C1F66-C57A-48DB-92EB-990D4D5C9C4F}" presName="parentNode2" presStyleLbl="node1" presStyleIdx="1" presStyleCnt="4" custScaleX="226648" custScaleY="138527" custLinFactY="-79793" custLinFactNeighborX="28680" custLinFactNeighborY="-100000">
        <dgm:presLayoutVars>
          <dgm:chMax val="0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ECF3EFBC-3537-4251-A77F-7002445E3B3B}" type="pres">
      <dgm:prSet presAssocID="{145C1F66-C57A-48DB-92EB-990D4D5C9C4F}" presName="connSite2" presStyleCnt="0"/>
      <dgm:spPr/>
      <dgm:t>
        <a:bodyPr/>
        <a:lstStyle/>
        <a:p>
          <a:endParaRPr lang="id-ID"/>
        </a:p>
      </dgm:t>
    </dgm:pt>
    <dgm:pt modelId="{1AB7DC4E-F4D6-42E8-A410-817110A6B87F}" type="pres">
      <dgm:prSet presAssocID="{D73B4128-117C-4831-BB80-86083165C1F4}" presName="Name18" presStyleLbl="sibTrans2D1" presStyleIdx="1" presStyleCnt="3" custAng="21256965" custScaleX="140143" custLinFactNeighborY="-4797"/>
      <dgm:spPr/>
      <dgm:t>
        <a:bodyPr/>
        <a:lstStyle/>
        <a:p>
          <a:endParaRPr lang="en-GB"/>
        </a:p>
      </dgm:t>
    </dgm:pt>
    <dgm:pt modelId="{D0417DF5-24DD-43C7-B990-F553B31B6B04}" type="pres">
      <dgm:prSet presAssocID="{34D10ABB-4549-4E44-A21F-601834D88567}" presName="composite1" presStyleCnt="0"/>
      <dgm:spPr/>
      <dgm:t>
        <a:bodyPr/>
        <a:lstStyle/>
        <a:p>
          <a:endParaRPr lang="id-ID"/>
        </a:p>
      </dgm:t>
    </dgm:pt>
    <dgm:pt modelId="{E0E0DFA2-5BBB-4372-9353-5D63B88D1906}" type="pres">
      <dgm:prSet presAssocID="{34D10ABB-4549-4E44-A21F-601834D88567}" presName="dummyNode1" presStyleLbl="node1" presStyleIdx="1" presStyleCnt="4"/>
      <dgm:spPr/>
      <dgm:t>
        <a:bodyPr/>
        <a:lstStyle/>
        <a:p>
          <a:endParaRPr lang="id-ID"/>
        </a:p>
      </dgm:t>
    </dgm:pt>
    <dgm:pt modelId="{E1A8C428-8235-4F58-8545-1CFB243E6EBD}" type="pres">
      <dgm:prSet presAssocID="{34D10ABB-4549-4E44-A21F-601834D88567}" presName="childNode1" presStyleLbl="bgAcc1" presStyleIdx="2" presStyleCnt="4" custScaleX="203122" custScaleY="1756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6FD58D7D-7A3B-4F1C-BF47-CDD7266B61FE}" type="pres">
      <dgm:prSet presAssocID="{34D10ABB-4549-4E44-A21F-601834D88567}" presName="childNode1tx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5858423-F5BE-4D41-9804-042C740856E4}" type="pres">
      <dgm:prSet presAssocID="{34D10ABB-4549-4E44-A21F-601834D88567}" presName="parentNode1" presStyleLbl="node1" presStyleIdx="2" presStyleCnt="4" custScaleX="289180" custScaleY="167127" custLinFactY="94829" custLinFactNeighborX="-14099" custLinFactNeighborY="100000">
        <dgm:presLayoutVars>
          <dgm:chMax val="1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7042FBD6-2D9F-4086-9537-6B0ABC6D4C5B}" type="pres">
      <dgm:prSet presAssocID="{34D10ABB-4549-4E44-A21F-601834D88567}" presName="connSite1" presStyleCnt="0"/>
      <dgm:spPr/>
      <dgm:t>
        <a:bodyPr/>
        <a:lstStyle/>
        <a:p>
          <a:endParaRPr lang="id-ID"/>
        </a:p>
      </dgm:t>
    </dgm:pt>
    <dgm:pt modelId="{F3675727-5101-4FDE-A2DB-3F3E5A9CAD5E}" type="pres">
      <dgm:prSet presAssocID="{765FF231-7508-40A8-A330-F8B23A345E5C}" presName="Name9" presStyleLbl="sibTrans2D1" presStyleIdx="2" presStyleCnt="3" custAng="0" custScaleX="136390" custLinFactNeighborY="5582"/>
      <dgm:spPr/>
      <dgm:t>
        <a:bodyPr/>
        <a:lstStyle/>
        <a:p>
          <a:endParaRPr lang="en-GB"/>
        </a:p>
      </dgm:t>
    </dgm:pt>
    <dgm:pt modelId="{0C8EDDA0-3C61-4A23-9423-2208F4EB907A}" type="pres">
      <dgm:prSet presAssocID="{4879B44E-CAA1-423F-BB90-6B5060EFF62F}" presName="composite2" presStyleCnt="0"/>
      <dgm:spPr/>
      <dgm:t>
        <a:bodyPr/>
        <a:lstStyle/>
        <a:p>
          <a:endParaRPr lang="id-ID"/>
        </a:p>
      </dgm:t>
    </dgm:pt>
    <dgm:pt modelId="{595F06FB-F27F-4039-819A-393AD2932D12}" type="pres">
      <dgm:prSet presAssocID="{4879B44E-CAA1-423F-BB90-6B5060EFF62F}" presName="dummyNode2" presStyleLbl="node1" presStyleIdx="2" presStyleCnt="4"/>
      <dgm:spPr/>
      <dgm:t>
        <a:bodyPr/>
        <a:lstStyle/>
        <a:p>
          <a:endParaRPr lang="id-ID"/>
        </a:p>
      </dgm:t>
    </dgm:pt>
    <dgm:pt modelId="{FB671B55-2C90-4287-91CE-9D9736DF3A65}" type="pres">
      <dgm:prSet presAssocID="{4879B44E-CAA1-423F-BB90-6B5060EFF62F}" presName="childNode2" presStyleLbl="bgAcc1" presStyleIdx="3" presStyleCnt="4" custScaleX="203122" custScaleY="175659">
        <dgm:presLayoutVars>
          <dgm:bulletEnabled val="1"/>
        </dgm:presLayoutVars>
      </dgm:prSet>
      <dgm:spPr>
        <a:prstGeom prst="rect">
          <a:avLst/>
        </a:prstGeom>
        <a:solidFill>
          <a:schemeClr val="lt1">
            <a:hueOff val="0"/>
            <a:satOff val="0"/>
            <a:lumOff val="0"/>
            <a:alpha val="54000"/>
          </a:schemeClr>
        </a:solidFill>
        <a:ln>
          <a:noFill/>
        </a:ln>
      </dgm:spPr>
      <dgm:t>
        <a:bodyPr/>
        <a:lstStyle/>
        <a:p>
          <a:endParaRPr lang="id-ID"/>
        </a:p>
      </dgm:t>
    </dgm:pt>
    <dgm:pt modelId="{FB53C466-57E5-4591-BAC1-679E911E3FB0}" type="pres">
      <dgm:prSet presAssocID="{4879B44E-CAA1-423F-BB90-6B5060EFF62F}" presName="childNode2tx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528A08B-A61F-49AA-B1DD-CF5FD2320751}" type="pres">
      <dgm:prSet presAssocID="{4879B44E-CAA1-423F-BB90-6B5060EFF62F}" presName="parentNode2" presStyleLbl="node1" presStyleIdx="3" presStyleCnt="4" custScaleX="319308" custScaleY="154663" custLinFactY="-100000" custLinFactNeighborY="-106752">
        <dgm:presLayoutVars>
          <dgm:chMax val="0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4477CD34-51FF-4A88-AEE3-F14BE4546A41}" type="pres">
      <dgm:prSet presAssocID="{4879B44E-CAA1-423F-BB90-6B5060EFF62F}" presName="connSite2" presStyleCnt="0"/>
      <dgm:spPr/>
      <dgm:t>
        <a:bodyPr/>
        <a:lstStyle/>
        <a:p>
          <a:endParaRPr lang="id-ID"/>
        </a:p>
      </dgm:t>
    </dgm:pt>
  </dgm:ptLst>
  <dgm:cxnLst>
    <dgm:cxn modelId="{5AAAB64E-704F-4FDA-8435-66A2E1A4FC0B}" srcId="{F004F338-7043-4990-8C52-DCA3392B746B}" destId="{089E32E2-DAED-477B-B4BA-FBCEAB95FEE1}" srcOrd="0" destOrd="0" parTransId="{72F68B15-B365-4954-BBF1-02764D765E5D}" sibTransId="{ADFF36D4-EA44-453A-B9C0-C2CFF1ADBFAA}"/>
    <dgm:cxn modelId="{70AEC893-EC0E-4987-B2CE-11D67C8D712F}" type="presOf" srcId="{6319FC14-5E79-406B-BEB9-D10B0C945A70}" destId="{6FD58D7D-7A3B-4F1C-BF47-CDD7266B61FE}" srcOrd="1" destOrd="0" presId="urn:microsoft.com/office/officeart/2005/8/layout/hProcess4"/>
    <dgm:cxn modelId="{3FC07ABF-6C80-4E99-A533-8553FD6711C8}" type="presOf" srcId="{4879B44E-CAA1-423F-BB90-6B5060EFF62F}" destId="{B528A08B-A61F-49AA-B1DD-CF5FD2320751}" srcOrd="0" destOrd="0" presId="urn:microsoft.com/office/officeart/2005/8/layout/hProcess4"/>
    <dgm:cxn modelId="{5F9E3538-1068-4C85-B4A9-58E0E0EBBC62}" srcId="{F004F338-7043-4990-8C52-DCA3392B746B}" destId="{4879B44E-CAA1-423F-BB90-6B5060EFF62F}" srcOrd="3" destOrd="0" parTransId="{41FDBAA7-2882-4B84-8742-1F1B0DCF6082}" sibTransId="{E6F1A9E2-96D3-4F88-AB8F-D43B3D872EF2}"/>
    <dgm:cxn modelId="{3A1F9016-E93C-4B79-A67B-7CA2E46751F5}" type="presOf" srcId="{F004F338-7043-4990-8C52-DCA3392B746B}" destId="{8DE9D40E-93A4-42A2-BC80-B1E01F6180F3}" srcOrd="0" destOrd="0" presId="urn:microsoft.com/office/officeart/2005/8/layout/hProcess4"/>
    <dgm:cxn modelId="{A112F529-9B65-4264-A6DB-19AF013E1A62}" type="presOf" srcId="{765FF231-7508-40A8-A330-F8B23A345E5C}" destId="{F3675727-5101-4FDE-A2DB-3F3E5A9CAD5E}" srcOrd="0" destOrd="0" presId="urn:microsoft.com/office/officeart/2005/8/layout/hProcess4"/>
    <dgm:cxn modelId="{E34C8744-C184-49FF-BD88-2A772EDDB3E3}" srcId="{F004F338-7043-4990-8C52-DCA3392B746B}" destId="{34D10ABB-4549-4E44-A21F-601834D88567}" srcOrd="2" destOrd="0" parTransId="{0B5FF0CA-E4E0-47D0-92B1-D3AD8158CB80}" sibTransId="{765FF231-7508-40A8-A330-F8B23A345E5C}"/>
    <dgm:cxn modelId="{58D66E3E-E3B3-443A-BD9B-3CC5981489ED}" type="presOf" srcId="{FDE91056-CB5B-4E9F-A357-4F7190FF6808}" destId="{E92BDC66-997D-4562-B56E-DDF71EF629A0}" srcOrd="1" destOrd="0" presId="urn:microsoft.com/office/officeart/2005/8/layout/hProcess4"/>
    <dgm:cxn modelId="{91B19AE6-0F40-4BF7-819B-DCCF193FE488}" type="presOf" srcId="{9B448B77-22ED-4F85-AAD0-BA021E9DB683}" destId="{3E9F7316-2417-4551-8A08-B31F4829F4C0}" srcOrd="0" destOrd="0" presId="urn:microsoft.com/office/officeart/2005/8/layout/hProcess4"/>
    <dgm:cxn modelId="{ABD64CBF-3110-4DF9-9593-276050227A7F}" type="presOf" srcId="{D73B4128-117C-4831-BB80-86083165C1F4}" destId="{1AB7DC4E-F4D6-42E8-A410-817110A6B87F}" srcOrd="0" destOrd="0" presId="urn:microsoft.com/office/officeart/2005/8/layout/hProcess4"/>
    <dgm:cxn modelId="{BF166DFB-72A3-4C09-8660-0A8CE1252BB0}" srcId="{089E32E2-DAED-477B-B4BA-FBCEAB95FEE1}" destId="{9B448B77-22ED-4F85-AAD0-BA021E9DB683}" srcOrd="0" destOrd="0" parTransId="{1D47DCF0-40B6-4F1E-B860-2BE38D4DA947}" sibTransId="{536C4471-313A-4A28-A227-36290E9189B1}"/>
    <dgm:cxn modelId="{298729F9-AE11-4D94-9C5B-51B6CBE64FA2}" type="presOf" srcId="{089E32E2-DAED-477B-B4BA-FBCEAB95FEE1}" destId="{C8823DA2-B72B-4956-B9F7-9CDEB47A9E9F}" srcOrd="0" destOrd="0" presId="urn:microsoft.com/office/officeart/2005/8/layout/hProcess4"/>
    <dgm:cxn modelId="{2E20E4B7-6E81-4DC9-A6A3-88FFFE629DBF}" srcId="{34D10ABB-4549-4E44-A21F-601834D88567}" destId="{6319FC14-5E79-406B-BEB9-D10B0C945A70}" srcOrd="0" destOrd="0" parTransId="{92309430-17B8-41BF-A419-7E7435DB62C3}" sibTransId="{C78304A2-9B2F-4E56-83AA-30C106E7A7F2}"/>
    <dgm:cxn modelId="{FE26CB6F-FFC3-4D37-B37C-017EBBD129FD}" type="presOf" srcId="{6319FC14-5E79-406B-BEB9-D10B0C945A70}" destId="{E1A8C428-8235-4F58-8545-1CFB243E6EBD}" srcOrd="0" destOrd="0" presId="urn:microsoft.com/office/officeart/2005/8/layout/hProcess4"/>
    <dgm:cxn modelId="{87F9FA65-C7F3-43F7-BD2E-EF0C850F746E}" srcId="{F004F338-7043-4990-8C52-DCA3392B746B}" destId="{145C1F66-C57A-48DB-92EB-990D4D5C9C4F}" srcOrd="1" destOrd="0" parTransId="{EA4DAC4B-C5D7-4753-ACB8-D97DD5CF96FD}" sibTransId="{D73B4128-117C-4831-BB80-86083165C1F4}"/>
    <dgm:cxn modelId="{71090A89-4898-47F6-8667-48E0C3C97E5A}" type="presOf" srcId="{34D10ABB-4549-4E44-A21F-601834D88567}" destId="{D5858423-F5BE-4D41-9804-042C740856E4}" srcOrd="0" destOrd="0" presId="urn:microsoft.com/office/officeart/2005/8/layout/hProcess4"/>
    <dgm:cxn modelId="{24460018-87B0-4C0F-A301-E8D89ADBE208}" type="presOf" srcId="{ADFF36D4-EA44-453A-B9C0-C2CFF1ADBFAA}" destId="{ACF7C84D-F352-4E6E-A6FF-460CC6321F37}" srcOrd="0" destOrd="0" presId="urn:microsoft.com/office/officeart/2005/8/layout/hProcess4"/>
    <dgm:cxn modelId="{00B9E4C9-982F-4EB7-A3C9-D5BDE693E211}" type="presOf" srcId="{9B448B77-22ED-4F85-AAD0-BA021E9DB683}" destId="{807840C0-8679-4E74-8B4B-C6CA3F060585}" srcOrd="1" destOrd="0" presId="urn:microsoft.com/office/officeart/2005/8/layout/hProcess4"/>
    <dgm:cxn modelId="{3F58D768-E6EF-4679-A770-FDA829C33F52}" type="presOf" srcId="{145C1F66-C57A-48DB-92EB-990D4D5C9C4F}" destId="{32AFF95E-6503-4547-ACCA-E2C1618CC517}" srcOrd="0" destOrd="0" presId="urn:microsoft.com/office/officeart/2005/8/layout/hProcess4"/>
    <dgm:cxn modelId="{682DF52E-CB5C-4626-98B2-76F5D96DF6FA}" srcId="{145C1F66-C57A-48DB-92EB-990D4D5C9C4F}" destId="{FDE91056-CB5B-4E9F-A357-4F7190FF6808}" srcOrd="0" destOrd="0" parTransId="{2883FADB-1F62-4F52-8A9B-01251EE8F6F4}" sibTransId="{97A29986-E640-4C50-9BDD-86B181328BEC}"/>
    <dgm:cxn modelId="{D610E2FB-64A7-4977-AD0E-974218B7377D}" type="presOf" srcId="{FDE91056-CB5B-4E9F-A357-4F7190FF6808}" destId="{48158FB8-1D96-481F-A7B6-69628AE67F54}" srcOrd="0" destOrd="0" presId="urn:microsoft.com/office/officeart/2005/8/layout/hProcess4"/>
    <dgm:cxn modelId="{7E6281AE-8F9E-46F1-A052-8F13C68206AA}" type="presParOf" srcId="{8DE9D40E-93A4-42A2-BC80-B1E01F6180F3}" destId="{FE2FF913-07A1-4BBB-9762-BCDB28EC3B63}" srcOrd="0" destOrd="0" presId="urn:microsoft.com/office/officeart/2005/8/layout/hProcess4"/>
    <dgm:cxn modelId="{ACC8F97C-6C88-4A1F-B323-944D454A338F}" type="presParOf" srcId="{8DE9D40E-93A4-42A2-BC80-B1E01F6180F3}" destId="{DD6124C4-3879-4348-B1FD-912D9E079DCF}" srcOrd="1" destOrd="0" presId="urn:microsoft.com/office/officeart/2005/8/layout/hProcess4"/>
    <dgm:cxn modelId="{D573448D-5058-48AE-9564-C55FB250EF7D}" type="presParOf" srcId="{8DE9D40E-93A4-42A2-BC80-B1E01F6180F3}" destId="{98AF263B-1827-429E-8320-896D35BE5689}" srcOrd="2" destOrd="0" presId="urn:microsoft.com/office/officeart/2005/8/layout/hProcess4"/>
    <dgm:cxn modelId="{9CBF2F9B-699C-4E7E-9B74-7D76166E3666}" type="presParOf" srcId="{98AF263B-1827-429E-8320-896D35BE5689}" destId="{B402C4CC-AFA9-4936-B231-24E04FC5E5A2}" srcOrd="0" destOrd="0" presId="urn:microsoft.com/office/officeart/2005/8/layout/hProcess4"/>
    <dgm:cxn modelId="{C5CCD573-2053-4B1F-9965-4575F83166C9}" type="presParOf" srcId="{B402C4CC-AFA9-4936-B231-24E04FC5E5A2}" destId="{520F7EE9-361C-442F-8A1A-5E9926988C4B}" srcOrd="0" destOrd="0" presId="urn:microsoft.com/office/officeart/2005/8/layout/hProcess4"/>
    <dgm:cxn modelId="{36E534F8-796B-4EC1-8459-899586E6DBB9}" type="presParOf" srcId="{B402C4CC-AFA9-4936-B231-24E04FC5E5A2}" destId="{3E9F7316-2417-4551-8A08-B31F4829F4C0}" srcOrd="1" destOrd="0" presId="urn:microsoft.com/office/officeart/2005/8/layout/hProcess4"/>
    <dgm:cxn modelId="{0D7F7ED5-2CC3-4E9F-A066-975E7D893B9E}" type="presParOf" srcId="{B402C4CC-AFA9-4936-B231-24E04FC5E5A2}" destId="{807840C0-8679-4E74-8B4B-C6CA3F060585}" srcOrd="2" destOrd="0" presId="urn:microsoft.com/office/officeart/2005/8/layout/hProcess4"/>
    <dgm:cxn modelId="{B68A062D-8AF0-4EBC-8021-2F323500E34C}" type="presParOf" srcId="{B402C4CC-AFA9-4936-B231-24E04FC5E5A2}" destId="{C8823DA2-B72B-4956-B9F7-9CDEB47A9E9F}" srcOrd="3" destOrd="0" presId="urn:microsoft.com/office/officeart/2005/8/layout/hProcess4"/>
    <dgm:cxn modelId="{09F790CA-E4E2-4606-B477-E928BE7A72F3}" type="presParOf" srcId="{B402C4CC-AFA9-4936-B231-24E04FC5E5A2}" destId="{7C862532-F5A1-415A-B5E0-4D5D319C42AD}" srcOrd="4" destOrd="0" presId="urn:microsoft.com/office/officeart/2005/8/layout/hProcess4"/>
    <dgm:cxn modelId="{5A70B430-CCEB-4E81-9706-4739CCA192D0}" type="presParOf" srcId="{98AF263B-1827-429E-8320-896D35BE5689}" destId="{ACF7C84D-F352-4E6E-A6FF-460CC6321F37}" srcOrd="1" destOrd="0" presId="urn:microsoft.com/office/officeart/2005/8/layout/hProcess4"/>
    <dgm:cxn modelId="{2B619D86-C249-4C37-BAD7-0FA3C66A0CFE}" type="presParOf" srcId="{98AF263B-1827-429E-8320-896D35BE5689}" destId="{B81AF798-2314-4014-871C-C42330004DAF}" srcOrd="2" destOrd="0" presId="urn:microsoft.com/office/officeart/2005/8/layout/hProcess4"/>
    <dgm:cxn modelId="{5BBD1484-4C43-4B2A-8712-05B9C6646022}" type="presParOf" srcId="{B81AF798-2314-4014-871C-C42330004DAF}" destId="{B00D7E8B-2203-47A1-B7C8-3A004E3FCA59}" srcOrd="0" destOrd="0" presId="urn:microsoft.com/office/officeart/2005/8/layout/hProcess4"/>
    <dgm:cxn modelId="{1085F3D8-9B16-4A47-A99B-A294D2C0FB3F}" type="presParOf" srcId="{B81AF798-2314-4014-871C-C42330004DAF}" destId="{48158FB8-1D96-481F-A7B6-69628AE67F54}" srcOrd="1" destOrd="0" presId="urn:microsoft.com/office/officeart/2005/8/layout/hProcess4"/>
    <dgm:cxn modelId="{AFB55F75-DB6D-47E7-8A00-13FFAF85FA57}" type="presParOf" srcId="{B81AF798-2314-4014-871C-C42330004DAF}" destId="{E92BDC66-997D-4562-B56E-DDF71EF629A0}" srcOrd="2" destOrd="0" presId="urn:microsoft.com/office/officeart/2005/8/layout/hProcess4"/>
    <dgm:cxn modelId="{D4FED852-61CA-4956-AD1B-B3AED3A83626}" type="presParOf" srcId="{B81AF798-2314-4014-871C-C42330004DAF}" destId="{32AFF95E-6503-4547-ACCA-E2C1618CC517}" srcOrd="3" destOrd="0" presId="urn:microsoft.com/office/officeart/2005/8/layout/hProcess4"/>
    <dgm:cxn modelId="{B8CFD959-4552-4418-A3DB-63BA19DA4D7C}" type="presParOf" srcId="{B81AF798-2314-4014-871C-C42330004DAF}" destId="{ECF3EFBC-3537-4251-A77F-7002445E3B3B}" srcOrd="4" destOrd="0" presId="urn:microsoft.com/office/officeart/2005/8/layout/hProcess4"/>
    <dgm:cxn modelId="{6F6B0CD6-EE94-450F-A5C2-78550617FD4F}" type="presParOf" srcId="{98AF263B-1827-429E-8320-896D35BE5689}" destId="{1AB7DC4E-F4D6-42E8-A410-817110A6B87F}" srcOrd="3" destOrd="0" presId="urn:microsoft.com/office/officeart/2005/8/layout/hProcess4"/>
    <dgm:cxn modelId="{3FA52773-9912-4C82-A9E4-78592DA0EBEF}" type="presParOf" srcId="{98AF263B-1827-429E-8320-896D35BE5689}" destId="{D0417DF5-24DD-43C7-B990-F553B31B6B04}" srcOrd="4" destOrd="0" presId="urn:microsoft.com/office/officeart/2005/8/layout/hProcess4"/>
    <dgm:cxn modelId="{C7BDFCFE-1899-41E7-9498-04979D4EFFC5}" type="presParOf" srcId="{D0417DF5-24DD-43C7-B990-F553B31B6B04}" destId="{E0E0DFA2-5BBB-4372-9353-5D63B88D1906}" srcOrd="0" destOrd="0" presId="urn:microsoft.com/office/officeart/2005/8/layout/hProcess4"/>
    <dgm:cxn modelId="{567B95DE-F991-4B57-AD9A-57F99365D66E}" type="presParOf" srcId="{D0417DF5-24DD-43C7-B990-F553B31B6B04}" destId="{E1A8C428-8235-4F58-8545-1CFB243E6EBD}" srcOrd="1" destOrd="0" presId="urn:microsoft.com/office/officeart/2005/8/layout/hProcess4"/>
    <dgm:cxn modelId="{B79EA7CF-5482-4DC8-A457-5C533B8A5990}" type="presParOf" srcId="{D0417DF5-24DD-43C7-B990-F553B31B6B04}" destId="{6FD58D7D-7A3B-4F1C-BF47-CDD7266B61FE}" srcOrd="2" destOrd="0" presId="urn:microsoft.com/office/officeart/2005/8/layout/hProcess4"/>
    <dgm:cxn modelId="{EC4BB81F-F48C-41E8-B4C4-E019964E9F47}" type="presParOf" srcId="{D0417DF5-24DD-43C7-B990-F553B31B6B04}" destId="{D5858423-F5BE-4D41-9804-042C740856E4}" srcOrd="3" destOrd="0" presId="urn:microsoft.com/office/officeart/2005/8/layout/hProcess4"/>
    <dgm:cxn modelId="{98DAB576-E8DB-4F26-BA4B-96772EF39336}" type="presParOf" srcId="{D0417DF5-24DD-43C7-B990-F553B31B6B04}" destId="{7042FBD6-2D9F-4086-9537-6B0ABC6D4C5B}" srcOrd="4" destOrd="0" presId="urn:microsoft.com/office/officeart/2005/8/layout/hProcess4"/>
    <dgm:cxn modelId="{902FE12C-88BF-46F0-A0C7-ADD9C064E5EF}" type="presParOf" srcId="{98AF263B-1827-429E-8320-896D35BE5689}" destId="{F3675727-5101-4FDE-A2DB-3F3E5A9CAD5E}" srcOrd="5" destOrd="0" presId="urn:microsoft.com/office/officeart/2005/8/layout/hProcess4"/>
    <dgm:cxn modelId="{FD7F75BF-527D-4255-A5C0-D6EA7E84B2DB}" type="presParOf" srcId="{98AF263B-1827-429E-8320-896D35BE5689}" destId="{0C8EDDA0-3C61-4A23-9423-2208F4EB907A}" srcOrd="6" destOrd="0" presId="urn:microsoft.com/office/officeart/2005/8/layout/hProcess4"/>
    <dgm:cxn modelId="{192C6F89-5486-4155-B2A3-B48D08A47306}" type="presParOf" srcId="{0C8EDDA0-3C61-4A23-9423-2208F4EB907A}" destId="{595F06FB-F27F-4039-819A-393AD2932D12}" srcOrd="0" destOrd="0" presId="urn:microsoft.com/office/officeart/2005/8/layout/hProcess4"/>
    <dgm:cxn modelId="{F0A4BC2B-2F43-4703-A795-3DAB4AA433AD}" type="presParOf" srcId="{0C8EDDA0-3C61-4A23-9423-2208F4EB907A}" destId="{FB671B55-2C90-4287-91CE-9D9736DF3A65}" srcOrd="1" destOrd="0" presId="urn:microsoft.com/office/officeart/2005/8/layout/hProcess4"/>
    <dgm:cxn modelId="{721DBC5C-3A19-4611-9744-780B2B121E58}" type="presParOf" srcId="{0C8EDDA0-3C61-4A23-9423-2208F4EB907A}" destId="{FB53C466-57E5-4591-BAC1-679E911E3FB0}" srcOrd="2" destOrd="0" presId="urn:microsoft.com/office/officeart/2005/8/layout/hProcess4"/>
    <dgm:cxn modelId="{E1F608C1-0BE0-4287-890D-4B8E886A7203}" type="presParOf" srcId="{0C8EDDA0-3C61-4A23-9423-2208F4EB907A}" destId="{B528A08B-A61F-49AA-B1DD-CF5FD2320751}" srcOrd="3" destOrd="0" presId="urn:microsoft.com/office/officeart/2005/8/layout/hProcess4"/>
    <dgm:cxn modelId="{D3F0163D-FE72-4CA9-B087-36A23477985F}" type="presParOf" srcId="{0C8EDDA0-3C61-4A23-9423-2208F4EB907A}" destId="{4477CD34-51FF-4A88-AEE3-F14BE4546A41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004F338-7043-4990-8C52-DCA3392B746B}" type="doc">
      <dgm:prSet loTypeId="urn:microsoft.com/office/officeart/2005/8/layout/hProcess4" loCatId="process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n-GB"/>
        </a:p>
      </dgm:t>
    </dgm:pt>
    <dgm:pt modelId="{089E32E2-DAED-477B-B4BA-FBCEAB95FEE1}">
      <dgm:prSet phldrT="[نص]" custT="1"/>
      <dgm:spPr/>
      <dgm:t>
        <a:bodyPr/>
        <a:lstStyle/>
        <a:p>
          <a:r>
            <a:rPr lang="en-GB" sz="2000" dirty="0" smtClean="0">
              <a:latin typeface="Humnst777 BlkCn BT" pitchFamily="34" charset="0"/>
              <a:cs typeface="Times New Roman" panose="02020603050405020304" pitchFamily="18" charset="0"/>
            </a:rPr>
            <a:t>Modern</a:t>
          </a:r>
          <a:endParaRPr lang="en-GB" sz="20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72F68B15-B365-4954-BBF1-02764D765E5D}" type="parTrans" cxnId="{5AAAB64E-704F-4FDA-8435-66A2E1A4FC0B}">
      <dgm:prSet/>
      <dgm:spPr/>
      <dgm:t>
        <a:bodyPr/>
        <a:lstStyle/>
        <a:p>
          <a:endParaRPr lang="en-GB"/>
        </a:p>
      </dgm:t>
    </dgm:pt>
    <dgm:pt modelId="{ADFF36D4-EA44-453A-B9C0-C2CFF1ADBFAA}" type="sibTrans" cxnId="{5AAAB64E-704F-4FDA-8435-66A2E1A4FC0B}">
      <dgm:prSet/>
      <dgm:sp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</dgm:spPr>
      <dgm:t>
        <a:bodyPr/>
        <a:lstStyle/>
        <a:p>
          <a:endParaRPr lang="en-GB"/>
        </a:p>
      </dgm:t>
    </dgm:pt>
    <dgm:pt modelId="{145C1F66-C57A-48DB-92EB-990D4D5C9C4F}">
      <dgm:prSet phldrT="[نص]" custT="1"/>
      <dgm:spPr/>
      <dgm:t>
        <a:bodyPr/>
        <a:lstStyle/>
        <a:p>
          <a:r>
            <a:rPr lang="en-US" sz="2000" dirty="0" smtClean="0">
              <a:latin typeface="Humnst777 BlkCn BT" pitchFamily="34" charset="0"/>
              <a:cs typeface="Times New Roman" panose="02020603050405020304" pitchFamily="18" charset="0"/>
            </a:rPr>
            <a:t>Postmodern</a:t>
          </a:r>
          <a:endParaRPr lang="en-GB" sz="20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EA4DAC4B-C5D7-4753-ACB8-D97DD5CF96FD}" type="parTrans" cxnId="{87F9FA65-C7F3-43F7-BD2E-EF0C850F746E}">
      <dgm:prSet/>
      <dgm:spPr/>
      <dgm:t>
        <a:bodyPr/>
        <a:lstStyle/>
        <a:p>
          <a:endParaRPr lang="en-GB"/>
        </a:p>
      </dgm:t>
    </dgm:pt>
    <dgm:pt modelId="{D73B4128-117C-4831-BB80-86083165C1F4}" type="sibTrans" cxnId="{87F9FA65-C7F3-43F7-BD2E-EF0C850F746E}">
      <dgm:prSet/>
      <dgm:sp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</dgm:spPr>
      <dgm:t>
        <a:bodyPr/>
        <a:lstStyle/>
        <a:p>
          <a:endParaRPr lang="en-GB"/>
        </a:p>
      </dgm:t>
    </dgm:pt>
    <dgm:pt modelId="{34D10ABB-4549-4E44-A21F-601834D88567}">
      <dgm:prSet phldrT="[نص]" custT="1"/>
      <dgm:spPr/>
      <dgm:t>
        <a:bodyPr/>
        <a:lstStyle/>
        <a:p>
          <a:r>
            <a:rPr lang="en-US" sz="2000" dirty="0" smtClean="0">
              <a:latin typeface="Humnst777 BlkCn BT" pitchFamily="34" charset="0"/>
              <a:cs typeface="Times New Roman" panose="02020603050405020304" pitchFamily="18" charset="0"/>
            </a:rPr>
            <a:t>De</a:t>
          </a:r>
          <a:r>
            <a:rPr lang="id-ID" sz="2000" dirty="0" smtClean="0">
              <a:latin typeface="Humnst777 BlkCn BT" pitchFamily="34" charset="0"/>
              <a:cs typeface="Times New Roman" panose="02020603050405020304" pitchFamily="18" charset="0"/>
            </a:rPr>
            <a:t>k</a:t>
          </a:r>
          <a:r>
            <a:rPr lang="en-US" sz="2000" dirty="0" err="1" smtClean="0">
              <a:latin typeface="Humnst777 BlkCn BT" pitchFamily="34" charset="0"/>
              <a:cs typeface="Times New Roman" panose="02020603050405020304" pitchFamily="18" charset="0"/>
            </a:rPr>
            <a:t>onstru</a:t>
          </a:r>
          <a:r>
            <a:rPr lang="id-ID" sz="2000" dirty="0" smtClean="0">
              <a:latin typeface="Humnst777 BlkCn BT" pitchFamily="34" charset="0"/>
              <a:cs typeface="Times New Roman" panose="02020603050405020304" pitchFamily="18" charset="0"/>
            </a:rPr>
            <a:t>ks</a:t>
          </a:r>
          <a:r>
            <a:rPr lang="en-US" sz="2000" dirty="0" err="1" smtClean="0">
              <a:latin typeface="Humnst777 BlkCn BT" pitchFamily="34" charset="0"/>
              <a:cs typeface="Times New Roman" panose="02020603050405020304" pitchFamily="18" charset="0"/>
            </a:rPr>
            <a:t>i</a:t>
          </a:r>
          <a:endParaRPr lang="en-GB" sz="20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0B5FF0CA-E4E0-47D0-92B1-D3AD8158CB80}" type="parTrans" cxnId="{E34C8744-C184-49FF-BD88-2A772EDDB3E3}">
      <dgm:prSet/>
      <dgm:spPr/>
      <dgm:t>
        <a:bodyPr/>
        <a:lstStyle/>
        <a:p>
          <a:endParaRPr lang="en-GB"/>
        </a:p>
      </dgm:t>
    </dgm:pt>
    <dgm:pt modelId="{765FF231-7508-40A8-A330-F8B23A345E5C}" type="sibTrans" cxnId="{E34C8744-C184-49FF-BD88-2A772EDDB3E3}">
      <dgm:prSet/>
      <dgm:spPr/>
      <dgm:t>
        <a:bodyPr/>
        <a:lstStyle/>
        <a:p>
          <a:endParaRPr lang="en-GB"/>
        </a:p>
      </dgm:t>
    </dgm:pt>
    <dgm:pt modelId="{8DE9D40E-93A4-42A2-BC80-B1E01F6180F3}" type="pres">
      <dgm:prSet presAssocID="{F004F338-7043-4990-8C52-DCA3392B746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E2FF913-07A1-4BBB-9762-BCDB28EC3B63}" type="pres">
      <dgm:prSet presAssocID="{F004F338-7043-4990-8C52-DCA3392B746B}" presName="tSp" presStyleCnt="0"/>
      <dgm:spPr/>
      <dgm:t>
        <a:bodyPr/>
        <a:lstStyle/>
        <a:p>
          <a:endParaRPr lang="id-ID"/>
        </a:p>
      </dgm:t>
    </dgm:pt>
    <dgm:pt modelId="{DD6124C4-3879-4348-B1FD-912D9E079DCF}" type="pres">
      <dgm:prSet presAssocID="{F004F338-7043-4990-8C52-DCA3392B746B}" presName="bSp" presStyleCnt="0"/>
      <dgm:spPr/>
      <dgm:t>
        <a:bodyPr/>
        <a:lstStyle/>
        <a:p>
          <a:endParaRPr lang="id-ID"/>
        </a:p>
      </dgm:t>
    </dgm:pt>
    <dgm:pt modelId="{98AF263B-1827-429E-8320-896D35BE5689}" type="pres">
      <dgm:prSet presAssocID="{F004F338-7043-4990-8C52-DCA3392B746B}" presName="process" presStyleCnt="0"/>
      <dgm:spPr/>
      <dgm:t>
        <a:bodyPr/>
        <a:lstStyle/>
        <a:p>
          <a:endParaRPr lang="id-ID"/>
        </a:p>
      </dgm:t>
    </dgm:pt>
    <dgm:pt modelId="{B402C4CC-AFA9-4936-B231-24E04FC5E5A2}" type="pres">
      <dgm:prSet presAssocID="{089E32E2-DAED-477B-B4BA-FBCEAB95FEE1}" presName="composite1" presStyleCnt="0"/>
      <dgm:spPr/>
      <dgm:t>
        <a:bodyPr/>
        <a:lstStyle/>
        <a:p>
          <a:endParaRPr lang="id-ID"/>
        </a:p>
      </dgm:t>
    </dgm:pt>
    <dgm:pt modelId="{520F7EE9-361C-442F-8A1A-5E9926988C4B}" type="pres">
      <dgm:prSet presAssocID="{089E32E2-DAED-477B-B4BA-FBCEAB95FEE1}" presName="dummyNode1" presStyleLbl="node1" presStyleIdx="0" presStyleCnt="3"/>
      <dgm:spPr/>
      <dgm:t>
        <a:bodyPr/>
        <a:lstStyle/>
        <a:p>
          <a:endParaRPr lang="id-ID"/>
        </a:p>
      </dgm:t>
    </dgm:pt>
    <dgm:pt modelId="{3E9F7316-2417-4551-8A08-B31F4829F4C0}" type="pres">
      <dgm:prSet presAssocID="{089E32E2-DAED-477B-B4BA-FBCEAB95FEE1}" presName="childNode1" presStyleLbl="bgAcc1" presStyleIdx="0" presStyleCnt="3" custScaleX="203122" custScaleY="175659">
        <dgm:presLayoutVars>
          <dgm:bulletEnabled val="1"/>
        </dgm:presLayoutVars>
      </dgm:prSet>
      <dgm:spPr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807840C0-8679-4E74-8B4B-C6CA3F060585}" type="pres">
      <dgm:prSet presAssocID="{089E32E2-DAED-477B-B4BA-FBCEAB95FEE1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8823DA2-B72B-4956-B9F7-9CDEB47A9E9F}" type="pres">
      <dgm:prSet presAssocID="{089E32E2-DAED-477B-B4BA-FBCEAB95FEE1}" presName="parentNode1" presStyleLbl="node1" presStyleIdx="0" presStyleCnt="3" custScaleX="203122" custScaleY="76987" custLinFactY="27225" custLinFactNeighborY="100000">
        <dgm:presLayoutVars>
          <dgm:chMax val="1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7C862532-F5A1-415A-B5E0-4D5D319C42AD}" type="pres">
      <dgm:prSet presAssocID="{089E32E2-DAED-477B-B4BA-FBCEAB95FEE1}" presName="connSite1" presStyleCnt="0"/>
      <dgm:spPr/>
      <dgm:t>
        <a:bodyPr/>
        <a:lstStyle/>
        <a:p>
          <a:endParaRPr lang="id-ID"/>
        </a:p>
      </dgm:t>
    </dgm:pt>
    <dgm:pt modelId="{ACF7C84D-F352-4E6E-A6FF-460CC6321F37}" type="pres">
      <dgm:prSet presAssocID="{ADFF36D4-EA44-453A-B9C0-C2CFF1ADBFAA}" presName="Name9" presStyleLbl="sibTrans2D1" presStyleIdx="0" presStyleCnt="2" custAng="495346" custScaleX="138987" custLinFactNeighborY="-7058"/>
      <dgm:spPr/>
      <dgm:t>
        <a:bodyPr/>
        <a:lstStyle/>
        <a:p>
          <a:endParaRPr lang="en-GB"/>
        </a:p>
      </dgm:t>
    </dgm:pt>
    <dgm:pt modelId="{B81AF798-2314-4014-871C-C42330004DAF}" type="pres">
      <dgm:prSet presAssocID="{145C1F66-C57A-48DB-92EB-990D4D5C9C4F}" presName="composite2" presStyleCnt="0"/>
      <dgm:spPr/>
      <dgm:t>
        <a:bodyPr/>
        <a:lstStyle/>
        <a:p>
          <a:endParaRPr lang="id-ID"/>
        </a:p>
      </dgm:t>
    </dgm:pt>
    <dgm:pt modelId="{B00D7E8B-2203-47A1-B7C8-3A004E3FCA59}" type="pres">
      <dgm:prSet presAssocID="{145C1F66-C57A-48DB-92EB-990D4D5C9C4F}" presName="dummyNode2" presStyleLbl="node1" presStyleIdx="0" presStyleCnt="3"/>
      <dgm:spPr/>
      <dgm:t>
        <a:bodyPr/>
        <a:lstStyle/>
        <a:p>
          <a:endParaRPr lang="id-ID"/>
        </a:p>
      </dgm:t>
    </dgm:pt>
    <dgm:pt modelId="{48158FB8-1D96-481F-A7B6-69628AE67F54}" type="pres">
      <dgm:prSet presAssocID="{145C1F66-C57A-48DB-92EB-990D4D5C9C4F}" presName="childNode2" presStyleLbl="bgAcc1" presStyleIdx="1" presStyleCnt="3" custScaleX="203122" custScaleY="175659">
        <dgm:presLayoutVars>
          <dgm:bulletEnabled val="1"/>
        </dgm:presLayoutVars>
      </dgm:prSet>
      <dgm:spPr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92BDC66-997D-4562-B56E-DDF71EF629A0}" type="pres">
      <dgm:prSet presAssocID="{145C1F66-C57A-48DB-92EB-990D4D5C9C4F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2AFF95E-6503-4547-ACCA-E2C1618CC517}" type="pres">
      <dgm:prSet presAssocID="{145C1F66-C57A-48DB-92EB-990D4D5C9C4F}" presName="parentNode2" presStyleLbl="node1" presStyleIdx="1" presStyleCnt="3" custScaleX="203122" custScaleY="76987" custLinFactY="-25827" custLinFactNeighborY="-100000">
        <dgm:presLayoutVars>
          <dgm:chMax val="0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ECF3EFBC-3537-4251-A77F-7002445E3B3B}" type="pres">
      <dgm:prSet presAssocID="{145C1F66-C57A-48DB-92EB-990D4D5C9C4F}" presName="connSite2" presStyleCnt="0"/>
      <dgm:spPr/>
      <dgm:t>
        <a:bodyPr/>
        <a:lstStyle/>
        <a:p>
          <a:endParaRPr lang="id-ID"/>
        </a:p>
      </dgm:t>
    </dgm:pt>
    <dgm:pt modelId="{1AB7DC4E-F4D6-42E8-A410-817110A6B87F}" type="pres">
      <dgm:prSet presAssocID="{D73B4128-117C-4831-BB80-86083165C1F4}" presName="Name18" presStyleLbl="sibTrans2D1" presStyleIdx="1" presStyleCnt="2" custAng="21256965" custScaleX="140143" custLinFactNeighborY="6205"/>
      <dgm:spPr/>
      <dgm:t>
        <a:bodyPr/>
        <a:lstStyle/>
        <a:p>
          <a:endParaRPr lang="en-GB"/>
        </a:p>
      </dgm:t>
    </dgm:pt>
    <dgm:pt modelId="{D0417DF5-24DD-43C7-B990-F553B31B6B04}" type="pres">
      <dgm:prSet presAssocID="{34D10ABB-4549-4E44-A21F-601834D88567}" presName="composite1" presStyleCnt="0"/>
      <dgm:spPr/>
      <dgm:t>
        <a:bodyPr/>
        <a:lstStyle/>
        <a:p>
          <a:endParaRPr lang="id-ID"/>
        </a:p>
      </dgm:t>
    </dgm:pt>
    <dgm:pt modelId="{E0E0DFA2-5BBB-4372-9353-5D63B88D1906}" type="pres">
      <dgm:prSet presAssocID="{34D10ABB-4549-4E44-A21F-601834D88567}" presName="dummyNode1" presStyleLbl="node1" presStyleIdx="1" presStyleCnt="3"/>
      <dgm:spPr/>
      <dgm:t>
        <a:bodyPr/>
        <a:lstStyle/>
        <a:p>
          <a:endParaRPr lang="id-ID"/>
        </a:p>
      </dgm:t>
    </dgm:pt>
    <dgm:pt modelId="{E1A8C428-8235-4F58-8545-1CFB243E6EBD}" type="pres">
      <dgm:prSet presAssocID="{34D10ABB-4549-4E44-A21F-601834D88567}" presName="childNode1" presStyleLbl="bgAcc1" presStyleIdx="2" presStyleCnt="3" custScaleX="203122" custScaleY="175659">
        <dgm:presLayoutVars>
          <dgm:bulletEnabled val="1"/>
        </dgm:presLayoutVars>
      </dgm:prSet>
      <dgm:spPr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6FD58D7D-7A3B-4F1C-BF47-CDD7266B61FE}" type="pres">
      <dgm:prSet presAssocID="{34D10ABB-4549-4E44-A21F-601834D88567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5858423-F5BE-4D41-9804-042C740856E4}" type="pres">
      <dgm:prSet presAssocID="{34D10ABB-4549-4E44-A21F-601834D88567}" presName="parentNode1" presStyleLbl="node1" presStyleIdx="2" presStyleCnt="3" custScaleX="203122" custScaleY="76987" custLinFactY="27225" custLinFactNeighborY="100000">
        <dgm:presLayoutVars>
          <dgm:chMax val="1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7042FBD6-2D9F-4086-9537-6B0ABC6D4C5B}" type="pres">
      <dgm:prSet presAssocID="{34D10ABB-4549-4E44-A21F-601834D88567}" presName="connSite1" presStyleCnt="0"/>
      <dgm:spPr/>
      <dgm:t>
        <a:bodyPr/>
        <a:lstStyle/>
        <a:p>
          <a:endParaRPr lang="id-ID"/>
        </a:p>
      </dgm:t>
    </dgm:pt>
  </dgm:ptLst>
  <dgm:cxnLst>
    <dgm:cxn modelId="{BE9433D9-7532-4A76-9451-323B2613B687}" type="presOf" srcId="{D73B4128-117C-4831-BB80-86083165C1F4}" destId="{1AB7DC4E-F4D6-42E8-A410-817110A6B87F}" srcOrd="0" destOrd="0" presId="urn:microsoft.com/office/officeart/2005/8/layout/hProcess4"/>
    <dgm:cxn modelId="{A30F9ADF-25E2-4204-A591-6CB12025DC7E}" type="presOf" srcId="{34D10ABB-4549-4E44-A21F-601834D88567}" destId="{D5858423-F5BE-4D41-9804-042C740856E4}" srcOrd="0" destOrd="0" presId="urn:microsoft.com/office/officeart/2005/8/layout/hProcess4"/>
    <dgm:cxn modelId="{E34C8744-C184-49FF-BD88-2A772EDDB3E3}" srcId="{F004F338-7043-4990-8C52-DCA3392B746B}" destId="{34D10ABB-4549-4E44-A21F-601834D88567}" srcOrd="2" destOrd="0" parTransId="{0B5FF0CA-E4E0-47D0-92B1-D3AD8158CB80}" sibTransId="{765FF231-7508-40A8-A330-F8B23A345E5C}"/>
    <dgm:cxn modelId="{59AE65E2-A51D-4FCA-BD89-7B372B0AF11D}" type="presOf" srcId="{F004F338-7043-4990-8C52-DCA3392B746B}" destId="{8DE9D40E-93A4-42A2-BC80-B1E01F6180F3}" srcOrd="0" destOrd="0" presId="urn:microsoft.com/office/officeart/2005/8/layout/hProcess4"/>
    <dgm:cxn modelId="{5AAAB64E-704F-4FDA-8435-66A2E1A4FC0B}" srcId="{F004F338-7043-4990-8C52-DCA3392B746B}" destId="{089E32E2-DAED-477B-B4BA-FBCEAB95FEE1}" srcOrd="0" destOrd="0" parTransId="{72F68B15-B365-4954-BBF1-02764D765E5D}" sibTransId="{ADFF36D4-EA44-453A-B9C0-C2CFF1ADBFAA}"/>
    <dgm:cxn modelId="{65A1DB3F-6BEC-416F-952A-1792E11B903A}" type="presOf" srcId="{145C1F66-C57A-48DB-92EB-990D4D5C9C4F}" destId="{32AFF95E-6503-4547-ACCA-E2C1618CC517}" srcOrd="0" destOrd="0" presId="urn:microsoft.com/office/officeart/2005/8/layout/hProcess4"/>
    <dgm:cxn modelId="{49AF236F-C81B-448B-96AB-68719590E0F8}" type="presOf" srcId="{089E32E2-DAED-477B-B4BA-FBCEAB95FEE1}" destId="{C8823DA2-B72B-4956-B9F7-9CDEB47A9E9F}" srcOrd="0" destOrd="0" presId="urn:microsoft.com/office/officeart/2005/8/layout/hProcess4"/>
    <dgm:cxn modelId="{87F9FA65-C7F3-43F7-BD2E-EF0C850F746E}" srcId="{F004F338-7043-4990-8C52-DCA3392B746B}" destId="{145C1F66-C57A-48DB-92EB-990D4D5C9C4F}" srcOrd="1" destOrd="0" parTransId="{EA4DAC4B-C5D7-4753-ACB8-D97DD5CF96FD}" sibTransId="{D73B4128-117C-4831-BB80-86083165C1F4}"/>
    <dgm:cxn modelId="{944BE687-9AD5-4A86-8127-17CCEE056AF0}" type="presOf" srcId="{ADFF36D4-EA44-453A-B9C0-C2CFF1ADBFAA}" destId="{ACF7C84D-F352-4E6E-A6FF-460CC6321F37}" srcOrd="0" destOrd="0" presId="urn:microsoft.com/office/officeart/2005/8/layout/hProcess4"/>
    <dgm:cxn modelId="{C74C9DAA-6500-4926-A463-0B042882613E}" type="presParOf" srcId="{8DE9D40E-93A4-42A2-BC80-B1E01F6180F3}" destId="{FE2FF913-07A1-4BBB-9762-BCDB28EC3B63}" srcOrd="0" destOrd="0" presId="urn:microsoft.com/office/officeart/2005/8/layout/hProcess4"/>
    <dgm:cxn modelId="{5B0935F3-D91E-422E-B95A-A8F10DAB8050}" type="presParOf" srcId="{8DE9D40E-93A4-42A2-BC80-B1E01F6180F3}" destId="{DD6124C4-3879-4348-B1FD-912D9E079DCF}" srcOrd="1" destOrd="0" presId="urn:microsoft.com/office/officeart/2005/8/layout/hProcess4"/>
    <dgm:cxn modelId="{93FB450B-F8C8-46F8-90DF-B438DE3F3EA7}" type="presParOf" srcId="{8DE9D40E-93A4-42A2-BC80-B1E01F6180F3}" destId="{98AF263B-1827-429E-8320-896D35BE5689}" srcOrd="2" destOrd="0" presId="urn:microsoft.com/office/officeart/2005/8/layout/hProcess4"/>
    <dgm:cxn modelId="{344C7C48-624F-4014-93B3-2A6F04CF957A}" type="presParOf" srcId="{98AF263B-1827-429E-8320-896D35BE5689}" destId="{B402C4CC-AFA9-4936-B231-24E04FC5E5A2}" srcOrd="0" destOrd="0" presId="urn:microsoft.com/office/officeart/2005/8/layout/hProcess4"/>
    <dgm:cxn modelId="{290AD5AB-8C91-4975-BD47-B018B7FCD888}" type="presParOf" srcId="{B402C4CC-AFA9-4936-B231-24E04FC5E5A2}" destId="{520F7EE9-361C-442F-8A1A-5E9926988C4B}" srcOrd="0" destOrd="0" presId="urn:microsoft.com/office/officeart/2005/8/layout/hProcess4"/>
    <dgm:cxn modelId="{B8D255DF-6BE3-4519-9EE7-9B4E3743F5D4}" type="presParOf" srcId="{B402C4CC-AFA9-4936-B231-24E04FC5E5A2}" destId="{3E9F7316-2417-4551-8A08-B31F4829F4C0}" srcOrd="1" destOrd="0" presId="urn:microsoft.com/office/officeart/2005/8/layout/hProcess4"/>
    <dgm:cxn modelId="{1E174537-AEAC-4FFD-8462-F042CDC89B64}" type="presParOf" srcId="{B402C4CC-AFA9-4936-B231-24E04FC5E5A2}" destId="{807840C0-8679-4E74-8B4B-C6CA3F060585}" srcOrd="2" destOrd="0" presId="urn:microsoft.com/office/officeart/2005/8/layout/hProcess4"/>
    <dgm:cxn modelId="{A493BF45-28BB-4C7F-AF10-B5E8E794C6F1}" type="presParOf" srcId="{B402C4CC-AFA9-4936-B231-24E04FC5E5A2}" destId="{C8823DA2-B72B-4956-B9F7-9CDEB47A9E9F}" srcOrd="3" destOrd="0" presId="urn:microsoft.com/office/officeart/2005/8/layout/hProcess4"/>
    <dgm:cxn modelId="{D8EFF3FE-C926-4BD9-BFE3-323962B1704B}" type="presParOf" srcId="{B402C4CC-AFA9-4936-B231-24E04FC5E5A2}" destId="{7C862532-F5A1-415A-B5E0-4D5D319C42AD}" srcOrd="4" destOrd="0" presId="urn:microsoft.com/office/officeart/2005/8/layout/hProcess4"/>
    <dgm:cxn modelId="{BB919B90-B6A6-4FE8-8BDC-39F58B3EE5CF}" type="presParOf" srcId="{98AF263B-1827-429E-8320-896D35BE5689}" destId="{ACF7C84D-F352-4E6E-A6FF-460CC6321F37}" srcOrd="1" destOrd="0" presId="urn:microsoft.com/office/officeart/2005/8/layout/hProcess4"/>
    <dgm:cxn modelId="{B70DED1F-232B-4226-B6E7-DCCA828C799E}" type="presParOf" srcId="{98AF263B-1827-429E-8320-896D35BE5689}" destId="{B81AF798-2314-4014-871C-C42330004DAF}" srcOrd="2" destOrd="0" presId="urn:microsoft.com/office/officeart/2005/8/layout/hProcess4"/>
    <dgm:cxn modelId="{9534731C-6033-46D9-AF1E-5A4FE57C3896}" type="presParOf" srcId="{B81AF798-2314-4014-871C-C42330004DAF}" destId="{B00D7E8B-2203-47A1-B7C8-3A004E3FCA59}" srcOrd="0" destOrd="0" presId="urn:microsoft.com/office/officeart/2005/8/layout/hProcess4"/>
    <dgm:cxn modelId="{A7436683-410A-4C59-ADBA-E86E6DE33AE0}" type="presParOf" srcId="{B81AF798-2314-4014-871C-C42330004DAF}" destId="{48158FB8-1D96-481F-A7B6-69628AE67F54}" srcOrd="1" destOrd="0" presId="urn:microsoft.com/office/officeart/2005/8/layout/hProcess4"/>
    <dgm:cxn modelId="{7C8BB54B-8EAD-4220-8180-7F3C004AB48D}" type="presParOf" srcId="{B81AF798-2314-4014-871C-C42330004DAF}" destId="{E92BDC66-997D-4562-B56E-DDF71EF629A0}" srcOrd="2" destOrd="0" presId="urn:microsoft.com/office/officeart/2005/8/layout/hProcess4"/>
    <dgm:cxn modelId="{74D719BA-D16C-4DA4-ACCB-1B714E24F526}" type="presParOf" srcId="{B81AF798-2314-4014-871C-C42330004DAF}" destId="{32AFF95E-6503-4547-ACCA-E2C1618CC517}" srcOrd="3" destOrd="0" presId="urn:microsoft.com/office/officeart/2005/8/layout/hProcess4"/>
    <dgm:cxn modelId="{1ADB7147-BDE4-4A81-8D3E-87B63C38A0E7}" type="presParOf" srcId="{B81AF798-2314-4014-871C-C42330004DAF}" destId="{ECF3EFBC-3537-4251-A77F-7002445E3B3B}" srcOrd="4" destOrd="0" presId="urn:microsoft.com/office/officeart/2005/8/layout/hProcess4"/>
    <dgm:cxn modelId="{1F4F4670-05BF-4D0F-B164-CAE8BDF4E4E7}" type="presParOf" srcId="{98AF263B-1827-429E-8320-896D35BE5689}" destId="{1AB7DC4E-F4D6-42E8-A410-817110A6B87F}" srcOrd="3" destOrd="0" presId="urn:microsoft.com/office/officeart/2005/8/layout/hProcess4"/>
    <dgm:cxn modelId="{C9B01050-CFB3-4D22-B85E-736AD4DCF856}" type="presParOf" srcId="{98AF263B-1827-429E-8320-896D35BE5689}" destId="{D0417DF5-24DD-43C7-B990-F553B31B6B04}" srcOrd="4" destOrd="0" presId="urn:microsoft.com/office/officeart/2005/8/layout/hProcess4"/>
    <dgm:cxn modelId="{BE4D4551-D7F1-4D74-8D13-53A98A5AE5F6}" type="presParOf" srcId="{D0417DF5-24DD-43C7-B990-F553B31B6B04}" destId="{E0E0DFA2-5BBB-4372-9353-5D63B88D1906}" srcOrd="0" destOrd="0" presId="urn:microsoft.com/office/officeart/2005/8/layout/hProcess4"/>
    <dgm:cxn modelId="{0EC19E66-4FBA-443F-8B84-F594A90CA130}" type="presParOf" srcId="{D0417DF5-24DD-43C7-B990-F553B31B6B04}" destId="{E1A8C428-8235-4F58-8545-1CFB243E6EBD}" srcOrd="1" destOrd="0" presId="urn:microsoft.com/office/officeart/2005/8/layout/hProcess4"/>
    <dgm:cxn modelId="{3A540E8E-3CFC-41F7-BB8F-CC5FE8973761}" type="presParOf" srcId="{D0417DF5-24DD-43C7-B990-F553B31B6B04}" destId="{6FD58D7D-7A3B-4F1C-BF47-CDD7266B61FE}" srcOrd="2" destOrd="0" presId="urn:microsoft.com/office/officeart/2005/8/layout/hProcess4"/>
    <dgm:cxn modelId="{59A88277-E4A6-4DF8-BA67-BEA0C212C958}" type="presParOf" srcId="{D0417DF5-24DD-43C7-B990-F553B31B6B04}" destId="{D5858423-F5BE-4D41-9804-042C740856E4}" srcOrd="3" destOrd="0" presId="urn:microsoft.com/office/officeart/2005/8/layout/hProcess4"/>
    <dgm:cxn modelId="{AA6B7464-459B-48E3-8DD5-3F52158BAF58}" type="presParOf" srcId="{D0417DF5-24DD-43C7-B990-F553B31B6B04}" destId="{7042FBD6-2D9F-4086-9537-6B0ABC6D4C5B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EEB96AC-D406-457E-AC30-498F632C2AE4}" type="doc">
      <dgm:prSet loTypeId="urn:microsoft.com/office/officeart/2005/8/layout/orgChart1" loCatId="hierarchy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en-GB"/>
        </a:p>
      </dgm:t>
    </dgm:pt>
    <dgm:pt modelId="{E1896F0F-3F11-424A-A7BB-C09B3505A16E}">
      <dgm:prSet phldrT="[نص]" custT="1"/>
      <dgm:spPr/>
      <dgm:t>
        <a:bodyPr/>
        <a:lstStyle/>
        <a:p>
          <a:r>
            <a:rPr lang="en-US" sz="1200" b="1" dirty="0" smtClean="0"/>
            <a:t>Sub</a:t>
          </a:r>
          <a:r>
            <a:rPr lang="id-ID" sz="1200" b="1" dirty="0" smtClean="0"/>
            <a:t>y</a:t>
          </a:r>
          <a:r>
            <a:rPr lang="en-US" sz="1200" b="1" dirty="0" smtClean="0"/>
            <a:t>e</a:t>
          </a:r>
          <a:r>
            <a:rPr lang="id-ID" sz="1200" b="1" dirty="0" smtClean="0"/>
            <a:t>k</a:t>
          </a:r>
          <a:r>
            <a:rPr lang="en-US" sz="1200" b="1" dirty="0" smtClean="0"/>
            <a:t> </a:t>
          </a:r>
          <a:endParaRPr lang="en-GB" sz="1200" b="1" dirty="0"/>
        </a:p>
      </dgm:t>
    </dgm:pt>
    <dgm:pt modelId="{FFAB527F-0264-43D7-8CEC-F81F7ABBE844}" type="parTrans" cxnId="{56C9D47B-FD38-4FFA-BA40-BB64007D1897}">
      <dgm:prSet/>
      <dgm:spPr/>
      <dgm:t>
        <a:bodyPr/>
        <a:lstStyle/>
        <a:p>
          <a:endParaRPr lang="en-GB"/>
        </a:p>
      </dgm:t>
    </dgm:pt>
    <dgm:pt modelId="{5A05E33D-9F01-4504-B307-B6F30BC80FD5}" type="sibTrans" cxnId="{56C9D47B-FD38-4FFA-BA40-BB64007D1897}">
      <dgm:prSet/>
      <dgm:spPr/>
      <dgm:t>
        <a:bodyPr/>
        <a:lstStyle/>
        <a:p>
          <a:endParaRPr lang="en-GB"/>
        </a:p>
      </dgm:t>
    </dgm:pt>
    <dgm:pt modelId="{F3EAACE7-0085-4DDA-B9E3-88885CDFE557}">
      <dgm:prSet phldrT="[نص]" custT="1"/>
      <dgm:spPr/>
      <dgm:t>
        <a:bodyPr/>
        <a:lstStyle/>
        <a:p>
          <a:r>
            <a:rPr lang="en-US" sz="1100" b="1" smtClean="0"/>
            <a:t>1. Meta</a:t>
          </a:r>
          <a:r>
            <a:rPr lang="id-ID" sz="1100" b="1" smtClean="0"/>
            <a:t>fi</a:t>
          </a:r>
          <a:r>
            <a:rPr lang="en-US" sz="1100" b="1" smtClean="0"/>
            <a:t>si</a:t>
          </a:r>
          <a:r>
            <a:rPr lang="id-ID" sz="1100" b="1" smtClean="0"/>
            <a:t>k</a:t>
          </a:r>
          <a:endParaRPr lang="en-GB" sz="1100" dirty="0"/>
        </a:p>
      </dgm:t>
    </dgm:pt>
    <dgm:pt modelId="{44E3CC4F-AE00-4CED-ABED-BA60A57AD79C}" type="parTrans" cxnId="{EE0A6DD9-83AE-4B57-A73C-1D433A622D75}">
      <dgm:prSet/>
      <dgm:spPr/>
      <dgm:t>
        <a:bodyPr/>
        <a:lstStyle/>
        <a:p>
          <a:endParaRPr lang="en-GB"/>
        </a:p>
      </dgm:t>
    </dgm:pt>
    <dgm:pt modelId="{21901CD5-E26A-4A0F-A9CA-0DED8B3B46B6}" type="sibTrans" cxnId="{EE0A6DD9-83AE-4B57-A73C-1D433A622D75}">
      <dgm:prSet/>
      <dgm:spPr/>
      <dgm:t>
        <a:bodyPr/>
        <a:lstStyle/>
        <a:p>
          <a:endParaRPr lang="en-GB"/>
        </a:p>
      </dgm:t>
    </dgm:pt>
    <dgm:pt modelId="{E65EA6C3-7582-46B5-92F0-7A0BF40279D0}">
      <dgm:prSet phldrT="[نص]" custT="1"/>
      <dgm:spPr/>
      <dgm:t>
        <a:bodyPr/>
        <a:lstStyle/>
        <a:p>
          <a:r>
            <a:rPr lang="en-US" sz="1200" b="1" smtClean="0"/>
            <a:t>2. </a:t>
          </a:r>
          <a:r>
            <a:rPr lang="id-ID" sz="1200" b="1" smtClean="0"/>
            <a:t>Kejelasan</a:t>
          </a:r>
          <a:endParaRPr lang="en-GB" sz="1200" dirty="0"/>
        </a:p>
      </dgm:t>
    </dgm:pt>
    <dgm:pt modelId="{3C4BC68F-837A-4800-A6D5-1E414D71F90F}" type="parTrans" cxnId="{0AC354EC-E701-4898-A63B-6EDC6C923902}">
      <dgm:prSet/>
      <dgm:spPr/>
      <dgm:t>
        <a:bodyPr/>
        <a:lstStyle/>
        <a:p>
          <a:endParaRPr lang="en-GB"/>
        </a:p>
      </dgm:t>
    </dgm:pt>
    <dgm:pt modelId="{2EB8E152-F4CE-4003-95D9-D63E738FDE88}" type="sibTrans" cxnId="{0AC354EC-E701-4898-A63B-6EDC6C923902}">
      <dgm:prSet/>
      <dgm:spPr/>
      <dgm:t>
        <a:bodyPr/>
        <a:lstStyle/>
        <a:p>
          <a:endParaRPr lang="en-GB"/>
        </a:p>
      </dgm:t>
    </dgm:pt>
    <dgm:pt modelId="{3BD42F80-5DEF-4AE9-8F32-BCF762741208}">
      <dgm:prSet phldrT="[نص]" custT="1"/>
      <dgm:spPr/>
      <dgm:t>
        <a:bodyPr/>
        <a:lstStyle/>
        <a:p>
          <a:r>
            <a:rPr lang="en-GB" sz="1200" b="1" dirty="0" smtClean="0"/>
            <a:t>8. Palimpsest</a:t>
          </a:r>
          <a:endParaRPr lang="en-GB" sz="1200" b="1" dirty="0"/>
        </a:p>
      </dgm:t>
    </dgm:pt>
    <dgm:pt modelId="{5A11AF31-31A7-40F3-9443-F7DAE37638DB}" type="parTrans" cxnId="{D04A576E-A288-45FE-B522-FDDB8347F7F2}">
      <dgm:prSet/>
      <dgm:spPr/>
      <dgm:t>
        <a:bodyPr/>
        <a:lstStyle/>
        <a:p>
          <a:endParaRPr lang="en-GB"/>
        </a:p>
      </dgm:t>
    </dgm:pt>
    <dgm:pt modelId="{7B45227B-E742-4F13-A79C-AB4952132F1F}" type="sibTrans" cxnId="{D04A576E-A288-45FE-B522-FDDB8347F7F2}">
      <dgm:prSet/>
      <dgm:spPr/>
      <dgm:t>
        <a:bodyPr/>
        <a:lstStyle/>
        <a:p>
          <a:endParaRPr lang="en-GB"/>
        </a:p>
      </dgm:t>
    </dgm:pt>
    <dgm:pt modelId="{26CCE9B2-04DE-4D0D-B4D0-613FDD287582}">
      <dgm:prSet phldrT="[نص]" custT="1"/>
      <dgm:spPr/>
      <dgm:t>
        <a:bodyPr/>
        <a:lstStyle/>
        <a:p>
          <a:r>
            <a:rPr lang="en-US" sz="1050" b="1" smtClean="0"/>
            <a:t>3. Logo</a:t>
          </a:r>
          <a:r>
            <a:rPr lang="id-ID" sz="1050" b="1" smtClean="0"/>
            <a:t>s</a:t>
          </a:r>
          <a:r>
            <a:rPr lang="en-US" sz="1050" b="1" smtClean="0"/>
            <a:t>entris</a:t>
          </a:r>
          <a:endParaRPr lang="en-GB" sz="1050" dirty="0"/>
        </a:p>
      </dgm:t>
    </dgm:pt>
    <dgm:pt modelId="{7DBB3E87-F9BC-4565-B788-9543B9E12F8A}" type="parTrans" cxnId="{79B0E8B2-96F0-4F64-85E1-9549F7FF4890}">
      <dgm:prSet/>
      <dgm:spPr/>
      <dgm:t>
        <a:bodyPr/>
        <a:lstStyle/>
        <a:p>
          <a:endParaRPr lang="en-GB"/>
        </a:p>
      </dgm:t>
    </dgm:pt>
    <dgm:pt modelId="{CDA730EC-449A-4B38-944B-648EBE65522B}" type="sibTrans" cxnId="{79B0E8B2-96F0-4F64-85E1-9549F7FF4890}">
      <dgm:prSet/>
      <dgm:spPr/>
      <dgm:t>
        <a:bodyPr/>
        <a:lstStyle/>
        <a:p>
          <a:endParaRPr lang="en-GB"/>
        </a:p>
      </dgm:t>
    </dgm:pt>
    <dgm:pt modelId="{629AD1F8-F9F6-4294-91D5-6A26D08A7970}">
      <dgm:prSet phldrT="[نص]" custT="1"/>
      <dgm:spPr/>
      <dgm:t>
        <a:bodyPr/>
        <a:lstStyle/>
        <a:p>
          <a:r>
            <a:rPr lang="en-US" sz="1200" b="1" smtClean="0"/>
            <a:t>4. </a:t>
          </a:r>
          <a:r>
            <a:rPr lang="id-ID" sz="1200" b="1" smtClean="0"/>
            <a:t>Makna</a:t>
          </a:r>
          <a:endParaRPr lang="en-GB" sz="1200" dirty="0"/>
        </a:p>
      </dgm:t>
    </dgm:pt>
    <dgm:pt modelId="{E70DB474-039D-4DFF-95AE-EAD232532159}" type="parTrans" cxnId="{DA09C7D4-D397-4976-A0EB-532CE4C3230D}">
      <dgm:prSet/>
      <dgm:spPr/>
      <dgm:t>
        <a:bodyPr/>
        <a:lstStyle/>
        <a:p>
          <a:endParaRPr lang="en-GB"/>
        </a:p>
      </dgm:t>
    </dgm:pt>
    <dgm:pt modelId="{1257285D-E0B4-4A21-8626-E41B7379D67B}" type="sibTrans" cxnId="{DA09C7D4-D397-4976-A0EB-532CE4C3230D}">
      <dgm:prSet/>
      <dgm:spPr/>
      <dgm:t>
        <a:bodyPr/>
        <a:lstStyle/>
        <a:p>
          <a:endParaRPr lang="en-GB"/>
        </a:p>
      </dgm:t>
    </dgm:pt>
    <dgm:pt modelId="{8DE136FE-5122-46BC-A116-C6F4EF1C5339}">
      <dgm:prSet phldrT="[نص]" custT="1"/>
      <dgm:spPr/>
      <dgm:t>
        <a:bodyPr/>
        <a:lstStyle/>
        <a:p>
          <a:r>
            <a:rPr lang="en-GB" sz="1200" b="1" smtClean="0">
              <a:latin typeface="+mj-lt"/>
            </a:rPr>
            <a:t>5. </a:t>
          </a:r>
          <a:r>
            <a:rPr lang="id-ID" sz="1200" b="1" smtClean="0">
              <a:latin typeface="+mj-lt"/>
            </a:rPr>
            <a:t>Perasaan</a:t>
          </a:r>
          <a:endParaRPr lang="en-GB" sz="1200" dirty="0"/>
        </a:p>
      </dgm:t>
    </dgm:pt>
    <dgm:pt modelId="{353AB64F-D170-4120-868F-DF4B0EFC139D}" type="parTrans" cxnId="{7F3BBD20-62B9-47F9-BD97-4B278B4D3ED4}">
      <dgm:prSet/>
      <dgm:spPr/>
      <dgm:t>
        <a:bodyPr/>
        <a:lstStyle/>
        <a:p>
          <a:endParaRPr lang="en-GB"/>
        </a:p>
      </dgm:t>
    </dgm:pt>
    <dgm:pt modelId="{08949FB7-A9C7-47C0-8646-541C8124C3D3}" type="sibTrans" cxnId="{7F3BBD20-62B9-47F9-BD97-4B278B4D3ED4}">
      <dgm:prSet/>
      <dgm:spPr/>
      <dgm:t>
        <a:bodyPr/>
        <a:lstStyle/>
        <a:p>
          <a:endParaRPr lang="en-GB"/>
        </a:p>
      </dgm:t>
    </dgm:pt>
    <dgm:pt modelId="{BE6608B1-620B-4B63-854A-050AF4982A0D}">
      <dgm:prSet phldrT="[نص]" custT="1"/>
      <dgm:spPr/>
      <dgm:t>
        <a:bodyPr/>
        <a:lstStyle/>
        <a:p>
          <a:r>
            <a:rPr lang="en-GB" sz="1200" b="1" smtClean="0">
              <a:latin typeface="+mj-lt"/>
            </a:rPr>
            <a:t>6. </a:t>
          </a:r>
          <a:r>
            <a:rPr lang="id-ID" sz="1200" b="1" smtClean="0">
              <a:latin typeface="+mj-lt"/>
            </a:rPr>
            <a:t>Pemikiran </a:t>
          </a:r>
          <a:r>
            <a:rPr lang="en-GB" sz="1200" b="1" smtClean="0">
              <a:latin typeface="+mj-lt"/>
            </a:rPr>
            <a:t>Bin</a:t>
          </a:r>
          <a:r>
            <a:rPr lang="id-ID" sz="1200" b="1" smtClean="0">
              <a:latin typeface="+mj-lt"/>
            </a:rPr>
            <a:t>e</a:t>
          </a:r>
          <a:r>
            <a:rPr lang="en-GB" sz="1200" b="1" smtClean="0">
              <a:latin typeface="+mj-lt"/>
            </a:rPr>
            <a:t>r</a:t>
          </a:r>
          <a:endParaRPr lang="en-GB" sz="1200" dirty="0"/>
        </a:p>
      </dgm:t>
    </dgm:pt>
    <dgm:pt modelId="{122A4158-282D-459F-8B23-70B252E96D34}" type="parTrans" cxnId="{E3D7507F-70A1-4176-8C4A-4EE9EFD3B328}">
      <dgm:prSet/>
      <dgm:spPr/>
      <dgm:t>
        <a:bodyPr/>
        <a:lstStyle/>
        <a:p>
          <a:endParaRPr lang="en-GB"/>
        </a:p>
      </dgm:t>
    </dgm:pt>
    <dgm:pt modelId="{DD3CFE9C-A4B3-4953-99DB-D7514F50FDC2}" type="sibTrans" cxnId="{E3D7507F-70A1-4176-8C4A-4EE9EFD3B328}">
      <dgm:prSet/>
      <dgm:spPr/>
      <dgm:t>
        <a:bodyPr/>
        <a:lstStyle/>
        <a:p>
          <a:endParaRPr lang="en-GB"/>
        </a:p>
      </dgm:t>
    </dgm:pt>
    <dgm:pt modelId="{03A1E5BC-8C8D-4173-BED5-6E20AC7D6DDB}">
      <dgm:prSet phldrT="[نص]" custT="1"/>
      <dgm:spPr/>
      <dgm:t>
        <a:bodyPr/>
        <a:lstStyle/>
        <a:p>
          <a:r>
            <a:rPr lang="en-GB" sz="1000" b="1" smtClean="0">
              <a:latin typeface="+mj-lt"/>
            </a:rPr>
            <a:t>7. </a:t>
          </a:r>
          <a:r>
            <a:rPr lang="id-ID" sz="1000" b="1" smtClean="0">
              <a:latin typeface="+mj-lt"/>
            </a:rPr>
            <a:t>F</a:t>
          </a:r>
          <a:r>
            <a:rPr lang="en-GB" sz="1000" b="1" smtClean="0">
              <a:latin typeface="+mj-lt"/>
            </a:rPr>
            <a:t>ono</a:t>
          </a:r>
          <a:r>
            <a:rPr lang="id-ID" sz="1000" b="1" smtClean="0">
              <a:latin typeface="+mj-lt"/>
            </a:rPr>
            <a:t>s</a:t>
          </a:r>
          <a:r>
            <a:rPr lang="en-GB" sz="1000" b="1" smtClean="0">
              <a:latin typeface="+mj-lt"/>
            </a:rPr>
            <a:t>entris</a:t>
          </a:r>
          <a:endParaRPr lang="en-GB" sz="1000" dirty="0"/>
        </a:p>
      </dgm:t>
    </dgm:pt>
    <dgm:pt modelId="{FDD4FB34-6F1C-49AA-8B9B-DC71382AC0C0}" type="parTrans" cxnId="{59C74826-6887-491B-9768-68FEEABFC3E4}">
      <dgm:prSet/>
      <dgm:spPr/>
      <dgm:t>
        <a:bodyPr/>
        <a:lstStyle/>
        <a:p>
          <a:endParaRPr lang="en-GB"/>
        </a:p>
      </dgm:t>
    </dgm:pt>
    <dgm:pt modelId="{74B815E2-1D71-46CA-B6FA-344C9F59FB1E}" type="sibTrans" cxnId="{59C74826-6887-491B-9768-68FEEABFC3E4}">
      <dgm:prSet/>
      <dgm:spPr/>
      <dgm:t>
        <a:bodyPr/>
        <a:lstStyle/>
        <a:p>
          <a:endParaRPr lang="en-GB"/>
        </a:p>
      </dgm:t>
    </dgm:pt>
    <dgm:pt modelId="{B9F909BD-BFF1-435F-A478-4DEE2637EDB8}" type="pres">
      <dgm:prSet presAssocID="{CEEB96AC-D406-457E-AC30-498F632C2AE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3139E251-C358-4DE6-8527-238F471C1752}" type="pres">
      <dgm:prSet presAssocID="{E1896F0F-3F11-424A-A7BB-C09B3505A16E}" presName="hierRoot1" presStyleCnt="0">
        <dgm:presLayoutVars>
          <dgm:hierBranch val="init"/>
        </dgm:presLayoutVars>
      </dgm:prSet>
      <dgm:spPr/>
      <dgm:t>
        <a:bodyPr/>
        <a:lstStyle/>
        <a:p>
          <a:endParaRPr lang="id-ID"/>
        </a:p>
      </dgm:t>
    </dgm:pt>
    <dgm:pt modelId="{ED4ACAD0-5915-401D-981F-AF3A0916732C}" type="pres">
      <dgm:prSet presAssocID="{E1896F0F-3F11-424A-A7BB-C09B3505A16E}" presName="rootComposite1" presStyleCnt="0"/>
      <dgm:spPr/>
      <dgm:t>
        <a:bodyPr/>
        <a:lstStyle/>
        <a:p>
          <a:endParaRPr lang="id-ID"/>
        </a:p>
      </dgm:t>
    </dgm:pt>
    <dgm:pt modelId="{65C6FD21-4C02-47F3-91E8-75825C6B60CE}" type="pres">
      <dgm:prSet presAssocID="{E1896F0F-3F11-424A-A7BB-C09B3505A16E}" presName="rootText1" presStyleLbl="node0" presStyleIdx="0" presStyleCnt="1" custLinFactY="-94012" custLinFactNeighborX="-2658" custLinFactNeighborY="-100000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39DEB7D6-8329-452C-8EC7-F7BC634F01C2}" type="pres">
      <dgm:prSet presAssocID="{E1896F0F-3F11-424A-A7BB-C09B3505A16E}" presName="rootConnector1" presStyleLbl="node1" presStyleIdx="0" presStyleCnt="0"/>
      <dgm:spPr/>
      <dgm:t>
        <a:bodyPr/>
        <a:lstStyle/>
        <a:p>
          <a:endParaRPr lang="en-GB"/>
        </a:p>
      </dgm:t>
    </dgm:pt>
    <dgm:pt modelId="{F694EE43-A27B-41E3-A7F3-47A1DCF09862}" type="pres">
      <dgm:prSet presAssocID="{E1896F0F-3F11-424A-A7BB-C09B3505A16E}" presName="hierChild2" presStyleCnt="0"/>
      <dgm:spPr/>
      <dgm:t>
        <a:bodyPr/>
        <a:lstStyle/>
        <a:p>
          <a:endParaRPr lang="id-ID"/>
        </a:p>
      </dgm:t>
    </dgm:pt>
    <dgm:pt modelId="{249FC079-D100-4F02-9DF5-8D723D843714}" type="pres">
      <dgm:prSet presAssocID="{44E3CC4F-AE00-4CED-ABED-BA60A57AD79C}" presName="Name37" presStyleLbl="parChTrans1D2" presStyleIdx="0" presStyleCnt="8"/>
      <dgm:spPr/>
      <dgm:t>
        <a:bodyPr/>
        <a:lstStyle/>
        <a:p>
          <a:endParaRPr lang="en-GB"/>
        </a:p>
      </dgm:t>
    </dgm:pt>
    <dgm:pt modelId="{E77BE578-D65F-4A08-B595-4A09E2E4A1D6}" type="pres">
      <dgm:prSet presAssocID="{F3EAACE7-0085-4DDA-B9E3-88885CDFE557}" presName="hierRoot2" presStyleCnt="0">
        <dgm:presLayoutVars>
          <dgm:hierBranch val="init"/>
        </dgm:presLayoutVars>
      </dgm:prSet>
      <dgm:spPr/>
      <dgm:t>
        <a:bodyPr/>
        <a:lstStyle/>
        <a:p>
          <a:endParaRPr lang="id-ID"/>
        </a:p>
      </dgm:t>
    </dgm:pt>
    <dgm:pt modelId="{E4C45F68-BA54-45C6-994F-6575AC777F4E}" type="pres">
      <dgm:prSet presAssocID="{F3EAACE7-0085-4DDA-B9E3-88885CDFE557}" presName="rootComposite" presStyleCnt="0"/>
      <dgm:spPr/>
      <dgm:t>
        <a:bodyPr/>
        <a:lstStyle/>
        <a:p>
          <a:endParaRPr lang="id-ID"/>
        </a:p>
      </dgm:t>
    </dgm:pt>
    <dgm:pt modelId="{C35A3253-BD27-4484-8ECC-7EBC50C15D56}" type="pres">
      <dgm:prSet presAssocID="{F3EAACE7-0085-4DDA-B9E3-88885CDFE557}" presName="rootText" presStyleLbl="node2" presStyleIdx="0" presStyleCnt="8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9F2DF1CB-BA7C-4A8B-8D47-1E6C1E97B5E2}" type="pres">
      <dgm:prSet presAssocID="{F3EAACE7-0085-4DDA-B9E3-88885CDFE557}" presName="rootConnector" presStyleLbl="node2" presStyleIdx="0" presStyleCnt="8"/>
      <dgm:spPr/>
      <dgm:t>
        <a:bodyPr/>
        <a:lstStyle/>
        <a:p>
          <a:endParaRPr lang="en-GB"/>
        </a:p>
      </dgm:t>
    </dgm:pt>
    <dgm:pt modelId="{6D05B697-F82A-4EBC-A35E-AE5B7D3AF781}" type="pres">
      <dgm:prSet presAssocID="{F3EAACE7-0085-4DDA-B9E3-88885CDFE557}" presName="hierChild4" presStyleCnt="0"/>
      <dgm:spPr/>
      <dgm:t>
        <a:bodyPr/>
        <a:lstStyle/>
        <a:p>
          <a:endParaRPr lang="id-ID"/>
        </a:p>
      </dgm:t>
    </dgm:pt>
    <dgm:pt modelId="{22BAA8C1-7B52-4F41-A188-8C7879442264}" type="pres">
      <dgm:prSet presAssocID="{F3EAACE7-0085-4DDA-B9E3-88885CDFE557}" presName="hierChild5" presStyleCnt="0"/>
      <dgm:spPr/>
      <dgm:t>
        <a:bodyPr/>
        <a:lstStyle/>
        <a:p>
          <a:endParaRPr lang="id-ID"/>
        </a:p>
      </dgm:t>
    </dgm:pt>
    <dgm:pt modelId="{73B24D2F-7291-4A97-A1E5-CABB37FCCDEB}" type="pres">
      <dgm:prSet presAssocID="{3C4BC68F-837A-4800-A6D5-1E414D71F90F}" presName="Name37" presStyleLbl="parChTrans1D2" presStyleIdx="1" presStyleCnt="8"/>
      <dgm:spPr/>
      <dgm:t>
        <a:bodyPr/>
        <a:lstStyle/>
        <a:p>
          <a:endParaRPr lang="en-GB"/>
        </a:p>
      </dgm:t>
    </dgm:pt>
    <dgm:pt modelId="{E47D7618-2816-4F1A-8893-22F37041EFEA}" type="pres">
      <dgm:prSet presAssocID="{E65EA6C3-7582-46B5-92F0-7A0BF40279D0}" presName="hierRoot2" presStyleCnt="0">
        <dgm:presLayoutVars>
          <dgm:hierBranch val="init"/>
        </dgm:presLayoutVars>
      </dgm:prSet>
      <dgm:spPr/>
      <dgm:t>
        <a:bodyPr/>
        <a:lstStyle/>
        <a:p>
          <a:endParaRPr lang="id-ID"/>
        </a:p>
      </dgm:t>
    </dgm:pt>
    <dgm:pt modelId="{0E06586A-6051-4392-9D93-CC5476B655DD}" type="pres">
      <dgm:prSet presAssocID="{E65EA6C3-7582-46B5-92F0-7A0BF40279D0}" presName="rootComposite" presStyleCnt="0"/>
      <dgm:spPr/>
      <dgm:t>
        <a:bodyPr/>
        <a:lstStyle/>
        <a:p>
          <a:endParaRPr lang="id-ID"/>
        </a:p>
      </dgm:t>
    </dgm:pt>
    <dgm:pt modelId="{23A5D9A8-AC7A-4C31-8565-645EE317BD69}" type="pres">
      <dgm:prSet presAssocID="{E65EA6C3-7582-46B5-92F0-7A0BF40279D0}" presName="rootText" presStyleLbl="node2" presStyleIdx="1" presStyleCnt="8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33BF745B-ADA6-42F3-B0EE-844B9AB0E870}" type="pres">
      <dgm:prSet presAssocID="{E65EA6C3-7582-46B5-92F0-7A0BF40279D0}" presName="rootConnector" presStyleLbl="node2" presStyleIdx="1" presStyleCnt="8"/>
      <dgm:spPr/>
      <dgm:t>
        <a:bodyPr/>
        <a:lstStyle/>
        <a:p>
          <a:endParaRPr lang="en-GB"/>
        </a:p>
      </dgm:t>
    </dgm:pt>
    <dgm:pt modelId="{549B9EF5-FBD1-4884-A944-423ABA1CFDD0}" type="pres">
      <dgm:prSet presAssocID="{E65EA6C3-7582-46B5-92F0-7A0BF40279D0}" presName="hierChild4" presStyleCnt="0"/>
      <dgm:spPr/>
      <dgm:t>
        <a:bodyPr/>
        <a:lstStyle/>
        <a:p>
          <a:endParaRPr lang="id-ID"/>
        </a:p>
      </dgm:t>
    </dgm:pt>
    <dgm:pt modelId="{AB5B9713-7DCA-470E-81EC-1F6E2CE20BB0}" type="pres">
      <dgm:prSet presAssocID="{E65EA6C3-7582-46B5-92F0-7A0BF40279D0}" presName="hierChild5" presStyleCnt="0"/>
      <dgm:spPr/>
      <dgm:t>
        <a:bodyPr/>
        <a:lstStyle/>
        <a:p>
          <a:endParaRPr lang="id-ID"/>
        </a:p>
      </dgm:t>
    </dgm:pt>
    <dgm:pt modelId="{3E713039-0B97-49D5-9F0C-5B4BB7CAF934}" type="pres">
      <dgm:prSet presAssocID="{7DBB3E87-F9BC-4565-B788-9543B9E12F8A}" presName="Name37" presStyleLbl="parChTrans1D2" presStyleIdx="2" presStyleCnt="8"/>
      <dgm:spPr/>
      <dgm:t>
        <a:bodyPr/>
        <a:lstStyle/>
        <a:p>
          <a:endParaRPr lang="en-GB"/>
        </a:p>
      </dgm:t>
    </dgm:pt>
    <dgm:pt modelId="{0EA54B68-4C58-45BE-AF9D-AF40AE84A06C}" type="pres">
      <dgm:prSet presAssocID="{26CCE9B2-04DE-4D0D-B4D0-613FDD287582}" presName="hierRoot2" presStyleCnt="0">
        <dgm:presLayoutVars>
          <dgm:hierBranch val="init"/>
        </dgm:presLayoutVars>
      </dgm:prSet>
      <dgm:spPr/>
      <dgm:t>
        <a:bodyPr/>
        <a:lstStyle/>
        <a:p>
          <a:endParaRPr lang="id-ID"/>
        </a:p>
      </dgm:t>
    </dgm:pt>
    <dgm:pt modelId="{099EAAF5-A893-40C0-899B-A13030CF1A88}" type="pres">
      <dgm:prSet presAssocID="{26CCE9B2-04DE-4D0D-B4D0-613FDD287582}" presName="rootComposite" presStyleCnt="0"/>
      <dgm:spPr/>
      <dgm:t>
        <a:bodyPr/>
        <a:lstStyle/>
        <a:p>
          <a:endParaRPr lang="id-ID"/>
        </a:p>
      </dgm:t>
    </dgm:pt>
    <dgm:pt modelId="{CFA55349-B6D0-427E-BFB6-A6671874C130}" type="pres">
      <dgm:prSet presAssocID="{26CCE9B2-04DE-4D0D-B4D0-613FDD287582}" presName="rootText" presStyleLbl="node2" presStyleIdx="2" presStyleCnt="8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0AFB11F1-D05A-49FB-B47E-2610CD9EF8AE}" type="pres">
      <dgm:prSet presAssocID="{26CCE9B2-04DE-4D0D-B4D0-613FDD287582}" presName="rootConnector" presStyleLbl="node2" presStyleIdx="2" presStyleCnt="8"/>
      <dgm:spPr/>
      <dgm:t>
        <a:bodyPr/>
        <a:lstStyle/>
        <a:p>
          <a:endParaRPr lang="en-GB"/>
        </a:p>
      </dgm:t>
    </dgm:pt>
    <dgm:pt modelId="{ABAE96D2-F374-41CD-953C-3779D0D088AC}" type="pres">
      <dgm:prSet presAssocID="{26CCE9B2-04DE-4D0D-B4D0-613FDD287582}" presName="hierChild4" presStyleCnt="0"/>
      <dgm:spPr/>
      <dgm:t>
        <a:bodyPr/>
        <a:lstStyle/>
        <a:p>
          <a:endParaRPr lang="id-ID"/>
        </a:p>
      </dgm:t>
    </dgm:pt>
    <dgm:pt modelId="{3C16DA22-90A8-4E07-A070-B7AD29FFB3EB}" type="pres">
      <dgm:prSet presAssocID="{26CCE9B2-04DE-4D0D-B4D0-613FDD287582}" presName="hierChild5" presStyleCnt="0"/>
      <dgm:spPr/>
      <dgm:t>
        <a:bodyPr/>
        <a:lstStyle/>
        <a:p>
          <a:endParaRPr lang="id-ID"/>
        </a:p>
      </dgm:t>
    </dgm:pt>
    <dgm:pt modelId="{FB3C3863-43C5-474D-9638-67950F2A73D7}" type="pres">
      <dgm:prSet presAssocID="{E70DB474-039D-4DFF-95AE-EAD232532159}" presName="Name37" presStyleLbl="parChTrans1D2" presStyleIdx="3" presStyleCnt="8"/>
      <dgm:spPr/>
      <dgm:t>
        <a:bodyPr/>
        <a:lstStyle/>
        <a:p>
          <a:endParaRPr lang="en-GB"/>
        </a:p>
      </dgm:t>
    </dgm:pt>
    <dgm:pt modelId="{927F6B98-4204-4039-8EBA-B97DEB42BF82}" type="pres">
      <dgm:prSet presAssocID="{629AD1F8-F9F6-4294-91D5-6A26D08A7970}" presName="hierRoot2" presStyleCnt="0">
        <dgm:presLayoutVars>
          <dgm:hierBranch val="init"/>
        </dgm:presLayoutVars>
      </dgm:prSet>
      <dgm:spPr/>
      <dgm:t>
        <a:bodyPr/>
        <a:lstStyle/>
        <a:p>
          <a:endParaRPr lang="id-ID"/>
        </a:p>
      </dgm:t>
    </dgm:pt>
    <dgm:pt modelId="{5C5CF2BC-22DD-4692-9F4D-B011FC5EF9E1}" type="pres">
      <dgm:prSet presAssocID="{629AD1F8-F9F6-4294-91D5-6A26D08A7970}" presName="rootComposite" presStyleCnt="0"/>
      <dgm:spPr/>
      <dgm:t>
        <a:bodyPr/>
        <a:lstStyle/>
        <a:p>
          <a:endParaRPr lang="id-ID"/>
        </a:p>
      </dgm:t>
    </dgm:pt>
    <dgm:pt modelId="{6D4A0B16-A966-4A01-8F5C-3BAD47AFCDAE}" type="pres">
      <dgm:prSet presAssocID="{629AD1F8-F9F6-4294-91D5-6A26D08A7970}" presName="rootText" presStyleLbl="node2" presStyleIdx="3" presStyleCnt="8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96B032F5-1622-4458-ADA1-3C5C64825C4D}" type="pres">
      <dgm:prSet presAssocID="{629AD1F8-F9F6-4294-91D5-6A26D08A7970}" presName="rootConnector" presStyleLbl="node2" presStyleIdx="3" presStyleCnt="8"/>
      <dgm:spPr/>
      <dgm:t>
        <a:bodyPr/>
        <a:lstStyle/>
        <a:p>
          <a:endParaRPr lang="en-GB"/>
        </a:p>
      </dgm:t>
    </dgm:pt>
    <dgm:pt modelId="{90C68AE6-8E82-4288-8AC2-D4E963459192}" type="pres">
      <dgm:prSet presAssocID="{629AD1F8-F9F6-4294-91D5-6A26D08A7970}" presName="hierChild4" presStyleCnt="0"/>
      <dgm:spPr/>
      <dgm:t>
        <a:bodyPr/>
        <a:lstStyle/>
        <a:p>
          <a:endParaRPr lang="id-ID"/>
        </a:p>
      </dgm:t>
    </dgm:pt>
    <dgm:pt modelId="{E4A9ECF2-30BF-41ED-8B11-4ECF8FEFBF2C}" type="pres">
      <dgm:prSet presAssocID="{629AD1F8-F9F6-4294-91D5-6A26D08A7970}" presName="hierChild5" presStyleCnt="0"/>
      <dgm:spPr/>
      <dgm:t>
        <a:bodyPr/>
        <a:lstStyle/>
        <a:p>
          <a:endParaRPr lang="id-ID"/>
        </a:p>
      </dgm:t>
    </dgm:pt>
    <dgm:pt modelId="{F22FBA6B-3887-497A-B71F-2D2D98761CA8}" type="pres">
      <dgm:prSet presAssocID="{353AB64F-D170-4120-868F-DF4B0EFC139D}" presName="Name37" presStyleLbl="parChTrans1D2" presStyleIdx="4" presStyleCnt="8"/>
      <dgm:spPr/>
      <dgm:t>
        <a:bodyPr/>
        <a:lstStyle/>
        <a:p>
          <a:endParaRPr lang="en-GB"/>
        </a:p>
      </dgm:t>
    </dgm:pt>
    <dgm:pt modelId="{958300DB-620B-4ECE-8DE5-932455AF0867}" type="pres">
      <dgm:prSet presAssocID="{8DE136FE-5122-46BC-A116-C6F4EF1C5339}" presName="hierRoot2" presStyleCnt="0">
        <dgm:presLayoutVars>
          <dgm:hierBranch val="init"/>
        </dgm:presLayoutVars>
      </dgm:prSet>
      <dgm:spPr/>
      <dgm:t>
        <a:bodyPr/>
        <a:lstStyle/>
        <a:p>
          <a:endParaRPr lang="id-ID"/>
        </a:p>
      </dgm:t>
    </dgm:pt>
    <dgm:pt modelId="{BD13DF82-ABE7-412B-8892-8CFA647C84B2}" type="pres">
      <dgm:prSet presAssocID="{8DE136FE-5122-46BC-A116-C6F4EF1C5339}" presName="rootComposite" presStyleCnt="0"/>
      <dgm:spPr/>
      <dgm:t>
        <a:bodyPr/>
        <a:lstStyle/>
        <a:p>
          <a:endParaRPr lang="id-ID"/>
        </a:p>
      </dgm:t>
    </dgm:pt>
    <dgm:pt modelId="{DC3901B8-617A-4B1C-9754-55043D2FFDBA}" type="pres">
      <dgm:prSet presAssocID="{8DE136FE-5122-46BC-A116-C6F4EF1C5339}" presName="rootText" presStyleLbl="node2" presStyleIdx="4" presStyleCnt="8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1C22F7AE-DC7B-45D1-AAE7-1BA6FBBD4F71}" type="pres">
      <dgm:prSet presAssocID="{8DE136FE-5122-46BC-A116-C6F4EF1C5339}" presName="rootConnector" presStyleLbl="node2" presStyleIdx="4" presStyleCnt="8"/>
      <dgm:spPr/>
      <dgm:t>
        <a:bodyPr/>
        <a:lstStyle/>
        <a:p>
          <a:endParaRPr lang="en-GB"/>
        </a:p>
      </dgm:t>
    </dgm:pt>
    <dgm:pt modelId="{63D8A1EF-5121-49F6-8EBF-DCE45E861EC0}" type="pres">
      <dgm:prSet presAssocID="{8DE136FE-5122-46BC-A116-C6F4EF1C5339}" presName="hierChild4" presStyleCnt="0"/>
      <dgm:spPr/>
      <dgm:t>
        <a:bodyPr/>
        <a:lstStyle/>
        <a:p>
          <a:endParaRPr lang="id-ID"/>
        </a:p>
      </dgm:t>
    </dgm:pt>
    <dgm:pt modelId="{451A50AE-9F0B-465B-818F-A83F5292696F}" type="pres">
      <dgm:prSet presAssocID="{8DE136FE-5122-46BC-A116-C6F4EF1C5339}" presName="hierChild5" presStyleCnt="0"/>
      <dgm:spPr/>
      <dgm:t>
        <a:bodyPr/>
        <a:lstStyle/>
        <a:p>
          <a:endParaRPr lang="id-ID"/>
        </a:p>
      </dgm:t>
    </dgm:pt>
    <dgm:pt modelId="{A0403A0A-459F-4DE8-A84C-B6DBFD2DA774}" type="pres">
      <dgm:prSet presAssocID="{122A4158-282D-459F-8B23-70B252E96D34}" presName="Name37" presStyleLbl="parChTrans1D2" presStyleIdx="5" presStyleCnt="8"/>
      <dgm:spPr/>
      <dgm:t>
        <a:bodyPr/>
        <a:lstStyle/>
        <a:p>
          <a:endParaRPr lang="en-GB"/>
        </a:p>
      </dgm:t>
    </dgm:pt>
    <dgm:pt modelId="{5EBF8EE8-8A37-404C-8298-2A1BB09501E4}" type="pres">
      <dgm:prSet presAssocID="{BE6608B1-620B-4B63-854A-050AF4982A0D}" presName="hierRoot2" presStyleCnt="0">
        <dgm:presLayoutVars>
          <dgm:hierBranch val="init"/>
        </dgm:presLayoutVars>
      </dgm:prSet>
      <dgm:spPr/>
      <dgm:t>
        <a:bodyPr/>
        <a:lstStyle/>
        <a:p>
          <a:endParaRPr lang="id-ID"/>
        </a:p>
      </dgm:t>
    </dgm:pt>
    <dgm:pt modelId="{17D57499-A3EA-449A-9151-AB1938C12613}" type="pres">
      <dgm:prSet presAssocID="{BE6608B1-620B-4B63-854A-050AF4982A0D}" presName="rootComposite" presStyleCnt="0"/>
      <dgm:spPr/>
      <dgm:t>
        <a:bodyPr/>
        <a:lstStyle/>
        <a:p>
          <a:endParaRPr lang="id-ID"/>
        </a:p>
      </dgm:t>
    </dgm:pt>
    <dgm:pt modelId="{D8C65545-0D5A-4BDC-A98F-5DC5956123DB}" type="pres">
      <dgm:prSet presAssocID="{BE6608B1-620B-4B63-854A-050AF4982A0D}" presName="rootText" presStyleLbl="node2" presStyleIdx="5" presStyleCnt="8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0127E3E2-0E17-41A2-83EE-7BF8C4A5DA03}" type="pres">
      <dgm:prSet presAssocID="{BE6608B1-620B-4B63-854A-050AF4982A0D}" presName="rootConnector" presStyleLbl="node2" presStyleIdx="5" presStyleCnt="8"/>
      <dgm:spPr/>
      <dgm:t>
        <a:bodyPr/>
        <a:lstStyle/>
        <a:p>
          <a:endParaRPr lang="en-GB"/>
        </a:p>
      </dgm:t>
    </dgm:pt>
    <dgm:pt modelId="{C8F7ED3A-53F0-4E98-ACED-1E47BA05D7D6}" type="pres">
      <dgm:prSet presAssocID="{BE6608B1-620B-4B63-854A-050AF4982A0D}" presName="hierChild4" presStyleCnt="0"/>
      <dgm:spPr/>
      <dgm:t>
        <a:bodyPr/>
        <a:lstStyle/>
        <a:p>
          <a:endParaRPr lang="id-ID"/>
        </a:p>
      </dgm:t>
    </dgm:pt>
    <dgm:pt modelId="{7BF0DFBB-9613-49BC-8833-BEE64344C185}" type="pres">
      <dgm:prSet presAssocID="{BE6608B1-620B-4B63-854A-050AF4982A0D}" presName="hierChild5" presStyleCnt="0"/>
      <dgm:spPr/>
      <dgm:t>
        <a:bodyPr/>
        <a:lstStyle/>
        <a:p>
          <a:endParaRPr lang="id-ID"/>
        </a:p>
      </dgm:t>
    </dgm:pt>
    <dgm:pt modelId="{EBD1E530-9678-432F-AAC9-B90A3B49541B}" type="pres">
      <dgm:prSet presAssocID="{FDD4FB34-6F1C-49AA-8B9B-DC71382AC0C0}" presName="Name37" presStyleLbl="parChTrans1D2" presStyleIdx="6" presStyleCnt="8"/>
      <dgm:spPr/>
      <dgm:t>
        <a:bodyPr/>
        <a:lstStyle/>
        <a:p>
          <a:endParaRPr lang="en-GB"/>
        </a:p>
      </dgm:t>
    </dgm:pt>
    <dgm:pt modelId="{5CD586A9-3FC7-4A43-BAD4-F3F3DC363D62}" type="pres">
      <dgm:prSet presAssocID="{03A1E5BC-8C8D-4173-BED5-6E20AC7D6DDB}" presName="hierRoot2" presStyleCnt="0">
        <dgm:presLayoutVars>
          <dgm:hierBranch val="init"/>
        </dgm:presLayoutVars>
      </dgm:prSet>
      <dgm:spPr/>
      <dgm:t>
        <a:bodyPr/>
        <a:lstStyle/>
        <a:p>
          <a:endParaRPr lang="id-ID"/>
        </a:p>
      </dgm:t>
    </dgm:pt>
    <dgm:pt modelId="{89BA565F-1F9E-4E54-BF9E-846D9FAEC5EA}" type="pres">
      <dgm:prSet presAssocID="{03A1E5BC-8C8D-4173-BED5-6E20AC7D6DDB}" presName="rootComposite" presStyleCnt="0"/>
      <dgm:spPr/>
      <dgm:t>
        <a:bodyPr/>
        <a:lstStyle/>
        <a:p>
          <a:endParaRPr lang="id-ID"/>
        </a:p>
      </dgm:t>
    </dgm:pt>
    <dgm:pt modelId="{803F99D9-084B-4804-8D0F-4AF58B5222A2}" type="pres">
      <dgm:prSet presAssocID="{03A1E5BC-8C8D-4173-BED5-6E20AC7D6DDB}" presName="rootText" presStyleLbl="node2" presStyleIdx="6" presStyleCnt="8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977395E1-CC1D-4FC3-89ED-BC9900372818}" type="pres">
      <dgm:prSet presAssocID="{03A1E5BC-8C8D-4173-BED5-6E20AC7D6DDB}" presName="rootConnector" presStyleLbl="node2" presStyleIdx="6" presStyleCnt="8"/>
      <dgm:spPr/>
      <dgm:t>
        <a:bodyPr/>
        <a:lstStyle/>
        <a:p>
          <a:endParaRPr lang="en-GB"/>
        </a:p>
      </dgm:t>
    </dgm:pt>
    <dgm:pt modelId="{3371F0DE-CBDF-4DDE-91B0-4D90DCC0C415}" type="pres">
      <dgm:prSet presAssocID="{03A1E5BC-8C8D-4173-BED5-6E20AC7D6DDB}" presName="hierChild4" presStyleCnt="0"/>
      <dgm:spPr/>
      <dgm:t>
        <a:bodyPr/>
        <a:lstStyle/>
        <a:p>
          <a:endParaRPr lang="id-ID"/>
        </a:p>
      </dgm:t>
    </dgm:pt>
    <dgm:pt modelId="{A8D5ED9A-9F38-4E16-99CD-A733269C58DE}" type="pres">
      <dgm:prSet presAssocID="{03A1E5BC-8C8D-4173-BED5-6E20AC7D6DDB}" presName="hierChild5" presStyleCnt="0"/>
      <dgm:spPr/>
      <dgm:t>
        <a:bodyPr/>
        <a:lstStyle/>
        <a:p>
          <a:endParaRPr lang="id-ID"/>
        </a:p>
      </dgm:t>
    </dgm:pt>
    <dgm:pt modelId="{C483081F-FAE1-4ACC-AC63-843C367051F9}" type="pres">
      <dgm:prSet presAssocID="{5A11AF31-31A7-40F3-9443-F7DAE37638DB}" presName="Name37" presStyleLbl="parChTrans1D2" presStyleIdx="7" presStyleCnt="8"/>
      <dgm:spPr/>
      <dgm:t>
        <a:bodyPr/>
        <a:lstStyle/>
        <a:p>
          <a:endParaRPr lang="en-GB"/>
        </a:p>
      </dgm:t>
    </dgm:pt>
    <dgm:pt modelId="{65417123-4E13-46E4-A96E-60DB9716C918}" type="pres">
      <dgm:prSet presAssocID="{3BD42F80-5DEF-4AE9-8F32-BCF762741208}" presName="hierRoot2" presStyleCnt="0">
        <dgm:presLayoutVars>
          <dgm:hierBranch val="init"/>
        </dgm:presLayoutVars>
      </dgm:prSet>
      <dgm:spPr/>
      <dgm:t>
        <a:bodyPr/>
        <a:lstStyle/>
        <a:p>
          <a:endParaRPr lang="id-ID"/>
        </a:p>
      </dgm:t>
    </dgm:pt>
    <dgm:pt modelId="{E68FDEBF-BF8C-4435-A44F-EB59A97645D4}" type="pres">
      <dgm:prSet presAssocID="{3BD42F80-5DEF-4AE9-8F32-BCF762741208}" presName="rootComposite" presStyleCnt="0"/>
      <dgm:spPr/>
      <dgm:t>
        <a:bodyPr/>
        <a:lstStyle/>
        <a:p>
          <a:endParaRPr lang="id-ID"/>
        </a:p>
      </dgm:t>
    </dgm:pt>
    <dgm:pt modelId="{C0B11154-9BA3-49D0-8638-08DB9CCDEB55}" type="pres">
      <dgm:prSet presAssocID="{3BD42F80-5DEF-4AE9-8F32-BCF762741208}" presName="rootText" presStyleLbl="node2" presStyleIdx="7" presStyleCnt="8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F4FD90CE-E941-4133-945F-F0A60D54236C}" type="pres">
      <dgm:prSet presAssocID="{3BD42F80-5DEF-4AE9-8F32-BCF762741208}" presName="rootConnector" presStyleLbl="node2" presStyleIdx="7" presStyleCnt="8"/>
      <dgm:spPr/>
      <dgm:t>
        <a:bodyPr/>
        <a:lstStyle/>
        <a:p>
          <a:endParaRPr lang="en-GB"/>
        </a:p>
      </dgm:t>
    </dgm:pt>
    <dgm:pt modelId="{D7F70F1A-863C-414E-8742-F08B711E8C82}" type="pres">
      <dgm:prSet presAssocID="{3BD42F80-5DEF-4AE9-8F32-BCF762741208}" presName="hierChild4" presStyleCnt="0"/>
      <dgm:spPr/>
      <dgm:t>
        <a:bodyPr/>
        <a:lstStyle/>
        <a:p>
          <a:endParaRPr lang="id-ID"/>
        </a:p>
      </dgm:t>
    </dgm:pt>
    <dgm:pt modelId="{73615275-4DD3-40F4-A718-75588C641639}" type="pres">
      <dgm:prSet presAssocID="{3BD42F80-5DEF-4AE9-8F32-BCF762741208}" presName="hierChild5" presStyleCnt="0"/>
      <dgm:spPr/>
      <dgm:t>
        <a:bodyPr/>
        <a:lstStyle/>
        <a:p>
          <a:endParaRPr lang="id-ID"/>
        </a:p>
      </dgm:t>
    </dgm:pt>
    <dgm:pt modelId="{DEDDB385-46EA-4B32-AE4F-C50E909A1F24}" type="pres">
      <dgm:prSet presAssocID="{E1896F0F-3F11-424A-A7BB-C09B3505A16E}" presName="hierChild3" presStyleCnt="0"/>
      <dgm:spPr/>
      <dgm:t>
        <a:bodyPr/>
        <a:lstStyle/>
        <a:p>
          <a:endParaRPr lang="id-ID"/>
        </a:p>
      </dgm:t>
    </dgm:pt>
  </dgm:ptLst>
  <dgm:cxnLst>
    <dgm:cxn modelId="{DC689929-4123-4076-A83E-FD9130962170}" type="presOf" srcId="{E1896F0F-3F11-424A-A7BB-C09B3505A16E}" destId="{39DEB7D6-8329-452C-8EC7-F7BC634F01C2}" srcOrd="1" destOrd="0" presId="urn:microsoft.com/office/officeart/2005/8/layout/orgChart1"/>
    <dgm:cxn modelId="{E3D7507F-70A1-4176-8C4A-4EE9EFD3B328}" srcId="{E1896F0F-3F11-424A-A7BB-C09B3505A16E}" destId="{BE6608B1-620B-4B63-854A-050AF4982A0D}" srcOrd="5" destOrd="0" parTransId="{122A4158-282D-459F-8B23-70B252E96D34}" sibTransId="{DD3CFE9C-A4B3-4953-99DB-D7514F50FDC2}"/>
    <dgm:cxn modelId="{7F3BBD20-62B9-47F9-BD97-4B278B4D3ED4}" srcId="{E1896F0F-3F11-424A-A7BB-C09B3505A16E}" destId="{8DE136FE-5122-46BC-A116-C6F4EF1C5339}" srcOrd="4" destOrd="0" parTransId="{353AB64F-D170-4120-868F-DF4B0EFC139D}" sibTransId="{08949FB7-A9C7-47C0-8646-541C8124C3D3}"/>
    <dgm:cxn modelId="{DA09C7D4-D397-4976-A0EB-532CE4C3230D}" srcId="{E1896F0F-3F11-424A-A7BB-C09B3505A16E}" destId="{629AD1F8-F9F6-4294-91D5-6A26D08A7970}" srcOrd="3" destOrd="0" parTransId="{E70DB474-039D-4DFF-95AE-EAD232532159}" sibTransId="{1257285D-E0B4-4A21-8626-E41B7379D67B}"/>
    <dgm:cxn modelId="{C27EBBEF-0978-4B7E-B3A1-3D0F1C266DF1}" type="presOf" srcId="{03A1E5BC-8C8D-4173-BED5-6E20AC7D6DDB}" destId="{977395E1-CC1D-4FC3-89ED-BC9900372818}" srcOrd="1" destOrd="0" presId="urn:microsoft.com/office/officeart/2005/8/layout/orgChart1"/>
    <dgm:cxn modelId="{520001CF-F621-4B71-9C77-05C4B5C93CBF}" type="presOf" srcId="{629AD1F8-F9F6-4294-91D5-6A26D08A7970}" destId="{6D4A0B16-A966-4A01-8F5C-3BAD47AFCDAE}" srcOrd="0" destOrd="0" presId="urn:microsoft.com/office/officeart/2005/8/layout/orgChart1"/>
    <dgm:cxn modelId="{79B0E8B2-96F0-4F64-85E1-9549F7FF4890}" srcId="{E1896F0F-3F11-424A-A7BB-C09B3505A16E}" destId="{26CCE9B2-04DE-4D0D-B4D0-613FDD287582}" srcOrd="2" destOrd="0" parTransId="{7DBB3E87-F9BC-4565-B788-9543B9E12F8A}" sibTransId="{CDA730EC-449A-4B38-944B-648EBE65522B}"/>
    <dgm:cxn modelId="{73D059ED-BA72-40F3-A6C0-0967ACF2353A}" type="presOf" srcId="{3BD42F80-5DEF-4AE9-8F32-BCF762741208}" destId="{C0B11154-9BA3-49D0-8638-08DB9CCDEB55}" srcOrd="0" destOrd="0" presId="urn:microsoft.com/office/officeart/2005/8/layout/orgChart1"/>
    <dgm:cxn modelId="{E27FE3CB-04EE-4D25-98C1-796757D2647F}" type="presOf" srcId="{E70DB474-039D-4DFF-95AE-EAD232532159}" destId="{FB3C3863-43C5-474D-9638-67950F2A73D7}" srcOrd="0" destOrd="0" presId="urn:microsoft.com/office/officeart/2005/8/layout/orgChart1"/>
    <dgm:cxn modelId="{46B18F08-0310-4410-8E36-DEFDCD4C4BC0}" type="presOf" srcId="{CEEB96AC-D406-457E-AC30-498F632C2AE4}" destId="{B9F909BD-BFF1-435F-A478-4DEE2637EDB8}" srcOrd="0" destOrd="0" presId="urn:microsoft.com/office/officeart/2005/8/layout/orgChart1"/>
    <dgm:cxn modelId="{761267B8-9BBC-448B-A86E-BAF449504682}" type="presOf" srcId="{8DE136FE-5122-46BC-A116-C6F4EF1C5339}" destId="{1C22F7AE-DC7B-45D1-AAE7-1BA6FBBD4F71}" srcOrd="1" destOrd="0" presId="urn:microsoft.com/office/officeart/2005/8/layout/orgChart1"/>
    <dgm:cxn modelId="{E8E18AF3-2FE0-45E3-A615-D190FC5EAFFC}" type="presOf" srcId="{E1896F0F-3F11-424A-A7BB-C09B3505A16E}" destId="{65C6FD21-4C02-47F3-91E8-75825C6B60CE}" srcOrd="0" destOrd="0" presId="urn:microsoft.com/office/officeart/2005/8/layout/orgChart1"/>
    <dgm:cxn modelId="{FE81A7AA-CFF7-4776-81A4-4E9E5DFA346E}" type="presOf" srcId="{BE6608B1-620B-4B63-854A-050AF4982A0D}" destId="{0127E3E2-0E17-41A2-83EE-7BF8C4A5DA03}" srcOrd="1" destOrd="0" presId="urn:microsoft.com/office/officeart/2005/8/layout/orgChart1"/>
    <dgm:cxn modelId="{319D8ECC-116F-44BB-BA76-BB8E84A869F8}" type="presOf" srcId="{5A11AF31-31A7-40F3-9443-F7DAE37638DB}" destId="{C483081F-FAE1-4ACC-AC63-843C367051F9}" srcOrd="0" destOrd="0" presId="urn:microsoft.com/office/officeart/2005/8/layout/orgChart1"/>
    <dgm:cxn modelId="{BEDC4779-E0A6-4E0E-9A44-80BF56762238}" type="presOf" srcId="{26CCE9B2-04DE-4D0D-B4D0-613FDD287582}" destId="{CFA55349-B6D0-427E-BFB6-A6671874C130}" srcOrd="0" destOrd="0" presId="urn:microsoft.com/office/officeart/2005/8/layout/orgChart1"/>
    <dgm:cxn modelId="{44144B33-715B-4A13-BCDF-EF2E1E94146A}" type="presOf" srcId="{FDD4FB34-6F1C-49AA-8B9B-DC71382AC0C0}" destId="{EBD1E530-9678-432F-AAC9-B90A3B49541B}" srcOrd="0" destOrd="0" presId="urn:microsoft.com/office/officeart/2005/8/layout/orgChart1"/>
    <dgm:cxn modelId="{EE0A6DD9-83AE-4B57-A73C-1D433A622D75}" srcId="{E1896F0F-3F11-424A-A7BB-C09B3505A16E}" destId="{F3EAACE7-0085-4DDA-B9E3-88885CDFE557}" srcOrd="0" destOrd="0" parTransId="{44E3CC4F-AE00-4CED-ABED-BA60A57AD79C}" sibTransId="{21901CD5-E26A-4A0F-A9CA-0DED8B3B46B6}"/>
    <dgm:cxn modelId="{BF949B9D-2AB4-4465-AA11-9B870AE1A0DF}" type="presOf" srcId="{3C4BC68F-837A-4800-A6D5-1E414D71F90F}" destId="{73B24D2F-7291-4A97-A1E5-CABB37FCCDEB}" srcOrd="0" destOrd="0" presId="urn:microsoft.com/office/officeart/2005/8/layout/orgChart1"/>
    <dgm:cxn modelId="{6E48B55F-3B7A-4CDF-B516-B6935C7F748A}" type="presOf" srcId="{8DE136FE-5122-46BC-A116-C6F4EF1C5339}" destId="{DC3901B8-617A-4B1C-9754-55043D2FFDBA}" srcOrd="0" destOrd="0" presId="urn:microsoft.com/office/officeart/2005/8/layout/orgChart1"/>
    <dgm:cxn modelId="{D98641FD-E2A1-4F4D-8D41-61BB18FB423A}" type="presOf" srcId="{F3EAACE7-0085-4DDA-B9E3-88885CDFE557}" destId="{9F2DF1CB-BA7C-4A8B-8D47-1E6C1E97B5E2}" srcOrd="1" destOrd="0" presId="urn:microsoft.com/office/officeart/2005/8/layout/orgChart1"/>
    <dgm:cxn modelId="{0AC354EC-E701-4898-A63B-6EDC6C923902}" srcId="{E1896F0F-3F11-424A-A7BB-C09B3505A16E}" destId="{E65EA6C3-7582-46B5-92F0-7A0BF40279D0}" srcOrd="1" destOrd="0" parTransId="{3C4BC68F-837A-4800-A6D5-1E414D71F90F}" sibTransId="{2EB8E152-F4CE-4003-95D9-D63E738FDE88}"/>
    <dgm:cxn modelId="{D04A576E-A288-45FE-B522-FDDB8347F7F2}" srcId="{E1896F0F-3F11-424A-A7BB-C09B3505A16E}" destId="{3BD42F80-5DEF-4AE9-8F32-BCF762741208}" srcOrd="7" destOrd="0" parTransId="{5A11AF31-31A7-40F3-9443-F7DAE37638DB}" sibTransId="{7B45227B-E742-4F13-A79C-AB4952132F1F}"/>
    <dgm:cxn modelId="{6357BA30-394D-40A2-8ED9-6CA5143E0679}" type="presOf" srcId="{BE6608B1-620B-4B63-854A-050AF4982A0D}" destId="{D8C65545-0D5A-4BDC-A98F-5DC5956123DB}" srcOrd="0" destOrd="0" presId="urn:microsoft.com/office/officeart/2005/8/layout/orgChart1"/>
    <dgm:cxn modelId="{56C9D47B-FD38-4FFA-BA40-BB64007D1897}" srcId="{CEEB96AC-D406-457E-AC30-498F632C2AE4}" destId="{E1896F0F-3F11-424A-A7BB-C09B3505A16E}" srcOrd="0" destOrd="0" parTransId="{FFAB527F-0264-43D7-8CEC-F81F7ABBE844}" sibTransId="{5A05E33D-9F01-4504-B307-B6F30BC80FD5}"/>
    <dgm:cxn modelId="{A9DDFFBF-F318-44A7-9D6B-B0188D8997ED}" type="presOf" srcId="{44E3CC4F-AE00-4CED-ABED-BA60A57AD79C}" destId="{249FC079-D100-4F02-9DF5-8D723D843714}" srcOrd="0" destOrd="0" presId="urn:microsoft.com/office/officeart/2005/8/layout/orgChart1"/>
    <dgm:cxn modelId="{C07EA18E-F0CE-4752-83DA-0FDA9C718407}" type="presOf" srcId="{629AD1F8-F9F6-4294-91D5-6A26D08A7970}" destId="{96B032F5-1622-4458-ADA1-3C5C64825C4D}" srcOrd="1" destOrd="0" presId="urn:microsoft.com/office/officeart/2005/8/layout/orgChart1"/>
    <dgm:cxn modelId="{33B8A7AB-A750-4D31-9ED7-B972E1A3D1F1}" type="presOf" srcId="{3BD42F80-5DEF-4AE9-8F32-BCF762741208}" destId="{F4FD90CE-E941-4133-945F-F0A60D54236C}" srcOrd="1" destOrd="0" presId="urn:microsoft.com/office/officeart/2005/8/layout/orgChart1"/>
    <dgm:cxn modelId="{73B61AB5-5498-4B03-8792-B5F8DE34C4F0}" type="presOf" srcId="{26CCE9B2-04DE-4D0D-B4D0-613FDD287582}" destId="{0AFB11F1-D05A-49FB-B47E-2610CD9EF8AE}" srcOrd="1" destOrd="0" presId="urn:microsoft.com/office/officeart/2005/8/layout/orgChart1"/>
    <dgm:cxn modelId="{4E22FCE3-CCAB-4174-95A5-9351AC4EFAC8}" type="presOf" srcId="{122A4158-282D-459F-8B23-70B252E96D34}" destId="{A0403A0A-459F-4DE8-A84C-B6DBFD2DA774}" srcOrd="0" destOrd="0" presId="urn:microsoft.com/office/officeart/2005/8/layout/orgChart1"/>
    <dgm:cxn modelId="{A4F807DB-D356-4AF0-839E-47DB09E1E46D}" type="presOf" srcId="{E65EA6C3-7582-46B5-92F0-7A0BF40279D0}" destId="{33BF745B-ADA6-42F3-B0EE-844B9AB0E870}" srcOrd="1" destOrd="0" presId="urn:microsoft.com/office/officeart/2005/8/layout/orgChart1"/>
    <dgm:cxn modelId="{02AE8AFA-3CFB-4295-BCE5-7F66E0ADDFEA}" type="presOf" srcId="{E65EA6C3-7582-46B5-92F0-7A0BF40279D0}" destId="{23A5D9A8-AC7A-4C31-8565-645EE317BD69}" srcOrd="0" destOrd="0" presId="urn:microsoft.com/office/officeart/2005/8/layout/orgChart1"/>
    <dgm:cxn modelId="{59C74826-6887-491B-9768-68FEEABFC3E4}" srcId="{E1896F0F-3F11-424A-A7BB-C09B3505A16E}" destId="{03A1E5BC-8C8D-4173-BED5-6E20AC7D6DDB}" srcOrd="6" destOrd="0" parTransId="{FDD4FB34-6F1C-49AA-8B9B-DC71382AC0C0}" sibTransId="{74B815E2-1D71-46CA-B6FA-344C9F59FB1E}"/>
    <dgm:cxn modelId="{7DC15C40-B494-4DAD-B8EB-8F3B5100EEAD}" type="presOf" srcId="{353AB64F-D170-4120-868F-DF4B0EFC139D}" destId="{F22FBA6B-3887-497A-B71F-2D2D98761CA8}" srcOrd="0" destOrd="0" presId="urn:microsoft.com/office/officeart/2005/8/layout/orgChart1"/>
    <dgm:cxn modelId="{9B65CE64-7825-4CD8-887B-0E4FDC7B8426}" type="presOf" srcId="{F3EAACE7-0085-4DDA-B9E3-88885CDFE557}" destId="{C35A3253-BD27-4484-8ECC-7EBC50C15D56}" srcOrd="0" destOrd="0" presId="urn:microsoft.com/office/officeart/2005/8/layout/orgChart1"/>
    <dgm:cxn modelId="{C450C2CD-121F-41AA-8D88-6EACB93742DC}" type="presOf" srcId="{7DBB3E87-F9BC-4565-B788-9543B9E12F8A}" destId="{3E713039-0B97-49D5-9F0C-5B4BB7CAF934}" srcOrd="0" destOrd="0" presId="urn:microsoft.com/office/officeart/2005/8/layout/orgChart1"/>
    <dgm:cxn modelId="{AC615082-F6D7-4600-BBAD-01F0A602DB67}" type="presOf" srcId="{03A1E5BC-8C8D-4173-BED5-6E20AC7D6DDB}" destId="{803F99D9-084B-4804-8D0F-4AF58B5222A2}" srcOrd="0" destOrd="0" presId="urn:microsoft.com/office/officeart/2005/8/layout/orgChart1"/>
    <dgm:cxn modelId="{A6734DB7-9752-49B0-9BB9-63A367ACBDB5}" type="presParOf" srcId="{B9F909BD-BFF1-435F-A478-4DEE2637EDB8}" destId="{3139E251-C358-4DE6-8527-238F471C1752}" srcOrd="0" destOrd="0" presId="urn:microsoft.com/office/officeart/2005/8/layout/orgChart1"/>
    <dgm:cxn modelId="{0DDC0949-AF8A-46A0-A214-7B9BE6C13B61}" type="presParOf" srcId="{3139E251-C358-4DE6-8527-238F471C1752}" destId="{ED4ACAD0-5915-401D-981F-AF3A0916732C}" srcOrd="0" destOrd="0" presId="urn:microsoft.com/office/officeart/2005/8/layout/orgChart1"/>
    <dgm:cxn modelId="{D326720A-5E67-4B7F-A837-D1B2D3BD1439}" type="presParOf" srcId="{ED4ACAD0-5915-401D-981F-AF3A0916732C}" destId="{65C6FD21-4C02-47F3-91E8-75825C6B60CE}" srcOrd="0" destOrd="0" presId="urn:microsoft.com/office/officeart/2005/8/layout/orgChart1"/>
    <dgm:cxn modelId="{CAE9D53C-99C2-4495-9AAD-B9BFBDD45056}" type="presParOf" srcId="{ED4ACAD0-5915-401D-981F-AF3A0916732C}" destId="{39DEB7D6-8329-452C-8EC7-F7BC634F01C2}" srcOrd="1" destOrd="0" presId="urn:microsoft.com/office/officeart/2005/8/layout/orgChart1"/>
    <dgm:cxn modelId="{0068B2B5-C503-4DA3-9590-754D1F091333}" type="presParOf" srcId="{3139E251-C358-4DE6-8527-238F471C1752}" destId="{F694EE43-A27B-41E3-A7F3-47A1DCF09862}" srcOrd="1" destOrd="0" presId="urn:microsoft.com/office/officeart/2005/8/layout/orgChart1"/>
    <dgm:cxn modelId="{7101788C-935D-4C53-8AC3-D6B0C36943C4}" type="presParOf" srcId="{F694EE43-A27B-41E3-A7F3-47A1DCF09862}" destId="{249FC079-D100-4F02-9DF5-8D723D843714}" srcOrd="0" destOrd="0" presId="urn:microsoft.com/office/officeart/2005/8/layout/orgChart1"/>
    <dgm:cxn modelId="{F0E420C2-BCB5-4820-9503-67DD09E57F4D}" type="presParOf" srcId="{F694EE43-A27B-41E3-A7F3-47A1DCF09862}" destId="{E77BE578-D65F-4A08-B595-4A09E2E4A1D6}" srcOrd="1" destOrd="0" presId="urn:microsoft.com/office/officeart/2005/8/layout/orgChart1"/>
    <dgm:cxn modelId="{AD7B35B0-C688-49DB-A05E-1DD96351AF4D}" type="presParOf" srcId="{E77BE578-D65F-4A08-B595-4A09E2E4A1D6}" destId="{E4C45F68-BA54-45C6-994F-6575AC777F4E}" srcOrd="0" destOrd="0" presId="urn:microsoft.com/office/officeart/2005/8/layout/orgChart1"/>
    <dgm:cxn modelId="{37E3EB14-BDCC-4E5E-BFA3-73EE8A706135}" type="presParOf" srcId="{E4C45F68-BA54-45C6-994F-6575AC777F4E}" destId="{C35A3253-BD27-4484-8ECC-7EBC50C15D56}" srcOrd="0" destOrd="0" presId="urn:microsoft.com/office/officeart/2005/8/layout/orgChart1"/>
    <dgm:cxn modelId="{B1DCD49E-2C1C-4D7D-BA2C-FE47F9C67A16}" type="presParOf" srcId="{E4C45F68-BA54-45C6-994F-6575AC777F4E}" destId="{9F2DF1CB-BA7C-4A8B-8D47-1E6C1E97B5E2}" srcOrd="1" destOrd="0" presId="urn:microsoft.com/office/officeart/2005/8/layout/orgChart1"/>
    <dgm:cxn modelId="{F7B98E17-70F5-48A8-AC01-51CB8742EFE4}" type="presParOf" srcId="{E77BE578-D65F-4A08-B595-4A09E2E4A1D6}" destId="{6D05B697-F82A-4EBC-A35E-AE5B7D3AF781}" srcOrd="1" destOrd="0" presId="urn:microsoft.com/office/officeart/2005/8/layout/orgChart1"/>
    <dgm:cxn modelId="{66C3139D-6908-407F-B0B4-73FBBAFEA90F}" type="presParOf" srcId="{E77BE578-D65F-4A08-B595-4A09E2E4A1D6}" destId="{22BAA8C1-7B52-4F41-A188-8C7879442264}" srcOrd="2" destOrd="0" presId="urn:microsoft.com/office/officeart/2005/8/layout/orgChart1"/>
    <dgm:cxn modelId="{DB26414A-7F11-496B-B49F-1291C90FF6FF}" type="presParOf" srcId="{F694EE43-A27B-41E3-A7F3-47A1DCF09862}" destId="{73B24D2F-7291-4A97-A1E5-CABB37FCCDEB}" srcOrd="2" destOrd="0" presId="urn:microsoft.com/office/officeart/2005/8/layout/orgChart1"/>
    <dgm:cxn modelId="{19CA922D-90F1-4435-BAFD-47C34000A2CB}" type="presParOf" srcId="{F694EE43-A27B-41E3-A7F3-47A1DCF09862}" destId="{E47D7618-2816-4F1A-8893-22F37041EFEA}" srcOrd="3" destOrd="0" presId="urn:microsoft.com/office/officeart/2005/8/layout/orgChart1"/>
    <dgm:cxn modelId="{5AA5E562-D99C-4C53-AC8A-2E5C144C2544}" type="presParOf" srcId="{E47D7618-2816-4F1A-8893-22F37041EFEA}" destId="{0E06586A-6051-4392-9D93-CC5476B655DD}" srcOrd="0" destOrd="0" presId="urn:microsoft.com/office/officeart/2005/8/layout/orgChart1"/>
    <dgm:cxn modelId="{145C4B54-15E8-450F-BD27-7FC273DC289D}" type="presParOf" srcId="{0E06586A-6051-4392-9D93-CC5476B655DD}" destId="{23A5D9A8-AC7A-4C31-8565-645EE317BD69}" srcOrd="0" destOrd="0" presId="urn:microsoft.com/office/officeart/2005/8/layout/orgChart1"/>
    <dgm:cxn modelId="{3DD08058-8AAE-4D23-AD48-5B678E5E71D0}" type="presParOf" srcId="{0E06586A-6051-4392-9D93-CC5476B655DD}" destId="{33BF745B-ADA6-42F3-B0EE-844B9AB0E870}" srcOrd="1" destOrd="0" presId="urn:microsoft.com/office/officeart/2005/8/layout/orgChart1"/>
    <dgm:cxn modelId="{4DCD7A86-E6EF-42F3-9E7D-1D14AD998DC8}" type="presParOf" srcId="{E47D7618-2816-4F1A-8893-22F37041EFEA}" destId="{549B9EF5-FBD1-4884-A944-423ABA1CFDD0}" srcOrd="1" destOrd="0" presId="urn:microsoft.com/office/officeart/2005/8/layout/orgChart1"/>
    <dgm:cxn modelId="{698BD4AA-A208-4046-81F0-F30C29D36452}" type="presParOf" srcId="{E47D7618-2816-4F1A-8893-22F37041EFEA}" destId="{AB5B9713-7DCA-470E-81EC-1F6E2CE20BB0}" srcOrd="2" destOrd="0" presId="urn:microsoft.com/office/officeart/2005/8/layout/orgChart1"/>
    <dgm:cxn modelId="{AFB789DD-7786-4291-87B5-CC5D2FA36155}" type="presParOf" srcId="{F694EE43-A27B-41E3-A7F3-47A1DCF09862}" destId="{3E713039-0B97-49D5-9F0C-5B4BB7CAF934}" srcOrd="4" destOrd="0" presId="urn:microsoft.com/office/officeart/2005/8/layout/orgChart1"/>
    <dgm:cxn modelId="{AC47E9FE-9FB1-4F7C-AC6A-1F6BD843E188}" type="presParOf" srcId="{F694EE43-A27B-41E3-A7F3-47A1DCF09862}" destId="{0EA54B68-4C58-45BE-AF9D-AF40AE84A06C}" srcOrd="5" destOrd="0" presId="urn:microsoft.com/office/officeart/2005/8/layout/orgChart1"/>
    <dgm:cxn modelId="{02075223-B99D-473A-8C79-CB17C7130A4C}" type="presParOf" srcId="{0EA54B68-4C58-45BE-AF9D-AF40AE84A06C}" destId="{099EAAF5-A893-40C0-899B-A13030CF1A88}" srcOrd="0" destOrd="0" presId="urn:microsoft.com/office/officeart/2005/8/layout/orgChart1"/>
    <dgm:cxn modelId="{EF8B32CF-7938-4722-BC5C-63882D9AF8DD}" type="presParOf" srcId="{099EAAF5-A893-40C0-899B-A13030CF1A88}" destId="{CFA55349-B6D0-427E-BFB6-A6671874C130}" srcOrd="0" destOrd="0" presId="urn:microsoft.com/office/officeart/2005/8/layout/orgChart1"/>
    <dgm:cxn modelId="{714749DF-6E24-47AD-8176-D43D2FFD9DE7}" type="presParOf" srcId="{099EAAF5-A893-40C0-899B-A13030CF1A88}" destId="{0AFB11F1-D05A-49FB-B47E-2610CD9EF8AE}" srcOrd="1" destOrd="0" presId="urn:microsoft.com/office/officeart/2005/8/layout/orgChart1"/>
    <dgm:cxn modelId="{014940CA-0800-4AF8-A382-1BE48C7BD171}" type="presParOf" srcId="{0EA54B68-4C58-45BE-AF9D-AF40AE84A06C}" destId="{ABAE96D2-F374-41CD-953C-3779D0D088AC}" srcOrd="1" destOrd="0" presId="urn:microsoft.com/office/officeart/2005/8/layout/orgChart1"/>
    <dgm:cxn modelId="{269BB8AF-FBB3-48D1-B818-BB3355B377A8}" type="presParOf" srcId="{0EA54B68-4C58-45BE-AF9D-AF40AE84A06C}" destId="{3C16DA22-90A8-4E07-A070-B7AD29FFB3EB}" srcOrd="2" destOrd="0" presId="urn:microsoft.com/office/officeart/2005/8/layout/orgChart1"/>
    <dgm:cxn modelId="{46DAF8B9-3F91-41E9-A87E-8BA3D99AB4A6}" type="presParOf" srcId="{F694EE43-A27B-41E3-A7F3-47A1DCF09862}" destId="{FB3C3863-43C5-474D-9638-67950F2A73D7}" srcOrd="6" destOrd="0" presId="urn:microsoft.com/office/officeart/2005/8/layout/orgChart1"/>
    <dgm:cxn modelId="{5467F1C8-F9A7-42D5-BF42-057ADF6226B8}" type="presParOf" srcId="{F694EE43-A27B-41E3-A7F3-47A1DCF09862}" destId="{927F6B98-4204-4039-8EBA-B97DEB42BF82}" srcOrd="7" destOrd="0" presId="urn:microsoft.com/office/officeart/2005/8/layout/orgChart1"/>
    <dgm:cxn modelId="{642D587F-1FC2-4866-9299-127B4161D3ED}" type="presParOf" srcId="{927F6B98-4204-4039-8EBA-B97DEB42BF82}" destId="{5C5CF2BC-22DD-4692-9F4D-B011FC5EF9E1}" srcOrd="0" destOrd="0" presId="urn:microsoft.com/office/officeart/2005/8/layout/orgChart1"/>
    <dgm:cxn modelId="{3A441501-7876-4A5A-90C3-49EA790506A4}" type="presParOf" srcId="{5C5CF2BC-22DD-4692-9F4D-B011FC5EF9E1}" destId="{6D4A0B16-A966-4A01-8F5C-3BAD47AFCDAE}" srcOrd="0" destOrd="0" presId="urn:microsoft.com/office/officeart/2005/8/layout/orgChart1"/>
    <dgm:cxn modelId="{E029D099-2504-4C83-8AB6-EE90A431BA0C}" type="presParOf" srcId="{5C5CF2BC-22DD-4692-9F4D-B011FC5EF9E1}" destId="{96B032F5-1622-4458-ADA1-3C5C64825C4D}" srcOrd="1" destOrd="0" presId="urn:microsoft.com/office/officeart/2005/8/layout/orgChart1"/>
    <dgm:cxn modelId="{7CCE88A4-6A84-4979-A279-AF29CF791D09}" type="presParOf" srcId="{927F6B98-4204-4039-8EBA-B97DEB42BF82}" destId="{90C68AE6-8E82-4288-8AC2-D4E963459192}" srcOrd="1" destOrd="0" presId="urn:microsoft.com/office/officeart/2005/8/layout/orgChart1"/>
    <dgm:cxn modelId="{5C48C83F-3595-4ED3-8C47-8CF50096B979}" type="presParOf" srcId="{927F6B98-4204-4039-8EBA-B97DEB42BF82}" destId="{E4A9ECF2-30BF-41ED-8B11-4ECF8FEFBF2C}" srcOrd="2" destOrd="0" presId="urn:microsoft.com/office/officeart/2005/8/layout/orgChart1"/>
    <dgm:cxn modelId="{65B01787-47F7-4F15-AB27-BED88E1675A1}" type="presParOf" srcId="{F694EE43-A27B-41E3-A7F3-47A1DCF09862}" destId="{F22FBA6B-3887-497A-B71F-2D2D98761CA8}" srcOrd="8" destOrd="0" presId="urn:microsoft.com/office/officeart/2005/8/layout/orgChart1"/>
    <dgm:cxn modelId="{1C246E60-52FA-4A37-8ECA-9E6E8A5C9280}" type="presParOf" srcId="{F694EE43-A27B-41E3-A7F3-47A1DCF09862}" destId="{958300DB-620B-4ECE-8DE5-932455AF0867}" srcOrd="9" destOrd="0" presId="urn:microsoft.com/office/officeart/2005/8/layout/orgChart1"/>
    <dgm:cxn modelId="{E3C2436B-E378-462F-8DAD-633E11D7CDA4}" type="presParOf" srcId="{958300DB-620B-4ECE-8DE5-932455AF0867}" destId="{BD13DF82-ABE7-412B-8892-8CFA647C84B2}" srcOrd="0" destOrd="0" presId="urn:microsoft.com/office/officeart/2005/8/layout/orgChart1"/>
    <dgm:cxn modelId="{6E0ED035-D43E-4168-8563-0632EF091302}" type="presParOf" srcId="{BD13DF82-ABE7-412B-8892-8CFA647C84B2}" destId="{DC3901B8-617A-4B1C-9754-55043D2FFDBA}" srcOrd="0" destOrd="0" presId="urn:microsoft.com/office/officeart/2005/8/layout/orgChart1"/>
    <dgm:cxn modelId="{88B660EA-13D2-4542-92C6-F56CDFA84CB7}" type="presParOf" srcId="{BD13DF82-ABE7-412B-8892-8CFA647C84B2}" destId="{1C22F7AE-DC7B-45D1-AAE7-1BA6FBBD4F71}" srcOrd="1" destOrd="0" presId="urn:microsoft.com/office/officeart/2005/8/layout/orgChart1"/>
    <dgm:cxn modelId="{09541015-025B-4A81-B79E-75CCAFA890C8}" type="presParOf" srcId="{958300DB-620B-4ECE-8DE5-932455AF0867}" destId="{63D8A1EF-5121-49F6-8EBF-DCE45E861EC0}" srcOrd="1" destOrd="0" presId="urn:microsoft.com/office/officeart/2005/8/layout/orgChart1"/>
    <dgm:cxn modelId="{0E7C313C-7BB0-4E00-B1CB-85A5A61565FD}" type="presParOf" srcId="{958300DB-620B-4ECE-8DE5-932455AF0867}" destId="{451A50AE-9F0B-465B-818F-A83F5292696F}" srcOrd="2" destOrd="0" presId="urn:microsoft.com/office/officeart/2005/8/layout/orgChart1"/>
    <dgm:cxn modelId="{5CD8C490-D367-47D1-ADF6-0D75812BD2DD}" type="presParOf" srcId="{F694EE43-A27B-41E3-A7F3-47A1DCF09862}" destId="{A0403A0A-459F-4DE8-A84C-B6DBFD2DA774}" srcOrd="10" destOrd="0" presId="urn:microsoft.com/office/officeart/2005/8/layout/orgChart1"/>
    <dgm:cxn modelId="{AA4FB511-8DA7-434A-BAF0-C6306FBA8322}" type="presParOf" srcId="{F694EE43-A27B-41E3-A7F3-47A1DCF09862}" destId="{5EBF8EE8-8A37-404C-8298-2A1BB09501E4}" srcOrd="11" destOrd="0" presId="urn:microsoft.com/office/officeart/2005/8/layout/orgChart1"/>
    <dgm:cxn modelId="{1C1B79BB-18C1-41A1-ABDC-ACBE60F3C4EF}" type="presParOf" srcId="{5EBF8EE8-8A37-404C-8298-2A1BB09501E4}" destId="{17D57499-A3EA-449A-9151-AB1938C12613}" srcOrd="0" destOrd="0" presId="urn:microsoft.com/office/officeart/2005/8/layout/orgChart1"/>
    <dgm:cxn modelId="{6CCC97AD-FC33-49D0-B7CC-CF241EAE63EA}" type="presParOf" srcId="{17D57499-A3EA-449A-9151-AB1938C12613}" destId="{D8C65545-0D5A-4BDC-A98F-5DC5956123DB}" srcOrd="0" destOrd="0" presId="urn:microsoft.com/office/officeart/2005/8/layout/orgChart1"/>
    <dgm:cxn modelId="{0CC9BCB1-C149-4447-9404-817C7BEE7CD2}" type="presParOf" srcId="{17D57499-A3EA-449A-9151-AB1938C12613}" destId="{0127E3E2-0E17-41A2-83EE-7BF8C4A5DA03}" srcOrd="1" destOrd="0" presId="urn:microsoft.com/office/officeart/2005/8/layout/orgChart1"/>
    <dgm:cxn modelId="{1CF3CBA1-D007-4C1E-9D42-CEC4445E7BF8}" type="presParOf" srcId="{5EBF8EE8-8A37-404C-8298-2A1BB09501E4}" destId="{C8F7ED3A-53F0-4E98-ACED-1E47BA05D7D6}" srcOrd="1" destOrd="0" presId="urn:microsoft.com/office/officeart/2005/8/layout/orgChart1"/>
    <dgm:cxn modelId="{70E6CE37-1A6B-4CE5-8D7D-1ED771E4DAE2}" type="presParOf" srcId="{5EBF8EE8-8A37-404C-8298-2A1BB09501E4}" destId="{7BF0DFBB-9613-49BC-8833-BEE64344C185}" srcOrd="2" destOrd="0" presId="urn:microsoft.com/office/officeart/2005/8/layout/orgChart1"/>
    <dgm:cxn modelId="{99EFE0CE-79E6-4F57-87D8-7E8A3F0BDBD2}" type="presParOf" srcId="{F694EE43-A27B-41E3-A7F3-47A1DCF09862}" destId="{EBD1E530-9678-432F-AAC9-B90A3B49541B}" srcOrd="12" destOrd="0" presId="urn:microsoft.com/office/officeart/2005/8/layout/orgChart1"/>
    <dgm:cxn modelId="{1A2C334F-2081-4373-B14F-0FC64972A55A}" type="presParOf" srcId="{F694EE43-A27B-41E3-A7F3-47A1DCF09862}" destId="{5CD586A9-3FC7-4A43-BAD4-F3F3DC363D62}" srcOrd="13" destOrd="0" presId="urn:microsoft.com/office/officeart/2005/8/layout/orgChart1"/>
    <dgm:cxn modelId="{31DE6F79-FEE3-4575-B674-1655DF01B1A1}" type="presParOf" srcId="{5CD586A9-3FC7-4A43-BAD4-F3F3DC363D62}" destId="{89BA565F-1F9E-4E54-BF9E-846D9FAEC5EA}" srcOrd="0" destOrd="0" presId="urn:microsoft.com/office/officeart/2005/8/layout/orgChart1"/>
    <dgm:cxn modelId="{708D8B44-C404-4376-B4BB-01D762CB1190}" type="presParOf" srcId="{89BA565F-1F9E-4E54-BF9E-846D9FAEC5EA}" destId="{803F99D9-084B-4804-8D0F-4AF58B5222A2}" srcOrd="0" destOrd="0" presId="urn:microsoft.com/office/officeart/2005/8/layout/orgChart1"/>
    <dgm:cxn modelId="{A8150C5E-C89B-41A5-B09E-D111EEDB2E3A}" type="presParOf" srcId="{89BA565F-1F9E-4E54-BF9E-846D9FAEC5EA}" destId="{977395E1-CC1D-4FC3-89ED-BC9900372818}" srcOrd="1" destOrd="0" presId="urn:microsoft.com/office/officeart/2005/8/layout/orgChart1"/>
    <dgm:cxn modelId="{A680017D-E13C-4764-9441-F78F5F8A9CB9}" type="presParOf" srcId="{5CD586A9-3FC7-4A43-BAD4-F3F3DC363D62}" destId="{3371F0DE-CBDF-4DDE-91B0-4D90DCC0C415}" srcOrd="1" destOrd="0" presId="urn:microsoft.com/office/officeart/2005/8/layout/orgChart1"/>
    <dgm:cxn modelId="{23C519D5-7B81-446F-B670-96822A4863AB}" type="presParOf" srcId="{5CD586A9-3FC7-4A43-BAD4-F3F3DC363D62}" destId="{A8D5ED9A-9F38-4E16-99CD-A733269C58DE}" srcOrd="2" destOrd="0" presId="urn:microsoft.com/office/officeart/2005/8/layout/orgChart1"/>
    <dgm:cxn modelId="{0531288E-89F2-4C7B-A9CA-3018E94B75E9}" type="presParOf" srcId="{F694EE43-A27B-41E3-A7F3-47A1DCF09862}" destId="{C483081F-FAE1-4ACC-AC63-843C367051F9}" srcOrd="14" destOrd="0" presId="urn:microsoft.com/office/officeart/2005/8/layout/orgChart1"/>
    <dgm:cxn modelId="{73F8FF0E-9E92-4F9C-87D8-A5D56A4E0DFA}" type="presParOf" srcId="{F694EE43-A27B-41E3-A7F3-47A1DCF09862}" destId="{65417123-4E13-46E4-A96E-60DB9716C918}" srcOrd="15" destOrd="0" presId="urn:microsoft.com/office/officeart/2005/8/layout/orgChart1"/>
    <dgm:cxn modelId="{50621C92-A603-4764-B0F2-E1A2A914D14E}" type="presParOf" srcId="{65417123-4E13-46E4-A96E-60DB9716C918}" destId="{E68FDEBF-BF8C-4435-A44F-EB59A97645D4}" srcOrd="0" destOrd="0" presId="urn:microsoft.com/office/officeart/2005/8/layout/orgChart1"/>
    <dgm:cxn modelId="{462FCEAF-E31A-40B4-B9D1-513AAE2958E5}" type="presParOf" srcId="{E68FDEBF-BF8C-4435-A44F-EB59A97645D4}" destId="{C0B11154-9BA3-49D0-8638-08DB9CCDEB55}" srcOrd="0" destOrd="0" presId="urn:microsoft.com/office/officeart/2005/8/layout/orgChart1"/>
    <dgm:cxn modelId="{516A43D6-DAB6-478B-9855-26B37B6686E6}" type="presParOf" srcId="{E68FDEBF-BF8C-4435-A44F-EB59A97645D4}" destId="{F4FD90CE-E941-4133-945F-F0A60D54236C}" srcOrd="1" destOrd="0" presId="urn:microsoft.com/office/officeart/2005/8/layout/orgChart1"/>
    <dgm:cxn modelId="{77457039-99AF-4240-923E-54C205E5F178}" type="presParOf" srcId="{65417123-4E13-46E4-A96E-60DB9716C918}" destId="{D7F70F1A-863C-414E-8742-F08B711E8C82}" srcOrd="1" destOrd="0" presId="urn:microsoft.com/office/officeart/2005/8/layout/orgChart1"/>
    <dgm:cxn modelId="{DB47BCDF-3FB5-4B8D-B052-ED481CCA1364}" type="presParOf" srcId="{65417123-4E13-46E4-A96E-60DB9716C918}" destId="{73615275-4DD3-40F4-A718-75588C641639}" srcOrd="2" destOrd="0" presId="urn:microsoft.com/office/officeart/2005/8/layout/orgChart1"/>
    <dgm:cxn modelId="{A345241E-E569-42CF-9A5A-4531F2D20A46}" type="presParOf" srcId="{3139E251-C358-4DE6-8527-238F471C1752}" destId="{DEDDB385-46EA-4B32-AE4F-C50E909A1F2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BA68FB9-5310-4F46-9FAF-2EAB751B4970}" type="doc">
      <dgm:prSet loTypeId="urn:microsoft.com/office/officeart/2009/layout/CircleArrowProcess" loCatId="process" qsTypeId="urn:microsoft.com/office/officeart/2005/8/quickstyle/simple5" qsCatId="simple" csTypeId="urn:microsoft.com/office/officeart/2005/8/colors/accent2_5" csCatId="accent2" phldr="1"/>
      <dgm:spPr/>
      <dgm:t>
        <a:bodyPr/>
        <a:lstStyle/>
        <a:p>
          <a:endParaRPr lang="en-GB"/>
        </a:p>
      </dgm:t>
    </dgm:pt>
    <dgm:pt modelId="{5799E50B-FB9A-48EA-92AF-72086DDC9D62}">
      <dgm:prSet phldrT="[نص]" custT="1"/>
      <dgm:spPr/>
      <dgm:t>
        <a:bodyPr tIns="36000" bIns="180000"/>
        <a:lstStyle/>
        <a:p>
          <a:r>
            <a:rPr lang="id-ID" sz="1600" b="0" i="1" dirty="0" smtClean="0">
              <a:latin typeface="Humnst777 BlkCn BT" pitchFamily="34" charset="0"/>
            </a:rPr>
            <a:t>Membaur</a:t>
          </a:r>
          <a:endParaRPr lang="en-US" sz="1600" b="0" i="1" dirty="0" smtClean="0">
            <a:latin typeface="Humnst777 BlkCn BT" pitchFamily="34" charset="0"/>
          </a:endParaRPr>
        </a:p>
        <a:p>
          <a:r>
            <a:rPr lang="id-ID" sz="1600" b="0" i="1" dirty="0" smtClean="0">
              <a:latin typeface="Humnst777 BlkCn BT" pitchFamily="34" charset="0"/>
            </a:rPr>
            <a:t>Kacau</a:t>
          </a:r>
          <a:endParaRPr lang="en-US" sz="1600" b="0" dirty="0" smtClean="0">
            <a:latin typeface="Humnst777 BlkCn BT" pitchFamily="34" charset="0"/>
          </a:endParaRPr>
        </a:p>
        <a:p>
          <a:r>
            <a:rPr lang="en-US" sz="1600" b="0" dirty="0" err="1" smtClean="0">
              <a:latin typeface="Humnst777 BlkCn BT" pitchFamily="34" charset="0"/>
            </a:rPr>
            <a:t>Ambigu</a:t>
          </a:r>
          <a:endParaRPr lang="en-GB" sz="1600" b="0" dirty="0">
            <a:latin typeface="Humnst777 BlkCn BT" pitchFamily="34" charset="0"/>
          </a:endParaRPr>
        </a:p>
      </dgm:t>
    </dgm:pt>
    <dgm:pt modelId="{C0B61F36-0553-4EA4-BA2B-EE6642DE34D5}" type="parTrans" cxnId="{916021AE-0B76-4208-804D-18210EEB3DBD}">
      <dgm:prSet/>
      <dgm:spPr/>
      <dgm:t>
        <a:bodyPr/>
        <a:lstStyle/>
        <a:p>
          <a:endParaRPr lang="en-GB"/>
        </a:p>
      </dgm:t>
    </dgm:pt>
    <dgm:pt modelId="{CFCA58FF-F745-4116-9DC6-6515D2229F09}" type="sibTrans" cxnId="{916021AE-0B76-4208-804D-18210EEB3DBD}">
      <dgm:prSet/>
      <dgm:spPr/>
      <dgm:t>
        <a:bodyPr/>
        <a:lstStyle/>
        <a:p>
          <a:endParaRPr lang="en-GB"/>
        </a:p>
      </dgm:t>
    </dgm:pt>
    <dgm:pt modelId="{68A05817-6755-4F1E-8110-A1199F893EE1}">
      <dgm:prSet phldrT="[نص]" custT="1"/>
      <dgm:spPr/>
      <dgm:t>
        <a:bodyPr/>
        <a:lstStyle/>
        <a:p>
          <a:r>
            <a:rPr lang="id-ID" sz="1600" b="0" smtClean="0">
              <a:latin typeface="Humnst777 BlkCn BT" pitchFamily="34" charset="0"/>
            </a:rPr>
            <a:t>Berjuang untuk mengerti</a:t>
          </a:r>
          <a:endParaRPr lang="en-GB" sz="1600" b="0" dirty="0">
            <a:latin typeface="Humnst777 BlkCn BT" pitchFamily="34" charset="0"/>
          </a:endParaRPr>
        </a:p>
      </dgm:t>
    </dgm:pt>
    <dgm:pt modelId="{5276449A-E41E-43DB-9A64-7A8A1202A66C}" type="parTrans" cxnId="{ED8D54AA-84DC-4AE0-A5EF-47019438D3D8}">
      <dgm:prSet/>
      <dgm:spPr/>
      <dgm:t>
        <a:bodyPr/>
        <a:lstStyle/>
        <a:p>
          <a:endParaRPr lang="en-GB"/>
        </a:p>
      </dgm:t>
    </dgm:pt>
    <dgm:pt modelId="{FE2EDB18-BFBA-41E5-9ED8-63283679C996}" type="sibTrans" cxnId="{ED8D54AA-84DC-4AE0-A5EF-47019438D3D8}">
      <dgm:prSet/>
      <dgm:spPr/>
      <dgm:t>
        <a:bodyPr/>
        <a:lstStyle/>
        <a:p>
          <a:endParaRPr lang="en-GB"/>
        </a:p>
      </dgm:t>
    </dgm:pt>
    <dgm:pt modelId="{EBE4F499-D805-4E1B-AE49-A99120D92283}">
      <dgm:prSet phldrT="[نص]" custT="1"/>
      <dgm:spPr/>
      <dgm:t>
        <a:bodyPr/>
        <a:lstStyle/>
        <a:p>
          <a:r>
            <a:rPr lang="id-ID" sz="1600" b="0" smtClean="0">
              <a:latin typeface="Humnst777 BlkCn BT" pitchFamily="34" charset="0"/>
            </a:rPr>
            <a:t>Diterima apa adanya</a:t>
          </a:r>
          <a:endParaRPr lang="en-GB" sz="1600" b="0" dirty="0">
            <a:latin typeface="Humnst777 BlkCn BT" pitchFamily="34" charset="0"/>
          </a:endParaRPr>
        </a:p>
      </dgm:t>
    </dgm:pt>
    <dgm:pt modelId="{A0BC2F4E-E402-4E2C-AE6E-CD2D3109E5F1}" type="parTrans" cxnId="{E6AB2357-3629-4DD4-BFF8-E1911CE2FDA7}">
      <dgm:prSet/>
      <dgm:spPr/>
      <dgm:t>
        <a:bodyPr/>
        <a:lstStyle/>
        <a:p>
          <a:endParaRPr lang="en-GB"/>
        </a:p>
      </dgm:t>
    </dgm:pt>
    <dgm:pt modelId="{E1067CF0-A444-4F8B-A9E6-A8C8FF6E2C88}" type="sibTrans" cxnId="{E6AB2357-3629-4DD4-BFF8-E1911CE2FDA7}">
      <dgm:prSet/>
      <dgm:spPr/>
      <dgm:t>
        <a:bodyPr/>
        <a:lstStyle/>
        <a:p>
          <a:endParaRPr lang="en-GB"/>
        </a:p>
      </dgm:t>
    </dgm:pt>
    <dgm:pt modelId="{976F1B73-BF48-43C3-B7C1-8D325FA4D57C}">
      <dgm:prSet custT="1"/>
      <dgm:spPr/>
      <dgm:t>
        <a:bodyPr/>
        <a:lstStyle/>
        <a:p>
          <a:r>
            <a:rPr lang="id-ID" sz="1600" b="0" smtClean="0">
              <a:latin typeface="Humnst777 BlkCn BT" pitchFamily="34" charset="0"/>
            </a:rPr>
            <a:t>menyerah</a:t>
          </a:r>
          <a:endParaRPr lang="en-GB" sz="1600" b="0" dirty="0">
            <a:latin typeface="Humnst777 BlkCn BT" pitchFamily="34" charset="0"/>
          </a:endParaRPr>
        </a:p>
      </dgm:t>
    </dgm:pt>
    <dgm:pt modelId="{25DA32FA-411C-45E2-8673-18ED1BAA9103}" type="parTrans" cxnId="{E1582049-9C6D-423E-82E9-414EF12E564F}">
      <dgm:prSet/>
      <dgm:spPr/>
      <dgm:t>
        <a:bodyPr/>
        <a:lstStyle/>
        <a:p>
          <a:endParaRPr lang="en-GB"/>
        </a:p>
      </dgm:t>
    </dgm:pt>
    <dgm:pt modelId="{BCF567E1-36A9-4D92-91F5-369415FFE57C}" type="sibTrans" cxnId="{E1582049-9C6D-423E-82E9-414EF12E564F}">
      <dgm:prSet/>
      <dgm:spPr/>
      <dgm:t>
        <a:bodyPr/>
        <a:lstStyle/>
        <a:p>
          <a:endParaRPr lang="en-GB"/>
        </a:p>
      </dgm:t>
    </dgm:pt>
    <dgm:pt modelId="{A7A4CEDE-471B-4B80-91D8-FD7BFB7B57D7}" type="pres">
      <dgm:prSet presAssocID="{8BA68FB9-5310-4F46-9FAF-2EAB751B4970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D4CF5377-54E0-41D0-B68F-2EB66C2A56C9}" type="pres">
      <dgm:prSet presAssocID="{5799E50B-FB9A-48EA-92AF-72086DDC9D62}" presName="Accent1" presStyleCnt="0"/>
      <dgm:spPr/>
      <dgm:t>
        <a:bodyPr/>
        <a:lstStyle/>
        <a:p>
          <a:endParaRPr lang="id-ID"/>
        </a:p>
      </dgm:t>
    </dgm:pt>
    <dgm:pt modelId="{8199ECD0-C630-4D81-A675-66FAAFF99FF8}" type="pres">
      <dgm:prSet presAssocID="{5799E50B-FB9A-48EA-92AF-72086DDC9D62}" presName="Accent" presStyleLbl="node1" presStyleIdx="0" presStyleCnt="4"/>
      <dgm:spPr/>
      <dgm:t>
        <a:bodyPr/>
        <a:lstStyle/>
        <a:p>
          <a:endParaRPr lang="id-ID"/>
        </a:p>
      </dgm:t>
    </dgm:pt>
    <dgm:pt modelId="{79A06066-01C2-40E7-A210-265FC55E3B2B}" type="pres">
      <dgm:prSet presAssocID="{5799E50B-FB9A-48EA-92AF-72086DDC9D62}" presName="Parent1" presStyleLbl="revTx" presStyleIdx="0" presStyleCnt="4" custScaleY="23990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0FDEEF9-FA86-4B93-B8E2-113015015B98}" type="pres">
      <dgm:prSet presAssocID="{68A05817-6755-4F1E-8110-A1199F893EE1}" presName="Accent2" presStyleCnt="0"/>
      <dgm:spPr/>
      <dgm:t>
        <a:bodyPr/>
        <a:lstStyle/>
        <a:p>
          <a:endParaRPr lang="id-ID"/>
        </a:p>
      </dgm:t>
    </dgm:pt>
    <dgm:pt modelId="{E20E1E06-80E8-42B6-A795-E0825D8BB74D}" type="pres">
      <dgm:prSet presAssocID="{68A05817-6755-4F1E-8110-A1199F893EE1}" presName="Accent" presStyleLbl="node1" presStyleIdx="1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31878DBD-DC04-46A4-A3DF-58CA2FE2086A}" type="pres">
      <dgm:prSet presAssocID="{68A05817-6755-4F1E-8110-A1199F893EE1}" presName="Parent2" presStyleLbl="revTx" presStyleIdx="1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A02D4E3-2438-44B0-AFA5-31B5506EF023}" type="pres">
      <dgm:prSet presAssocID="{976F1B73-BF48-43C3-B7C1-8D325FA4D57C}" presName="Accent3" presStyleCnt="0"/>
      <dgm:spPr/>
      <dgm:t>
        <a:bodyPr/>
        <a:lstStyle/>
        <a:p>
          <a:endParaRPr lang="id-ID"/>
        </a:p>
      </dgm:t>
    </dgm:pt>
    <dgm:pt modelId="{82E85803-2CE6-478F-8714-C3D289D0B12C}" type="pres">
      <dgm:prSet presAssocID="{976F1B73-BF48-43C3-B7C1-8D325FA4D57C}" presName="Accent" presStyleLbl="node1" presStyleIdx="2" presStyleCnt="4"/>
      <dgm:spPr/>
      <dgm:t>
        <a:bodyPr/>
        <a:lstStyle/>
        <a:p>
          <a:endParaRPr lang="id-ID"/>
        </a:p>
      </dgm:t>
    </dgm:pt>
    <dgm:pt modelId="{735D8305-6FC8-4B4F-B67F-28DD94D14C9E}" type="pres">
      <dgm:prSet presAssocID="{976F1B73-BF48-43C3-B7C1-8D325FA4D57C}" presName="Parent3" presStyleLbl="revTx" presStyleIdx="2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019A51C-6AF4-4A96-9A4C-E9A4B33ECE33}" type="pres">
      <dgm:prSet presAssocID="{EBE4F499-D805-4E1B-AE49-A99120D92283}" presName="Accent4" presStyleCnt="0"/>
      <dgm:spPr/>
      <dgm:t>
        <a:bodyPr/>
        <a:lstStyle/>
        <a:p>
          <a:endParaRPr lang="id-ID"/>
        </a:p>
      </dgm:t>
    </dgm:pt>
    <dgm:pt modelId="{1EF922EB-878D-4C9B-A129-D51C95B46036}" type="pres">
      <dgm:prSet presAssocID="{EBE4F499-D805-4E1B-AE49-A99120D92283}" presName="Accent" presStyleLbl="node1" presStyleIdx="3" presStyleCnt="4"/>
      <dgm:spPr/>
      <dgm:t>
        <a:bodyPr/>
        <a:lstStyle/>
        <a:p>
          <a:endParaRPr lang="id-ID"/>
        </a:p>
      </dgm:t>
    </dgm:pt>
    <dgm:pt modelId="{4697DCD8-165A-4FBA-A78F-FDEAA4D6970C}" type="pres">
      <dgm:prSet presAssocID="{EBE4F499-D805-4E1B-AE49-A99120D92283}" presName="Parent4" presStyleLbl="revTx" presStyleIdx="3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ED1BE50-A1BD-4996-B3E5-70599560E35A}" type="presOf" srcId="{5799E50B-FB9A-48EA-92AF-72086DDC9D62}" destId="{79A06066-01C2-40E7-A210-265FC55E3B2B}" srcOrd="0" destOrd="0" presId="urn:microsoft.com/office/officeart/2009/layout/CircleArrowProcess"/>
    <dgm:cxn modelId="{ED8D54AA-84DC-4AE0-A5EF-47019438D3D8}" srcId="{8BA68FB9-5310-4F46-9FAF-2EAB751B4970}" destId="{68A05817-6755-4F1E-8110-A1199F893EE1}" srcOrd="1" destOrd="0" parTransId="{5276449A-E41E-43DB-9A64-7A8A1202A66C}" sibTransId="{FE2EDB18-BFBA-41E5-9ED8-63283679C996}"/>
    <dgm:cxn modelId="{96E838D8-33F3-46F9-8571-F76709D919C5}" type="presOf" srcId="{8BA68FB9-5310-4F46-9FAF-2EAB751B4970}" destId="{A7A4CEDE-471B-4B80-91D8-FD7BFB7B57D7}" srcOrd="0" destOrd="0" presId="urn:microsoft.com/office/officeart/2009/layout/CircleArrowProcess"/>
    <dgm:cxn modelId="{39FDF8D0-C976-42B9-9F34-8E4927F9154D}" type="presOf" srcId="{68A05817-6755-4F1E-8110-A1199F893EE1}" destId="{31878DBD-DC04-46A4-A3DF-58CA2FE2086A}" srcOrd="0" destOrd="0" presId="urn:microsoft.com/office/officeart/2009/layout/CircleArrowProcess"/>
    <dgm:cxn modelId="{2A7DA052-8227-470E-9BB4-679837A28478}" type="presOf" srcId="{976F1B73-BF48-43C3-B7C1-8D325FA4D57C}" destId="{735D8305-6FC8-4B4F-B67F-28DD94D14C9E}" srcOrd="0" destOrd="0" presId="urn:microsoft.com/office/officeart/2009/layout/CircleArrowProcess"/>
    <dgm:cxn modelId="{916021AE-0B76-4208-804D-18210EEB3DBD}" srcId="{8BA68FB9-5310-4F46-9FAF-2EAB751B4970}" destId="{5799E50B-FB9A-48EA-92AF-72086DDC9D62}" srcOrd="0" destOrd="0" parTransId="{C0B61F36-0553-4EA4-BA2B-EE6642DE34D5}" sibTransId="{CFCA58FF-F745-4116-9DC6-6515D2229F09}"/>
    <dgm:cxn modelId="{E6AB2357-3629-4DD4-BFF8-E1911CE2FDA7}" srcId="{8BA68FB9-5310-4F46-9FAF-2EAB751B4970}" destId="{EBE4F499-D805-4E1B-AE49-A99120D92283}" srcOrd="3" destOrd="0" parTransId="{A0BC2F4E-E402-4E2C-AE6E-CD2D3109E5F1}" sibTransId="{E1067CF0-A444-4F8B-A9E6-A8C8FF6E2C88}"/>
    <dgm:cxn modelId="{E1582049-9C6D-423E-82E9-414EF12E564F}" srcId="{8BA68FB9-5310-4F46-9FAF-2EAB751B4970}" destId="{976F1B73-BF48-43C3-B7C1-8D325FA4D57C}" srcOrd="2" destOrd="0" parTransId="{25DA32FA-411C-45E2-8673-18ED1BAA9103}" sibTransId="{BCF567E1-36A9-4D92-91F5-369415FFE57C}"/>
    <dgm:cxn modelId="{436F2926-9102-43AA-A7A6-80C9F2428B1A}" type="presOf" srcId="{EBE4F499-D805-4E1B-AE49-A99120D92283}" destId="{4697DCD8-165A-4FBA-A78F-FDEAA4D6970C}" srcOrd="0" destOrd="0" presId="urn:microsoft.com/office/officeart/2009/layout/CircleArrowProcess"/>
    <dgm:cxn modelId="{8D1DE4E9-53F4-41EC-9B21-B11B482302CB}" type="presParOf" srcId="{A7A4CEDE-471B-4B80-91D8-FD7BFB7B57D7}" destId="{D4CF5377-54E0-41D0-B68F-2EB66C2A56C9}" srcOrd="0" destOrd="0" presId="urn:microsoft.com/office/officeart/2009/layout/CircleArrowProcess"/>
    <dgm:cxn modelId="{9DE2113D-F880-4E12-BC65-B7B860CFA522}" type="presParOf" srcId="{D4CF5377-54E0-41D0-B68F-2EB66C2A56C9}" destId="{8199ECD0-C630-4D81-A675-66FAAFF99FF8}" srcOrd="0" destOrd="0" presId="urn:microsoft.com/office/officeart/2009/layout/CircleArrowProcess"/>
    <dgm:cxn modelId="{4C4E21F1-9181-4321-9BA0-6BC617632FFA}" type="presParOf" srcId="{A7A4CEDE-471B-4B80-91D8-FD7BFB7B57D7}" destId="{79A06066-01C2-40E7-A210-265FC55E3B2B}" srcOrd="1" destOrd="0" presId="urn:microsoft.com/office/officeart/2009/layout/CircleArrowProcess"/>
    <dgm:cxn modelId="{12CF0F1C-1C8A-48F6-822E-4641156F3891}" type="presParOf" srcId="{A7A4CEDE-471B-4B80-91D8-FD7BFB7B57D7}" destId="{50FDEEF9-FA86-4B93-B8E2-113015015B98}" srcOrd="2" destOrd="0" presId="urn:microsoft.com/office/officeart/2009/layout/CircleArrowProcess"/>
    <dgm:cxn modelId="{F573E1AA-DC22-4686-A98D-250A9E71DD7C}" type="presParOf" srcId="{50FDEEF9-FA86-4B93-B8E2-113015015B98}" destId="{E20E1E06-80E8-42B6-A795-E0825D8BB74D}" srcOrd="0" destOrd="0" presId="urn:microsoft.com/office/officeart/2009/layout/CircleArrowProcess"/>
    <dgm:cxn modelId="{58F5EF4D-EA52-41FD-B82F-CA60368A99E1}" type="presParOf" srcId="{A7A4CEDE-471B-4B80-91D8-FD7BFB7B57D7}" destId="{31878DBD-DC04-46A4-A3DF-58CA2FE2086A}" srcOrd="3" destOrd="0" presId="urn:microsoft.com/office/officeart/2009/layout/CircleArrowProcess"/>
    <dgm:cxn modelId="{2F8540AA-ED88-4262-9910-50D0E5337259}" type="presParOf" srcId="{A7A4CEDE-471B-4B80-91D8-FD7BFB7B57D7}" destId="{5A02D4E3-2438-44B0-AFA5-31B5506EF023}" srcOrd="4" destOrd="0" presId="urn:microsoft.com/office/officeart/2009/layout/CircleArrowProcess"/>
    <dgm:cxn modelId="{46E1457A-DFEF-41A4-BA51-DC698A0580A1}" type="presParOf" srcId="{5A02D4E3-2438-44B0-AFA5-31B5506EF023}" destId="{82E85803-2CE6-478F-8714-C3D289D0B12C}" srcOrd="0" destOrd="0" presId="urn:microsoft.com/office/officeart/2009/layout/CircleArrowProcess"/>
    <dgm:cxn modelId="{2C0BC4AE-A313-4952-83E5-07DC93964D76}" type="presParOf" srcId="{A7A4CEDE-471B-4B80-91D8-FD7BFB7B57D7}" destId="{735D8305-6FC8-4B4F-B67F-28DD94D14C9E}" srcOrd="5" destOrd="0" presId="urn:microsoft.com/office/officeart/2009/layout/CircleArrowProcess"/>
    <dgm:cxn modelId="{F1012B80-DF45-4BE4-88B7-A05EE34AECD9}" type="presParOf" srcId="{A7A4CEDE-471B-4B80-91D8-FD7BFB7B57D7}" destId="{7019A51C-6AF4-4A96-9A4C-E9A4B33ECE33}" srcOrd="6" destOrd="0" presId="urn:microsoft.com/office/officeart/2009/layout/CircleArrowProcess"/>
    <dgm:cxn modelId="{0A111C87-E347-4168-9AC3-ABEDAEAB6931}" type="presParOf" srcId="{7019A51C-6AF4-4A96-9A4C-E9A4B33ECE33}" destId="{1EF922EB-878D-4C9B-A129-D51C95B46036}" srcOrd="0" destOrd="0" presId="urn:microsoft.com/office/officeart/2009/layout/CircleArrowProcess"/>
    <dgm:cxn modelId="{662DD088-671F-44C4-856C-0F7AC4BFF380}" type="presParOf" srcId="{A7A4CEDE-471B-4B80-91D8-FD7BFB7B57D7}" destId="{4697DCD8-165A-4FBA-A78F-FDEAA4D6970C}" srcOrd="7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B1D2195-7604-4044-9C6D-2B32AB70775B}" type="doc">
      <dgm:prSet loTypeId="urn:microsoft.com/office/officeart/2005/8/layout/orgChart1" loCatId="hierarchy" qsTypeId="urn:microsoft.com/office/officeart/2005/8/quickstyle/3d2" qsCatId="3D" csTypeId="urn:microsoft.com/office/officeart/2005/8/colors/accent2_5" csCatId="accent2" phldr="1"/>
      <dgm:spPr/>
      <dgm:t>
        <a:bodyPr/>
        <a:lstStyle/>
        <a:p>
          <a:endParaRPr lang="en-GB"/>
        </a:p>
      </dgm:t>
    </dgm:pt>
    <dgm:pt modelId="{C9847CF1-C2E6-4DDF-B978-2597AED8D116}">
      <dgm:prSet phldrT="[نص]" custT="1"/>
      <dgm:spPr/>
      <dgm:t>
        <a:bodyPr lIns="108000"/>
        <a:lstStyle/>
        <a:p>
          <a:r>
            <a:rPr lang="id-ID" sz="2400" b="0" dirty="0" smtClean="0">
              <a:solidFill>
                <a:srgbClr val="FFFF00"/>
              </a:solidFill>
              <a:latin typeface="Humnst777 BlkCn BT" pitchFamily="34" charset="0"/>
              <a:cs typeface="Times New Roman" panose="02020603050405020304" pitchFamily="18" charset="0"/>
            </a:rPr>
            <a:t>Gaya </a:t>
          </a:r>
          <a:r>
            <a:rPr lang="en-US" sz="2400" b="0" dirty="0" smtClean="0">
              <a:solidFill>
                <a:srgbClr val="FFFF00"/>
              </a:solidFill>
              <a:latin typeface="Humnst777 BlkCn BT" pitchFamily="34" charset="0"/>
              <a:cs typeface="Times New Roman" panose="02020603050405020304" pitchFamily="18" charset="0"/>
            </a:rPr>
            <a:t>De</a:t>
          </a:r>
          <a:r>
            <a:rPr lang="id-ID" sz="2400" b="0" dirty="0" smtClean="0">
              <a:solidFill>
                <a:srgbClr val="FFFF00"/>
              </a:solidFill>
              <a:latin typeface="Humnst777 BlkCn BT" pitchFamily="34" charset="0"/>
              <a:cs typeface="Times New Roman" panose="02020603050405020304" pitchFamily="18" charset="0"/>
            </a:rPr>
            <a:t>k</a:t>
          </a:r>
          <a:r>
            <a:rPr lang="en-US" sz="2400" b="0" dirty="0" err="1" smtClean="0">
              <a:solidFill>
                <a:srgbClr val="FFFF00"/>
              </a:solidFill>
              <a:latin typeface="Humnst777 BlkCn BT" pitchFamily="34" charset="0"/>
              <a:cs typeface="Times New Roman" panose="02020603050405020304" pitchFamily="18" charset="0"/>
            </a:rPr>
            <a:t>onstru</a:t>
          </a:r>
          <a:r>
            <a:rPr lang="id-ID" sz="2400" b="0" dirty="0" smtClean="0">
              <a:solidFill>
                <a:srgbClr val="FFFF00"/>
              </a:solidFill>
              <a:latin typeface="Humnst777 BlkCn BT" pitchFamily="34" charset="0"/>
              <a:cs typeface="Times New Roman" panose="02020603050405020304" pitchFamily="18" charset="0"/>
            </a:rPr>
            <a:t>ks</a:t>
          </a:r>
          <a:r>
            <a:rPr lang="en-US" sz="2400" b="0" dirty="0" err="1" smtClean="0">
              <a:solidFill>
                <a:srgbClr val="FFFF00"/>
              </a:solidFill>
              <a:latin typeface="Humnst777 BlkCn BT" pitchFamily="34" charset="0"/>
              <a:cs typeface="Times New Roman" panose="02020603050405020304" pitchFamily="18" charset="0"/>
            </a:rPr>
            <a:t>i</a:t>
          </a:r>
          <a:endParaRPr lang="en-GB" sz="2400" b="0" dirty="0">
            <a:solidFill>
              <a:srgbClr val="FFFF00"/>
            </a:solidFill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6BAABAF7-D6C0-435E-8962-D4853CDFF5C5}" type="parTrans" cxnId="{CACF694A-2DA0-4C16-BB82-EAB2109D08DC}">
      <dgm:prSet/>
      <dgm:spPr/>
      <dgm:t>
        <a:bodyPr/>
        <a:lstStyle/>
        <a:p>
          <a:endParaRPr lang="en-GB"/>
        </a:p>
      </dgm:t>
    </dgm:pt>
    <dgm:pt modelId="{B1A71486-2B94-4000-95BA-FA6CD7732E94}" type="sibTrans" cxnId="{CACF694A-2DA0-4C16-BB82-EAB2109D08DC}">
      <dgm:prSet/>
      <dgm:spPr/>
      <dgm:t>
        <a:bodyPr/>
        <a:lstStyle/>
        <a:p>
          <a:endParaRPr lang="en-GB"/>
        </a:p>
      </dgm:t>
    </dgm:pt>
    <dgm:pt modelId="{AFD7DA69-BA53-41B4-B624-CE7AB001E0CE}">
      <dgm:prSet phldrT="[نص]"/>
      <dgm:spPr/>
      <dgm:t>
        <a:bodyPr/>
        <a:lstStyle/>
        <a:p>
          <a:r>
            <a:rPr lang="id-ID" altLang="en-US" dirty="0" smtClean="0">
              <a:latin typeface="Humnst777 BlkCn BT" pitchFamily="34" charset="0"/>
              <a:cs typeface="Times New Roman" pitchFamily="18" charset="0"/>
            </a:rPr>
            <a:t>Pelapisan (</a:t>
          </a:r>
          <a:r>
            <a:rPr lang="en-US" altLang="en-US" dirty="0" smtClean="0">
              <a:latin typeface="Humnst777 BlkCn BT" pitchFamily="34" charset="0"/>
              <a:cs typeface="Times New Roman" pitchFamily="18" charset="0"/>
            </a:rPr>
            <a:t>Layering</a:t>
          </a:r>
          <a:r>
            <a:rPr lang="id-ID" altLang="en-US" dirty="0" smtClean="0">
              <a:latin typeface="Humnst777 BlkCn BT" pitchFamily="34" charset="0"/>
              <a:cs typeface="Times New Roman" pitchFamily="18" charset="0"/>
            </a:rPr>
            <a:t>)</a:t>
          </a:r>
          <a:endParaRPr lang="en-GB" dirty="0">
            <a:latin typeface="Humnst777 BlkCn BT" pitchFamily="34" charset="0"/>
          </a:endParaRPr>
        </a:p>
      </dgm:t>
    </dgm:pt>
    <dgm:pt modelId="{CBFCD0EA-0E98-47D2-A107-74D1D8F7613C}" type="parTrans" cxnId="{6FE040BE-0D63-47D0-990D-7C6FE3F783BF}">
      <dgm:prSet/>
      <dgm:spPr/>
      <dgm:t>
        <a:bodyPr/>
        <a:lstStyle/>
        <a:p>
          <a:endParaRPr lang="en-GB"/>
        </a:p>
      </dgm:t>
    </dgm:pt>
    <dgm:pt modelId="{9F6D062E-08D7-4675-9691-E73A78A427C7}" type="sibTrans" cxnId="{6FE040BE-0D63-47D0-990D-7C6FE3F783BF}">
      <dgm:prSet/>
      <dgm:spPr/>
      <dgm:t>
        <a:bodyPr/>
        <a:lstStyle/>
        <a:p>
          <a:endParaRPr lang="en-GB"/>
        </a:p>
      </dgm:t>
    </dgm:pt>
    <dgm:pt modelId="{BFEF89F2-5B17-4D36-A682-2A409DAAA862}">
      <dgm:prSet phldrT="[نص]"/>
      <dgm:spPr/>
      <dgm:t>
        <a:bodyPr/>
        <a:lstStyle/>
        <a:p>
          <a:r>
            <a:rPr lang="id-ID" altLang="en-US" dirty="0" smtClean="0">
              <a:latin typeface="Humnst777 BlkCn BT" pitchFamily="34" charset="0"/>
              <a:cs typeface="Times New Roman" pitchFamily="18" charset="0"/>
            </a:rPr>
            <a:t>Bersudut (</a:t>
          </a:r>
          <a:r>
            <a:rPr lang="en-US" altLang="en-US" dirty="0" smtClean="0">
              <a:latin typeface="Humnst777 BlkCn BT" pitchFamily="34" charset="0"/>
              <a:cs typeface="Times New Roman" pitchFamily="18" charset="0"/>
            </a:rPr>
            <a:t>Angular</a:t>
          </a:r>
          <a:r>
            <a:rPr lang="id-ID" altLang="en-US" dirty="0" smtClean="0">
              <a:latin typeface="Humnst777 BlkCn BT" pitchFamily="34" charset="0"/>
              <a:cs typeface="Times New Roman" pitchFamily="18" charset="0"/>
            </a:rPr>
            <a:t>)</a:t>
          </a:r>
          <a:endParaRPr lang="en-GB" dirty="0">
            <a:latin typeface="Humnst777 BlkCn BT" pitchFamily="34" charset="0"/>
          </a:endParaRPr>
        </a:p>
      </dgm:t>
    </dgm:pt>
    <dgm:pt modelId="{8DF5C625-4855-4603-BE7A-99963DBA661F}" type="parTrans" cxnId="{9FEE39EA-004F-47CE-8E7C-FDD5485A1526}">
      <dgm:prSet/>
      <dgm:spPr/>
      <dgm:t>
        <a:bodyPr/>
        <a:lstStyle/>
        <a:p>
          <a:endParaRPr lang="en-GB"/>
        </a:p>
      </dgm:t>
    </dgm:pt>
    <dgm:pt modelId="{DAD6936D-D730-4414-902B-62A9D780EE6C}" type="sibTrans" cxnId="{9FEE39EA-004F-47CE-8E7C-FDD5485A1526}">
      <dgm:prSet/>
      <dgm:spPr/>
      <dgm:t>
        <a:bodyPr/>
        <a:lstStyle/>
        <a:p>
          <a:endParaRPr lang="en-GB"/>
        </a:p>
      </dgm:t>
    </dgm:pt>
    <dgm:pt modelId="{F877EA16-2894-4B05-8FBA-FAB1413F7506}">
      <dgm:prSet phldrT="[نص]"/>
      <dgm:spPr/>
      <dgm:t>
        <a:bodyPr/>
        <a:lstStyle/>
        <a:p>
          <a:r>
            <a:rPr lang="en-US" altLang="en-US" dirty="0" err="1" smtClean="0">
              <a:latin typeface="Humnst777 BlkCn BT" pitchFamily="34" charset="0"/>
              <a:cs typeface="Times New Roman" pitchFamily="18" charset="0"/>
            </a:rPr>
            <a:t>Organi</a:t>
          </a:r>
          <a:r>
            <a:rPr lang="id-ID" altLang="en-US" dirty="0" smtClean="0">
              <a:latin typeface="Humnst777 BlkCn BT" pitchFamily="34" charset="0"/>
              <a:cs typeface="Times New Roman" pitchFamily="18" charset="0"/>
            </a:rPr>
            <a:t>k</a:t>
          </a:r>
          <a:r>
            <a:rPr lang="en-US" altLang="en-US" dirty="0" smtClean="0">
              <a:latin typeface="Humnst777 BlkCn BT" pitchFamily="34" charset="0"/>
              <a:cs typeface="Times New Roman" pitchFamily="18" charset="0"/>
            </a:rPr>
            <a:t> (</a:t>
          </a:r>
          <a:r>
            <a:rPr lang="id-ID" altLang="en-US" dirty="0" smtClean="0">
              <a:latin typeface="Humnst777 BlkCn BT" pitchFamily="34" charset="0"/>
              <a:cs typeface="Times New Roman" pitchFamily="18" charset="0"/>
            </a:rPr>
            <a:t>Berkurva</a:t>
          </a:r>
          <a:r>
            <a:rPr lang="en-US" altLang="en-US" dirty="0" smtClean="0">
              <a:latin typeface="Humnst777 BlkCn BT" pitchFamily="34" charset="0"/>
              <a:cs typeface="Times New Roman" pitchFamily="18" charset="0"/>
            </a:rPr>
            <a:t>)</a:t>
          </a:r>
          <a:endParaRPr lang="en-GB" dirty="0">
            <a:latin typeface="Humnst777 BlkCn BT" pitchFamily="34" charset="0"/>
          </a:endParaRPr>
        </a:p>
      </dgm:t>
    </dgm:pt>
    <dgm:pt modelId="{353084F3-681B-4B77-9434-E17DD62F757A}" type="parTrans" cxnId="{0CC43A7D-CBAC-44E3-8FE4-F9BC0570D0B3}">
      <dgm:prSet/>
      <dgm:spPr/>
      <dgm:t>
        <a:bodyPr/>
        <a:lstStyle/>
        <a:p>
          <a:endParaRPr lang="en-GB"/>
        </a:p>
      </dgm:t>
    </dgm:pt>
    <dgm:pt modelId="{FEAD7B2F-2315-4046-97FA-0F1C5D14EFFF}" type="sibTrans" cxnId="{0CC43A7D-CBAC-44E3-8FE4-F9BC0570D0B3}">
      <dgm:prSet/>
      <dgm:spPr/>
      <dgm:t>
        <a:bodyPr/>
        <a:lstStyle/>
        <a:p>
          <a:endParaRPr lang="en-GB"/>
        </a:p>
      </dgm:t>
    </dgm:pt>
    <dgm:pt modelId="{8C3C45DA-5B40-40A1-A34B-8700EF00EE02}">
      <dgm:prSet phldrT="[نص]"/>
      <dgm:spPr/>
      <dgm:t>
        <a:bodyPr/>
        <a:lstStyle/>
        <a:p>
          <a:r>
            <a:rPr lang="id-ID" altLang="en-US" dirty="0" smtClean="0">
              <a:latin typeface="Humnst777 BlkCn BT" pitchFamily="34" charset="0"/>
              <a:cs typeface="Times New Roman" pitchFamily="18" charset="0"/>
            </a:rPr>
            <a:t>Kacau (</a:t>
          </a:r>
          <a:r>
            <a:rPr lang="en-US" altLang="en-US" dirty="0" smtClean="0">
              <a:latin typeface="Humnst777 BlkCn BT" pitchFamily="34" charset="0"/>
              <a:cs typeface="Times New Roman" pitchFamily="18" charset="0"/>
            </a:rPr>
            <a:t>Chaos</a:t>
          </a:r>
          <a:r>
            <a:rPr lang="id-ID" altLang="en-US" dirty="0" smtClean="0">
              <a:latin typeface="Humnst777 BlkCn BT" pitchFamily="34" charset="0"/>
              <a:cs typeface="Times New Roman" pitchFamily="18" charset="0"/>
            </a:rPr>
            <a:t>)</a:t>
          </a:r>
          <a:endParaRPr lang="en-GB" dirty="0">
            <a:latin typeface="Humnst777 BlkCn BT" pitchFamily="34" charset="0"/>
          </a:endParaRPr>
        </a:p>
      </dgm:t>
    </dgm:pt>
    <dgm:pt modelId="{C67C1F02-821C-400C-B3C2-391B0098A4E7}" type="parTrans" cxnId="{A9C0AC9D-B615-49F9-90F6-DFFCB8D80FDD}">
      <dgm:prSet/>
      <dgm:spPr/>
      <dgm:t>
        <a:bodyPr/>
        <a:lstStyle/>
        <a:p>
          <a:endParaRPr lang="en-GB"/>
        </a:p>
      </dgm:t>
    </dgm:pt>
    <dgm:pt modelId="{F2B45068-C4D0-47EF-AFC0-4DA119D24922}" type="sibTrans" cxnId="{A9C0AC9D-B615-49F9-90F6-DFFCB8D80FDD}">
      <dgm:prSet/>
      <dgm:spPr/>
      <dgm:t>
        <a:bodyPr/>
        <a:lstStyle/>
        <a:p>
          <a:endParaRPr lang="en-GB"/>
        </a:p>
      </dgm:t>
    </dgm:pt>
    <dgm:pt modelId="{7114F7BB-878A-4914-887C-CB8FFD35F689}" type="pres">
      <dgm:prSet presAssocID="{AB1D2195-7604-4044-9C6D-2B32AB70775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313562AB-82FE-4130-ACC0-13A0E03BA7EF}" type="pres">
      <dgm:prSet presAssocID="{C9847CF1-C2E6-4DDF-B978-2597AED8D116}" presName="hierRoot1" presStyleCnt="0">
        <dgm:presLayoutVars>
          <dgm:hierBranch val="init"/>
        </dgm:presLayoutVars>
      </dgm:prSet>
      <dgm:spPr/>
      <dgm:t>
        <a:bodyPr/>
        <a:lstStyle/>
        <a:p>
          <a:endParaRPr lang="id-ID"/>
        </a:p>
      </dgm:t>
    </dgm:pt>
    <dgm:pt modelId="{631CDC39-34CB-4F14-A5C2-EE28C5BDECC3}" type="pres">
      <dgm:prSet presAssocID="{C9847CF1-C2E6-4DDF-B978-2597AED8D116}" presName="rootComposite1" presStyleCnt="0"/>
      <dgm:spPr/>
      <dgm:t>
        <a:bodyPr/>
        <a:lstStyle/>
        <a:p>
          <a:endParaRPr lang="id-ID"/>
        </a:p>
      </dgm:t>
    </dgm:pt>
    <dgm:pt modelId="{BAC297F1-6C5C-4215-AC79-28C76DCC84EB}" type="pres">
      <dgm:prSet presAssocID="{C9847CF1-C2E6-4DDF-B978-2597AED8D116}" presName="rootText1" presStyleLbl="node0" presStyleIdx="0" presStyleCnt="1" custScaleX="142486">
        <dgm:presLayoutVars>
          <dgm:chPref val="3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3974EE15-78BA-4C11-8D1F-8BC40449C807}" type="pres">
      <dgm:prSet presAssocID="{C9847CF1-C2E6-4DDF-B978-2597AED8D116}" presName="rootConnector1" presStyleLbl="node1" presStyleIdx="0" presStyleCnt="0"/>
      <dgm:spPr/>
      <dgm:t>
        <a:bodyPr/>
        <a:lstStyle/>
        <a:p>
          <a:endParaRPr lang="en-GB"/>
        </a:p>
      </dgm:t>
    </dgm:pt>
    <dgm:pt modelId="{BD954680-D4B3-40A0-B60D-D2BFC730D263}" type="pres">
      <dgm:prSet presAssocID="{C9847CF1-C2E6-4DDF-B978-2597AED8D116}" presName="hierChild2" presStyleCnt="0"/>
      <dgm:spPr/>
      <dgm:t>
        <a:bodyPr/>
        <a:lstStyle/>
        <a:p>
          <a:endParaRPr lang="id-ID"/>
        </a:p>
      </dgm:t>
    </dgm:pt>
    <dgm:pt modelId="{F2684895-8A46-46FB-B67A-1037EAEEE31F}" type="pres">
      <dgm:prSet presAssocID="{CBFCD0EA-0E98-47D2-A107-74D1D8F7613C}" presName="Name37" presStyleLbl="parChTrans1D2" presStyleIdx="0" presStyleCnt="4"/>
      <dgm:spPr/>
      <dgm:t>
        <a:bodyPr/>
        <a:lstStyle/>
        <a:p>
          <a:endParaRPr lang="en-GB"/>
        </a:p>
      </dgm:t>
    </dgm:pt>
    <dgm:pt modelId="{B76FBD63-9E40-492C-B70D-A4776848F9CF}" type="pres">
      <dgm:prSet presAssocID="{AFD7DA69-BA53-41B4-B624-CE7AB001E0CE}" presName="hierRoot2" presStyleCnt="0">
        <dgm:presLayoutVars>
          <dgm:hierBranch val="init"/>
        </dgm:presLayoutVars>
      </dgm:prSet>
      <dgm:spPr/>
      <dgm:t>
        <a:bodyPr/>
        <a:lstStyle/>
        <a:p>
          <a:endParaRPr lang="id-ID"/>
        </a:p>
      </dgm:t>
    </dgm:pt>
    <dgm:pt modelId="{40BBDEB7-7BEB-4C0B-B048-2ED1F17F534E}" type="pres">
      <dgm:prSet presAssocID="{AFD7DA69-BA53-41B4-B624-CE7AB001E0CE}" presName="rootComposite" presStyleCnt="0"/>
      <dgm:spPr/>
      <dgm:t>
        <a:bodyPr/>
        <a:lstStyle/>
        <a:p>
          <a:endParaRPr lang="id-ID"/>
        </a:p>
      </dgm:t>
    </dgm:pt>
    <dgm:pt modelId="{E92083CE-82CC-4FDF-9369-7550D2D5F5EF}" type="pres">
      <dgm:prSet presAssocID="{AFD7DA69-BA53-41B4-B624-CE7AB001E0CE}" presName="rootText" presStyleLbl="node2" presStyleIdx="0" presStyleCnt="4">
        <dgm:presLayoutVars>
          <dgm:chPref val="3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115529DC-2711-4D11-8129-30B1EEA92FDA}" type="pres">
      <dgm:prSet presAssocID="{AFD7DA69-BA53-41B4-B624-CE7AB001E0CE}" presName="rootConnector" presStyleLbl="node2" presStyleIdx="0" presStyleCnt="4"/>
      <dgm:spPr/>
      <dgm:t>
        <a:bodyPr/>
        <a:lstStyle/>
        <a:p>
          <a:endParaRPr lang="en-GB"/>
        </a:p>
      </dgm:t>
    </dgm:pt>
    <dgm:pt modelId="{BE1ED3EF-188B-4996-B7FE-6D3A5AA93EED}" type="pres">
      <dgm:prSet presAssocID="{AFD7DA69-BA53-41B4-B624-CE7AB001E0CE}" presName="hierChild4" presStyleCnt="0"/>
      <dgm:spPr/>
      <dgm:t>
        <a:bodyPr/>
        <a:lstStyle/>
        <a:p>
          <a:endParaRPr lang="id-ID"/>
        </a:p>
      </dgm:t>
    </dgm:pt>
    <dgm:pt modelId="{57F8313F-C395-45BB-8734-5215488C00D6}" type="pres">
      <dgm:prSet presAssocID="{AFD7DA69-BA53-41B4-B624-CE7AB001E0CE}" presName="hierChild5" presStyleCnt="0"/>
      <dgm:spPr/>
      <dgm:t>
        <a:bodyPr/>
        <a:lstStyle/>
        <a:p>
          <a:endParaRPr lang="id-ID"/>
        </a:p>
      </dgm:t>
    </dgm:pt>
    <dgm:pt modelId="{14706892-6E41-4940-ACF8-714D3A0A043C}" type="pres">
      <dgm:prSet presAssocID="{8DF5C625-4855-4603-BE7A-99963DBA661F}" presName="Name37" presStyleLbl="parChTrans1D2" presStyleIdx="1" presStyleCnt="4"/>
      <dgm:spPr/>
      <dgm:t>
        <a:bodyPr/>
        <a:lstStyle/>
        <a:p>
          <a:endParaRPr lang="en-GB"/>
        </a:p>
      </dgm:t>
    </dgm:pt>
    <dgm:pt modelId="{4116C06A-C50F-46D1-853F-47E93396E112}" type="pres">
      <dgm:prSet presAssocID="{BFEF89F2-5B17-4D36-A682-2A409DAAA862}" presName="hierRoot2" presStyleCnt="0">
        <dgm:presLayoutVars>
          <dgm:hierBranch val="init"/>
        </dgm:presLayoutVars>
      </dgm:prSet>
      <dgm:spPr/>
      <dgm:t>
        <a:bodyPr/>
        <a:lstStyle/>
        <a:p>
          <a:endParaRPr lang="id-ID"/>
        </a:p>
      </dgm:t>
    </dgm:pt>
    <dgm:pt modelId="{D1897280-89ED-4B52-ABAD-7702F1CCC23F}" type="pres">
      <dgm:prSet presAssocID="{BFEF89F2-5B17-4D36-A682-2A409DAAA862}" presName="rootComposite" presStyleCnt="0"/>
      <dgm:spPr/>
      <dgm:t>
        <a:bodyPr/>
        <a:lstStyle/>
        <a:p>
          <a:endParaRPr lang="id-ID"/>
        </a:p>
      </dgm:t>
    </dgm:pt>
    <dgm:pt modelId="{6C7795AB-3659-4C89-9736-6CD1A01BD2CC}" type="pres">
      <dgm:prSet presAssocID="{BFEF89F2-5B17-4D36-A682-2A409DAAA862}" presName="rootText" presStyleLbl="node2" presStyleIdx="1" presStyleCnt="4">
        <dgm:presLayoutVars>
          <dgm:chPref val="3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D807FB87-5B55-493C-B268-F6DED0195674}" type="pres">
      <dgm:prSet presAssocID="{BFEF89F2-5B17-4D36-A682-2A409DAAA862}" presName="rootConnector" presStyleLbl="node2" presStyleIdx="1" presStyleCnt="4"/>
      <dgm:spPr/>
      <dgm:t>
        <a:bodyPr/>
        <a:lstStyle/>
        <a:p>
          <a:endParaRPr lang="en-GB"/>
        </a:p>
      </dgm:t>
    </dgm:pt>
    <dgm:pt modelId="{BF26912D-A242-4DE0-B3EF-BC9E5C1CE4EC}" type="pres">
      <dgm:prSet presAssocID="{BFEF89F2-5B17-4D36-A682-2A409DAAA862}" presName="hierChild4" presStyleCnt="0"/>
      <dgm:spPr/>
      <dgm:t>
        <a:bodyPr/>
        <a:lstStyle/>
        <a:p>
          <a:endParaRPr lang="id-ID"/>
        </a:p>
      </dgm:t>
    </dgm:pt>
    <dgm:pt modelId="{88E9E426-DD9D-4AC9-B392-4362A3CE99B1}" type="pres">
      <dgm:prSet presAssocID="{BFEF89F2-5B17-4D36-A682-2A409DAAA862}" presName="hierChild5" presStyleCnt="0"/>
      <dgm:spPr/>
      <dgm:t>
        <a:bodyPr/>
        <a:lstStyle/>
        <a:p>
          <a:endParaRPr lang="id-ID"/>
        </a:p>
      </dgm:t>
    </dgm:pt>
    <dgm:pt modelId="{1A09C174-ABF1-4D1A-B911-CA7435044344}" type="pres">
      <dgm:prSet presAssocID="{353084F3-681B-4B77-9434-E17DD62F757A}" presName="Name37" presStyleLbl="parChTrans1D2" presStyleIdx="2" presStyleCnt="4"/>
      <dgm:spPr/>
      <dgm:t>
        <a:bodyPr/>
        <a:lstStyle/>
        <a:p>
          <a:endParaRPr lang="en-GB"/>
        </a:p>
      </dgm:t>
    </dgm:pt>
    <dgm:pt modelId="{8303FFA8-9ACB-4E4B-98B0-4BBCDB5BB7D6}" type="pres">
      <dgm:prSet presAssocID="{F877EA16-2894-4B05-8FBA-FAB1413F7506}" presName="hierRoot2" presStyleCnt="0">
        <dgm:presLayoutVars>
          <dgm:hierBranch val="init"/>
        </dgm:presLayoutVars>
      </dgm:prSet>
      <dgm:spPr/>
      <dgm:t>
        <a:bodyPr/>
        <a:lstStyle/>
        <a:p>
          <a:endParaRPr lang="id-ID"/>
        </a:p>
      </dgm:t>
    </dgm:pt>
    <dgm:pt modelId="{8ABD3D8E-856D-4FD0-AF1E-C3BA5A2E2124}" type="pres">
      <dgm:prSet presAssocID="{F877EA16-2894-4B05-8FBA-FAB1413F7506}" presName="rootComposite" presStyleCnt="0"/>
      <dgm:spPr/>
      <dgm:t>
        <a:bodyPr/>
        <a:lstStyle/>
        <a:p>
          <a:endParaRPr lang="id-ID"/>
        </a:p>
      </dgm:t>
    </dgm:pt>
    <dgm:pt modelId="{4D3C3CF0-4BF6-4190-A70E-28D1FE46E06A}" type="pres">
      <dgm:prSet presAssocID="{F877EA16-2894-4B05-8FBA-FAB1413F7506}" presName="rootText" presStyleLbl="node2" presStyleIdx="2" presStyleCnt="4">
        <dgm:presLayoutVars>
          <dgm:chPref val="3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31CF7D8C-BCAF-42A4-8EC1-21475243D25B}" type="pres">
      <dgm:prSet presAssocID="{F877EA16-2894-4B05-8FBA-FAB1413F7506}" presName="rootConnector" presStyleLbl="node2" presStyleIdx="2" presStyleCnt="4"/>
      <dgm:spPr/>
      <dgm:t>
        <a:bodyPr/>
        <a:lstStyle/>
        <a:p>
          <a:endParaRPr lang="en-GB"/>
        </a:p>
      </dgm:t>
    </dgm:pt>
    <dgm:pt modelId="{52BD4153-0CA4-49D8-AAC4-AFF7A1513BB7}" type="pres">
      <dgm:prSet presAssocID="{F877EA16-2894-4B05-8FBA-FAB1413F7506}" presName="hierChild4" presStyleCnt="0"/>
      <dgm:spPr/>
      <dgm:t>
        <a:bodyPr/>
        <a:lstStyle/>
        <a:p>
          <a:endParaRPr lang="id-ID"/>
        </a:p>
      </dgm:t>
    </dgm:pt>
    <dgm:pt modelId="{B6B941C1-40A1-40DB-BD19-26D0AB46FBC8}" type="pres">
      <dgm:prSet presAssocID="{F877EA16-2894-4B05-8FBA-FAB1413F7506}" presName="hierChild5" presStyleCnt="0"/>
      <dgm:spPr/>
      <dgm:t>
        <a:bodyPr/>
        <a:lstStyle/>
        <a:p>
          <a:endParaRPr lang="id-ID"/>
        </a:p>
      </dgm:t>
    </dgm:pt>
    <dgm:pt modelId="{E28EE2DF-F31C-4245-971B-760FEF07062C}" type="pres">
      <dgm:prSet presAssocID="{C67C1F02-821C-400C-B3C2-391B0098A4E7}" presName="Name37" presStyleLbl="parChTrans1D2" presStyleIdx="3" presStyleCnt="4"/>
      <dgm:spPr/>
      <dgm:t>
        <a:bodyPr/>
        <a:lstStyle/>
        <a:p>
          <a:endParaRPr lang="en-GB"/>
        </a:p>
      </dgm:t>
    </dgm:pt>
    <dgm:pt modelId="{072052DC-0846-44E3-8838-F381FECCD0B8}" type="pres">
      <dgm:prSet presAssocID="{8C3C45DA-5B40-40A1-A34B-8700EF00EE02}" presName="hierRoot2" presStyleCnt="0">
        <dgm:presLayoutVars>
          <dgm:hierBranch val="init"/>
        </dgm:presLayoutVars>
      </dgm:prSet>
      <dgm:spPr/>
      <dgm:t>
        <a:bodyPr/>
        <a:lstStyle/>
        <a:p>
          <a:endParaRPr lang="id-ID"/>
        </a:p>
      </dgm:t>
    </dgm:pt>
    <dgm:pt modelId="{1C49EEAA-C622-4282-BD99-4AED82F57528}" type="pres">
      <dgm:prSet presAssocID="{8C3C45DA-5B40-40A1-A34B-8700EF00EE02}" presName="rootComposite" presStyleCnt="0"/>
      <dgm:spPr/>
      <dgm:t>
        <a:bodyPr/>
        <a:lstStyle/>
        <a:p>
          <a:endParaRPr lang="id-ID"/>
        </a:p>
      </dgm:t>
    </dgm:pt>
    <dgm:pt modelId="{8DB5DBF8-EDDB-447E-BB39-6C45B7D06C97}" type="pres">
      <dgm:prSet presAssocID="{8C3C45DA-5B40-40A1-A34B-8700EF00EE02}" presName="rootText" presStyleLbl="node2" presStyleIdx="3" presStyleCnt="4">
        <dgm:presLayoutVars>
          <dgm:chPref val="3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A149F34E-3040-4AF3-8A63-05E30B46BCBF}" type="pres">
      <dgm:prSet presAssocID="{8C3C45DA-5B40-40A1-A34B-8700EF00EE02}" presName="rootConnector" presStyleLbl="node2" presStyleIdx="3" presStyleCnt="4"/>
      <dgm:spPr/>
      <dgm:t>
        <a:bodyPr/>
        <a:lstStyle/>
        <a:p>
          <a:endParaRPr lang="en-GB"/>
        </a:p>
      </dgm:t>
    </dgm:pt>
    <dgm:pt modelId="{93BD7E0F-97F7-4154-A7C4-89576BD75084}" type="pres">
      <dgm:prSet presAssocID="{8C3C45DA-5B40-40A1-A34B-8700EF00EE02}" presName="hierChild4" presStyleCnt="0"/>
      <dgm:spPr/>
      <dgm:t>
        <a:bodyPr/>
        <a:lstStyle/>
        <a:p>
          <a:endParaRPr lang="id-ID"/>
        </a:p>
      </dgm:t>
    </dgm:pt>
    <dgm:pt modelId="{3EC842D1-7BE6-46A3-955E-8422B9799233}" type="pres">
      <dgm:prSet presAssocID="{8C3C45DA-5B40-40A1-A34B-8700EF00EE02}" presName="hierChild5" presStyleCnt="0"/>
      <dgm:spPr/>
      <dgm:t>
        <a:bodyPr/>
        <a:lstStyle/>
        <a:p>
          <a:endParaRPr lang="id-ID"/>
        </a:p>
      </dgm:t>
    </dgm:pt>
    <dgm:pt modelId="{DCAE7E28-46B1-43D0-92A3-9ECD5E6D00D3}" type="pres">
      <dgm:prSet presAssocID="{C9847CF1-C2E6-4DDF-B978-2597AED8D116}" presName="hierChild3" presStyleCnt="0"/>
      <dgm:spPr/>
      <dgm:t>
        <a:bodyPr/>
        <a:lstStyle/>
        <a:p>
          <a:endParaRPr lang="id-ID"/>
        </a:p>
      </dgm:t>
    </dgm:pt>
  </dgm:ptLst>
  <dgm:cxnLst>
    <dgm:cxn modelId="{6DBCA2CF-9C7E-4538-B266-5193072EEFD7}" type="presOf" srcId="{CBFCD0EA-0E98-47D2-A107-74D1D8F7613C}" destId="{F2684895-8A46-46FB-B67A-1037EAEEE31F}" srcOrd="0" destOrd="0" presId="urn:microsoft.com/office/officeart/2005/8/layout/orgChart1"/>
    <dgm:cxn modelId="{0382FCAF-2ECD-43EE-9199-3586FFBC7874}" type="presOf" srcId="{8C3C45DA-5B40-40A1-A34B-8700EF00EE02}" destId="{A149F34E-3040-4AF3-8A63-05E30B46BCBF}" srcOrd="1" destOrd="0" presId="urn:microsoft.com/office/officeart/2005/8/layout/orgChart1"/>
    <dgm:cxn modelId="{781E3959-D4C3-4C64-AC7E-CEB4AC04ACE5}" type="presOf" srcId="{C9847CF1-C2E6-4DDF-B978-2597AED8D116}" destId="{BAC297F1-6C5C-4215-AC79-28C76DCC84EB}" srcOrd="0" destOrd="0" presId="urn:microsoft.com/office/officeart/2005/8/layout/orgChart1"/>
    <dgm:cxn modelId="{FC93C152-D569-4C25-BA72-17C69FEA579C}" type="presOf" srcId="{8C3C45DA-5B40-40A1-A34B-8700EF00EE02}" destId="{8DB5DBF8-EDDB-447E-BB39-6C45B7D06C97}" srcOrd="0" destOrd="0" presId="urn:microsoft.com/office/officeart/2005/8/layout/orgChart1"/>
    <dgm:cxn modelId="{E86A94F9-C5EB-4ECA-928B-A8B709D224AA}" type="presOf" srcId="{BFEF89F2-5B17-4D36-A682-2A409DAAA862}" destId="{D807FB87-5B55-493C-B268-F6DED0195674}" srcOrd="1" destOrd="0" presId="urn:microsoft.com/office/officeart/2005/8/layout/orgChart1"/>
    <dgm:cxn modelId="{D13533A8-8559-4CFE-8B5C-E53916DD64A7}" type="presOf" srcId="{AFD7DA69-BA53-41B4-B624-CE7AB001E0CE}" destId="{115529DC-2711-4D11-8129-30B1EEA92FDA}" srcOrd="1" destOrd="0" presId="urn:microsoft.com/office/officeart/2005/8/layout/orgChart1"/>
    <dgm:cxn modelId="{CACF694A-2DA0-4C16-BB82-EAB2109D08DC}" srcId="{AB1D2195-7604-4044-9C6D-2B32AB70775B}" destId="{C9847CF1-C2E6-4DDF-B978-2597AED8D116}" srcOrd="0" destOrd="0" parTransId="{6BAABAF7-D6C0-435E-8962-D4853CDFF5C5}" sibTransId="{B1A71486-2B94-4000-95BA-FA6CD7732E94}"/>
    <dgm:cxn modelId="{5127B2C6-28BE-441E-9180-4903EF2C8621}" type="presOf" srcId="{F877EA16-2894-4B05-8FBA-FAB1413F7506}" destId="{4D3C3CF0-4BF6-4190-A70E-28D1FE46E06A}" srcOrd="0" destOrd="0" presId="urn:microsoft.com/office/officeart/2005/8/layout/orgChart1"/>
    <dgm:cxn modelId="{272F81B2-384A-4D98-B6C3-1A2EFAB52595}" type="presOf" srcId="{353084F3-681B-4B77-9434-E17DD62F757A}" destId="{1A09C174-ABF1-4D1A-B911-CA7435044344}" srcOrd="0" destOrd="0" presId="urn:microsoft.com/office/officeart/2005/8/layout/orgChart1"/>
    <dgm:cxn modelId="{66DE3ABE-6138-4873-9A2A-8FD114636AF8}" type="presOf" srcId="{BFEF89F2-5B17-4D36-A682-2A409DAAA862}" destId="{6C7795AB-3659-4C89-9736-6CD1A01BD2CC}" srcOrd="0" destOrd="0" presId="urn:microsoft.com/office/officeart/2005/8/layout/orgChart1"/>
    <dgm:cxn modelId="{A9C0AC9D-B615-49F9-90F6-DFFCB8D80FDD}" srcId="{C9847CF1-C2E6-4DDF-B978-2597AED8D116}" destId="{8C3C45DA-5B40-40A1-A34B-8700EF00EE02}" srcOrd="3" destOrd="0" parTransId="{C67C1F02-821C-400C-B3C2-391B0098A4E7}" sibTransId="{F2B45068-C4D0-47EF-AFC0-4DA119D24922}"/>
    <dgm:cxn modelId="{6FE040BE-0D63-47D0-990D-7C6FE3F783BF}" srcId="{C9847CF1-C2E6-4DDF-B978-2597AED8D116}" destId="{AFD7DA69-BA53-41B4-B624-CE7AB001E0CE}" srcOrd="0" destOrd="0" parTransId="{CBFCD0EA-0E98-47D2-A107-74D1D8F7613C}" sibTransId="{9F6D062E-08D7-4675-9691-E73A78A427C7}"/>
    <dgm:cxn modelId="{32C5F359-B1A9-49F3-A3A4-E1B4C7491683}" type="presOf" srcId="{C67C1F02-821C-400C-B3C2-391B0098A4E7}" destId="{E28EE2DF-F31C-4245-971B-760FEF07062C}" srcOrd="0" destOrd="0" presId="urn:microsoft.com/office/officeart/2005/8/layout/orgChart1"/>
    <dgm:cxn modelId="{9B4CB09B-E743-4B85-AFA7-3F1D897C4FC6}" type="presOf" srcId="{AFD7DA69-BA53-41B4-B624-CE7AB001E0CE}" destId="{E92083CE-82CC-4FDF-9369-7550D2D5F5EF}" srcOrd="0" destOrd="0" presId="urn:microsoft.com/office/officeart/2005/8/layout/orgChart1"/>
    <dgm:cxn modelId="{C9271669-F72E-44D6-98B3-DB85FAC0B5B0}" type="presOf" srcId="{F877EA16-2894-4B05-8FBA-FAB1413F7506}" destId="{31CF7D8C-BCAF-42A4-8EC1-21475243D25B}" srcOrd="1" destOrd="0" presId="urn:microsoft.com/office/officeart/2005/8/layout/orgChart1"/>
    <dgm:cxn modelId="{424DAB89-2774-43F6-B03B-EF87D5D8982B}" type="presOf" srcId="{AB1D2195-7604-4044-9C6D-2B32AB70775B}" destId="{7114F7BB-878A-4914-887C-CB8FFD35F689}" srcOrd="0" destOrd="0" presId="urn:microsoft.com/office/officeart/2005/8/layout/orgChart1"/>
    <dgm:cxn modelId="{9FEE39EA-004F-47CE-8E7C-FDD5485A1526}" srcId="{C9847CF1-C2E6-4DDF-B978-2597AED8D116}" destId="{BFEF89F2-5B17-4D36-A682-2A409DAAA862}" srcOrd="1" destOrd="0" parTransId="{8DF5C625-4855-4603-BE7A-99963DBA661F}" sibTransId="{DAD6936D-D730-4414-902B-62A9D780EE6C}"/>
    <dgm:cxn modelId="{A144DF61-BDE7-4315-A977-BDE5CF1B3E8F}" type="presOf" srcId="{8DF5C625-4855-4603-BE7A-99963DBA661F}" destId="{14706892-6E41-4940-ACF8-714D3A0A043C}" srcOrd="0" destOrd="0" presId="urn:microsoft.com/office/officeart/2005/8/layout/orgChart1"/>
    <dgm:cxn modelId="{2BEA04FA-06CA-4623-8813-EF1D3058114F}" type="presOf" srcId="{C9847CF1-C2E6-4DDF-B978-2597AED8D116}" destId="{3974EE15-78BA-4C11-8D1F-8BC40449C807}" srcOrd="1" destOrd="0" presId="urn:microsoft.com/office/officeart/2005/8/layout/orgChart1"/>
    <dgm:cxn modelId="{0CC43A7D-CBAC-44E3-8FE4-F9BC0570D0B3}" srcId="{C9847CF1-C2E6-4DDF-B978-2597AED8D116}" destId="{F877EA16-2894-4B05-8FBA-FAB1413F7506}" srcOrd="2" destOrd="0" parTransId="{353084F3-681B-4B77-9434-E17DD62F757A}" sibTransId="{FEAD7B2F-2315-4046-97FA-0F1C5D14EFFF}"/>
    <dgm:cxn modelId="{D5AF6719-9FD1-4192-8E6D-8E488381326A}" type="presParOf" srcId="{7114F7BB-878A-4914-887C-CB8FFD35F689}" destId="{313562AB-82FE-4130-ACC0-13A0E03BA7EF}" srcOrd="0" destOrd="0" presId="urn:microsoft.com/office/officeart/2005/8/layout/orgChart1"/>
    <dgm:cxn modelId="{73436EC8-535D-4C8C-96E2-D2F442CFF60B}" type="presParOf" srcId="{313562AB-82FE-4130-ACC0-13A0E03BA7EF}" destId="{631CDC39-34CB-4F14-A5C2-EE28C5BDECC3}" srcOrd="0" destOrd="0" presId="urn:microsoft.com/office/officeart/2005/8/layout/orgChart1"/>
    <dgm:cxn modelId="{4D7C1582-264F-48CA-9652-05BDF7DD5B95}" type="presParOf" srcId="{631CDC39-34CB-4F14-A5C2-EE28C5BDECC3}" destId="{BAC297F1-6C5C-4215-AC79-28C76DCC84EB}" srcOrd="0" destOrd="0" presId="urn:microsoft.com/office/officeart/2005/8/layout/orgChart1"/>
    <dgm:cxn modelId="{BB40338E-7285-426B-80B8-8450874B92A4}" type="presParOf" srcId="{631CDC39-34CB-4F14-A5C2-EE28C5BDECC3}" destId="{3974EE15-78BA-4C11-8D1F-8BC40449C807}" srcOrd="1" destOrd="0" presId="urn:microsoft.com/office/officeart/2005/8/layout/orgChart1"/>
    <dgm:cxn modelId="{445A4D83-6D37-4E80-BBB4-CD3E00E1577C}" type="presParOf" srcId="{313562AB-82FE-4130-ACC0-13A0E03BA7EF}" destId="{BD954680-D4B3-40A0-B60D-D2BFC730D263}" srcOrd="1" destOrd="0" presId="urn:microsoft.com/office/officeart/2005/8/layout/orgChart1"/>
    <dgm:cxn modelId="{F09CCB86-8EE0-482A-AFA7-04671955102D}" type="presParOf" srcId="{BD954680-D4B3-40A0-B60D-D2BFC730D263}" destId="{F2684895-8A46-46FB-B67A-1037EAEEE31F}" srcOrd="0" destOrd="0" presId="urn:microsoft.com/office/officeart/2005/8/layout/orgChart1"/>
    <dgm:cxn modelId="{A1954778-BB1F-4C1F-85A7-7A24275E6CF9}" type="presParOf" srcId="{BD954680-D4B3-40A0-B60D-D2BFC730D263}" destId="{B76FBD63-9E40-492C-B70D-A4776848F9CF}" srcOrd="1" destOrd="0" presId="urn:microsoft.com/office/officeart/2005/8/layout/orgChart1"/>
    <dgm:cxn modelId="{509DBB0E-DD6F-4C1D-9F01-B3A8CF9EBB87}" type="presParOf" srcId="{B76FBD63-9E40-492C-B70D-A4776848F9CF}" destId="{40BBDEB7-7BEB-4C0B-B048-2ED1F17F534E}" srcOrd="0" destOrd="0" presId="urn:microsoft.com/office/officeart/2005/8/layout/orgChart1"/>
    <dgm:cxn modelId="{9ECD180C-EA86-4539-8861-69CA178EE110}" type="presParOf" srcId="{40BBDEB7-7BEB-4C0B-B048-2ED1F17F534E}" destId="{E92083CE-82CC-4FDF-9369-7550D2D5F5EF}" srcOrd="0" destOrd="0" presId="urn:microsoft.com/office/officeart/2005/8/layout/orgChart1"/>
    <dgm:cxn modelId="{9C9042C9-79D8-4078-AB6E-316D1E034AF4}" type="presParOf" srcId="{40BBDEB7-7BEB-4C0B-B048-2ED1F17F534E}" destId="{115529DC-2711-4D11-8129-30B1EEA92FDA}" srcOrd="1" destOrd="0" presId="urn:microsoft.com/office/officeart/2005/8/layout/orgChart1"/>
    <dgm:cxn modelId="{FC1A5937-52B2-400F-991F-B1BD0A18E3B0}" type="presParOf" srcId="{B76FBD63-9E40-492C-B70D-A4776848F9CF}" destId="{BE1ED3EF-188B-4996-B7FE-6D3A5AA93EED}" srcOrd="1" destOrd="0" presId="urn:microsoft.com/office/officeart/2005/8/layout/orgChart1"/>
    <dgm:cxn modelId="{E668C0B2-4666-49C1-89C7-8F5DDD8873D9}" type="presParOf" srcId="{B76FBD63-9E40-492C-B70D-A4776848F9CF}" destId="{57F8313F-C395-45BB-8734-5215488C00D6}" srcOrd="2" destOrd="0" presId="urn:microsoft.com/office/officeart/2005/8/layout/orgChart1"/>
    <dgm:cxn modelId="{19E8378E-0906-453F-AE4A-B6721AB342AF}" type="presParOf" srcId="{BD954680-D4B3-40A0-B60D-D2BFC730D263}" destId="{14706892-6E41-4940-ACF8-714D3A0A043C}" srcOrd="2" destOrd="0" presId="urn:microsoft.com/office/officeart/2005/8/layout/orgChart1"/>
    <dgm:cxn modelId="{2AC1F71B-DAF7-474E-8F59-F6B2534A3838}" type="presParOf" srcId="{BD954680-D4B3-40A0-B60D-D2BFC730D263}" destId="{4116C06A-C50F-46D1-853F-47E93396E112}" srcOrd="3" destOrd="0" presId="urn:microsoft.com/office/officeart/2005/8/layout/orgChart1"/>
    <dgm:cxn modelId="{497E3313-11B9-4D42-A1A5-D67D2A54CBEB}" type="presParOf" srcId="{4116C06A-C50F-46D1-853F-47E93396E112}" destId="{D1897280-89ED-4B52-ABAD-7702F1CCC23F}" srcOrd="0" destOrd="0" presId="urn:microsoft.com/office/officeart/2005/8/layout/orgChart1"/>
    <dgm:cxn modelId="{279F44B5-7B2E-415C-88D3-769CF1AAD1F5}" type="presParOf" srcId="{D1897280-89ED-4B52-ABAD-7702F1CCC23F}" destId="{6C7795AB-3659-4C89-9736-6CD1A01BD2CC}" srcOrd="0" destOrd="0" presId="urn:microsoft.com/office/officeart/2005/8/layout/orgChart1"/>
    <dgm:cxn modelId="{A50F2C5F-5E11-4C9D-AE65-2041E87EB0E4}" type="presParOf" srcId="{D1897280-89ED-4B52-ABAD-7702F1CCC23F}" destId="{D807FB87-5B55-493C-B268-F6DED0195674}" srcOrd="1" destOrd="0" presId="urn:microsoft.com/office/officeart/2005/8/layout/orgChart1"/>
    <dgm:cxn modelId="{5D895B9B-3EF5-49B3-862E-9D69EF3E8863}" type="presParOf" srcId="{4116C06A-C50F-46D1-853F-47E93396E112}" destId="{BF26912D-A242-4DE0-B3EF-BC9E5C1CE4EC}" srcOrd="1" destOrd="0" presId="urn:microsoft.com/office/officeart/2005/8/layout/orgChart1"/>
    <dgm:cxn modelId="{94266343-8659-4D8C-BCCF-D7FE80BFFE5C}" type="presParOf" srcId="{4116C06A-C50F-46D1-853F-47E93396E112}" destId="{88E9E426-DD9D-4AC9-B392-4362A3CE99B1}" srcOrd="2" destOrd="0" presId="urn:microsoft.com/office/officeart/2005/8/layout/orgChart1"/>
    <dgm:cxn modelId="{1A3420CC-5841-4BC3-A032-B35AF1C91F2F}" type="presParOf" srcId="{BD954680-D4B3-40A0-B60D-D2BFC730D263}" destId="{1A09C174-ABF1-4D1A-B911-CA7435044344}" srcOrd="4" destOrd="0" presId="urn:microsoft.com/office/officeart/2005/8/layout/orgChart1"/>
    <dgm:cxn modelId="{D6D84A26-2157-4236-876C-EF74A3640495}" type="presParOf" srcId="{BD954680-D4B3-40A0-B60D-D2BFC730D263}" destId="{8303FFA8-9ACB-4E4B-98B0-4BBCDB5BB7D6}" srcOrd="5" destOrd="0" presId="urn:microsoft.com/office/officeart/2005/8/layout/orgChart1"/>
    <dgm:cxn modelId="{D450B5FE-978F-4399-BED6-7F2A77D24FE7}" type="presParOf" srcId="{8303FFA8-9ACB-4E4B-98B0-4BBCDB5BB7D6}" destId="{8ABD3D8E-856D-4FD0-AF1E-C3BA5A2E2124}" srcOrd="0" destOrd="0" presId="urn:microsoft.com/office/officeart/2005/8/layout/orgChart1"/>
    <dgm:cxn modelId="{6DCF9C0D-E4A7-45B2-B7CC-70CC3B85761D}" type="presParOf" srcId="{8ABD3D8E-856D-4FD0-AF1E-C3BA5A2E2124}" destId="{4D3C3CF0-4BF6-4190-A70E-28D1FE46E06A}" srcOrd="0" destOrd="0" presId="urn:microsoft.com/office/officeart/2005/8/layout/orgChart1"/>
    <dgm:cxn modelId="{EEA2EF07-E1AC-4F03-A12F-B1315C0B96E3}" type="presParOf" srcId="{8ABD3D8E-856D-4FD0-AF1E-C3BA5A2E2124}" destId="{31CF7D8C-BCAF-42A4-8EC1-21475243D25B}" srcOrd="1" destOrd="0" presId="urn:microsoft.com/office/officeart/2005/8/layout/orgChart1"/>
    <dgm:cxn modelId="{511BFF0B-1D08-4904-895D-8FE5D4F1E38F}" type="presParOf" srcId="{8303FFA8-9ACB-4E4B-98B0-4BBCDB5BB7D6}" destId="{52BD4153-0CA4-49D8-AAC4-AFF7A1513BB7}" srcOrd="1" destOrd="0" presId="urn:microsoft.com/office/officeart/2005/8/layout/orgChart1"/>
    <dgm:cxn modelId="{21F05546-20B7-421F-A725-1DAB1BF3C128}" type="presParOf" srcId="{8303FFA8-9ACB-4E4B-98B0-4BBCDB5BB7D6}" destId="{B6B941C1-40A1-40DB-BD19-26D0AB46FBC8}" srcOrd="2" destOrd="0" presId="urn:microsoft.com/office/officeart/2005/8/layout/orgChart1"/>
    <dgm:cxn modelId="{6ADBF8F1-3B0E-41F9-95F5-6B7A8EB3480A}" type="presParOf" srcId="{BD954680-D4B3-40A0-B60D-D2BFC730D263}" destId="{E28EE2DF-F31C-4245-971B-760FEF07062C}" srcOrd="6" destOrd="0" presId="urn:microsoft.com/office/officeart/2005/8/layout/orgChart1"/>
    <dgm:cxn modelId="{94E77947-D5F3-4751-93E7-3D2A828EE803}" type="presParOf" srcId="{BD954680-D4B3-40A0-B60D-D2BFC730D263}" destId="{072052DC-0846-44E3-8838-F381FECCD0B8}" srcOrd="7" destOrd="0" presId="urn:microsoft.com/office/officeart/2005/8/layout/orgChart1"/>
    <dgm:cxn modelId="{BDACDC1C-6096-4436-A1D4-8DDCC73858F0}" type="presParOf" srcId="{072052DC-0846-44E3-8838-F381FECCD0B8}" destId="{1C49EEAA-C622-4282-BD99-4AED82F57528}" srcOrd="0" destOrd="0" presId="urn:microsoft.com/office/officeart/2005/8/layout/orgChart1"/>
    <dgm:cxn modelId="{BA33F063-5D36-4FEC-882C-3BF917DBA8B5}" type="presParOf" srcId="{1C49EEAA-C622-4282-BD99-4AED82F57528}" destId="{8DB5DBF8-EDDB-447E-BB39-6C45B7D06C97}" srcOrd="0" destOrd="0" presId="urn:microsoft.com/office/officeart/2005/8/layout/orgChart1"/>
    <dgm:cxn modelId="{2C944F8A-766F-44D1-8977-9E14CA872DA6}" type="presParOf" srcId="{1C49EEAA-C622-4282-BD99-4AED82F57528}" destId="{A149F34E-3040-4AF3-8A63-05E30B46BCBF}" srcOrd="1" destOrd="0" presId="urn:microsoft.com/office/officeart/2005/8/layout/orgChart1"/>
    <dgm:cxn modelId="{D98B7E71-AC93-403C-ACBB-F79AF0B2DC77}" type="presParOf" srcId="{072052DC-0846-44E3-8838-F381FECCD0B8}" destId="{93BD7E0F-97F7-4154-A7C4-89576BD75084}" srcOrd="1" destOrd="0" presId="urn:microsoft.com/office/officeart/2005/8/layout/orgChart1"/>
    <dgm:cxn modelId="{9662B13F-D789-4490-9CC8-311BF8E2BC7C}" type="presParOf" srcId="{072052DC-0846-44E3-8838-F381FECCD0B8}" destId="{3EC842D1-7BE6-46A3-955E-8422B9799233}" srcOrd="2" destOrd="0" presId="urn:microsoft.com/office/officeart/2005/8/layout/orgChart1"/>
    <dgm:cxn modelId="{53867264-D45B-46EE-99A1-CB239EAECA51}" type="presParOf" srcId="{313562AB-82FE-4130-ACC0-13A0E03BA7EF}" destId="{DCAE7E28-46B1-43D0-92A3-9ECD5E6D00D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004F338-7043-4990-8C52-DCA3392B746B}" type="doc">
      <dgm:prSet loTypeId="urn:microsoft.com/office/officeart/2005/8/layout/hProcess4" loCatId="process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n-GB"/>
        </a:p>
      </dgm:t>
    </dgm:pt>
    <dgm:pt modelId="{089E32E2-DAED-477B-B4BA-FBCEAB95FEE1}">
      <dgm:prSet phldrT="[نص]" custT="1"/>
      <dgm:spPr/>
      <dgm:t>
        <a:bodyPr/>
        <a:lstStyle/>
        <a:p>
          <a:r>
            <a:rPr lang="id-ID" sz="1600" dirty="0" smtClean="0">
              <a:latin typeface="Humnst777 BlkCn BT" pitchFamily="34" charset="0"/>
              <a:cs typeface="Times New Roman" panose="02020603050405020304" pitchFamily="18" charset="0"/>
            </a:rPr>
            <a:t>BENTUK DASAR</a:t>
          </a:r>
          <a:endParaRPr lang="en-GB" sz="16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72F68B15-B365-4954-BBF1-02764D765E5D}" type="parTrans" cxnId="{5AAAB64E-704F-4FDA-8435-66A2E1A4FC0B}">
      <dgm:prSet/>
      <dgm:spPr/>
      <dgm:t>
        <a:bodyPr/>
        <a:lstStyle/>
        <a:p>
          <a:endParaRPr lang="en-GB"/>
        </a:p>
      </dgm:t>
    </dgm:pt>
    <dgm:pt modelId="{ADFF36D4-EA44-453A-B9C0-C2CFF1ADBFAA}" type="sibTrans" cxnId="{5AAAB64E-704F-4FDA-8435-66A2E1A4FC0B}">
      <dgm:prSet/>
      <dgm:spPr>
        <a:solidFill>
          <a:srgbClr val="FFFF00"/>
        </a:solidFill>
      </dgm:spPr>
      <dgm:t>
        <a:bodyPr/>
        <a:lstStyle/>
        <a:p>
          <a:endParaRPr lang="en-GB"/>
        </a:p>
      </dgm:t>
    </dgm:pt>
    <dgm:pt modelId="{9B448B77-22ED-4F85-AAD0-BA021E9DB683}">
      <dgm:prSet phldrT="[نص]" phldr="1" custT="1"/>
      <dgm:spPr>
        <a:solidFill>
          <a:schemeClr val="lt1">
            <a:hueOff val="0"/>
            <a:satOff val="0"/>
            <a:lumOff val="0"/>
            <a:alpha val="56000"/>
          </a:schemeClr>
        </a:solidFill>
        <a:ln>
          <a:noFill/>
        </a:ln>
      </dgm:spPr>
      <dgm:t>
        <a:bodyPr/>
        <a:lstStyle/>
        <a:p>
          <a:endParaRPr lang="en-GB" sz="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47DCF0-40B6-4F1E-B860-2BE38D4DA947}" type="parTrans" cxnId="{BF166DFB-72A3-4C09-8660-0A8CE1252BB0}">
      <dgm:prSet/>
      <dgm:spPr/>
      <dgm:t>
        <a:bodyPr/>
        <a:lstStyle/>
        <a:p>
          <a:endParaRPr lang="en-GB"/>
        </a:p>
      </dgm:t>
    </dgm:pt>
    <dgm:pt modelId="{536C4471-313A-4A28-A227-36290E9189B1}" type="sibTrans" cxnId="{BF166DFB-72A3-4C09-8660-0A8CE1252BB0}">
      <dgm:prSet/>
      <dgm:spPr/>
      <dgm:t>
        <a:bodyPr/>
        <a:lstStyle/>
        <a:p>
          <a:endParaRPr lang="en-GB"/>
        </a:p>
      </dgm:t>
    </dgm:pt>
    <dgm:pt modelId="{145C1F66-C57A-48DB-92EB-990D4D5C9C4F}">
      <dgm:prSet phldrT="[نص]" custT="1"/>
      <dgm:spPr/>
      <dgm:t>
        <a:bodyPr/>
        <a:lstStyle/>
        <a:p>
          <a:r>
            <a:rPr lang="id-ID" sz="1600" dirty="0" smtClean="0">
              <a:latin typeface="Humnst777 BlkCn BT" pitchFamily="34" charset="0"/>
              <a:cs typeface="Times New Roman" panose="02020603050405020304" pitchFamily="18" charset="0"/>
            </a:rPr>
            <a:t>PEMISAHAN</a:t>
          </a:r>
          <a:endParaRPr lang="en-GB" sz="16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EA4DAC4B-C5D7-4753-ACB8-D97DD5CF96FD}" type="parTrans" cxnId="{87F9FA65-C7F3-43F7-BD2E-EF0C850F746E}">
      <dgm:prSet/>
      <dgm:spPr/>
      <dgm:t>
        <a:bodyPr/>
        <a:lstStyle/>
        <a:p>
          <a:endParaRPr lang="en-GB"/>
        </a:p>
      </dgm:t>
    </dgm:pt>
    <dgm:pt modelId="{D73B4128-117C-4831-BB80-86083165C1F4}" type="sibTrans" cxnId="{87F9FA65-C7F3-43F7-BD2E-EF0C850F746E}">
      <dgm:prSet/>
      <dgm:spPr>
        <a:solidFill>
          <a:srgbClr val="FFFF00"/>
        </a:solidFill>
      </dgm:spPr>
      <dgm:t>
        <a:bodyPr/>
        <a:lstStyle/>
        <a:p>
          <a:endParaRPr lang="en-GB"/>
        </a:p>
      </dgm:t>
    </dgm:pt>
    <dgm:pt modelId="{FDE91056-CB5B-4E9F-A357-4F7190FF6808}">
      <dgm:prSet phldrT="[نص]" phldr="1" custT="1"/>
      <dgm:spPr>
        <a:solidFill>
          <a:schemeClr val="lt1">
            <a:hueOff val="0"/>
            <a:satOff val="0"/>
            <a:lumOff val="0"/>
            <a:alpha val="56000"/>
          </a:schemeClr>
        </a:solidFill>
        <a:ln>
          <a:noFill/>
        </a:ln>
      </dgm:spPr>
      <dgm:t>
        <a:bodyPr/>
        <a:lstStyle/>
        <a:p>
          <a:endParaRPr lang="en-GB" sz="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83FADB-1F62-4F52-8A9B-01251EE8F6F4}" type="parTrans" cxnId="{682DF52E-CB5C-4626-98B2-76F5D96DF6FA}">
      <dgm:prSet/>
      <dgm:spPr/>
      <dgm:t>
        <a:bodyPr/>
        <a:lstStyle/>
        <a:p>
          <a:endParaRPr lang="en-GB"/>
        </a:p>
      </dgm:t>
    </dgm:pt>
    <dgm:pt modelId="{97A29986-E640-4C50-9BDD-86B181328BEC}" type="sibTrans" cxnId="{682DF52E-CB5C-4626-98B2-76F5D96DF6FA}">
      <dgm:prSet/>
      <dgm:spPr/>
      <dgm:t>
        <a:bodyPr/>
        <a:lstStyle/>
        <a:p>
          <a:endParaRPr lang="en-GB"/>
        </a:p>
      </dgm:t>
    </dgm:pt>
    <dgm:pt modelId="{34D10ABB-4549-4E44-A21F-601834D88567}">
      <dgm:prSet phldrT="[نص]" custT="1"/>
      <dgm:spPr/>
      <dgm:t>
        <a:bodyPr/>
        <a:lstStyle/>
        <a:p>
          <a:r>
            <a:rPr lang="id-ID" sz="1600" dirty="0" smtClean="0">
              <a:latin typeface="Humnst777 BlkCn BT" pitchFamily="34" charset="0"/>
              <a:cs typeface="Times New Roman" panose="02020603050405020304" pitchFamily="18" charset="0"/>
            </a:rPr>
            <a:t>TRANSFORMASI</a:t>
          </a:r>
          <a:endParaRPr lang="en-GB" sz="16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0B5FF0CA-E4E0-47D0-92B1-D3AD8158CB80}" type="parTrans" cxnId="{E34C8744-C184-49FF-BD88-2A772EDDB3E3}">
      <dgm:prSet/>
      <dgm:spPr/>
      <dgm:t>
        <a:bodyPr/>
        <a:lstStyle/>
        <a:p>
          <a:endParaRPr lang="en-GB"/>
        </a:p>
      </dgm:t>
    </dgm:pt>
    <dgm:pt modelId="{765FF231-7508-40A8-A330-F8B23A345E5C}" type="sibTrans" cxnId="{E34C8744-C184-49FF-BD88-2A772EDDB3E3}">
      <dgm:prSet/>
      <dgm:spPr>
        <a:solidFill>
          <a:srgbClr val="FFFF00"/>
        </a:solidFill>
      </dgm:spPr>
      <dgm:t>
        <a:bodyPr/>
        <a:lstStyle/>
        <a:p>
          <a:endParaRPr lang="en-GB"/>
        </a:p>
      </dgm:t>
    </dgm:pt>
    <dgm:pt modelId="{6319FC14-5E79-406B-BEB9-D10B0C945A70}">
      <dgm:prSet phldrT="[نص]" phldr="1" custT="1"/>
      <dgm:spPr>
        <a:solidFill>
          <a:schemeClr val="lt1">
            <a:hueOff val="0"/>
            <a:satOff val="0"/>
            <a:lumOff val="0"/>
            <a:alpha val="57000"/>
          </a:schemeClr>
        </a:solidFill>
        <a:ln>
          <a:noFill/>
        </a:ln>
      </dgm:spPr>
      <dgm:t>
        <a:bodyPr/>
        <a:lstStyle/>
        <a:p>
          <a:endParaRPr lang="en-GB" sz="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309430-17B8-41BF-A419-7E7435DB62C3}" type="parTrans" cxnId="{2E20E4B7-6E81-4DC9-A6A3-88FFFE629DBF}">
      <dgm:prSet/>
      <dgm:spPr/>
      <dgm:t>
        <a:bodyPr/>
        <a:lstStyle/>
        <a:p>
          <a:endParaRPr lang="en-GB"/>
        </a:p>
      </dgm:t>
    </dgm:pt>
    <dgm:pt modelId="{C78304A2-9B2F-4E56-83AA-30C106E7A7F2}" type="sibTrans" cxnId="{2E20E4B7-6E81-4DC9-A6A3-88FFFE629DBF}">
      <dgm:prSet/>
      <dgm:spPr/>
      <dgm:t>
        <a:bodyPr/>
        <a:lstStyle/>
        <a:p>
          <a:endParaRPr lang="en-GB"/>
        </a:p>
      </dgm:t>
    </dgm:pt>
    <dgm:pt modelId="{4879B44E-CAA1-423F-BB90-6B5060EFF62F}">
      <dgm:prSet phldrT="[نص]" custT="1"/>
      <dgm:spPr/>
      <dgm:t>
        <a:bodyPr/>
        <a:lstStyle/>
        <a:p>
          <a:r>
            <a:rPr lang="id-ID" sz="1600" dirty="0" smtClean="0">
              <a:latin typeface="Humnst777 BlkCn BT" pitchFamily="34" charset="0"/>
              <a:cs typeface="Times New Roman" panose="02020603050405020304" pitchFamily="18" charset="0"/>
            </a:rPr>
            <a:t>REKOMBINASI</a:t>
          </a:r>
          <a:endParaRPr lang="en-GB" sz="16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41FDBAA7-2882-4B84-8742-1F1B0DCF6082}" type="parTrans" cxnId="{5F9E3538-1068-4C85-B4A9-58E0E0EBBC62}">
      <dgm:prSet/>
      <dgm:spPr/>
      <dgm:t>
        <a:bodyPr/>
        <a:lstStyle/>
        <a:p>
          <a:endParaRPr lang="en-GB"/>
        </a:p>
      </dgm:t>
    </dgm:pt>
    <dgm:pt modelId="{E6F1A9E2-96D3-4F88-AB8F-D43B3D872EF2}" type="sibTrans" cxnId="{5F9E3538-1068-4C85-B4A9-58E0E0EBBC62}">
      <dgm:prSet/>
      <dgm:spPr/>
      <dgm:t>
        <a:bodyPr/>
        <a:lstStyle/>
        <a:p>
          <a:endParaRPr lang="en-GB"/>
        </a:p>
      </dgm:t>
    </dgm:pt>
    <dgm:pt modelId="{8DE9D40E-93A4-42A2-BC80-B1E01F6180F3}" type="pres">
      <dgm:prSet presAssocID="{F004F338-7043-4990-8C52-DCA3392B746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E2FF913-07A1-4BBB-9762-BCDB28EC3B63}" type="pres">
      <dgm:prSet presAssocID="{F004F338-7043-4990-8C52-DCA3392B746B}" presName="tSp" presStyleCnt="0"/>
      <dgm:spPr/>
      <dgm:t>
        <a:bodyPr/>
        <a:lstStyle/>
        <a:p>
          <a:endParaRPr lang="id-ID"/>
        </a:p>
      </dgm:t>
    </dgm:pt>
    <dgm:pt modelId="{DD6124C4-3879-4348-B1FD-912D9E079DCF}" type="pres">
      <dgm:prSet presAssocID="{F004F338-7043-4990-8C52-DCA3392B746B}" presName="bSp" presStyleCnt="0"/>
      <dgm:spPr/>
      <dgm:t>
        <a:bodyPr/>
        <a:lstStyle/>
        <a:p>
          <a:endParaRPr lang="id-ID"/>
        </a:p>
      </dgm:t>
    </dgm:pt>
    <dgm:pt modelId="{98AF263B-1827-429E-8320-896D35BE5689}" type="pres">
      <dgm:prSet presAssocID="{F004F338-7043-4990-8C52-DCA3392B746B}" presName="process" presStyleCnt="0"/>
      <dgm:spPr/>
      <dgm:t>
        <a:bodyPr/>
        <a:lstStyle/>
        <a:p>
          <a:endParaRPr lang="id-ID"/>
        </a:p>
      </dgm:t>
    </dgm:pt>
    <dgm:pt modelId="{B402C4CC-AFA9-4936-B231-24E04FC5E5A2}" type="pres">
      <dgm:prSet presAssocID="{089E32E2-DAED-477B-B4BA-FBCEAB95FEE1}" presName="composite1" presStyleCnt="0"/>
      <dgm:spPr/>
      <dgm:t>
        <a:bodyPr/>
        <a:lstStyle/>
        <a:p>
          <a:endParaRPr lang="id-ID"/>
        </a:p>
      </dgm:t>
    </dgm:pt>
    <dgm:pt modelId="{520F7EE9-361C-442F-8A1A-5E9926988C4B}" type="pres">
      <dgm:prSet presAssocID="{089E32E2-DAED-477B-B4BA-FBCEAB95FEE1}" presName="dummyNode1" presStyleLbl="node1" presStyleIdx="0" presStyleCnt="4"/>
      <dgm:spPr/>
      <dgm:t>
        <a:bodyPr/>
        <a:lstStyle/>
        <a:p>
          <a:endParaRPr lang="id-ID"/>
        </a:p>
      </dgm:t>
    </dgm:pt>
    <dgm:pt modelId="{3E9F7316-2417-4551-8A08-B31F4829F4C0}" type="pres">
      <dgm:prSet presAssocID="{089E32E2-DAED-477B-B4BA-FBCEAB95FEE1}" presName="childNode1" presStyleLbl="bgAcc1" presStyleIdx="0" presStyleCnt="4" custScaleX="203122" custScaleY="1756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807840C0-8679-4E74-8B4B-C6CA3F060585}" type="pres">
      <dgm:prSet presAssocID="{089E32E2-DAED-477B-B4BA-FBCEAB95FEE1}" presName="childNode1tx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8823DA2-B72B-4956-B9F7-9CDEB47A9E9F}" type="pres">
      <dgm:prSet presAssocID="{089E32E2-DAED-477B-B4BA-FBCEAB95FEE1}" presName="parentNode1" presStyleLbl="node1" presStyleIdx="0" presStyleCnt="4" custScaleX="213152" custScaleY="152339" custLinFactY="74358" custLinFactNeighborX="-8265" custLinFactNeighborY="100000">
        <dgm:presLayoutVars>
          <dgm:chMax val="1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7C862532-F5A1-415A-B5E0-4D5D319C42AD}" type="pres">
      <dgm:prSet presAssocID="{089E32E2-DAED-477B-B4BA-FBCEAB95FEE1}" presName="connSite1" presStyleCnt="0"/>
      <dgm:spPr/>
      <dgm:t>
        <a:bodyPr/>
        <a:lstStyle/>
        <a:p>
          <a:endParaRPr lang="id-ID"/>
        </a:p>
      </dgm:t>
    </dgm:pt>
    <dgm:pt modelId="{ACF7C84D-F352-4E6E-A6FF-460CC6321F37}" type="pres">
      <dgm:prSet presAssocID="{ADFF36D4-EA44-453A-B9C0-C2CFF1ADBFAA}" presName="Name9" presStyleLbl="sibTrans2D1" presStyleIdx="0" presStyleCnt="3" custAng="0" custScaleX="138987" custLinFactNeighborX="-2481" custLinFactNeighborY="444"/>
      <dgm:spPr/>
      <dgm:t>
        <a:bodyPr/>
        <a:lstStyle/>
        <a:p>
          <a:endParaRPr lang="en-GB"/>
        </a:p>
      </dgm:t>
    </dgm:pt>
    <dgm:pt modelId="{B81AF798-2314-4014-871C-C42330004DAF}" type="pres">
      <dgm:prSet presAssocID="{145C1F66-C57A-48DB-92EB-990D4D5C9C4F}" presName="composite2" presStyleCnt="0"/>
      <dgm:spPr/>
      <dgm:t>
        <a:bodyPr/>
        <a:lstStyle/>
        <a:p>
          <a:endParaRPr lang="id-ID"/>
        </a:p>
      </dgm:t>
    </dgm:pt>
    <dgm:pt modelId="{B00D7E8B-2203-47A1-B7C8-3A004E3FCA59}" type="pres">
      <dgm:prSet presAssocID="{145C1F66-C57A-48DB-92EB-990D4D5C9C4F}" presName="dummyNode2" presStyleLbl="node1" presStyleIdx="0" presStyleCnt="4"/>
      <dgm:spPr/>
      <dgm:t>
        <a:bodyPr/>
        <a:lstStyle/>
        <a:p>
          <a:endParaRPr lang="id-ID"/>
        </a:p>
      </dgm:t>
    </dgm:pt>
    <dgm:pt modelId="{48158FB8-1D96-481F-A7B6-69628AE67F54}" type="pres">
      <dgm:prSet presAssocID="{145C1F66-C57A-48DB-92EB-990D4D5C9C4F}" presName="childNode2" presStyleLbl="bgAcc1" presStyleIdx="1" presStyleCnt="4" custScaleX="203122" custScaleY="1756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E92BDC66-997D-4562-B56E-DDF71EF629A0}" type="pres">
      <dgm:prSet presAssocID="{145C1F66-C57A-48DB-92EB-990D4D5C9C4F}" presName="childNode2tx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2AFF95E-6503-4547-ACCA-E2C1618CC517}" type="pres">
      <dgm:prSet presAssocID="{145C1F66-C57A-48DB-92EB-990D4D5C9C4F}" presName="parentNode2" presStyleLbl="node1" presStyleIdx="1" presStyleCnt="4" custScaleX="203122" custScaleY="76987" custLinFactY="-25827" custLinFactNeighborY="-100000">
        <dgm:presLayoutVars>
          <dgm:chMax val="0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ECF3EFBC-3537-4251-A77F-7002445E3B3B}" type="pres">
      <dgm:prSet presAssocID="{145C1F66-C57A-48DB-92EB-990D4D5C9C4F}" presName="connSite2" presStyleCnt="0"/>
      <dgm:spPr/>
      <dgm:t>
        <a:bodyPr/>
        <a:lstStyle/>
        <a:p>
          <a:endParaRPr lang="id-ID"/>
        </a:p>
      </dgm:t>
    </dgm:pt>
    <dgm:pt modelId="{1AB7DC4E-F4D6-42E8-A410-817110A6B87F}" type="pres">
      <dgm:prSet presAssocID="{D73B4128-117C-4831-BB80-86083165C1F4}" presName="Name18" presStyleLbl="sibTrans2D1" presStyleIdx="1" presStyleCnt="3" custAng="21359024" custScaleX="140143" custLinFactNeighborY="1147"/>
      <dgm:spPr/>
      <dgm:t>
        <a:bodyPr/>
        <a:lstStyle/>
        <a:p>
          <a:endParaRPr lang="en-GB"/>
        </a:p>
      </dgm:t>
    </dgm:pt>
    <dgm:pt modelId="{D0417DF5-24DD-43C7-B990-F553B31B6B04}" type="pres">
      <dgm:prSet presAssocID="{34D10ABB-4549-4E44-A21F-601834D88567}" presName="composite1" presStyleCnt="0"/>
      <dgm:spPr/>
      <dgm:t>
        <a:bodyPr/>
        <a:lstStyle/>
        <a:p>
          <a:endParaRPr lang="id-ID"/>
        </a:p>
      </dgm:t>
    </dgm:pt>
    <dgm:pt modelId="{E0E0DFA2-5BBB-4372-9353-5D63B88D1906}" type="pres">
      <dgm:prSet presAssocID="{34D10ABB-4549-4E44-A21F-601834D88567}" presName="dummyNode1" presStyleLbl="node1" presStyleIdx="1" presStyleCnt="4"/>
      <dgm:spPr/>
      <dgm:t>
        <a:bodyPr/>
        <a:lstStyle/>
        <a:p>
          <a:endParaRPr lang="id-ID"/>
        </a:p>
      </dgm:t>
    </dgm:pt>
    <dgm:pt modelId="{E1A8C428-8235-4F58-8545-1CFB243E6EBD}" type="pres">
      <dgm:prSet presAssocID="{34D10ABB-4549-4E44-A21F-601834D88567}" presName="childNode1" presStyleLbl="bgAcc1" presStyleIdx="2" presStyleCnt="4" custScaleX="203122" custScaleY="1756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6FD58D7D-7A3B-4F1C-BF47-CDD7266B61FE}" type="pres">
      <dgm:prSet presAssocID="{34D10ABB-4549-4E44-A21F-601834D88567}" presName="childNode1tx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5858423-F5BE-4D41-9804-042C740856E4}" type="pres">
      <dgm:prSet presAssocID="{34D10ABB-4549-4E44-A21F-601834D88567}" presName="parentNode1" presStyleLbl="node1" presStyleIdx="2" presStyleCnt="4" custScaleX="248134" custScaleY="110809" custLinFactY="27225" custLinFactNeighborX="-13569" custLinFactNeighborY="100000">
        <dgm:presLayoutVars>
          <dgm:chMax val="1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7042FBD6-2D9F-4086-9537-6B0ABC6D4C5B}" type="pres">
      <dgm:prSet presAssocID="{34D10ABB-4549-4E44-A21F-601834D88567}" presName="connSite1" presStyleCnt="0"/>
      <dgm:spPr/>
      <dgm:t>
        <a:bodyPr/>
        <a:lstStyle/>
        <a:p>
          <a:endParaRPr lang="id-ID"/>
        </a:p>
      </dgm:t>
    </dgm:pt>
    <dgm:pt modelId="{F3675727-5101-4FDE-A2DB-3F3E5A9CAD5E}" type="pres">
      <dgm:prSet presAssocID="{765FF231-7508-40A8-A330-F8B23A345E5C}" presName="Name9" presStyleLbl="sibTrans2D1" presStyleIdx="2" presStyleCnt="3" custAng="270045" custScaleX="136390" custLinFactNeighborY="-1417"/>
      <dgm:spPr/>
      <dgm:t>
        <a:bodyPr/>
        <a:lstStyle/>
        <a:p>
          <a:endParaRPr lang="en-GB"/>
        </a:p>
      </dgm:t>
    </dgm:pt>
    <dgm:pt modelId="{0C8EDDA0-3C61-4A23-9423-2208F4EB907A}" type="pres">
      <dgm:prSet presAssocID="{4879B44E-CAA1-423F-BB90-6B5060EFF62F}" presName="composite2" presStyleCnt="0"/>
      <dgm:spPr/>
      <dgm:t>
        <a:bodyPr/>
        <a:lstStyle/>
        <a:p>
          <a:endParaRPr lang="id-ID"/>
        </a:p>
      </dgm:t>
    </dgm:pt>
    <dgm:pt modelId="{595F06FB-F27F-4039-819A-393AD2932D12}" type="pres">
      <dgm:prSet presAssocID="{4879B44E-CAA1-423F-BB90-6B5060EFF62F}" presName="dummyNode2" presStyleLbl="node1" presStyleIdx="2" presStyleCnt="4"/>
      <dgm:spPr/>
      <dgm:t>
        <a:bodyPr/>
        <a:lstStyle/>
        <a:p>
          <a:endParaRPr lang="id-ID"/>
        </a:p>
      </dgm:t>
    </dgm:pt>
    <dgm:pt modelId="{FB671B55-2C90-4287-91CE-9D9736DF3A65}" type="pres">
      <dgm:prSet presAssocID="{4879B44E-CAA1-423F-BB90-6B5060EFF62F}" presName="childNode2" presStyleLbl="bgAcc1" presStyleIdx="3" presStyleCnt="4" custScaleX="203122" custScaleY="175659">
        <dgm:presLayoutVars>
          <dgm:bulletEnabled val="1"/>
        </dgm:presLayoutVars>
      </dgm:prSet>
      <dgm:spPr>
        <a:prstGeom prst="rect">
          <a:avLst/>
        </a:prstGeom>
        <a:solidFill>
          <a:schemeClr val="lt1">
            <a:hueOff val="0"/>
            <a:satOff val="0"/>
            <a:lumOff val="0"/>
            <a:alpha val="57000"/>
          </a:schemeClr>
        </a:solidFill>
        <a:ln>
          <a:noFill/>
        </a:ln>
      </dgm:spPr>
      <dgm:t>
        <a:bodyPr/>
        <a:lstStyle/>
        <a:p>
          <a:endParaRPr lang="id-ID"/>
        </a:p>
      </dgm:t>
    </dgm:pt>
    <dgm:pt modelId="{FB53C466-57E5-4591-BAC1-679E911E3FB0}" type="pres">
      <dgm:prSet presAssocID="{4879B44E-CAA1-423F-BB90-6B5060EFF62F}" presName="childNode2tx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528A08B-A61F-49AA-B1DD-CF5FD2320751}" type="pres">
      <dgm:prSet presAssocID="{4879B44E-CAA1-423F-BB90-6B5060EFF62F}" presName="parentNode2" presStyleLbl="node1" presStyleIdx="3" presStyleCnt="4" custScaleX="203122" custScaleY="76987" custLinFactY="-25827" custLinFactNeighborX="-16165" custLinFactNeighborY="-100000">
        <dgm:presLayoutVars>
          <dgm:chMax val="0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4477CD34-51FF-4A88-AEE3-F14BE4546A41}" type="pres">
      <dgm:prSet presAssocID="{4879B44E-CAA1-423F-BB90-6B5060EFF62F}" presName="connSite2" presStyleCnt="0"/>
      <dgm:spPr/>
      <dgm:t>
        <a:bodyPr/>
        <a:lstStyle/>
        <a:p>
          <a:endParaRPr lang="id-ID"/>
        </a:p>
      </dgm:t>
    </dgm:pt>
  </dgm:ptLst>
  <dgm:cxnLst>
    <dgm:cxn modelId="{5AAAB64E-704F-4FDA-8435-66A2E1A4FC0B}" srcId="{F004F338-7043-4990-8C52-DCA3392B746B}" destId="{089E32E2-DAED-477B-B4BA-FBCEAB95FEE1}" srcOrd="0" destOrd="0" parTransId="{72F68B15-B365-4954-BBF1-02764D765E5D}" sibTransId="{ADFF36D4-EA44-453A-B9C0-C2CFF1ADBFAA}"/>
    <dgm:cxn modelId="{EDBD9BB7-46B4-425D-94E3-C9B9F7C13BC5}" type="presOf" srcId="{ADFF36D4-EA44-453A-B9C0-C2CFF1ADBFAA}" destId="{ACF7C84D-F352-4E6E-A6FF-460CC6321F37}" srcOrd="0" destOrd="0" presId="urn:microsoft.com/office/officeart/2005/8/layout/hProcess4"/>
    <dgm:cxn modelId="{BCE12F24-C95F-416D-B97A-05DFF49D301F}" type="presOf" srcId="{34D10ABB-4549-4E44-A21F-601834D88567}" destId="{D5858423-F5BE-4D41-9804-042C740856E4}" srcOrd="0" destOrd="0" presId="urn:microsoft.com/office/officeart/2005/8/layout/hProcess4"/>
    <dgm:cxn modelId="{4F233D0D-2F3B-463D-BC4E-50431C4DD2DC}" type="presOf" srcId="{9B448B77-22ED-4F85-AAD0-BA021E9DB683}" destId="{3E9F7316-2417-4551-8A08-B31F4829F4C0}" srcOrd="0" destOrd="0" presId="urn:microsoft.com/office/officeart/2005/8/layout/hProcess4"/>
    <dgm:cxn modelId="{5F9E3538-1068-4C85-B4A9-58E0E0EBBC62}" srcId="{F004F338-7043-4990-8C52-DCA3392B746B}" destId="{4879B44E-CAA1-423F-BB90-6B5060EFF62F}" srcOrd="3" destOrd="0" parTransId="{41FDBAA7-2882-4B84-8742-1F1B0DCF6082}" sibTransId="{E6F1A9E2-96D3-4F88-AB8F-D43B3D872EF2}"/>
    <dgm:cxn modelId="{B0F92FF2-A574-4595-8E78-5A94C6CFF0DB}" type="presOf" srcId="{FDE91056-CB5B-4E9F-A357-4F7190FF6808}" destId="{E92BDC66-997D-4562-B56E-DDF71EF629A0}" srcOrd="1" destOrd="0" presId="urn:microsoft.com/office/officeart/2005/8/layout/hProcess4"/>
    <dgm:cxn modelId="{4B15271F-55CF-401C-BF87-9AE878C7D983}" type="presOf" srcId="{F004F338-7043-4990-8C52-DCA3392B746B}" destId="{8DE9D40E-93A4-42A2-BC80-B1E01F6180F3}" srcOrd="0" destOrd="0" presId="urn:microsoft.com/office/officeart/2005/8/layout/hProcess4"/>
    <dgm:cxn modelId="{F2B193D8-BDD4-472C-BCCC-A1015AC6B5CE}" type="presOf" srcId="{6319FC14-5E79-406B-BEB9-D10B0C945A70}" destId="{6FD58D7D-7A3B-4F1C-BF47-CDD7266B61FE}" srcOrd="1" destOrd="0" presId="urn:microsoft.com/office/officeart/2005/8/layout/hProcess4"/>
    <dgm:cxn modelId="{6E7AC543-DECA-4490-8C0A-0FD7433DC179}" type="presOf" srcId="{6319FC14-5E79-406B-BEB9-D10B0C945A70}" destId="{E1A8C428-8235-4F58-8545-1CFB243E6EBD}" srcOrd="0" destOrd="0" presId="urn:microsoft.com/office/officeart/2005/8/layout/hProcess4"/>
    <dgm:cxn modelId="{E34C8744-C184-49FF-BD88-2A772EDDB3E3}" srcId="{F004F338-7043-4990-8C52-DCA3392B746B}" destId="{34D10ABB-4549-4E44-A21F-601834D88567}" srcOrd="2" destOrd="0" parTransId="{0B5FF0CA-E4E0-47D0-92B1-D3AD8158CB80}" sibTransId="{765FF231-7508-40A8-A330-F8B23A345E5C}"/>
    <dgm:cxn modelId="{3A9614B6-CC36-4810-A90F-D750270A38DA}" type="presOf" srcId="{FDE91056-CB5B-4E9F-A357-4F7190FF6808}" destId="{48158FB8-1D96-481F-A7B6-69628AE67F54}" srcOrd="0" destOrd="0" presId="urn:microsoft.com/office/officeart/2005/8/layout/hProcess4"/>
    <dgm:cxn modelId="{07DA332B-36FC-43B2-8F91-46A19916E6A0}" type="presOf" srcId="{089E32E2-DAED-477B-B4BA-FBCEAB95FEE1}" destId="{C8823DA2-B72B-4956-B9F7-9CDEB47A9E9F}" srcOrd="0" destOrd="0" presId="urn:microsoft.com/office/officeart/2005/8/layout/hProcess4"/>
    <dgm:cxn modelId="{BF166DFB-72A3-4C09-8660-0A8CE1252BB0}" srcId="{089E32E2-DAED-477B-B4BA-FBCEAB95FEE1}" destId="{9B448B77-22ED-4F85-AAD0-BA021E9DB683}" srcOrd="0" destOrd="0" parTransId="{1D47DCF0-40B6-4F1E-B860-2BE38D4DA947}" sibTransId="{536C4471-313A-4A28-A227-36290E9189B1}"/>
    <dgm:cxn modelId="{0565B7ED-CE28-41EC-9665-665DCCE5D149}" type="presOf" srcId="{145C1F66-C57A-48DB-92EB-990D4D5C9C4F}" destId="{32AFF95E-6503-4547-ACCA-E2C1618CC517}" srcOrd="0" destOrd="0" presId="urn:microsoft.com/office/officeart/2005/8/layout/hProcess4"/>
    <dgm:cxn modelId="{C835C074-08C5-440C-A255-FF871AE4EE25}" type="presOf" srcId="{9B448B77-22ED-4F85-AAD0-BA021E9DB683}" destId="{807840C0-8679-4E74-8B4B-C6CA3F060585}" srcOrd="1" destOrd="0" presId="urn:microsoft.com/office/officeart/2005/8/layout/hProcess4"/>
    <dgm:cxn modelId="{2E20E4B7-6E81-4DC9-A6A3-88FFFE629DBF}" srcId="{34D10ABB-4549-4E44-A21F-601834D88567}" destId="{6319FC14-5E79-406B-BEB9-D10B0C945A70}" srcOrd="0" destOrd="0" parTransId="{92309430-17B8-41BF-A419-7E7435DB62C3}" sibTransId="{C78304A2-9B2F-4E56-83AA-30C106E7A7F2}"/>
    <dgm:cxn modelId="{FD106A92-D5FD-464C-8F04-CA8842B2B703}" type="presOf" srcId="{D73B4128-117C-4831-BB80-86083165C1F4}" destId="{1AB7DC4E-F4D6-42E8-A410-817110A6B87F}" srcOrd="0" destOrd="0" presId="urn:microsoft.com/office/officeart/2005/8/layout/hProcess4"/>
    <dgm:cxn modelId="{87F9FA65-C7F3-43F7-BD2E-EF0C850F746E}" srcId="{F004F338-7043-4990-8C52-DCA3392B746B}" destId="{145C1F66-C57A-48DB-92EB-990D4D5C9C4F}" srcOrd="1" destOrd="0" parTransId="{EA4DAC4B-C5D7-4753-ACB8-D97DD5CF96FD}" sibTransId="{D73B4128-117C-4831-BB80-86083165C1F4}"/>
    <dgm:cxn modelId="{F04B1B4D-8680-41AF-8A71-0F2F0725B5F2}" type="presOf" srcId="{765FF231-7508-40A8-A330-F8B23A345E5C}" destId="{F3675727-5101-4FDE-A2DB-3F3E5A9CAD5E}" srcOrd="0" destOrd="0" presId="urn:microsoft.com/office/officeart/2005/8/layout/hProcess4"/>
    <dgm:cxn modelId="{159CEA1C-8863-46C2-A460-5D2513ED51EF}" type="presOf" srcId="{4879B44E-CAA1-423F-BB90-6B5060EFF62F}" destId="{B528A08B-A61F-49AA-B1DD-CF5FD2320751}" srcOrd="0" destOrd="0" presId="urn:microsoft.com/office/officeart/2005/8/layout/hProcess4"/>
    <dgm:cxn modelId="{682DF52E-CB5C-4626-98B2-76F5D96DF6FA}" srcId="{145C1F66-C57A-48DB-92EB-990D4D5C9C4F}" destId="{FDE91056-CB5B-4E9F-A357-4F7190FF6808}" srcOrd="0" destOrd="0" parTransId="{2883FADB-1F62-4F52-8A9B-01251EE8F6F4}" sibTransId="{97A29986-E640-4C50-9BDD-86B181328BEC}"/>
    <dgm:cxn modelId="{7C199389-59CB-4C73-B0D3-08C544251A9F}" type="presParOf" srcId="{8DE9D40E-93A4-42A2-BC80-B1E01F6180F3}" destId="{FE2FF913-07A1-4BBB-9762-BCDB28EC3B63}" srcOrd="0" destOrd="0" presId="urn:microsoft.com/office/officeart/2005/8/layout/hProcess4"/>
    <dgm:cxn modelId="{F8AACC23-F29C-4C4E-A2A3-034D9E47556F}" type="presParOf" srcId="{8DE9D40E-93A4-42A2-BC80-B1E01F6180F3}" destId="{DD6124C4-3879-4348-B1FD-912D9E079DCF}" srcOrd="1" destOrd="0" presId="urn:microsoft.com/office/officeart/2005/8/layout/hProcess4"/>
    <dgm:cxn modelId="{618A06D5-373F-4F27-B640-4BD255DB99D3}" type="presParOf" srcId="{8DE9D40E-93A4-42A2-BC80-B1E01F6180F3}" destId="{98AF263B-1827-429E-8320-896D35BE5689}" srcOrd="2" destOrd="0" presId="urn:microsoft.com/office/officeart/2005/8/layout/hProcess4"/>
    <dgm:cxn modelId="{C74B8700-9E0F-429B-BDAC-52062077F69C}" type="presParOf" srcId="{98AF263B-1827-429E-8320-896D35BE5689}" destId="{B402C4CC-AFA9-4936-B231-24E04FC5E5A2}" srcOrd="0" destOrd="0" presId="urn:microsoft.com/office/officeart/2005/8/layout/hProcess4"/>
    <dgm:cxn modelId="{17D2B623-1DB8-44FA-B575-8851DF15226D}" type="presParOf" srcId="{B402C4CC-AFA9-4936-B231-24E04FC5E5A2}" destId="{520F7EE9-361C-442F-8A1A-5E9926988C4B}" srcOrd="0" destOrd="0" presId="urn:microsoft.com/office/officeart/2005/8/layout/hProcess4"/>
    <dgm:cxn modelId="{65196DC4-5177-489F-8D85-47D0DE35FC04}" type="presParOf" srcId="{B402C4CC-AFA9-4936-B231-24E04FC5E5A2}" destId="{3E9F7316-2417-4551-8A08-B31F4829F4C0}" srcOrd="1" destOrd="0" presId="urn:microsoft.com/office/officeart/2005/8/layout/hProcess4"/>
    <dgm:cxn modelId="{BAE43B22-3ABB-414B-934E-C706F82D03A9}" type="presParOf" srcId="{B402C4CC-AFA9-4936-B231-24E04FC5E5A2}" destId="{807840C0-8679-4E74-8B4B-C6CA3F060585}" srcOrd="2" destOrd="0" presId="urn:microsoft.com/office/officeart/2005/8/layout/hProcess4"/>
    <dgm:cxn modelId="{0F7328D4-517E-45D6-A7C9-0EAAFE24F854}" type="presParOf" srcId="{B402C4CC-AFA9-4936-B231-24E04FC5E5A2}" destId="{C8823DA2-B72B-4956-B9F7-9CDEB47A9E9F}" srcOrd="3" destOrd="0" presId="urn:microsoft.com/office/officeart/2005/8/layout/hProcess4"/>
    <dgm:cxn modelId="{DAF59D12-2761-4531-91E1-23E1C0E1870C}" type="presParOf" srcId="{B402C4CC-AFA9-4936-B231-24E04FC5E5A2}" destId="{7C862532-F5A1-415A-B5E0-4D5D319C42AD}" srcOrd="4" destOrd="0" presId="urn:microsoft.com/office/officeart/2005/8/layout/hProcess4"/>
    <dgm:cxn modelId="{E66A7409-FC86-4DE5-AD17-EEEC8AA1AF9B}" type="presParOf" srcId="{98AF263B-1827-429E-8320-896D35BE5689}" destId="{ACF7C84D-F352-4E6E-A6FF-460CC6321F37}" srcOrd="1" destOrd="0" presId="urn:microsoft.com/office/officeart/2005/8/layout/hProcess4"/>
    <dgm:cxn modelId="{52ED0B69-9823-4559-995B-5CC1282A875A}" type="presParOf" srcId="{98AF263B-1827-429E-8320-896D35BE5689}" destId="{B81AF798-2314-4014-871C-C42330004DAF}" srcOrd="2" destOrd="0" presId="urn:microsoft.com/office/officeart/2005/8/layout/hProcess4"/>
    <dgm:cxn modelId="{9CE5C1EB-724C-49F5-B135-FCB9318402C0}" type="presParOf" srcId="{B81AF798-2314-4014-871C-C42330004DAF}" destId="{B00D7E8B-2203-47A1-B7C8-3A004E3FCA59}" srcOrd="0" destOrd="0" presId="urn:microsoft.com/office/officeart/2005/8/layout/hProcess4"/>
    <dgm:cxn modelId="{119A4599-BECD-4CAF-9F8D-17CCDF853EC1}" type="presParOf" srcId="{B81AF798-2314-4014-871C-C42330004DAF}" destId="{48158FB8-1D96-481F-A7B6-69628AE67F54}" srcOrd="1" destOrd="0" presId="urn:microsoft.com/office/officeart/2005/8/layout/hProcess4"/>
    <dgm:cxn modelId="{CB6D4FDA-0455-4618-AF9D-E76B7863D535}" type="presParOf" srcId="{B81AF798-2314-4014-871C-C42330004DAF}" destId="{E92BDC66-997D-4562-B56E-DDF71EF629A0}" srcOrd="2" destOrd="0" presId="urn:microsoft.com/office/officeart/2005/8/layout/hProcess4"/>
    <dgm:cxn modelId="{A3B430FA-071F-4300-841F-49A2D905B1F0}" type="presParOf" srcId="{B81AF798-2314-4014-871C-C42330004DAF}" destId="{32AFF95E-6503-4547-ACCA-E2C1618CC517}" srcOrd="3" destOrd="0" presId="urn:microsoft.com/office/officeart/2005/8/layout/hProcess4"/>
    <dgm:cxn modelId="{8F567614-02DF-474C-BB6F-D3C57702A384}" type="presParOf" srcId="{B81AF798-2314-4014-871C-C42330004DAF}" destId="{ECF3EFBC-3537-4251-A77F-7002445E3B3B}" srcOrd="4" destOrd="0" presId="urn:microsoft.com/office/officeart/2005/8/layout/hProcess4"/>
    <dgm:cxn modelId="{8CD98C41-1439-48FF-89FD-0418A1959065}" type="presParOf" srcId="{98AF263B-1827-429E-8320-896D35BE5689}" destId="{1AB7DC4E-F4D6-42E8-A410-817110A6B87F}" srcOrd="3" destOrd="0" presId="urn:microsoft.com/office/officeart/2005/8/layout/hProcess4"/>
    <dgm:cxn modelId="{668A04A3-E152-45EF-9997-974C972A7B0E}" type="presParOf" srcId="{98AF263B-1827-429E-8320-896D35BE5689}" destId="{D0417DF5-24DD-43C7-B990-F553B31B6B04}" srcOrd="4" destOrd="0" presId="urn:microsoft.com/office/officeart/2005/8/layout/hProcess4"/>
    <dgm:cxn modelId="{6E855622-105A-4ED2-84B3-77695D2088F1}" type="presParOf" srcId="{D0417DF5-24DD-43C7-B990-F553B31B6B04}" destId="{E0E0DFA2-5BBB-4372-9353-5D63B88D1906}" srcOrd="0" destOrd="0" presId="urn:microsoft.com/office/officeart/2005/8/layout/hProcess4"/>
    <dgm:cxn modelId="{3B5167AD-DB3F-4188-8E49-A34C4BB3B1C2}" type="presParOf" srcId="{D0417DF5-24DD-43C7-B990-F553B31B6B04}" destId="{E1A8C428-8235-4F58-8545-1CFB243E6EBD}" srcOrd="1" destOrd="0" presId="urn:microsoft.com/office/officeart/2005/8/layout/hProcess4"/>
    <dgm:cxn modelId="{C0DA89EE-5278-4FBD-A105-DBF3B03FCDC2}" type="presParOf" srcId="{D0417DF5-24DD-43C7-B990-F553B31B6B04}" destId="{6FD58D7D-7A3B-4F1C-BF47-CDD7266B61FE}" srcOrd="2" destOrd="0" presId="urn:microsoft.com/office/officeart/2005/8/layout/hProcess4"/>
    <dgm:cxn modelId="{7F4746E3-F678-469A-AC56-B8BCBBBE58A2}" type="presParOf" srcId="{D0417DF5-24DD-43C7-B990-F553B31B6B04}" destId="{D5858423-F5BE-4D41-9804-042C740856E4}" srcOrd="3" destOrd="0" presId="urn:microsoft.com/office/officeart/2005/8/layout/hProcess4"/>
    <dgm:cxn modelId="{3B0831FE-392E-412B-AE5C-BC61929067AB}" type="presParOf" srcId="{D0417DF5-24DD-43C7-B990-F553B31B6B04}" destId="{7042FBD6-2D9F-4086-9537-6B0ABC6D4C5B}" srcOrd="4" destOrd="0" presId="urn:microsoft.com/office/officeart/2005/8/layout/hProcess4"/>
    <dgm:cxn modelId="{D8FCAB11-4BAB-4C8A-8EB5-227D5C20E134}" type="presParOf" srcId="{98AF263B-1827-429E-8320-896D35BE5689}" destId="{F3675727-5101-4FDE-A2DB-3F3E5A9CAD5E}" srcOrd="5" destOrd="0" presId="urn:microsoft.com/office/officeart/2005/8/layout/hProcess4"/>
    <dgm:cxn modelId="{4E92B72B-946C-4DBC-AB4E-61B06D1FE07F}" type="presParOf" srcId="{98AF263B-1827-429E-8320-896D35BE5689}" destId="{0C8EDDA0-3C61-4A23-9423-2208F4EB907A}" srcOrd="6" destOrd="0" presId="urn:microsoft.com/office/officeart/2005/8/layout/hProcess4"/>
    <dgm:cxn modelId="{34593184-A7CC-47AC-8E58-5FFA37375650}" type="presParOf" srcId="{0C8EDDA0-3C61-4A23-9423-2208F4EB907A}" destId="{595F06FB-F27F-4039-819A-393AD2932D12}" srcOrd="0" destOrd="0" presId="urn:microsoft.com/office/officeart/2005/8/layout/hProcess4"/>
    <dgm:cxn modelId="{AD7EBAF5-A593-4E86-95C5-A0404B477F87}" type="presParOf" srcId="{0C8EDDA0-3C61-4A23-9423-2208F4EB907A}" destId="{FB671B55-2C90-4287-91CE-9D9736DF3A65}" srcOrd="1" destOrd="0" presId="urn:microsoft.com/office/officeart/2005/8/layout/hProcess4"/>
    <dgm:cxn modelId="{E1231C80-CE00-4BDE-8B1F-74B3B74D2941}" type="presParOf" srcId="{0C8EDDA0-3C61-4A23-9423-2208F4EB907A}" destId="{FB53C466-57E5-4591-BAC1-679E911E3FB0}" srcOrd="2" destOrd="0" presId="urn:microsoft.com/office/officeart/2005/8/layout/hProcess4"/>
    <dgm:cxn modelId="{0FE5E2A3-9396-41A6-9D62-3E07CB6EEB53}" type="presParOf" srcId="{0C8EDDA0-3C61-4A23-9423-2208F4EB907A}" destId="{B528A08B-A61F-49AA-B1DD-CF5FD2320751}" srcOrd="3" destOrd="0" presId="urn:microsoft.com/office/officeart/2005/8/layout/hProcess4"/>
    <dgm:cxn modelId="{EB7C815D-BA4F-46FF-B762-D0AA67D39D45}" type="presParOf" srcId="{0C8EDDA0-3C61-4A23-9423-2208F4EB907A}" destId="{4477CD34-51FF-4A88-AEE3-F14BE4546A41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004F338-7043-4990-8C52-DCA3392B746B}" type="doc">
      <dgm:prSet loTypeId="urn:microsoft.com/office/officeart/2005/8/layout/hProcess4" loCatId="process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n-GB"/>
        </a:p>
      </dgm:t>
    </dgm:pt>
    <dgm:pt modelId="{089E32E2-DAED-477B-B4BA-FBCEAB95FEE1}">
      <dgm:prSet phldrT="[نص]" custT="1"/>
      <dgm:spPr/>
      <dgm:t>
        <a:bodyPr/>
        <a:lstStyle/>
        <a:p>
          <a:r>
            <a:rPr lang="id-ID" sz="1600" dirty="0" smtClean="0">
              <a:latin typeface="Humnst777 BlkCn BT" pitchFamily="34" charset="0"/>
              <a:cs typeface="Times New Roman" panose="02020603050405020304" pitchFamily="18" charset="0"/>
            </a:rPr>
            <a:t>BENTUK DASAR</a:t>
          </a:r>
          <a:endParaRPr lang="en-GB" sz="16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72F68B15-B365-4954-BBF1-02764D765E5D}" type="parTrans" cxnId="{5AAAB64E-704F-4FDA-8435-66A2E1A4FC0B}">
      <dgm:prSet/>
      <dgm:spPr/>
      <dgm:t>
        <a:bodyPr/>
        <a:lstStyle/>
        <a:p>
          <a:endParaRPr lang="en-GB"/>
        </a:p>
      </dgm:t>
    </dgm:pt>
    <dgm:pt modelId="{ADFF36D4-EA44-453A-B9C0-C2CFF1ADBFAA}" type="sibTrans" cxnId="{5AAAB64E-704F-4FDA-8435-66A2E1A4FC0B}">
      <dgm:prSet/>
      <dgm:spPr>
        <a:solidFill>
          <a:srgbClr val="FFFF00"/>
        </a:solidFill>
      </dgm:spPr>
      <dgm:t>
        <a:bodyPr/>
        <a:lstStyle/>
        <a:p>
          <a:endParaRPr lang="en-GB"/>
        </a:p>
      </dgm:t>
    </dgm:pt>
    <dgm:pt modelId="{9B448B77-22ED-4F85-AAD0-BA021E9DB683}">
      <dgm:prSet phldrT="[نص]" phldr="1" custT="1"/>
      <dgm:spPr/>
      <dgm:t>
        <a:bodyPr/>
        <a:lstStyle/>
        <a:p>
          <a:endParaRPr lang="en-GB" sz="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47DCF0-40B6-4F1E-B860-2BE38D4DA947}" type="parTrans" cxnId="{BF166DFB-72A3-4C09-8660-0A8CE1252BB0}">
      <dgm:prSet/>
      <dgm:spPr/>
      <dgm:t>
        <a:bodyPr/>
        <a:lstStyle/>
        <a:p>
          <a:endParaRPr lang="en-GB"/>
        </a:p>
      </dgm:t>
    </dgm:pt>
    <dgm:pt modelId="{536C4471-313A-4A28-A227-36290E9189B1}" type="sibTrans" cxnId="{BF166DFB-72A3-4C09-8660-0A8CE1252BB0}">
      <dgm:prSet/>
      <dgm:spPr/>
      <dgm:t>
        <a:bodyPr/>
        <a:lstStyle/>
        <a:p>
          <a:endParaRPr lang="en-GB"/>
        </a:p>
      </dgm:t>
    </dgm:pt>
    <dgm:pt modelId="{145C1F66-C57A-48DB-92EB-990D4D5C9C4F}">
      <dgm:prSet phldrT="[نص]" custT="1"/>
      <dgm:spPr/>
      <dgm:t>
        <a:bodyPr/>
        <a:lstStyle/>
        <a:p>
          <a:r>
            <a:rPr lang="id-ID" sz="1600" dirty="0" smtClean="0">
              <a:latin typeface="Humnst777 BlkCn BT" pitchFamily="34" charset="0"/>
              <a:cs typeface="Times New Roman" panose="02020603050405020304" pitchFamily="18" charset="0"/>
            </a:rPr>
            <a:t>PEMISAHAN</a:t>
          </a:r>
          <a:endParaRPr lang="en-GB" sz="16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EA4DAC4B-C5D7-4753-ACB8-D97DD5CF96FD}" type="parTrans" cxnId="{87F9FA65-C7F3-43F7-BD2E-EF0C850F746E}">
      <dgm:prSet/>
      <dgm:spPr/>
      <dgm:t>
        <a:bodyPr/>
        <a:lstStyle/>
        <a:p>
          <a:endParaRPr lang="en-GB"/>
        </a:p>
      </dgm:t>
    </dgm:pt>
    <dgm:pt modelId="{D73B4128-117C-4831-BB80-86083165C1F4}" type="sibTrans" cxnId="{87F9FA65-C7F3-43F7-BD2E-EF0C850F746E}">
      <dgm:prSet/>
      <dgm:spPr>
        <a:solidFill>
          <a:srgbClr val="FFFF00"/>
        </a:solidFill>
      </dgm:spPr>
      <dgm:t>
        <a:bodyPr/>
        <a:lstStyle/>
        <a:p>
          <a:endParaRPr lang="en-GB"/>
        </a:p>
      </dgm:t>
    </dgm:pt>
    <dgm:pt modelId="{FDE91056-CB5B-4E9F-A357-4F7190FF6808}">
      <dgm:prSet phldrT="[نص]" phldr="1" custT="1"/>
      <dgm:spPr/>
      <dgm:t>
        <a:bodyPr/>
        <a:lstStyle/>
        <a:p>
          <a:endParaRPr lang="en-GB" sz="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83FADB-1F62-4F52-8A9B-01251EE8F6F4}" type="parTrans" cxnId="{682DF52E-CB5C-4626-98B2-76F5D96DF6FA}">
      <dgm:prSet/>
      <dgm:spPr/>
      <dgm:t>
        <a:bodyPr/>
        <a:lstStyle/>
        <a:p>
          <a:endParaRPr lang="en-GB"/>
        </a:p>
      </dgm:t>
    </dgm:pt>
    <dgm:pt modelId="{97A29986-E640-4C50-9BDD-86B181328BEC}" type="sibTrans" cxnId="{682DF52E-CB5C-4626-98B2-76F5D96DF6FA}">
      <dgm:prSet/>
      <dgm:spPr/>
      <dgm:t>
        <a:bodyPr/>
        <a:lstStyle/>
        <a:p>
          <a:endParaRPr lang="en-GB"/>
        </a:p>
      </dgm:t>
    </dgm:pt>
    <dgm:pt modelId="{34D10ABB-4549-4E44-A21F-601834D88567}">
      <dgm:prSet phldrT="[نص]" custT="1"/>
      <dgm:spPr/>
      <dgm:t>
        <a:bodyPr/>
        <a:lstStyle/>
        <a:p>
          <a:r>
            <a:rPr lang="id-ID" sz="1600" dirty="0" smtClean="0">
              <a:latin typeface="Humnst777 BlkCn BT" pitchFamily="34" charset="0"/>
              <a:cs typeface="Times New Roman" panose="02020603050405020304" pitchFamily="18" charset="0"/>
            </a:rPr>
            <a:t>TRANSFORMASI</a:t>
          </a:r>
          <a:endParaRPr lang="en-GB" sz="16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0B5FF0CA-E4E0-47D0-92B1-D3AD8158CB80}" type="parTrans" cxnId="{E34C8744-C184-49FF-BD88-2A772EDDB3E3}">
      <dgm:prSet/>
      <dgm:spPr/>
      <dgm:t>
        <a:bodyPr/>
        <a:lstStyle/>
        <a:p>
          <a:endParaRPr lang="en-GB"/>
        </a:p>
      </dgm:t>
    </dgm:pt>
    <dgm:pt modelId="{765FF231-7508-40A8-A330-F8B23A345E5C}" type="sibTrans" cxnId="{E34C8744-C184-49FF-BD88-2A772EDDB3E3}">
      <dgm:prSet/>
      <dgm:spPr>
        <a:solidFill>
          <a:srgbClr val="FFFF00"/>
        </a:solidFill>
      </dgm:spPr>
      <dgm:t>
        <a:bodyPr/>
        <a:lstStyle/>
        <a:p>
          <a:endParaRPr lang="en-GB"/>
        </a:p>
      </dgm:t>
    </dgm:pt>
    <dgm:pt modelId="{6319FC14-5E79-406B-BEB9-D10B0C945A70}">
      <dgm:prSet phldrT="[نص]" phldr="1" custT="1"/>
      <dgm:spPr/>
      <dgm:t>
        <a:bodyPr/>
        <a:lstStyle/>
        <a:p>
          <a:endParaRPr lang="en-GB" sz="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309430-17B8-41BF-A419-7E7435DB62C3}" type="parTrans" cxnId="{2E20E4B7-6E81-4DC9-A6A3-88FFFE629DBF}">
      <dgm:prSet/>
      <dgm:spPr/>
      <dgm:t>
        <a:bodyPr/>
        <a:lstStyle/>
        <a:p>
          <a:endParaRPr lang="en-GB"/>
        </a:p>
      </dgm:t>
    </dgm:pt>
    <dgm:pt modelId="{C78304A2-9B2F-4E56-83AA-30C106E7A7F2}" type="sibTrans" cxnId="{2E20E4B7-6E81-4DC9-A6A3-88FFFE629DBF}">
      <dgm:prSet/>
      <dgm:spPr/>
      <dgm:t>
        <a:bodyPr/>
        <a:lstStyle/>
        <a:p>
          <a:endParaRPr lang="en-GB"/>
        </a:p>
      </dgm:t>
    </dgm:pt>
    <dgm:pt modelId="{4879B44E-CAA1-423F-BB90-6B5060EFF62F}">
      <dgm:prSet phldrT="[نص]" custT="1"/>
      <dgm:spPr/>
      <dgm:t>
        <a:bodyPr/>
        <a:lstStyle/>
        <a:p>
          <a:r>
            <a:rPr lang="id-ID" sz="1600" dirty="0" smtClean="0">
              <a:latin typeface="Humnst777 BlkCn BT" pitchFamily="34" charset="0"/>
              <a:cs typeface="Times New Roman" panose="02020603050405020304" pitchFamily="18" charset="0"/>
            </a:rPr>
            <a:t>REKOMBINASI</a:t>
          </a:r>
          <a:endParaRPr lang="en-GB" sz="16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41FDBAA7-2882-4B84-8742-1F1B0DCF6082}" type="parTrans" cxnId="{5F9E3538-1068-4C85-B4A9-58E0E0EBBC62}">
      <dgm:prSet/>
      <dgm:spPr/>
      <dgm:t>
        <a:bodyPr/>
        <a:lstStyle/>
        <a:p>
          <a:endParaRPr lang="en-GB"/>
        </a:p>
      </dgm:t>
    </dgm:pt>
    <dgm:pt modelId="{E6F1A9E2-96D3-4F88-AB8F-D43B3D872EF2}" type="sibTrans" cxnId="{5F9E3538-1068-4C85-B4A9-58E0E0EBBC62}">
      <dgm:prSet/>
      <dgm:spPr/>
      <dgm:t>
        <a:bodyPr/>
        <a:lstStyle/>
        <a:p>
          <a:endParaRPr lang="en-GB"/>
        </a:p>
      </dgm:t>
    </dgm:pt>
    <dgm:pt modelId="{8DE9D40E-93A4-42A2-BC80-B1E01F6180F3}" type="pres">
      <dgm:prSet presAssocID="{F004F338-7043-4990-8C52-DCA3392B746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E2FF913-07A1-4BBB-9762-BCDB28EC3B63}" type="pres">
      <dgm:prSet presAssocID="{F004F338-7043-4990-8C52-DCA3392B746B}" presName="tSp" presStyleCnt="0"/>
      <dgm:spPr/>
      <dgm:t>
        <a:bodyPr/>
        <a:lstStyle/>
        <a:p>
          <a:endParaRPr lang="id-ID"/>
        </a:p>
      </dgm:t>
    </dgm:pt>
    <dgm:pt modelId="{DD6124C4-3879-4348-B1FD-912D9E079DCF}" type="pres">
      <dgm:prSet presAssocID="{F004F338-7043-4990-8C52-DCA3392B746B}" presName="bSp" presStyleCnt="0"/>
      <dgm:spPr/>
      <dgm:t>
        <a:bodyPr/>
        <a:lstStyle/>
        <a:p>
          <a:endParaRPr lang="id-ID"/>
        </a:p>
      </dgm:t>
    </dgm:pt>
    <dgm:pt modelId="{98AF263B-1827-429E-8320-896D35BE5689}" type="pres">
      <dgm:prSet presAssocID="{F004F338-7043-4990-8C52-DCA3392B746B}" presName="process" presStyleCnt="0"/>
      <dgm:spPr/>
      <dgm:t>
        <a:bodyPr/>
        <a:lstStyle/>
        <a:p>
          <a:endParaRPr lang="id-ID"/>
        </a:p>
      </dgm:t>
    </dgm:pt>
    <dgm:pt modelId="{B402C4CC-AFA9-4936-B231-24E04FC5E5A2}" type="pres">
      <dgm:prSet presAssocID="{089E32E2-DAED-477B-B4BA-FBCEAB95FEE1}" presName="composite1" presStyleCnt="0"/>
      <dgm:spPr/>
      <dgm:t>
        <a:bodyPr/>
        <a:lstStyle/>
        <a:p>
          <a:endParaRPr lang="id-ID"/>
        </a:p>
      </dgm:t>
    </dgm:pt>
    <dgm:pt modelId="{520F7EE9-361C-442F-8A1A-5E9926988C4B}" type="pres">
      <dgm:prSet presAssocID="{089E32E2-DAED-477B-B4BA-FBCEAB95FEE1}" presName="dummyNode1" presStyleLbl="node1" presStyleIdx="0" presStyleCnt="4"/>
      <dgm:spPr/>
      <dgm:t>
        <a:bodyPr/>
        <a:lstStyle/>
        <a:p>
          <a:endParaRPr lang="id-ID"/>
        </a:p>
      </dgm:t>
    </dgm:pt>
    <dgm:pt modelId="{3E9F7316-2417-4551-8A08-B31F4829F4C0}" type="pres">
      <dgm:prSet presAssocID="{089E32E2-DAED-477B-B4BA-FBCEAB95FEE1}" presName="childNode1" presStyleLbl="bgAcc1" presStyleIdx="0" presStyleCnt="4" custScaleX="203122" custScaleY="1756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807840C0-8679-4E74-8B4B-C6CA3F060585}" type="pres">
      <dgm:prSet presAssocID="{089E32E2-DAED-477B-B4BA-FBCEAB95FEE1}" presName="childNode1tx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8823DA2-B72B-4956-B9F7-9CDEB47A9E9F}" type="pres">
      <dgm:prSet presAssocID="{089E32E2-DAED-477B-B4BA-FBCEAB95FEE1}" presName="parentNode1" presStyleLbl="node1" presStyleIdx="0" presStyleCnt="4" custScaleX="278422" custScaleY="147541" custLinFactY="76606" custLinFactNeighborX="-10007" custLinFactNeighborY="100000">
        <dgm:presLayoutVars>
          <dgm:chMax val="1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7C862532-F5A1-415A-B5E0-4D5D319C42AD}" type="pres">
      <dgm:prSet presAssocID="{089E32E2-DAED-477B-B4BA-FBCEAB95FEE1}" presName="connSite1" presStyleCnt="0"/>
      <dgm:spPr/>
      <dgm:t>
        <a:bodyPr/>
        <a:lstStyle/>
        <a:p>
          <a:endParaRPr lang="id-ID"/>
        </a:p>
      </dgm:t>
    </dgm:pt>
    <dgm:pt modelId="{ACF7C84D-F352-4E6E-A6FF-460CC6321F37}" type="pres">
      <dgm:prSet presAssocID="{ADFF36D4-EA44-453A-B9C0-C2CFF1ADBFAA}" presName="Name9" presStyleLbl="sibTrans2D1" presStyleIdx="0" presStyleCnt="3" custAng="495346" custScaleX="138987" custLinFactNeighborY="-7058"/>
      <dgm:spPr/>
      <dgm:t>
        <a:bodyPr/>
        <a:lstStyle/>
        <a:p>
          <a:endParaRPr lang="en-GB"/>
        </a:p>
      </dgm:t>
    </dgm:pt>
    <dgm:pt modelId="{B81AF798-2314-4014-871C-C42330004DAF}" type="pres">
      <dgm:prSet presAssocID="{145C1F66-C57A-48DB-92EB-990D4D5C9C4F}" presName="composite2" presStyleCnt="0"/>
      <dgm:spPr/>
      <dgm:t>
        <a:bodyPr/>
        <a:lstStyle/>
        <a:p>
          <a:endParaRPr lang="id-ID"/>
        </a:p>
      </dgm:t>
    </dgm:pt>
    <dgm:pt modelId="{B00D7E8B-2203-47A1-B7C8-3A004E3FCA59}" type="pres">
      <dgm:prSet presAssocID="{145C1F66-C57A-48DB-92EB-990D4D5C9C4F}" presName="dummyNode2" presStyleLbl="node1" presStyleIdx="0" presStyleCnt="4"/>
      <dgm:spPr/>
      <dgm:t>
        <a:bodyPr/>
        <a:lstStyle/>
        <a:p>
          <a:endParaRPr lang="id-ID"/>
        </a:p>
      </dgm:t>
    </dgm:pt>
    <dgm:pt modelId="{48158FB8-1D96-481F-A7B6-69628AE67F54}" type="pres">
      <dgm:prSet presAssocID="{145C1F66-C57A-48DB-92EB-990D4D5C9C4F}" presName="childNode2" presStyleLbl="bgAcc1" presStyleIdx="1" presStyleCnt="4" custScaleX="203122" custScaleY="1756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E92BDC66-997D-4562-B56E-DDF71EF629A0}" type="pres">
      <dgm:prSet presAssocID="{145C1F66-C57A-48DB-92EB-990D4D5C9C4F}" presName="childNode2tx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2AFF95E-6503-4547-ACCA-E2C1618CC517}" type="pres">
      <dgm:prSet presAssocID="{145C1F66-C57A-48DB-92EB-990D4D5C9C4F}" presName="parentNode2" presStyleLbl="node1" presStyleIdx="1" presStyleCnt="4" custScaleX="203122" custScaleY="114213" custLinFactY="-75208" custLinFactNeighborX="-18536" custLinFactNeighborY="-100000">
        <dgm:presLayoutVars>
          <dgm:chMax val="0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ECF3EFBC-3537-4251-A77F-7002445E3B3B}" type="pres">
      <dgm:prSet presAssocID="{145C1F66-C57A-48DB-92EB-990D4D5C9C4F}" presName="connSite2" presStyleCnt="0"/>
      <dgm:spPr/>
      <dgm:t>
        <a:bodyPr/>
        <a:lstStyle/>
        <a:p>
          <a:endParaRPr lang="id-ID"/>
        </a:p>
      </dgm:t>
    </dgm:pt>
    <dgm:pt modelId="{1AB7DC4E-F4D6-42E8-A410-817110A6B87F}" type="pres">
      <dgm:prSet presAssocID="{D73B4128-117C-4831-BB80-86083165C1F4}" presName="Name18" presStyleLbl="sibTrans2D1" presStyleIdx="1" presStyleCnt="3" custAng="21256965" custScaleX="140143" custLinFactNeighborY="6205"/>
      <dgm:spPr/>
      <dgm:t>
        <a:bodyPr/>
        <a:lstStyle/>
        <a:p>
          <a:endParaRPr lang="en-GB"/>
        </a:p>
      </dgm:t>
    </dgm:pt>
    <dgm:pt modelId="{D0417DF5-24DD-43C7-B990-F553B31B6B04}" type="pres">
      <dgm:prSet presAssocID="{34D10ABB-4549-4E44-A21F-601834D88567}" presName="composite1" presStyleCnt="0"/>
      <dgm:spPr/>
      <dgm:t>
        <a:bodyPr/>
        <a:lstStyle/>
        <a:p>
          <a:endParaRPr lang="id-ID"/>
        </a:p>
      </dgm:t>
    </dgm:pt>
    <dgm:pt modelId="{E0E0DFA2-5BBB-4372-9353-5D63B88D1906}" type="pres">
      <dgm:prSet presAssocID="{34D10ABB-4549-4E44-A21F-601834D88567}" presName="dummyNode1" presStyleLbl="node1" presStyleIdx="1" presStyleCnt="4"/>
      <dgm:spPr/>
      <dgm:t>
        <a:bodyPr/>
        <a:lstStyle/>
        <a:p>
          <a:endParaRPr lang="id-ID"/>
        </a:p>
      </dgm:t>
    </dgm:pt>
    <dgm:pt modelId="{E1A8C428-8235-4F58-8545-1CFB243E6EBD}" type="pres">
      <dgm:prSet presAssocID="{34D10ABB-4549-4E44-A21F-601834D88567}" presName="childNode1" presStyleLbl="bgAcc1" presStyleIdx="2" presStyleCnt="4" custScaleX="203122" custScaleY="1756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6FD58D7D-7A3B-4F1C-BF47-CDD7266B61FE}" type="pres">
      <dgm:prSet presAssocID="{34D10ABB-4549-4E44-A21F-601834D88567}" presName="childNode1tx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5858423-F5BE-4D41-9804-042C740856E4}" type="pres">
      <dgm:prSet presAssocID="{34D10ABB-4549-4E44-A21F-601834D88567}" presName="parentNode1" presStyleLbl="node1" presStyleIdx="2" presStyleCnt="4" custScaleX="249474" custScaleY="150781" custLinFactY="83048" custLinFactNeighborX="-14863" custLinFactNeighborY="100000">
        <dgm:presLayoutVars>
          <dgm:chMax val="1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7042FBD6-2D9F-4086-9537-6B0ABC6D4C5B}" type="pres">
      <dgm:prSet presAssocID="{34D10ABB-4549-4E44-A21F-601834D88567}" presName="connSite1" presStyleCnt="0"/>
      <dgm:spPr/>
      <dgm:t>
        <a:bodyPr/>
        <a:lstStyle/>
        <a:p>
          <a:endParaRPr lang="id-ID"/>
        </a:p>
      </dgm:t>
    </dgm:pt>
    <dgm:pt modelId="{F3675727-5101-4FDE-A2DB-3F3E5A9CAD5E}" type="pres">
      <dgm:prSet presAssocID="{765FF231-7508-40A8-A330-F8B23A345E5C}" presName="Name9" presStyleLbl="sibTrans2D1" presStyleIdx="2" presStyleCnt="3" custAng="439326" custScaleX="136390" custLinFactNeighborY="-5582"/>
      <dgm:spPr/>
      <dgm:t>
        <a:bodyPr/>
        <a:lstStyle/>
        <a:p>
          <a:endParaRPr lang="en-GB"/>
        </a:p>
      </dgm:t>
    </dgm:pt>
    <dgm:pt modelId="{0C8EDDA0-3C61-4A23-9423-2208F4EB907A}" type="pres">
      <dgm:prSet presAssocID="{4879B44E-CAA1-423F-BB90-6B5060EFF62F}" presName="composite2" presStyleCnt="0"/>
      <dgm:spPr/>
      <dgm:t>
        <a:bodyPr/>
        <a:lstStyle/>
        <a:p>
          <a:endParaRPr lang="id-ID"/>
        </a:p>
      </dgm:t>
    </dgm:pt>
    <dgm:pt modelId="{595F06FB-F27F-4039-819A-393AD2932D12}" type="pres">
      <dgm:prSet presAssocID="{4879B44E-CAA1-423F-BB90-6B5060EFF62F}" presName="dummyNode2" presStyleLbl="node1" presStyleIdx="2" presStyleCnt="4"/>
      <dgm:spPr/>
      <dgm:t>
        <a:bodyPr/>
        <a:lstStyle/>
        <a:p>
          <a:endParaRPr lang="id-ID"/>
        </a:p>
      </dgm:t>
    </dgm:pt>
    <dgm:pt modelId="{FB671B55-2C90-4287-91CE-9D9736DF3A65}" type="pres">
      <dgm:prSet presAssocID="{4879B44E-CAA1-423F-BB90-6B5060EFF62F}" presName="childNode2" presStyleLbl="bgAcc1" presStyleIdx="3" presStyleCnt="4" custScaleX="203122" custScaleY="1756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id-ID"/>
        </a:p>
      </dgm:t>
    </dgm:pt>
    <dgm:pt modelId="{FB53C466-57E5-4591-BAC1-679E911E3FB0}" type="pres">
      <dgm:prSet presAssocID="{4879B44E-CAA1-423F-BB90-6B5060EFF62F}" presName="childNode2tx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528A08B-A61F-49AA-B1DD-CF5FD2320751}" type="pres">
      <dgm:prSet presAssocID="{4879B44E-CAA1-423F-BB90-6B5060EFF62F}" presName="parentNode2" presStyleLbl="node1" presStyleIdx="3" presStyleCnt="4" custScaleX="242877" custScaleY="127453" custLinFactY="-81886" custLinFactNeighborX="-22549" custLinFactNeighborY="-100000">
        <dgm:presLayoutVars>
          <dgm:chMax val="0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4477CD34-51FF-4A88-AEE3-F14BE4546A41}" type="pres">
      <dgm:prSet presAssocID="{4879B44E-CAA1-423F-BB90-6B5060EFF62F}" presName="connSite2" presStyleCnt="0"/>
      <dgm:spPr/>
      <dgm:t>
        <a:bodyPr/>
        <a:lstStyle/>
        <a:p>
          <a:endParaRPr lang="id-ID"/>
        </a:p>
      </dgm:t>
    </dgm:pt>
  </dgm:ptLst>
  <dgm:cxnLst>
    <dgm:cxn modelId="{5AAAB64E-704F-4FDA-8435-66A2E1A4FC0B}" srcId="{F004F338-7043-4990-8C52-DCA3392B746B}" destId="{089E32E2-DAED-477B-B4BA-FBCEAB95FEE1}" srcOrd="0" destOrd="0" parTransId="{72F68B15-B365-4954-BBF1-02764D765E5D}" sibTransId="{ADFF36D4-EA44-453A-B9C0-C2CFF1ADBFAA}"/>
    <dgm:cxn modelId="{DC3481D8-3CB3-420E-B471-E55E3A12CD47}" type="presOf" srcId="{089E32E2-DAED-477B-B4BA-FBCEAB95FEE1}" destId="{C8823DA2-B72B-4956-B9F7-9CDEB47A9E9F}" srcOrd="0" destOrd="0" presId="urn:microsoft.com/office/officeart/2005/8/layout/hProcess4"/>
    <dgm:cxn modelId="{67001483-D21B-448E-B2F6-447C9B524025}" type="presOf" srcId="{765FF231-7508-40A8-A330-F8B23A345E5C}" destId="{F3675727-5101-4FDE-A2DB-3F3E5A9CAD5E}" srcOrd="0" destOrd="0" presId="urn:microsoft.com/office/officeart/2005/8/layout/hProcess4"/>
    <dgm:cxn modelId="{43D745FB-5CBF-469E-A83F-86C5B10B1E4D}" type="presOf" srcId="{34D10ABB-4549-4E44-A21F-601834D88567}" destId="{D5858423-F5BE-4D41-9804-042C740856E4}" srcOrd="0" destOrd="0" presId="urn:microsoft.com/office/officeart/2005/8/layout/hProcess4"/>
    <dgm:cxn modelId="{5F9E3538-1068-4C85-B4A9-58E0E0EBBC62}" srcId="{F004F338-7043-4990-8C52-DCA3392B746B}" destId="{4879B44E-CAA1-423F-BB90-6B5060EFF62F}" srcOrd="3" destOrd="0" parTransId="{41FDBAA7-2882-4B84-8742-1F1B0DCF6082}" sibTransId="{E6F1A9E2-96D3-4F88-AB8F-D43B3D872EF2}"/>
    <dgm:cxn modelId="{80953677-49F0-4F0A-B142-A6F0D4D58682}" type="presOf" srcId="{D73B4128-117C-4831-BB80-86083165C1F4}" destId="{1AB7DC4E-F4D6-42E8-A410-817110A6B87F}" srcOrd="0" destOrd="0" presId="urn:microsoft.com/office/officeart/2005/8/layout/hProcess4"/>
    <dgm:cxn modelId="{35F85C84-D861-4081-8AB3-A788B7669983}" type="presOf" srcId="{4879B44E-CAA1-423F-BB90-6B5060EFF62F}" destId="{B528A08B-A61F-49AA-B1DD-CF5FD2320751}" srcOrd="0" destOrd="0" presId="urn:microsoft.com/office/officeart/2005/8/layout/hProcess4"/>
    <dgm:cxn modelId="{596E12DC-717B-4500-881C-78784A879AE4}" type="presOf" srcId="{9B448B77-22ED-4F85-AAD0-BA021E9DB683}" destId="{3E9F7316-2417-4551-8A08-B31F4829F4C0}" srcOrd="0" destOrd="0" presId="urn:microsoft.com/office/officeart/2005/8/layout/hProcess4"/>
    <dgm:cxn modelId="{D847A96E-7EFE-4A4A-AA9B-C5F6D5E75CF6}" type="presOf" srcId="{F004F338-7043-4990-8C52-DCA3392B746B}" destId="{8DE9D40E-93A4-42A2-BC80-B1E01F6180F3}" srcOrd="0" destOrd="0" presId="urn:microsoft.com/office/officeart/2005/8/layout/hProcess4"/>
    <dgm:cxn modelId="{E34C8744-C184-49FF-BD88-2A772EDDB3E3}" srcId="{F004F338-7043-4990-8C52-DCA3392B746B}" destId="{34D10ABB-4549-4E44-A21F-601834D88567}" srcOrd="2" destOrd="0" parTransId="{0B5FF0CA-E4E0-47D0-92B1-D3AD8158CB80}" sibTransId="{765FF231-7508-40A8-A330-F8B23A345E5C}"/>
    <dgm:cxn modelId="{BF166DFB-72A3-4C09-8660-0A8CE1252BB0}" srcId="{089E32E2-DAED-477B-B4BA-FBCEAB95FEE1}" destId="{9B448B77-22ED-4F85-AAD0-BA021E9DB683}" srcOrd="0" destOrd="0" parTransId="{1D47DCF0-40B6-4F1E-B860-2BE38D4DA947}" sibTransId="{536C4471-313A-4A28-A227-36290E9189B1}"/>
    <dgm:cxn modelId="{3ED21A12-7369-478F-8E95-4C4CEA175101}" type="presOf" srcId="{FDE91056-CB5B-4E9F-A357-4F7190FF6808}" destId="{E92BDC66-997D-4562-B56E-DDF71EF629A0}" srcOrd="1" destOrd="0" presId="urn:microsoft.com/office/officeart/2005/8/layout/hProcess4"/>
    <dgm:cxn modelId="{EBF59C7A-2E7D-48C4-91DF-05968DA95E57}" type="presOf" srcId="{6319FC14-5E79-406B-BEB9-D10B0C945A70}" destId="{6FD58D7D-7A3B-4F1C-BF47-CDD7266B61FE}" srcOrd="1" destOrd="0" presId="urn:microsoft.com/office/officeart/2005/8/layout/hProcess4"/>
    <dgm:cxn modelId="{4FB98EE3-DF54-41A6-8719-EE0E40BC1BA2}" type="presOf" srcId="{FDE91056-CB5B-4E9F-A357-4F7190FF6808}" destId="{48158FB8-1D96-481F-A7B6-69628AE67F54}" srcOrd="0" destOrd="0" presId="urn:microsoft.com/office/officeart/2005/8/layout/hProcess4"/>
    <dgm:cxn modelId="{0F3C383C-9D0B-41E5-A0CE-204624F38252}" type="presOf" srcId="{9B448B77-22ED-4F85-AAD0-BA021E9DB683}" destId="{807840C0-8679-4E74-8B4B-C6CA3F060585}" srcOrd="1" destOrd="0" presId="urn:microsoft.com/office/officeart/2005/8/layout/hProcess4"/>
    <dgm:cxn modelId="{4684AEF4-1795-4CD5-8322-8A69F64FE5A0}" type="presOf" srcId="{6319FC14-5E79-406B-BEB9-D10B0C945A70}" destId="{E1A8C428-8235-4F58-8545-1CFB243E6EBD}" srcOrd="0" destOrd="0" presId="urn:microsoft.com/office/officeart/2005/8/layout/hProcess4"/>
    <dgm:cxn modelId="{2E20E4B7-6E81-4DC9-A6A3-88FFFE629DBF}" srcId="{34D10ABB-4549-4E44-A21F-601834D88567}" destId="{6319FC14-5E79-406B-BEB9-D10B0C945A70}" srcOrd="0" destOrd="0" parTransId="{92309430-17B8-41BF-A419-7E7435DB62C3}" sibTransId="{C78304A2-9B2F-4E56-83AA-30C106E7A7F2}"/>
    <dgm:cxn modelId="{87F9FA65-C7F3-43F7-BD2E-EF0C850F746E}" srcId="{F004F338-7043-4990-8C52-DCA3392B746B}" destId="{145C1F66-C57A-48DB-92EB-990D4D5C9C4F}" srcOrd="1" destOrd="0" parTransId="{EA4DAC4B-C5D7-4753-ACB8-D97DD5CF96FD}" sibTransId="{D73B4128-117C-4831-BB80-86083165C1F4}"/>
    <dgm:cxn modelId="{682DF52E-CB5C-4626-98B2-76F5D96DF6FA}" srcId="{145C1F66-C57A-48DB-92EB-990D4D5C9C4F}" destId="{FDE91056-CB5B-4E9F-A357-4F7190FF6808}" srcOrd="0" destOrd="0" parTransId="{2883FADB-1F62-4F52-8A9B-01251EE8F6F4}" sibTransId="{97A29986-E640-4C50-9BDD-86B181328BEC}"/>
    <dgm:cxn modelId="{1667632F-DF6D-47F8-A3BF-A56D26FC9680}" type="presOf" srcId="{ADFF36D4-EA44-453A-B9C0-C2CFF1ADBFAA}" destId="{ACF7C84D-F352-4E6E-A6FF-460CC6321F37}" srcOrd="0" destOrd="0" presId="urn:microsoft.com/office/officeart/2005/8/layout/hProcess4"/>
    <dgm:cxn modelId="{C701AD70-86AC-48AC-94D3-F8C6B2F87E53}" type="presOf" srcId="{145C1F66-C57A-48DB-92EB-990D4D5C9C4F}" destId="{32AFF95E-6503-4547-ACCA-E2C1618CC517}" srcOrd="0" destOrd="0" presId="urn:microsoft.com/office/officeart/2005/8/layout/hProcess4"/>
    <dgm:cxn modelId="{AEEE5081-F1EB-4193-BEF9-97DC356FDE53}" type="presParOf" srcId="{8DE9D40E-93A4-42A2-BC80-B1E01F6180F3}" destId="{FE2FF913-07A1-4BBB-9762-BCDB28EC3B63}" srcOrd="0" destOrd="0" presId="urn:microsoft.com/office/officeart/2005/8/layout/hProcess4"/>
    <dgm:cxn modelId="{94923043-C148-46BD-A3FB-8B934B6777E5}" type="presParOf" srcId="{8DE9D40E-93A4-42A2-BC80-B1E01F6180F3}" destId="{DD6124C4-3879-4348-B1FD-912D9E079DCF}" srcOrd="1" destOrd="0" presId="urn:microsoft.com/office/officeart/2005/8/layout/hProcess4"/>
    <dgm:cxn modelId="{18D60699-985C-44DC-94AE-B2073E2D0AD8}" type="presParOf" srcId="{8DE9D40E-93A4-42A2-BC80-B1E01F6180F3}" destId="{98AF263B-1827-429E-8320-896D35BE5689}" srcOrd="2" destOrd="0" presId="urn:microsoft.com/office/officeart/2005/8/layout/hProcess4"/>
    <dgm:cxn modelId="{1B973789-9EAC-4934-91AE-3F3C7B5C61A7}" type="presParOf" srcId="{98AF263B-1827-429E-8320-896D35BE5689}" destId="{B402C4CC-AFA9-4936-B231-24E04FC5E5A2}" srcOrd="0" destOrd="0" presId="urn:microsoft.com/office/officeart/2005/8/layout/hProcess4"/>
    <dgm:cxn modelId="{43AA241A-47A3-478F-85BB-42557A62777E}" type="presParOf" srcId="{B402C4CC-AFA9-4936-B231-24E04FC5E5A2}" destId="{520F7EE9-361C-442F-8A1A-5E9926988C4B}" srcOrd="0" destOrd="0" presId="urn:microsoft.com/office/officeart/2005/8/layout/hProcess4"/>
    <dgm:cxn modelId="{D8B4E82D-728D-4E26-AE8C-7A5DFB3C73A3}" type="presParOf" srcId="{B402C4CC-AFA9-4936-B231-24E04FC5E5A2}" destId="{3E9F7316-2417-4551-8A08-B31F4829F4C0}" srcOrd="1" destOrd="0" presId="urn:microsoft.com/office/officeart/2005/8/layout/hProcess4"/>
    <dgm:cxn modelId="{D60C12DE-1C3C-43B4-B071-EF31AF350678}" type="presParOf" srcId="{B402C4CC-AFA9-4936-B231-24E04FC5E5A2}" destId="{807840C0-8679-4E74-8B4B-C6CA3F060585}" srcOrd="2" destOrd="0" presId="urn:microsoft.com/office/officeart/2005/8/layout/hProcess4"/>
    <dgm:cxn modelId="{5B014A6D-A37A-4D4A-900B-9DEE9C268BD3}" type="presParOf" srcId="{B402C4CC-AFA9-4936-B231-24E04FC5E5A2}" destId="{C8823DA2-B72B-4956-B9F7-9CDEB47A9E9F}" srcOrd="3" destOrd="0" presId="urn:microsoft.com/office/officeart/2005/8/layout/hProcess4"/>
    <dgm:cxn modelId="{7F4A0CD9-A370-4110-A5A2-2BE5951ED7D1}" type="presParOf" srcId="{B402C4CC-AFA9-4936-B231-24E04FC5E5A2}" destId="{7C862532-F5A1-415A-B5E0-4D5D319C42AD}" srcOrd="4" destOrd="0" presId="urn:microsoft.com/office/officeart/2005/8/layout/hProcess4"/>
    <dgm:cxn modelId="{C2ADF19D-F049-4007-AE59-FC3CF9D5C181}" type="presParOf" srcId="{98AF263B-1827-429E-8320-896D35BE5689}" destId="{ACF7C84D-F352-4E6E-A6FF-460CC6321F37}" srcOrd="1" destOrd="0" presId="urn:microsoft.com/office/officeart/2005/8/layout/hProcess4"/>
    <dgm:cxn modelId="{5E90B869-F755-408E-BA45-33D93B066F8C}" type="presParOf" srcId="{98AF263B-1827-429E-8320-896D35BE5689}" destId="{B81AF798-2314-4014-871C-C42330004DAF}" srcOrd="2" destOrd="0" presId="urn:microsoft.com/office/officeart/2005/8/layout/hProcess4"/>
    <dgm:cxn modelId="{A417D191-47D0-43FC-AAC3-5483F469ADD2}" type="presParOf" srcId="{B81AF798-2314-4014-871C-C42330004DAF}" destId="{B00D7E8B-2203-47A1-B7C8-3A004E3FCA59}" srcOrd="0" destOrd="0" presId="urn:microsoft.com/office/officeart/2005/8/layout/hProcess4"/>
    <dgm:cxn modelId="{55156760-366D-45A5-9209-8E405DDD7528}" type="presParOf" srcId="{B81AF798-2314-4014-871C-C42330004DAF}" destId="{48158FB8-1D96-481F-A7B6-69628AE67F54}" srcOrd="1" destOrd="0" presId="urn:microsoft.com/office/officeart/2005/8/layout/hProcess4"/>
    <dgm:cxn modelId="{9CA8D468-9E52-4E52-8C75-ABE20EDB1CE4}" type="presParOf" srcId="{B81AF798-2314-4014-871C-C42330004DAF}" destId="{E92BDC66-997D-4562-B56E-DDF71EF629A0}" srcOrd="2" destOrd="0" presId="urn:microsoft.com/office/officeart/2005/8/layout/hProcess4"/>
    <dgm:cxn modelId="{96849F9A-F7F1-4D0F-A73A-1F7DC87FE635}" type="presParOf" srcId="{B81AF798-2314-4014-871C-C42330004DAF}" destId="{32AFF95E-6503-4547-ACCA-E2C1618CC517}" srcOrd="3" destOrd="0" presId="urn:microsoft.com/office/officeart/2005/8/layout/hProcess4"/>
    <dgm:cxn modelId="{85042569-EA4D-408B-ACBB-6E511BECCAF5}" type="presParOf" srcId="{B81AF798-2314-4014-871C-C42330004DAF}" destId="{ECF3EFBC-3537-4251-A77F-7002445E3B3B}" srcOrd="4" destOrd="0" presId="urn:microsoft.com/office/officeart/2005/8/layout/hProcess4"/>
    <dgm:cxn modelId="{BDF25654-B53A-4F5E-B74C-03F95D896624}" type="presParOf" srcId="{98AF263B-1827-429E-8320-896D35BE5689}" destId="{1AB7DC4E-F4D6-42E8-A410-817110A6B87F}" srcOrd="3" destOrd="0" presId="urn:microsoft.com/office/officeart/2005/8/layout/hProcess4"/>
    <dgm:cxn modelId="{297FD157-0731-4617-8445-44F350112981}" type="presParOf" srcId="{98AF263B-1827-429E-8320-896D35BE5689}" destId="{D0417DF5-24DD-43C7-B990-F553B31B6B04}" srcOrd="4" destOrd="0" presId="urn:microsoft.com/office/officeart/2005/8/layout/hProcess4"/>
    <dgm:cxn modelId="{31D43023-27B4-44EA-904E-91B62D663615}" type="presParOf" srcId="{D0417DF5-24DD-43C7-B990-F553B31B6B04}" destId="{E0E0DFA2-5BBB-4372-9353-5D63B88D1906}" srcOrd="0" destOrd="0" presId="urn:microsoft.com/office/officeart/2005/8/layout/hProcess4"/>
    <dgm:cxn modelId="{F9EE4909-7F08-4511-B985-11994C30126F}" type="presParOf" srcId="{D0417DF5-24DD-43C7-B990-F553B31B6B04}" destId="{E1A8C428-8235-4F58-8545-1CFB243E6EBD}" srcOrd="1" destOrd="0" presId="urn:microsoft.com/office/officeart/2005/8/layout/hProcess4"/>
    <dgm:cxn modelId="{28E529DF-B1AB-40AB-A3DC-5A7B57B956AE}" type="presParOf" srcId="{D0417DF5-24DD-43C7-B990-F553B31B6B04}" destId="{6FD58D7D-7A3B-4F1C-BF47-CDD7266B61FE}" srcOrd="2" destOrd="0" presId="urn:microsoft.com/office/officeart/2005/8/layout/hProcess4"/>
    <dgm:cxn modelId="{915B2CE3-C510-4CF4-A6EA-CB00239EE984}" type="presParOf" srcId="{D0417DF5-24DD-43C7-B990-F553B31B6B04}" destId="{D5858423-F5BE-4D41-9804-042C740856E4}" srcOrd="3" destOrd="0" presId="urn:microsoft.com/office/officeart/2005/8/layout/hProcess4"/>
    <dgm:cxn modelId="{3AA9F877-E1F3-4702-B050-E528D70FDB64}" type="presParOf" srcId="{D0417DF5-24DD-43C7-B990-F553B31B6B04}" destId="{7042FBD6-2D9F-4086-9537-6B0ABC6D4C5B}" srcOrd="4" destOrd="0" presId="urn:microsoft.com/office/officeart/2005/8/layout/hProcess4"/>
    <dgm:cxn modelId="{B97A3A77-93A8-4C8D-88CF-7A80EF35832E}" type="presParOf" srcId="{98AF263B-1827-429E-8320-896D35BE5689}" destId="{F3675727-5101-4FDE-A2DB-3F3E5A9CAD5E}" srcOrd="5" destOrd="0" presId="urn:microsoft.com/office/officeart/2005/8/layout/hProcess4"/>
    <dgm:cxn modelId="{740C6384-CF9F-48FC-B9E4-11D695D7045B}" type="presParOf" srcId="{98AF263B-1827-429E-8320-896D35BE5689}" destId="{0C8EDDA0-3C61-4A23-9423-2208F4EB907A}" srcOrd="6" destOrd="0" presId="urn:microsoft.com/office/officeart/2005/8/layout/hProcess4"/>
    <dgm:cxn modelId="{F512BE3C-B068-4336-A498-611D5CB52666}" type="presParOf" srcId="{0C8EDDA0-3C61-4A23-9423-2208F4EB907A}" destId="{595F06FB-F27F-4039-819A-393AD2932D12}" srcOrd="0" destOrd="0" presId="urn:microsoft.com/office/officeart/2005/8/layout/hProcess4"/>
    <dgm:cxn modelId="{3F1235C7-D649-4BB9-A311-0F711D44678A}" type="presParOf" srcId="{0C8EDDA0-3C61-4A23-9423-2208F4EB907A}" destId="{FB671B55-2C90-4287-91CE-9D9736DF3A65}" srcOrd="1" destOrd="0" presId="urn:microsoft.com/office/officeart/2005/8/layout/hProcess4"/>
    <dgm:cxn modelId="{1A1581B0-9CB0-4268-9183-EA614BE86498}" type="presParOf" srcId="{0C8EDDA0-3C61-4A23-9423-2208F4EB907A}" destId="{FB53C466-57E5-4591-BAC1-679E911E3FB0}" srcOrd="2" destOrd="0" presId="urn:microsoft.com/office/officeart/2005/8/layout/hProcess4"/>
    <dgm:cxn modelId="{7CBD30F4-BE60-4F0C-B6F8-00DA803924D9}" type="presParOf" srcId="{0C8EDDA0-3C61-4A23-9423-2208F4EB907A}" destId="{B528A08B-A61F-49AA-B1DD-CF5FD2320751}" srcOrd="3" destOrd="0" presId="urn:microsoft.com/office/officeart/2005/8/layout/hProcess4"/>
    <dgm:cxn modelId="{80C3B04A-C2B4-47E3-9BBD-6E5496D63E07}" type="presParOf" srcId="{0C8EDDA0-3C61-4A23-9423-2208F4EB907A}" destId="{4477CD34-51FF-4A88-AEE3-F14BE4546A41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004F338-7043-4990-8C52-DCA3392B746B}" type="doc">
      <dgm:prSet loTypeId="urn:microsoft.com/office/officeart/2005/8/layout/hProcess4" loCatId="process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n-GB"/>
        </a:p>
      </dgm:t>
    </dgm:pt>
    <dgm:pt modelId="{089E32E2-DAED-477B-B4BA-FBCEAB95FEE1}">
      <dgm:prSet phldrT="[نص]" custT="1"/>
      <dgm:spPr/>
      <dgm:t>
        <a:bodyPr/>
        <a:lstStyle/>
        <a:p>
          <a:r>
            <a:rPr lang="id-ID" sz="1600" b="0" dirty="0" smtClean="0">
              <a:latin typeface="Humnst777 BlkCn BT" pitchFamily="34" charset="0"/>
              <a:cs typeface="Times New Roman" panose="02020603050405020304" pitchFamily="18" charset="0"/>
            </a:rPr>
            <a:t>BENTUK DASAR</a:t>
          </a:r>
          <a:endParaRPr lang="en-GB" sz="1600" b="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72F68B15-B365-4954-BBF1-02764D765E5D}" type="parTrans" cxnId="{5AAAB64E-704F-4FDA-8435-66A2E1A4FC0B}">
      <dgm:prSet/>
      <dgm:spPr/>
      <dgm:t>
        <a:bodyPr/>
        <a:lstStyle/>
        <a:p>
          <a:endParaRPr lang="en-GB"/>
        </a:p>
      </dgm:t>
    </dgm:pt>
    <dgm:pt modelId="{ADFF36D4-EA44-453A-B9C0-C2CFF1ADBFAA}" type="sibTrans" cxnId="{5AAAB64E-704F-4FDA-8435-66A2E1A4FC0B}">
      <dgm:prSet/>
      <dgm:spPr/>
      <dgm:t>
        <a:bodyPr/>
        <a:lstStyle/>
        <a:p>
          <a:endParaRPr lang="en-GB"/>
        </a:p>
      </dgm:t>
    </dgm:pt>
    <dgm:pt modelId="{9B448B77-22ED-4F85-AAD0-BA021E9DB683}">
      <dgm:prSet phldrT="[نص]" phldr="1" custT="1"/>
      <dgm:spPr/>
      <dgm:t>
        <a:bodyPr/>
        <a:lstStyle/>
        <a:p>
          <a:endParaRPr lang="en-GB" sz="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47DCF0-40B6-4F1E-B860-2BE38D4DA947}" type="parTrans" cxnId="{BF166DFB-72A3-4C09-8660-0A8CE1252BB0}">
      <dgm:prSet/>
      <dgm:spPr/>
      <dgm:t>
        <a:bodyPr/>
        <a:lstStyle/>
        <a:p>
          <a:endParaRPr lang="en-GB"/>
        </a:p>
      </dgm:t>
    </dgm:pt>
    <dgm:pt modelId="{536C4471-313A-4A28-A227-36290E9189B1}" type="sibTrans" cxnId="{BF166DFB-72A3-4C09-8660-0A8CE1252BB0}">
      <dgm:prSet/>
      <dgm:spPr/>
      <dgm:t>
        <a:bodyPr/>
        <a:lstStyle/>
        <a:p>
          <a:endParaRPr lang="en-GB"/>
        </a:p>
      </dgm:t>
    </dgm:pt>
    <dgm:pt modelId="{145C1F66-C57A-48DB-92EB-990D4D5C9C4F}">
      <dgm:prSet phldrT="[نص]" custT="1"/>
      <dgm:spPr/>
      <dgm:t>
        <a:bodyPr/>
        <a:lstStyle/>
        <a:p>
          <a:r>
            <a:rPr lang="id-ID" sz="1600" dirty="0" smtClean="0">
              <a:latin typeface="Humnst777 BlkCn BT" pitchFamily="34" charset="0"/>
              <a:cs typeface="Times New Roman" panose="02020603050405020304" pitchFamily="18" charset="0"/>
            </a:rPr>
            <a:t>PEMISAHAN</a:t>
          </a:r>
          <a:endParaRPr lang="en-GB" sz="16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EA4DAC4B-C5D7-4753-ACB8-D97DD5CF96FD}" type="parTrans" cxnId="{87F9FA65-C7F3-43F7-BD2E-EF0C850F746E}">
      <dgm:prSet/>
      <dgm:spPr/>
      <dgm:t>
        <a:bodyPr/>
        <a:lstStyle/>
        <a:p>
          <a:endParaRPr lang="en-GB"/>
        </a:p>
      </dgm:t>
    </dgm:pt>
    <dgm:pt modelId="{D73B4128-117C-4831-BB80-86083165C1F4}" type="sibTrans" cxnId="{87F9FA65-C7F3-43F7-BD2E-EF0C850F746E}">
      <dgm:prSet/>
      <dgm:spPr/>
      <dgm:t>
        <a:bodyPr/>
        <a:lstStyle/>
        <a:p>
          <a:endParaRPr lang="en-GB"/>
        </a:p>
      </dgm:t>
    </dgm:pt>
    <dgm:pt modelId="{FDE91056-CB5B-4E9F-A357-4F7190FF6808}">
      <dgm:prSet phldrT="[نص]" phldr="1" custT="1"/>
      <dgm:spPr/>
      <dgm:t>
        <a:bodyPr/>
        <a:lstStyle/>
        <a:p>
          <a:endParaRPr lang="en-GB" sz="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83FADB-1F62-4F52-8A9B-01251EE8F6F4}" type="parTrans" cxnId="{682DF52E-CB5C-4626-98B2-76F5D96DF6FA}">
      <dgm:prSet/>
      <dgm:spPr/>
      <dgm:t>
        <a:bodyPr/>
        <a:lstStyle/>
        <a:p>
          <a:endParaRPr lang="en-GB"/>
        </a:p>
      </dgm:t>
    </dgm:pt>
    <dgm:pt modelId="{97A29986-E640-4C50-9BDD-86B181328BEC}" type="sibTrans" cxnId="{682DF52E-CB5C-4626-98B2-76F5D96DF6FA}">
      <dgm:prSet/>
      <dgm:spPr/>
      <dgm:t>
        <a:bodyPr/>
        <a:lstStyle/>
        <a:p>
          <a:endParaRPr lang="en-GB"/>
        </a:p>
      </dgm:t>
    </dgm:pt>
    <dgm:pt modelId="{34D10ABB-4549-4E44-A21F-601834D88567}">
      <dgm:prSet phldrT="[نص]" custT="1"/>
      <dgm:spPr/>
      <dgm:t>
        <a:bodyPr/>
        <a:lstStyle/>
        <a:p>
          <a:r>
            <a:rPr lang="id-ID" sz="1600" dirty="0" smtClean="0">
              <a:latin typeface="Humnst777 BlkCn BT" pitchFamily="34" charset="0"/>
              <a:cs typeface="Times New Roman" panose="02020603050405020304" pitchFamily="18" charset="0"/>
            </a:rPr>
            <a:t>TRANSFORMASI</a:t>
          </a:r>
          <a:endParaRPr lang="en-GB" sz="16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0B5FF0CA-E4E0-47D0-92B1-D3AD8158CB80}" type="parTrans" cxnId="{E34C8744-C184-49FF-BD88-2A772EDDB3E3}">
      <dgm:prSet/>
      <dgm:spPr/>
      <dgm:t>
        <a:bodyPr/>
        <a:lstStyle/>
        <a:p>
          <a:endParaRPr lang="en-GB"/>
        </a:p>
      </dgm:t>
    </dgm:pt>
    <dgm:pt modelId="{765FF231-7508-40A8-A330-F8B23A345E5C}" type="sibTrans" cxnId="{E34C8744-C184-49FF-BD88-2A772EDDB3E3}">
      <dgm:prSet/>
      <dgm:spPr/>
      <dgm:t>
        <a:bodyPr/>
        <a:lstStyle/>
        <a:p>
          <a:endParaRPr lang="en-GB"/>
        </a:p>
      </dgm:t>
    </dgm:pt>
    <dgm:pt modelId="{6319FC14-5E79-406B-BEB9-D10B0C945A70}">
      <dgm:prSet phldrT="[نص]" phldr="1" custT="1"/>
      <dgm:spPr/>
      <dgm:t>
        <a:bodyPr/>
        <a:lstStyle/>
        <a:p>
          <a:endParaRPr lang="en-GB" sz="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309430-17B8-41BF-A419-7E7435DB62C3}" type="parTrans" cxnId="{2E20E4B7-6E81-4DC9-A6A3-88FFFE629DBF}">
      <dgm:prSet/>
      <dgm:spPr/>
      <dgm:t>
        <a:bodyPr/>
        <a:lstStyle/>
        <a:p>
          <a:endParaRPr lang="en-GB"/>
        </a:p>
      </dgm:t>
    </dgm:pt>
    <dgm:pt modelId="{C78304A2-9B2F-4E56-83AA-30C106E7A7F2}" type="sibTrans" cxnId="{2E20E4B7-6E81-4DC9-A6A3-88FFFE629DBF}">
      <dgm:prSet/>
      <dgm:spPr/>
      <dgm:t>
        <a:bodyPr/>
        <a:lstStyle/>
        <a:p>
          <a:endParaRPr lang="en-GB"/>
        </a:p>
      </dgm:t>
    </dgm:pt>
    <dgm:pt modelId="{4879B44E-CAA1-423F-BB90-6B5060EFF62F}">
      <dgm:prSet phldrT="[نص]" custT="1"/>
      <dgm:spPr/>
      <dgm:t>
        <a:bodyPr/>
        <a:lstStyle/>
        <a:p>
          <a:r>
            <a:rPr lang="id-ID" sz="1600" dirty="0" smtClean="0">
              <a:latin typeface="Humnst777 BlkCn BT" pitchFamily="34" charset="0"/>
              <a:cs typeface="Times New Roman" panose="02020603050405020304" pitchFamily="18" charset="0"/>
            </a:rPr>
            <a:t>REKOMBINASI</a:t>
          </a:r>
          <a:endParaRPr lang="en-GB" sz="1100" dirty="0">
            <a:latin typeface="Humnst777 BlkCn BT" pitchFamily="34" charset="0"/>
            <a:cs typeface="Times New Roman" panose="02020603050405020304" pitchFamily="18" charset="0"/>
          </a:endParaRPr>
        </a:p>
      </dgm:t>
    </dgm:pt>
    <dgm:pt modelId="{41FDBAA7-2882-4B84-8742-1F1B0DCF6082}" type="parTrans" cxnId="{5F9E3538-1068-4C85-B4A9-58E0E0EBBC62}">
      <dgm:prSet/>
      <dgm:spPr/>
      <dgm:t>
        <a:bodyPr/>
        <a:lstStyle/>
        <a:p>
          <a:endParaRPr lang="en-GB"/>
        </a:p>
      </dgm:t>
    </dgm:pt>
    <dgm:pt modelId="{E6F1A9E2-96D3-4F88-AB8F-D43B3D872EF2}" type="sibTrans" cxnId="{5F9E3538-1068-4C85-B4A9-58E0E0EBBC62}">
      <dgm:prSet/>
      <dgm:spPr/>
      <dgm:t>
        <a:bodyPr/>
        <a:lstStyle/>
        <a:p>
          <a:endParaRPr lang="en-GB"/>
        </a:p>
      </dgm:t>
    </dgm:pt>
    <dgm:pt modelId="{8DE9D40E-93A4-42A2-BC80-B1E01F6180F3}" type="pres">
      <dgm:prSet presAssocID="{F004F338-7043-4990-8C52-DCA3392B746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E2FF913-07A1-4BBB-9762-BCDB28EC3B63}" type="pres">
      <dgm:prSet presAssocID="{F004F338-7043-4990-8C52-DCA3392B746B}" presName="tSp" presStyleCnt="0"/>
      <dgm:spPr/>
      <dgm:t>
        <a:bodyPr/>
        <a:lstStyle/>
        <a:p>
          <a:endParaRPr lang="id-ID"/>
        </a:p>
      </dgm:t>
    </dgm:pt>
    <dgm:pt modelId="{DD6124C4-3879-4348-B1FD-912D9E079DCF}" type="pres">
      <dgm:prSet presAssocID="{F004F338-7043-4990-8C52-DCA3392B746B}" presName="bSp" presStyleCnt="0"/>
      <dgm:spPr/>
      <dgm:t>
        <a:bodyPr/>
        <a:lstStyle/>
        <a:p>
          <a:endParaRPr lang="id-ID"/>
        </a:p>
      </dgm:t>
    </dgm:pt>
    <dgm:pt modelId="{98AF263B-1827-429E-8320-896D35BE5689}" type="pres">
      <dgm:prSet presAssocID="{F004F338-7043-4990-8C52-DCA3392B746B}" presName="process" presStyleCnt="0"/>
      <dgm:spPr/>
      <dgm:t>
        <a:bodyPr/>
        <a:lstStyle/>
        <a:p>
          <a:endParaRPr lang="id-ID"/>
        </a:p>
      </dgm:t>
    </dgm:pt>
    <dgm:pt modelId="{B402C4CC-AFA9-4936-B231-24E04FC5E5A2}" type="pres">
      <dgm:prSet presAssocID="{089E32E2-DAED-477B-B4BA-FBCEAB95FEE1}" presName="composite1" presStyleCnt="0"/>
      <dgm:spPr/>
      <dgm:t>
        <a:bodyPr/>
        <a:lstStyle/>
        <a:p>
          <a:endParaRPr lang="id-ID"/>
        </a:p>
      </dgm:t>
    </dgm:pt>
    <dgm:pt modelId="{520F7EE9-361C-442F-8A1A-5E9926988C4B}" type="pres">
      <dgm:prSet presAssocID="{089E32E2-DAED-477B-B4BA-FBCEAB95FEE1}" presName="dummyNode1" presStyleLbl="node1" presStyleIdx="0" presStyleCnt="4"/>
      <dgm:spPr/>
      <dgm:t>
        <a:bodyPr/>
        <a:lstStyle/>
        <a:p>
          <a:endParaRPr lang="id-ID"/>
        </a:p>
      </dgm:t>
    </dgm:pt>
    <dgm:pt modelId="{3E9F7316-2417-4551-8A08-B31F4829F4C0}" type="pres">
      <dgm:prSet presAssocID="{089E32E2-DAED-477B-B4BA-FBCEAB95FEE1}" presName="childNode1" presStyleLbl="bgAcc1" presStyleIdx="0" presStyleCnt="4" custScaleX="203122" custScaleY="1756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807840C0-8679-4E74-8B4B-C6CA3F060585}" type="pres">
      <dgm:prSet presAssocID="{089E32E2-DAED-477B-B4BA-FBCEAB95FEE1}" presName="childNode1tx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8823DA2-B72B-4956-B9F7-9CDEB47A9E9F}" type="pres">
      <dgm:prSet presAssocID="{089E32E2-DAED-477B-B4BA-FBCEAB95FEE1}" presName="parentNode1" presStyleLbl="node1" presStyleIdx="0" presStyleCnt="4" custScaleX="203122" custScaleY="190006" custLinFactY="86102" custLinFactNeighborX="-23001" custLinFactNeighborY="100000">
        <dgm:presLayoutVars>
          <dgm:chMax val="1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7C862532-F5A1-415A-B5E0-4D5D319C42AD}" type="pres">
      <dgm:prSet presAssocID="{089E32E2-DAED-477B-B4BA-FBCEAB95FEE1}" presName="connSite1" presStyleCnt="0"/>
      <dgm:spPr/>
      <dgm:t>
        <a:bodyPr/>
        <a:lstStyle/>
        <a:p>
          <a:endParaRPr lang="id-ID"/>
        </a:p>
      </dgm:t>
    </dgm:pt>
    <dgm:pt modelId="{ACF7C84D-F352-4E6E-A6FF-460CC6321F37}" type="pres">
      <dgm:prSet presAssocID="{ADFF36D4-EA44-453A-B9C0-C2CFF1ADBFAA}" presName="Name9" presStyleLbl="sibTrans2D1" presStyleIdx="0" presStyleCnt="3" custAng="495346" custScaleX="138987" custLinFactNeighborY="-7058"/>
      <dgm:spPr/>
      <dgm:t>
        <a:bodyPr/>
        <a:lstStyle/>
        <a:p>
          <a:endParaRPr lang="en-GB"/>
        </a:p>
      </dgm:t>
    </dgm:pt>
    <dgm:pt modelId="{B81AF798-2314-4014-871C-C42330004DAF}" type="pres">
      <dgm:prSet presAssocID="{145C1F66-C57A-48DB-92EB-990D4D5C9C4F}" presName="composite2" presStyleCnt="0"/>
      <dgm:spPr/>
      <dgm:t>
        <a:bodyPr/>
        <a:lstStyle/>
        <a:p>
          <a:endParaRPr lang="id-ID"/>
        </a:p>
      </dgm:t>
    </dgm:pt>
    <dgm:pt modelId="{B00D7E8B-2203-47A1-B7C8-3A004E3FCA59}" type="pres">
      <dgm:prSet presAssocID="{145C1F66-C57A-48DB-92EB-990D4D5C9C4F}" presName="dummyNode2" presStyleLbl="node1" presStyleIdx="0" presStyleCnt="4"/>
      <dgm:spPr/>
      <dgm:t>
        <a:bodyPr/>
        <a:lstStyle/>
        <a:p>
          <a:endParaRPr lang="id-ID"/>
        </a:p>
      </dgm:t>
    </dgm:pt>
    <dgm:pt modelId="{48158FB8-1D96-481F-A7B6-69628AE67F54}" type="pres">
      <dgm:prSet presAssocID="{145C1F66-C57A-48DB-92EB-990D4D5C9C4F}" presName="childNode2" presStyleLbl="bgAcc1" presStyleIdx="1" presStyleCnt="4" custScaleX="203122" custScaleY="1756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E92BDC66-997D-4562-B56E-DDF71EF629A0}" type="pres">
      <dgm:prSet presAssocID="{145C1F66-C57A-48DB-92EB-990D4D5C9C4F}" presName="childNode2tx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2AFF95E-6503-4547-ACCA-E2C1618CC517}" type="pres">
      <dgm:prSet presAssocID="{145C1F66-C57A-48DB-92EB-990D4D5C9C4F}" presName="parentNode2" presStyleLbl="node1" presStyleIdx="1" presStyleCnt="4" custScaleX="203122" custScaleY="76987" custLinFactY="-25827" custLinFactNeighborY="-100000">
        <dgm:presLayoutVars>
          <dgm:chMax val="0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ECF3EFBC-3537-4251-A77F-7002445E3B3B}" type="pres">
      <dgm:prSet presAssocID="{145C1F66-C57A-48DB-92EB-990D4D5C9C4F}" presName="connSite2" presStyleCnt="0"/>
      <dgm:spPr/>
      <dgm:t>
        <a:bodyPr/>
        <a:lstStyle/>
        <a:p>
          <a:endParaRPr lang="id-ID"/>
        </a:p>
      </dgm:t>
    </dgm:pt>
    <dgm:pt modelId="{1AB7DC4E-F4D6-42E8-A410-817110A6B87F}" type="pres">
      <dgm:prSet presAssocID="{D73B4128-117C-4831-BB80-86083165C1F4}" presName="Name18" presStyleLbl="sibTrans2D1" presStyleIdx="1" presStyleCnt="3" custAng="21256965" custScaleX="140143" custLinFactNeighborY="6205"/>
      <dgm:spPr/>
      <dgm:t>
        <a:bodyPr/>
        <a:lstStyle/>
        <a:p>
          <a:endParaRPr lang="en-GB"/>
        </a:p>
      </dgm:t>
    </dgm:pt>
    <dgm:pt modelId="{D0417DF5-24DD-43C7-B990-F553B31B6B04}" type="pres">
      <dgm:prSet presAssocID="{34D10ABB-4549-4E44-A21F-601834D88567}" presName="composite1" presStyleCnt="0"/>
      <dgm:spPr/>
      <dgm:t>
        <a:bodyPr/>
        <a:lstStyle/>
        <a:p>
          <a:endParaRPr lang="id-ID"/>
        </a:p>
      </dgm:t>
    </dgm:pt>
    <dgm:pt modelId="{E0E0DFA2-5BBB-4372-9353-5D63B88D1906}" type="pres">
      <dgm:prSet presAssocID="{34D10ABB-4549-4E44-A21F-601834D88567}" presName="dummyNode1" presStyleLbl="node1" presStyleIdx="1" presStyleCnt="4"/>
      <dgm:spPr/>
      <dgm:t>
        <a:bodyPr/>
        <a:lstStyle/>
        <a:p>
          <a:endParaRPr lang="id-ID"/>
        </a:p>
      </dgm:t>
    </dgm:pt>
    <dgm:pt modelId="{E1A8C428-8235-4F58-8545-1CFB243E6EBD}" type="pres">
      <dgm:prSet presAssocID="{34D10ABB-4549-4E44-A21F-601834D88567}" presName="childNode1" presStyleLbl="bgAcc1" presStyleIdx="2" presStyleCnt="4" custScaleX="203122" custScaleY="1756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6FD58D7D-7A3B-4F1C-BF47-CDD7266B61FE}" type="pres">
      <dgm:prSet presAssocID="{34D10ABB-4549-4E44-A21F-601834D88567}" presName="childNode1tx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5858423-F5BE-4D41-9804-042C740856E4}" type="pres">
      <dgm:prSet presAssocID="{34D10ABB-4549-4E44-A21F-601834D88567}" presName="parentNode1" presStyleLbl="node1" presStyleIdx="2" presStyleCnt="4" custScaleX="249471" custScaleY="148393" custLinFactY="27225" custLinFactNeighborY="100000">
        <dgm:presLayoutVars>
          <dgm:chMax val="1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7042FBD6-2D9F-4086-9537-6B0ABC6D4C5B}" type="pres">
      <dgm:prSet presAssocID="{34D10ABB-4549-4E44-A21F-601834D88567}" presName="connSite1" presStyleCnt="0"/>
      <dgm:spPr/>
      <dgm:t>
        <a:bodyPr/>
        <a:lstStyle/>
        <a:p>
          <a:endParaRPr lang="id-ID"/>
        </a:p>
      </dgm:t>
    </dgm:pt>
    <dgm:pt modelId="{F3675727-5101-4FDE-A2DB-3F3E5A9CAD5E}" type="pres">
      <dgm:prSet presAssocID="{765FF231-7508-40A8-A330-F8B23A345E5C}" presName="Name9" presStyleLbl="sibTrans2D1" presStyleIdx="2" presStyleCnt="3" custAng="439326" custScaleX="136390" custLinFactNeighborY="-5582"/>
      <dgm:spPr/>
      <dgm:t>
        <a:bodyPr/>
        <a:lstStyle/>
        <a:p>
          <a:endParaRPr lang="en-GB"/>
        </a:p>
      </dgm:t>
    </dgm:pt>
    <dgm:pt modelId="{0C8EDDA0-3C61-4A23-9423-2208F4EB907A}" type="pres">
      <dgm:prSet presAssocID="{4879B44E-CAA1-423F-BB90-6B5060EFF62F}" presName="composite2" presStyleCnt="0"/>
      <dgm:spPr/>
      <dgm:t>
        <a:bodyPr/>
        <a:lstStyle/>
        <a:p>
          <a:endParaRPr lang="id-ID"/>
        </a:p>
      </dgm:t>
    </dgm:pt>
    <dgm:pt modelId="{595F06FB-F27F-4039-819A-393AD2932D12}" type="pres">
      <dgm:prSet presAssocID="{4879B44E-CAA1-423F-BB90-6B5060EFF62F}" presName="dummyNode2" presStyleLbl="node1" presStyleIdx="2" presStyleCnt="4"/>
      <dgm:spPr/>
      <dgm:t>
        <a:bodyPr/>
        <a:lstStyle/>
        <a:p>
          <a:endParaRPr lang="id-ID"/>
        </a:p>
      </dgm:t>
    </dgm:pt>
    <dgm:pt modelId="{FB671B55-2C90-4287-91CE-9D9736DF3A65}" type="pres">
      <dgm:prSet presAssocID="{4879B44E-CAA1-423F-BB90-6B5060EFF62F}" presName="childNode2" presStyleLbl="bgAcc1" presStyleIdx="3" presStyleCnt="4" custScaleX="203122" custScaleY="17565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id-ID"/>
        </a:p>
      </dgm:t>
    </dgm:pt>
    <dgm:pt modelId="{FB53C466-57E5-4591-BAC1-679E911E3FB0}" type="pres">
      <dgm:prSet presAssocID="{4879B44E-CAA1-423F-BB90-6B5060EFF62F}" presName="childNode2tx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528A08B-A61F-49AA-B1DD-CF5FD2320751}" type="pres">
      <dgm:prSet presAssocID="{4879B44E-CAA1-423F-BB90-6B5060EFF62F}" presName="parentNode2" presStyleLbl="node1" presStyleIdx="3" presStyleCnt="4" custScaleX="217247" custScaleY="109276" custLinFactY="-71960" custLinFactNeighborX="-21220" custLinFactNeighborY="-100000">
        <dgm:presLayoutVars>
          <dgm:chMax val="0"/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en-GB"/>
        </a:p>
      </dgm:t>
    </dgm:pt>
    <dgm:pt modelId="{4477CD34-51FF-4A88-AEE3-F14BE4546A41}" type="pres">
      <dgm:prSet presAssocID="{4879B44E-CAA1-423F-BB90-6B5060EFF62F}" presName="connSite2" presStyleCnt="0"/>
      <dgm:spPr/>
      <dgm:t>
        <a:bodyPr/>
        <a:lstStyle/>
        <a:p>
          <a:endParaRPr lang="id-ID"/>
        </a:p>
      </dgm:t>
    </dgm:pt>
  </dgm:ptLst>
  <dgm:cxnLst>
    <dgm:cxn modelId="{5AAAB64E-704F-4FDA-8435-66A2E1A4FC0B}" srcId="{F004F338-7043-4990-8C52-DCA3392B746B}" destId="{089E32E2-DAED-477B-B4BA-FBCEAB95FEE1}" srcOrd="0" destOrd="0" parTransId="{72F68B15-B365-4954-BBF1-02764D765E5D}" sibTransId="{ADFF36D4-EA44-453A-B9C0-C2CFF1ADBFAA}"/>
    <dgm:cxn modelId="{35E0560E-495B-4646-BBC5-BF6E5638D1DF}" type="presOf" srcId="{089E32E2-DAED-477B-B4BA-FBCEAB95FEE1}" destId="{C8823DA2-B72B-4956-B9F7-9CDEB47A9E9F}" srcOrd="0" destOrd="0" presId="urn:microsoft.com/office/officeart/2005/8/layout/hProcess4"/>
    <dgm:cxn modelId="{DB7BFA72-6726-4C30-9594-F55575153DD3}" type="presOf" srcId="{4879B44E-CAA1-423F-BB90-6B5060EFF62F}" destId="{B528A08B-A61F-49AA-B1DD-CF5FD2320751}" srcOrd="0" destOrd="0" presId="urn:microsoft.com/office/officeart/2005/8/layout/hProcess4"/>
    <dgm:cxn modelId="{5F9E3538-1068-4C85-B4A9-58E0E0EBBC62}" srcId="{F004F338-7043-4990-8C52-DCA3392B746B}" destId="{4879B44E-CAA1-423F-BB90-6B5060EFF62F}" srcOrd="3" destOrd="0" parTransId="{41FDBAA7-2882-4B84-8742-1F1B0DCF6082}" sibTransId="{E6F1A9E2-96D3-4F88-AB8F-D43B3D872EF2}"/>
    <dgm:cxn modelId="{95862876-BFB1-4339-9051-9B3326CAEEB4}" type="presOf" srcId="{9B448B77-22ED-4F85-AAD0-BA021E9DB683}" destId="{3E9F7316-2417-4551-8A08-B31F4829F4C0}" srcOrd="0" destOrd="0" presId="urn:microsoft.com/office/officeart/2005/8/layout/hProcess4"/>
    <dgm:cxn modelId="{EABD2BE0-A578-4F73-84FC-94F2B18194C1}" type="presOf" srcId="{ADFF36D4-EA44-453A-B9C0-C2CFF1ADBFAA}" destId="{ACF7C84D-F352-4E6E-A6FF-460CC6321F37}" srcOrd="0" destOrd="0" presId="urn:microsoft.com/office/officeart/2005/8/layout/hProcess4"/>
    <dgm:cxn modelId="{FB6C7777-60C4-40DD-BAB4-FF28A55F66C1}" type="presOf" srcId="{6319FC14-5E79-406B-BEB9-D10B0C945A70}" destId="{6FD58D7D-7A3B-4F1C-BF47-CDD7266B61FE}" srcOrd="1" destOrd="0" presId="urn:microsoft.com/office/officeart/2005/8/layout/hProcess4"/>
    <dgm:cxn modelId="{E34C8744-C184-49FF-BD88-2A772EDDB3E3}" srcId="{F004F338-7043-4990-8C52-DCA3392B746B}" destId="{34D10ABB-4549-4E44-A21F-601834D88567}" srcOrd="2" destOrd="0" parTransId="{0B5FF0CA-E4E0-47D0-92B1-D3AD8158CB80}" sibTransId="{765FF231-7508-40A8-A330-F8B23A345E5C}"/>
    <dgm:cxn modelId="{061DDBB9-45BE-4A51-A5B6-8F821A6F11D3}" type="presOf" srcId="{6319FC14-5E79-406B-BEB9-D10B0C945A70}" destId="{E1A8C428-8235-4F58-8545-1CFB243E6EBD}" srcOrd="0" destOrd="0" presId="urn:microsoft.com/office/officeart/2005/8/layout/hProcess4"/>
    <dgm:cxn modelId="{A98D01C3-F0C0-481A-9D5B-6E6F7EFFD53C}" type="presOf" srcId="{FDE91056-CB5B-4E9F-A357-4F7190FF6808}" destId="{48158FB8-1D96-481F-A7B6-69628AE67F54}" srcOrd="0" destOrd="0" presId="urn:microsoft.com/office/officeart/2005/8/layout/hProcess4"/>
    <dgm:cxn modelId="{4D8DED05-86BF-4701-90B1-8FFB45A43354}" type="presOf" srcId="{9B448B77-22ED-4F85-AAD0-BA021E9DB683}" destId="{807840C0-8679-4E74-8B4B-C6CA3F060585}" srcOrd="1" destOrd="0" presId="urn:microsoft.com/office/officeart/2005/8/layout/hProcess4"/>
    <dgm:cxn modelId="{BF166DFB-72A3-4C09-8660-0A8CE1252BB0}" srcId="{089E32E2-DAED-477B-B4BA-FBCEAB95FEE1}" destId="{9B448B77-22ED-4F85-AAD0-BA021E9DB683}" srcOrd="0" destOrd="0" parTransId="{1D47DCF0-40B6-4F1E-B860-2BE38D4DA947}" sibTransId="{536C4471-313A-4A28-A227-36290E9189B1}"/>
    <dgm:cxn modelId="{713B2CDA-2220-48F8-ADD3-53D00DF392DF}" type="presOf" srcId="{765FF231-7508-40A8-A330-F8B23A345E5C}" destId="{F3675727-5101-4FDE-A2DB-3F3E5A9CAD5E}" srcOrd="0" destOrd="0" presId="urn:microsoft.com/office/officeart/2005/8/layout/hProcess4"/>
    <dgm:cxn modelId="{2E20E4B7-6E81-4DC9-A6A3-88FFFE629DBF}" srcId="{34D10ABB-4549-4E44-A21F-601834D88567}" destId="{6319FC14-5E79-406B-BEB9-D10B0C945A70}" srcOrd="0" destOrd="0" parTransId="{92309430-17B8-41BF-A419-7E7435DB62C3}" sibTransId="{C78304A2-9B2F-4E56-83AA-30C106E7A7F2}"/>
    <dgm:cxn modelId="{87F9FA65-C7F3-43F7-BD2E-EF0C850F746E}" srcId="{F004F338-7043-4990-8C52-DCA3392B746B}" destId="{145C1F66-C57A-48DB-92EB-990D4D5C9C4F}" srcOrd="1" destOrd="0" parTransId="{EA4DAC4B-C5D7-4753-ACB8-D97DD5CF96FD}" sibTransId="{D73B4128-117C-4831-BB80-86083165C1F4}"/>
    <dgm:cxn modelId="{8CDAF4EC-366A-45EF-8EC6-583EBF33734A}" type="presOf" srcId="{34D10ABB-4549-4E44-A21F-601834D88567}" destId="{D5858423-F5BE-4D41-9804-042C740856E4}" srcOrd="0" destOrd="0" presId="urn:microsoft.com/office/officeart/2005/8/layout/hProcess4"/>
    <dgm:cxn modelId="{36336D6A-D0A6-4A36-96AC-7D5044F4EB5B}" type="presOf" srcId="{145C1F66-C57A-48DB-92EB-990D4D5C9C4F}" destId="{32AFF95E-6503-4547-ACCA-E2C1618CC517}" srcOrd="0" destOrd="0" presId="urn:microsoft.com/office/officeart/2005/8/layout/hProcess4"/>
    <dgm:cxn modelId="{76EE133C-4D32-4B85-97A6-94E0A10D884E}" type="presOf" srcId="{D73B4128-117C-4831-BB80-86083165C1F4}" destId="{1AB7DC4E-F4D6-42E8-A410-817110A6B87F}" srcOrd="0" destOrd="0" presId="urn:microsoft.com/office/officeart/2005/8/layout/hProcess4"/>
    <dgm:cxn modelId="{44AA94F4-1934-4DC6-AA9F-28EEFAEDF6AF}" type="presOf" srcId="{FDE91056-CB5B-4E9F-A357-4F7190FF6808}" destId="{E92BDC66-997D-4562-B56E-DDF71EF629A0}" srcOrd="1" destOrd="0" presId="urn:microsoft.com/office/officeart/2005/8/layout/hProcess4"/>
    <dgm:cxn modelId="{682DF52E-CB5C-4626-98B2-76F5D96DF6FA}" srcId="{145C1F66-C57A-48DB-92EB-990D4D5C9C4F}" destId="{FDE91056-CB5B-4E9F-A357-4F7190FF6808}" srcOrd="0" destOrd="0" parTransId="{2883FADB-1F62-4F52-8A9B-01251EE8F6F4}" sibTransId="{97A29986-E640-4C50-9BDD-86B181328BEC}"/>
    <dgm:cxn modelId="{1B9C5DD4-7245-4F9C-8073-D2103461D816}" type="presOf" srcId="{F004F338-7043-4990-8C52-DCA3392B746B}" destId="{8DE9D40E-93A4-42A2-BC80-B1E01F6180F3}" srcOrd="0" destOrd="0" presId="urn:microsoft.com/office/officeart/2005/8/layout/hProcess4"/>
    <dgm:cxn modelId="{72640A7A-3023-4133-B9A0-4E1125A2A656}" type="presParOf" srcId="{8DE9D40E-93A4-42A2-BC80-B1E01F6180F3}" destId="{FE2FF913-07A1-4BBB-9762-BCDB28EC3B63}" srcOrd="0" destOrd="0" presId="urn:microsoft.com/office/officeart/2005/8/layout/hProcess4"/>
    <dgm:cxn modelId="{6FEB54AA-C885-4504-8C51-45FA615F386C}" type="presParOf" srcId="{8DE9D40E-93A4-42A2-BC80-B1E01F6180F3}" destId="{DD6124C4-3879-4348-B1FD-912D9E079DCF}" srcOrd="1" destOrd="0" presId="urn:microsoft.com/office/officeart/2005/8/layout/hProcess4"/>
    <dgm:cxn modelId="{CFF8D5C9-A30E-4D0C-B29A-CB07AAE2E371}" type="presParOf" srcId="{8DE9D40E-93A4-42A2-BC80-B1E01F6180F3}" destId="{98AF263B-1827-429E-8320-896D35BE5689}" srcOrd="2" destOrd="0" presId="urn:microsoft.com/office/officeart/2005/8/layout/hProcess4"/>
    <dgm:cxn modelId="{0DD633ED-7929-455C-9961-F7C86DB94747}" type="presParOf" srcId="{98AF263B-1827-429E-8320-896D35BE5689}" destId="{B402C4CC-AFA9-4936-B231-24E04FC5E5A2}" srcOrd="0" destOrd="0" presId="urn:microsoft.com/office/officeart/2005/8/layout/hProcess4"/>
    <dgm:cxn modelId="{0CB6425D-0EA6-4B44-8DF5-D81D5D64D036}" type="presParOf" srcId="{B402C4CC-AFA9-4936-B231-24E04FC5E5A2}" destId="{520F7EE9-361C-442F-8A1A-5E9926988C4B}" srcOrd="0" destOrd="0" presId="urn:microsoft.com/office/officeart/2005/8/layout/hProcess4"/>
    <dgm:cxn modelId="{5E097377-311C-4A71-ABFF-F11A827ED13F}" type="presParOf" srcId="{B402C4CC-AFA9-4936-B231-24E04FC5E5A2}" destId="{3E9F7316-2417-4551-8A08-B31F4829F4C0}" srcOrd="1" destOrd="0" presId="urn:microsoft.com/office/officeart/2005/8/layout/hProcess4"/>
    <dgm:cxn modelId="{18EF08A1-644A-4E48-8ACF-10432141D0D4}" type="presParOf" srcId="{B402C4CC-AFA9-4936-B231-24E04FC5E5A2}" destId="{807840C0-8679-4E74-8B4B-C6CA3F060585}" srcOrd="2" destOrd="0" presId="urn:microsoft.com/office/officeart/2005/8/layout/hProcess4"/>
    <dgm:cxn modelId="{7F42B548-2C34-40B1-8F05-74EC6B585441}" type="presParOf" srcId="{B402C4CC-AFA9-4936-B231-24E04FC5E5A2}" destId="{C8823DA2-B72B-4956-B9F7-9CDEB47A9E9F}" srcOrd="3" destOrd="0" presId="urn:microsoft.com/office/officeart/2005/8/layout/hProcess4"/>
    <dgm:cxn modelId="{FCE65105-C2E5-43FB-884F-AFAA9F6A743A}" type="presParOf" srcId="{B402C4CC-AFA9-4936-B231-24E04FC5E5A2}" destId="{7C862532-F5A1-415A-B5E0-4D5D319C42AD}" srcOrd="4" destOrd="0" presId="urn:microsoft.com/office/officeart/2005/8/layout/hProcess4"/>
    <dgm:cxn modelId="{4EC640A8-62CC-48E2-9D31-527512C3A18A}" type="presParOf" srcId="{98AF263B-1827-429E-8320-896D35BE5689}" destId="{ACF7C84D-F352-4E6E-A6FF-460CC6321F37}" srcOrd="1" destOrd="0" presId="urn:microsoft.com/office/officeart/2005/8/layout/hProcess4"/>
    <dgm:cxn modelId="{63BAD255-4BE9-43C0-B163-17C9FC7D129E}" type="presParOf" srcId="{98AF263B-1827-429E-8320-896D35BE5689}" destId="{B81AF798-2314-4014-871C-C42330004DAF}" srcOrd="2" destOrd="0" presId="urn:microsoft.com/office/officeart/2005/8/layout/hProcess4"/>
    <dgm:cxn modelId="{0935CAF7-9697-4352-8A2D-7D0F1F780DC6}" type="presParOf" srcId="{B81AF798-2314-4014-871C-C42330004DAF}" destId="{B00D7E8B-2203-47A1-B7C8-3A004E3FCA59}" srcOrd="0" destOrd="0" presId="urn:microsoft.com/office/officeart/2005/8/layout/hProcess4"/>
    <dgm:cxn modelId="{5004B5A0-C958-48B0-ABDB-F9B652CB03D5}" type="presParOf" srcId="{B81AF798-2314-4014-871C-C42330004DAF}" destId="{48158FB8-1D96-481F-A7B6-69628AE67F54}" srcOrd="1" destOrd="0" presId="urn:microsoft.com/office/officeart/2005/8/layout/hProcess4"/>
    <dgm:cxn modelId="{B34E279C-E1B1-431A-A18B-DC4E109CF12A}" type="presParOf" srcId="{B81AF798-2314-4014-871C-C42330004DAF}" destId="{E92BDC66-997D-4562-B56E-DDF71EF629A0}" srcOrd="2" destOrd="0" presId="urn:microsoft.com/office/officeart/2005/8/layout/hProcess4"/>
    <dgm:cxn modelId="{325A01B8-6996-4392-894A-C178134C1444}" type="presParOf" srcId="{B81AF798-2314-4014-871C-C42330004DAF}" destId="{32AFF95E-6503-4547-ACCA-E2C1618CC517}" srcOrd="3" destOrd="0" presId="urn:microsoft.com/office/officeart/2005/8/layout/hProcess4"/>
    <dgm:cxn modelId="{9D7670CB-532F-4F50-8AAA-AF863F425264}" type="presParOf" srcId="{B81AF798-2314-4014-871C-C42330004DAF}" destId="{ECF3EFBC-3537-4251-A77F-7002445E3B3B}" srcOrd="4" destOrd="0" presId="urn:microsoft.com/office/officeart/2005/8/layout/hProcess4"/>
    <dgm:cxn modelId="{AE48815B-8743-4D22-955E-92CF6DAED6CD}" type="presParOf" srcId="{98AF263B-1827-429E-8320-896D35BE5689}" destId="{1AB7DC4E-F4D6-42E8-A410-817110A6B87F}" srcOrd="3" destOrd="0" presId="urn:microsoft.com/office/officeart/2005/8/layout/hProcess4"/>
    <dgm:cxn modelId="{80ABDB50-6A01-41A9-B458-38F5D851F31E}" type="presParOf" srcId="{98AF263B-1827-429E-8320-896D35BE5689}" destId="{D0417DF5-24DD-43C7-B990-F553B31B6B04}" srcOrd="4" destOrd="0" presId="urn:microsoft.com/office/officeart/2005/8/layout/hProcess4"/>
    <dgm:cxn modelId="{6B947EC1-C924-4FE3-9842-FF6942B98160}" type="presParOf" srcId="{D0417DF5-24DD-43C7-B990-F553B31B6B04}" destId="{E0E0DFA2-5BBB-4372-9353-5D63B88D1906}" srcOrd="0" destOrd="0" presId="urn:microsoft.com/office/officeart/2005/8/layout/hProcess4"/>
    <dgm:cxn modelId="{EB405A7B-FAAE-4CE5-81BD-B1B72BA017DD}" type="presParOf" srcId="{D0417DF5-24DD-43C7-B990-F553B31B6B04}" destId="{E1A8C428-8235-4F58-8545-1CFB243E6EBD}" srcOrd="1" destOrd="0" presId="urn:microsoft.com/office/officeart/2005/8/layout/hProcess4"/>
    <dgm:cxn modelId="{07B87146-FDFD-44CE-95BE-A404C00397E6}" type="presParOf" srcId="{D0417DF5-24DD-43C7-B990-F553B31B6B04}" destId="{6FD58D7D-7A3B-4F1C-BF47-CDD7266B61FE}" srcOrd="2" destOrd="0" presId="urn:microsoft.com/office/officeart/2005/8/layout/hProcess4"/>
    <dgm:cxn modelId="{85D5430A-1A9C-466C-A8F0-1CDEC8D2B241}" type="presParOf" srcId="{D0417DF5-24DD-43C7-B990-F553B31B6B04}" destId="{D5858423-F5BE-4D41-9804-042C740856E4}" srcOrd="3" destOrd="0" presId="urn:microsoft.com/office/officeart/2005/8/layout/hProcess4"/>
    <dgm:cxn modelId="{79B5785D-B6BE-48CB-9F57-11A04C9A8938}" type="presParOf" srcId="{D0417DF5-24DD-43C7-B990-F553B31B6B04}" destId="{7042FBD6-2D9F-4086-9537-6B0ABC6D4C5B}" srcOrd="4" destOrd="0" presId="urn:microsoft.com/office/officeart/2005/8/layout/hProcess4"/>
    <dgm:cxn modelId="{F0E8BA7D-102B-4555-A6F7-C64B862DC643}" type="presParOf" srcId="{98AF263B-1827-429E-8320-896D35BE5689}" destId="{F3675727-5101-4FDE-A2DB-3F3E5A9CAD5E}" srcOrd="5" destOrd="0" presId="urn:microsoft.com/office/officeart/2005/8/layout/hProcess4"/>
    <dgm:cxn modelId="{53939FA8-2494-4562-B29A-A23F4B5B3A1D}" type="presParOf" srcId="{98AF263B-1827-429E-8320-896D35BE5689}" destId="{0C8EDDA0-3C61-4A23-9423-2208F4EB907A}" srcOrd="6" destOrd="0" presId="urn:microsoft.com/office/officeart/2005/8/layout/hProcess4"/>
    <dgm:cxn modelId="{62920FF7-88BF-4F9C-B172-A5E58A1CD6BF}" type="presParOf" srcId="{0C8EDDA0-3C61-4A23-9423-2208F4EB907A}" destId="{595F06FB-F27F-4039-819A-393AD2932D12}" srcOrd="0" destOrd="0" presId="urn:microsoft.com/office/officeart/2005/8/layout/hProcess4"/>
    <dgm:cxn modelId="{0C5CAA7F-C33C-4711-BB22-25E586B755D6}" type="presParOf" srcId="{0C8EDDA0-3C61-4A23-9423-2208F4EB907A}" destId="{FB671B55-2C90-4287-91CE-9D9736DF3A65}" srcOrd="1" destOrd="0" presId="urn:microsoft.com/office/officeart/2005/8/layout/hProcess4"/>
    <dgm:cxn modelId="{9E396633-A950-44CA-B59B-9BA60354BD79}" type="presParOf" srcId="{0C8EDDA0-3C61-4A23-9423-2208F4EB907A}" destId="{FB53C466-57E5-4591-BAC1-679E911E3FB0}" srcOrd="2" destOrd="0" presId="urn:microsoft.com/office/officeart/2005/8/layout/hProcess4"/>
    <dgm:cxn modelId="{AF06E1F5-1E24-485B-AB12-4D49111C920D}" type="presParOf" srcId="{0C8EDDA0-3C61-4A23-9423-2208F4EB907A}" destId="{B528A08B-A61F-49AA-B1DD-CF5FD2320751}" srcOrd="3" destOrd="0" presId="urn:microsoft.com/office/officeart/2005/8/layout/hProcess4"/>
    <dgm:cxn modelId="{A6471F75-45CD-4FBC-A7E9-BFAC599E54B8}" type="presParOf" srcId="{0C8EDDA0-3C61-4A23-9423-2208F4EB907A}" destId="{4477CD34-51FF-4A88-AEE3-F14BE4546A41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9F7316-2417-4551-8A08-B31F4829F4C0}">
      <dsp:nvSpPr>
        <dsp:cNvPr id="0" name=""/>
        <dsp:cNvSpPr/>
      </dsp:nvSpPr>
      <dsp:spPr>
        <a:xfrm>
          <a:off x="2454" y="1185555"/>
          <a:ext cx="1690180" cy="1205563"/>
        </a:xfrm>
        <a:prstGeom prst="rect">
          <a:avLst/>
        </a:prstGeom>
        <a:solidFill>
          <a:schemeClr val="lt1">
            <a:hueOff val="0"/>
            <a:satOff val="0"/>
            <a:lumOff val="0"/>
            <a:alpha val="55000"/>
          </a:schemeClr>
        </a:solidFill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197" y="1213298"/>
        <a:ext cx="1634694" cy="891742"/>
      </dsp:txXfrm>
    </dsp:sp>
    <dsp:sp modelId="{ACF7C84D-F352-4E6E-A6FF-460CC6321F37}">
      <dsp:nvSpPr>
        <dsp:cNvPr id="0" name=""/>
        <dsp:cNvSpPr/>
      </dsp:nvSpPr>
      <dsp:spPr>
        <a:xfrm rot="495346">
          <a:off x="161693" y="1212672"/>
          <a:ext cx="2853387" cy="2052988"/>
        </a:xfrm>
        <a:prstGeom prst="leftCircularArrow">
          <a:avLst>
            <a:gd name="adj1" fmla="val 1716"/>
            <a:gd name="adj2" fmla="val 204209"/>
            <a:gd name="adj3" fmla="val 607409"/>
            <a:gd name="adj4" fmla="val 7652179"/>
            <a:gd name="adj5" fmla="val 2001"/>
          </a:avLst>
        </a:prstGeom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8823DA2-B72B-4956-B9F7-9CDEB47A9E9F}">
      <dsp:nvSpPr>
        <dsp:cNvPr id="0" name=""/>
        <dsp:cNvSpPr/>
      </dsp:nvSpPr>
      <dsp:spPr>
        <a:xfrm>
          <a:off x="235037" y="2458759"/>
          <a:ext cx="1502382" cy="491574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800" kern="1200" dirty="0" smtClean="0">
              <a:latin typeface="Humnst777 BlkCn BT" pitchFamily="34" charset="0"/>
              <a:cs typeface="Times New Roman" panose="02020603050405020304" pitchFamily="18" charset="0"/>
            </a:rPr>
            <a:t>BENTUK DASAR</a:t>
          </a:r>
          <a:endParaRPr lang="en-GB" sz="18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411441" y="2516478"/>
        <a:ext cx="1149574" cy="376136"/>
      </dsp:txXfrm>
    </dsp:sp>
    <dsp:sp modelId="{48158FB8-1D96-481F-A7B6-69628AE67F54}">
      <dsp:nvSpPr>
        <dsp:cNvPr id="0" name=""/>
        <dsp:cNvSpPr/>
      </dsp:nvSpPr>
      <dsp:spPr>
        <a:xfrm>
          <a:off x="1905135" y="1185555"/>
          <a:ext cx="1690180" cy="1205563"/>
        </a:xfrm>
        <a:prstGeom prst="rect">
          <a:avLst/>
        </a:prstGeom>
        <a:solidFill>
          <a:schemeClr val="lt1">
            <a:hueOff val="0"/>
            <a:satOff val="0"/>
            <a:lumOff val="0"/>
            <a:alpha val="51000"/>
          </a:schemeClr>
        </a:solidFill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2878" y="1471633"/>
        <a:ext cx="1634694" cy="891742"/>
      </dsp:txXfrm>
    </dsp:sp>
    <dsp:sp modelId="{1AB7DC4E-F4D6-42E8-A410-817110A6B87F}">
      <dsp:nvSpPr>
        <dsp:cNvPr id="0" name=""/>
        <dsp:cNvSpPr/>
      </dsp:nvSpPr>
      <dsp:spPr>
        <a:xfrm rot="21256965">
          <a:off x="2300984" y="331815"/>
          <a:ext cx="2906438" cy="2073909"/>
        </a:xfrm>
        <a:prstGeom prst="circularArrow">
          <a:avLst>
            <a:gd name="adj1" fmla="val 1698"/>
            <a:gd name="adj2" fmla="val 202069"/>
            <a:gd name="adj3" fmla="val 20796503"/>
            <a:gd name="adj4" fmla="val 13749594"/>
            <a:gd name="adj5" fmla="val 1981"/>
          </a:avLst>
        </a:prstGeom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2AFF95E-6503-4547-ACCA-E2C1618CC517}">
      <dsp:nvSpPr>
        <dsp:cNvPr id="0" name=""/>
        <dsp:cNvSpPr/>
      </dsp:nvSpPr>
      <dsp:spPr>
        <a:xfrm>
          <a:off x="2262843" y="712626"/>
          <a:ext cx="1676391" cy="407452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800" kern="1200" dirty="0" smtClean="0">
              <a:latin typeface="Humnst777 BlkCn BT" pitchFamily="34" charset="0"/>
              <a:cs typeface="Times New Roman" panose="02020603050405020304" pitchFamily="18" charset="0"/>
            </a:rPr>
            <a:t>PEMISAHAN</a:t>
          </a:r>
          <a:endParaRPr lang="en-GB" sz="18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2444985" y="756896"/>
        <a:ext cx="1312107" cy="318912"/>
      </dsp:txXfrm>
    </dsp:sp>
    <dsp:sp modelId="{E1A8C428-8235-4F58-8545-1CFB243E6EBD}">
      <dsp:nvSpPr>
        <dsp:cNvPr id="0" name=""/>
        <dsp:cNvSpPr/>
      </dsp:nvSpPr>
      <dsp:spPr>
        <a:xfrm>
          <a:off x="3980500" y="1185555"/>
          <a:ext cx="1690180" cy="1205563"/>
        </a:xfrm>
        <a:prstGeom prst="rect">
          <a:avLst/>
        </a:prstGeom>
        <a:solidFill>
          <a:schemeClr val="lt1">
            <a:hueOff val="0"/>
            <a:satOff val="0"/>
            <a:lumOff val="0"/>
            <a:alpha val="56000"/>
          </a:schemeClr>
        </a:solidFill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08243" y="1213298"/>
        <a:ext cx="1634694" cy="891742"/>
      </dsp:txXfrm>
    </dsp:sp>
    <dsp:sp modelId="{F3675727-5101-4FDE-A2DB-3F3E5A9CAD5E}">
      <dsp:nvSpPr>
        <dsp:cNvPr id="0" name=""/>
        <dsp:cNvSpPr/>
      </dsp:nvSpPr>
      <dsp:spPr>
        <a:xfrm>
          <a:off x="3914287" y="780687"/>
          <a:ext cx="3715371" cy="2724078"/>
        </a:xfrm>
        <a:prstGeom prst="leftCircularArrow">
          <a:avLst>
            <a:gd name="adj1" fmla="val 1293"/>
            <a:gd name="adj2" fmla="val 152441"/>
            <a:gd name="adj3" fmla="val 915898"/>
            <a:gd name="adj4" fmla="val 8012435"/>
            <a:gd name="adj5" fmla="val 1508"/>
          </a:avLst>
        </a:prstGeom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5858423-F5BE-4D41-9804-042C740856E4}">
      <dsp:nvSpPr>
        <dsp:cNvPr id="0" name=""/>
        <dsp:cNvSpPr/>
      </dsp:nvSpPr>
      <dsp:spPr>
        <a:xfrm>
          <a:off x="3790537" y="2458759"/>
          <a:ext cx="2138906" cy="491574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800" kern="1200" dirty="0" smtClean="0">
              <a:latin typeface="Humnst777 BlkCn BT" pitchFamily="34" charset="0"/>
              <a:cs typeface="Times New Roman" panose="02020603050405020304" pitchFamily="18" charset="0"/>
            </a:rPr>
            <a:t>TRANSFORMASI</a:t>
          </a:r>
          <a:endParaRPr lang="en-GB" sz="18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4019985" y="2511492"/>
        <a:ext cx="1680010" cy="386108"/>
      </dsp:txXfrm>
    </dsp:sp>
    <dsp:sp modelId="{FB671B55-2C90-4287-91CE-9D9736DF3A65}">
      <dsp:nvSpPr>
        <dsp:cNvPr id="0" name=""/>
        <dsp:cNvSpPr/>
      </dsp:nvSpPr>
      <dsp:spPr>
        <a:xfrm>
          <a:off x="6398542" y="1185555"/>
          <a:ext cx="1690180" cy="1205563"/>
        </a:xfrm>
        <a:prstGeom prst="rect">
          <a:avLst/>
        </a:prstGeom>
        <a:solidFill>
          <a:schemeClr val="lt1">
            <a:hueOff val="0"/>
            <a:satOff val="0"/>
            <a:lumOff val="0"/>
            <a:alpha val="54000"/>
          </a:schemeClr>
        </a:solidFill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528A08B-A61F-49AA-B1DD-CF5FD2320751}">
      <dsp:nvSpPr>
        <dsp:cNvPr id="0" name=""/>
        <dsp:cNvSpPr/>
      </dsp:nvSpPr>
      <dsp:spPr>
        <a:xfrm>
          <a:off x="6201442" y="609600"/>
          <a:ext cx="2361746" cy="454914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800" kern="1200" dirty="0" smtClean="0">
              <a:latin typeface="Humnst777 BlkCn BT" pitchFamily="34" charset="0"/>
              <a:cs typeface="Times New Roman" panose="02020603050405020304" pitchFamily="18" charset="0"/>
            </a:rPr>
            <a:t>PENGGABUNGAN</a:t>
          </a:r>
          <a:endParaRPr lang="en-GB" sz="18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6445641" y="656637"/>
        <a:ext cx="1873348" cy="3608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9F7316-2417-4551-8A08-B31F4829F4C0}">
      <dsp:nvSpPr>
        <dsp:cNvPr id="0" name=""/>
        <dsp:cNvSpPr/>
      </dsp:nvSpPr>
      <dsp:spPr>
        <a:xfrm>
          <a:off x="6685" y="857858"/>
          <a:ext cx="2609031" cy="1860957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CF7C84D-F352-4E6E-A6FF-460CC6321F37}">
      <dsp:nvSpPr>
        <dsp:cNvPr id="0" name=""/>
        <dsp:cNvSpPr/>
      </dsp:nvSpPr>
      <dsp:spPr>
        <a:xfrm rot="495346">
          <a:off x="520815" y="409298"/>
          <a:ext cx="4158482" cy="2991994"/>
        </a:xfrm>
        <a:prstGeom prst="leftCircularArrow">
          <a:avLst>
            <a:gd name="adj1" fmla="val 1817"/>
            <a:gd name="adj2" fmla="val 216794"/>
            <a:gd name="adj3" fmla="val 1272245"/>
            <a:gd name="adj4" fmla="val 8304429"/>
            <a:gd name="adj5" fmla="val 2120"/>
          </a:avLst>
        </a:prstGeom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8823DA2-B72B-4956-B9F7-9CDEB47A9E9F}">
      <dsp:nvSpPr>
        <dsp:cNvPr id="0" name=""/>
        <dsp:cNvSpPr/>
      </dsp:nvSpPr>
      <dsp:spPr>
        <a:xfrm>
          <a:off x="365708" y="2720916"/>
          <a:ext cx="2319138" cy="349547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>
              <a:latin typeface="Humnst777 BlkCn BT" pitchFamily="34" charset="0"/>
              <a:cs typeface="Times New Roman" panose="02020603050405020304" pitchFamily="18" charset="0"/>
            </a:rPr>
            <a:t>Modern</a:t>
          </a:r>
          <a:endParaRPr lang="en-GB" sz="20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595381" y="2755533"/>
        <a:ext cx="1859792" cy="280313"/>
      </dsp:txXfrm>
    </dsp:sp>
    <dsp:sp modelId="{48158FB8-1D96-481F-A7B6-69628AE67F54}">
      <dsp:nvSpPr>
        <dsp:cNvPr id="0" name=""/>
        <dsp:cNvSpPr/>
      </dsp:nvSpPr>
      <dsp:spPr>
        <a:xfrm>
          <a:off x="2943740" y="857858"/>
          <a:ext cx="2609031" cy="1860957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AB7DC4E-F4D6-42E8-A410-817110A6B87F}">
      <dsp:nvSpPr>
        <dsp:cNvPr id="0" name=""/>
        <dsp:cNvSpPr/>
      </dsp:nvSpPr>
      <dsp:spPr>
        <a:xfrm rot="21256965">
          <a:off x="3402113" y="123790"/>
          <a:ext cx="4416320" cy="3151295"/>
        </a:xfrm>
        <a:prstGeom prst="circularArrow">
          <a:avLst>
            <a:gd name="adj1" fmla="val 1725"/>
            <a:gd name="adj2" fmla="val 205406"/>
            <a:gd name="adj3" fmla="val 20292376"/>
            <a:gd name="adj4" fmla="val 13248804"/>
            <a:gd name="adj5" fmla="val 2013"/>
          </a:avLst>
        </a:prstGeom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2AFF95E-6503-4547-ACCA-E2C1618CC517}">
      <dsp:nvSpPr>
        <dsp:cNvPr id="0" name=""/>
        <dsp:cNvSpPr/>
      </dsp:nvSpPr>
      <dsp:spPr>
        <a:xfrm>
          <a:off x="3302764" y="512556"/>
          <a:ext cx="2319138" cy="349547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Humnst777 BlkCn BT" pitchFamily="34" charset="0"/>
              <a:cs typeface="Times New Roman" panose="02020603050405020304" pitchFamily="18" charset="0"/>
            </a:rPr>
            <a:t>Postmodern</a:t>
          </a:r>
          <a:endParaRPr lang="en-GB" sz="20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3532437" y="547173"/>
        <a:ext cx="1859792" cy="280313"/>
      </dsp:txXfrm>
    </dsp:sp>
    <dsp:sp modelId="{E1A8C428-8235-4F58-8545-1CFB243E6EBD}">
      <dsp:nvSpPr>
        <dsp:cNvPr id="0" name=""/>
        <dsp:cNvSpPr/>
      </dsp:nvSpPr>
      <dsp:spPr>
        <a:xfrm>
          <a:off x="5880796" y="857858"/>
          <a:ext cx="2609031" cy="1860957"/>
        </a:xfrm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5858423-F5BE-4D41-9804-042C740856E4}">
      <dsp:nvSpPr>
        <dsp:cNvPr id="0" name=""/>
        <dsp:cNvSpPr/>
      </dsp:nvSpPr>
      <dsp:spPr>
        <a:xfrm>
          <a:off x="6239820" y="2720916"/>
          <a:ext cx="2319138" cy="349547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Humnst777 BlkCn BT" pitchFamily="34" charset="0"/>
              <a:cs typeface="Times New Roman" panose="02020603050405020304" pitchFamily="18" charset="0"/>
            </a:rPr>
            <a:t>De</a:t>
          </a:r>
          <a:r>
            <a:rPr lang="id-ID" sz="2000" kern="1200" dirty="0" smtClean="0">
              <a:latin typeface="Humnst777 BlkCn BT" pitchFamily="34" charset="0"/>
              <a:cs typeface="Times New Roman" panose="02020603050405020304" pitchFamily="18" charset="0"/>
            </a:rPr>
            <a:t>k</a:t>
          </a:r>
          <a:r>
            <a:rPr lang="en-US" sz="2000" kern="1200" dirty="0" err="1" smtClean="0">
              <a:latin typeface="Humnst777 BlkCn BT" pitchFamily="34" charset="0"/>
              <a:cs typeface="Times New Roman" panose="02020603050405020304" pitchFamily="18" charset="0"/>
            </a:rPr>
            <a:t>onstru</a:t>
          </a:r>
          <a:r>
            <a:rPr lang="id-ID" sz="2000" kern="1200" dirty="0" smtClean="0">
              <a:latin typeface="Humnst777 BlkCn BT" pitchFamily="34" charset="0"/>
              <a:cs typeface="Times New Roman" panose="02020603050405020304" pitchFamily="18" charset="0"/>
            </a:rPr>
            <a:t>ks</a:t>
          </a:r>
          <a:r>
            <a:rPr lang="en-US" sz="2000" kern="1200" dirty="0" err="1" smtClean="0">
              <a:latin typeface="Humnst777 BlkCn BT" pitchFamily="34" charset="0"/>
              <a:cs typeface="Times New Roman" panose="02020603050405020304" pitchFamily="18" charset="0"/>
            </a:rPr>
            <a:t>i</a:t>
          </a:r>
          <a:endParaRPr lang="en-GB" sz="20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6469493" y="2755533"/>
        <a:ext cx="1859792" cy="2803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3081F-FAE1-4ACC-AC63-843C367051F9}">
      <dsp:nvSpPr>
        <dsp:cNvPr id="0" name=""/>
        <dsp:cNvSpPr/>
      </dsp:nvSpPr>
      <dsp:spPr>
        <a:xfrm>
          <a:off x="4568688" y="1780535"/>
          <a:ext cx="4134880" cy="11449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3097"/>
              </a:lnTo>
              <a:lnTo>
                <a:pt x="4134880" y="1043097"/>
              </a:lnTo>
              <a:lnTo>
                <a:pt x="4134880" y="1144976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D1E530-9678-432F-AAC9-B90A3B49541B}">
      <dsp:nvSpPr>
        <dsp:cNvPr id="0" name=""/>
        <dsp:cNvSpPr/>
      </dsp:nvSpPr>
      <dsp:spPr>
        <a:xfrm>
          <a:off x="4568688" y="1780535"/>
          <a:ext cx="2960854" cy="11449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3097"/>
              </a:lnTo>
              <a:lnTo>
                <a:pt x="2960854" y="1043097"/>
              </a:lnTo>
              <a:lnTo>
                <a:pt x="2960854" y="1144976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403A0A-459F-4DE8-A84C-B6DBFD2DA774}">
      <dsp:nvSpPr>
        <dsp:cNvPr id="0" name=""/>
        <dsp:cNvSpPr/>
      </dsp:nvSpPr>
      <dsp:spPr>
        <a:xfrm>
          <a:off x="4568688" y="1780535"/>
          <a:ext cx="1786828" cy="11449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3097"/>
              </a:lnTo>
              <a:lnTo>
                <a:pt x="1786828" y="1043097"/>
              </a:lnTo>
              <a:lnTo>
                <a:pt x="1786828" y="1144976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2FBA6B-3887-497A-B71F-2D2D98761CA8}">
      <dsp:nvSpPr>
        <dsp:cNvPr id="0" name=""/>
        <dsp:cNvSpPr/>
      </dsp:nvSpPr>
      <dsp:spPr>
        <a:xfrm>
          <a:off x="4568688" y="1780535"/>
          <a:ext cx="612802" cy="11449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3097"/>
              </a:lnTo>
              <a:lnTo>
                <a:pt x="612802" y="1043097"/>
              </a:lnTo>
              <a:lnTo>
                <a:pt x="612802" y="1144976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3C3863-43C5-474D-9638-67950F2A73D7}">
      <dsp:nvSpPr>
        <dsp:cNvPr id="0" name=""/>
        <dsp:cNvSpPr/>
      </dsp:nvSpPr>
      <dsp:spPr>
        <a:xfrm>
          <a:off x="4007465" y="1780535"/>
          <a:ext cx="561223" cy="1144976"/>
        </a:xfrm>
        <a:custGeom>
          <a:avLst/>
          <a:gdLst/>
          <a:ahLst/>
          <a:cxnLst/>
          <a:rect l="0" t="0" r="0" b="0"/>
          <a:pathLst>
            <a:path>
              <a:moveTo>
                <a:pt x="561223" y="0"/>
              </a:moveTo>
              <a:lnTo>
                <a:pt x="561223" y="1043097"/>
              </a:lnTo>
              <a:lnTo>
                <a:pt x="0" y="1043097"/>
              </a:lnTo>
              <a:lnTo>
                <a:pt x="0" y="1144976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713039-0B97-49D5-9F0C-5B4BB7CAF934}">
      <dsp:nvSpPr>
        <dsp:cNvPr id="0" name=""/>
        <dsp:cNvSpPr/>
      </dsp:nvSpPr>
      <dsp:spPr>
        <a:xfrm>
          <a:off x="2833439" y="1780535"/>
          <a:ext cx="1735249" cy="1144976"/>
        </a:xfrm>
        <a:custGeom>
          <a:avLst/>
          <a:gdLst/>
          <a:ahLst/>
          <a:cxnLst/>
          <a:rect l="0" t="0" r="0" b="0"/>
          <a:pathLst>
            <a:path>
              <a:moveTo>
                <a:pt x="1735249" y="0"/>
              </a:moveTo>
              <a:lnTo>
                <a:pt x="1735249" y="1043097"/>
              </a:lnTo>
              <a:lnTo>
                <a:pt x="0" y="1043097"/>
              </a:lnTo>
              <a:lnTo>
                <a:pt x="0" y="1144976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B24D2F-7291-4A97-A1E5-CABB37FCCDEB}">
      <dsp:nvSpPr>
        <dsp:cNvPr id="0" name=""/>
        <dsp:cNvSpPr/>
      </dsp:nvSpPr>
      <dsp:spPr>
        <a:xfrm>
          <a:off x="1659413" y="1780535"/>
          <a:ext cx="2909275" cy="1144976"/>
        </a:xfrm>
        <a:custGeom>
          <a:avLst/>
          <a:gdLst/>
          <a:ahLst/>
          <a:cxnLst/>
          <a:rect l="0" t="0" r="0" b="0"/>
          <a:pathLst>
            <a:path>
              <a:moveTo>
                <a:pt x="2909275" y="0"/>
              </a:moveTo>
              <a:lnTo>
                <a:pt x="2909275" y="1043097"/>
              </a:lnTo>
              <a:lnTo>
                <a:pt x="0" y="1043097"/>
              </a:lnTo>
              <a:lnTo>
                <a:pt x="0" y="1144976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9FC079-D100-4F02-9DF5-8D723D843714}">
      <dsp:nvSpPr>
        <dsp:cNvPr id="0" name=""/>
        <dsp:cNvSpPr/>
      </dsp:nvSpPr>
      <dsp:spPr>
        <a:xfrm>
          <a:off x="485387" y="1780535"/>
          <a:ext cx="4083301" cy="1144976"/>
        </a:xfrm>
        <a:custGeom>
          <a:avLst/>
          <a:gdLst/>
          <a:ahLst/>
          <a:cxnLst/>
          <a:rect l="0" t="0" r="0" b="0"/>
          <a:pathLst>
            <a:path>
              <a:moveTo>
                <a:pt x="4083301" y="0"/>
              </a:moveTo>
              <a:lnTo>
                <a:pt x="4083301" y="1043097"/>
              </a:lnTo>
              <a:lnTo>
                <a:pt x="0" y="1043097"/>
              </a:lnTo>
              <a:lnTo>
                <a:pt x="0" y="1144976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C6FD21-4C02-47F3-91E8-75825C6B60CE}">
      <dsp:nvSpPr>
        <dsp:cNvPr id="0" name=""/>
        <dsp:cNvSpPr/>
      </dsp:nvSpPr>
      <dsp:spPr>
        <a:xfrm>
          <a:off x="4083553" y="1295400"/>
          <a:ext cx="970269" cy="485134"/>
        </a:xfrm>
        <a:prstGeom prst="rect">
          <a:avLst/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/>
            <a:t>Sub</a:t>
          </a:r>
          <a:r>
            <a:rPr lang="id-ID" sz="1200" b="1" kern="1200" dirty="0" smtClean="0"/>
            <a:t>y</a:t>
          </a:r>
          <a:r>
            <a:rPr lang="en-US" sz="1200" b="1" kern="1200" dirty="0" smtClean="0"/>
            <a:t>e</a:t>
          </a:r>
          <a:r>
            <a:rPr lang="id-ID" sz="1200" b="1" kern="1200" dirty="0" smtClean="0"/>
            <a:t>k</a:t>
          </a:r>
          <a:r>
            <a:rPr lang="en-US" sz="1200" b="1" kern="1200" dirty="0" smtClean="0"/>
            <a:t> </a:t>
          </a:r>
          <a:endParaRPr lang="en-GB" sz="1200" b="1" kern="1200" dirty="0"/>
        </a:p>
      </dsp:txBody>
      <dsp:txXfrm>
        <a:off x="4083553" y="1295400"/>
        <a:ext cx="970269" cy="485134"/>
      </dsp:txXfrm>
    </dsp:sp>
    <dsp:sp modelId="{C35A3253-BD27-4484-8ECC-7EBC50C15D56}">
      <dsp:nvSpPr>
        <dsp:cNvPr id="0" name=""/>
        <dsp:cNvSpPr/>
      </dsp:nvSpPr>
      <dsp:spPr>
        <a:xfrm>
          <a:off x="252" y="2925511"/>
          <a:ext cx="970269" cy="485134"/>
        </a:xfrm>
        <a:prstGeom prst="rect">
          <a:avLst/>
        </a:prstGeom>
        <a:gradFill rotWithShape="0">
          <a:gsLst>
            <a:gs pos="0">
              <a:schemeClr val="accent6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smtClean="0"/>
            <a:t>1. Meta</a:t>
          </a:r>
          <a:r>
            <a:rPr lang="id-ID" sz="1100" b="1" kern="1200" smtClean="0"/>
            <a:t>fi</a:t>
          </a:r>
          <a:r>
            <a:rPr lang="en-US" sz="1100" b="1" kern="1200" smtClean="0"/>
            <a:t>si</a:t>
          </a:r>
          <a:r>
            <a:rPr lang="id-ID" sz="1100" b="1" kern="1200" smtClean="0"/>
            <a:t>k</a:t>
          </a:r>
          <a:endParaRPr lang="en-GB" sz="1100" kern="1200" dirty="0"/>
        </a:p>
      </dsp:txBody>
      <dsp:txXfrm>
        <a:off x="252" y="2925511"/>
        <a:ext cx="970269" cy="485134"/>
      </dsp:txXfrm>
    </dsp:sp>
    <dsp:sp modelId="{23A5D9A8-AC7A-4C31-8565-645EE317BD69}">
      <dsp:nvSpPr>
        <dsp:cNvPr id="0" name=""/>
        <dsp:cNvSpPr/>
      </dsp:nvSpPr>
      <dsp:spPr>
        <a:xfrm>
          <a:off x="1174278" y="2925511"/>
          <a:ext cx="970269" cy="485134"/>
        </a:xfrm>
        <a:prstGeom prst="rect">
          <a:avLst/>
        </a:prstGeom>
        <a:gradFill rotWithShape="0">
          <a:gsLst>
            <a:gs pos="0">
              <a:schemeClr val="accent6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smtClean="0"/>
            <a:t>2. </a:t>
          </a:r>
          <a:r>
            <a:rPr lang="id-ID" sz="1200" b="1" kern="1200" smtClean="0"/>
            <a:t>Kejelasan</a:t>
          </a:r>
          <a:endParaRPr lang="en-GB" sz="1200" kern="1200" dirty="0"/>
        </a:p>
      </dsp:txBody>
      <dsp:txXfrm>
        <a:off x="1174278" y="2925511"/>
        <a:ext cx="970269" cy="485134"/>
      </dsp:txXfrm>
    </dsp:sp>
    <dsp:sp modelId="{CFA55349-B6D0-427E-BFB6-A6671874C130}">
      <dsp:nvSpPr>
        <dsp:cNvPr id="0" name=""/>
        <dsp:cNvSpPr/>
      </dsp:nvSpPr>
      <dsp:spPr>
        <a:xfrm>
          <a:off x="2348304" y="2925511"/>
          <a:ext cx="970269" cy="485134"/>
        </a:xfrm>
        <a:prstGeom prst="rect">
          <a:avLst/>
        </a:prstGeom>
        <a:gradFill rotWithShape="0">
          <a:gsLst>
            <a:gs pos="0">
              <a:schemeClr val="accent6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1" kern="1200" smtClean="0"/>
            <a:t>3. Logo</a:t>
          </a:r>
          <a:r>
            <a:rPr lang="id-ID" sz="1050" b="1" kern="1200" smtClean="0"/>
            <a:t>s</a:t>
          </a:r>
          <a:r>
            <a:rPr lang="en-US" sz="1050" b="1" kern="1200" smtClean="0"/>
            <a:t>entris</a:t>
          </a:r>
          <a:endParaRPr lang="en-GB" sz="1050" kern="1200" dirty="0"/>
        </a:p>
      </dsp:txBody>
      <dsp:txXfrm>
        <a:off x="2348304" y="2925511"/>
        <a:ext cx="970269" cy="485134"/>
      </dsp:txXfrm>
    </dsp:sp>
    <dsp:sp modelId="{6D4A0B16-A966-4A01-8F5C-3BAD47AFCDAE}">
      <dsp:nvSpPr>
        <dsp:cNvPr id="0" name=""/>
        <dsp:cNvSpPr/>
      </dsp:nvSpPr>
      <dsp:spPr>
        <a:xfrm>
          <a:off x="3522330" y="2925511"/>
          <a:ext cx="970269" cy="485134"/>
        </a:xfrm>
        <a:prstGeom prst="rect">
          <a:avLst/>
        </a:prstGeom>
        <a:gradFill rotWithShape="0">
          <a:gsLst>
            <a:gs pos="0">
              <a:schemeClr val="accent6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smtClean="0"/>
            <a:t>4. </a:t>
          </a:r>
          <a:r>
            <a:rPr lang="id-ID" sz="1200" b="1" kern="1200" smtClean="0"/>
            <a:t>Makna</a:t>
          </a:r>
          <a:endParaRPr lang="en-GB" sz="1200" kern="1200" dirty="0"/>
        </a:p>
      </dsp:txBody>
      <dsp:txXfrm>
        <a:off x="3522330" y="2925511"/>
        <a:ext cx="970269" cy="485134"/>
      </dsp:txXfrm>
    </dsp:sp>
    <dsp:sp modelId="{DC3901B8-617A-4B1C-9754-55043D2FFDBA}">
      <dsp:nvSpPr>
        <dsp:cNvPr id="0" name=""/>
        <dsp:cNvSpPr/>
      </dsp:nvSpPr>
      <dsp:spPr>
        <a:xfrm>
          <a:off x="4696356" y="2925511"/>
          <a:ext cx="970269" cy="485134"/>
        </a:xfrm>
        <a:prstGeom prst="rect">
          <a:avLst/>
        </a:prstGeom>
        <a:gradFill rotWithShape="0">
          <a:gsLst>
            <a:gs pos="0">
              <a:schemeClr val="accent6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smtClean="0">
              <a:latin typeface="+mj-lt"/>
            </a:rPr>
            <a:t>5. </a:t>
          </a:r>
          <a:r>
            <a:rPr lang="id-ID" sz="1200" b="1" kern="1200" smtClean="0">
              <a:latin typeface="+mj-lt"/>
            </a:rPr>
            <a:t>Perasaan</a:t>
          </a:r>
          <a:endParaRPr lang="en-GB" sz="1200" kern="1200" dirty="0"/>
        </a:p>
      </dsp:txBody>
      <dsp:txXfrm>
        <a:off x="4696356" y="2925511"/>
        <a:ext cx="970269" cy="485134"/>
      </dsp:txXfrm>
    </dsp:sp>
    <dsp:sp modelId="{D8C65545-0D5A-4BDC-A98F-5DC5956123DB}">
      <dsp:nvSpPr>
        <dsp:cNvPr id="0" name=""/>
        <dsp:cNvSpPr/>
      </dsp:nvSpPr>
      <dsp:spPr>
        <a:xfrm>
          <a:off x="5870382" y="2925511"/>
          <a:ext cx="970269" cy="485134"/>
        </a:xfrm>
        <a:prstGeom prst="rect">
          <a:avLst/>
        </a:prstGeom>
        <a:gradFill rotWithShape="0">
          <a:gsLst>
            <a:gs pos="0">
              <a:schemeClr val="accent6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smtClean="0">
              <a:latin typeface="+mj-lt"/>
            </a:rPr>
            <a:t>6. </a:t>
          </a:r>
          <a:r>
            <a:rPr lang="id-ID" sz="1200" b="1" kern="1200" smtClean="0">
              <a:latin typeface="+mj-lt"/>
            </a:rPr>
            <a:t>Pemikiran </a:t>
          </a:r>
          <a:r>
            <a:rPr lang="en-GB" sz="1200" b="1" kern="1200" smtClean="0">
              <a:latin typeface="+mj-lt"/>
            </a:rPr>
            <a:t>Bin</a:t>
          </a:r>
          <a:r>
            <a:rPr lang="id-ID" sz="1200" b="1" kern="1200" smtClean="0">
              <a:latin typeface="+mj-lt"/>
            </a:rPr>
            <a:t>e</a:t>
          </a:r>
          <a:r>
            <a:rPr lang="en-GB" sz="1200" b="1" kern="1200" smtClean="0">
              <a:latin typeface="+mj-lt"/>
            </a:rPr>
            <a:t>r</a:t>
          </a:r>
          <a:endParaRPr lang="en-GB" sz="1200" kern="1200" dirty="0"/>
        </a:p>
      </dsp:txBody>
      <dsp:txXfrm>
        <a:off x="5870382" y="2925511"/>
        <a:ext cx="970269" cy="485134"/>
      </dsp:txXfrm>
    </dsp:sp>
    <dsp:sp modelId="{803F99D9-084B-4804-8D0F-4AF58B5222A2}">
      <dsp:nvSpPr>
        <dsp:cNvPr id="0" name=""/>
        <dsp:cNvSpPr/>
      </dsp:nvSpPr>
      <dsp:spPr>
        <a:xfrm>
          <a:off x="7044408" y="2925511"/>
          <a:ext cx="970269" cy="485134"/>
        </a:xfrm>
        <a:prstGeom prst="rect">
          <a:avLst/>
        </a:prstGeom>
        <a:gradFill rotWithShape="0">
          <a:gsLst>
            <a:gs pos="0">
              <a:schemeClr val="accent6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b="1" kern="1200" smtClean="0">
              <a:latin typeface="+mj-lt"/>
            </a:rPr>
            <a:t>7. </a:t>
          </a:r>
          <a:r>
            <a:rPr lang="id-ID" sz="1000" b="1" kern="1200" smtClean="0">
              <a:latin typeface="+mj-lt"/>
            </a:rPr>
            <a:t>F</a:t>
          </a:r>
          <a:r>
            <a:rPr lang="en-GB" sz="1000" b="1" kern="1200" smtClean="0">
              <a:latin typeface="+mj-lt"/>
            </a:rPr>
            <a:t>ono</a:t>
          </a:r>
          <a:r>
            <a:rPr lang="id-ID" sz="1000" b="1" kern="1200" smtClean="0">
              <a:latin typeface="+mj-lt"/>
            </a:rPr>
            <a:t>s</a:t>
          </a:r>
          <a:r>
            <a:rPr lang="en-GB" sz="1000" b="1" kern="1200" smtClean="0">
              <a:latin typeface="+mj-lt"/>
            </a:rPr>
            <a:t>entris</a:t>
          </a:r>
          <a:endParaRPr lang="en-GB" sz="1000" kern="1200" dirty="0"/>
        </a:p>
      </dsp:txBody>
      <dsp:txXfrm>
        <a:off x="7044408" y="2925511"/>
        <a:ext cx="970269" cy="485134"/>
      </dsp:txXfrm>
    </dsp:sp>
    <dsp:sp modelId="{C0B11154-9BA3-49D0-8638-08DB9CCDEB55}">
      <dsp:nvSpPr>
        <dsp:cNvPr id="0" name=""/>
        <dsp:cNvSpPr/>
      </dsp:nvSpPr>
      <dsp:spPr>
        <a:xfrm>
          <a:off x="8218434" y="2925511"/>
          <a:ext cx="970269" cy="485134"/>
        </a:xfrm>
        <a:prstGeom prst="rect">
          <a:avLst/>
        </a:prstGeom>
        <a:gradFill rotWithShape="0">
          <a:gsLst>
            <a:gs pos="0">
              <a:schemeClr val="accent6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 smtClean="0"/>
            <a:t>8. Palimpsest</a:t>
          </a:r>
          <a:endParaRPr lang="en-GB" sz="1200" b="1" kern="1200" dirty="0"/>
        </a:p>
      </dsp:txBody>
      <dsp:txXfrm>
        <a:off x="8218434" y="2925511"/>
        <a:ext cx="970269" cy="4851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99ECD0-C630-4D81-A675-66FAAFF99FF8}">
      <dsp:nvSpPr>
        <dsp:cNvPr id="0" name=""/>
        <dsp:cNvSpPr/>
      </dsp:nvSpPr>
      <dsp:spPr>
        <a:xfrm>
          <a:off x="1007554" y="503126"/>
          <a:ext cx="1746755" cy="1746933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9A06066-01C2-40E7-A210-265FC55E3B2B}">
      <dsp:nvSpPr>
        <dsp:cNvPr id="0" name=""/>
        <dsp:cNvSpPr/>
      </dsp:nvSpPr>
      <dsp:spPr>
        <a:xfrm>
          <a:off x="1393210" y="794557"/>
          <a:ext cx="974788" cy="1169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6000" rIns="10160" bIns="18000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b="0" i="1" kern="1200" dirty="0" smtClean="0">
              <a:latin typeface="Humnst777 BlkCn BT" pitchFamily="34" charset="0"/>
            </a:rPr>
            <a:t>Membaur</a:t>
          </a:r>
          <a:endParaRPr lang="en-US" sz="1600" b="0" i="1" kern="1200" dirty="0" smtClean="0">
            <a:latin typeface="Humnst777 BlkCn BT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b="0" i="1" kern="1200" dirty="0" smtClean="0">
              <a:latin typeface="Humnst777 BlkCn BT" pitchFamily="34" charset="0"/>
            </a:rPr>
            <a:t>Kacau</a:t>
          </a:r>
          <a:endParaRPr lang="en-US" sz="1600" b="0" kern="1200" dirty="0" smtClean="0">
            <a:latin typeface="Humnst777 BlkCn BT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 err="1" smtClean="0">
              <a:latin typeface="Humnst777 BlkCn BT" pitchFamily="34" charset="0"/>
            </a:rPr>
            <a:t>Ambigu</a:t>
          </a:r>
          <a:endParaRPr lang="en-GB" sz="1600" b="0" kern="1200" dirty="0">
            <a:latin typeface="Humnst777 BlkCn BT" pitchFamily="34" charset="0"/>
          </a:endParaRPr>
        </a:p>
      </dsp:txBody>
      <dsp:txXfrm>
        <a:off x="1393210" y="794557"/>
        <a:ext cx="974788" cy="1169167"/>
      </dsp:txXfrm>
    </dsp:sp>
    <dsp:sp modelId="{E20E1E06-80E8-42B6-A795-E0825D8BB74D}">
      <dsp:nvSpPr>
        <dsp:cNvPr id="0" name=""/>
        <dsp:cNvSpPr/>
      </dsp:nvSpPr>
      <dsp:spPr>
        <a:xfrm>
          <a:off x="522290" y="1506999"/>
          <a:ext cx="1746755" cy="1746933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1878DBD-DC04-46A4-A3DF-58CA2FE2086A}">
      <dsp:nvSpPr>
        <dsp:cNvPr id="0" name=""/>
        <dsp:cNvSpPr/>
      </dsp:nvSpPr>
      <dsp:spPr>
        <a:xfrm>
          <a:off x="905980" y="2141195"/>
          <a:ext cx="974788" cy="487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b="0" kern="1200" smtClean="0">
              <a:latin typeface="Humnst777 BlkCn BT" pitchFamily="34" charset="0"/>
            </a:rPr>
            <a:t>Berjuang untuk mengerti</a:t>
          </a:r>
          <a:endParaRPr lang="en-GB" sz="1600" b="0" kern="1200" dirty="0">
            <a:latin typeface="Humnst777 BlkCn BT" pitchFamily="34" charset="0"/>
          </a:endParaRPr>
        </a:p>
      </dsp:txBody>
      <dsp:txXfrm>
        <a:off x="905980" y="2141195"/>
        <a:ext cx="974788" cy="487344"/>
      </dsp:txXfrm>
    </dsp:sp>
    <dsp:sp modelId="{82E85803-2CE6-478F-8714-C3D289D0B12C}">
      <dsp:nvSpPr>
        <dsp:cNvPr id="0" name=""/>
        <dsp:cNvSpPr/>
      </dsp:nvSpPr>
      <dsp:spPr>
        <a:xfrm>
          <a:off x="1007554" y="2514578"/>
          <a:ext cx="1746755" cy="1746933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35D8305-6FC8-4B4F-B67F-28DD94D14C9E}">
      <dsp:nvSpPr>
        <dsp:cNvPr id="0" name=""/>
        <dsp:cNvSpPr/>
      </dsp:nvSpPr>
      <dsp:spPr>
        <a:xfrm>
          <a:off x="1393210" y="3146921"/>
          <a:ext cx="974788" cy="487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b="0" kern="1200" smtClean="0">
              <a:latin typeface="Humnst777 BlkCn BT" pitchFamily="34" charset="0"/>
            </a:rPr>
            <a:t>menyerah</a:t>
          </a:r>
          <a:endParaRPr lang="en-GB" sz="1600" b="0" kern="1200" dirty="0">
            <a:latin typeface="Humnst777 BlkCn BT" pitchFamily="34" charset="0"/>
          </a:endParaRPr>
        </a:p>
      </dsp:txBody>
      <dsp:txXfrm>
        <a:off x="1393210" y="3146921"/>
        <a:ext cx="974788" cy="487344"/>
      </dsp:txXfrm>
    </dsp:sp>
    <dsp:sp modelId="{1EF922EB-878D-4C9B-A129-D51C95B46036}">
      <dsp:nvSpPr>
        <dsp:cNvPr id="0" name=""/>
        <dsp:cNvSpPr/>
      </dsp:nvSpPr>
      <dsp:spPr>
        <a:xfrm>
          <a:off x="646801" y="3634265"/>
          <a:ext cx="1500683" cy="1501408"/>
        </a:xfrm>
        <a:prstGeom prst="blockArc">
          <a:avLst>
            <a:gd name="adj1" fmla="val 0"/>
            <a:gd name="adj2" fmla="val 18900000"/>
            <a:gd name="adj3" fmla="val 12740"/>
          </a:avLst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697DCD8-165A-4FBA-A78F-FDEAA4D6970C}">
      <dsp:nvSpPr>
        <dsp:cNvPr id="0" name=""/>
        <dsp:cNvSpPr/>
      </dsp:nvSpPr>
      <dsp:spPr>
        <a:xfrm>
          <a:off x="905980" y="4152647"/>
          <a:ext cx="974788" cy="487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b="0" kern="1200" smtClean="0">
              <a:latin typeface="Humnst777 BlkCn BT" pitchFamily="34" charset="0"/>
            </a:rPr>
            <a:t>Diterima apa adanya</a:t>
          </a:r>
          <a:endParaRPr lang="en-GB" sz="1600" b="0" kern="1200" dirty="0">
            <a:latin typeface="Humnst777 BlkCn BT" pitchFamily="34" charset="0"/>
          </a:endParaRPr>
        </a:p>
      </dsp:txBody>
      <dsp:txXfrm>
        <a:off x="905980" y="4152647"/>
        <a:ext cx="974788" cy="4873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8EE2DF-F31C-4245-971B-760FEF07062C}">
      <dsp:nvSpPr>
        <dsp:cNvPr id="0" name=""/>
        <dsp:cNvSpPr/>
      </dsp:nvSpPr>
      <dsp:spPr>
        <a:xfrm>
          <a:off x="4371181" y="1794256"/>
          <a:ext cx="3423536" cy="3961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055"/>
              </a:lnTo>
              <a:lnTo>
                <a:pt x="3423536" y="198055"/>
              </a:lnTo>
              <a:lnTo>
                <a:pt x="3423536" y="396111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09C174-ABF1-4D1A-B911-CA7435044344}">
      <dsp:nvSpPr>
        <dsp:cNvPr id="0" name=""/>
        <dsp:cNvSpPr/>
      </dsp:nvSpPr>
      <dsp:spPr>
        <a:xfrm>
          <a:off x="4371181" y="1794256"/>
          <a:ext cx="1141178" cy="3961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055"/>
              </a:lnTo>
              <a:lnTo>
                <a:pt x="1141178" y="198055"/>
              </a:lnTo>
              <a:lnTo>
                <a:pt x="1141178" y="396111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706892-6E41-4940-ACF8-714D3A0A043C}">
      <dsp:nvSpPr>
        <dsp:cNvPr id="0" name=""/>
        <dsp:cNvSpPr/>
      </dsp:nvSpPr>
      <dsp:spPr>
        <a:xfrm>
          <a:off x="3230002" y="1794256"/>
          <a:ext cx="1141178" cy="396111"/>
        </a:xfrm>
        <a:custGeom>
          <a:avLst/>
          <a:gdLst/>
          <a:ahLst/>
          <a:cxnLst/>
          <a:rect l="0" t="0" r="0" b="0"/>
          <a:pathLst>
            <a:path>
              <a:moveTo>
                <a:pt x="1141178" y="0"/>
              </a:moveTo>
              <a:lnTo>
                <a:pt x="1141178" y="198055"/>
              </a:lnTo>
              <a:lnTo>
                <a:pt x="0" y="198055"/>
              </a:lnTo>
              <a:lnTo>
                <a:pt x="0" y="396111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684895-8A46-46FB-B67A-1037EAEEE31F}">
      <dsp:nvSpPr>
        <dsp:cNvPr id="0" name=""/>
        <dsp:cNvSpPr/>
      </dsp:nvSpPr>
      <dsp:spPr>
        <a:xfrm>
          <a:off x="947645" y="1794256"/>
          <a:ext cx="3423536" cy="396111"/>
        </a:xfrm>
        <a:custGeom>
          <a:avLst/>
          <a:gdLst/>
          <a:ahLst/>
          <a:cxnLst/>
          <a:rect l="0" t="0" r="0" b="0"/>
          <a:pathLst>
            <a:path>
              <a:moveTo>
                <a:pt x="3423536" y="0"/>
              </a:moveTo>
              <a:lnTo>
                <a:pt x="3423536" y="198055"/>
              </a:lnTo>
              <a:lnTo>
                <a:pt x="0" y="198055"/>
              </a:lnTo>
              <a:lnTo>
                <a:pt x="0" y="396111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C297F1-6C5C-4215-AC79-28C76DCC84EB}">
      <dsp:nvSpPr>
        <dsp:cNvPr id="0" name=""/>
        <dsp:cNvSpPr/>
      </dsp:nvSpPr>
      <dsp:spPr>
        <a:xfrm>
          <a:off x="3027363" y="851133"/>
          <a:ext cx="2687636" cy="943122"/>
        </a:xfrm>
        <a:prstGeom prst="parallelogram">
          <a:avLst/>
        </a:prstGeom>
        <a:gradFill rotWithShape="0">
          <a:gsLst>
            <a:gs pos="0">
              <a:schemeClr val="accent2">
                <a:alpha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800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b="0" kern="1200" dirty="0" smtClean="0">
              <a:solidFill>
                <a:srgbClr val="FFFF00"/>
              </a:solidFill>
              <a:latin typeface="Humnst777 BlkCn BT" pitchFamily="34" charset="0"/>
              <a:cs typeface="Times New Roman" panose="02020603050405020304" pitchFamily="18" charset="0"/>
            </a:rPr>
            <a:t>Gaya </a:t>
          </a:r>
          <a:r>
            <a:rPr lang="en-US" sz="2400" b="0" kern="1200" dirty="0" smtClean="0">
              <a:solidFill>
                <a:srgbClr val="FFFF00"/>
              </a:solidFill>
              <a:latin typeface="Humnst777 BlkCn BT" pitchFamily="34" charset="0"/>
              <a:cs typeface="Times New Roman" panose="02020603050405020304" pitchFamily="18" charset="0"/>
            </a:rPr>
            <a:t>De</a:t>
          </a:r>
          <a:r>
            <a:rPr lang="id-ID" sz="2400" b="0" kern="1200" dirty="0" smtClean="0">
              <a:solidFill>
                <a:srgbClr val="FFFF00"/>
              </a:solidFill>
              <a:latin typeface="Humnst777 BlkCn BT" pitchFamily="34" charset="0"/>
              <a:cs typeface="Times New Roman" panose="02020603050405020304" pitchFamily="18" charset="0"/>
            </a:rPr>
            <a:t>k</a:t>
          </a:r>
          <a:r>
            <a:rPr lang="en-US" sz="2400" b="0" kern="1200" dirty="0" err="1" smtClean="0">
              <a:solidFill>
                <a:srgbClr val="FFFF00"/>
              </a:solidFill>
              <a:latin typeface="Humnst777 BlkCn BT" pitchFamily="34" charset="0"/>
              <a:cs typeface="Times New Roman" panose="02020603050405020304" pitchFamily="18" charset="0"/>
            </a:rPr>
            <a:t>onstru</a:t>
          </a:r>
          <a:r>
            <a:rPr lang="id-ID" sz="2400" b="0" kern="1200" dirty="0" smtClean="0">
              <a:solidFill>
                <a:srgbClr val="FFFF00"/>
              </a:solidFill>
              <a:latin typeface="Humnst777 BlkCn BT" pitchFamily="34" charset="0"/>
              <a:cs typeface="Times New Roman" panose="02020603050405020304" pitchFamily="18" charset="0"/>
            </a:rPr>
            <a:t>ks</a:t>
          </a:r>
          <a:r>
            <a:rPr lang="en-US" sz="2400" b="0" kern="1200" dirty="0" err="1" smtClean="0">
              <a:solidFill>
                <a:srgbClr val="FFFF00"/>
              </a:solidFill>
              <a:latin typeface="Humnst777 BlkCn BT" pitchFamily="34" charset="0"/>
              <a:cs typeface="Times New Roman" panose="02020603050405020304" pitchFamily="18" charset="0"/>
            </a:rPr>
            <a:t>i</a:t>
          </a:r>
          <a:endParaRPr lang="en-GB" sz="2400" b="0" kern="1200" dirty="0">
            <a:solidFill>
              <a:srgbClr val="FFFF00"/>
            </a:solidFill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3349575" y="964201"/>
        <a:ext cx="2043212" cy="716986"/>
      </dsp:txXfrm>
    </dsp:sp>
    <dsp:sp modelId="{E92083CE-82CC-4FDF-9369-7550D2D5F5EF}">
      <dsp:nvSpPr>
        <dsp:cNvPr id="0" name=""/>
        <dsp:cNvSpPr/>
      </dsp:nvSpPr>
      <dsp:spPr>
        <a:xfrm>
          <a:off x="4522" y="2190368"/>
          <a:ext cx="1886245" cy="943122"/>
        </a:xfrm>
        <a:prstGeom prst="parallelogram">
          <a:avLst/>
        </a:prstGeom>
        <a:gradFill rotWithShape="0">
          <a:gsLst>
            <a:gs pos="0">
              <a:schemeClr val="accent2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altLang="en-US" sz="2200" kern="1200" dirty="0" smtClean="0">
              <a:latin typeface="Humnst777 BlkCn BT" pitchFamily="34" charset="0"/>
              <a:cs typeface="Times New Roman" pitchFamily="18" charset="0"/>
            </a:rPr>
            <a:t>Pelapisan (</a:t>
          </a:r>
          <a:r>
            <a:rPr lang="en-US" altLang="en-US" sz="2200" kern="1200" dirty="0" smtClean="0">
              <a:latin typeface="Humnst777 BlkCn BT" pitchFamily="34" charset="0"/>
              <a:cs typeface="Times New Roman" pitchFamily="18" charset="0"/>
            </a:rPr>
            <a:t>Layering</a:t>
          </a:r>
          <a:r>
            <a:rPr lang="id-ID" altLang="en-US" sz="2200" kern="1200" dirty="0" smtClean="0">
              <a:latin typeface="Humnst777 BlkCn BT" pitchFamily="34" charset="0"/>
              <a:cs typeface="Times New Roman" pitchFamily="18" charset="0"/>
            </a:rPr>
            <a:t>)</a:t>
          </a:r>
          <a:endParaRPr lang="en-GB" sz="2200" kern="1200" dirty="0">
            <a:latin typeface="Humnst777 BlkCn BT" pitchFamily="34" charset="0"/>
          </a:endParaRPr>
        </a:p>
      </dsp:txBody>
      <dsp:txXfrm>
        <a:off x="259951" y="2318082"/>
        <a:ext cx="1375387" cy="687694"/>
      </dsp:txXfrm>
    </dsp:sp>
    <dsp:sp modelId="{6C7795AB-3659-4C89-9736-6CD1A01BD2CC}">
      <dsp:nvSpPr>
        <dsp:cNvPr id="0" name=""/>
        <dsp:cNvSpPr/>
      </dsp:nvSpPr>
      <dsp:spPr>
        <a:xfrm>
          <a:off x="2286879" y="2190368"/>
          <a:ext cx="1886245" cy="943122"/>
        </a:xfrm>
        <a:prstGeom prst="parallelogram">
          <a:avLst/>
        </a:prstGeom>
        <a:gradFill rotWithShape="0">
          <a:gsLst>
            <a:gs pos="0">
              <a:schemeClr val="accent2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altLang="en-US" sz="2200" kern="1200" dirty="0" smtClean="0">
              <a:latin typeface="Humnst777 BlkCn BT" pitchFamily="34" charset="0"/>
              <a:cs typeface="Times New Roman" pitchFamily="18" charset="0"/>
            </a:rPr>
            <a:t>Bersudut (</a:t>
          </a:r>
          <a:r>
            <a:rPr lang="en-US" altLang="en-US" sz="2200" kern="1200" dirty="0" smtClean="0">
              <a:latin typeface="Humnst777 BlkCn BT" pitchFamily="34" charset="0"/>
              <a:cs typeface="Times New Roman" pitchFamily="18" charset="0"/>
            </a:rPr>
            <a:t>Angular</a:t>
          </a:r>
          <a:r>
            <a:rPr lang="id-ID" altLang="en-US" sz="2200" kern="1200" dirty="0" smtClean="0">
              <a:latin typeface="Humnst777 BlkCn BT" pitchFamily="34" charset="0"/>
              <a:cs typeface="Times New Roman" pitchFamily="18" charset="0"/>
            </a:rPr>
            <a:t>)</a:t>
          </a:r>
          <a:endParaRPr lang="en-GB" sz="2200" kern="1200" dirty="0">
            <a:latin typeface="Humnst777 BlkCn BT" pitchFamily="34" charset="0"/>
          </a:endParaRPr>
        </a:p>
      </dsp:txBody>
      <dsp:txXfrm>
        <a:off x="2542308" y="2318082"/>
        <a:ext cx="1375387" cy="687694"/>
      </dsp:txXfrm>
    </dsp:sp>
    <dsp:sp modelId="{4D3C3CF0-4BF6-4190-A70E-28D1FE46E06A}">
      <dsp:nvSpPr>
        <dsp:cNvPr id="0" name=""/>
        <dsp:cNvSpPr/>
      </dsp:nvSpPr>
      <dsp:spPr>
        <a:xfrm>
          <a:off x="4569237" y="2190368"/>
          <a:ext cx="1886245" cy="943122"/>
        </a:xfrm>
        <a:prstGeom prst="parallelogram">
          <a:avLst/>
        </a:prstGeom>
        <a:gradFill rotWithShape="0">
          <a:gsLst>
            <a:gs pos="0">
              <a:schemeClr val="accent2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200" kern="1200" dirty="0" err="1" smtClean="0">
              <a:latin typeface="Humnst777 BlkCn BT" pitchFamily="34" charset="0"/>
              <a:cs typeface="Times New Roman" pitchFamily="18" charset="0"/>
            </a:rPr>
            <a:t>Organi</a:t>
          </a:r>
          <a:r>
            <a:rPr lang="id-ID" altLang="en-US" sz="2200" kern="1200" dirty="0" smtClean="0">
              <a:latin typeface="Humnst777 BlkCn BT" pitchFamily="34" charset="0"/>
              <a:cs typeface="Times New Roman" pitchFamily="18" charset="0"/>
            </a:rPr>
            <a:t>k</a:t>
          </a:r>
          <a:r>
            <a:rPr lang="en-US" altLang="en-US" sz="2200" kern="1200" dirty="0" smtClean="0">
              <a:latin typeface="Humnst777 BlkCn BT" pitchFamily="34" charset="0"/>
              <a:cs typeface="Times New Roman" pitchFamily="18" charset="0"/>
            </a:rPr>
            <a:t> (</a:t>
          </a:r>
          <a:r>
            <a:rPr lang="id-ID" altLang="en-US" sz="2200" kern="1200" dirty="0" smtClean="0">
              <a:latin typeface="Humnst777 BlkCn BT" pitchFamily="34" charset="0"/>
              <a:cs typeface="Times New Roman" pitchFamily="18" charset="0"/>
            </a:rPr>
            <a:t>Berkurva</a:t>
          </a:r>
          <a:r>
            <a:rPr lang="en-US" altLang="en-US" sz="2200" kern="1200" dirty="0" smtClean="0">
              <a:latin typeface="Humnst777 BlkCn BT" pitchFamily="34" charset="0"/>
              <a:cs typeface="Times New Roman" pitchFamily="18" charset="0"/>
            </a:rPr>
            <a:t>)</a:t>
          </a:r>
          <a:endParaRPr lang="en-GB" sz="2200" kern="1200" dirty="0">
            <a:latin typeface="Humnst777 BlkCn BT" pitchFamily="34" charset="0"/>
          </a:endParaRPr>
        </a:p>
      </dsp:txBody>
      <dsp:txXfrm>
        <a:off x="4824666" y="2318082"/>
        <a:ext cx="1375387" cy="687694"/>
      </dsp:txXfrm>
    </dsp:sp>
    <dsp:sp modelId="{8DB5DBF8-EDDB-447E-BB39-6C45B7D06C97}">
      <dsp:nvSpPr>
        <dsp:cNvPr id="0" name=""/>
        <dsp:cNvSpPr/>
      </dsp:nvSpPr>
      <dsp:spPr>
        <a:xfrm>
          <a:off x="6851594" y="2190368"/>
          <a:ext cx="1886245" cy="943122"/>
        </a:xfrm>
        <a:prstGeom prst="parallelogram">
          <a:avLst/>
        </a:prstGeom>
        <a:gradFill rotWithShape="0">
          <a:gsLst>
            <a:gs pos="0">
              <a:schemeClr val="accent2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altLang="en-US" sz="2200" kern="1200" dirty="0" smtClean="0">
              <a:latin typeface="Humnst777 BlkCn BT" pitchFamily="34" charset="0"/>
              <a:cs typeface="Times New Roman" pitchFamily="18" charset="0"/>
            </a:rPr>
            <a:t>Kacau (</a:t>
          </a:r>
          <a:r>
            <a:rPr lang="en-US" altLang="en-US" sz="2200" kern="1200" dirty="0" smtClean="0">
              <a:latin typeface="Humnst777 BlkCn BT" pitchFamily="34" charset="0"/>
              <a:cs typeface="Times New Roman" pitchFamily="18" charset="0"/>
            </a:rPr>
            <a:t>Chaos</a:t>
          </a:r>
          <a:r>
            <a:rPr lang="id-ID" altLang="en-US" sz="2200" kern="1200" dirty="0" smtClean="0">
              <a:latin typeface="Humnst777 BlkCn BT" pitchFamily="34" charset="0"/>
              <a:cs typeface="Times New Roman" pitchFamily="18" charset="0"/>
            </a:rPr>
            <a:t>)</a:t>
          </a:r>
          <a:endParaRPr lang="en-GB" sz="2200" kern="1200" dirty="0">
            <a:latin typeface="Humnst777 BlkCn BT" pitchFamily="34" charset="0"/>
          </a:endParaRPr>
        </a:p>
      </dsp:txBody>
      <dsp:txXfrm>
        <a:off x="7107023" y="2318082"/>
        <a:ext cx="1375387" cy="68769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9F7316-2417-4551-8A08-B31F4829F4C0}">
      <dsp:nvSpPr>
        <dsp:cNvPr id="0" name=""/>
        <dsp:cNvSpPr/>
      </dsp:nvSpPr>
      <dsp:spPr>
        <a:xfrm>
          <a:off x="1857" y="1093969"/>
          <a:ext cx="1859466" cy="1326311"/>
        </a:xfrm>
        <a:prstGeom prst="rect">
          <a:avLst/>
        </a:prstGeom>
        <a:solidFill>
          <a:schemeClr val="lt1">
            <a:hueOff val="0"/>
            <a:satOff val="0"/>
            <a:lumOff val="0"/>
            <a:alpha val="56000"/>
          </a:schemeClr>
        </a:solidFill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379" y="1124491"/>
        <a:ext cx="1798422" cy="981057"/>
      </dsp:txXfrm>
    </dsp:sp>
    <dsp:sp modelId="{ACF7C84D-F352-4E6E-A6FF-460CC6321F37}">
      <dsp:nvSpPr>
        <dsp:cNvPr id="0" name=""/>
        <dsp:cNvSpPr/>
      </dsp:nvSpPr>
      <dsp:spPr>
        <a:xfrm>
          <a:off x="76677" y="939195"/>
          <a:ext cx="3248692" cy="2337407"/>
        </a:xfrm>
        <a:prstGeom prst="leftCircularArrow">
          <a:avLst>
            <a:gd name="adj1" fmla="val 1658"/>
            <a:gd name="adj2" fmla="val 197066"/>
            <a:gd name="adj3" fmla="val 819854"/>
            <a:gd name="adj4" fmla="val 7871767"/>
            <a:gd name="adj5" fmla="val 1934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8823DA2-B72B-4956-B9F7-9CDEB47A9E9F}">
      <dsp:nvSpPr>
        <dsp:cNvPr id="0" name=""/>
        <dsp:cNvSpPr/>
      </dsp:nvSpPr>
      <dsp:spPr>
        <a:xfrm>
          <a:off x="149671" y="2452380"/>
          <a:ext cx="1734475" cy="492957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Humnst777 BlkCn BT" pitchFamily="34" charset="0"/>
              <a:cs typeface="Times New Roman" panose="02020603050405020304" pitchFamily="18" charset="0"/>
            </a:rPr>
            <a:t>BENTUK DASAR</a:t>
          </a:r>
          <a:endParaRPr lang="en-GB" sz="16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345560" y="2508054"/>
        <a:ext cx="1342697" cy="381609"/>
      </dsp:txXfrm>
    </dsp:sp>
    <dsp:sp modelId="{48158FB8-1D96-481F-A7B6-69628AE67F54}">
      <dsp:nvSpPr>
        <dsp:cNvPr id="0" name=""/>
        <dsp:cNvSpPr/>
      </dsp:nvSpPr>
      <dsp:spPr>
        <a:xfrm>
          <a:off x="2135915" y="1093969"/>
          <a:ext cx="1859466" cy="1326311"/>
        </a:xfrm>
        <a:prstGeom prst="rect">
          <a:avLst/>
        </a:prstGeom>
        <a:solidFill>
          <a:schemeClr val="lt1">
            <a:hueOff val="0"/>
            <a:satOff val="0"/>
            <a:lumOff val="0"/>
            <a:alpha val="56000"/>
          </a:schemeClr>
        </a:solidFill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66437" y="1408700"/>
        <a:ext cx="1798422" cy="981057"/>
      </dsp:txXfrm>
    </dsp:sp>
    <dsp:sp modelId="{1AB7DC4E-F4D6-42E8-A410-817110A6B87F}">
      <dsp:nvSpPr>
        <dsp:cNvPr id="0" name=""/>
        <dsp:cNvSpPr/>
      </dsp:nvSpPr>
      <dsp:spPr>
        <a:xfrm rot="21359024">
          <a:off x="2462599" y="457197"/>
          <a:ext cx="3147527" cy="2245940"/>
        </a:xfrm>
        <a:prstGeom prst="circularArrow">
          <a:avLst>
            <a:gd name="adj1" fmla="val 1725"/>
            <a:gd name="adj2" fmla="val 205406"/>
            <a:gd name="adj3" fmla="val 20292376"/>
            <a:gd name="adj4" fmla="val 13248804"/>
            <a:gd name="adj5" fmla="val 2013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2AFF95E-6503-4547-ACCA-E2C1618CC517}">
      <dsp:nvSpPr>
        <dsp:cNvPr id="0" name=""/>
        <dsp:cNvSpPr/>
      </dsp:nvSpPr>
      <dsp:spPr>
        <a:xfrm>
          <a:off x="2391793" y="847871"/>
          <a:ext cx="1652858" cy="249124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Humnst777 BlkCn BT" pitchFamily="34" charset="0"/>
              <a:cs typeface="Times New Roman" panose="02020603050405020304" pitchFamily="18" charset="0"/>
            </a:rPr>
            <a:t>PEMISAHAN</a:t>
          </a:r>
          <a:endParaRPr lang="en-GB" sz="16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2555482" y="872543"/>
        <a:ext cx="1325480" cy="199780"/>
      </dsp:txXfrm>
    </dsp:sp>
    <dsp:sp modelId="{E1A8C428-8235-4F58-8545-1CFB243E6EBD}">
      <dsp:nvSpPr>
        <dsp:cNvPr id="0" name=""/>
        <dsp:cNvSpPr/>
      </dsp:nvSpPr>
      <dsp:spPr>
        <a:xfrm>
          <a:off x="4229166" y="1093969"/>
          <a:ext cx="1859466" cy="1326311"/>
        </a:xfrm>
        <a:prstGeom prst="rect">
          <a:avLst/>
        </a:prstGeom>
        <a:solidFill>
          <a:schemeClr val="lt1">
            <a:hueOff val="0"/>
            <a:satOff val="0"/>
            <a:lumOff val="0"/>
            <a:alpha val="57000"/>
          </a:schemeClr>
        </a:solidFill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59688" y="1124491"/>
        <a:ext cx="1798422" cy="981057"/>
      </dsp:txXfrm>
    </dsp:sp>
    <dsp:sp modelId="{F3675727-5101-4FDE-A2DB-3F3E5A9CAD5E}">
      <dsp:nvSpPr>
        <dsp:cNvPr id="0" name=""/>
        <dsp:cNvSpPr/>
      </dsp:nvSpPr>
      <dsp:spPr>
        <a:xfrm rot="270045">
          <a:off x="4409982" y="662058"/>
          <a:ext cx="3376624" cy="2475712"/>
        </a:xfrm>
        <a:prstGeom prst="leftCircularArrow">
          <a:avLst>
            <a:gd name="adj1" fmla="val 1565"/>
            <a:gd name="adj2" fmla="val 185668"/>
            <a:gd name="adj3" fmla="val 1253534"/>
            <a:gd name="adj4" fmla="val 8316844"/>
            <a:gd name="adj5" fmla="val 1826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5858423-F5BE-4D41-9804-042C740856E4}">
      <dsp:nvSpPr>
        <dsp:cNvPr id="0" name=""/>
        <dsp:cNvSpPr/>
      </dsp:nvSpPr>
      <dsp:spPr>
        <a:xfrm>
          <a:off x="4191491" y="2367055"/>
          <a:ext cx="2019133" cy="358569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Humnst777 BlkCn BT" pitchFamily="34" charset="0"/>
              <a:cs typeface="Times New Roman" panose="02020603050405020304" pitchFamily="18" charset="0"/>
            </a:rPr>
            <a:t>TRANSFORMASI</a:t>
          </a:r>
          <a:endParaRPr lang="en-GB" sz="16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4397103" y="2403569"/>
        <a:ext cx="1607909" cy="285541"/>
      </dsp:txXfrm>
    </dsp:sp>
    <dsp:sp modelId="{FB671B55-2C90-4287-91CE-9D9736DF3A65}">
      <dsp:nvSpPr>
        <dsp:cNvPr id="0" name=""/>
        <dsp:cNvSpPr/>
      </dsp:nvSpPr>
      <dsp:spPr>
        <a:xfrm>
          <a:off x="6505553" y="1093969"/>
          <a:ext cx="1859466" cy="1326311"/>
        </a:xfrm>
        <a:prstGeom prst="rect">
          <a:avLst/>
        </a:prstGeom>
        <a:solidFill>
          <a:schemeClr val="lt1">
            <a:hueOff val="0"/>
            <a:satOff val="0"/>
            <a:lumOff val="0"/>
            <a:alpha val="57000"/>
          </a:schemeClr>
        </a:solidFill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528A08B-A61F-49AA-B1DD-CF5FD2320751}">
      <dsp:nvSpPr>
        <dsp:cNvPr id="0" name=""/>
        <dsp:cNvSpPr/>
      </dsp:nvSpPr>
      <dsp:spPr>
        <a:xfrm>
          <a:off x="6629892" y="847871"/>
          <a:ext cx="1652858" cy="249124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Humnst777 BlkCn BT" pitchFamily="34" charset="0"/>
              <a:cs typeface="Times New Roman" panose="02020603050405020304" pitchFamily="18" charset="0"/>
            </a:rPr>
            <a:t>REKOMBINASI</a:t>
          </a:r>
          <a:endParaRPr lang="en-GB" sz="16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6793581" y="872543"/>
        <a:ext cx="1325480" cy="19978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9F7316-2417-4551-8A08-B31F4829F4C0}">
      <dsp:nvSpPr>
        <dsp:cNvPr id="0" name=""/>
        <dsp:cNvSpPr/>
      </dsp:nvSpPr>
      <dsp:spPr>
        <a:xfrm>
          <a:off x="49087" y="1094937"/>
          <a:ext cx="1703221" cy="12148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7044" y="1122894"/>
        <a:ext cx="1647307" cy="898623"/>
      </dsp:txXfrm>
    </dsp:sp>
    <dsp:sp modelId="{ACF7C84D-F352-4E6E-A6FF-460CC6321F37}">
      <dsp:nvSpPr>
        <dsp:cNvPr id="0" name=""/>
        <dsp:cNvSpPr/>
      </dsp:nvSpPr>
      <dsp:spPr>
        <a:xfrm rot="495346">
          <a:off x="182008" y="625108"/>
          <a:ext cx="3255441" cy="2342263"/>
        </a:xfrm>
        <a:prstGeom prst="leftCircularArrow">
          <a:avLst>
            <a:gd name="adj1" fmla="val 1515"/>
            <a:gd name="adj2" fmla="val 179554"/>
            <a:gd name="adj3" fmla="val 909040"/>
            <a:gd name="adj4" fmla="val 7978464"/>
            <a:gd name="adj5" fmla="val 1768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8823DA2-B72B-4956-B9F7-9CDEB47A9E9F}">
      <dsp:nvSpPr>
        <dsp:cNvPr id="0" name=""/>
        <dsp:cNvSpPr/>
      </dsp:nvSpPr>
      <dsp:spPr>
        <a:xfrm>
          <a:off x="0" y="2352979"/>
          <a:ext cx="2075224" cy="437314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Humnst777 BlkCn BT" pitchFamily="34" charset="0"/>
              <a:cs typeface="Times New Roman" panose="02020603050405020304" pitchFamily="18" charset="0"/>
            </a:rPr>
            <a:t>BENTUK DASAR</a:t>
          </a:r>
          <a:endParaRPr lang="en-GB" sz="16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218489" y="2399021"/>
        <a:ext cx="1638246" cy="345230"/>
      </dsp:txXfrm>
    </dsp:sp>
    <dsp:sp modelId="{48158FB8-1D96-481F-A7B6-69628AE67F54}">
      <dsp:nvSpPr>
        <dsp:cNvPr id="0" name=""/>
        <dsp:cNvSpPr/>
      </dsp:nvSpPr>
      <dsp:spPr>
        <a:xfrm>
          <a:off x="2247074" y="1094937"/>
          <a:ext cx="1703221" cy="12148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75031" y="1383222"/>
        <a:ext cx="1647307" cy="898623"/>
      </dsp:txXfrm>
    </dsp:sp>
    <dsp:sp modelId="{1AB7DC4E-F4D6-42E8-A410-817110A6B87F}">
      <dsp:nvSpPr>
        <dsp:cNvPr id="0" name=""/>
        <dsp:cNvSpPr/>
      </dsp:nvSpPr>
      <dsp:spPr>
        <a:xfrm rot="21256965">
          <a:off x="2273012" y="462317"/>
          <a:ext cx="3177032" cy="2266993"/>
        </a:xfrm>
        <a:prstGeom prst="circularArrow">
          <a:avLst>
            <a:gd name="adj1" fmla="val 1566"/>
            <a:gd name="adj2" fmla="val 185727"/>
            <a:gd name="adj3" fmla="val 20620781"/>
            <a:gd name="adj4" fmla="val 13557529"/>
            <a:gd name="adj5" fmla="val 1827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2AFF95E-6503-4547-ACCA-E2C1618CC517}">
      <dsp:nvSpPr>
        <dsp:cNvPr id="0" name=""/>
        <dsp:cNvSpPr/>
      </dsp:nvSpPr>
      <dsp:spPr>
        <a:xfrm>
          <a:off x="2343292" y="667983"/>
          <a:ext cx="1513974" cy="338529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Humnst777 BlkCn BT" pitchFamily="34" charset="0"/>
              <a:cs typeface="Times New Roman" panose="02020603050405020304" pitchFamily="18" charset="0"/>
            </a:rPr>
            <a:t>PEMISAHAN</a:t>
          </a:r>
          <a:endParaRPr lang="en-GB" sz="16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2504720" y="704079"/>
        <a:ext cx="1191118" cy="266337"/>
      </dsp:txXfrm>
    </dsp:sp>
    <dsp:sp modelId="{E1A8C428-8235-4F58-8545-1CFB243E6EBD}">
      <dsp:nvSpPr>
        <dsp:cNvPr id="0" name=""/>
        <dsp:cNvSpPr/>
      </dsp:nvSpPr>
      <dsp:spPr>
        <a:xfrm>
          <a:off x="4164435" y="1094937"/>
          <a:ext cx="1703221" cy="12148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92392" y="1122894"/>
        <a:ext cx="1647307" cy="898623"/>
      </dsp:txXfrm>
    </dsp:sp>
    <dsp:sp modelId="{F3675727-5101-4FDE-A2DB-3F3E5A9CAD5E}">
      <dsp:nvSpPr>
        <dsp:cNvPr id="0" name=""/>
        <dsp:cNvSpPr/>
      </dsp:nvSpPr>
      <dsp:spPr>
        <a:xfrm rot="439326">
          <a:off x="4207310" y="666915"/>
          <a:ext cx="3206137" cy="2350712"/>
        </a:xfrm>
        <a:prstGeom prst="leftCircularArrow">
          <a:avLst>
            <a:gd name="adj1" fmla="val 1510"/>
            <a:gd name="adj2" fmla="val 178887"/>
            <a:gd name="adj3" fmla="val 868764"/>
            <a:gd name="adj4" fmla="val 7938855"/>
            <a:gd name="adj5" fmla="val 1761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5858423-F5BE-4D41-9804-042C740856E4}">
      <dsp:nvSpPr>
        <dsp:cNvPr id="0" name=""/>
        <dsp:cNvSpPr/>
      </dsp:nvSpPr>
      <dsp:spPr>
        <a:xfrm>
          <a:off x="4115287" y="2367271"/>
          <a:ext cx="1859459" cy="446917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Humnst777 BlkCn BT" pitchFamily="34" charset="0"/>
              <a:cs typeface="Times New Roman" panose="02020603050405020304" pitchFamily="18" charset="0"/>
            </a:rPr>
            <a:t>TRANSFORMASI</a:t>
          </a:r>
          <a:endParaRPr lang="en-GB" sz="16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4316796" y="2415703"/>
        <a:ext cx="1456441" cy="350053"/>
      </dsp:txXfrm>
    </dsp:sp>
    <dsp:sp modelId="{FB671B55-2C90-4287-91CE-9D9736DF3A65}">
      <dsp:nvSpPr>
        <dsp:cNvPr id="0" name=""/>
        <dsp:cNvSpPr/>
      </dsp:nvSpPr>
      <dsp:spPr>
        <a:xfrm>
          <a:off x="6254539" y="1094937"/>
          <a:ext cx="1703221" cy="12148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528A08B-A61F-49AA-B1DD-CF5FD2320751}">
      <dsp:nvSpPr>
        <dsp:cNvPr id="0" name=""/>
        <dsp:cNvSpPr/>
      </dsp:nvSpPr>
      <dsp:spPr>
        <a:xfrm>
          <a:off x="6172689" y="628567"/>
          <a:ext cx="1810289" cy="377773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Humnst777 BlkCn BT" pitchFamily="34" charset="0"/>
              <a:cs typeface="Times New Roman" panose="02020603050405020304" pitchFamily="18" charset="0"/>
            </a:rPr>
            <a:t>REKOMBINASI</a:t>
          </a:r>
          <a:endParaRPr lang="en-GB" sz="16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6362898" y="668260"/>
        <a:ext cx="1429871" cy="29838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9F7316-2417-4551-8A08-B31F4829F4C0}">
      <dsp:nvSpPr>
        <dsp:cNvPr id="0" name=""/>
        <dsp:cNvSpPr/>
      </dsp:nvSpPr>
      <dsp:spPr>
        <a:xfrm>
          <a:off x="204" y="1109696"/>
          <a:ext cx="1898298" cy="13540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364" y="1140856"/>
        <a:ext cx="1835978" cy="1001544"/>
      </dsp:txXfrm>
    </dsp:sp>
    <dsp:sp modelId="{ACF7C84D-F352-4E6E-A6FF-460CC6321F37}">
      <dsp:nvSpPr>
        <dsp:cNvPr id="0" name=""/>
        <dsp:cNvSpPr/>
      </dsp:nvSpPr>
      <dsp:spPr>
        <a:xfrm rot="495346">
          <a:off x="-56999" y="735838"/>
          <a:ext cx="3486991" cy="2508861"/>
        </a:xfrm>
        <a:prstGeom prst="leftCircularArrow">
          <a:avLst>
            <a:gd name="adj1" fmla="val 1577"/>
            <a:gd name="adj2" fmla="val 187090"/>
            <a:gd name="adj3" fmla="val 714732"/>
            <a:gd name="adj4" fmla="val 7776621"/>
            <a:gd name="adj5" fmla="val 1839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8823DA2-B72B-4956-B9F7-9CDEB47A9E9F}">
      <dsp:nvSpPr>
        <dsp:cNvPr id="0" name=""/>
        <dsp:cNvSpPr/>
      </dsp:nvSpPr>
      <dsp:spPr>
        <a:xfrm>
          <a:off x="70351" y="2473055"/>
          <a:ext cx="1687376" cy="627685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b="0" kern="1200" dirty="0" smtClean="0">
              <a:latin typeface="Humnst777 BlkCn BT" pitchFamily="34" charset="0"/>
              <a:cs typeface="Times New Roman" panose="02020603050405020304" pitchFamily="18" charset="0"/>
            </a:rPr>
            <a:t>BENTUK DASAR</a:t>
          </a:r>
          <a:endParaRPr lang="en-GB" sz="1600" b="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276350" y="2549684"/>
        <a:ext cx="1275378" cy="474427"/>
      </dsp:txXfrm>
    </dsp:sp>
    <dsp:sp modelId="{48158FB8-1D96-481F-A7B6-69628AE67F54}">
      <dsp:nvSpPr>
        <dsp:cNvPr id="0" name=""/>
        <dsp:cNvSpPr/>
      </dsp:nvSpPr>
      <dsp:spPr>
        <a:xfrm>
          <a:off x="2137169" y="1120819"/>
          <a:ext cx="1898298" cy="13540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68329" y="1442124"/>
        <a:ext cx="1835978" cy="1001544"/>
      </dsp:txXfrm>
    </dsp:sp>
    <dsp:sp modelId="{1AB7DC4E-F4D6-42E8-A410-817110A6B87F}">
      <dsp:nvSpPr>
        <dsp:cNvPr id="0" name=""/>
        <dsp:cNvSpPr/>
      </dsp:nvSpPr>
      <dsp:spPr>
        <a:xfrm rot="21256965">
          <a:off x="2470675" y="586721"/>
          <a:ext cx="3213260" cy="2292843"/>
        </a:xfrm>
        <a:prstGeom prst="circularArrow">
          <a:avLst>
            <a:gd name="adj1" fmla="val 1725"/>
            <a:gd name="adj2" fmla="val 205406"/>
            <a:gd name="adj3" fmla="val 20292376"/>
            <a:gd name="adj4" fmla="val 13248804"/>
            <a:gd name="adj5" fmla="val 2013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2AFF95E-6503-4547-ACCA-E2C1618CC517}">
      <dsp:nvSpPr>
        <dsp:cNvPr id="0" name=""/>
        <dsp:cNvSpPr/>
      </dsp:nvSpPr>
      <dsp:spPr>
        <a:xfrm>
          <a:off x="2398390" y="869582"/>
          <a:ext cx="1687376" cy="254326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Humnst777 BlkCn BT" pitchFamily="34" charset="0"/>
              <a:cs typeface="Times New Roman" panose="02020603050405020304" pitchFamily="18" charset="0"/>
            </a:rPr>
            <a:t>PEMISAHAN</a:t>
          </a:r>
          <a:endParaRPr lang="en-GB" sz="16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2565497" y="894769"/>
        <a:ext cx="1353162" cy="203952"/>
      </dsp:txXfrm>
    </dsp:sp>
    <dsp:sp modelId="{E1A8C428-8235-4F58-8545-1CFB243E6EBD}">
      <dsp:nvSpPr>
        <dsp:cNvPr id="0" name=""/>
        <dsp:cNvSpPr/>
      </dsp:nvSpPr>
      <dsp:spPr>
        <a:xfrm>
          <a:off x="4274134" y="1120819"/>
          <a:ext cx="1898298" cy="13540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4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05294" y="1151979"/>
        <a:ext cx="1835978" cy="1001544"/>
      </dsp:txXfrm>
    </dsp:sp>
    <dsp:sp modelId="{F3675727-5101-4FDE-A2DB-3F3E5A9CAD5E}">
      <dsp:nvSpPr>
        <dsp:cNvPr id="0" name=""/>
        <dsp:cNvSpPr/>
      </dsp:nvSpPr>
      <dsp:spPr>
        <a:xfrm rot="439326">
          <a:off x="4571237" y="693960"/>
          <a:ext cx="3305139" cy="2423300"/>
        </a:xfrm>
        <a:prstGeom prst="leftCircularArrow">
          <a:avLst>
            <a:gd name="adj1" fmla="val 1632"/>
            <a:gd name="adj2" fmla="val 193940"/>
            <a:gd name="adj3" fmla="val 1121947"/>
            <a:gd name="adj4" fmla="val 8176986"/>
            <a:gd name="adj5" fmla="val 1904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5858423-F5BE-4D41-9804-042C740856E4}">
      <dsp:nvSpPr>
        <dsp:cNvPr id="0" name=""/>
        <dsp:cNvSpPr/>
      </dsp:nvSpPr>
      <dsp:spPr>
        <a:xfrm>
          <a:off x="4342840" y="2358412"/>
          <a:ext cx="2072407" cy="490216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Humnst777 BlkCn BT" pitchFamily="34" charset="0"/>
              <a:cs typeface="Times New Roman" panose="02020603050405020304" pitchFamily="18" charset="0"/>
            </a:rPr>
            <a:t>TRANSFORMASI</a:t>
          </a:r>
          <a:endParaRPr lang="en-GB" sz="16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4566605" y="2411342"/>
        <a:ext cx="1624877" cy="384356"/>
      </dsp:txXfrm>
    </dsp:sp>
    <dsp:sp modelId="{FB671B55-2C90-4287-91CE-9D9736DF3A65}">
      <dsp:nvSpPr>
        <dsp:cNvPr id="0" name=""/>
        <dsp:cNvSpPr/>
      </dsp:nvSpPr>
      <dsp:spPr>
        <a:xfrm>
          <a:off x="6603615" y="1120819"/>
          <a:ext cx="1898298" cy="13540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528A08B-A61F-49AA-B1DD-CF5FD2320751}">
      <dsp:nvSpPr>
        <dsp:cNvPr id="0" name=""/>
        <dsp:cNvSpPr/>
      </dsp:nvSpPr>
      <dsp:spPr>
        <a:xfrm>
          <a:off x="6629888" y="663848"/>
          <a:ext cx="1804715" cy="360993"/>
        </a:xfrm>
        <a:prstGeom prst="parallelogram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Humnst777 BlkCn BT" pitchFamily="34" charset="0"/>
              <a:cs typeface="Times New Roman" panose="02020603050405020304" pitchFamily="18" charset="0"/>
            </a:rPr>
            <a:t>REKOMBINASI</a:t>
          </a:r>
          <a:endParaRPr lang="en-GB" sz="1100" kern="1200" dirty="0">
            <a:latin typeface="Humnst777 BlkCn BT" pitchFamily="34" charset="0"/>
            <a:cs typeface="Times New Roman" panose="02020603050405020304" pitchFamily="18" charset="0"/>
          </a:endParaRPr>
        </a:p>
      </dsp:txBody>
      <dsp:txXfrm>
        <a:off x="6817884" y="701452"/>
        <a:ext cx="1428723" cy="2857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D593B1-7F01-496B-91A1-1D98EDB62F05}" type="datetimeFigureOut">
              <a:rPr lang="id-ID" smtClean="0"/>
              <a:pPr/>
              <a:t>31/12/2019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E577FC-0FED-41D0-ACFF-4ED6262ECC42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52740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47</a:t>
            </a:fld>
            <a:endParaRPr lang="id-ID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48</a:t>
            </a:fld>
            <a:endParaRPr lang="id-ID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49</a:t>
            </a:fld>
            <a:endParaRPr lang="id-ID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50</a:t>
            </a:fld>
            <a:endParaRPr lang="id-ID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51</a:t>
            </a:fld>
            <a:endParaRPr lang="id-ID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52</a:t>
            </a:fld>
            <a:endParaRPr lang="id-ID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53</a:t>
            </a:fld>
            <a:endParaRPr lang="id-ID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54</a:t>
            </a:fld>
            <a:endParaRPr lang="id-ID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55</a:t>
            </a:fld>
            <a:endParaRPr lang="id-ID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56</a:t>
            </a:fld>
            <a:endParaRPr lang="id-ID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57</a:t>
            </a:fld>
            <a:endParaRPr lang="id-ID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58</a:t>
            </a:fld>
            <a:endParaRPr lang="id-ID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60</a:t>
            </a:fld>
            <a:endParaRPr lang="id-ID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61</a:t>
            </a:fld>
            <a:endParaRPr lang="id-ID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62</a:t>
            </a:fld>
            <a:endParaRPr lang="id-ID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63</a:t>
            </a:fld>
            <a:endParaRPr lang="id-ID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64</a:t>
            </a:fld>
            <a:endParaRPr lang="id-ID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65</a:t>
            </a:fld>
            <a:endParaRPr lang="id-ID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66</a:t>
            </a:fld>
            <a:endParaRPr lang="id-ID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67</a:t>
            </a:fld>
            <a:endParaRPr lang="id-ID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68</a:t>
            </a:fld>
            <a:endParaRPr lang="id-ID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69</a:t>
            </a:fld>
            <a:endParaRPr lang="id-ID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70</a:t>
            </a:fld>
            <a:endParaRPr lang="id-ID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71</a:t>
            </a:fld>
            <a:endParaRPr lang="id-ID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73</a:t>
            </a:fld>
            <a:endParaRPr lang="id-ID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74</a:t>
            </a:fld>
            <a:endParaRPr lang="id-ID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75</a:t>
            </a:fld>
            <a:endParaRPr lang="id-ID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76</a:t>
            </a:fld>
            <a:endParaRPr lang="id-ID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77</a:t>
            </a:fld>
            <a:endParaRPr lang="id-ID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78</a:t>
            </a:fld>
            <a:endParaRPr lang="id-ID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79</a:t>
            </a:fld>
            <a:endParaRPr lang="id-ID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80</a:t>
            </a:fld>
            <a:endParaRPr lang="id-ID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81</a:t>
            </a:fld>
            <a:endParaRPr lang="id-ID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82</a:t>
            </a:fld>
            <a:endParaRPr lang="id-ID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83</a:t>
            </a:fld>
            <a:endParaRPr lang="id-ID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E577FC-0FED-41D0-ACFF-4ED6262ECC42}" type="slidenum">
              <a:rPr lang="id-ID" smtClean="0"/>
              <a:pPr/>
              <a:t>84</a:t>
            </a:fld>
            <a:endParaRPr lang="id-ID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4A66F2-FD33-4E72-B36A-2D6DF6CFD57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57CB83-7328-427F-9EDD-45D82F67D3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AB92D6-0720-4055-BDEE-2E4E70822D5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CF47E-570F-4FE8-B211-CECFCE87AF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C4675E-28E3-4EB8-805B-DF822757185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4853F5-FE40-47BA-B076-F5B37490CD6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D05FB2-035B-431A-BCBC-D6245EB7E7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4A2ABA-E3D7-4019-87FC-210B80641D6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D95BFF-E484-4764-9DBB-8DD4871EAB5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CBB3FA-38F0-4E4E-9C74-6248CFFEF90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B39C5D-493A-4CDF-81FD-95BC3A7935A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E645826-3569-435F-88DF-F267F0C6265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diagramLayout" Target="../diagrams/layout5.xml"/><Relationship Id="rId7" Type="http://schemas.openxmlformats.org/officeDocument/2006/relationships/image" Target="../media/image28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10" Type="http://schemas.openxmlformats.org/officeDocument/2006/relationships/image" Target="../media/image31.jpeg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9800" y="152400"/>
            <a:ext cx="7772400" cy="1470025"/>
          </a:xfrm>
        </p:spPr>
        <p:txBody>
          <a:bodyPr/>
          <a:lstStyle/>
          <a:p>
            <a:r>
              <a:rPr lang="id-ID" dirty="0" smtClean="0">
                <a:solidFill>
                  <a:srgbClr val="FF0066"/>
                </a:solidFill>
                <a:latin typeface="Futura Md BT" pitchFamily="34" charset="0"/>
              </a:rPr>
              <a:t>Arsitektur Dekonstruksi</a:t>
            </a:r>
            <a:endParaRPr lang="en-US" dirty="0">
              <a:solidFill>
                <a:srgbClr val="FF0066"/>
              </a:solidFill>
              <a:latin typeface="Futura Md BT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00400" y="1066800"/>
            <a:ext cx="6400800" cy="1752600"/>
          </a:xfrm>
        </p:spPr>
        <p:txBody>
          <a:bodyPr/>
          <a:lstStyle/>
          <a:p>
            <a:r>
              <a:rPr lang="id-ID" sz="2800" dirty="0" smtClean="0">
                <a:solidFill>
                  <a:srgbClr val="00B050"/>
                </a:solidFill>
                <a:latin typeface="Calibri" pitchFamily="34" charset="0"/>
              </a:rPr>
              <a:t>Oleh M. Agung Wahyudi, ST.MT.</a:t>
            </a:r>
            <a:endParaRPr lang="en-US" sz="2800" dirty="0">
              <a:solidFill>
                <a:srgbClr val="00B05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2"/>
          <p:cNvSpPr txBox="1">
            <a:spLocks/>
          </p:cNvSpPr>
          <p:nvPr/>
        </p:nvSpPr>
        <p:spPr bwMode="auto">
          <a:xfrm>
            <a:off x="3352800" y="1600200"/>
            <a:ext cx="5310188" cy="2438400"/>
          </a:xfrm>
          <a:prstGeom prst="rect">
            <a:avLst/>
          </a:prstGeom>
          <a:solidFill>
            <a:srgbClr val="FFFF99">
              <a:alpha val="54118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“</a:t>
            </a:r>
            <a:r>
              <a:rPr kumimoji="0" lang="en-US" altLang="en-US" sz="2400" b="0" i="1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When we deconstruct anything, we simply do not destroy,</a:t>
            </a:r>
            <a:r>
              <a:rPr kumimoji="0" lang="en-GB" altLang="en-US" sz="2400" b="0" i="1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dissolve or cancel the legitimacy of what we will be constructing</a:t>
            </a: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”. 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-Jacques Derrida-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en-US" altLang="en-US" sz="2400" b="0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شكل حر 7"/>
          <p:cNvSpPr/>
          <p:nvPr/>
        </p:nvSpPr>
        <p:spPr>
          <a:xfrm>
            <a:off x="139700" y="1493838"/>
            <a:ext cx="2832100" cy="2773362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عنصر نائب للمحتوى 2"/>
          <p:cNvSpPr txBox="1">
            <a:spLocks/>
          </p:cNvSpPr>
          <p:nvPr/>
        </p:nvSpPr>
        <p:spPr bwMode="auto">
          <a:xfrm>
            <a:off x="1066800" y="4419600"/>
            <a:ext cx="7872684" cy="1044677"/>
          </a:xfrm>
          <a:custGeom>
            <a:avLst/>
            <a:gdLst>
              <a:gd name="connsiteX0" fmla="*/ 0 w 6781800"/>
              <a:gd name="connsiteY0" fmla="*/ 0 h 838200"/>
              <a:gd name="connsiteX1" fmla="*/ 6781800 w 6781800"/>
              <a:gd name="connsiteY1" fmla="*/ 0 h 838200"/>
              <a:gd name="connsiteX2" fmla="*/ 6781800 w 6781800"/>
              <a:gd name="connsiteY2" fmla="*/ 838200 h 838200"/>
              <a:gd name="connsiteX3" fmla="*/ 0 w 6781800"/>
              <a:gd name="connsiteY3" fmla="*/ 838200 h 838200"/>
              <a:gd name="connsiteX4" fmla="*/ 0 w 6781800"/>
              <a:gd name="connsiteY4" fmla="*/ 0 h 838200"/>
              <a:gd name="connsiteX0" fmla="*/ 0 w 7135265"/>
              <a:gd name="connsiteY0" fmla="*/ 0 h 838200"/>
              <a:gd name="connsiteX1" fmla="*/ 7135265 w 7135265"/>
              <a:gd name="connsiteY1" fmla="*/ 0 h 838200"/>
              <a:gd name="connsiteX2" fmla="*/ 7135265 w 7135265"/>
              <a:gd name="connsiteY2" fmla="*/ 838200 h 838200"/>
              <a:gd name="connsiteX3" fmla="*/ 353465 w 7135265"/>
              <a:gd name="connsiteY3" fmla="*/ 838200 h 838200"/>
              <a:gd name="connsiteX4" fmla="*/ 0 w 7135265"/>
              <a:gd name="connsiteY4" fmla="*/ 0 h 838200"/>
              <a:gd name="connsiteX0" fmla="*/ 0 w 7872684"/>
              <a:gd name="connsiteY0" fmla="*/ 14748 h 852948"/>
              <a:gd name="connsiteX1" fmla="*/ 7872684 w 7872684"/>
              <a:gd name="connsiteY1" fmla="*/ 0 h 852948"/>
              <a:gd name="connsiteX2" fmla="*/ 7135265 w 7872684"/>
              <a:gd name="connsiteY2" fmla="*/ 852948 h 852948"/>
              <a:gd name="connsiteX3" fmla="*/ 353465 w 7872684"/>
              <a:gd name="connsiteY3" fmla="*/ 852948 h 852948"/>
              <a:gd name="connsiteX4" fmla="*/ 0 w 7872684"/>
              <a:gd name="connsiteY4" fmla="*/ 14748 h 852948"/>
              <a:gd name="connsiteX0" fmla="*/ 0 w 7872684"/>
              <a:gd name="connsiteY0" fmla="*/ 14748 h 1044677"/>
              <a:gd name="connsiteX1" fmla="*/ 7872684 w 7872684"/>
              <a:gd name="connsiteY1" fmla="*/ 0 h 1044677"/>
              <a:gd name="connsiteX2" fmla="*/ 6899291 w 7872684"/>
              <a:gd name="connsiteY2" fmla="*/ 1044677 h 1044677"/>
              <a:gd name="connsiteX3" fmla="*/ 353465 w 7872684"/>
              <a:gd name="connsiteY3" fmla="*/ 852948 h 1044677"/>
              <a:gd name="connsiteX4" fmla="*/ 0 w 7872684"/>
              <a:gd name="connsiteY4" fmla="*/ 14748 h 1044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72684" h="1044677">
                <a:moveTo>
                  <a:pt x="0" y="14748"/>
                </a:moveTo>
                <a:lnTo>
                  <a:pt x="7872684" y="0"/>
                </a:lnTo>
                <a:lnTo>
                  <a:pt x="6899291" y="1044677"/>
                </a:lnTo>
                <a:lnTo>
                  <a:pt x="353465" y="852948"/>
                </a:lnTo>
                <a:lnTo>
                  <a:pt x="0" y="14748"/>
                </a:lnTo>
                <a:close/>
              </a:path>
            </a:pathLst>
          </a:custGeom>
          <a:solidFill>
            <a:srgbClr val="FFC000">
              <a:alpha val="65098"/>
            </a:srgb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tIns="144000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0" eaLnBrk="1" hangingPunct="1">
              <a:buFont typeface="Wingdings 3" pitchFamily="18" charset="2"/>
              <a:buNone/>
              <a:defRPr/>
            </a:pPr>
            <a:r>
              <a:rPr lang="id-ID" altLang="en-US" sz="3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Lalu,</a:t>
            </a:r>
            <a:r>
              <a:rPr lang="en-US" altLang="en-US" sz="3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altLang="en-US" sz="3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apakah </a:t>
            </a:r>
            <a:r>
              <a:rPr lang="en-US" altLang="en-US" sz="3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id-ID" altLang="en-US" sz="3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altLang="en-US" sz="3600" b="1" dirty="0" err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onstru</a:t>
            </a:r>
            <a:r>
              <a:rPr lang="id-ID" altLang="en-US" sz="3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ks</a:t>
            </a:r>
            <a:r>
              <a:rPr lang="en-US" altLang="en-US" sz="3600" b="1" dirty="0" err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d-ID" altLang="en-US" sz="3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itu</a:t>
            </a:r>
            <a:r>
              <a:rPr lang="en-US" altLang="en-US" sz="3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Gill Sans MT" pitchFamily="34" charset="0"/>
              </a:rPr>
              <a:t>Pengantar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ill Sans M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219200"/>
            <a:ext cx="8229600" cy="4114800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r>
              <a:rPr lang="id-ID" sz="2800" dirty="0" smtClean="0">
                <a:solidFill>
                  <a:srgbClr val="002060"/>
                </a:solidFill>
                <a:latin typeface="Humnst777 BT" pitchFamily="34" charset="0"/>
              </a:rPr>
              <a:t>Merupakan gerakan arsitektur yang dimulai pada awal 1980-an.</a:t>
            </a:r>
          </a:p>
          <a:p>
            <a:r>
              <a:rPr lang="id-ID" sz="2800" dirty="0" smtClean="0">
                <a:solidFill>
                  <a:srgbClr val="002060"/>
                </a:solidFill>
                <a:latin typeface="Humnst777 BT" pitchFamily="34" charset="0"/>
              </a:rPr>
              <a:t>Dipengaruhi oleh teori "Dekonstruksi".</a:t>
            </a:r>
          </a:p>
          <a:p>
            <a:r>
              <a:rPr lang="id-ID" sz="2800" dirty="0" smtClean="0">
                <a:solidFill>
                  <a:srgbClr val="002060"/>
                </a:solidFill>
                <a:latin typeface="Humnst777 BT" pitchFamily="34" charset="0"/>
              </a:rPr>
              <a:t>Ditandai dengan </a:t>
            </a:r>
            <a:r>
              <a:rPr lang="id-ID" sz="2800" b="1" dirty="0" smtClean="0">
                <a:solidFill>
                  <a:srgbClr val="002060"/>
                </a:solidFill>
                <a:latin typeface="Humnst777 BT" pitchFamily="34" charset="0"/>
              </a:rPr>
              <a:t>fragmentasi</a:t>
            </a:r>
            <a:r>
              <a:rPr lang="id-ID" sz="2800" dirty="0" smtClean="0">
                <a:solidFill>
                  <a:srgbClr val="002060"/>
                </a:solidFill>
                <a:latin typeface="Humnst777 BT" pitchFamily="34" charset="0"/>
              </a:rPr>
              <a:t>, dan minat dalam </a:t>
            </a:r>
            <a:r>
              <a:rPr lang="id-ID" sz="2800" b="1" dirty="0" smtClean="0">
                <a:solidFill>
                  <a:srgbClr val="002060"/>
                </a:solidFill>
                <a:latin typeface="Humnst777 BT" pitchFamily="34" charset="0"/>
              </a:rPr>
              <a:t>memanipulasi permukaan struktur atau kulit </a:t>
            </a:r>
            <a:r>
              <a:rPr lang="id-ID" sz="2800" dirty="0" smtClean="0">
                <a:solidFill>
                  <a:srgbClr val="002060"/>
                </a:solidFill>
                <a:latin typeface="Humnst777 BT" pitchFamily="34" charset="0"/>
              </a:rPr>
              <a:t>melalui perubahan Volume dasar bentuk arsitektur (kubus, Balok, Piramida &amp; bola) untuk digabungkan dalam sebuah bentuk hibrida baru.</a:t>
            </a:r>
            <a:endParaRPr lang="en-US" sz="28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381000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BT" pitchFamily="34" charset="0"/>
                <a:ea typeface="+mj-ea"/>
                <a:cs typeface="+mj-cs"/>
              </a:rPr>
              <a:t>Apakah Dekonstruksi itu?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Futura Md BT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uiExpand="1" build="p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Gill Sans MT" pitchFamily="34" charset="0"/>
              </a:rPr>
              <a:t>Pengantar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ill Sans MT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685800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d-ID" sz="3600" kern="0" dirty="0" smtClean="0">
                <a:solidFill>
                  <a:srgbClr val="7030A0"/>
                </a:solidFill>
                <a:latin typeface="Futura Md BT" pitchFamily="34" charset="0"/>
                <a:ea typeface="+mj-ea"/>
                <a:cs typeface="+mj-cs"/>
              </a:rPr>
              <a:t>Proses </a:t>
            </a:r>
            <a:r>
              <a:rPr kumimoji="0" lang="id-ID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BT" pitchFamily="34" charset="0"/>
                <a:ea typeface="+mj-ea"/>
                <a:cs typeface="+mj-cs"/>
              </a:rPr>
              <a:t>Dekonstruksi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Futura Md BT" pitchFamily="34" charset="0"/>
              <a:ea typeface="+mj-ea"/>
              <a:cs typeface="+mj-cs"/>
            </a:endParaRPr>
          </a:p>
        </p:txBody>
      </p:sp>
      <p:graphicFrame>
        <p:nvGraphicFramePr>
          <p:cNvPr id="7" name="رسم تخطيطي 1"/>
          <p:cNvGraphicFramePr/>
          <p:nvPr/>
        </p:nvGraphicFramePr>
        <p:xfrm>
          <a:off x="304800" y="1295400"/>
          <a:ext cx="8565644" cy="35766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مستطيل 2"/>
          <p:cNvSpPr/>
          <p:nvPr/>
        </p:nvSpPr>
        <p:spPr>
          <a:xfrm>
            <a:off x="731332" y="2592388"/>
            <a:ext cx="1009650" cy="1009650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9" name="رابط مستقيم 14"/>
          <p:cNvCxnSpPr/>
          <p:nvPr/>
        </p:nvCxnSpPr>
        <p:spPr>
          <a:xfrm>
            <a:off x="2571750" y="2514600"/>
            <a:ext cx="1009650" cy="0"/>
          </a:xfrm>
          <a:prstGeom prst="line">
            <a:avLst/>
          </a:prstGeom>
          <a:ln w="381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رابط مستقيم 16"/>
          <p:cNvCxnSpPr/>
          <p:nvPr/>
        </p:nvCxnSpPr>
        <p:spPr>
          <a:xfrm>
            <a:off x="3581400" y="2514600"/>
            <a:ext cx="0" cy="1009650"/>
          </a:xfrm>
          <a:prstGeom prst="line">
            <a:avLst/>
          </a:prstGeom>
          <a:ln w="381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رابط مستقيم 18"/>
          <p:cNvCxnSpPr/>
          <p:nvPr/>
        </p:nvCxnSpPr>
        <p:spPr>
          <a:xfrm>
            <a:off x="2438400" y="2647950"/>
            <a:ext cx="0" cy="1009650"/>
          </a:xfrm>
          <a:prstGeom prst="line">
            <a:avLst/>
          </a:prstGeom>
          <a:ln w="381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رابط مستقيم 20"/>
          <p:cNvCxnSpPr/>
          <p:nvPr/>
        </p:nvCxnSpPr>
        <p:spPr>
          <a:xfrm>
            <a:off x="2438400" y="3657600"/>
            <a:ext cx="1009650" cy="0"/>
          </a:xfrm>
          <a:prstGeom prst="line">
            <a:avLst/>
          </a:prstGeom>
          <a:ln w="381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رابط مستقيم 22"/>
          <p:cNvCxnSpPr/>
          <p:nvPr/>
        </p:nvCxnSpPr>
        <p:spPr>
          <a:xfrm flipV="1">
            <a:off x="4705350" y="2514600"/>
            <a:ext cx="1085850" cy="133350"/>
          </a:xfrm>
          <a:prstGeom prst="line">
            <a:avLst/>
          </a:prstGeom>
          <a:ln w="381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رابط مستقيم 23"/>
          <p:cNvCxnSpPr/>
          <p:nvPr/>
        </p:nvCxnSpPr>
        <p:spPr>
          <a:xfrm flipH="1">
            <a:off x="5581650" y="2514600"/>
            <a:ext cx="209550" cy="1009650"/>
          </a:xfrm>
          <a:prstGeom prst="line">
            <a:avLst/>
          </a:prstGeom>
          <a:ln w="381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رابط مستقيم 24"/>
          <p:cNvCxnSpPr/>
          <p:nvPr/>
        </p:nvCxnSpPr>
        <p:spPr>
          <a:xfrm>
            <a:off x="4572000" y="2819400"/>
            <a:ext cx="133350" cy="838200"/>
          </a:xfrm>
          <a:prstGeom prst="line">
            <a:avLst/>
          </a:prstGeom>
          <a:ln w="381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رابط مستقيم 25"/>
          <p:cNvCxnSpPr/>
          <p:nvPr/>
        </p:nvCxnSpPr>
        <p:spPr>
          <a:xfrm>
            <a:off x="4705350" y="3657600"/>
            <a:ext cx="704850" cy="0"/>
          </a:xfrm>
          <a:prstGeom prst="line">
            <a:avLst/>
          </a:prstGeom>
          <a:ln w="3810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مستطيل 35"/>
          <p:cNvSpPr/>
          <p:nvPr/>
        </p:nvSpPr>
        <p:spPr>
          <a:xfrm>
            <a:off x="7010400" y="2535238"/>
            <a:ext cx="1119188" cy="1079500"/>
          </a:xfrm>
          <a:custGeom>
            <a:avLst/>
            <a:gdLst>
              <a:gd name="connsiteX0" fmla="*/ 0 w 1009650"/>
              <a:gd name="connsiteY0" fmla="*/ 0 h 1009650"/>
              <a:gd name="connsiteX1" fmla="*/ 1009650 w 1009650"/>
              <a:gd name="connsiteY1" fmla="*/ 0 h 1009650"/>
              <a:gd name="connsiteX2" fmla="*/ 1009650 w 1009650"/>
              <a:gd name="connsiteY2" fmla="*/ 1009650 h 1009650"/>
              <a:gd name="connsiteX3" fmla="*/ 0 w 1009650"/>
              <a:gd name="connsiteY3" fmla="*/ 1009650 h 1009650"/>
              <a:gd name="connsiteX4" fmla="*/ 0 w 1009650"/>
              <a:gd name="connsiteY4" fmla="*/ 0 h 1009650"/>
              <a:gd name="connsiteX0" fmla="*/ 0 w 1069285"/>
              <a:gd name="connsiteY0" fmla="*/ 129209 h 1138859"/>
              <a:gd name="connsiteX1" fmla="*/ 1069285 w 1069285"/>
              <a:gd name="connsiteY1" fmla="*/ 0 h 1138859"/>
              <a:gd name="connsiteX2" fmla="*/ 1009650 w 1069285"/>
              <a:gd name="connsiteY2" fmla="*/ 1138859 h 1138859"/>
              <a:gd name="connsiteX3" fmla="*/ 0 w 1069285"/>
              <a:gd name="connsiteY3" fmla="*/ 1138859 h 1138859"/>
              <a:gd name="connsiteX4" fmla="*/ 0 w 1069285"/>
              <a:gd name="connsiteY4" fmla="*/ 129209 h 1138859"/>
              <a:gd name="connsiteX0" fmla="*/ 0 w 1069285"/>
              <a:gd name="connsiteY0" fmla="*/ 208722 h 1138859"/>
              <a:gd name="connsiteX1" fmla="*/ 1069285 w 1069285"/>
              <a:gd name="connsiteY1" fmla="*/ 0 h 1138859"/>
              <a:gd name="connsiteX2" fmla="*/ 1009650 w 1069285"/>
              <a:gd name="connsiteY2" fmla="*/ 1138859 h 1138859"/>
              <a:gd name="connsiteX3" fmla="*/ 0 w 1069285"/>
              <a:gd name="connsiteY3" fmla="*/ 1138859 h 1138859"/>
              <a:gd name="connsiteX4" fmla="*/ 0 w 1069285"/>
              <a:gd name="connsiteY4" fmla="*/ 208722 h 1138859"/>
              <a:gd name="connsiteX0" fmla="*/ 0 w 1069285"/>
              <a:gd name="connsiteY0" fmla="*/ 208722 h 1138859"/>
              <a:gd name="connsiteX1" fmla="*/ 1069285 w 1069285"/>
              <a:gd name="connsiteY1" fmla="*/ 0 h 1138859"/>
              <a:gd name="connsiteX2" fmla="*/ 1009650 w 1069285"/>
              <a:gd name="connsiteY2" fmla="*/ 1138859 h 1138859"/>
              <a:gd name="connsiteX3" fmla="*/ 109330 w 1069285"/>
              <a:gd name="connsiteY3" fmla="*/ 1128920 h 1138859"/>
              <a:gd name="connsiteX4" fmla="*/ 0 w 1069285"/>
              <a:gd name="connsiteY4" fmla="*/ 208722 h 1138859"/>
              <a:gd name="connsiteX0" fmla="*/ 0 w 1069285"/>
              <a:gd name="connsiteY0" fmla="*/ 208722 h 1138859"/>
              <a:gd name="connsiteX1" fmla="*/ 1069285 w 1069285"/>
              <a:gd name="connsiteY1" fmla="*/ 0 h 1138859"/>
              <a:gd name="connsiteX2" fmla="*/ 761172 w 1069285"/>
              <a:gd name="connsiteY2" fmla="*/ 1138859 h 1138859"/>
              <a:gd name="connsiteX3" fmla="*/ 109330 w 1069285"/>
              <a:gd name="connsiteY3" fmla="*/ 1128920 h 1138859"/>
              <a:gd name="connsiteX4" fmla="*/ 0 w 1069285"/>
              <a:gd name="connsiteY4" fmla="*/ 208722 h 1138859"/>
              <a:gd name="connsiteX0" fmla="*/ 0 w 1029529"/>
              <a:gd name="connsiteY0" fmla="*/ 149087 h 1079224"/>
              <a:gd name="connsiteX1" fmla="*/ 1029529 w 1029529"/>
              <a:gd name="connsiteY1" fmla="*/ 0 h 1079224"/>
              <a:gd name="connsiteX2" fmla="*/ 761172 w 1029529"/>
              <a:gd name="connsiteY2" fmla="*/ 1079224 h 1079224"/>
              <a:gd name="connsiteX3" fmla="*/ 109330 w 1029529"/>
              <a:gd name="connsiteY3" fmla="*/ 1069285 h 1079224"/>
              <a:gd name="connsiteX4" fmla="*/ 0 w 1029529"/>
              <a:gd name="connsiteY4" fmla="*/ 149087 h 1079224"/>
              <a:gd name="connsiteX0" fmla="*/ 0 w 1118981"/>
              <a:gd name="connsiteY0" fmla="*/ 178905 h 1079224"/>
              <a:gd name="connsiteX1" fmla="*/ 1118981 w 1118981"/>
              <a:gd name="connsiteY1" fmla="*/ 0 h 1079224"/>
              <a:gd name="connsiteX2" fmla="*/ 850624 w 1118981"/>
              <a:gd name="connsiteY2" fmla="*/ 1079224 h 1079224"/>
              <a:gd name="connsiteX3" fmla="*/ 198782 w 1118981"/>
              <a:gd name="connsiteY3" fmla="*/ 1069285 h 1079224"/>
              <a:gd name="connsiteX4" fmla="*/ 0 w 1118981"/>
              <a:gd name="connsiteY4" fmla="*/ 178905 h 1079224"/>
              <a:gd name="connsiteX0" fmla="*/ 0 w 1118981"/>
              <a:gd name="connsiteY0" fmla="*/ 178905 h 1079224"/>
              <a:gd name="connsiteX1" fmla="*/ 1118981 w 1118981"/>
              <a:gd name="connsiteY1" fmla="*/ 0 h 1079224"/>
              <a:gd name="connsiteX2" fmla="*/ 850624 w 1118981"/>
              <a:gd name="connsiteY2" fmla="*/ 1079224 h 1079224"/>
              <a:gd name="connsiteX3" fmla="*/ 119269 w 1118981"/>
              <a:gd name="connsiteY3" fmla="*/ 1059346 h 1079224"/>
              <a:gd name="connsiteX4" fmla="*/ 0 w 1118981"/>
              <a:gd name="connsiteY4" fmla="*/ 178905 h 1079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8981" h="1079224">
                <a:moveTo>
                  <a:pt x="0" y="178905"/>
                </a:moveTo>
                <a:lnTo>
                  <a:pt x="1118981" y="0"/>
                </a:lnTo>
                <a:lnTo>
                  <a:pt x="850624" y="1079224"/>
                </a:lnTo>
                <a:lnTo>
                  <a:pt x="119269" y="1059346"/>
                </a:lnTo>
                <a:lnTo>
                  <a:pt x="0" y="178905"/>
                </a:lnTo>
                <a:close/>
              </a:path>
            </a:pathLst>
          </a:cu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7" grpId="0">
        <p:bldAsOne/>
      </p:bldGraphic>
      <p:bldP spid="8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Gill Sans MT" pitchFamily="34" charset="0"/>
              </a:rPr>
              <a:t>Pengantar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ill Sans M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219200"/>
            <a:ext cx="8229600" cy="1524000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r>
              <a:rPr lang="id-ID" sz="2800" dirty="0" smtClean="0">
                <a:solidFill>
                  <a:srgbClr val="002060"/>
                </a:solidFill>
                <a:latin typeface="Humnst777 BT" pitchFamily="34" charset="0"/>
              </a:rPr>
              <a:t>Dekonstruksi menolak penerimaan postmodern akan referensi sejarah, serta ide ornamen sebagai olah pikir atau dekorasi.</a:t>
            </a:r>
            <a:endParaRPr lang="en-US" sz="28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381000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BT" pitchFamily="34" charset="0"/>
                <a:ea typeface="+mj-ea"/>
                <a:cs typeface="+mj-cs"/>
              </a:rPr>
              <a:t>Mengapa Dekonstruksi?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Futura Md BT" pitchFamily="34" charset="0"/>
              <a:ea typeface="+mj-ea"/>
              <a:cs typeface="+mj-cs"/>
            </a:endParaRPr>
          </a:p>
        </p:txBody>
      </p:sp>
      <p:graphicFrame>
        <p:nvGraphicFramePr>
          <p:cNvPr id="6" name="رسم تخطيطي 1"/>
          <p:cNvGraphicFramePr/>
          <p:nvPr>
            <p:extLst>
              <p:ext uri="{D42A27DB-BD31-4B8C-83A1-F6EECF244321}">
                <p14:modId xmlns:p14="http://schemas.microsoft.com/office/powerpoint/2010/main" val="444934012"/>
              </p:ext>
            </p:extLst>
          </p:nvPr>
        </p:nvGraphicFramePr>
        <p:xfrm>
          <a:off x="502156" y="2824126"/>
          <a:ext cx="8565644" cy="35766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uiExpand="1" build="p" animBg="1"/>
      <p:bldP spid="5" grpId="0"/>
      <p:bldGraphic spid="6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Gill Sans MT" pitchFamily="34" charset="0"/>
              </a:rPr>
              <a:t>Pengantar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ill Sans M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219200"/>
            <a:ext cx="8229600" cy="1066800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r>
              <a:rPr lang="id-ID" sz="2800" dirty="0" smtClean="0">
                <a:solidFill>
                  <a:srgbClr val="002060"/>
                </a:solidFill>
                <a:latin typeface="Humnst777 BT" pitchFamily="34" charset="0"/>
              </a:rPr>
              <a:t>Dekonstruksi mencoba menjauh dari 'aturan-aturan' modernisme yang mengekang seperti:</a:t>
            </a:r>
            <a:endParaRPr lang="en-US" sz="28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381000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Futura Md BT" pitchFamily="34" charset="0"/>
                <a:ea typeface="+mj-ea"/>
                <a:cs typeface="+mj-cs"/>
              </a:rPr>
              <a:t>Tujuan Dekonstruksi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Futura Md BT" pitchFamily="34" charset="0"/>
              <a:ea typeface="+mj-ea"/>
              <a:cs typeface="+mj-cs"/>
            </a:endParaRPr>
          </a:p>
        </p:txBody>
      </p:sp>
      <p:pic>
        <p:nvPicPr>
          <p:cNvPr id="7" name="Picture 2" descr="http://upload.wikimedia.org/wikipedia/commons/thumb/1/1d/Trellick_Tower2.jpg/200px-Trellick_Tower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997" y="2667000"/>
            <a:ext cx="2023403" cy="2610191"/>
          </a:xfrm>
          <a:prstGeom prst="rect">
            <a:avLst/>
          </a:prstGeom>
          <a:noFill/>
        </p:spPr>
      </p:pic>
      <p:pic>
        <p:nvPicPr>
          <p:cNvPr id="8" name="Picture 4" descr="http://media.smashingmagazine.com/wp-content/uploads/2010/03/wainwright-building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2681408"/>
            <a:ext cx="2251451" cy="2590800"/>
          </a:xfrm>
          <a:prstGeom prst="rect">
            <a:avLst/>
          </a:prstGeom>
          <a:noFill/>
        </p:spPr>
      </p:pic>
      <p:pic>
        <p:nvPicPr>
          <p:cNvPr id="9" name="Picture 8" descr="http://images.quickblogcast.com/112243-104805/lecorbusier1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825" y="2681408"/>
            <a:ext cx="3970144" cy="2590800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6858000" y="5348408"/>
            <a:ext cx="2057400" cy="707886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lvl="1" eaLnBrk="1" hangingPunct="1">
              <a:defRPr/>
            </a:pPr>
            <a:r>
              <a:rPr lang="id-ID" sz="2000" dirty="0" smtClean="0">
                <a:solidFill>
                  <a:schemeClr val="accent2">
                    <a:lumMod val="50000"/>
                  </a:schemeClr>
                </a:solidFill>
                <a:latin typeface="Humnst777 BlkCn BT" pitchFamily="34" charset="0"/>
                <a:cs typeface="Times New Roman" pitchFamily="18" charset="0"/>
              </a:rPr>
              <a:t>Kejujuran material</a:t>
            </a:r>
            <a:endParaRPr lang="en-GB" altLang="en-US" sz="2000" dirty="0" smtClean="0">
              <a:solidFill>
                <a:schemeClr val="accent2">
                  <a:lumMod val="50000"/>
                </a:schemeClr>
              </a:solidFill>
              <a:latin typeface="Humnst777 BlkCn BT" pitchFamily="34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743200" y="5348408"/>
            <a:ext cx="3886200" cy="400110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lvl="1" eaLnBrk="1" hangingPunct="1">
              <a:defRPr/>
            </a:pPr>
            <a:r>
              <a:rPr lang="id-ID" sz="2000" dirty="0" smtClean="0">
                <a:solidFill>
                  <a:schemeClr val="accent2">
                    <a:lumMod val="50000"/>
                  </a:schemeClr>
                </a:solidFill>
                <a:latin typeface="Humnst777 BlkCn BT" pitchFamily="34" charset="0"/>
                <a:cs typeface="Times New Roman" pitchFamily="18" charset="0"/>
              </a:rPr>
              <a:t>Bentuk-bentuk murni</a:t>
            </a:r>
            <a:endParaRPr lang="en-US" sz="2000" dirty="0" smtClean="0">
              <a:solidFill>
                <a:schemeClr val="accent2">
                  <a:lumMod val="50000"/>
                </a:schemeClr>
              </a:solidFill>
              <a:latin typeface="Humnst777 BlkCn BT" pitchFamily="34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8600" y="5348408"/>
            <a:ext cx="2286000" cy="1015663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lvl="1" eaLnBrk="1" hangingPunct="1">
              <a:defRPr/>
            </a:pPr>
            <a:r>
              <a:rPr lang="id-ID" sz="2000" dirty="0" smtClean="0">
                <a:solidFill>
                  <a:schemeClr val="accent2">
                    <a:lumMod val="50000"/>
                  </a:schemeClr>
                </a:solidFill>
                <a:latin typeface="Humnst777 BlkCn BT" pitchFamily="34" charset="0"/>
                <a:cs typeface="Times New Roman" pitchFamily="18" charset="0"/>
              </a:rPr>
              <a:t>Bentuk mengikuti fungsi</a:t>
            </a:r>
            <a:endParaRPr lang="en-US" sz="2000" dirty="0" smtClean="0">
              <a:solidFill>
                <a:schemeClr val="accent2">
                  <a:lumMod val="50000"/>
                </a:schemeClr>
              </a:solidFill>
              <a:latin typeface="Humnst777 BlkCn BT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  <p:bldP spid="5" grpId="0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Futura Md BT" pitchFamily="34" charset="0"/>
              </a:rPr>
              <a:t>Latar Belakang</a:t>
            </a:r>
            <a:endParaRPr lang="en-US" dirty="0">
              <a:solidFill>
                <a:srgbClr val="7030A0"/>
              </a:solidFill>
              <a:latin typeface="Futura Md BT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609600" y="990600"/>
            <a:ext cx="8153400" cy="5638800"/>
          </a:xfrm>
          <a:prstGeom prst="rect">
            <a:avLst/>
          </a:prstGeom>
          <a:solidFill>
            <a:srgbClr val="FFFF99">
              <a:alpha val="43922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lvl="0" indent="-514350">
              <a:spcBef>
                <a:spcPct val="20000"/>
              </a:spcBef>
              <a:buFont typeface="+mj-lt"/>
              <a:buAutoNum type="arabicPeriod"/>
              <a:defRPr/>
            </a:pP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De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k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onstru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k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s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i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dikenal 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publik 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melalui 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kompetisi desain arsitektur </a:t>
            </a:r>
            <a:r>
              <a:rPr lang="sv-SE" sz="2800" b="1" kern="0" dirty="0" smtClean="0">
                <a:solidFill>
                  <a:srgbClr val="002060"/>
                </a:solidFill>
                <a:latin typeface="Humnst777 BT" pitchFamily="34" charset="0"/>
              </a:rPr>
              <a:t>Parc de la Villette</a:t>
            </a:r>
            <a:r>
              <a:rPr lang="id-ID" sz="2800" b="1" kern="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seluas 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1.982 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m2 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(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t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erutama 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karya 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dari Jacques Derrida dan Peter Eisenman dan 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pe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menang 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oleh 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Bernard Tschumi).</a:t>
            </a:r>
            <a:endParaRPr kumimoji="0" lang="id-ID" sz="280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umnst777 BT" pitchFamily="34" charset="0"/>
              <a:ea typeface="+mn-ea"/>
              <a:cs typeface="+mn-cs"/>
            </a:endParaRPr>
          </a:p>
        </p:txBody>
      </p:sp>
      <p:pic>
        <p:nvPicPr>
          <p:cNvPr id="7" name="Picture 2" descr="http://www.pwpeics.se/images/pw%20cs/france%20p-z/Paris_La_Villette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3810000"/>
            <a:ext cx="3762206" cy="2821655"/>
          </a:xfrm>
          <a:prstGeom prst="rect">
            <a:avLst/>
          </a:prstGeom>
          <a:noFill/>
        </p:spPr>
      </p:pic>
      <p:pic>
        <p:nvPicPr>
          <p:cNvPr id="8" name="Picture 4" descr="http://www.hotel-aida-marais-paris.com/wp-content/uploads/2012/07/Parc-de-la-Villette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87930" y="3800352"/>
            <a:ext cx="3775070" cy="28313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File:MoMa NY USA 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21200"/>
            <a:ext cx="1752600" cy="2336800"/>
          </a:xfrm>
          <a:prstGeom prst="rect">
            <a:avLst/>
          </a:prstGeom>
          <a:noFill/>
        </p:spPr>
      </p:pic>
      <p:pic>
        <p:nvPicPr>
          <p:cNvPr id="6" name="Picture 4" descr="File:Guggenheim-bilbao-jan0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4543424"/>
            <a:ext cx="4572000" cy="2314575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Futura Md BT" pitchFamily="34" charset="0"/>
              </a:rPr>
              <a:t>Latar Belakang</a:t>
            </a:r>
            <a:endParaRPr lang="en-US" dirty="0">
              <a:solidFill>
                <a:srgbClr val="7030A0"/>
              </a:solidFill>
              <a:latin typeface="Futura Md BT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609600" y="990600"/>
            <a:ext cx="8153400" cy="4038600"/>
          </a:xfrm>
          <a:prstGeom prst="rect">
            <a:avLst/>
          </a:prstGeom>
          <a:solidFill>
            <a:srgbClr val="FFFF99">
              <a:alpha val="43922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lvl="0" indent="-514350">
              <a:spcBef>
                <a:spcPct val="20000"/>
              </a:spcBef>
              <a:buFont typeface="+mj-lt"/>
              <a:buAutoNum type="arabicPeriod" startAt="2"/>
              <a:defRPr/>
            </a:pPr>
            <a:r>
              <a:rPr lang="sv-SE" sz="2800" b="1" i="1" kern="0" dirty="0" smtClean="0">
                <a:solidFill>
                  <a:srgbClr val="002060"/>
                </a:solidFill>
                <a:latin typeface="Humnst777 BT" pitchFamily="34" charset="0"/>
              </a:rPr>
              <a:t>Museum </a:t>
            </a:r>
            <a:r>
              <a:rPr lang="id-ID" sz="2800" b="1" i="1" kern="0" dirty="0" smtClean="0">
                <a:solidFill>
                  <a:srgbClr val="002060"/>
                </a:solidFill>
                <a:latin typeface="Humnst777 BT" pitchFamily="34" charset="0"/>
              </a:rPr>
              <a:t>of Modern Art </a:t>
            </a:r>
            <a:r>
              <a:rPr lang="sv-SE" sz="2800" b="1" kern="0" dirty="0" smtClean="0">
                <a:solidFill>
                  <a:srgbClr val="002060"/>
                </a:solidFill>
                <a:latin typeface="Humnst777 BT" pitchFamily="34" charset="0"/>
              </a:rPr>
              <a:t>(MoMA) 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pada th 1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988 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mengadakan 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pameran Seni Modern di New York 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bertema 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Arsitektur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 D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e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k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onstru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k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tivis , yang diselenggarakan oleh Philip Johnson dan Mark Wigley.</a:t>
            </a:r>
            <a:endParaRPr lang="id-ID" sz="2800" kern="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514350" lvl="0" indent="25400">
              <a:spcBef>
                <a:spcPct val="20000"/>
              </a:spcBef>
              <a:defRPr/>
            </a:pP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Pada event tersebut dipamerkan karya unggulan Frank Gehry, Daniel Libeskind, Rem Koolhaas, Peter Eisenman, Zaha Hadid, Coop Himmelb(l)au dan Bernard Tschumi.</a:t>
            </a:r>
            <a:endParaRPr kumimoji="0" lang="id-ID" sz="280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umnst777 BT" pitchFamily="34" charset="0"/>
              <a:ea typeface="+mn-ea"/>
              <a:cs typeface="+mn-cs"/>
            </a:endParaRPr>
          </a:p>
        </p:txBody>
      </p:sp>
      <p:pic>
        <p:nvPicPr>
          <p:cNvPr id="8" name="Picture 4" descr="Philip Johnson.2002.FILARDO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2600" y="5486400"/>
            <a:ext cx="1436914" cy="1371600"/>
          </a:xfrm>
          <a:prstGeom prst="rect">
            <a:avLst/>
          </a:prstGeom>
          <a:noFill/>
        </p:spPr>
      </p:pic>
      <p:pic>
        <p:nvPicPr>
          <p:cNvPr id="9" name="Picture 6" descr="http://www.columbia.edu/cu/news/04/07/images/markWigley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0400" y="5486400"/>
            <a:ext cx="1313123" cy="1371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Futura Md BT" pitchFamily="34" charset="0"/>
              </a:rPr>
              <a:t>Latar Belakang</a:t>
            </a:r>
            <a:endParaRPr lang="en-US" dirty="0">
              <a:solidFill>
                <a:srgbClr val="7030A0"/>
              </a:solidFill>
              <a:latin typeface="Futura Md BT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609600" y="990600"/>
            <a:ext cx="8153400" cy="5715000"/>
          </a:xfrm>
          <a:prstGeom prst="rect">
            <a:avLst/>
          </a:prstGeom>
          <a:solidFill>
            <a:srgbClr val="FFFF99">
              <a:alpha val="43922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lvl="0" indent="-514350">
              <a:spcBef>
                <a:spcPct val="20000"/>
              </a:spcBef>
              <a:buFont typeface="+mj-lt"/>
              <a:buAutoNum type="arabicPeriod" startAt="3"/>
              <a:defRPr/>
            </a:pP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Pembukaan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 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Wexner Center for the Arts di Columbus, 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pada th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1989 </a:t>
            </a:r>
            <a:r>
              <a:rPr lang="id-ID" sz="2800" kern="0" dirty="0" smtClean="0">
                <a:solidFill>
                  <a:srgbClr val="002060"/>
                </a:solidFill>
                <a:latin typeface="Humnst777 BT" pitchFamily="34" charset="0"/>
              </a:rPr>
              <a:t>yang </a:t>
            </a:r>
            <a:r>
              <a:rPr lang="sv-SE" sz="2800" kern="0" dirty="0" smtClean="0">
                <a:solidFill>
                  <a:srgbClr val="002060"/>
                </a:solidFill>
                <a:latin typeface="Humnst777 BT" pitchFamily="34" charset="0"/>
              </a:rPr>
              <a:t>dirancang oleh Peter Eisenman.</a:t>
            </a:r>
            <a:endParaRPr kumimoji="0" lang="id-ID" sz="280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umnst777 BT" pitchFamily="34" charset="0"/>
              <a:ea typeface="+mn-ea"/>
              <a:cs typeface="+mn-cs"/>
            </a:endParaRPr>
          </a:p>
        </p:txBody>
      </p:sp>
      <p:pic>
        <p:nvPicPr>
          <p:cNvPr id="7" name="Picture 2" descr="http://www.dinaview.com/wp-content/uploads/2009/04/wexner-center0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5305" y="2438400"/>
            <a:ext cx="6515695" cy="41117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Gill Sans M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ill Sans M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219200"/>
            <a:ext cx="8229600" cy="1524000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pPr>
              <a:defRPr/>
            </a:pP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Dekonstruksi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adalah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teori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sastra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filsafat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bahasa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yang digagas oleh </a:t>
            </a: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Jacques Derrida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sejak th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1967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melalui bukunya “</a:t>
            </a:r>
            <a:r>
              <a:rPr lang="en-US" sz="2800" b="1" i="1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Of Grammatology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”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.</a:t>
            </a:r>
            <a:endParaRPr lang="en-GB" altLang="en-US" sz="2800" dirty="0" smtClean="0">
              <a:solidFill>
                <a:schemeClr val="accent2">
                  <a:lumMod val="50000"/>
                </a:schemeClr>
              </a:solidFill>
              <a:latin typeface="Humnst777 BT" pitchFamily="34" charset="0"/>
              <a:cs typeface="Times New Roman" pitchFamily="18" charset="0"/>
            </a:endParaRPr>
          </a:p>
        </p:txBody>
      </p:sp>
      <p:pic>
        <p:nvPicPr>
          <p:cNvPr id="13" name="Picture 2" descr="http://critical-theory.com/wp-content/uploads/2013/04/derridabig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3124200"/>
            <a:ext cx="4851183" cy="32290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Gill Sans M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ill Sans M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0"/>
            <a:ext cx="8229600" cy="5334000"/>
          </a:xfrm>
          <a:solidFill>
            <a:srgbClr val="FFFF99">
              <a:alpha val="52157"/>
            </a:srgbClr>
          </a:solidFill>
        </p:spPr>
        <p:txBody>
          <a:bodyPr/>
          <a:lstStyle/>
          <a:p>
            <a:pPr>
              <a:defRPr/>
            </a:pP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Derrida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bekerja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dengan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ide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mereaksikan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,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mem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aksa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,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apa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yang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sudah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dit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ulis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orang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lain.</a:t>
            </a:r>
          </a:p>
          <a:p>
            <a:pPr>
              <a:defRPr/>
            </a:pP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Dalam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setiap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kasus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Derrida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bertujuan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untuk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membantah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pemikir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dengan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argumen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yang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berasal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dari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tulisan-tulisan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penulis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nya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sendiri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,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untuk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menunjukkan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–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dalam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banyak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asus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berhasil- bahwa pernyataan penulis yang dijadikan dasar,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jika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dikejar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kesimpulan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logis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nya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,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akan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mengalahkan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argumen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asli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nya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.</a:t>
            </a:r>
          </a:p>
          <a:p>
            <a:pPr>
              <a:defRPr/>
            </a:pP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Dekonstruksi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,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secara literal lebih memperhatikan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teks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tertulis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.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Serangan dekonstruksi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difokuskan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pada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subyek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seperti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:</a:t>
            </a:r>
            <a:endParaRPr lang="en-GB" altLang="en-US" sz="2800" dirty="0" smtClean="0">
              <a:solidFill>
                <a:schemeClr val="accent2">
                  <a:lumMod val="50000"/>
                </a:schemeClr>
              </a:solidFill>
              <a:latin typeface="Humnst777 BT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Gill Sans M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ill Sans MT" pitchFamily="34" charset="0"/>
            </a:endParaRPr>
          </a:p>
        </p:txBody>
      </p:sp>
      <p:pic>
        <p:nvPicPr>
          <p:cNvPr id="5" name="Content Placeholder 4" descr="kain kerawang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066800"/>
            <a:ext cx="8229600" cy="5512840"/>
          </a:xfrm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33400" y="1219200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Humnst777 BlkCn BT" pitchFamily="34" charset="0"/>
                <a:ea typeface="+mj-ea"/>
                <a:cs typeface="+mj-cs"/>
              </a:rPr>
              <a:t>Kain kerawang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Humnst777 BlkCn BT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Gill Sans M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ill Sans M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graphicFrame>
        <p:nvGraphicFramePr>
          <p:cNvPr id="5" name="رسم تخطيطي 4"/>
          <p:cNvGraphicFramePr/>
          <p:nvPr>
            <p:extLst>
              <p:ext uri="{D42A27DB-BD31-4B8C-83A1-F6EECF244321}">
                <p14:modId xmlns:p14="http://schemas.microsoft.com/office/powerpoint/2010/main" val="3538810398"/>
              </p:ext>
            </p:extLst>
          </p:nvPr>
        </p:nvGraphicFramePr>
        <p:xfrm>
          <a:off x="-44956" y="838200"/>
          <a:ext cx="9188956" cy="5647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Humanst521 Lt B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Humanst521 Lt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895600"/>
            <a:ext cx="8229600" cy="3657600"/>
          </a:xfrm>
          <a:solidFill>
            <a:srgbClr val="FFFF99">
              <a:alpha val="52157"/>
            </a:srgbClr>
          </a:solidFill>
        </p:spPr>
        <p:txBody>
          <a:bodyPr/>
          <a:lstStyle/>
          <a:p>
            <a:pPr>
              <a:defRPr/>
            </a:pP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Metafisika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adalah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pencarian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kuno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tentang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"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kebenaran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"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"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esensi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menjadi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" yang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telah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menjadi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pusat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f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ilsafat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barat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.</a:t>
            </a:r>
          </a:p>
          <a:p>
            <a:pPr>
              <a:defRPr/>
            </a:pP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Derrida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membenci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pencarian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untuk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kebenaran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hakiki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selama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berabad-abad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ini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,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karena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alasan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keberadaan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kita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&amp;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gagasan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bahwa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harus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ada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"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pengetahuan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mutlak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", “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penggerak utama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"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atau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"Allah".</a:t>
            </a:r>
            <a:endParaRPr lang="en-GB" altLang="en-US" sz="2800" dirty="0" smtClean="0">
              <a:solidFill>
                <a:schemeClr val="accent2">
                  <a:lumMod val="50000"/>
                </a:schemeClr>
              </a:solidFill>
              <a:latin typeface="Humnst777 BT" pitchFamily="34" charset="0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828800" y="1981200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Humnst777 BlkCn BT" pitchFamily="34" charset="0"/>
                <a:ea typeface="+mj-ea"/>
                <a:cs typeface="+mj-cs"/>
              </a:rPr>
              <a:t>Metafisika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Humnst777 BlkCn BT" pitchFamily="34" charset="0"/>
              <a:ea typeface="+mj-ea"/>
              <a:cs typeface="+mj-cs"/>
            </a:endParaRPr>
          </a:p>
        </p:txBody>
      </p:sp>
      <p:sp>
        <p:nvSpPr>
          <p:cNvPr id="5" name="شكل حر 14"/>
          <p:cNvSpPr/>
          <p:nvPr/>
        </p:nvSpPr>
        <p:spPr>
          <a:xfrm>
            <a:off x="76200" y="76200"/>
            <a:ext cx="2832100" cy="2773363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Humanst521 Lt B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Humanst521 Lt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990600"/>
            <a:ext cx="8229600" cy="2819400"/>
          </a:xfrm>
          <a:solidFill>
            <a:srgbClr val="FFFF99">
              <a:alpha val="52157"/>
            </a:srgbClr>
          </a:solidFill>
        </p:spPr>
        <p:txBody>
          <a:bodyPr/>
          <a:lstStyle/>
          <a:p>
            <a:pPr>
              <a:defRPr/>
            </a:pP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Hal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ini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relevan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dengan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arsitektur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yang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bagi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Derrida,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tidak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ada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"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satu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cara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terbaik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",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tidak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ada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"</a:t>
            </a: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International Style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",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tidak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ada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akar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tempat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semua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arsitektur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berkembang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. </a:t>
            </a:r>
            <a:endParaRPr lang="id-ID" sz="2800" dirty="0" smtClean="0">
              <a:solidFill>
                <a:schemeClr val="accent2">
                  <a:lumMod val="50000"/>
                </a:schemeClr>
              </a:solidFill>
              <a:latin typeface="Humnst777 BT" pitchFamily="34" charset="0"/>
            </a:endParaRPr>
          </a:p>
          <a:p>
            <a:pPr>
              <a:defRPr/>
            </a:pP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Jadi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tidak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ada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kebenaran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yang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diterima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-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Klasik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,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Modernis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atau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lainnya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.</a:t>
            </a:r>
            <a:endParaRPr lang="en-GB" altLang="en-US" sz="2800" dirty="0" smtClean="0">
              <a:solidFill>
                <a:schemeClr val="accent2">
                  <a:lumMod val="50000"/>
                </a:schemeClr>
              </a:solidFill>
              <a:latin typeface="Humnst777 BT" pitchFamily="34" charset="0"/>
              <a:cs typeface="Times New Roman" pitchFamily="18" charset="0"/>
            </a:endParaRPr>
          </a:p>
        </p:txBody>
      </p:sp>
      <p:sp>
        <p:nvSpPr>
          <p:cNvPr id="6" name="مربع نص 16"/>
          <p:cNvSpPr txBox="1"/>
          <p:nvPr/>
        </p:nvSpPr>
        <p:spPr>
          <a:xfrm>
            <a:off x="1295400" y="4648200"/>
            <a:ext cx="2057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FFFF00"/>
                </a:solidFill>
                <a:latin typeface="+mj-lt"/>
              </a:rPr>
              <a:t>Pengeta-huan </a:t>
            </a:r>
            <a:r>
              <a:rPr lang="en-US" sz="2800" b="1" dirty="0" smtClean="0">
                <a:solidFill>
                  <a:srgbClr val="FFFF00"/>
                </a:solidFill>
              </a:rPr>
              <a:t>Absolute </a:t>
            </a:r>
            <a:endParaRPr lang="en-GB" sz="2800" b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7" name="الرمز &quot;ممنوع&quot; 17"/>
          <p:cNvSpPr/>
          <p:nvPr/>
        </p:nvSpPr>
        <p:spPr>
          <a:xfrm>
            <a:off x="1143000" y="4168226"/>
            <a:ext cx="2384974" cy="2384974"/>
          </a:xfrm>
          <a:prstGeom prst="noSmoking">
            <a:avLst>
              <a:gd name="adj" fmla="val 7716"/>
            </a:avLst>
          </a:prstGeom>
          <a:solidFill>
            <a:srgbClr val="FF0000">
              <a:alpha val="7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سهم مخطط إلى اليمين 1"/>
          <p:cNvSpPr/>
          <p:nvPr/>
        </p:nvSpPr>
        <p:spPr>
          <a:xfrm>
            <a:off x="3733800" y="4651916"/>
            <a:ext cx="1905000" cy="1163191"/>
          </a:xfrm>
          <a:prstGeom prst="stripedRightArrow">
            <a:avLst/>
          </a:prstGeom>
          <a:solidFill>
            <a:schemeClr val="accent1">
              <a:lumMod val="50000"/>
              <a:alpha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مربع نص 18"/>
          <p:cNvSpPr txBox="1"/>
          <p:nvPr/>
        </p:nvSpPr>
        <p:spPr>
          <a:xfrm>
            <a:off x="5943600" y="4572000"/>
            <a:ext cx="2057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700" b="1" dirty="0" err="1" smtClean="0">
                <a:solidFill>
                  <a:srgbClr val="FFFF00"/>
                </a:solidFill>
                <a:latin typeface="+mj-lt"/>
              </a:rPr>
              <a:t>Ar</a:t>
            </a:r>
            <a:r>
              <a:rPr lang="id-ID" sz="2700" b="1" dirty="0" smtClean="0">
                <a:solidFill>
                  <a:srgbClr val="FFFF00"/>
                </a:solidFill>
                <a:latin typeface="+mj-lt"/>
              </a:rPr>
              <a:t>s</a:t>
            </a:r>
            <a:r>
              <a:rPr lang="en-US" sz="2700" b="1" dirty="0" err="1" smtClean="0">
                <a:solidFill>
                  <a:srgbClr val="FFFF00"/>
                </a:solidFill>
                <a:latin typeface="+mj-lt"/>
              </a:rPr>
              <a:t>ite</a:t>
            </a:r>
            <a:r>
              <a:rPr lang="id-ID" sz="2700" b="1" dirty="0" smtClean="0">
                <a:solidFill>
                  <a:srgbClr val="FFFF00"/>
                </a:solidFill>
                <a:latin typeface="+mj-lt"/>
              </a:rPr>
              <a:t>k</a:t>
            </a:r>
            <a:r>
              <a:rPr lang="en-US" sz="2700" b="1" dirty="0" err="1" smtClean="0">
                <a:solidFill>
                  <a:srgbClr val="FFFF00"/>
                </a:solidFill>
                <a:latin typeface="+mj-lt"/>
              </a:rPr>
              <a:t>tur</a:t>
            </a:r>
            <a:r>
              <a:rPr lang="id-ID" sz="2700" b="1" dirty="0" smtClean="0">
                <a:solidFill>
                  <a:srgbClr val="FFFF00"/>
                </a:solidFill>
                <a:latin typeface="+mj-lt"/>
              </a:rPr>
              <a:t> yang absolut</a:t>
            </a:r>
          </a:p>
          <a:p>
            <a:pPr algn="ctr"/>
            <a:endParaRPr lang="en-GB" sz="2700" b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10" name="الرمز &quot;ممنوع&quot; 19"/>
          <p:cNvSpPr/>
          <p:nvPr/>
        </p:nvSpPr>
        <p:spPr>
          <a:xfrm>
            <a:off x="5768426" y="4146722"/>
            <a:ext cx="2384974" cy="2384974"/>
          </a:xfrm>
          <a:prstGeom prst="noSmoking">
            <a:avLst>
              <a:gd name="adj" fmla="val 7716"/>
            </a:avLst>
          </a:prstGeom>
          <a:solidFill>
            <a:srgbClr val="FF0000">
              <a:alpha val="7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  <p:bldP spid="6" grpId="0"/>
      <p:bldP spid="7" grpId="0" animBg="1"/>
      <p:bldP spid="8" grpId="0" animBg="1"/>
      <p:bldP spid="9" grpId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Humanst521 Lt B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Humanst521 Lt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048000"/>
            <a:ext cx="8229600" cy="2438400"/>
          </a:xfrm>
          <a:solidFill>
            <a:srgbClr val="FFFF99">
              <a:alpha val="52157"/>
            </a:srgbClr>
          </a:solidFill>
        </p:spPr>
        <p:txBody>
          <a:bodyPr/>
          <a:lstStyle/>
          <a:p>
            <a:pPr>
              <a:defRPr/>
            </a:pP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Kejelasan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menurut para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strukturalis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adalah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menulis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dengan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sederhana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,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langsung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,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jelas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tegas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.</a:t>
            </a:r>
            <a:endParaRPr lang="en-US" sz="2800" dirty="0" smtClean="0">
              <a:solidFill>
                <a:schemeClr val="accent2">
                  <a:lumMod val="50000"/>
                </a:schemeClr>
              </a:solidFill>
              <a:latin typeface="Humnst777 BT" pitchFamily="34" charset="0"/>
            </a:endParaRPr>
          </a:p>
          <a:p>
            <a:pPr>
              <a:defRPr/>
            </a:pP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Derrida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adalah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bagian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dari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gerakan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Post-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Stru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tur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lis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yang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sangat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menentang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kejelasan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.</a:t>
            </a:r>
            <a:endParaRPr lang="en-GB" altLang="en-US" sz="2800" dirty="0" smtClean="0">
              <a:solidFill>
                <a:schemeClr val="accent2">
                  <a:lumMod val="50000"/>
                </a:schemeClr>
              </a:solidFill>
              <a:latin typeface="Humnst777 BT" pitchFamily="34" charset="0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981200" y="2133600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Humnst777 BlkCn BT" pitchFamily="34" charset="0"/>
                <a:ea typeface="+mj-ea"/>
                <a:cs typeface="+mj-cs"/>
              </a:rPr>
              <a:t>Kejelasan </a:t>
            </a:r>
            <a:r>
              <a:rPr kumimoji="0" lang="id-ID" sz="3600" b="0" i="1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Humnst777 BlkCn BT" pitchFamily="34" charset="0"/>
                <a:ea typeface="+mj-ea"/>
                <a:cs typeface="+mj-cs"/>
              </a:rPr>
              <a:t>(Clarity)</a:t>
            </a:r>
            <a:endParaRPr kumimoji="0" lang="en-US" sz="3600" b="0" i="1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Humnst777 BlkCn BT" pitchFamily="34" charset="0"/>
              <a:ea typeface="+mj-ea"/>
              <a:cs typeface="+mj-cs"/>
            </a:endParaRPr>
          </a:p>
        </p:txBody>
      </p:sp>
      <p:sp>
        <p:nvSpPr>
          <p:cNvPr id="6" name="شكل حر 14"/>
          <p:cNvSpPr/>
          <p:nvPr/>
        </p:nvSpPr>
        <p:spPr>
          <a:xfrm>
            <a:off x="139700" y="152400"/>
            <a:ext cx="2832100" cy="2773363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Humanst521 Lt B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Humanst521 Lt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90600"/>
            <a:ext cx="5181600" cy="3581400"/>
          </a:xfrm>
          <a:solidFill>
            <a:srgbClr val="FFFF99">
              <a:alpha val="52157"/>
            </a:srgbClr>
          </a:solidFill>
        </p:spPr>
        <p:txBody>
          <a:bodyPr/>
          <a:lstStyle/>
          <a:p>
            <a:pPr marL="0" indent="0">
              <a:buNone/>
              <a:defRPr/>
            </a:pP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Arsitektur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de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onstru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bersifat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ambigu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seperti halnya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teks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de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onstru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ti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f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,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sedangkan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kejelasan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adalah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apa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yang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kita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lihat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ketika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menganalisis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arsitektur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modern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: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kesederhanaan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dalam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struktur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,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kesesuaian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dalam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programnya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.</a:t>
            </a:r>
            <a:endParaRPr lang="en-GB" altLang="en-US" sz="2800" dirty="0" smtClean="0">
              <a:solidFill>
                <a:schemeClr val="accent2">
                  <a:lumMod val="50000"/>
                </a:schemeClr>
              </a:solidFill>
              <a:latin typeface="Humnst777 BT" pitchFamily="34" charset="0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33400" y="228600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Humnst777 BlkCn BT" pitchFamily="34" charset="0"/>
                <a:ea typeface="+mj-ea"/>
                <a:cs typeface="+mj-cs"/>
              </a:rPr>
              <a:t>Kejelasan </a:t>
            </a:r>
            <a:r>
              <a:rPr kumimoji="0" lang="id-ID" sz="3600" b="0" i="1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Humnst777 BlkCn BT" pitchFamily="34" charset="0"/>
                <a:ea typeface="+mj-ea"/>
                <a:cs typeface="+mj-cs"/>
              </a:rPr>
              <a:t>(Clarity)</a:t>
            </a:r>
            <a:endParaRPr kumimoji="0" lang="en-US" sz="3600" b="0" i="1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Humnst777 BlkCn BT" pitchFamily="34" charset="0"/>
              <a:ea typeface="+mj-ea"/>
              <a:cs typeface="+mj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019800" y="762000"/>
            <a:ext cx="2590800" cy="5181600"/>
          </a:xfrm>
          <a:prstGeom prst="roundRect">
            <a:avLst/>
          </a:prstGeom>
          <a:solidFill>
            <a:srgbClr val="9ED3D7">
              <a:alpha val="4313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aphicFrame>
        <p:nvGraphicFramePr>
          <p:cNvPr id="7" name="رسم تخطيطي 1"/>
          <p:cNvGraphicFramePr/>
          <p:nvPr>
            <p:extLst>
              <p:ext uri="{D42A27DB-BD31-4B8C-83A1-F6EECF244321}">
                <p14:modId xmlns:p14="http://schemas.microsoft.com/office/powerpoint/2010/main" val="3870798483"/>
              </p:ext>
            </p:extLst>
          </p:nvPr>
        </p:nvGraphicFramePr>
        <p:xfrm>
          <a:off x="5638799" y="457200"/>
          <a:ext cx="3276601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  <p:bldGraphic spid="7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Humanst521 Lt B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Humanst521 Lt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90600"/>
            <a:ext cx="8153400" cy="1905000"/>
          </a:xfrm>
          <a:solidFill>
            <a:srgbClr val="FFFF99">
              <a:alpha val="52157"/>
            </a:srgbClr>
          </a:solidFill>
        </p:spPr>
        <p:txBody>
          <a:bodyPr/>
          <a:lstStyle/>
          <a:p>
            <a:pPr marL="0" indent="0">
              <a:buNone/>
              <a:defRPr/>
            </a:pP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Robert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Venturi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,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eksponen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Post-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Modernisme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,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telah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menunjukkan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kesamaan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pikir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dalam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arsitektur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ketika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buku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"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Kompleksitas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Kontradiksi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" (1966)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ia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menyerang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"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transparansi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modernis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".</a:t>
            </a:r>
            <a:endParaRPr lang="en-GB" altLang="en-US" sz="2800" dirty="0" smtClean="0">
              <a:solidFill>
                <a:schemeClr val="accent2">
                  <a:lumMod val="50000"/>
                </a:schemeClr>
              </a:solidFill>
              <a:latin typeface="Humnst777 BT" pitchFamily="34" charset="0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33400" y="228600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Humnst777 BlkCn BT" pitchFamily="34" charset="0"/>
                <a:ea typeface="+mj-ea"/>
                <a:cs typeface="+mj-cs"/>
              </a:rPr>
              <a:t>Kejelasan </a:t>
            </a:r>
            <a:r>
              <a:rPr kumimoji="0" lang="id-ID" sz="3600" b="0" i="1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Humnst777 BlkCn BT" pitchFamily="34" charset="0"/>
                <a:ea typeface="+mj-ea"/>
                <a:cs typeface="+mj-cs"/>
              </a:rPr>
              <a:t>(Clarity)</a:t>
            </a:r>
            <a:endParaRPr kumimoji="0" lang="en-US" sz="3600" b="0" i="1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Humnst777 BlkCn BT" pitchFamily="34" charset="0"/>
              <a:ea typeface="+mj-ea"/>
              <a:cs typeface="+mj-cs"/>
            </a:endParaRPr>
          </a:p>
        </p:txBody>
      </p:sp>
      <p:pic>
        <p:nvPicPr>
          <p:cNvPr id="10" name="Picture 2" descr="http://www.mariabuszek.com/ucd/ModernDesign/DesignImages/Final%20Exam/VenturiVanna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3048000"/>
            <a:ext cx="5695950" cy="3538116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533400" y="5791200"/>
            <a:ext cx="5486400" cy="707886"/>
          </a:xfrm>
          <a:prstGeom prst="rect">
            <a:avLst/>
          </a:prstGeom>
          <a:solidFill>
            <a:srgbClr val="FFFFFF">
              <a:alpha val="56863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id-ID" sz="20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Bagian l</a:t>
            </a:r>
            <a:r>
              <a:rPr lang="en-US" sz="2000" dirty="0" err="1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uar</a:t>
            </a:r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bangunan</a:t>
            </a:r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tidak</a:t>
            </a:r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boleh</a:t>
            </a:r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dibentuk</a:t>
            </a:r>
            <a:endParaRPr lang="en-US" sz="2000" dirty="0" smtClean="0">
              <a:solidFill>
                <a:schemeClr val="accent2">
                  <a:lumMod val="50000"/>
                </a:schemeClr>
              </a:solidFill>
              <a:latin typeface="+mj-lt"/>
            </a:endParaRPr>
          </a:p>
          <a:p>
            <a:pPr algn="ctr"/>
            <a:r>
              <a:rPr lang="en-US" sz="2000" dirty="0" err="1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menurut</a:t>
            </a:r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logika</a:t>
            </a:r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 </a:t>
            </a:r>
            <a:r>
              <a:rPr lang="id-ID" sz="20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bagian </a:t>
            </a:r>
            <a:r>
              <a:rPr lang="en-US" sz="2000" dirty="0" err="1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dalamnya</a:t>
            </a:r>
            <a:endParaRPr lang="en-US" sz="2000" dirty="0" smtClean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Humanst521 Lt B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Humanst521 Lt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52800"/>
            <a:ext cx="8153400" cy="2286000"/>
          </a:xfrm>
          <a:solidFill>
            <a:srgbClr val="FFFF99">
              <a:alpha val="52157"/>
            </a:srgbClr>
          </a:solidFill>
        </p:spPr>
        <p:txBody>
          <a:bodyPr/>
          <a:lstStyle/>
          <a:p>
            <a:pPr marL="0" indent="0">
              <a:buNone/>
              <a:defRPr/>
            </a:pP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Logosentrisme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: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menganalisis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struktur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bahasa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kita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-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dalam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percaya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bahwa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bahasa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adalah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alat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yang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memungkinkan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kita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untuk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berpikir-untuk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mengungkap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struktur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pikiran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kita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dengan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demikian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mencapai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"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kebenaran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tertinggi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Humnst777 BT" pitchFamily="34" charset="0"/>
              </a:rPr>
              <a:t>".</a:t>
            </a:r>
            <a:endParaRPr lang="en-GB" altLang="en-US" sz="2800" dirty="0" smtClean="0">
              <a:solidFill>
                <a:schemeClr val="accent2">
                  <a:lumMod val="50000"/>
                </a:schemeClr>
              </a:solidFill>
              <a:latin typeface="Humnst777 BT" pitchFamily="34" charset="0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828800" y="2286000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Humnst777 BlkCn BT" pitchFamily="34" charset="0"/>
                <a:ea typeface="+mj-ea"/>
                <a:cs typeface="+mj-cs"/>
              </a:rPr>
              <a:t>Logosentris</a:t>
            </a:r>
            <a:endParaRPr kumimoji="0" lang="en-US" sz="3600" b="0" i="1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Humnst777 BlkCn BT" pitchFamily="34" charset="0"/>
              <a:ea typeface="+mj-ea"/>
              <a:cs typeface="+mj-cs"/>
            </a:endParaRPr>
          </a:p>
        </p:txBody>
      </p:sp>
      <p:sp>
        <p:nvSpPr>
          <p:cNvPr id="7" name="شكل حر 14"/>
          <p:cNvSpPr/>
          <p:nvPr/>
        </p:nvSpPr>
        <p:spPr>
          <a:xfrm>
            <a:off x="228600" y="381000"/>
            <a:ext cx="2832100" cy="2773363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 l="17000" t="14000" r="7000" b="14000"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Humanst521 Lt B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Humanst521 Lt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153400" cy="5562600"/>
          </a:xfrm>
          <a:solidFill>
            <a:srgbClr val="FFFF99">
              <a:alpha val="52157"/>
            </a:srgbClr>
          </a:solidFill>
        </p:spPr>
        <p:txBody>
          <a:bodyPr/>
          <a:lstStyle/>
          <a:p>
            <a:r>
              <a:rPr lang="en-US" sz="2800" dirty="0" smtClean="0">
                <a:latin typeface="Humnst777 BT" pitchFamily="34" charset="0"/>
              </a:rPr>
              <a:t>Derrida despises Logo</a:t>
            </a:r>
            <a:r>
              <a:rPr lang="id-ID" sz="2800" dirty="0" smtClean="0">
                <a:latin typeface="Humnst777 BT" pitchFamily="34" charset="0"/>
              </a:rPr>
              <a:t>s</a:t>
            </a:r>
            <a:r>
              <a:rPr lang="en-US" sz="2800" dirty="0" err="1" smtClean="0">
                <a:latin typeface="Humnst777 BT" pitchFamily="34" charset="0"/>
              </a:rPr>
              <a:t>entris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id-ID" sz="2800" dirty="0" smtClean="0">
                <a:latin typeface="Humnst777 BT" pitchFamily="34" charset="0"/>
              </a:rPr>
              <a:t>dan juga menolak setiap hubungan antara sebuah kata dengan maknanya</a:t>
            </a:r>
            <a:r>
              <a:rPr lang="en-US" sz="2800" dirty="0" smtClean="0">
                <a:latin typeface="Humnst777 BT" pitchFamily="34" charset="0"/>
              </a:rPr>
              <a:t>. </a:t>
            </a:r>
            <a:r>
              <a:rPr lang="id-ID" sz="2800" dirty="0" smtClean="0">
                <a:latin typeface="Humnst777 BT" pitchFamily="34" charset="0"/>
              </a:rPr>
              <a:t>Inilah mengapa ia menggunakan kata-kata dengan setiap cara yang ia sukai, &amp; membuatnya begitu sulit bagi kita untuk memahami dirinya</a:t>
            </a:r>
            <a:r>
              <a:rPr lang="en-US" sz="2800" dirty="0" smtClean="0">
                <a:latin typeface="Humnst777 BT" pitchFamily="34" charset="0"/>
              </a:rPr>
              <a:t>.</a:t>
            </a:r>
          </a:p>
          <a:p>
            <a:r>
              <a:rPr lang="id-ID" sz="2800" dirty="0" smtClean="0">
                <a:latin typeface="Humnst777 BT" pitchFamily="34" charset="0"/>
              </a:rPr>
              <a:t>Ia menginginkan kata-kata (dan mungkin bangunan) untuk tidak mempunyai makna tunggal.</a:t>
            </a:r>
            <a:endParaRPr lang="en-US" sz="2800" dirty="0" smtClean="0">
              <a:latin typeface="Humnst777 BT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81000" y="381000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Humnst777 BlkCn BT" pitchFamily="34" charset="0"/>
                <a:ea typeface="+mj-ea"/>
                <a:cs typeface="+mj-cs"/>
              </a:rPr>
              <a:t>Logosentris</a:t>
            </a:r>
            <a:endParaRPr kumimoji="0" lang="en-US" sz="3600" b="0" i="1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Humnst777 BlkCn BT" pitchFamily="34" charset="0"/>
              <a:ea typeface="+mj-ea"/>
              <a:cs typeface="+mj-cs"/>
            </a:endParaRPr>
          </a:p>
        </p:txBody>
      </p:sp>
      <p:sp>
        <p:nvSpPr>
          <p:cNvPr id="6" name="لا يساوي 1"/>
          <p:cNvSpPr/>
          <p:nvPr/>
        </p:nvSpPr>
        <p:spPr>
          <a:xfrm>
            <a:off x="4008166" y="5077863"/>
            <a:ext cx="1437968" cy="1437968"/>
          </a:xfrm>
          <a:prstGeom prst="mathNotEqual">
            <a:avLst>
              <a:gd name="adj1" fmla="val 12230"/>
              <a:gd name="adj2" fmla="val 6600000"/>
              <a:gd name="adj3" fmla="val 11760"/>
            </a:avLst>
          </a:prstGeom>
          <a:solidFill>
            <a:srgbClr val="FF0066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en-GB" b="1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مستطيل 3"/>
          <p:cNvSpPr/>
          <p:nvPr/>
        </p:nvSpPr>
        <p:spPr>
          <a:xfrm>
            <a:off x="304800" y="4919684"/>
            <a:ext cx="390123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Word / </a:t>
            </a: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Building</a:t>
            </a:r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مستطيل 17"/>
          <p:cNvSpPr/>
          <p:nvPr/>
        </p:nvSpPr>
        <p:spPr>
          <a:xfrm>
            <a:off x="5105400" y="4951274"/>
            <a:ext cx="390123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Single Meaning</a:t>
            </a:r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  <p:bldP spid="6" grpId="0" animBg="1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Humanst521 Lt B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Humanst521 Lt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3276600"/>
            <a:ext cx="8153400" cy="1905000"/>
          </a:xfrm>
          <a:solidFill>
            <a:srgbClr val="FFFF99">
              <a:alpha val="52157"/>
            </a:srgbClr>
          </a:solidFill>
        </p:spPr>
        <p:txBody>
          <a:bodyPr/>
          <a:lstStyle/>
          <a:p>
            <a:r>
              <a:rPr lang="id-ID" sz="2800" b="1" dirty="0" smtClean="0">
                <a:solidFill>
                  <a:schemeClr val="accent2">
                    <a:lumMod val="50000"/>
                  </a:schemeClr>
                </a:solidFill>
              </a:rPr>
              <a:t>Makna</a:t>
            </a: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“S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</a:rPr>
              <a:t>nta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</a:rPr>
              <a:t>k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</a:rPr>
              <a:t>mati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</a:rPr>
              <a:t>k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 /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</a:rPr>
              <a:t>Aso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</a:rPr>
              <a:t>s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</a:rPr>
              <a:t>iati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</a:rPr>
              <a:t>f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”,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“</a:t>
            </a:r>
            <a:r>
              <a:rPr lang="id-ID" sz="2800" i="1" dirty="0" smtClean="0">
                <a:solidFill>
                  <a:schemeClr val="accent2">
                    <a:lumMod val="50000"/>
                  </a:schemeClr>
                </a:solidFill>
              </a:rPr>
              <a:t>Penanda / petanda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”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</a:rPr>
              <a:t>-nya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 Saussure,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</a:rPr>
              <a:t>seperti para pakar sebelumnya, cenderung berpikir dalam pasangan atau “oposisi biner”.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752600" y="2362200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Humnst777 BlkCn BT" pitchFamily="34" charset="0"/>
                <a:ea typeface="+mj-ea"/>
                <a:cs typeface="+mj-cs"/>
              </a:rPr>
              <a:t>Makna</a:t>
            </a:r>
            <a:endParaRPr kumimoji="0" lang="en-US" sz="3600" b="0" i="1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Humnst777 BlkCn BT" pitchFamily="34" charset="0"/>
              <a:ea typeface="+mj-ea"/>
              <a:cs typeface="+mj-cs"/>
            </a:endParaRPr>
          </a:p>
        </p:txBody>
      </p:sp>
      <p:sp>
        <p:nvSpPr>
          <p:cNvPr id="10" name="شكل حر 14"/>
          <p:cNvSpPr/>
          <p:nvPr/>
        </p:nvSpPr>
        <p:spPr>
          <a:xfrm>
            <a:off x="228600" y="381000"/>
            <a:ext cx="2832100" cy="2773363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 l="17000" t="14000" r="7000" b="14000"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Humanst521 Lt B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Humanst521 Lt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914400"/>
            <a:ext cx="8153400" cy="1981200"/>
          </a:xfrm>
          <a:solidFill>
            <a:srgbClr val="FFFF99">
              <a:alpha val="52157"/>
            </a:srgbClr>
          </a:solidFill>
        </p:spPr>
        <p:txBody>
          <a:bodyPr/>
          <a:lstStyle/>
          <a:p>
            <a:r>
              <a:rPr lang="id-ID" sz="2800" dirty="0" smtClean="0"/>
              <a:t>Penolakan </a:t>
            </a:r>
            <a:r>
              <a:rPr lang="id-ID" sz="2800" b="1" dirty="0" smtClean="0"/>
              <a:t>makna </a:t>
            </a:r>
            <a:r>
              <a:rPr lang="id-ID" sz="2800" dirty="0" smtClean="0"/>
              <a:t>dari Derrida</a:t>
            </a:r>
            <a:r>
              <a:rPr lang="id-ID" sz="2800" b="1" dirty="0" smtClean="0"/>
              <a:t> </a:t>
            </a:r>
            <a:r>
              <a:rPr lang="id-ID" sz="2800" dirty="0" smtClean="0"/>
              <a:t>diambil oleh arsitek dekonstruksi dan diterjemahkan sebagai arsitektur “kalimat murni” tanpa makna “semantis” kata satu pun. </a:t>
            </a:r>
          </a:p>
        </p:txBody>
      </p:sp>
      <p:sp>
        <p:nvSpPr>
          <p:cNvPr id="6" name="Rectangle 5"/>
          <p:cNvSpPr/>
          <p:nvPr/>
        </p:nvSpPr>
        <p:spPr>
          <a:xfrm>
            <a:off x="5257800" y="5912645"/>
            <a:ext cx="3733800" cy="307777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/>
            <a:r>
              <a:rPr lang="id-ID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Arsitektur </a:t>
            </a:r>
            <a:r>
              <a:rPr lang="en-US" sz="1400" dirty="0" err="1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Semanti</a:t>
            </a:r>
            <a:r>
              <a:rPr lang="id-ID" sz="1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s</a:t>
            </a:r>
            <a:endParaRPr lang="en-US" sz="1400" dirty="0" smtClean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7" name="Picture 4" descr="http://www.thebookoftravel.com/wp-content/uploads/2013/10/randys-donuts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7800" y="3429000"/>
            <a:ext cx="3733800" cy="2483644"/>
          </a:xfrm>
          <a:prstGeom prst="rect">
            <a:avLst/>
          </a:prstGeom>
          <a:noFill/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57200" y="3048000"/>
            <a:ext cx="5029200" cy="3581400"/>
          </a:xfrm>
          <a:prstGeom prst="rect">
            <a:avLst/>
          </a:prstGeom>
          <a:solidFill>
            <a:srgbClr val="FFFF99">
              <a:alpha val="52157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id-ID" sz="2800" b="0" i="1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Tujuan </a:t>
            </a:r>
            <a:r>
              <a:rPr kumimoji="0" lang="en-US" sz="28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Eisenman</a:t>
            </a:r>
            <a:r>
              <a:rPr kumimoji="0" lang="id-ID" sz="2800" b="0" i="1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ketika merancang sebagian besar bangunan awalnya adalah hal ini, ia menggunakan tata “kalimat” bentuk geometris yang ekstrim murni tanpa referensi semantis dari jenis yang kita sebut “makna.” </a:t>
            </a:r>
            <a:endParaRPr kumimoji="0" lang="en-US" sz="2800" b="0" i="1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  <p:bldP spid="6" grpId="0" animBg="1"/>
      <p:bldP spid="8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Humanst521 Lt B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Humanst521 Lt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153400" cy="4419600"/>
          </a:xfrm>
          <a:solidFill>
            <a:srgbClr val="FFFF99">
              <a:alpha val="52157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Peter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</a:rPr>
              <a:t>Eisenman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</a:rPr>
              <a:t>berkata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>“</a:t>
            </a:r>
            <a:r>
              <a:rPr lang="id-ID" sz="2800" i="1" dirty="0" smtClean="0">
                <a:solidFill>
                  <a:schemeClr val="accent2">
                    <a:lumMod val="50000"/>
                  </a:schemeClr>
                </a:solidFill>
              </a:rPr>
              <a:t>Orang lebih memperhatikan mengenai hubungannya dengan lingkungan sebagai sumber keamanan. Saya percaya bahwa jika lingkungan fisik membuat mereka gelisah, mereka mungkin masuk lagi ke dalam &amp; sumber keamanan yang hakiki adalah internal. Lingkungan fisik tak akan bisa memberikannya, walau bisa memberikan kenyamanan fisik, perlindungan</a:t>
            </a: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id-ID" sz="2800" i="1" dirty="0" smtClean="0">
                <a:solidFill>
                  <a:schemeClr val="accent2">
                    <a:lumMod val="50000"/>
                  </a:schemeClr>
                </a:solidFill>
              </a:rPr>
              <a:t> namun tak akan bisa memberikan</a:t>
            </a:r>
            <a:r>
              <a:rPr lang="en-US" sz="2800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id-ID" sz="2800" i="1" dirty="0" smtClean="0">
                <a:solidFill>
                  <a:schemeClr val="accent2">
                    <a:lumMod val="50000"/>
                  </a:schemeClr>
                </a:solidFill>
              </a:rPr>
              <a:t>perlindungan psikologis.</a:t>
            </a:r>
            <a:endParaRPr lang="en-US" sz="2800" i="1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57200" y="533400"/>
            <a:ext cx="601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Humnst777 BlkCn BT" pitchFamily="34" charset="0"/>
                <a:ea typeface="+mj-ea"/>
                <a:cs typeface="+mj-cs"/>
              </a:rPr>
              <a:t>Perasaan</a:t>
            </a:r>
            <a:endParaRPr kumimoji="0" lang="en-US" sz="3600" b="0" i="1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Humnst777 BlkCn BT" pitchFamily="34" charset="0"/>
              <a:ea typeface="+mj-ea"/>
              <a:cs typeface="+mj-cs"/>
            </a:endParaRPr>
          </a:p>
        </p:txBody>
      </p:sp>
      <p:sp>
        <p:nvSpPr>
          <p:cNvPr id="6" name="شكل حر 14"/>
          <p:cNvSpPr/>
          <p:nvPr/>
        </p:nvSpPr>
        <p:spPr>
          <a:xfrm>
            <a:off x="6311900" y="304800"/>
            <a:ext cx="2832100" cy="2773363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 l="17000" t="14000" r="7000" b="14000"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prelectur.stanford.edu/lecturers/eisenman/geneva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7551" y="4419600"/>
            <a:ext cx="3346449" cy="2438400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76200"/>
            <a:ext cx="2743200" cy="762000"/>
          </a:xfrm>
        </p:spPr>
        <p:txBody>
          <a:bodyPr/>
          <a:lstStyle/>
          <a:p>
            <a:r>
              <a:rPr lang="id-ID" dirty="0" smtClean="0">
                <a:solidFill>
                  <a:schemeClr val="accent1">
                    <a:lumMod val="50000"/>
                  </a:schemeClr>
                </a:solidFill>
                <a:latin typeface="Humanst521 Lt BT" pitchFamily="34" charset="0"/>
              </a:rPr>
              <a:t>Filosofi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Humanst521 Lt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838200"/>
            <a:ext cx="8153400" cy="4114800"/>
          </a:xfrm>
          <a:solidFill>
            <a:srgbClr val="FFFF99">
              <a:alpha val="52157"/>
            </a:srgbClr>
          </a:solidFill>
        </p:spPr>
        <p:txBody>
          <a:bodyPr/>
          <a:lstStyle/>
          <a:p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</a:rPr>
              <a:t>Ketika sampai ke bangunan Eisenman, ia membuat suatu ruang yang benar-benar kacau dan sepenuhnya salah tempat, setiap saat anda tidak tahu berada dimana, atau di lantai berapa, anda tidak akan pernah tahu.</a:t>
            </a:r>
          </a:p>
          <a:p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</a:rPr>
              <a:t>Bagi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Heinrich Klotz, De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</a:rPr>
              <a:t>k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</a:rPr>
              <a:t>onstru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</a:rPr>
              <a:t>ks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id-ID" sz="2800" dirty="0" smtClean="0">
                <a:solidFill>
                  <a:schemeClr val="accent2">
                    <a:lumMod val="50000"/>
                  </a:schemeClr>
                </a:solidFill>
              </a:rPr>
              <a:t> adalah “suatu indikasi bagaimana anda melihat kehidupan kita hari ini dan bagian terbaiknya adalah ketidakpastian yang kita rasakan.”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1828800" y="6273225"/>
            <a:ext cx="3962400" cy="584775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i="1" dirty="0" err="1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Eisenman</a:t>
            </a:r>
            <a:r>
              <a:rPr lang="en-US" sz="16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 </a:t>
            </a:r>
            <a:r>
              <a:rPr lang="id-ID" sz="16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sangat peduli dalam membuat ketidakpastian pada orang</a:t>
            </a:r>
            <a:endParaRPr lang="en-US" sz="1600" i="1" dirty="0" smtClean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Desain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1"/>
            <a:ext cx="8229600" cy="3809999"/>
          </a:xfrm>
          <a:solidFill>
            <a:srgbClr val="FFFF99">
              <a:alpha val="43922"/>
            </a:srgbClr>
          </a:solidFill>
        </p:spPr>
        <p:txBody>
          <a:bodyPr/>
          <a:lstStyle/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Arsitektur PM menolak gagasan bentuk "murni" atau "sempurna", melainkan mencari semua metode, bahan, bentuk, &amp; warna yang tersedia untuk arsitek.</a:t>
            </a:r>
          </a:p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PM menjauhi warna putih netral pada arsitektur modern.</a:t>
            </a:r>
          </a:p>
          <a:p>
            <a:r>
              <a:rPr lang="id-ID" sz="2800" dirty="0" smtClean="0">
                <a:solidFill>
                  <a:schemeClr val="accent1">
                    <a:lumMod val="25000"/>
                  </a:schemeClr>
                </a:solidFill>
                <a:latin typeface="Humnst777 BT" pitchFamily="34" charset="0"/>
              </a:rPr>
              <a:t>Kembali menuju "kecerdasan, ornamentasi dan referensi" pada arsitektur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Desain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6096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nst777 BlkCn BT" pitchFamily="34" charset="0"/>
              </a:rPr>
              <a:t>Klasifikasi</a:t>
            </a:r>
            <a:endParaRPr lang="id-ID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graphicFrame>
        <p:nvGraphicFramePr>
          <p:cNvPr id="5" name="عنصر نائب للمحتوى 1"/>
          <p:cNvGraphicFramePr>
            <a:graphicFrameLocks/>
          </p:cNvGraphicFramePr>
          <p:nvPr/>
        </p:nvGraphicFramePr>
        <p:xfrm>
          <a:off x="228600" y="1196975"/>
          <a:ext cx="8742363" cy="3984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14" descr="E:\Husam\University\Special Topics In Architecture\deconstruction architecture\Architects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495800"/>
            <a:ext cx="9652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5" descr="E:\Husam\University\Special Topics In Architecture\deconstruction architecture\Architects3 copy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4495800"/>
            <a:ext cx="1130300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6" descr="E:\Husam\University\Special Topics In Architecture\deconstruction architecture\1486745_640021729388326_523576493_n.jpg"/>
          <p:cNvPicPr>
            <a:picLocks noChangeAspect="1" noChangeArrowheads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495800"/>
            <a:ext cx="1639722" cy="1239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7" descr="E:\Husam\University\Special Topics In Architecture\deconstruction architecture\Architects2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495800"/>
            <a:ext cx="7874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Desain</a:t>
            </a:r>
            <a:endParaRPr lang="en-US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8006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>
              <a:buNone/>
            </a:pPr>
            <a:r>
              <a:rPr lang="id-ID" dirty="0" smtClean="0">
                <a:solidFill>
                  <a:srgbClr val="7030A0"/>
                </a:solidFill>
                <a:latin typeface="Humnst777 BlkCn BT" pitchFamily="34" charset="0"/>
              </a:rPr>
              <a:t>Umum</a:t>
            </a:r>
          </a:p>
          <a:p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Tidak ada volume dasar fisik murni</a:t>
            </a:r>
            <a:r>
              <a:rPr lang="en-GB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.</a:t>
            </a:r>
            <a:endParaRPr lang="en-US" altLang="en-US" sz="2800" dirty="0" smtClean="0">
              <a:solidFill>
                <a:srgbClr val="002060"/>
              </a:solidFill>
              <a:latin typeface="Humnst777 BT" pitchFamily="34" charset="0"/>
              <a:cs typeface="Times New Roman" pitchFamily="18" charset="0"/>
            </a:endParaRPr>
          </a:p>
          <a:p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Massa terpisah (Terf</a:t>
            </a:r>
            <a:r>
              <a:rPr lang="en-US" altLang="en-US" sz="2800" dirty="0" err="1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ragment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asi)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.</a:t>
            </a:r>
          </a:p>
          <a:p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Material 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baru 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(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logam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, 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kaca, beton)</a:t>
            </a:r>
            <a:endParaRPr lang="en-US" altLang="en-US" sz="2800" dirty="0" smtClean="0">
              <a:solidFill>
                <a:srgbClr val="002060"/>
              </a:solidFill>
              <a:latin typeface="Humnst777 BT" pitchFamily="34" charset="0"/>
              <a:cs typeface="Times New Roman" pitchFamily="18" charset="0"/>
            </a:endParaRPr>
          </a:p>
          <a:p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Struktur rumit &amp; sistem struktur canggih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.</a:t>
            </a:r>
          </a:p>
          <a:p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Perbandingan ruang kosong yang relatif tinggi</a:t>
            </a:r>
            <a:endParaRPr lang="en-US" altLang="en-US" sz="2800" dirty="0" smtClean="0">
              <a:solidFill>
                <a:srgbClr val="002060"/>
              </a:solidFill>
              <a:latin typeface="Humnst777 BT" pitchFamily="34" charset="0"/>
              <a:cs typeface="Times New Roman" pitchFamily="18" charset="0"/>
            </a:endParaRPr>
          </a:p>
          <a:p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Denah terbuka (</a:t>
            </a:r>
            <a:r>
              <a:rPr lang="en-US" altLang="en-US" sz="2800" i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Open Plan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)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.</a:t>
            </a:r>
          </a:p>
          <a:p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Diperbedakan dari konteks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.</a:t>
            </a:r>
          </a:p>
          <a:p>
            <a:endParaRPr lang="id-ID" dirty="0">
              <a:solidFill>
                <a:srgbClr val="7030A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lipboard23.jpg"/>
          <p:cNvPicPr>
            <a:picLocks noChangeAspect="1"/>
          </p:cNvPicPr>
          <p:nvPr/>
        </p:nvPicPr>
        <p:blipFill>
          <a:blip r:embed="rId2">
            <a:lum bright="40000" contrast="-40000"/>
          </a:blip>
          <a:stretch>
            <a:fillRect/>
          </a:stretch>
        </p:blipFill>
        <p:spPr>
          <a:xfrm>
            <a:off x="3733800" y="32825"/>
            <a:ext cx="5410200" cy="6825175"/>
          </a:xfrm>
          <a:prstGeom prst="rect">
            <a:avLst/>
          </a:prstGeom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505200"/>
            <a:ext cx="8229600" cy="6858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 algn="l"/>
            <a:r>
              <a:rPr lang="id-ID" sz="4800" b="1" dirty="0" smtClean="0">
                <a:solidFill>
                  <a:srgbClr val="002060"/>
                </a:solidFill>
                <a:latin typeface="Humanst521 BT" pitchFamily="34" charset="0"/>
              </a:rPr>
              <a:t>Karakteristik Desain</a:t>
            </a:r>
            <a:endParaRPr lang="en-US" sz="4800" b="1" dirty="0">
              <a:solidFill>
                <a:srgbClr val="002060"/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1000" y="4191000"/>
            <a:ext cx="8763000" cy="10668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>
              <a:buNone/>
            </a:pPr>
            <a:r>
              <a:rPr lang="id-ID" sz="5400" dirty="0" smtClean="0">
                <a:solidFill>
                  <a:srgbClr val="FF0066"/>
                </a:solidFill>
                <a:latin typeface="Humanst521 BT" pitchFamily="34" charset="0"/>
              </a:rPr>
              <a:t>PELAPISAN </a:t>
            </a:r>
            <a:r>
              <a:rPr lang="id-ID" sz="5400" dirty="0" smtClean="0">
                <a:solidFill>
                  <a:srgbClr val="FF0066"/>
                </a:solidFill>
                <a:latin typeface="Humanst521 Lt BT" pitchFamily="34" charset="0"/>
              </a:rPr>
              <a:t>(LAYERING)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b="1" dirty="0" smtClean="0">
                <a:solidFill>
                  <a:srgbClr val="7030A0"/>
                </a:solidFill>
                <a:latin typeface="Humanst521 BT" pitchFamily="34" charset="0"/>
              </a:rPr>
              <a:t>LAYERING</a:t>
            </a:r>
            <a:endParaRPr lang="en-US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22098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r>
              <a:rPr lang="en-US" altLang="en-US" sz="2800" b="1" dirty="0" err="1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Defini</a:t>
            </a:r>
            <a:r>
              <a:rPr lang="id-ID" altLang="en-US" sz="28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si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terutama berdasar pada pemisahan volume-volume dasar murni menjadi bidang-bidang vertikal &amp; horisontal yang menjadikannya lapisan-lapisan yang berbeda. </a:t>
            </a:r>
            <a:endParaRPr lang="id-ID" sz="28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graphicFrame>
        <p:nvGraphicFramePr>
          <p:cNvPr id="61" name="رسم تخطيطي 10"/>
          <p:cNvGraphicFramePr/>
          <p:nvPr>
            <p:extLst>
              <p:ext uri="{D42A27DB-BD31-4B8C-83A1-F6EECF244321}">
                <p14:modId xmlns:p14="http://schemas.microsoft.com/office/powerpoint/2010/main" val="2420908508"/>
              </p:ext>
            </p:extLst>
          </p:nvPr>
        </p:nvGraphicFramePr>
        <p:xfrm>
          <a:off x="532912" y="3200400"/>
          <a:ext cx="8416147" cy="3514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2" name="مستطيل 14"/>
          <p:cNvSpPr/>
          <p:nvPr/>
        </p:nvSpPr>
        <p:spPr>
          <a:xfrm>
            <a:off x="1157248" y="4648200"/>
            <a:ext cx="747752" cy="7477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63" name="رابط مستقيم 15"/>
          <p:cNvCxnSpPr/>
          <p:nvPr/>
        </p:nvCxnSpPr>
        <p:spPr>
          <a:xfrm rot="5400000">
            <a:off x="2727767" y="5050499"/>
            <a:ext cx="792870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رابط مستقيم 16"/>
          <p:cNvCxnSpPr/>
          <p:nvPr/>
        </p:nvCxnSpPr>
        <p:spPr>
          <a:xfrm>
            <a:off x="3309652" y="5298655"/>
            <a:ext cx="790371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رابط مستقيم 22"/>
          <p:cNvCxnSpPr/>
          <p:nvPr/>
        </p:nvCxnSpPr>
        <p:spPr>
          <a:xfrm rot="5400000">
            <a:off x="3794566" y="4988984"/>
            <a:ext cx="792870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رابط مستقيم 23"/>
          <p:cNvCxnSpPr/>
          <p:nvPr/>
        </p:nvCxnSpPr>
        <p:spPr>
          <a:xfrm>
            <a:off x="3429000" y="4572000"/>
            <a:ext cx="790371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رابط مستقيم 24"/>
          <p:cNvCxnSpPr/>
          <p:nvPr/>
        </p:nvCxnSpPr>
        <p:spPr>
          <a:xfrm rot="5400000">
            <a:off x="4954952" y="4888638"/>
            <a:ext cx="671803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رابط مستقيم 27"/>
          <p:cNvCxnSpPr/>
          <p:nvPr/>
        </p:nvCxnSpPr>
        <p:spPr>
          <a:xfrm>
            <a:off x="5181600" y="4648200"/>
            <a:ext cx="942231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مستطيل 31"/>
          <p:cNvSpPr/>
          <p:nvPr/>
        </p:nvSpPr>
        <p:spPr>
          <a:xfrm>
            <a:off x="7467600" y="4648200"/>
            <a:ext cx="747752" cy="747752"/>
          </a:xfrm>
          <a:prstGeom prst="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70" name="رابط مستقيم 32"/>
          <p:cNvCxnSpPr/>
          <p:nvPr/>
        </p:nvCxnSpPr>
        <p:spPr>
          <a:xfrm rot="5400000">
            <a:off x="7066620" y="4812397"/>
            <a:ext cx="671803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رابط مستقيم 33"/>
          <p:cNvCxnSpPr/>
          <p:nvPr/>
        </p:nvCxnSpPr>
        <p:spPr>
          <a:xfrm>
            <a:off x="7293268" y="4571959"/>
            <a:ext cx="1163487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رابط مستقيم 34"/>
          <p:cNvCxnSpPr/>
          <p:nvPr/>
        </p:nvCxnSpPr>
        <p:spPr>
          <a:xfrm>
            <a:off x="7601543" y="5486399"/>
            <a:ext cx="780457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رابط مستقيم 35"/>
          <p:cNvCxnSpPr/>
          <p:nvPr/>
        </p:nvCxnSpPr>
        <p:spPr>
          <a:xfrm rot="16200000" flipH="1">
            <a:off x="7969442" y="5302442"/>
            <a:ext cx="520314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رابط مستقيم 41"/>
          <p:cNvCxnSpPr/>
          <p:nvPr/>
        </p:nvCxnSpPr>
        <p:spPr>
          <a:xfrm>
            <a:off x="5369343" y="5302930"/>
            <a:ext cx="780457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رابط مستقيم 42"/>
          <p:cNvCxnSpPr/>
          <p:nvPr/>
        </p:nvCxnSpPr>
        <p:spPr>
          <a:xfrm rot="16200000" flipH="1">
            <a:off x="5910298" y="5143134"/>
            <a:ext cx="520314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Graphic spid="61" grpId="0">
        <p:bldAsOne/>
      </p:bldGraphic>
      <p:bldP spid="62" grpId="0" animBg="1"/>
      <p:bldP spid="6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b="1" dirty="0" smtClean="0">
                <a:solidFill>
                  <a:srgbClr val="7030A0"/>
                </a:solidFill>
                <a:latin typeface="Humanst521 BT" pitchFamily="34" charset="0"/>
              </a:rPr>
              <a:t>LAYERING</a:t>
            </a:r>
            <a:endParaRPr lang="en-US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1066800"/>
            <a:ext cx="8077200" cy="6096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>
              <a:buNone/>
            </a:pPr>
            <a:r>
              <a:rPr lang="id-ID" dirty="0" smtClean="0">
                <a:solidFill>
                  <a:srgbClr val="7030A0"/>
                </a:solidFill>
                <a:latin typeface="Humnst777 BlkCn BT" pitchFamily="34" charset="0"/>
                <a:cs typeface="Times New Roman" pitchFamily="18" charset="0"/>
              </a:rPr>
              <a:t>Arsitek yang terkemuka</a:t>
            </a:r>
            <a:endParaRPr lang="id-ID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9" name="عنصر نائب للمحتوى 2"/>
          <p:cNvSpPr txBox="1">
            <a:spLocks/>
          </p:cNvSpPr>
          <p:nvPr/>
        </p:nvSpPr>
        <p:spPr bwMode="auto">
          <a:xfrm>
            <a:off x="1094335" y="5120814"/>
            <a:ext cx="7872684" cy="1044677"/>
          </a:xfrm>
          <a:custGeom>
            <a:avLst/>
            <a:gdLst>
              <a:gd name="connsiteX0" fmla="*/ 0 w 6781800"/>
              <a:gd name="connsiteY0" fmla="*/ 0 h 838200"/>
              <a:gd name="connsiteX1" fmla="*/ 6781800 w 6781800"/>
              <a:gd name="connsiteY1" fmla="*/ 0 h 838200"/>
              <a:gd name="connsiteX2" fmla="*/ 6781800 w 6781800"/>
              <a:gd name="connsiteY2" fmla="*/ 838200 h 838200"/>
              <a:gd name="connsiteX3" fmla="*/ 0 w 6781800"/>
              <a:gd name="connsiteY3" fmla="*/ 838200 h 838200"/>
              <a:gd name="connsiteX4" fmla="*/ 0 w 6781800"/>
              <a:gd name="connsiteY4" fmla="*/ 0 h 838200"/>
              <a:gd name="connsiteX0" fmla="*/ 0 w 7135265"/>
              <a:gd name="connsiteY0" fmla="*/ 0 h 838200"/>
              <a:gd name="connsiteX1" fmla="*/ 7135265 w 7135265"/>
              <a:gd name="connsiteY1" fmla="*/ 0 h 838200"/>
              <a:gd name="connsiteX2" fmla="*/ 7135265 w 7135265"/>
              <a:gd name="connsiteY2" fmla="*/ 838200 h 838200"/>
              <a:gd name="connsiteX3" fmla="*/ 353465 w 7135265"/>
              <a:gd name="connsiteY3" fmla="*/ 838200 h 838200"/>
              <a:gd name="connsiteX4" fmla="*/ 0 w 7135265"/>
              <a:gd name="connsiteY4" fmla="*/ 0 h 838200"/>
              <a:gd name="connsiteX0" fmla="*/ 0 w 7872684"/>
              <a:gd name="connsiteY0" fmla="*/ 14748 h 852948"/>
              <a:gd name="connsiteX1" fmla="*/ 7872684 w 7872684"/>
              <a:gd name="connsiteY1" fmla="*/ 0 h 852948"/>
              <a:gd name="connsiteX2" fmla="*/ 7135265 w 7872684"/>
              <a:gd name="connsiteY2" fmla="*/ 852948 h 852948"/>
              <a:gd name="connsiteX3" fmla="*/ 353465 w 7872684"/>
              <a:gd name="connsiteY3" fmla="*/ 852948 h 852948"/>
              <a:gd name="connsiteX4" fmla="*/ 0 w 7872684"/>
              <a:gd name="connsiteY4" fmla="*/ 14748 h 852948"/>
              <a:gd name="connsiteX0" fmla="*/ 0 w 7872684"/>
              <a:gd name="connsiteY0" fmla="*/ 14748 h 1044677"/>
              <a:gd name="connsiteX1" fmla="*/ 7872684 w 7872684"/>
              <a:gd name="connsiteY1" fmla="*/ 0 h 1044677"/>
              <a:gd name="connsiteX2" fmla="*/ 6899291 w 7872684"/>
              <a:gd name="connsiteY2" fmla="*/ 1044677 h 1044677"/>
              <a:gd name="connsiteX3" fmla="*/ 353465 w 7872684"/>
              <a:gd name="connsiteY3" fmla="*/ 852948 h 1044677"/>
              <a:gd name="connsiteX4" fmla="*/ 0 w 7872684"/>
              <a:gd name="connsiteY4" fmla="*/ 14748 h 1044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72684" h="1044677">
                <a:moveTo>
                  <a:pt x="0" y="14748"/>
                </a:moveTo>
                <a:lnTo>
                  <a:pt x="7872684" y="0"/>
                </a:lnTo>
                <a:lnTo>
                  <a:pt x="6899291" y="1044677"/>
                </a:lnTo>
                <a:lnTo>
                  <a:pt x="353465" y="852948"/>
                </a:lnTo>
                <a:lnTo>
                  <a:pt x="0" y="14748"/>
                </a:lnTo>
                <a:close/>
              </a:path>
            </a:pathLst>
          </a:custGeom>
          <a:solidFill>
            <a:schemeClr val="accent1">
              <a:lumMod val="50000"/>
              <a:alpha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tIns="180000"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>
            <a:lvl1pPr marL="342900" indent="-3429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0" eaLnBrk="1" hangingPunct="1">
              <a:buFont typeface="Wingdings 3" pitchFamily="18" charset="2"/>
              <a:buNone/>
              <a:defRPr/>
            </a:pPr>
            <a:r>
              <a:rPr lang="en-US" altLang="en-US" sz="36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Richard </a:t>
            </a:r>
            <a:r>
              <a:rPr lang="en-US" altLang="en-US" sz="3600" dirty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Meier </a:t>
            </a:r>
            <a:endParaRPr lang="en-US" altLang="en-US" sz="3600" dirty="0" smtClean="0">
              <a:solidFill>
                <a:srgbClr val="FFFF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Swis721 Hv BT" pitchFamily="34" charset="0"/>
              <a:cs typeface="Times New Roman" pitchFamily="18" charset="0"/>
            </a:endParaRPr>
          </a:p>
        </p:txBody>
      </p:sp>
      <p:sp>
        <p:nvSpPr>
          <p:cNvPr id="20" name="شكل حر 14"/>
          <p:cNvSpPr/>
          <p:nvPr/>
        </p:nvSpPr>
        <p:spPr>
          <a:xfrm>
            <a:off x="215900" y="2209800"/>
            <a:ext cx="2832100" cy="2773363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عنصر نائب للمحتوى 2"/>
          <p:cNvSpPr txBox="1">
            <a:spLocks/>
          </p:cNvSpPr>
          <p:nvPr/>
        </p:nvSpPr>
        <p:spPr bwMode="auto">
          <a:xfrm>
            <a:off x="3048000" y="2819400"/>
            <a:ext cx="5867400" cy="2163763"/>
          </a:xfrm>
          <a:prstGeom prst="rect">
            <a:avLst/>
          </a:prstGeom>
          <a:solidFill>
            <a:srgbClr val="FFFF99">
              <a:alpha val="5607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l" rtl="0">
              <a:defRPr/>
            </a:pPr>
            <a:r>
              <a:rPr lang="id-ID" altLang="en-US" sz="24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Kebangsaan </a:t>
            </a:r>
            <a:r>
              <a:rPr lang="en-US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en-US" altLang="en-US" sz="2400" dirty="0" err="1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Ameri</a:t>
            </a:r>
            <a:r>
              <a:rPr lang="id-ID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k</a:t>
            </a:r>
            <a:r>
              <a:rPr lang="en-US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a.</a:t>
            </a:r>
          </a:p>
          <a:p>
            <a:pPr marL="357188" algn="l" rtl="0">
              <a:defRPr/>
            </a:pPr>
            <a:r>
              <a:rPr lang="id-ID" altLang="en-US" sz="24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Lahir</a:t>
            </a:r>
            <a:r>
              <a:rPr lang="en-US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1934.</a:t>
            </a:r>
          </a:p>
          <a:p>
            <a:pPr marL="357188" algn="l" rtl="0">
              <a:defRPr/>
            </a:pPr>
            <a:r>
              <a:rPr lang="id-ID" altLang="en-US" sz="24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Kualifikasi</a:t>
            </a:r>
            <a:r>
              <a:rPr lang="ar-JO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‏‏</a:t>
            </a:r>
            <a:r>
              <a:rPr lang="en-GB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BCS </a:t>
            </a:r>
            <a:r>
              <a:rPr lang="id-ID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sarjana arsitektur </a:t>
            </a:r>
            <a:r>
              <a:rPr lang="en-GB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degree </a:t>
            </a:r>
            <a:r>
              <a:rPr lang="id-ID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dari Universitas </a:t>
            </a:r>
            <a:r>
              <a:rPr lang="en-GB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Cornell.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19" grpId="0" animBg="1"/>
      <p:bldP spid="20" grpId="0" animBg="1"/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b="1" dirty="0" smtClean="0">
                <a:solidFill>
                  <a:srgbClr val="7030A0"/>
                </a:solidFill>
                <a:latin typeface="Humanst521 BT" pitchFamily="34" charset="0"/>
              </a:rPr>
              <a:t>LAYERING</a:t>
            </a:r>
            <a:endParaRPr lang="en-US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1066800"/>
            <a:ext cx="8077200" cy="6096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>
              <a:buNone/>
            </a:pPr>
            <a:r>
              <a:rPr lang="id-ID" dirty="0" smtClean="0">
                <a:solidFill>
                  <a:srgbClr val="7030A0"/>
                </a:solidFill>
                <a:latin typeface="Humnst777 BlkCn BT" pitchFamily="34" charset="0"/>
                <a:cs typeface="Times New Roman" pitchFamily="18" charset="0"/>
              </a:rPr>
              <a:t>Arsitek yang terkemuka lainnya:</a:t>
            </a:r>
            <a:endParaRPr lang="id-ID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0" name="عنصر نائب للمحتوى 2"/>
          <p:cNvSpPr txBox="1">
            <a:spLocks/>
          </p:cNvSpPr>
          <p:nvPr/>
        </p:nvSpPr>
        <p:spPr bwMode="auto">
          <a:xfrm>
            <a:off x="1094335" y="5120814"/>
            <a:ext cx="7872684" cy="1044677"/>
          </a:xfrm>
          <a:custGeom>
            <a:avLst/>
            <a:gdLst>
              <a:gd name="connsiteX0" fmla="*/ 0 w 6781800"/>
              <a:gd name="connsiteY0" fmla="*/ 0 h 838200"/>
              <a:gd name="connsiteX1" fmla="*/ 6781800 w 6781800"/>
              <a:gd name="connsiteY1" fmla="*/ 0 h 838200"/>
              <a:gd name="connsiteX2" fmla="*/ 6781800 w 6781800"/>
              <a:gd name="connsiteY2" fmla="*/ 838200 h 838200"/>
              <a:gd name="connsiteX3" fmla="*/ 0 w 6781800"/>
              <a:gd name="connsiteY3" fmla="*/ 838200 h 838200"/>
              <a:gd name="connsiteX4" fmla="*/ 0 w 6781800"/>
              <a:gd name="connsiteY4" fmla="*/ 0 h 838200"/>
              <a:gd name="connsiteX0" fmla="*/ 0 w 7135265"/>
              <a:gd name="connsiteY0" fmla="*/ 0 h 838200"/>
              <a:gd name="connsiteX1" fmla="*/ 7135265 w 7135265"/>
              <a:gd name="connsiteY1" fmla="*/ 0 h 838200"/>
              <a:gd name="connsiteX2" fmla="*/ 7135265 w 7135265"/>
              <a:gd name="connsiteY2" fmla="*/ 838200 h 838200"/>
              <a:gd name="connsiteX3" fmla="*/ 353465 w 7135265"/>
              <a:gd name="connsiteY3" fmla="*/ 838200 h 838200"/>
              <a:gd name="connsiteX4" fmla="*/ 0 w 7135265"/>
              <a:gd name="connsiteY4" fmla="*/ 0 h 838200"/>
              <a:gd name="connsiteX0" fmla="*/ 0 w 7872684"/>
              <a:gd name="connsiteY0" fmla="*/ 14748 h 852948"/>
              <a:gd name="connsiteX1" fmla="*/ 7872684 w 7872684"/>
              <a:gd name="connsiteY1" fmla="*/ 0 h 852948"/>
              <a:gd name="connsiteX2" fmla="*/ 7135265 w 7872684"/>
              <a:gd name="connsiteY2" fmla="*/ 852948 h 852948"/>
              <a:gd name="connsiteX3" fmla="*/ 353465 w 7872684"/>
              <a:gd name="connsiteY3" fmla="*/ 852948 h 852948"/>
              <a:gd name="connsiteX4" fmla="*/ 0 w 7872684"/>
              <a:gd name="connsiteY4" fmla="*/ 14748 h 852948"/>
              <a:gd name="connsiteX0" fmla="*/ 0 w 7872684"/>
              <a:gd name="connsiteY0" fmla="*/ 14748 h 1044677"/>
              <a:gd name="connsiteX1" fmla="*/ 7872684 w 7872684"/>
              <a:gd name="connsiteY1" fmla="*/ 0 h 1044677"/>
              <a:gd name="connsiteX2" fmla="*/ 6899291 w 7872684"/>
              <a:gd name="connsiteY2" fmla="*/ 1044677 h 1044677"/>
              <a:gd name="connsiteX3" fmla="*/ 353465 w 7872684"/>
              <a:gd name="connsiteY3" fmla="*/ 852948 h 1044677"/>
              <a:gd name="connsiteX4" fmla="*/ 0 w 7872684"/>
              <a:gd name="connsiteY4" fmla="*/ 14748 h 1044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72684" h="1044677">
                <a:moveTo>
                  <a:pt x="0" y="14748"/>
                </a:moveTo>
                <a:lnTo>
                  <a:pt x="7872684" y="0"/>
                </a:lnTo>
                <a:lnTo>
                  <a:pt x="6899291" y="1044677"/>
                </a:lnTo>
                <a:lnTo>
                  <a:pt x="353465" y="852948"/>
                </a:lnTo>
                <a:lnTo>
                  <a:pt x="0" y="14748"/>
                </a:lnTo>
                <a:close/>
              </a:path>
            </a:pathLst>
          </a:custGeom>
          <a:solidFill>
            <a:schemeClr val="accent1">
              <a:lumMod val="50000"/>
              <a:alpha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tIns="180000"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>
            <a:lvl1pPr marL="342900" indent="-3429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0" eaLnBrk="1" hangingPunct="1">
              <a:buFont typeface="Wingdings 3" pitchFamily="18" charset="2"/>
              <a:buNone/>
              <a:defRPr/>
            </a:pPr>
            <a:r>
              <a:rPr lang="id-ID" altLang="en-US" sz="36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1</a:t>
            </a:r>
            <a:r>
              <a:rPr lang="en-US" altLang="en-US" sz="36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. </a:t>
            </a:r>
            <a:r>
              <a:rPr lang="en-US" altLang="en-US" sz="3600" dirty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Peter </a:t>
            </a:r>
            <a:r>
              <a:rPr lang="en-US" altLang="en-US" sz="3600" dirty="0" err="1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Eisenman</a:t>
            </a:r>
            <a:endParaRPr lang="en-US" altLang="en-US" sz="3600" dirty="0" smtClean="0">
              <a:solidFill>
                <a:srgbClr val="FFFF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Swis721 Hv BT" pitchFamily="34" charset="0"/>
              <a:cs typeface="Times New Roman" pitchFamily="18" charset="0"/>
            </a:endParaRPr>
          </a:p>
        </p:txBody>
      </p:sp>
      <p:sp>
        <p:nvSpPr>
          <p:cNvPr id="11" name="شكل حر 14"/>
          <p:cNvSpPr/>
          <p:nvPr/>
        </p:nvSpPr>
        <p:spPr>
          <a:xfrm>
            <a:off x="215900" y="2209800"/>
            <a:ext cx="2832100" cy="2773363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عنصر نائب للمحتوى 2"/>
          <p:cNvSpPr txBox="1">
            <a:spLocks/>
          </p:cNvSpPr>
          <p:nvPr/>
        </p:nvSpPr>
        <p:spPr bwMode="auto">
          <a:xfrm>
            <a:off x="2895600" y="2514600"/>
            <a:ext cx="5867400" cy="2468563"/>
          </a:xfrm>
          <a:prstGeom prst="rect">
            <a:avLst/>
          </a:prstGeom>
          <a:solidFill>
            <a:srgbClr val="FFFF99">
              <a:alpha val="49020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id-ID" altLang="en-US" sz="2400" b="1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Kebangsaan</a:t>
            </a:r>
            <a:r>
              <a:rPr lang="en-US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en-US" altLang="en-US" sz="2400" dirty="0" err="1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Ameri</a:t>
            </a:r>
            <a:r>
              <a:rPr lang="id-ID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k</a:t>
            </a:r>
            <a:r>
              <a:rPr lang="en-US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a.</a:t>
            </a:r>
            <a:endParaRPr lang="en-US" altLang="en-US" sz="2400" dirty="0">
              <a:solidFill>
                <a:srgbClr val="404040"/>
              </a:solidFill>
              <a:latin typeface="Humnst777 BT" pitchFamily="34" charset="0"/>
              <a:cs typeface="Times New Roman" pitchFamily="18" charset="0"/>
            </a:endParaRPr>
          </a:p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id-ID" altLang="en-US" sz="2400" b="1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Lahir </a:t>
            </a:r>
            <a:r>
              <a:rPr lang="en-US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en-US" altLang="en-US" sz="2400" dirty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1932.</a:t>
            </a:r>
          </a:p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id-ID" altLang="en-US" sz="2400" b="1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Kualifikasi </a:t>
            </a:r>
            <a:r>
              <a:rPr lang="ar-JO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‏‏</a:t>
            </a:r>
            <a:r>
              <a:rPr lang="en-GB" altLang="en-US" sz="2400" dirty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: Ph.D. </a:t>
            </a:r>
            <a:r>
              <a:rPr lang="en-GB" altLang="en-US" sz="2400" dirty="0" err="1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Ar</a:t>
            </a:r>
            <a:r>
              <a:rPr lang="id-ID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s</a:t>
            </a:r>
            <a:r>
              <a:rPr lang="en-GB" altLang="en-US" sz="2400" dirty="0" err="1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ite</a:t>
            </a:r>
            <a:r>
              <a:rPr lang="id-ID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k</a:t>
            </a:r>
            <a:r>
              <a:rPr lang="en-GB" altLang="en-US" sz="2400" dirty="0" err="1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tur</a:t>
            </a:r>
            <a:r>
              <a:rPr lang="en-GB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 </a:t>
            </a:r>
            <a:r>
              <a:rPr lang="id-ID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dari </a:t>
            </a:r>
            <a:r>
              <a:rPr lang="en-GB" altLang="en-US" sz="2400" dirty="0" err="1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Universit</a:t>
            </a:r>
            <a:r>
              <a:rPr lang="id-ID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as</a:t>
            </a:r>
            <a:r>
              <a:rPr lang="en-GB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 Cambridge</a:t>
            </a:r>
            <a:r>
              <a:rPr lang="en-GB" altLang="en-US" sz="2400" dirty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.</a:t>
            </a:r>
          </a:p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endParaRPr lang="en-GB" altLang="en-US" sz="2400" dirty="0">
              <a:solidFill>
                <a:srgbClr val="404040"/>
              </a:solidFill>
              <a:latin typeface="Humnst777 BT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10" grpId="0" animBg="1"/>
      <p:bldP spid="11" grpId="0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b="1" dirty="0" smtClean="0">
                <a:solidFill>
                  <a:srgbClr val="7030A0"/>
                </a:solidFill>
                <a:latin typeface="Humanst521 BT" pitchFamily="34" charset="0"/>
              </a:rPr>
              <a:t>LAYERING</a:t>
            </a:r>
            <a:endParaRPr lang="en-US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1066800"/>
            <a:ext cx="8077200" cy="6096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>
              <a:buNone/>
            </a:pPr>
            <a:r>
              <a:rPr lang="id-ID" dirty="0" smtClean="0">
                <a:solidFill>
                  <a:srgbClr val="7030A0"/>
                </a:solidFill>
                <a:latin typeface="Humnst777 BlkCn BT" pitchFamily="34" charset="0"/>
                <a:cs typeface="Times New Roman" pitchFamily="18" charset="0"/>
              </a:rPr>
              <a:t>Arsitek yang terkemuka lainnya:</a:t>
            </a:r>
            <a:endParaRPr lang="id-ID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7" name="عنصر نائب للمحتوى 2"/>
          <p:cNvSpPr txBox="1">
            <a:spLocks/>
          </p:cNvSpPr>
          <p:nvPr/>
        </p:nvSpPr>
        <p:spPr bwMode="auto">
          <a:xfrm>
            <a:off x="1094335" y="5120814"/>
            <a:ext cx="7872684" cy="1044677"/>
          </a:xfrm>
          <a:custGeom>
            <a:avLst/>
            <a:gdLst>
              <a:gd name="connsiteX0" fmla="*/ 0 w 6781800"/>
              <a:gd name="connsiteY0" fmla="*/ 0 h 838200"/>
              <a:gd name="connsiteX1" fmla="*/ 6781800 w 6781800"/>
              <a:gd name="connsiteY1" fmla="*/ 0 h 838200"/>
              <a:gd name="connsiteX2" fmla="*/ 6781800 w 6781800"/>
              <a:gd name="connsiteY2" fmla="*/ 838200 h 838200"/>
              <a:gd name="connsiteX3" fmla="*/ 0 w 6781800"/>
              <a:gd name="connsiteY3" fmla="*/ 838200 h 838200"/>
              <a:gd name="connsiteX4" fmla="*/ 0 w 6781800"/>
              <a:gd name="connsiteY4" fmla="*/ 0 h 838200"/>
              <a:gd name="connsiteX0" fmla="*/ 0 w 7135265"/>
              <a:gd name="connsiteY0" fmla="*/ 0 h 838200"/>
              <a:gd name="connsiteX1" fmla="*/ 7135265 w 7135265"/>
              <a:gd name="connsiteY1" fmla="*/ 0 h 838200"/>
              <a:gd name="connsiteX2" fmla="*/ 7135265 w 7135265"/>
              <a:gd name="connsiteY2" fmla="*/ 838200 h 838200"/>
              <a:gd name="connsiteX3" fmla="*/ 353465 w 7135265"/>
              <a:gd name="connsiteY3" fmla="*/ 838200 h 838200"/>
              <a:gd name="connsiteX4" fmla="*/ 0 w 7135265"/>
              <a:gd name="connsiteY4" fmla="*/ 0 h 838200"/>
              <a:gd name="connsiteX0" fmla="*/ 0 w 7872684"/>
              <a:gd name="connsiteY0" fmla="*/ 14748 h 852948"/>
              <a:gd name="connsiteX1" fmla="*/ 7872684 w 7872684"/>
              <a:gd name="connsiteY1" fmla="*/ 0 h 852948"/>
              <a:gd name="connsiteX2" fmla="*/ 7135265 w 7872684"/>
              <a:gd name="connsiteY2" fmla="*/ 852948 h 852948"/>
              <a:gd name="connsiteX3" fmla="*/ 353465 w 7872684"/>
              <a:gd name="connsiteY3" fmla="*/ 852948 h 852948"/>
              <a:gd name="connsiteX4" fmla="*/ 0 w 7872684"/>
              <a:gd name="connsiteY4" fmla="*/ 14748 h 852948"/>
              <a:gd name="connsiteX0" fmla="*/ 0 w 7872684"/>
              <a:gd name="connsiteY0" fmla="*/ 14748 h 1044677"/>
              <a:gd name="connsiteX1" fmla="*/ 7872684 w 7872684"/>
              <a:gd name="connsiteY1" fmla="*/ 0 h 1044677"/>
              <a:gd name="connsiteX2" fmla="*/ 6899291 w 7872684"/>
              <a:gd name="connsiteY2" fmla="*/ 1044677 h 1044677"/>
              <a:gd name="connsiteX3" fmla="*/ 353465 w 7872684"/>
              <a:gd name="connsiteY3" fmla="*/ 852948 h 1044677"/>
              <a:gd name="connsiteX4" fmla="*/ 0 w 7872684"/>
              <a:gd name="connsiteY4" fmla="*/ 14748 h 1044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72684" h="1044677">
                <a:moveTo>
                  <a:pt x="0" y="14748"/>
                </a:moveTo>
                <a:lnTo>
                  <a:pt x="7872684" y="0"/>
                </a:lnTo>
                <a:lnTo>
                  <a:pt x="6899291" y="1044677"/>
                </a:lnTo>
                <a:lnTo>
                  <a:pt x="353465" y="852948"/>
                </a:lnTo>
                <a:lnTo>
                  <a:pt x="0" y="14748"/>
                </a:lnTo>
                <a:close/>
              </a:path>
            </a:pathLst>
          </a:custGeom>
          <a:solidFill>
            <a:schemeClr val="accent1">
              <a:lumMod val="50000"/>
              <a:alpha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tIns="180000"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>
            <a:lvl1pPr marL="342900" indent="-3429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0" eaLnBrk="1" hangingPunct="1">
              <a:buFont typeface="Wingdings 3" pitchFamily="18" charset="2"/>
              <a:buNone/>
              <a:defRPr/>
            </a:pPr>
            <a:r>
              <a:rPr lang="id-ID" altLang="en-US" sz="36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2</a:t>
            </a:r>
            <a:r>
              <a:rPr lang="en-US" altLang="en-US" sz="36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. </a:t>
            </a:r>
            <a:r>
              <a:rPr lang="en-US" altLang="en-US" sz="3600" dirty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Bernard </a:t>
            </a:r>
            <a:r>
              <a:rPr lang="en-US" altLang="en-US" sz="3600" dirty="0" err="1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Tschumi</a:t>
            </a:r>
            <a:endParaRPr lang="en-US" altLang="en-US" sz="3600" dirty="0" smtClean="0">
              <a:solidFill>
                <a:srgbClr val="FFFF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Swis721 Hv BT" pitchFamily="34" charset="0"/>
              <a:cs typeface="Times New Roman" pitchFamily="18" charset="0"/>
            </a:endParaRPr>
          </a:p>
        </p:txBody>
      </p:sp>
      <p:sp>
        <p:nvSpPr>
          <p:cNvPr id="8" name="شكل حر 14"/>
          <p:cNvSpPr/>
          <p:nvPr/>
        </p:nvSpPr>
        <p:spPr>
          <a:xfrm>
            <a:off x="215900" y="2209800"/>
            <a:ext cx="2832100" cy="2773363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عنصر نائب للمحتوى 2"/>
          <p:cNvSpPr txBox="1">
            <a:spLocks/>
          </p:cNvSpPr>
          <p:nvPr/>
        </p:nvSpPr>
        <p:spPr bwMode="auto">
          <a:xfrm>
            <a:off x="2895600" y="2514600"/>
            <a:ext cx="5791200" cy="2468563"/>
          </a:xfrm>
          <a:prstGeom prst="rect">
            <a:avLst/>
          </a:prstGeom>
          <a:solidFill>
            <a:srgbClr val="FFFF99">
              <a:alpha val="50980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id-ID" altLang="en-US" sz="2400" b="1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Kebangsaan </a:t>
            </a:r>
            <a:r>
              <a:rPr lang="en-US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en-US" altLang="en-US" sz="2400" dirty="0" err="1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Ameri</a:t>
            </a:r>
            <a:r>
              <a:rPr lang="id-ID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k</a:t>
            </a:r>
            <a:r>
              <a:rPr lang="en-US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a.</a:t>
            </a:r>
            <a:endParaRPr lang="en-US" altLang="en-US" sz="2400" dirty="0">
              <a:solidFill>
                <a:srgbClr val="404040"/>
              </a:solidFill>
              <a:latin typeface="Humnst777 BT" pitchFamily="34" charset="0"/>
              <a:cs typeface="Times New Roman" pitchFamily="18" charset="0"/>
            </a:endParaRPr>
          </a:p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id-ID" altLang="en-US" sz="2400" b="1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Lahir </a:t>
            </a:r>
            <a:r>
              <a:rPr lang="en-US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en-US" altLang="en-US" sz="2400" dirty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1944.</a:t>
            </a:r>
          </a:p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id-ID" altLang="en-US" sz="2400" b="1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Kualifikasi </a:t>
            </a:r>
            <a:r>
              <a:rPr lang="ar-JO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‏‏</a:t>
            </a:r>
            <a:r>
              <a:rPr lang="en-GB" altLang="en-US" sz="2400" dirty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: BCS </a:t>
            </a:r>
            <a:r>
              <a:rPr lang="id-ID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sarjana arsitektur dari </a:t>
            </a:r>
            <a:r>
              <a:rPr lang="en-GB" altLang="en-US" sz="24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ETH Zurich</a:t>
            </a:r>
            <a:r>
              <a:rPr lang="en-GB" altLang="en-US" sz="2400" dirty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7" grpId="0" animBg="1"/>
      <p:bldP spid="8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b="1" dirty="0" smtClean="0">
                <a:solidFill>
                  <a:srgbClr val="7030A0"/>
                </a:solidFill>
                <a:latin typeface="Humanst521 BT" pitchFamily="34" charset="0"/>
              </a:rPr>
              <a:t>LAYERING</a:t>
            </a:r>
            <a:endParaRPr lang="en-US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1066800"/>
            <a:ext cx="8077200" cy="6096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>
              <a:buNone/>
            </a:pPr>
            <a:r>
              <a:rPr lang="id-ID" dirty="0" smtClean="0">
                <a:solidFill>
                  <a:srgbClr val="7030A0"/>
                </a:solidFill>
                <a:latin typeface="Humnst777 BlkCn BT" pitchFamily="34" charset="0"/>
                <a:cs typeface="Times New Roman" pitchFamily="18" charset="0"/>
              </a:rPr>
              <a:t>Arsitek yang terkemuka lainnya:</a:t>
            </a:r>
            <a:endParaRPr lang="id-ID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0" name="عنصر نائب للمحتوى 2"/>
          <p:cNvSpPr txBox="1">
            <a:spLocks/>
          </p:cNvSpPr>
          <p:nvPr/>
        </p:nvSpPr>
        <p:spPr bwMode="auto">
          <a:xfrm>
            <a:off x="1094335" y="5120814"/>
            <a:ext cx="7872684" cy="1044677"/>
          </a:xfrm>
          <a:custGeom>
            <a:avLst/>
            <a:gdLst>
              <a:gd name="connsiteX0" fmla="*/ 0 w 6781800"/>
              <a:gd name="connsiteY0" fmla="*/ 0 h 838200"/>
              <a:gd name="connsiteX1" fmla="*/ 6781800 w 6781800"/>
              <a:gd name="connsiteY1" fmla="*/ 0 h 838200"/>
              <a:gd name="connsiteX2" fmla="*/ 6781800 w 6781800"/>
              <a:gd name="connsiteY2" fmla="*/ 838200 h 838200"/>
              <a:gd name="connsiteX3" fmla="*/ 0 w 6781800"/>
              <a:gd name="connsiteY3" fmla="*/ 838200 h 838200"/>
              <a:gd name="connsiteX4" fmla="*/ 0 w 6781800"/>
              <a:gd name="connsiteY4" fmla="*/ 0 h 838200"/>
              <a:gd name="connsiteX0" fmla="*/ 0 w 7135265"/>
              <a:gd name="connsiteY0" fmla="*/ 0 h 838200"/>
              <a:gd name="connsiteX1" fmla="*/ 7135265 w 7135265"/>
              <a:gd name="connsiteY1" fmla="*/ 0 h 838200"/>
              <a:gd name="connsiteX2" fmla="*/ 7135265 w 7135265"/>
              <a:gd name="connsiteY2" fmla="*/ 838200 h 838200"/>
              <a:gd name="connsiteX3" fmla="*/ 353465 w 7135265"/>
              <a:gd name="connsiteY3" fmla="*/ 838200 h 838200"/>
              <a:gd name="connsiteX4" fmla="*/ 0 w 7135265"/>
              <a:gd name="connsiteY4" fmla="*/ 0 h 838200"/>
              <a:gd name="connsiteX0" fmla="*/ 0 w 7872684"/>
              <a:gd name="connsiteY0" fmla="*/ 14748 h 852948"/>
              <a:gd name="connsiteX1" fmla="*/ 7872684 w 7872684"/>
              <a:gd name="connsiteY1" fmla="*/ 0 h 852948"/>
              <a:gd name="connsiteX2" fmla="*/ 7135265 w 7872684"/>
              <a:gd name="connsiteY2" fmla="*/ 852948 h 852948"/>
              <a:gd name="connsiteX3" fmla="*/ 353465 w 7872684"/>
              <a:gd name="connsiteY3" fmla="*/ 852948 h 852948"/>
              <a:gd name="connsiteX4" fmla="*/ 0 w 7872684"/>
              <a:gd name="connsiteY4" fmla="*/ 14748 h 852948"/>
              <a:gd name="connsiteX0" fmla="*/ 0 w 7872684"/>
              <a:gd name="connsiteY0" fmla="*/ 14748 h 1044677"/>
              <a:gd name="connsiteX1" fmla="*/ 7872684 w 7872684"/>
              <a:gd name="connsiteY1" fmla="*/ 0 h 1044677"/>
              <a:gd name="connsiteX2" fmla="*/ 6899291 w 7872684"/>
              <a:gd name="connsiteY2" fmla="*/ 1044677 h 1044677"/>
              <a:gd name="connsiteX3" fmla="*/ 353465 w 7872684"/>
              <a:gd name="connsiteY3" fmla="*/ 852948 h 1044677"/>
              <a:gd name="connsiteX4" fmla="*/ 0 w 7872684"/>
              <a:gd name="connsiteY4" fmla="*/ 14748 h 1044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72684" h="1044677">
                <a:moveTo>
                  <a:pt x="0" y="14748"/>
                </a:moveTo>
                <a:lnTo>
                  <a:pt x="7872684" y="0"/>
                </a:lnTo>
                <a:lnTo>
                  <a:pt x="6899291" y="1044677"/>
                </a:lnTo>
                <a:lnTo>
                  <a:pt x="353465" y="852948"/>
                </a:lnTo>
                <a:lnTo>
                  <a:pt x="0" y="14748"/>
                </a:lnTo>
                <a:close/>
              </a:path>
            </a:pathLst>
          </a:custGeom>
          <a:solidFill>
            <a:schemeClr val="accent1">
              <a:lumMod val="50000"/>
              <a:alpha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tIns="180000"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>
            <a:lvl1pPr marL="342900" indent="-3429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0" eaLnBrk="1" hangingPunct="1">
              <a:buFont typeface="Wingdings 3" pitchFamily="18" charset="2"/>
              <a:buNone/>
              <a:defRPr/>
            </a:pPr>
            <a:r>
              <a:rPr lang="en-US" altLang="en-US" sz="36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3. </a:t>
            </a:r>
            <a:r>
              <a:rPr lang="en-US" altLang="en-US" sz="3600" dirty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Wolf D. </a:t>
            </a:r>
            <a:r>
              <a:rPr lang="en-US" altLang="en-US" sz="36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Prix </a:t>
            </a:r>
            <a:r>
              <a:rPr lang="en-US" altLang="en-US" sz="2000" dirty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(Coop </a:t>
            </a:r>
            <a:r>
              <a:rPr lang="en-US" altLang="en-US" sz="2000" dirty="0" err="1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Himmelblau</a:t>
            </a:r>
            <a:r>
              <a:rPr lang="en-US" altLang="en-US" sz="2000" dirty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)</a:t>
            </a:r>
          </a:p>
          <a:p>
            <a:pPr marL="0" indent="0" algn="ctr" rtl="0" eaLnBrk="1" hangingPunct="1">
              <a:buFont typeface="Wingdings 3" pitchFamily="18" charset="2"/>
              <a:buNone/>
              <a:defRPr/>
            </a:pPr>
            <a:r>
              <a:rPr lang="en-US" altLang="en-US" sz="36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 </a:t>
            </a:r>
            <a:endParaRPr lang="en-US" altLang="en-US" sz="1400" dirty="0" smtClean="0">
              <a:solidFill>
                <a:srgbClr val="FFFF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Swis721 Hv BT" pitchFamily="34" charset="0"/>
              <a:cs typeface="Times New Roman" pitchFamily="18" charset="0"/>
            </a:endParaRPr>
          </a:p>
        </p:txBody>
      </p:sp>
      <p:sp>
        <p:nvSpPr>
          <p:cNvPr id="11" name="شكل حر 14"/>
          <p:cNvSpPr/>
          <p:nvPr/>
        </p:nvSpPr>
        <p:spPr>
          <a:xfrm>
            <a:off x="215900" y="2209800"/>
            <a:ext cx="2832100" cy="2773363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عنصر نائب للمحتوى 2"/>
          <p:cNvSpPr txBox="1">
            <a:spLocks/>
          </p:cNvSpPr>
          <p:nvPr/>
        </p:nvSpPr>
        <p:spPr bwMode="auto">
          <a:xfrm>
            <a:off x="2895600" y="2514600"/>
            <a:ext cx="5791200" cy="2468563"/>
          </a:xfrm>
          <a:prstGeom prst="rect">
            <a:avLst/>
          </a:prstGeom>
          <a:solidFill>
            <a:srgbClr val="FFFF99">
              <a:alpha val="50196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id-ID" altLang="en-US" sz="2200" b="1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Kebangsaan </a:t>
            </a:r>
            <a:r>
              <a:rPr lang="en-US" altLang="en-US" sz="22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: Austria.</a:t>
            </a:r>
            <a:endParaRPr lang="en-US" altLang="en-US" sz="2200" dirty="0">
              <a:solidFill>
                <a:srgbClr val="404040"/>
              </a:solidFill>
              <a:latin typeface="Humnst777 BT" pitchFamily="34" charset="0"/>
              <a:cs typeface="Times New Roman" pitchFamily="18" charset="0"/>
            </a:endParaRPr>
          </a:p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id-ID" altLang="en-US" sz="2200" b="1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Lahir </a:t>
            </a:r>
            <a:r>
              <a:rPr lang="en-US" altLang="en-US" sz="22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en-US" altLang="en-US" sz="2200" dirty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1942.</a:t>
            </a:r>
          </a:p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id-ID" altLang="en-US" sz="2200" b="1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Kualifikasi</a:t>
            </a:r>
            <a:r>
              <a:rPr lang="ar-JO" altLang="en-US" sz="22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‏‏</a:t>
            </a:r>
            <a:r>
              <a:rPr lang="en-GB" altLang="en-US" sz="2200" dirty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: Ph.D. </a:t>
            </a:r>
            <a:r>
              <a:rPr lang="id-ID" altLang="en-US" sz="22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Arsitektur dari </a:t>
            </a:r>
            <a:r>
              <a:rPr lang="en-GB" altLang="en-US" sz="22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Southern California Institute of Architecture.</a:t>
            </a:r>
            <a:endParaRPr lang="en-GB" altLang="en-US" sz="2200" dirty="0">
              <a:solidFill>
                <a:srgbClr val="404040"/>
              </a:solidFill>
              <a:latin typeface="Humnst777 BT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10" grpId="0" animBg="1"/>
      <p:bldP spid="11" grpId="0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b="1" dirty="0" smtClean="0">
                <a:solidFill>
                  <a:srgbClr val="7030A0"/>
                </a:solidFill>
                <a:latin typeface="Humanst521 BT" pitchFamily="34" charset="0"/>
              </a:rPr>
              <a:t>LAYERING</a:t>
            </a:r>
            <a:endParaRPr lang="en-US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1066800"/>
            <a:ext cx="8077200" cy="6096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>
              <a:buNone/>
            </a:pPr>
            <a:r>
              <a:rPr lang="id-ID" dirty="0" smtClean="0">
                <a:solidFill>
                  <a:srgbClr val="7030A0"/>
                </a:solidFill>
                <a:latin typeface="Humnst777 BlkCn BT" pitchFamily="34" charset="0"/>
                <a:cs typeface="Times New Roman" pitchFamily="18" charset="0"/>
              </a:rPr>
              <a:t>Arsitek yang terkemuka lainnya:</a:t>
            </a:r>
            <a:endParaRPr lang="id-ID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7" name="عنصر نائب للمحتوى 2"/>
          <p:cNvSpPr txBox="1">
            <a:spLocks/>
          </p:cNvSpPr>
          <p:nvPr/>
        </p:nvSpPr>
        <p:spPr bwMode="auto">
          <a:xfrm>
            <a:off x="1094335" y="5120814"/>
            <a:ext cx="7872684" cy="1044677"/>
          </a:xfrm>
          <a:custGeom>
            <a:avLst/>
            <a:gdLst>
              <a:gd name="connsiteX0" fmla="*/ 0 w 6781800"/>
              <a:gd name="connsiteY0" fmla="*/ 0 h 838200"/>
              <a:gd name="connsiteX1" fmla="*/ 6781800 w 6781800"/>
              <a:gd name="connsiteY1" fmla="*/ 0 h 838200"/>
              <a:gd name="connsiteX2" fmla="*/ 6781800 w 6781800"/>
              <a:gd name="connsiteY2" fmla="*/ 838200 h 838200"/>
              <a:gd name="connsiteX3" fmla="*/ 0 w 6781800"/>
              <a:gd name="connsiteY3" fmla="*/ 838200 h 838200"/>
              <a:gd name="connsiteX4" fmla="*/ 0 w 6781800"/>
              <a:gd name="connsiteY4" fmla="*/ 0 h 838200"/>
              <a:gd name="connsiteX0" fmla="*/ 0 w 7135265"/>
              <a:gd name="connsiteY0" fmla="*/ 0 h 838200"/>
              <a:gd name="connsiteX1" fmla="*/ 7135265 w 7135265"/>
              <a:gd name="connsiteY1" fmla="*/ 0 h 838200"/>
              <a:gd name="connsiteX2" fmla="*/ 7135265 w 7135265"/>
              <a:gd name="connsiteY2" fmla="*/ 838200 h 838200"/>
              <a:gd name="connsiteX3" fmla="*/ 353465 w 7135265"/>
              <a:gd name="connsiteY3" fmla="*/ 838200 h 838200"/>
              <a:gd name="connsiteX4" fmla="*/ 0 w 7135265"/>
              <a:gd name="connsiteY4" fmla="*/ 0 h 838200"/>
              <a:gd name="connsiteX0" fmla="*/ 0 w 7872684"/>
              <a:gd name="connsiteY0" fmla="*/ 14748 h 852948"/>
              <a:gd name="connsiteX1" fmla="*/ 7872684 w 7872684"/>
              <a:gd name="connsiteY1" fmla="*/ 0 h 852948"/>
              <a:gd name="connsiteX2" fmla="*/ 7135265 w 7872684"/>
              <a:gd name="connsiteY2" fmla="*/ 852948 h 852948"/>
              <a:gd name="connsiteX3" fmla="*/ 353465 w 7872684"/>
              <a:gd name="connsiteY3" fmla="*/ 852948 h 852948"/>
              <a:gd name="connsiteX4" fmla="*/ 0 w 7872684"/>
              <a:gd name="connsiteY4" fmla="*/ 14748 h 852948"/>
              <a:gd name="connsiteX0" fmla="*/ 0 w 7872684"/>
              <a:gd name="connsiteY0" fmla="*/ 14748 h 1044677"/>
              <a:gd name="connsiteX1" fmla="*/ 7872684 w 7872684"/>
              <a:gd name="connsiteY1" fmla="*/ 0 h 1044677"/>
              <a:gd name="connsiteX2" fmla="*/ 6899291 w 7872684"/>
              <a:gd name="connsiteY2" fmla="*/ 1044677 h 1044677"/>
              <a:gd name="connsiteX3" fmla="*/ 353465 w 7872684"/>
              <a:gd name="connsiteY3" fmla="*/ 852948 h 1044677"/>
              <a:gd name="connsiteX4" fmla="*/ 0 w 7872684"/>
              <a:gd name="connsiteY4" fmla="*/ 14748 h 1044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72684" h="1044677">
                <a:moveTo>
                  <a:pt x="0" y="14748"/>
                </a:moveTo>
                <a:lnTo>
                  <a:pt x="7872684" y="0"/>
                </a:lnTo>
                <a:lnTo>
                  <a:pt x="6899291" y="1044677"/>
                </a:lnTo>
                <a:lnTo>
                  <a:pt x="353465" y="852948"/>
                </a:lnTo>
                <a:lnTo>
                  <a:pt x="0" y="14748"/>
                </a:lnTo>
                <a:close/>
              </a:path>
            </a:pathLst>
          </a:custGeom>
          <a:solidFill>
            <a:schemeClr val="accent1">
              <a:lumMod val="50000"/>
              <a:alpha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tIns="180000"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>
            <a:lvl1pPr marL="342900" indent="-3429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0" eaLnBrk="1" hangingPunct="1">
              <a:buFont typeface="Wingdings 3" pitchFamily="18" charset="2"/>
              <a:buNone/>
              <a:defRPr/>
            </a:pPr>
            <a:r>
              <a:rPr lang="en-US" altLang="en-US" sz="36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4. </a:t>
            </a:r>
            <a:r>
              <a:rPr lang="en-US" altLang="en-US" sz="3600" dirty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Helmut </a:t>
            </a:r>
            <a:r>
              <a:rPr lang="en-US" altLang="en-US" sz="3600" dirty="0" err="1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Swiczinsky</a:t>
            </a:r>
            <a:r>
              <a:rPr lang="en-US" altLang="en-US" sz="36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 </a:t>
            </a:r>
            <a:r>
              <a:rPr lang="en-US" altLang="en-US" sz="20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(Coop </a:t>
            </a:r>
            <a:r>
              <a:rPr lang="en-US" altLang="en-US" sz="2000" dirty="0" err="1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Himmelblau</a:t>
            </a:r>
            <a:r>
              <a:rPr lang="en-US" altLang="en-US" sz="20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)</a:t>
            </a:r>
            <a:endParaRPr lang="en-US" altLang="en-US" sz="1000" dirty="0" smtClean="0">
              <a:solidFill>
                <a:srgbClr val="FFFF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Swis721 Hv BT" pitchFamily="34" charset="0"/>
              <a:cs typeface="Times New Roman" pitchFamily="18" charset="0"/>
            </a:endParaRPr>
          </a:p>
        </p:txBody>
      </p:sp>
      <p:sp>
        <p:nvSpPr>
          <p:cNvPr id="8" name="شكل حر 14"/>
          <p:cNvSpPr/>
          <p:nvPr/>
        </p:nvSpPr>
        <p:spPr>
          <a:xfrm>
            <a:off x="215900" y="2209800"/>
            <a:ext cx="2832100" cy="2773363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عنصر نائب للمحتوى 2"/>
          <p:cNvSpPr txBox="1">
            <a:spLocks/>
          </p:cNvSpPr>
          <p:nvPr/>
        </p:nvSpPr>
        <p:spPr bwMode="auto">
          <a:xfrm>
            <a:off x="2895600" y="2514600"/>
            <a:ext cx="5943600" cy="2468563"/>
          </a:xfrm>
          <a:prstGeom prst="rect">
            <a:avLst/>
          </a:prstGeom>
          <a:solidFill>
            <a:srgbClr val="FFFF99">
              <a:alpha val="52157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id-ID" altLang="en-US" sz="2300" b="1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Kebangsaan </a:t>
            </a:r>
            <a:r>
              <a:rPr lang="en-US" altLang="en-US" sz="23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en-US" altLang="en-US" sz="2300" dirty="0" err="1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Pol</a:t>
            </a:r>
            <a:r>
              <a:rPr lang="id-ID" altLang="en-US" sz="23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andia</a:t>
            </a:r>
            <a:r>
              <a:rPr lang="en-US" altLang="en-US" sz="23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.</a:t>
            </a:r>
            <a:endParaRPr lang="en-US" altLang="en-US" sz="2300" dirty="0">
              <a:solidFill>
                <a:srgbClr val="404040"/>
              </a:solidFill>
              <a:latin typeface="Humnst777 BT" pitchFamily="34" charset="0"/>
              <a:cs typeface="Times New Roman" pitchFamily="18" charset="0"/>
            </a:endParaRPr>
          </a:p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id-ID" altLang="en-US" sz="2300" b="1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Lahir </a:t>
            </a:r>
            <a:r>
              <a:rPr lang="en-US" altLang="en-US" sz="23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en-US" altLang="en-US" sz="2300" dirty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1944.</a:t>
            </a:r>
          </a:p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id-ID" altLang="en-US" sz="2300" b="1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Kualifikasi </a:t>
            </a:r>
            <a:r>
              <a:rPr lang="ar-JO" altLang="en-US" sz="23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‏‏</a:t>
            </a:r>
            <a:r>
              <a:rPr lang="en-GB" altLang="en-US" sz="2300" dirty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: BCS </a:t>
            </a:r>
            <a:r>
              <a:rPr lang="id-ID" altLang="en-US" sz="23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sarjana Arsitektur dari </a:t>
            </a:r>
            <a:r>
              <a:rPr lang="en-GB" altLang="en-US" sz="23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Architectural </a:t>
            </a:r>
            <a:r>
              <a:rPr lang="en-GB" altLang="en-US" sz="2300" dirty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Association </a:t>
            </a:r>
            <a:r>
              <a:rPr lang="id-ID" altLang="en-US" sz="23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di </a:t>
            </a:r>
            <a:r>
              <a:rPr lang="en-GB" altLang="en-US" sz="2300" dirty="0" smtClean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London</a:t>
            </a:r>
            <a:r>
              <a:rPr lang="en-GB" altLang="en-US" sz="2300" dirty="0">
                <a:solidFill>
                  <a:srgbClr val="404040"/>
                </a:solidFill>
                <a:latin typeface="Humnst777 BT" pitchFamily="34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7" grpId="0" animBg="1"/>
      <p:bldP spid="8" grpId="0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b="1" dirty="0" smtClean="0">
                <a:solidFill>
                  <a:srgbClr val="7030A0"/>
                </a:solidFill>
                <a:latin typeface="Humanst521 BT" pitchFamily="34" charset="0"/>
              </a:rPr>
              <a:t>LAYERING</a:t>
            </a:r>
            <a:endParaRPr lang="en-US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1066800"/>
            <a:ext cx="8077200" cy="6096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>
              <a:buNone/>
            </a:pPr>
            <a:r>
              <a:rPr lang="id-ID" dirty="0" smtClean="0">
                <a:solidFill>
                  <a:srgbClr val="7030A0"/>
                </a:solidFill>
                <a:latin typeface="Humnst777 BlkCn BT" pitchFamily="34" charset="0"/>
                <a:cs typeface="Times New Roman" pitchFamily="18" charset="0"/>
              </a:rPr>
              <a:t>Arsitek yang terkemuka lainnya:</a:t>
            </a:r>
            <a:endParaRPr lang="id-ID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0" name="عنصر نائب للمحتوى 2"/>
          <p:cNvSpPr txBox="1">
            <a:spLocks/>
          </p:cNvSpPr>
          <p:nvPr/>
        </p:nvSpPr>
        <p:spPr bwMode="auto">
          <a:xfrm>
            <a:off x="1094335" y="5120814"/>
            <a:ext cx="7872684" cy="1044677"/>
          </a:xfrm>
          <a:custGeom>
            <a:avLst/>
            <a:gdLst>
              <a:gd name="connsiteX0" fmla="*/ 0 w 6781800"/>
              <a:gd name="connsiteY0" fmla="*/ 0 h 838200"/>
              <a:gd name="connsiteX1" fmla="*/ 6781800 w 6781800"/>
              <a:gd name="connsiteY1" fmla="*/ 0 h 838200"/>
              <a:gd name="connsiteX2" fmla="*/ 6781800 w 6781800"/>
              <a:gd name="connsiteY2" fmla="*/ 838200 h 838200"/>
              <a:gd name="connsiteX3" fmla="*/ 0 w 6781800"/>
              <a:gd name="connsiteY3" fmla="*/ 838200 h 838200"/>
              <a:gd name="connsiteX4" fmla="*/ 0 w 6781800"/>
              <a:gd name="connsiteY4" fmla="*/ 0 h 838200"/>
              <a:gd name="connsiteX0" fmla="*/ 0 w 7135265"/>
              <a:gd name="connsiteY0" fmla="*/ 0 h 838200"/>
              <a:gd name="connsiteX1" fmla="*/ 7135265 w 7135265"/>
              <a:gd name="connsiteY1" fmla="*/ 0 h 838200"/>
              <a:gd name="connsiteX2" fmla="*/ 7135265 w 7135265"/>
              <a:gd name="connsiteY2" fmla="*/ 838200 h 838200"/>
              <a:gd name="connsiteX3" fmla="*/ 353465 w 7135265"/>
              <a:gd name="connsiteY3" fmla="*/ 838200 h 838200"/>
              <a:gd name="connsiteX4" fmla="*/ 0 w 7135265"/>
              <a:gd name="connsiteY4" fmla="*/ 0 h 838200"/>
              <a:gd name="connsiteX0" fmla="*/ 0 w 7872684"/>
              <a:gd name="connsiteY0" fmla="*/ 14748 h 852948"/>
              <a:gd name="connsiteX1" fmla="*/ 7872684 w 7872684"/>
              <a:gd name="connsiteY1" fmla="*/ 0 h 852948"/>
              <a:gd name="connsiteX2" fmla="*/ 7135265 w 7872684"/>
              <a:gd name="connsiteY2" fmla="*/ 852948 h 852948"/>
              <a:gd name="connsiteX3" fmla="*/ 353465 w 7872684"/>
              <a:gd name="connsiteY3" fmla="*/ 852948 h 852948"/>
              <a:gd name="connsiteX4" fmla="*/ 0 w 7872684"/>
              <a:gd name="connsiteY4" fmla="*/ 14748 h 852948"/>
              <a:gd name="connsiteX0" fmla="*/ 0 w 7872684"/>
              <a:gd name="connsiteY0" fmla="*/ 14748 h 1044677"/>
              <a:gd name="connsiteX1" fmla="*/ 7872684 w 7872684"/>
              <a:gd name="connsiteY1" fmla="*/ 0 h 1044677"/>
              <a:gd name="connsiteX2" fmla="*/ 6899291 w 7872684"/>
              <a:gd name="connsiteY2" fmla="*/ 1044677 h 1044677"/>
              <a:gd name="connsiteX3" fmla="*/ 353465 w 7872684"/>
              <a:gd name="connsiteY3" fmla="*/ 852948 h 1044677"/>
              <a:gd name="connsiteX4" fmla="*/ 0 w 7872684"/>
              <a:gd name="connsiteY4" fmla="*/ 14748 h 1044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72684" h="1044677">
                <a:moveTo>
                  <a:pt x="0" y="14748"/>
                </a:moveTo>
                <a:lnTo>
                  <a:pt x="7872684" y="0"/>
                </a:lnTo>
                <a:lnTo>
                  <a:pt x="6899291" y="1044677"/>
                </a:lnTo>
                <a:lnTo>
                  <a:pt x="353465" y="852948"/>
                </a:lnTo>
                <a:lnTo>
                  <a:pt x="0" y="14748"/>
                </a:lnTo>
                <a:close/>
              </a:path>
            </a:pathLst>
          </a:custGeom>
          <a:solidFill>
            <a:schemeClr val="accent1">
              <a:lumMod val="50000"/>
              <a:alpha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tIns="180000"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>
            <a:lvl1pPr marL="342900" indent="-3429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0" eaLnBrk="1" hangingPunct="1">
              <a:buFont typeface="Wingdings 3" pitchFamily="18" charset="2"/>
              <a:buNone/>
              <a:defRPr/>
            </a:pPr>
            <a:r>
              <a:rPr lang="en-US" altLang="en-US" sz="36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Blk BT" pitchFamily="34" charset="0"/>
                <a:cs typeface="Times New Roman" pitchFamily="18" charset="0"/>
              </a:rPr>
              <a:t>5. </a:t>
            </a:r>
            <a:r>
              <a:rPr lang="en-US" altLang="en-US" sz="3600" dirty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Blk BT" pitchFamily="34" charset="0"/>
                <a:cs typeface="Times New Roman" pitchFamily="18" charset="0"/>
              </a:rPr>
              <a:t>Rem </a:t>
            </a:r>
            <a:r>
              <a:rPr lang="en-US" altLang="en-US" sz="3600" dirty="0" err="1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Blk BT" pitchFamily="34" charset="0"/>
                <a:cs typeface="Times New Roman" pitchFamily="18" charset="0"/>
              </a:rPr>
              <a:t>Koolhaas</a:t>
            </a:r>
            <a:endParaRPr lang="en-US" altLang="en-US" sz="3600" dirty="0" smtClean="0">
              <a:solidFill>
                <a:srgbClr val="FFFF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Swis721 Blk BT" pitchFamily="34" charset="0"/>
              <a:cs typeface="Times New Roman" pitchFamily="18" charset="0"/>
            </a:endParaRPr>
          </a:p>
        </p:txBody>
      </p:sp>
      <p:sp>
        <p:nvSpPr>
          <p:cNvPr id="11" name="شكل حر 14"/>
          <p:cNvSpPr/>
          <p:nvPr/>
        </p:nvSpPr>
        <p:spPr>
          <a:xfrm>
            <a:off x="215900" y="2209800"/>
            <a:ext cx="2832100" cy="2773363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عنصر نائب للمحتوى 2"/>
          <p:cNvSpPr txBox="1">
            <a:spLocks/>
          </p:cNvSpPr>
          <p:nvPr/>
        </p:nvSpPr>
        <p:spPr bwMode="auto">
          <a:xfrm>
            <a:off x="2895600" y="2514600"/>
            <a:ext cx="6019800" cy="2468563"/>
          </a:xfrm>
          <a:prstGeom prst="rect">
            <a:avLst/>
          </a:prstGeom>
          <a:solidFill>
            <a:srgbClr val="FFFF99">
              <a:alpha val="5490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l" rtl="0">
              <a:defRPr/>
            </a:pPr>
            <a:r>
              <a:rPr lang="en-US" altLang="en-US" sz="2300" b="1" dirty="0" smtClean="0">
                <a:latin typeface="Humnst777 BT" pitchFamily="34" charset="0"/>
                <a:cs typeface="Times New Roman" pitchFamily="18" charset="0"/>
              </a:rPr>
              <a:t>Nationality</a:t>
            </a:r>
            <a:r>
              <a:rPr lang="en-US" altLang="en-US" sz="2300" dirty="0" smtClean="0">
                <a:latin typeface="Humnst777 BT" pitchFamily="34" charset="0"/>
                <a:cs typeface="Times New Roman" pitchFamily="18" charset="0"/>
              </a:rPr>
              <a:t>: Dutch.</a:t>
            </a:r>
          </a:p>
          <a:p>
            <a:pPr marL="725488" algn="l" rtl="0">
              <a:defRPr/>
            </a:pPr>
            <a:r>
              <a:rPr lang="en-US" altLang="en-US" sz="2300" b="1" dirty="0" smtClean="0">
                <a:latin typeface="Humnst777 BT" pitchFamily="34" charset="0"/>
                <a:cs typeface="Times New Roman" pitchFamily="18" charset="0"/>
              </a:rPr>
              <a:t>Born</a:t>
            </a:r>
            <a:r>
              <a:rPr lang="en-US" altLang="en-US" sz="2300" dirty="0" smtClean="0">
                <a:latin typeface="Humnst777 BT" pitchFamily="34" charset="0"/>
                <a:cs typeface="Times New Roman" pitchFamily="18" charset="0"/>
              </a:rPr>
              <a:t>: 1944.</a:t>
            </a:r>
          </a:p>
          <a:p>
            <a:pPr marL="1079500" algn="l" rtl="0">
              <a:defRPr/>
            </a:pPr>
            <a:r>
              <a:rPr lang="en-GB" altLang="en-US" sz="2300" dirty="0" smtClean="0">
                <a:latin typeface="Humnst777 BT" pitchFamily="34" charset="0"/>
                <a:cs typeface="Times New Roman" pitchFamily="18" charset="0"/>
              </a:rPr>
              <a:t> </a:t>
            </a:r>
            <a:r>
              <a:rPr lang="en-GB" altLang="en-US" sz="2300" b="1" dirty="0" smtClean="0">
                <a:latin typeface="Humnst777 BT" pitchFamily="34" charset="0"/>
                <a:cs typeface="Times New Roman" pitchFamily="18" charset="0"/>
              </a:rPr>
              <a:t>Qualifications</a:t>
            </a:r>
            <a:r>
              <a:rPr lang="ar-JO" altLang="en-US" sz="2300" dirty="0" smtClean="0">
                <a:latin typeface="Humnst777 BT" pitchFamily="34" charset="0"/>
                <a:cs typeface="Times New Roman" pitchFamily="18" charset="0"/>
              </a:rPr>
              <a:t>‏‏</a:t>
            </a:r>
            <a:r>
              <a:rPr lang="en-GB" altLang="en-US" sz="2300" dirty="0" smtClean="0">
                <a:latin typeface="Humnst777 BT" pitchFamily="34" charset="0"/>
                <a:cs typeface="Times New Roman" pitchFamily="18" charset="0"/>
              </a:rPr>
              <a:t>: BCS of Architecture degrees from Architectural Association in London.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10" grpId="0" animBg="1"/>
      <p:bldP spid="11" grpId="0" animBg="1"/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/>
          <a:lstStyle/>
          <a:p>
            <a:r>
              <a:rPr lang="id-ID" sz="4000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4000" b="1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LAYERING</a:t>
            </a:r>
            <a:endParaRPr lang="en-US" sz="4000" b="1" dirty="0">
              <a:solidFill>
                <a:schemeClr val="bg1">
                  <a:lumMod val="50000"/>
                </a:schemeClr>
              </a:solidFill>
              <a:latin typeface="Humanst521 BT" pitchFamily="34" charset="0"/>
            </a:endParaRPr>
          </a:p>
        </p:txBody>
      </p:sp>
      <p:sp>
        <p:nvSpPr>
          <p:cNvPr id="7" name="عنصر نائب للمحتوى 2"/>
          <p:cNvSpPr txBox="1">
            <a:spLocks/>
          </p:cNvSpPr>
          <p:nvPr/>
        </p:nvSpPr>
        <p:spPr bwMode="auto">
          <a:xfrm>
            <a:off x="838199" y="6302375"/>
            <a:ext cx="7543801" cy="479425"/>
          </a:xfrm>
          <a:prstGeom prst="rect">
            <a:avLst/>
          </a:prstGeom>
          <a:solidFill>
            <a:srgbClr val="FFFF99">
              <a:alpha val="6117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8890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id-ID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Garis-garis</a:t>
            </a:r>
            <a:r>
              <a:rPr kumimoji="0" lang="en-US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: </a:t>
            </a:r>
            <a:r>
              <a:rPr kumimoji="0" lang="id-ID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garis lurus </a:t>
            </a:r>
            <a:r>
              <a:rPr kumimoji="0" lang="en-US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paralel</a:t>
            </a:r>
            <a:r>
              <a:rPr kumimoji="0" lang="en-US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 &amp; </a:t>
            </a:r>
            <a:r>
              <a:rPr kumimoji="0" lang="id-ID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lengkung</a:t>
            </a:r>
            <a:r>
              <a:rPr kumimoji="0" lang="en-US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.</a:t>
            </a:r>
            <a:endParaRPr kumimoji="0" lang="en-GB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umnst777 BT" pitchFamily="34" charset="0"/>
              <a:cs typeface="Times New Roman" pitchFamily="18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914400" y="914400"/>
            <a:ext cx="7391400" cy="5380038"/>
            <a:chOff x="1668463" y="2438400"/>
            <a:chExt cx="5407025" cy="3856038"/>
          </a:xfrm>
        </p:grpSpPr>
        <p:pic>
          <p:nvPicPr>
            <p:cNvPr id="8" name="Picture 11" descr="E:\Husam\University\Special Topics In Architecture\deconstruction architecture\Getty_USGS.jpg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8463" y="2438400"/>
              <a:ext cx="5407025" cy="3856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شكل حر 17"/>
            <p:cNvSpPr/>
            <p:nvPr/>
          </p:nvSpPr>
          <p:spPr>
            <a:xfrm>
              <a:off x="2997200" y="4572000"/>
              <a:ext cx="2308225" cy="1595438"/>
            </a:xfrm>
            <a:custGeom>
              <a:avLst/>
              <a:gdLst>
                <a:gd name="connsiteX0" fmla="*/ 0 w 354169"/>
                <a:gd name="connsiteY0" fmla="*/ 244699 h 244699"/>
                <a:gd name="connsiteX1" fmla="*/ 354169 w 354169"/>
                <a:gd name="connsiteY1" fmla="*/ 0 h 244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54169" h="244699">
                  <a:moveTo>
                    <a:pt x="0" y="244699"/>
                  </a:moveTo>
                  <a:lnTo>
                    <a:pt x="354169" y="0"/>
                  </a:lnTo>
                </a:path>
              </a:pathLst>
            </a:custGeom>
            <a:noFill/>
            <a:ln w="34925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شكل حر 20"/>
            <p:cNvSpPr/>
            <p:nvPr/>
          </p:nvSpPr>
          <p:spPr>
            <a:xfrm>
              <a:off x="2762250" y="4337050"/>
              <a:ext cx="2308225" cy="1593850"/>
            </a:xfrm>
            <a:custGeom>
              <a:avLst/>
              <a:gdLst>
                <a:gd name="connsiteX0" fmla="*/ 0 w 354169"/>
                <a:gd name="connsiteY0" fmla="*/ 244699 h 244699"/>
                <a:gd name="connsiteX1" fmla="*/ 354169 w 354169"/>
                <a:gd name="connsiteY1" fmla="*/ 0 h 244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54169" h="244699">
                  <a:moveTo>
                    <a:pt x="0" y="244699"/>
                  </a:moveTo>
                  <a:lnTo>
                    <a:pt x="354169" y="0"/>
                  </a:lnTo>
                </a:path>
              </a:pathLst>
            </a:custGeom>
            <a:noFill/>
            <a:ln w="34925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شكل حر 21"/>
            <p:cNvSpPr/>
            <p:nvPr/>
          </p:nvSpPr>
          <p:spPr>
            <a:xfrm>
              <a:off x="2914650" y="4489450"/>
              <a:ext cx="2308225" cy="1593850"/>
            </a:xfrm>
            <a:custGeom>
              <a:avLst/>
              <a:gdLst>
                <a:gd name="connsiteX0" fmla="*/ 0 w 354169"/>
                <a:gd name="connsiteY0" fmla="*/ 244699 h 244699"/>
                <a:gd name="connsiteX1" fmla="*/ 354169 w 354169"/>
                <a:gd name="connsiteY1" fmla="*/ 0 h 244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54169" h="244699">
                  <a:moveTo>
                    <a:pt x="0" y="244699"/>
                  </a:moveTo>
                  <a:lnTo>
                    <a:pt x="354169" y="0"/>
                  </a:lnTo>
                </a:path>
              </a:pathLst>
            </a:custGeom>
            <a:noFill/>
            <a:ln w="34925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" name="شكل حر 22"/>
            <p:cNvSpPr/>
            <p:nvPr/>
          </p:nvSpPr>
          <p:spPr>
            <a:xfrm>
              <a:off x="2608263" y="4043363"/>
              <a:ext cx="2308225" cy="1595437"/>
            </a:xfrm>
            <a:custGeom>
              <a:avLst/>
              <a:gdLst>
                <a:gd name="connsiteX0" fmla="*/ 0 w 354169"/>
                <a:gd name="connsiteY0" fmla="*/ 244699 h 244699"/>
                <a:gd name="connsiteX1" fmla="*/ 354169 w 354169"/>
                <a:gd name="connsiteY1" fmla="*/ 0 h 244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54169" h="244699">
                  <a:moveTo>
                    <a:pt x="0" y="244699"/>
                  </a:moveTo>
                  <a:lnTo>
                    <a:pt x="354169" y="0"/>
                  </a:lnTo>
                </a:path>
              </a:pathLst>
            </a:custGeom>
            <a:noFill/>
            <a:ln w="34925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شكل حر 23"/>
            <p:cNvSpPr/>
            <p:nvPr/>
          </p:nvSpPr>
          <p:spPr>
            <a:xfrm rot="16200000">
              <a:off x="2147887" y="4568826"/>
              <a:ext cx="1954213" cy="1350962"/>
            </a:xfrm>
            <a:custGeom>
              <a:avLst/>
              <a:gdLst>
                <a:gd name="connsiteX0" fmla="*/ 0 w 354169"/>
                <a:gd name="connsiteY0" fmla="*/ 244699 h 244699"/>
                <a:gd name="connsiteX1" fmla="*/ 354169 w 354169"/>
                <a:gd name="connsiteY1" fmla="*/ 0 h 244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54169" h="244699">
                  <a:moveTo>
                    <a:pt x="0" y="244699"/>
                  </a:moveTo>
                  <a:lnTo>
                    <a:pt x="354169" y="0"/>
                  </a:lnTo>
                </a:path>
              </a:pathLst>
            </a:custGeom>
            <a:noFill/>
            <a:ln w="34925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شكل حر 24"/>
            <p:cNvSpPr/>
            <p:nvPr/>
          </p:nvSpPr>
          <p:spPr>
            <a:xfrm rot="16200000">
              <a:off x="2421732" y="4653756"/>
              <a:ext cx="1854200" cy="1281113"/>
            </a:xfrm>
            <a:custGeom>
              <a:avLst/>
              <a:gdLst>
                <a:gd name="connsiteX0" fmla="*/ 0 w 354169"/>
                <a:gd name="connsiteY0" fmla="*/ 244699 h 244699"/>
                <a:gd name="connsiteX1" fmla="*/ 354169 w 354169"/>
                <a:gd name="connsiteY1" fmla="*/ 0 h 244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54169" h="244699">
                  <a:moveTo>
                    <a:pt x="0" y="244699"/>
                  </a:moveTo>
                  <a:lnTo>
                    <a:pt x="354169" y="0"/>
                  </a:lnTo>
                </a:path>
              </a:pathLst>
            </a:custGeom>
            <a:noFill/>
            <a:ln w="34925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شكل حر 25"/>
            <p:cNvSpPr/>
            <p:nvPr/>
          </p:nvSpPr>
          <p:spPr>
            <a:xfrm rot="16200000">
              <a:off x="2604294" y="4577556"/>
              <a:ext cx="2009775" cy="1389063"/>
            </a:xfrm>
            <a:custGeom>
              <a:avLst/>
              <a:gdLst>
                <a:gd name="connsiteX0" fmla="*/ 0 w 354169"/>
                <a:gd name="connsiteY0" fmla="*/ 244699 h 244699"/>
                <a:gd name="connsiteX1" fmla="*/ 354169 w 354169"/>
                <a:gd name="connsiteY1" fmla="*/ 0 h 244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54169" h="244699">
                  <a:moveTo>
                    <a:pt x="0" y="244699"/>
                  </a:moveTo>
                  <a:lnTo>
                    <a:pt x="354169" y="0"/>
                  </a:lnTo>
                </a:path>
              </a:pathLst>
            </a:custGeom>
            <a:noFill/>
            <a:ln w="34925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قوس 18"/>
            <p:cNvSpPr/>
            <p:nvPr/>
          </p:nvSpPr>
          <p:spPr>
            <a:xfrm rot="19761995">
              <a:off x="3027363" y="2662238"/>
              <a:ext cx="1169987" cy="1060450"/>
            </a:xfrm>
            <a:prstGeom prst="arc">
              <a:avLst>
                <a:gd name="adj1" fmla="val 16200000"/>
                <a:gd name="adj2" fmla="val 1425560"/>
              </a:avLst>
            </a:prstGeom>
            <a:ln w="31750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76200" y="914400"/>
            <a:ext cx="8077200" cy="609600"/>
          </a:xfrm>
          <a:noFill/>
        </p:spPr>
        <p:txBody>
          <a:bodyPr/>
          <a:lstStyle/>
          <a:p>
            <a:pPr algn="r">
              <a:buNone/>
            </a:pPr>
            <a:r>
              <a:rPr lang="id-ID" sz="2800" b="1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Getty Center</a:t>
            </a:r>
            <a:r>
              <a:rPr lang="id-ID" sz="2800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, California, AS – Richard Meier </a:t>
            </a:r>
            <a:endParaRPr lang="id-ID" sz="2800" dirty="0">
              <a:solidFill>
                <a:srgbClr val="FFFF0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/>
          <a:lstStyle/>
          <a:p>
            <a:r>
              <a:rPr lang="id-ID" sz="4000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4000" b="1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LAYERING</a:t>
            </a:r>
            <a:endParaRPr lang="en-US" sz="4000" b="1" dirty="0">
              <a:solidFill>
                <a:schemeClr val="bg1">
                  <a:lumMod val="50000"/>
                </a:schemeClr>
              </a:solidFill>
              <a:latin typeface="Humanst521 BT" pitchFamily="34" charset="0"/>
            </a:endParaRPr>
          </a:p>
        </p:txBody>
      </p:sp>
      <p:sp>
        <p:nvSpPr>
          <p:cNvPr id="17" name="عنصر نائب للمحتوى 2"/>
          <p:cNvSpPr txBox="1">
            <a:spLocks/>
          </p:cNvSpPr>
          <p:nvPr/>
        </p:nvSpPr>
        <p:spPr bwMode="auto">
          <a:xfrm>
            <a:off x="381000" y="6378575"/>
            <a:ext cx="8304213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ctr" rtl="0">
              <a:buFont typeface="Wingdings 3" pitchFamily="18" charset="2"/>
              <a:buNone/>
            </a:pPr>
            <a:r>
              <a:rPr lang="id-ID" altLang="en-US" sz="28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Sudut-sudut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Sudut lurus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.</a:t>
            </a:r>
            <a:endParaRPr lang="en-GB" altLang="en-US" sz="2800" dirty="0">
              <a:solidFill>
                <a:srgbClr val="002060"/>
              </a:solidFill>
              <a:latin typeface="Humnst777 BT" pitchFamily="34" charset="0"/>
              <a:cs typeface="Times New Roman" pitchFamily="18" charset="0"/>
            </a:endParaRPr>
          </a:p>
        </p:txBody>
      </p:sp>
      <p:pic>
        <p:nvPicPr>
          <p:cNvPr id="18" name="Picture 11" descr="E:\Husam\University\Special Topics In Architecture\deconstruction architecture\Untitle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0541" y="1143000"/>
            <a:ext cx="8588659" cy="5257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شكل حر 1"/>
          <p:cNvSpPr/>
          <p:nvPr/>
        </p:nvSpPr>
        <p:spPr>
          <a:xfrm>
            <a:off x="3096694" y="1786406"/>
            <a:ext cx="695929" cy="925717"/>
          </a:xfrm>
          <a:custGeom>
            <a:avLst/>
            <a:gdLst>
              <a:gd name="connsiteX0" fmla="*/ 0 w 504371"/>
              <a:gd name="connsiteY0" fmla="*/ 0 h 671285"/>
              <a:gd name="connsiteX1" fmla="*/ 504371 w 504371"/>
              <a:gd name="connsiteY1" fmla="*/ 206828 h 671285"/>
              <a:gd name="connsiteX2" fmla="*/ 301171 w 504371"/>
              <a:gd name="connsiteY2" fmla="*/ 671285 h 671285"/>
              <a:gd name="connsiteX3" fmla="*/ 301171 w 504371"/>
              <a:gd name="connsiteY3" fmla="*/ 671285 h 671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4371" h="671285">
                <a:moveTo>
                  <a:pt x="0" y="0"/>
                </a:moveTo>
                <a:lnTo>
                  <a:pt x="504371" y="206828"/>
                </a:lnTo>
                <a:lnTo>
                  <a:pt x="301171" y="671285"/>
                </a:lnTo>
                <a:lnTo>
                  <a:pt x="301171" y="671285"/>
                </a:lnTo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شكل حر 2"/>
          <p:cNvSpPr/>
          <p:nvPr/>
        </p:nvSpPr>
        <p:spPr>
          <a:xfrm>
            <a:off x="3621924" y="2016194"/>
            <a:ext cx="115989" cy="166323"/>
          </a:xfrm>
          <a:custGeom>
            <a:avLst/>
            <a:gdLst>
              <a:gd name="connsiteX0" fmla="*/ 32657 w 83457"/>
              <a:gd name="connsiteY0" fmla="*/ 0 h 119743"/>
              <a:gd name="connsiteX1" fmla="*/ 0 w 83457"/>
              <a:gd name="connsiteY1" fmla="*/ 90714 h 119743"/>
              <a:gd name="connsiteX2" fmla="*/ 83457 w 83457"/>
              <a:gd name="connsiteY2" fmla="*/ 119743 h 119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3457" h="119743">
                <a:moveTo>
                  <a:pt x="32657" y="0"/>
                </a:moveTo>
                <a:lnTo>
                  <a:pt x="0" y="90714"/>
                </a:lnTo>
                <a:lnTo>
                  <a:pt x="83457" y="119743"/>
                </a:lnTo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شكل حر 3"/>
          <p:cNvSpPr/>
          <p:nvPr/>
        </p:nvSpPr>
        <p:spPr>
          <a:xfrm>
            <a:off x="1665445" y="2252547"/>
            <a:ext cx="641218" cy="345776"/>
          </a:xfrm>
          <a:custGeom>
            <a:avLst/>
            <a:gdLst>
              <a:gd name="connsiteX0" fmla="*/ 464457 w 464457"/>
              <a:gd name="connsiteY0" fmla="*/ 145143 h 250371"/>
              <a:gd name="connsiteX1" fmla="*/ 116114 w 464457"/>
              <a:gd name="connsiteY1" fmla="*/ 0 h 250371"/>
              <a:gd name="connsiteX2" fmla="*/ 0 w 464457"/>
              <a:gd name="connsiteY2" fmla="*/ 250371 h 250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4457" h="250371">
                <a:moveTo>
                  <a:pt x="464457" y="145143"/>
                </a:moveTo>
                <a:lnTo>
                  <a:pt x="116114" y="0"/>
                </a:lnTo>
                <a:lnTo>
                  <a:pt x="0" y="250371"/>
                </a:lnTo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شكل حر 4"/>
          <p:cNvSpPr/>
          <p:nvPr/>
        </p:nvSpPr>
        <p:spPr>
          <a:xfrm>
            <a:off x="1790188" y="2311635"/>
            <a:ext cx="140061" cy="76597"/>
          </a:xfrm>
          <a:custGeom>
            <a:avLst/>
            <a:gdLst>
              <a:gd name="connsiteX0" fmla="*/ 0 w 101600"/>
              <a:gd name="connsiteY0" fmla="*/ 25400 h 54428"/>
              <a:gd name="connsiteX1" fmla="*/ 76200 w 101600"/>
              <a:gd name="connsiteY1" fmla="*/ 54428 h 54428"/>
              <a:gd name="connsiteX2" fmla="*/ 101600 w 101600"/>
              <a:gd name="connsiteY2" fmla="*/ 0 h 54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1600" h="54428">
                <a:moveTo>
                  <a:pt x="0" y="25400"/>
                </a:moveTo>
                <a:lnTo>
                  <a:pt x="76200" y="54428"/>
                </a:lnTo>
                <a:lnTo>
                  <a:pt x="101600" y="0"/>
                </a:lnTo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شكل حر 7"/>
          <p:cNvSpPr/>
          <p:nvPr/>
        </p:nvSpPr>
        <p:spPr>
          <a:xfrm>
            <a:off x="5908860" y="2342273"/>
            <a:ext cx="560244" cy="560244"/>
          </a:xfrm>
          <a:custGeom>
            <a:avLst/>
            <a:gdLst>
              <a:gd name="connsiteX0" fmla="*/ 0 w 406400"/>
              <a:gd name="connsiteY0" fmla="*/ 0 h 406400"/>
              <a:gd name="connsiteX1" fmla="*/ 395514 w 406400"/>
              <a:gd name="connsiteY1" fmla="*/ 10886 h 406400"/>
              <a:gd name="connsiteX2" fmla="*/ 406400 w 406400"/>
              <a:gd name="connsiteY2" fmla="*/ 406400 h 40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06400" h="406400">
                <a:moveTo>
                  <a:pt x="0" y="0"/>
                </a:moveTo>
                <a:lnTo>
                  <a:pt x="395514" y="10886"/>
                </a:lnTo>
                <a:lnTo>
                  <a:pt x="406400" y="406400"/>
                </a:lnTo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شكل حر 16"/>
          <p:cNvSpPr/>
          <p:nvPr/>
        </p:nvSpPr>
        <p:spPr>
          <a:xfrm>
            <a:off x="6313723" y="2361970"/>
            <a:ext cx="129120" cy="135684"/>
          </a:xfrm>
          <a:custGeom>
            <a:avLst/>
            <a:gdLst>
              <a:gd name="connsiteX0" fmla="*/ 0 w 94343"/>
              <a:gd name="connsiteY0" fmla="*/ 0 h 97972"/>
              <a:gd name="connsiteX1" fmla="*/ 0 w 94343"/>
              <a:gd name="connsiteY1" fmla="*/ 94343 h 97972"/>
              <a:gd name="connsiteX2" fmla="*/ 94343 w 94343"/>
              <a:gd name="connsiteY2" fmla="*/ 97972 h 97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4343" h="97972">
                <a:moveTo>
                  <a:pt x="0" y="0"/>
                </a:moveTo>
                <a:lnTo>
                  <a:pt x="0" y="94343"/>
                </a:lnTo>
                <a:lnTo>
                  <a:pt x="94343" y="97972"/>
                </a:lnTo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33400" y="914400"/>
            <a:ext cx="8077200" cy="609600"/>
          </a:xfrm>
          <a:noFill/>
        </p:spPr>
        <p:txBody>
          <a:bodyPr/>
          <a:lstStyle/>
          <a:p>
            <a:pPr algn="r">
              <a:buNone/>
            </a:pPr>
            <a:r>
              <a:rPr lang="id-ID" sz="2800" b="1" dirty="0" smtClean="0">
                <a:solidFill>
                  <a:srgbClr val="C00000"/>
                </a:solidFill>
                <a:latin typeface="Humnst777 BT" pitchFamily="34" charset="0"/>
                <a:cs typeface="Times New Roman" pitchFamily="18" charset="0"/>
              </a:rPr>
              <a:t>Getty Center</a:t>
            </a:r>
            <a:r>
              <a:rPr lang="id-ID" sz="2800" dirty="0" smtClean="0">
                <a:solidFill>
                  <a:srgbClr val="C00000"/>
                </a:solidFill>
                <a:latin typeface="Humnst777 BT" pitchFamily="34" charset="0"/>
                <a:cs typeface="Times New Roman" pitchFamily="18" charset="0"/>
              </a:rPr>
              <a:t>, California, AS – Richard Meier. </a:t>
            </a:r>
            <a:endParaRPr lang="id-ID" sz="2800" dirty="0">
              <a:solidFill>
                <a:srgbClr val="C0000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4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/>
          <a:lstStyle/>
          <a:p>
            <a:r>
              <a:rPr lang="id-ID" sz="4000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4000" b="1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LAYERING</a:t>
            </a:r>
            <a:endParaRPr lang="en-US" sz="4000" b="1" dirty="0">
              <a:solidFill>
                <a:schemeClr val="bg1">
                  <a:lumMod val="50000"/>
                </a:schemeClr>
              </a:solidFill>
              <a:latin typeface="Humanst521 BT" pitchFamily="34" charset="0"/>
            </a:endParaRPr>
          </a:p>
        </p:txBody>
      </p:sp>
      <p:sp>
        <p:nvSpPr>
          <p:cNvPr id="13" name="عنصر نائب للمحتوى 2"/>
          <p:cNvSpPr txBox="1">
            <a:spLocks/>
          </p:cNvSpPr>
          <p:nvPr/>
        </p:nvSpPr>
        <p:spPr bwMode="auto">
          <a:xfrm>
            <a:off x="457200" y="6302375"/>
            <a:ext cx="8304213" cy="479425"/>
          </a:xfrm>
          <a:prstGeom prst="rect">
            <a:avLst/>
          </a:prstGeom>
          <a:solidFill>
            <a:srgbClr val="FFFF99">
              <a:alpha val="6392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89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ctr" rtl="0">
              <a:buFont typeface="Wingdings 3" pitchFamily="18" charset="2"/>
              <a:buNone/>
            </a:pPr>
            <a:r>
              <a:rPr lang="id-ID" altLang="en-US" sz="28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Penampilan volume dasar asli 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masih terlihat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.</a:t>
            </a:r>
            <a:endParaRPr lang="en-GB" altLang="en-US" sz="2800" dirty="0">
              <a:solidFill>
                <a:srgbClr val="002060"/>
              </a:solidFill>
              <a:latin typeface="Humnst777 BT" pitchFamily="34" charset="0"/>
              <a:cs typeface="Times New Roman" pitchFamily="18" charset="0"/>
            </a:endParaRPr>
          </a:p>
        </p:txBody>
      </p:sp>
      <p:pic>
        <p:nvPicPr>
          <p:cNvPr id="14" name="Picture 11" descr="E:\Husam\University\Special Topics In Architecture\deconstruction architecture\Untitle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4800" y="1116779"/>
            <a:ext cx="8631490" cy="52840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شكل حر 1"/>
          <p:cNvSpPr/>
          <p:nvPr/>
        </p:nvSpPr>
        <p:spPr>
          <a:xfrm>
            <a:off x="1731159" y="2225261"/>
            <a:ext cx="666409" cy="574036"/>
          </a:xfrm>
          <a:custGeom>
            <a:avLst/>
            <a:gdLst>
              <a:gd name="connsiteX0" fmla="*/ 0 w 480767"/>
              <a:gd name="connsiteY0" fmla="*/ 249810 h 414779"/>
              <a:gd name="connsiteX1" fmla="*/ 103695 w 480767"/>
              <a:gd name="connsiteY1" fmla="*/ 0 h 414779"/>
              <a:gd name="connsiteX2" fmla="*/ 480767 w 480767"/>
              <a:gd name="connsiteY2" fmla="*/ 146115 h 414779"/>
              <a:gd name="connsiteX3" fmla="*/ 377073 w 480767"/>
              <a:gd name="connsiteY3" fmla="*/ 414779 h 414779"/>
              <a:gd name="connsiteX4" fmla="*/ 0 w 480767"/>
              <a:gd name="connsiteY4" fmla="*/ 249810 h 414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767" h="414779">
                <a:moveTo>
                  <a:pt x="0" y="249810"/>
                </a:moveTo>
                <a:lnTo>
                  <a:pt x="103695" y="0"/>
                </a:lnTo>
                <a:lnTo>
                  <a:pt x="480767" y="146115"/>
                </a:lnTo>
                <a:lnTo>
                  <a:pt x="377073" y="414779"/>
                </a:lnTo>
                <a:lnTo>
                  <a:pt x="0" y="249810"/>
                </a:lnTo>
                <a:close/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شكل حر 2"/>
          <p:cNvSpPr/>
          <p:nvPr/>
        </p:nvSpPr>
        <p:spPr>
          <a:xfrm>
            <a:off x="5192965" y="2434202"/>
            <a:ext cx="464067" cy="457469"/>
          </a:xfrm>
          <a:custGeom>
            <a:avLst/>
            <a:gdLst>
              <a:gd name="connsiteX0" fmla="*/ 334652 w 334652"/>
              <a:gd name="connsiteY0" fmla="*/ 0 h 329939"/>
              <a:gd name="connsiteX1" fmla="*/ 329939 w 334652"/>
              <a:gd name="connsiteY1" fmla="*/ 329939 h 329939"/>
              <a:gd name="connsiteX2" fmla="*/ 0 w 334652"/>
              <a:gd name="connsiteY2" fmla="*/ 329939 h 329939"/>
              <a:gd name="connsiteX3" fmla="*/ 0 w 334652"/>
              <a:gd name="connsiteY3" fmla="*/ 9427 h 329939"/>
              <a:gd name="connsiteX4" fmla="*/ 0 w 334652"/>
              <a:gd name="connsiteY4" fmla="*/ 9427 h 329939"/>
              <a:gd name="connsiteX5" fmla="*/ 334652 w 334652"/>
              <a:gd name="connsiteY5" fmla="*/ 0 h 329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4652" h="329939">
                <a:moveTo>
                  <a:pt x="334652" y="0"/>
                </a:moveTo>
                <a:lnTo>
                  <a:pt x="329939" y="329939"/>
                </a:lnTo>
                <a:lnTo>
                  <a:pt x="0" y="329939"/>
                </a:lnTo>
                <a:lnTo>
                  <a:pt x="0" y="9427"/>
                </a:lnTo>
                <a:lnTo>
                  <a:pt x="0" y="9427"/>
                </a:lnTo>
                <a:lnTo>
                  <a:pt x="334652" y="0"/>
                </a:lnTo>
                <a:close/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" name="شكل حر 3"/>
          <p:cNvSpPr/>
          <p:nvPr/>
        </p:nvSpPr>
        <p:spPr>
          <a:xfrm>
            <a:off x="5982539" y="2335229"/>
            <a:ext cx="574034" cy="543245"/>
          </a:xfrm>
          <a:custGeom>
            <a:avLst/>
            <a:gdLst>
              <a:gd name="connsiteX0" fmla="*/ 4714 w 414780"/>
              <a:gd name="connsiteY0" fmla="*/ 0 h 405353"/>
              <a:gd name="connsiteX1" fmla="*/ 400639 w 414780"/>
              <a:gd name="connsiteY1" fmla="*/ 14140 h 405353"/>
              <a:gd name="connsiteX2" fmla="*/ 414780 w 414780"/>
              <a:gd name="connsiteY2" fmla="*/ 405353 h 405353"/>
              <a:gd name="connsiteX3" fmla="*/ 0 w 414780"/>
              <a:gd name="connsiteY3" fmla="*/ 405353 h 405353"/>
              <a:gd name="connsiteX4" fmla="*/ 4714 w 414780"/>
              <a:gd name="connsiteY4" fmla="*/ 0 h 405353"/>
              <a:gd name="connsiteX0" fmla="*/ 453 w 415233"/>
              <a:gd name="connsiteY0" fmla="*/ 4713 h 391213"/>
              <a:gd name="connsiteX1" fmla="*/ 401092 w 415233"/>
              <a:gd name="connsiteY1" fmla="*/ 0 h 391213"/>
              <a:gd name="connsiteX2" fmla="*/ 415233 w 415233"/>
              <a:gd name="connsiteY2" fmla="*/ 391213 h 391213"/>
              <a:gd name="connsiteX3" fmla="*/ 453 w 415233"/>
              <a:gd name="connsiteY3" fmla="*/ 391213 h 391213"/>
              <a:gd name="connsiteX4" fmla="*/ 453 w 415233"/>
              <a:gd name="connsiteY4" fmla="*/ 4713 h 391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5233" h="391213">
                <a:moveTo>
                  <a:pt x="453" y="4713"/>
                </a:moveTo>
                <a:lnTo>
                  <a:pt x="401092" y="0"/>
                </a:lnTo>
                <a:lnTo>
                  <a:pt x="415233" y="391213"/>
                </a:lnTo>
                <a:lnTo>
                  <a:pt x="453" y="391213"/>
                </a:lnTo>
                <a:cubicBezTo>
                  <a:pt x="2024" y="259238"/>
                  <a:pt x="-1118" y="146115"/>
                  <a:pt x="453" y="4713"/>
                </a:cubicBezTo>
                <a:close/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" name="شكل حر 4"/>
          <p:cNvSpPr/>
          <p:nvPr/>
        </p:nvSpPr>
        <p:spPr>
          <a:xfrm>
            <a:off x="6910672" y="2728917"/>
            <a:ext cx="468465" cy="461867"/>
          </a:xfrm>
          <a:custGeom>
            <a:avLst/>
            <a:gdLst>
              <a:gd name="connsiteX0" fmla="*/ 9427 w 339365"/>
              <a:gd name="connsiteY0" fmla="*/ 0 h 334652"/>
              <a:gd name="connsiteX1" fmla="*/ 339365 w 339365"/>
              <a:gd name="connsiteY1" fmla="*/ 0 h 334652"/>
              <a:gd name="connsiteX2" fmla="*/ 339365 w 339365"/>
              <a:gd name="connsiteY2" fmla="*/ 334652 h 334652"/>
              <a:gd name="connsiteX3" fmla="*/ 0 w 339365"/>
              <a:gd name="connsiteY3" fmla="*/ 334652 h 334652"/>
              <a:gd name="connsiteX4" fmla="*/ 9427 w 339365"/>
              <a:gd name="connsiteY4" fmla="*/ 0 h 334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9365" h="334652">
                <a:moveTo>
                  <a:pt x="9427" y="0"/>
                </a:moveTo>
                <a:lnTo>
                  <a:pt x="339365" y="0"/>
                </a:lnTo>
                <a:lnTo>
                  <a:pt x="339365" y="334652"/>
                </a:lnTo>
                <a:lnTo>
                  <a:pt x="0" y="334652"/>
                </a:lnTo>
                <a:lnTo>
                  <a:pt x="9427" y="0"/>
                </a:lnTo>
                <a:close/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" name="شكل حر 7"/>
          <p:cNvSpPr/>
          <p:nvPr/>
        </p:nvSpPr>
        <p:spPr>
          <a:xfrm>
            <a:off x="6772111" y="3329344"/>
            <a:ext cx="464067" cy="450871"/>
          </a:xfrm>
          <a:custGeom>
            <a:avLst/>
            <a:gdLst>
              <a:gd name="connsiteX0" fmla="*/ 4713 w 334651"/>
              <a:gd name="connsiteY0" fmla="*/ 0 h 325225"/>
              <a:gd name="connsiteX1" fmla="*/ 334651 w 334651"/>
              <a:gd name="connsiteY1" fmla="*/ 14141 h 325225"/>
              <a:gd name="connsiteX2" fmla="*/ 334651 w 334651"/>
              <a:gd name="connsiteY2" fmla="*/ 325225 h 325225"/>
              <a:gd name="connsiteX3" fmla="*/ 0 w 334651"/>
              <a:gd name="connsiteY3" fmla="*/ 325225 h 325225"/>
              <a:gd name="connsiteX4" fmla="*/ 4713 w 334651"/>
              <a:gd name="connsiteY4" fmla="*/ 0 h 325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651" h="325225">
                <a:moveTo>
                  <a:pt x="4713" y="0"/>
                </a:moveTo>
                <a:lnTo>
                  <a:pt x="334651" y="14141"/>
                </a:lnTo>
                <a:lnTo>
                  <a:pt x="334651" y="325225"/>
                </a:lnTo>
                <a:lnTo>
                  <a:pt x="0" y="325225"/>
                </a:lnTo>
                <a:lnTo>
                  <a:pt x="4713" y="0"/>
                </a:lnTo>
                <a:close/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شكل بيضاوي 15"/>
          <p:cNvSpPr/>
          <p:nvPr/>
        </p:nvSpPr>
        <p:spPr>
          <a:xfrm>
            <a:off x="4291224" y="4538997"/>
            <a:ext cx="1128277" cy="1128277"/>
          </a:xfrm>
          <a:prstGeom prst="ellipse">
            <a:avLst/>
          </a:pr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" name="شكل بيضاوي 17"/>
          <p:cNvSpPr/>
          <p:nvPr/>
        </p:nvSpPr>
        <p:spPr>
          <a:xfrm>
            <a:off x="5782396" y="4222288"/>
            <a:ext cx="1128277" cy="1128277"/>
          </a:xfrm>
          <a:prstGeom prst="ellipse">
            <a:avLst/>
          </a:pr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33400" y="914400"/>
            <a:ext cx="8077200" cy="609600"/>
          </a:xfrm>
          <a:noFill/>
        </p:spPr>
        <p:txBody>
          <a:bodyPr/>
          <a:lstStyle/>
          <a:p>
            <a:pPr algn="r">
              <a:buNone/>
            </a:pPr>
            <a:r>
              <a:rPr lang="id-ID" sz="2800" b="1" dirty="0" smtClean="0">
                <a:solidFill>
                  <a:srgbClr val="C00000"/>
                </a:solidFill>
                <a:latin typeface="Humnst777 BT" pitchFamily="34" charset="0"/>
                <a:cs typeface="Times New Roman" pitchFamily="18" charset="0"/>
              </a:rPr>
              <a:t>Getty Center</a:t>
            </a:r>
            <a:r>
              <a:rPr lang="id-ID" sz="2800" dirty="0" smtClean="0">
                <a:solidFill>
                  <a:srgbClr val="C00000"/>
                </a:solidFill>
                <a:latin typeface="Humnst777 BT" pitchFamily="34" charset="0"/>
                <a:cs typeface="Times New Roman" pitchFamily="18" charset="0"/>
              </a:rPr>
              <a:t>, California, AS – Richard Meier. </a:t>
            </a:r>
            <a:endParaRPr lang="id-ID" sz="2800" dirty="0">
              <a:solidFill>
                <a:srgbClr val="C0000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4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/>
          <a:lstStyle/>
          <a:p>
            <a:r>
              <a:rPr lang="id-ID" sz="4000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4000" b="1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LAYERING</a:t>
            </a:r>
            <a:endParaRPr lang="en-US" sz="4000" b="1" dirty="0">
              <a:solidFill>
                <a:schemeClr val="bg1">
                  <a:lumMod val="50000"/>
                </a:schemeClr>
              </a:solidFill>
              <a:latin typeface="Humanst521 BT" pitchFamily="34" charset="0"/>
            </a:endParaRPr>
          </a:p>
        </p:txBody>
      </p:sp>
      <p:sp>
        <p:nvSpPr>
          <p:cNvPr id="17" name="عنصر نائب للمحتوى 2"/>
          <p:cNvSpPr txBox="1">
            <a:spLocks/>
          </p:cNvSpPr>
          <p:nvPr/>
        </p:nvSpPr>
        <p:spPr bwMode="auto">
          <a:xfrm>
            <a:off x="152400" y="6302375"/>
            <a:ext cx="8742363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ctr" rtl="0">
              <a:buFont typeface="Wingdings 3" pitchFamily="18" charset="2"/>
              <a:buNone/>
            </a:pPr>
            <a:r>
              <a:rPr lang="en-US" altLang="en-US" sz="2800" b="1" dirty="0" err="1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Arti</a:t>
            </a:r>
            <a:r>
              <a:rPr lang="id-ID" altLang="en-US" sz="28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k</a:t>
            </a:r>
            <a:r>
              <a:rPr lang="en-US" altLang="en-US" sz="2800" b="1" dirty="0" err="1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ula</a:t>
            </a:r>
            <a:r>
              <a:rPr lang="id-ID" altLang="en-US" sz="28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s</a:t>
            </a:r>
            <a:r>
              <a:rPr lang="en-US" altLang="en-US" sz="2800" b="1" dirty="0" err="1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i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melalui </a:t>
            </a:r>
            <a:r>
              <a:rPr lang="en-US" altLang="en-US" sz="2800" dirty="0" err="1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rela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s</a:t>
            </a:r>
            <a:r>
              <a:rPr lang="en-US" altLang="en-US" sz="2800" dirty="0" err="1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i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 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antara lapisan 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&amp; 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massa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.</a:t>
            </a:r>
            <a:endParaRPr lang="en-GB" altLang="en-US" sz="2800" dirty="0">
              <a:solidFill>
                <a:srgbClr val="002060"/>
              </a:solidFill>
              <a:latin typeface="Humnst777 BT" pitchFamily="34" charset="0"/>
              <a:cs typeface="Times New Roman" pitchFamily="18" charset="0"/>
            </a:endParaRPr>
          </a:p>
        </p:txBody>
      </p:sp>
      <p:pic>
        <p:nvPicPr>
          <p:cNvPr id="18" name="Content Placeholder 5" descr="The Getty Center 3.bmp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219200" y="762001"/>
            <a:ext cx="6975801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914400"/>
            <a:ext cx="8077200" cy="609600"/>
          </a:xfrm>
          <a:noFill/>
        </p:spPr>
        <p:txBody>
          <a:bodyPr/>
          <a:lstStyle/>
          <a:p>
            <a:pPr algn="ctr">
              <a:buNone/>
            </a:pPr>
            <a:r>
              <a:rPr lang="id-ID" sz="2400" b="1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Getty Center</a:t>
            </a:r>
            <a:r>
              <a:rPr lang="id-ID" sz="2400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, California, AS – Richard Meier. </a:t>
            </a:r>
            <a:endParaRPr lang="id-ID" sz="2400" dirty="0">
              <a:solidFill>
                <a:srgbClr val="FFFF0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4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 descr="E:\Husam\University\Special Topics In Architecture\deconstruction architecture\get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8" y="914401"/>
            <a:ext cx="8458202" cy="5638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شكل حر 1"/>
          <p:cNvSpPr/>
          <p:nvPr/>
        </p:nvSpPr>
        <p:spPr>
          <a:xfrm>
            <a:off x="2309496" y="1773244"/>
            <a:ext cx="2708567" cy="2719825"/>
          </a:xfrm>
          <a:custGeom>
            <a:avLst/>
            <a:gdLst>
              <a:gd name="connsiteX0" fmla="*/ 0 w 1909482"/>
              <a:gd name="connsiteY0" fmla="*/ 1918447 h 1918447"/>
              <a:gd name="connsiteX1" fmla="*/ 107576 w 1909482"/>
              <a:gd name="connsiteY1" fmla="*/ 466164 h 1918447"/>
              <a:gd name="connsiteX2" fmla="*/ 968188 w 1909482"/>
              <a:gd name="connsiteY2" fmla="*/ 0 h 1918447"/>
              <a:gd name="connsiteX3" fmla="*/ 1909482 w 1909482"/>
              <a:gd name="connsiteY3" fmla="*/ 528917 h 1918447"/>
              <a:gd name="connsiteX4" fmla="*/ 1909482 w 1909482"/>
              <a:gd name="connsiteY4" fmla="*/ 1550894 h 1918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09482" h="1918447">
                <a:moveTo>
                  <a:pt x="0" y="1918447"/>
                </a:moveTo>
                <a:lnTo>
                  <a:pt x="107576" y="466164"/>
                </a:lnTo>
                <a:lnTo>
                  <a:pt x="968188" y="0"/>
                </a:lnTo>
                <a:lnTo>
                  <a:pt x="1909482" y="528917"/>
                </a:lnTo>
                <a:lnTo>
                  <a:pt x="1909482" y="1550894"/>
                </a:lnTo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شكل حر 2"/>
          <p:cNvSpPr/>
          <p:nvPr/>
        </p:nvSpPr>
        <p:spPr>
          <a:xfrm>
            <a:off x="4266059" y="2739142"/>
            <a:ext cx="355739" cy="736245"/>
          </a:xfrm>
          <a:custGeom>
            <a:avLst/>
            <a:gdLst>
              <a:gd name="connsiteX0" fmla="*/ 8965 w 251012"/>
              <a:gd name="connsiteY0" fmla="*/ 0 h 519953"/>
              <a:gd name="connsiteX1" fmla="*/ 251012 w 251012"/>
              <a:gd name="connsiteY1" fmla="*/ 89647 h 519953"/>
              <a:gd name="connsiteX2" fmla="*/ 242047 w 251012"/>
              <a:gd name="connsiteY2" fmla="*/ 519953 h 519953"/>
              <a:gd name="connsiteX3" fmla="*/ 0 w 251012"/>
              <a:gd name="connsiteY3" fmla="*/ 466165 h 519953"/>
              <a:gd name="connsiteX4" fmla="*/ 8965 w 251012"/>
              <a:gd name="connsiteY4" fmla="*/ 0 h 519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1012" h="519953">
                <a:moveTo>
                  <a:pt x="8965" y="0"/>
                </a:moveTo>
                <a:lnTo>
                  <a:pt x="251012" y="89647"/>
                </a:lnTo>
                <a:lnTo>
                  <a:pt x="242047" y="519953"/>
                </a:lnTo>
                <a:lnTo>
                  <a:pt x="0" y="466165"/>
                </a:lnTo>
                <a:lnTo>
                  <a:pt x="8965" y="0"/>
                </a:lnTo>
                <a:close/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شكل حر 3"/>
          <p:cNvSpPr/>
          <p:nvPr/>
        </p:nvSpPr>
        <p:spPr>
          <a:xfrm>
            <a:off x="5258976" y="1606632"/>
            <a:ext cx="2325810" cy="2377595"/>
          </a:xfrm>
          <a:custGeom>
            <a:avLst/>
            <a:gdLst>
              <a:gd name="connsiteX0" fmla="*/ 35859 w 1640542"/>
              <a:gd name="connsiteY0" fmla="*/ 1676400 h 1676400"/>
              <a:gd name="connsiteX1" fmla="*/ 0 w 1640542"/>
              <a:gd name="connsiteY1" fmla="*/ 206189 h 1676400"/>
              <a:gd name="connsiteX2" fmla="*/ 1470212 w 1640542"/>
              <a:gd name="connsiteY2" fmla="*/ 0 h 1676400"/>
              <a:gd name="connsiteX3" fmla="*/ 1640542 w 1640542"/>
              <a:gd name="connsiteY3" fmla="*/ 1362636 h 167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40542" h="1676400">
                <a:moveTo>
                  <a:pt x="35859" y="1676400"/>
                </a:moveTo>
                <a:lnTo>
                  <a:pt x="0" y="206189"/>
                </a:lnTo>
                <a:lnTo>
                  <a:pt x="1470212" y="0"/>
                </a:lnTo>
                <a:lnTo>
                  <a:pt x="1640542" y="1362636"/>
                </a:lnTo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شكل حر 4"/>
          <p:cNvSpPr/>
          <p:nvPr/>
        </p:nvSpPr>
        <p:spPr>
          <a:xfrm>
            <a:off x="5412078" y="2777418"/>
            <a:ext cx="596650" cy="1677375"/>
          </a:xfrm>
          <a:custGeom>
            <a:avLst/>
            <a:gdLst>
              <a:gd name="connsiteX0" fmla="*/ 17929 w 421341"/>
              <a:gd name="connsiteY0" fmla="*/ 860612 h 1183342"/>
              <a:gd name="connsiteX1" fmla="*/ 0 w 421341"/>
              <a:gd name="connsiteY1" fmla="*/ 35859 h 1183342"/>
              <a:gd name="connsiteX2" fmla="*/ 376517 w 421341"/>
              <a:gd name="connsiteY2" fmla="*/ 0 h 1183342"/>
              <a:gd name="connsiteX3" fmla="*/ 412376 w 421341"/>
              <a:gd name="connsiteY3" fmla="*/ 905436 h 1183342"/>
              <a:gd name="connsiteX4" fmla="*/ 421341 w 421341"/>
              <a:gd name="connsiteY4" fmla="*/ 1183342 h 1183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341" h="1183342">
                <a:moveTo>
                  <a:pt x="17929" y="860612"/>
                </a:moveTo>
                <a:lnTo>
                  <a:pt x="0" y="35859"/>
                </a:lnTo>
                <a:lnTo>
                  <a:pt x="376517" y="0"/>
                </a:lnTo>
                <a:lnTo>
                  <a:pt x="412376" y="905436"/>
                </a:lnTo>
                <a:lnTo>
                  <a:pt x="421341" y="1183342"/>
                </a:lnTo>
              </a:path>
            </a:pathLst>
          </a:custGeom>
          <a:noFill/>
          <a:ln w="5715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/>
          <a:lstStyle/>
          <a:p>
            <a:r>
              <a:rPr lang="id-ID" sz="4000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4000" b="1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LAYERING</a:t>
            </a:r>
            <a:endParaRPr lang="en-US" sz="4000" b="1" dirty="0">
              <a:solidFill>
                <a:schemeClr val="bg1">
                  <a:lumMod val="50000"/>
                </a:schemeClr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990600"/>
            <a:ext cx="8077200" cy="609600"/>
          </a:xfrm>
          <a:noFill/>
        </p:spPr>
        <p:txBody>
          <a:bodyPr/>
          <a:lstStyle/>
          <a:p>
            <a:pPr algn="ctr">
              <a:buNone/>
            </a:pPr>
            <a:r>
              <a:rPr lang="id-ID" sz="2400" b="1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Getty Center</a:t>
            </a:r>
            <a:r>
              <a:rPr lang="id-ID" sz="2400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, California, AS – Richard Meier. </a:t>
            </a:r>
            <a:endParaRPr lang="id-ID" sz="2400" dirty="0">
              <a:solidFill>
                <a:srgbClr val="FFFF00"/>
              </a:solidFill>
              <a:latin typeface="Humnst777 BT" pitchFamily="34" charset="0"/>
            </a:endParaRPr>
          </a:p>
        </p:txBody>
      </p:sp>
      <p:sp>
        <p:nvSpPr>
          <p:cNvPr id="6" name="عنصر نائب للمحتوى 2"/>
          <p:cNvSpPr txBox="1">
            <a:spLocks/>
          </p:cNvSpPr>
          <p:nvPr/>
        </p:nvSpPr>
        <p:spPr bwMode="auto">
          <a:xfrm>
            <a:off x="381000" y="6302375"/>
            <a:ext cx="8304213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ctr" rtl="0">
              <a:buFont typeface="Wingdings 3" pitchFamily="18" charset="2"/>
              <a:buNone/>
            </a:pPr>
            <a:r>
              <a:rPr lang="id-ID" altLang="en-US" sz="28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Bukaan 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dengan pengurangan 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&amp; 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penambahan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.</a:t>
            </a:r>
            <a:endParaRPr lang="en-GB" altLang="en-US" sz="2800" dirty="0">
              <a:solidFill>
                <a:srgbClr val="002060"/>
              </a:solidFill>
              <a:latin typeface="Humnst777 BT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4" grpId="0" build="p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/>
          <a:lstStyle/>
          <a:p>
            <a:r>
              <a:rPr lang="id-ID" sz="4000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4000" b="1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LAYERING</a:t>
            </a:r>
            <a:endParaRPr lang="en-US" sz="4000" b="1" dirty="0">
              <a:solidFill>
                <a:schemeClr val="bg1">
                  <a:lumMod val="50000"/>
                </a:schemeClr>
              </a:solidFill>
              <a:latin typeface="Humanst521 BT" pitchFamily="34" charset="0"/>
            </a:endParaRPr>
          </a:p>
        </p:txBody>
      </p:sp>
      <p:pic>
        <p:nvPicPr>
          <p:cNvPr id="13" name="Picture 2" descr="E:\Husam\University\Special Topics In Architecture\deconstruction architecture\Presp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701193"/>
            <a:ext cx="5257800" cy="41568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Content Placeholder 10" descr="Burda Museum2.bmp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921663" y="762000"/>
            <a:ext cx="5222337" cy="3808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447800" y="6248400"/>
            <a:ext cx="7620000" cy="533400"/>
          </a:xfrm>
          <a:noFill/>
        </p:spPr>
        <p:txBody>
          <a:bodyPr/>
          <a:lstStyle/>
          <a:p>
            <a:pPr algn="ctr">
              <a:buNone/>
            </a:pPr>
            <a:r>
              <a:rPr lang="en-GB" altLang="en-US" sz="2400" b="1" dirty="0" smtClean="0">
                <a:solidFill>
                  <a:srgbClr val="FFFF00"/>
                </a:solidFill>
                <a:latin typeface="Humnst777 BlkCn BT" pitchFamily="34" charset="0"/>
                <a:cs typeface="Times New Roman" pitchFamily="18" charset="0"/>
              </a:rPr>
              <a:t>Museum </a:t>
            </a:r>
            <a:r>
              <a:rPr lang="en-GB" altLang="en-US" sz="2400" b="1" dirty="0" err="1" smtClean="0">
                <a:solidFill>
                  <a:srgbClr val="FFFF00"/>
                </a:solidFill>
                <a:latin typeface="Humnst777 BlkCn BT" pitchFamily="34" charset="0"/>
                <a:cs typeface="Times New Roman" pitchFamily="18" charset="0"/>
              </a:rPr>
              <a:t>Burda</a:t>
            </a:r>
            <a:r>
              <a:rPr lang="en-GB" altLang="en-US" sz="2400" b="1" dirty="0" smtClean="0">
                <a:solidFill>
                  <a:srgbClr val="FFFF00"/>
                </a:solidFill>
                <a:latin typeface="Humnst777 BlkCn BT" pitchFamily="34" charset="0"/>
                <a:cs typeface="Times New Roman" pitchFamily="18" charset="0"/>
              </a:rPr>
              <a:t>, </a:t>
            </a:r>
            <a:r>
              <a:rPr lang="en-GB" altLang="en-US" sz="2400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Baden-Baden, </a:t>
            </a:r>
            <a:r>
              <a:rPr lang="id-ID" altLang="en-US" sz="2400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J</a:t>
            </a:r>
            <a:r>
              <a:rPr lang="en-GB" altLang="en-US" sz="2400" dirty="0" err="1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erman</a:t>
            </a:r>
            <a:r>
              <a:rPr lang="id-ID" altLang="en-US" sz="2400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 – Richard Meier</a:t>
            </a:r>
            <a:r>
              <a:rPr lang="id-ID" sz="2400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. </a:t>
            </a:r>
            <a:endParaRPr lang="id-ID" sz="2400" dirty="0">
              <a:solidFill>
                <a:srgbClr val="FFFF0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/>
          <a:lstStyle/>
          <a:p>
            <a:r>
              <a:rPr lang="id-ID" sz="4000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4000" b="1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LAYERING</a:t>
            </a:r>
            <a:endParaRPr lang="en-US" sz="4000" b="1" dirty="0">
              <a:solidFill>
                <a:schemeClr val="bg1">
                  <a:lumMod val="50000"/>
                </a:schemeClr>
              </a:solidFill>
              <a:latin typeface="Humanst521 BT" pitchFamily="34" charset="0"/>
            </a:endParaRPr>
          </a:p>
        </p:txBody>
      </p:sp>
      <p:pic>
        <p:nvPicPr>
          <p:cNvPr id="7" name="Content Placeholder 5" descr="Photo 2.bmp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557937" y="2362200"/>
            <a:ext cx="5586063" cy="4495800"/>
          </a:xfrm>
          <a:prstGeom prst="rect">
            <a:avLst/>
          </a:prstGeom>
          <a:noFill/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6248400"/>
            <a:ext cx="8839200" cy="533400"/>
          </a:xfrm>
          <a:noFill/>
        </p:spPr>
        <p:txBody>
          <a:bodyPr/>
          <a:lstStyle/>
          <a:p>
            <a:pPr algn="ctr">
              <a:buNone/>
            </a:pPr>
            <a:r>
              <a:rPr lang="en-GB" altLang="en-US" sz="2400" b="1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International  </a:t>
            </a:r>
            <a:r>
              <a:rPr lang="en-GB" altLang="en-US" sz="2400" b="1" dirty="0" err="1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Center</a:t>
            </a:r>
            <a:r>
              <a:rPr lang="en-GB" altLang="en-US" sz="2400" b="1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 for Possibility Thinking - </a:t>
            </a:r>
            <a:r>
              <a:rPr lang="en-GB" altLang="en-US" sz="2400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California, USA</a:t>
            </a:r>
          </a:p>
          <a:p>
            <a:pPr algn="ctr">
              <a:buNone/>
            </a:pPr>
            <a:r>
              <a:rPr lang="id-ID" sz="2400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. </a:t>
            </a:r>
            <a:endParaRPr lang="id-ID" sz="2400" dirty="0">
              <a:solidFill>
                <a:srgbClr val="FFFF00"/>
              </a:solidFill>
              <a:latin typeface="Humnst777 BT" pitchFamily="34" charset="0"/>
            </a:endParaRPr>
          </a:p>
        </p:txBody>
      </p:sp>
      <p:pic>
        <p:nvPicPr>
          <p:cNvPr id="6" name="Picture 2" descr="E:\Husam\University\Special Topics In Architecture\deconstruction architecture\International  Center for Possibility Thinking_Facade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4966019" cy="38070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/>
          <a:lstStyle/>
          <a:p>
            <a:r>
              <a:rPr lang="id-ID" sz="4000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4000" b="1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LAYERING</a:t>
            </a:r>
            <a:endParaRPr lang="en-US" sz="4000" b="1" dirty="0">
              <a:solidFill>
                <a:schemeClr val="bg1">
                  <a:lumMod val="50000"/>
                </a:schemeClr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6248400"/>
            <a:ext cx="8839200" cy="533400"/>
          </a:xfrm>
          <a:noFill/>
        </p:spPr>
        <p:txBody>
          <a:bodyPr/>
          <a:lstStyle/>
          <a:p>
            <a:pPr algn="ctr">
              <a:buNone/>
            </a:pPr>
            <a:r>
              <a:rPr lang="en-GB" altLang="en-US" sz="2400" b="1" dirty="0" smtClean="0">
                <a:solidFill>
                  <a:srgbClr val="FFFF00"/>
                </a:solidFill>
                <a:latin typeface="Humnst777 BlkCn BT" pitchFamily="34" charset="0"/>
                <a:cs typeface="Times New Roman" pitchFamily="18" charset="0"/>
              </a:rPr>
              <a:t>House III - </a:t>
            </a:r>
            <a:r>
              <a:rPr lang="en-GB" altLang="en-US" sz="2400" dirty="0" smtClean="0">
                <a:solidFill>
                  <a:srgbClr val="FFFF00"/>
                </a:solidFill>
                <a:latin typeface="Humnst777 BlkCn BT" pitchFamily="34" charset="0"/>
                <a:cs typeface="Times New Roman" pitchFamily="18" charset="0"/>
              </a:rPr>
              <a:t>Connecticut, USA</a:t>
            </a:r>
            <a:r>
              <a:rPr lang="id-ID" altLang="en-US" sz="2400" dirty="0" smtClean="0">
                <a:solidFill>
                  <a:srgbClr val="FFFF00"/>
                </a:solidFill>
                <a:latin typeface="Humnst777 BlkCn BT" pitchFamily="34" charset="0"/>
                <a:cs typeface="Times New Roman" pitchFamily="18" charset="0"/>
              </a:rPr>
              <a:t> – Peter Eisenmann</a:t>
            </a:r>
            <a:endParaRPr lang="en-GB" altLang="en-US" sz="2400" dirty="0" smtClean="0">
              <a:solidFill>
                <a:srgbClr val="FFFF00"/>
              </a:solidFill>
              <a:latin typeface="Humnst777 BlkCn BT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id-ID" sz="2400" dirty="0" smtClean="0">
                <a:solidFill>
                  <a:srgbClr val="FFFF00"/>
                </a:solidFill>
                <a:latin typeface="Humnst777 BlkCn BT" pitchFamily="34" charset="0"/>
                <a:cs typeface="Times New Roman" pitchFamily="18" charset="0"/>
              </a:rPr>
              <a:t>. </a:t>
            </a:r>
            <a:endParaRPr lang="id-ID" sz="2400" dirty="0">
              <a:solidFill>
                <a:srgbClr val="FFFF00"/>
              </a:solidFill>
              <a:latin typeface="Humnst777 BlkCn BT" pitchFamily="34" charset="0"/>
            </a:endParaRPr>
          </a:p>
        </p:txBody>
      </p:sp>
      <p:pic>
        <p:nvPicPr>
          <p:cNvPr id="8" name="Picture 2" descr="E:\Husam\University\Special Topics In Architecture\deconstruction architecture\casa III eisenman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696" y="685800"/>
            <a:ext cx="8833721" cy="5638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/>
          <a:lstStyle/>
          <a:p>
            <a:r>
              <a:rPr lang="id-ID" sz="4000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4000" b="1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LAYERING</a:t>
            </a:r>
            <a:endParaRPr lang="en-US" sz="4000" b="1" dirty="0">
              <a:solidFill>
                <a:schemeClr val="bg1">
                  <a:lumMod val="50000"/>
                </a:schemeClr>
              </a:solidFill>
              <a:latin typeface="Humanst521 BT" pitchFamily="34" charset="0"/>
            </a:endParaRPr>
          </a:p>
        </p:txBody>
      </p:sp>
      <p:pic>
        <p:nvPicPr>
          <p:cNvPr id="5" name="Picture 2" descr="https://fbcdn-sphotos-b-a.akamaihd.net/hphotos-ak-prn1/s720x720/734203_516246648407864_2110988372_n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33600" y="874456"/>
            <a:ext cx="5111738" cy="5173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5943600"/>
            <a:ext cx="8839200" cy="762000"/>
          </a:xfrm>
          <a:noFill/>
        </p:spPr>
        <p:txBody>
          <a:bodyPr/>
          <a:lstStyle/>
          <a:p>
            <a:pPr algn="ctr"/>
            <a:r>
              <a:rPr lang="en-GB" altLang="en-US" sz="2400" b="1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Rosenthal </a:t>
            </a:r>
            <a:r>
              <a:rPr lang="en-GB" altLang="en-US" sz="2400" b="1" dirty="0" err="1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Center</a:t>
            </a:r>
            <a:r>
              <a:rPr lang="en-GB" altLang="en-US" sz="2400" b="1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 for Contemporary Art - </a:t>
            </a:r>
            <a:r>
              <a:rPr lang="en-GB" altLang="en-US" sz="2400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Ohio, USA</a:t>
            </a:r>
            <a:r>
              <a:rPr lang="id-ID" altLang="en-US" sz="2400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 – Richard Meier</a:t>
            </a:r>
            <a:endParaRPr lang="en-GB" altLang="en-US" sz="2400" dirty="0" smtClean="0">
              <a:solidFill>
                <a:srgbClr val="FFFF00"/>
              </a:solidFill>
              <a:latin typeface="Humnst777 BT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id-ID" sz="2400" dirty="0" smtClean="0">
                <a:solidFill>
                  <a:srgbClr val="FFFF00"/>
                </a:solidFill>
                <a:latin typeface="Humnst777 BT" pitchFamily="34" charset="0"/>
                <a:cs typeface="Times New Roman" pitchFamily="18" charset="0"/>
              </a:rPr>
              <a:t>. </a:t>
            </a:r>
            <a:endParaRPr lang="id-ID" sz="2400" dirty="0">
              <a:solidFill>
                <a:srgbClr val="FFFF0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809628"/>
            <a:ext cx="8064496" cy="6048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/>
          <a:lstStyle/>
          <a:p>
            <a:r>
              <a:rPr lang="id-ID" sz="4000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4000" b="1" dirty="0" smtClean="0">
                <a:solidFill>
                  <a:schemeClr val="bg1">
                    <a:lumMod val="50000"/>
                  </a:schemeClr>
                </a:solidFill>
                <a:latin typeface="Humanst521 BT" pitchFamily="34" charset="0"/>
              </a:rPr>
              <a:t>LAYERING</a:t>
            </a:r>
            <a:endParaRPr lang="en-US" sz="4000" b="1" dirty="0">
              <a:solidFill>
                <a:schemeClr val="bg1">
                  <a:lumMod val="50000"/>
                </a:schemeClr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6400800"/>
            <a:ext cx="8839200" cy="381000"/>
          </a:xfrm>
          <a:noFill/>
        </p:spPr>
        <p:txBody>
          <a:bodyPr/>
          <a:lstStyle/>
          <a:p>
            <a:pPr algn="ctr">
              <a:buNone/>
            </a:pPr>
            <a:r>
              <a:rPr lang="en-GB" altLang="en-US" sz="2400" b="1" dirty="0" smtClean="0">
                <a:solidFill>
                  <a:srgbClr val="FF0000"/>
                </a:solidFill>
                <a:latin typeface="Humnst777 BT" pitchFamily="34" charset="0"/>
                <a:cs typeface="Times New Roman" pitchFamily="18" charset="0"/>
              </a:rPr>
              <a:t>Church of 2000 - </a:t>
            </a:r>
            <a:r>
              <a:rPr lang="en-GB" altLang="en-US" sz="2400" dirty="0" smtClean="0">
                <a:solidFill>
                  <a:srgbClr val="FF0000"/>
                </a:solidFill>
                <a:latin typeface="Humnst777 BT" pitchFamily="34" charset="0"/>
                <a:cs typeface="Times New Roman" pitchFamily="18" charset="0"/>
              </a:rPr>
              <a:t>Rome, Italy</a:t>
            </a:r>
            <a:r>
              <a:rPr lang="id-ID" altLang="en-US" sz="2400" dirty="0" smtClean="0">
                <a:solidFill>
                  <a:srgbClr val="FF0000"/>
                </a:solidFill>
                <a:latin typeface="Humnst777 BT" pitchFamily="34" charset="0"/>
                <a:cs typeface="Times New Roman" pitchFamily="18" charset="0"/>
              </a:rPr>
              <a:t> (Richard Meier)</a:t>
            </a:r>
            <a:endParaRPr lang="en-GB" altLang="en-US" sz="2400" dirty="0" smtClean="0">
              <a:solidFill>
                <a:srgbClr val="FF0000"/>
              </a:solidFill>
              <a:latin typeface="Humnst777 BT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id-ID" sz="2400" dirty="0" smtClean="0">
                <a:solidFill>
                  <a:srgbClr val="FF0000"/>
                </a:solidFill>
                <a:latin typeface="Humnst777 BT" pitchFamily="34" charset="0"/>
                <a:cs typeface="Times New Roman" pitchFamily="18" charset="0"/>
              </a:rPr>
              <a:t>. </a:t>
            </a:r>
            <a:endParaRPr lang="id-ID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505200"/>
            <a:ext cx="8229600" cy="6858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 algn="l"/>
            <a:r>
              <a:rPr lang="id-ID" sz="4800" b="1" dirty="0" smtClean="0">
                <a:solidFill>
                  <a:srgbClr val="002060"/>
                </a:solidFill>
                <a:latin typeface="Humanst521 BT" pitchFamily="34" charset="0"/>
              </a:rPr>
              <a:t>Karakteristik Desain</a:t>
            </a:r>
            <a:endParaRPr lang="en-US" sz="4800" b="1" dirty="0">
              <a:solidFill>
                <a:srgbClr val="002060"/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1000" y="4191000"/>
            <a:ext cx="8763000" cy="10668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>
              <a:buNone/>
            </a:pPr>
            <a:r>
              <a:rPr lang="id-ID" sz="5400" dirty="0" smtClean="0">
                <a:solidFill>
                  <a:srgbClr val="FF0066"/>
                </a:solidFill>
                <a:latin typeface="Humanst521 BT" pitchFamily="34" charset="0"/>
              </a:rPr>
              <a:t>BERSUDUT </a:t>
            </a:r>
            <a:r>
              <a:rPr lang="id-ID" sz="5400" dirty="0" smtClean="0">
                <a:solidFill>
                  <a:srgbClr val="FF0066"/>
                </a:solidFill>
                <a:latin typeface="Humanst521 Lt BT" pitchFamily="34" charset="0"/>
              </a:rPr>
              <a:t>(ANGULAR)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b="1" dirty="0" smtClean="0">
                <a:solidFill>
                  <a:srgbClr val="7030A0"/>
                </a:solidFill>
                <a:latin typeface="Humanst521 BT" pitchFamily="34" charset="0"/>
              </a:rPr>
              <a:t>ANGULAR</a:t>
            </a:r>
            <a:endParaRPr lang="en-US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15240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r>
              <a:rPr lang="en-US" altLang="en-US" sz="2800" b="1" dirty="0" err="1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Defini</a:t>
            </a:r>
            <a:r>
              <a:rPr lang="id-ID" altLang="en-US" sz="28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si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terutama terdiri dari komposisi rumit dari volume-volume campuran dengan sudut yang tajam. </a:t>
            </a:r>
            <a:endParaRPr lang="en-GB" altLang="en-US" sz="2800" dirty="0">
              <a:solidFill>
                <a:srgbClr val="002060"/>
              </a:solidFill>
              <a:latin typeface="Humnst777 BT" pitchFamily="34" charset="0"/>
              <a:cs typeface="Times New Roman" pitchFamily="18" charset="0"/>
            </a:endParaRPr>
          </a:p>
        </p:txBody>
      </p:sp>
      <p:graphicFrame>
        <p:nvGraphicFramePr>
          <p:cNvPr id="20" name="رسم تخطيطي 10"/>
          <p:cNvGraphicFramePr/>
          <p:nvPr>
            <p:extLst>
              <p:ext uri="{D42A27DB-BD31-4B8C-83A1-F6EECF244321}">
                <p14:modId xmlns:p14="http://schemas.microsoft.com/office/powerpoint/2010/main" val="383037074"/>
              </p:ext>
            </p:extLst>
          </p:nvPr>
        </p:nvGraphicFramePr>
        <p:xfrm>
          <a:off x="532912" y="2498859"/>
          <a:ext cx="8153888" cy="3404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1" name="مستطيل 14"/>
          <p:cNvSpPr/>
          <p:nvPr/>
        </p:nvSpPr>
        <p:spPr>
          <a:xfrm>
            <a:off x="984381" y="3733800"/>
            <a:ext cx="920619" cy="9206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22" name="رابط مستقيم 17"/>
          <p:cNvCxnSpPr/>
          <p:nvPr/>
        </p:nvCxnSpPr>
        <p:spPr>
          <a:xfrm rot="5400000" flipH="1" flipV="1">
            <a:off x="3072240" y="3785887"/>
            <a:ext cx="23028" cy="44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رابط مستقيم 18"/>
          <p:cNvCxnSpPr/>
          <p:nvPr/>
        </p:nvCxnSpPr>
        <p:spPr>
          <a:xfrm>
            <a:off x="3102415" y="4653308"/>
            <a:ext cx="740637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رابط مستقيم 19"/>
          <p:cNvCxnSpPr/>
          <p:nvPr/>
        </p:nvCxnSpPr>
        <p:spPr>
          <a:xfrm flipV="1">
            <a:off x="5419304" y="3886200"/>
            <a:ext cx="600492" cy="7374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رابط مستقيم 20"/>
          <p:cNvCxnSpPr/>
          <p:nvPr/>
        </p:nvCxnSpPr>
        <p:spPr>
          <a:xfrm rot="5400000">
            <a:off x="5715000" y="4086225"/>
            <a:ext cx="504825" cy="1047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رابط مستقيم 21"/>
          <p:cNvCxnSpPr/>
          <p:nvPr/>
        </p:nvCxnSpPr>
        <p:spPr>
          <a:xfrm rot="16200000" flipH="1">
            <a:off x="5136728" y="4289857"/>
            <a:ext cx="419100" cy="666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رابط مستقيم 22"/>
          <p:cNvCxnSpPr/>
          <p:nvPr/>
        </p:nvCxnSpPr>
        <p:spPr>
          <a:xfrm flipV="1">
            <a:off x="5379617" y="4532701"/>
            <a:ext cx="574113" cy="4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مستطيل 35"/>
          <p:cNvSpPr/>
          <p:nvPr/>
        </p:nvSpPr>
        <p:spPr>
          <a:xfrm>
            <a:off x="7209103" y="3733800"/>
            <a:ext cx="1020497" cy="984309"/>
          </a:xfrm>
          <a:custGeom>
            <a:avLst/>
            <a:gdLst>
              <a:gd name="connsiteX0" fmla="*/ 0 w 1009650"/>
              <a:gd name="connsiteY0" fmla="*/ 0 h 1009650"/>
              <a:gd name="connsiteX1" fmla="*/ 1009650 w 1009650"/>
              <a:gd name="connsiteY1" fmla="*/ 0 h 1009650"/>
              <a:gd name="connsiteX2" fmla="*/ 1009650 w 1009650"/>
              <a:gd name="connsiteY2" fmla="*/ 1009650 h 1009650"/>
              <a:gd name="connsiteX3" fmla="*/ 0 w 1009650"/>
              <a:gd name="connsiteY3" fmla="*/ 1009650 h 1009650"/>
              <a:gd name="connsiteX4" fmla="*/ 0 w 1009650"/>
              <a:gd name="connsiteY4" fmla="*/ 0 h 1009650"/>
              <a:gd name="connsiteX0" fmla="*/ 0 w 1069285"/>
              <a:gd name="connsiteY0" fmla="*/ 129209 h 1138859"/>
              <a:gd name="connsiteX1" fmla="*/ 1069285 w 1069285"/>
              <a:gd name="connsiteY1" fmla="*/ 0 h 1138859"/>
              <a:gd name="connsiteX2" fmla="*/ 1009650 w 1069285"/>
              <a:gd name="connsiteY2" fmla="*/ 1138859 h 1138859"/>
              <a:gd name="connsiteX3" fmla="*/ 0 w 1069285"/>
              <a:gd name="connsiteY3" fmla="*/ 1138859 h 1138859"/>
              <a:gd name="connsiteX4" fmla="*/ 0 w 1069285"/>
              <a:gd name="connsiteY4" fmla="*/ 129209 h 1138859"/>
              <a:gd name="connsiteX0" fmla="*/ 0 w 1069285"/>
              <a:gd name="connsiteY0" fmla="*/ 208722 h 1138859"/>
              <a:gd name="connsiteX1" fmla="*/ 1069285 w 1069285"/>
              <a:gd name="connsiteY1" fmla="*/ 0 h 1138859"/>
              <a:gd name="connsiteX2" fmla="*/ 1009650 w 1069285"/>
              <a:gd name="connsiteY2" fmla="*/ 1138859 h 1138859"/>
              <a:gd name="connsiteX3" fmla="*/ 0 w 1069285"/>
              <a:gd name="connsiteY3" fmla="*/ 1138859 h 1138859"/>
              <a:gd name="connsiteX4" fmla="*/ 0 w 1069285"/>
              <a:gd name="connsiteY4" fmla="*/ 208722 h 1138859"/>
              <a:gd name="connsiteX0" fmla="*/ 0 w 1069285"/>
              <a:gd name="connsiteY0" fmla="*/ 208722 h 1138859"/>
              <a:gd name="connsiteX1" fmla="*/ 1069285 w 1069285"/>
              <a:gd name="connsiteY1" fmla="*/ 0 h 1138859"/>
              <a:gd name="connsiteX2" fmla="*/ 1009650 w 1069285"/>
              <a:gd name="connsiteY2" fmla="*/ 1138859 h 1138859"/>
              <a:gd name="connsiteX3" fmla="*/ 109330 w 1069285"/>
              <a:gd name="connsiteY3" fmla="*/ 1128920 h 1138859"/>
              <a:gd name="connsiteX4" fmla="*/ 0 w 1069285"/>
              <a:gd name="connsiteY4" fmla="*/ 208722 h 1138859"/>
              <a:gd name="connsiteX0" fmla="*/ 0 w 1069285"/>
              <a:gd name="connsiteY0" fmla="*/ 208722 h 1138859"/>
              <a:gd name="connsiteX1" fmla="*/ 1069285 w 1069285"/>
              <a:gd name="connsiteY1" fmla="*/ 0 h 1138859"/>
              <a:gd name="connsiteX2" fmla="*/ 761172 w 1069285"/>
              <a:gd name="connsiteY2" fmla="*/ 1138859 h 1138859"/>
              <a:gd name="connsiteX3" fmla="*/ 109330 w 1069285"/>
              <a:gd name="connsiteY3" fmla="*/ 1128920 h 1138859"/>
              <a:gd name="connsiteX4" fmla="*/ 0 w 1069285"/>
              <a:gd name="connsiteY4" fmla="*/ 208722 h 1138859"/>
              <a:gd name="connsiteX0" fmla="*/ 0 w 1029529"/>
              <a:gd name="connsiteY0" fmla="*/ 149087 h 1079224"/>
              <a:gd name="connsiteX1" fmla="*/ 1029529 w 1029529"/>
              <a:gd name="connsiteY1" fmla="*/ 0 h 1079224"/>
              <a:gd name="connsiteX2" fmla="*/ 761172 w 1029529"/>
              <a:gd name="connsiteY2" fmla="*/ 1079224 h 1079224"/>
              <a:gd name="connsiteX3" fmla="*/ 109330 w 1029529"/>
              <a:gd name="connsiteY3" fmla="*/ 1069285 h 1079224"/>
              <a:gd name="connsiteX4" fmla="*/ 0 w 1029529"/>
              <a:gd name="connsiteY4" fmla="*/ 149087 h 1079224"/>
              <a:gd name="connsiteX0" fmla="*/ 0 w 1118981"/>
              <a:gd name="connsiteY0" fmla="*/ 178905 h 1079224"/>
              <a:gd name="connsiteX1" fmla="*/ 1118981 w 1118981"/>
              <a:gd name="connsiteY1" fmla="*/ 0 h 1079224"/>
              <a:gd name="connsiteX2" fmla="*/ 850624 w 1118981"/>
              <a:gd name="connsiteY2" fmla="*/ 1079224 h 1079224"/>
              <a:gd name="connsiteX3" fmla="*/ 198782 w 1118981"/>
              <a:gd name="connsiteY3" fmla="*/ 1069285 h 1079224"/>
              <a:gd name="connsiteX4" fmla="*/ 0 w 1118981"/>
              <a:gd name="connsiteY4" fmla="*/ 178905 h 1079224"/>
              <a:gd name="connsiteX0" fmla="*/ 0 w 1118981"/>
              <a:gd name="connsiteY0" fmla="*/ 178905 h 1079224"/>
              <a:gd name="connsiteX1" fmla="*/ 1118981 w 1118981"/>
              <a:gd name="connsiteY1" fmla="*/ 0 h 1079224"/>
              <a:gd name="connsiteX2" fmla="*/ 850624 w 1118981"/>
              <a:gd name="connsiteY2" fmla="*/ 1079224 h 1079224"/>
              <a:gd name="connsiteX3" fmla="*/ 119269 w 1118981"/>
              <a:gd name="connsiteY3" fmla="*/ 1059346 h 1079224"/>
              <a:gd name="connsiteX4" fmla="*/ 0 w 1118981"/>
              <a:gd name="connsiteY4" fmla="*/ 178905 h 1079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8981" h="1079224">
                <a:moveTo>
                  <a:pt x="0" y="178905"/>
                </a:moveTo>
                <a:lnTo>
                  <a:pt x="1118981" y="0"/>
                </a:lnTo>
                <a:lnTo>
                  <a:pt x="850624" y="1079224"/>
                </a:lnTo>
                <a:lnTo>
                  <a:pt x="119269" y="1059346"/>
                </a:lnTo>
                <a:lnTo>
                  <a:pt x="0" y="17890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29" name="رابط مستقيم 36"/>
          <p:cNvCxnSpPr/>
          <p:nvPr/>
        </p:nvCxnSpPr>
        <p:spPr>
          <a:xfrm rot="5400000" flipH="1" flipV="1">
            <a:off x="3832959" y="3745292"/>
            <a:ext cx="23028" cy="44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رابط مستقيم 37"/>
          <p:cNvCxnSpPr/>
          <p:nvPr/>
        </p:nvCxnSpPr>
        <p:spPr>
          <a:xfrm>
            <a:off x="3221763" y="3926653"/>
            <a:ext cx="740637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Graphic spid="20" grpId="0">
        <p:bldAsOne/>
      </p:bldGraphic>
      <p:bldP spid="21" grpId="0" animBg="1"/>
      <p:bldP spid="2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b="1" dirty="0" smtClean="0">
                <a:solidFill>
                  <a:srgbClr val="7030A0"/>
                </a:solidFill>
                <a:latin typeface="Humanst521 BT" pitchFamily="34" charset="0"/>
              </a:rPr>
              <a:t>ANGULAR</a:t>
            </a:r>
            <a:endParaRPr lang="en-US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15" name="عنصر نائب للمحتوى 2"/>
          <p:cNvSpPr txBox="1">
            <a:spLocks/>
          </p:cNvSpPr>
          <p:nvPr/>
        </p:nvSpPr>
        <p:spPr bwMode="auto">
          <a:xfrm>
            <a:off x="533400" y="1447800"/>
            <a:ext cx="8742363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id-ID" altLang="en-US" sz="3200" kern="0" dirty="0" smtClean="0">
                <a:solidFill>
                  <a:srgbClr val="7030A0"/>
                </a:solidFill>
                <a:latin typeface="Humnst777 BlkCn BT" pitchFamily="34" charset="0"/>
                <a:cs typeface="Times New Roman" pitchFamily="18" charset="0"/>
              </a:rPr>
              <a:t>Arsitek yang terkemuka</a:t>
            </a:r>
            <a:r>
              <a:rPr kumimoji="0" lang="en-US" altLang="en-US" sz="3200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Humnst777 BlkCn BT" pitchFamily="34" charset="0"/>
                <a:cs typeface="Times New Roman" pitchFamily="18" charset="0"/>
              </a:rPr>
              <a:t>:</a:t>
            </a:r>
            <a:endParaRPr kumimoji="0" lang="en-GB" altLang="en-US" sz="3200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Humnst777 BlkCn BT" pitchFamily="34" charset="0"/>
              <a:cs typeface="Times New Roman" pitchFamily="18" charset="0"/>
            </a:endParaRPr>
          </a:p>
        </p:txBody>
      </p:sp>
      <p:sp>
        <p:nvSpPr>
          <p:cNvPr id="16" name="عنصر نائب للمحتوى 2"/>
          <p:cNvSpPr txBox="1">
            <a:spLocks/>
          </p:cNvSpPr>
          <p:nvPr/>
        </p:nvSpPr>
        <p:spPr bwMode="auto">
          <a:xfrm>
            <a:off x="1094335" y="5120814"/>
            <a:ext cx="7872684" cy="1044677"/>
          </a:xfrm>
          <a:custGeom>
            <a:avLst/>
            <a:gdLst>
              <a:gd name="connsiteX0" fmla="*/ 0 w 6781800"/>
              <a:gd name="connsiteY0" fmla="*/ 0 h 838200"/>
              <a:gd name="connsiteX1" fmla="*/ 6781800 w 6781800"/>
              <a:gd name="connsiteY1" fmla="*/ 0 h 838200"/>
              <a:gd name="connsiteX2" fmla="*/ 6781800 w 6781800"/>
              <a:gd name="connsiteY2" fmla="*/ 838200 h 838200"/>
              <a:gd name="connsiteX3" fmla="*/ 0 w 6781800"/>
              <a:gd name="connsiteY3" fmla="*/ 838200 h 838200"/>
              <a:gd name="connsiteX4" fmla="*/ 0 w 6781800"/>
              <a:gd name="connsiteY4" fmla="*/ 0 h 838200"/>
              <a:gd name="connsiteX0" fmla="*/ 0 w 7135265"/>
              <a:gd name="connsiteY0" fmla="*/ 0 h 838200"/>
              <a:gd name="connsiteX1" fmla="*/ 7135265 w 7135265"/>
              <a:gd name="connsiteY1" fmla="*/ 0 h 838200"/>
              <a:gd name="connsiteX2" fmla="*/ 7135265 w 7135265"/>
              <a:gd name="connsiteY2" fmla="*/ 838200 h 838200"/>
              <a:gd name="connsiteX3" fmla="*/ 353465 w 7135265"/>
              <a:gd name="connsiteY3" fmla="*/ 838200 h 838200"/>
              <a:gd name="connsiteX4" fmla="*/ 0 w 7135265"/>
              <a:gd name="connsiteY4" fmla="*/ 0 h 838200"/>
              <a:gd name="connsiteX0" fmla="*/ 0 w 7872684"/>
              <a:gd name="connsiteY0" fmla="*/ 14748 h 852948"/>
              <a:gd name="connsiteX1" fmla="*/ 7872684 w 7872684"/>
              <a:gd name="connsiteY1" fmla="*/ 0 h 852948"/>
              <a:gd name="connsiteX2" fmla="*/ 7135265 w 7872684"/>
              <a:gd name="connsiteY2" fmla="*/ 852948 h 852948"/>
              <a:gd name="connsiteX3" fmla="*/ 353465 w 7872684"/>
              <a:gd name="connsiteY3" fmla="*/ 852948 h 852948"/>
              <a:gd name="connsiteX4" fmla="*/ 0 w 7872684"/>
              <a:gd name="connsiteY4" fmla="*/ 14748 h 852948"/>
              <a:gd name="connsiteX0" fmla="*/ 0 w 7872684"/>
              <a:gd name="connsiteY0" fmla="*/ 14748 h 1044677"/>
              <a:gd name="connsiteX1" fmla="*/ 7872684 w 7872684"/>
              <a:gd name="connsiteY1" fmla="*/ 0 h 1044677"/>
              <a:gd name="connsiteX2" fmla="*/ 6899291 w 7872684"/>
              <a:gd name="connsiteY2" fmla="*/ 1044677 h 1044677"/>
              <a:gd name="connsiteX3" fmla="*/ 353465 w 7872684"/>
              <a:gd name="connsiteY3" fmla="*/ 852948 h 1044677"/>
              <a:gd name="connsiteX4" fmla="*/ 0 w 7872684"/>
              <a:gd name="connsiteY4" fmla="*/ 14748 h 1044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72684" h="1044677">
                <a:moveTo>
                  <a:pt x="0" y="14748"/>
                </a:moveTo>
                <a:lnTo>
                  <a:pt x="7872684" y="0"/>
                </a:lnTo>
                <a:lnTo>
                  <a:pt x="6899291" y="1044677"/>
                </a:lnTo>
                <a:lnTo>
                  <a:pt x="353465" y="852948"/>
                </a:lnTo>
                <a:lnTo>
                  <a:pt x="0" y="14748"/>
                </a:lnTo>
                <a:close/>
              </a:path>
            </a:pathLst>
          </a:custGeom>
          <a:solidFill>
            <a:schemeClr val="accent1">
              <a:lumMod val="50000"/>
              <a:alpha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tIns="180000"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>
            <a:lvl1pPr marL="342900" indent="-3429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0" eaLnBrk="1" hangingPunct="1">
              <a:buFont typeface="Wingdings 3" pitchFamily="18" charset="2"/>
              <a:buNone/>
              <a:defRPr/>
            </a:pPr>
            <a:r>
              <a:rPr lang="en-US" altLang="en-US" sz="3600" b="1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Ex BT" pitchFamily="34" charset="0"/>
                <a:cs typeface="Times New Roman" pitchFamily="18" charset="0"/>
              </a:rPr>
              <a:t>Daniel </a:t>
            </a:r>
            <a:r>
              <a:rPr lang="en-US" altLang="en-US" sz="3600" b="1" dirty="0" err="1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Ex BT" pitchFamily="34" charset="0"/>
                <a:cs typeface="Times New Roman" pitchFamily="18" charset="0"/>
              </a:rPr>
              <a:t>Libeskind</a:t>
            </a:r>
            <a:endParaRPr lang="en-US" altLang="en-US" sz="3600" b="1" dirty="0" smtClean="0">
              <a:solidFill>
                <a:srgbClr val="FFFF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Swis721 Ex BT" pitchFamily="34" charset="0"/>
              <a:cs typeface="Times New Roman" pitchFamily="18" charset="0"/>
            </a:endParaRPr>
          </a:p>
        </p:txBody>
      </p:sp>
      <p:sp>
        <p:nvSpPr>
          <p:cNvPr id="17" name="شكل حر 14"/>
          <p:cNvSpPr/>
          <p:nvPr/>
        </p:nvSpPr>
        <p:spPr>
          <a:xfrm>
            <a:off x="215900" y="2209800"/>
            <a:ext cx="2832100" cy="2773363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عنصر نائب للمحتوى 2"/>
          <p:cNvSpPr txBox="1">
            <a:spLocks/>
          </p:cNvSpPr>
          <p:nvPr/>
        </p:nvSpPr>
        <p:spPr bwMode="auto">
          <a:xfrm>
            <a:off x="2895600" y="2514601"/>
            <a:ext cx="6019800" cy="2057400"/>
          </a:xfrm>
          <a:prstGeom prst="rect">
            <a:avLst/>
          </a:prstGeom>
          <a:solidFill>
            <a:srgbClr val="FFFF99">
              <a:alpha val="6196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l" rtl="0">
              <a:buClr>
                <a:srgbClr val="002060"/>
              </a:buClr>
              <a:defRPr/>
            </a:pPr>
            <a:r>
              <a:rPr lang="id-ID" altLang="en-US" sz="24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Kebangsaan </a:t>
            </a:r>
            <a:r>
              <a:rPr lang="en-US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en-US" altLang="en-US" sz="2400" dirty="0" err="1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Ameri</a:t>
            </a:r>
            <a:r>
              <a:rPr lang="id-ID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k</a:t>
            </a:r>
            <a:r>
              <a:rPr lang="en-US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a.</a:t>
            </a:r>
          </a:p>
          <a:p>
            <a:pPr algn="l" rtl="0">
              <a:buClr>
                <a:srgbClr val="002060"/>
              </a:buClr>
              <a:defRPr/>
            </a:pPr>
            <a:r>
              <a:rPr lang="id-ID" altLang="en-US" sz="24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Lahir</a:t>
            </a:r>
            <a:r>
              <a:rPr lang="en-US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1946.</a:t>
            </a:r>
          </a:p>
          <a:p>
            <a:pPr algn="l" rtl="0">
              <a:buClr>
                <a:srgbClr val="002060"/>
              </a:buClr>
              <a:defRPr/>
            </a:pPr>
            <a:r>
              <a:rPr lang="id-ID" altLang="en-US" sz="24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Kualifikasi </a:t>
            </a:r>
            <a:r>
              <a:rPr lang="ar-JO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‏‏</a:t>
            </a:r>
            <a:r>
              <a:rPr lang="en-GB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BCS </a:t>
            </a:r>
            <a:r>
              <a:rPr lang="id-ID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sarjana arsitektur dari </a:t>
            </a:r>
            <a:r>
              <a:rPr lang="en-GB" altLang="en-US" sz="2400" dirty="0" err="1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Universit</a:t>
            </a:r>
            <a:r>
              <a:rPr lang="id-ID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as</a:t>
            </a:r>
            <a:r>
              <a:rPr lang="en-GB" altLang="en-US" sz="24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 Essex.</a:t>
            </a:r>
          </a:p>
        </p:txBody>
      </p:sp>
      <p:sp>
        <p:nvSpPr>
          <p:cNvPr id="19" name="نجمة ذات 5 نقاط 15"/>
          <p:cNvSpPr/>
          <p:nvPr/>
        </p:nvSpPr>
        <p:spPr>
          <a:xfrm>
            <a:off x="1981200" y="5257800"/>
            <a:ext cx="533400" cy="533400"/>
          </a:xfrm>
          <a:prstGeom prst="star5">
            <a:avLst>
              <a:gd name="adj" fmla="val 16784"/>
              <a:gd name="hf" fmla="val 105146"/>
              <a:gd name="vf" fmla="val 110557"/>
            </a:avLst>
          </a:prstGeom>
          <a:solidFill>
            <a:srgbClr val="FFFF00"/>
          </a:solidFill>
          <a:ln>
            <a:solidFill>
              <a:srgbClr val="AC8F54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17" grpId="0" animBg="1"/>
      <p:bldP spid="18" grpId="0" animBg="1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ANGULAR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Humanst521 BT" pitchFamily="34" charset="0"/>
            </a:endParaRPr>
          </a:p>
        </p:txBody>
      </p:sp>
      <p:sp>
        <p:nvSpPr>
          <p:cNvPr id="10" name="عنصر نائب للمحتوى 2"/>
          <p:cNvSpPr>
            <a:spLocks noGrp="1"/>
          </p:cNvSpPr>
          <p:nvPr>
            <p:ph idx="1"/>
          </p:nvPr>
        </p:nvSpPr>
        <p:spPr>
          <a:xfrm>
            <a:off x="228600" y="5638800"/>
            <a:ext cx="8304213" cy="479425"/>
          </a:xfrm>
          <a:solidFill>
            <a:srgbClr val="FFFF99">
              <a:alpha val="58824"/>
            </a:srgbClr>
          </a:solidFill>
        </p:spPr>
        <p:txBody>
          <a:bodyPr/>
          <a:lstStyle/>
          <a:p>
            <a:pPr marL="384175" indent="0" algn="ctr" rtl="0">
              <a:buNone/>
            </a:pPr>
            <a:r>
              <a:rPr lang="id-ID" altLang="en-US" sz="2800" b="1" dirty="0" smtClean="0">
                <a:solidFill>
                  <a:srgbClr val="002060"/>
                </a:solidFill>
                <a:latin typeface="Humnst777 Lt BT" pitchFamily="34" charset="0"/>
                <a:cs typeface="Times New Roman" pitchFamily="18" charset="0"/>
              </a:rPr>
              <a:t>Garis</a:t>
            </a:r>
            <a:r>
              <a:rPr lang="en-US" altLang="en-US" sz="2800" b="1" dirty="0" smtClean="0">
                <a:solidFill>
                  <a:srgbClr val="002060"/>
                </a:solidFill>
                <a:latin typeface="Humnst777 Lt BT" pitchFamily="34" charset="0"/>
                <a:cs typeface="Times New Roman" pitchFamily="18" charset="0"/>
              </a:rPr>
              <a:t>: </a:t>
            </a:r>
            <a:r>
              <a:rPr lang="id-ID" altLang="en-US" sz="2800" b="1" dirty="0" smtClean="0">
                <a:solidFill>
                  <a:srgbClr val="002060"/>
                </a:solidFill>
                <a:latin typeface="Humnst777 Lt BT" pitchFamily="34" charset="0"/>
                <a:cs typeface="Times New Roman" pitchFamily="18" charset="0"/>
              </a:rPr>
              <a:t>garis-garis tidak sejajar hampir lurus</a:t>
            </a:r>
            <a:r>
              <a:rPr lang="en-US" altLang="en-US" sz="2800" b="1" dirty="0" smtClean="0">
                <a:solidFill>
                  <a:srgbClr val="002060"/>
                </a:solidFill>
                <a:latin typeface="Humnst777 Lt BT" pitchFamily="34" charset="0"/>
                <a:cs typeface="Times New Roman" pitchFamily="18" charset="0"/>
              </a:rPr>
              <a:t>.</a:t>
            </a:r>
            <a:endParaRPr lang="en-GB" altLang="en-US" sz="2800" b="1" dirty="0" smtClean="0">
              <a:solidFill>
                <a:srgbClr val="002060"/>
              </a:solidFill>
              <a:latin typeface="Humnst777 Lt BT" pitchFamily="34" charset="0"/>
              <a:cs typeface="Times New Roman" pitchFamily="18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228600" y="1295400"/>
            <a:ext cx="8839200" cy="4324431"/>
            <a:chOff x="304800" y="1905000"/>
            <a:chExt cx="7961313" cy="3714831"/>
          </a:xfrm>
        </p:grpSpPr>
        <p:pic>
          <p:nvPicPr>
            <p:cNvPr id="8" name="Picture 2" descr="E:\Husam\University\Special Topics In Architecture\deconstruction architecture\Denver_Art_Museum_Residences_-_Site_Plan_c_Studio_Daniel_Libeskind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rot="16200000">
              <a:off x="2428041" y="-218241"/>
              <a:ext cx="3714831" cy="79613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شكل حر 19"/>
            <p:cNvSpPr/>
            <p:nvPr/>
          </p:nvSpPr>
          <p:spPr>
            <a:xfrm>
              <a:off x="1563688" y="2921001"/>
              <a:ext cx="4762500" cy="1663700"/>
            </a:xfrm>
            <a:custGeom>
              <a:avLst/>
              <a:gdLst>
                <a:gd name="connsiteX0" fmla="*/ 1562100 w 4762500"/>
                <a:gd name="connsiteY0" fmla="*/ 1657350 h 1663700"/>
                <a:gd name="connsiteX1" fmla="*/ 1714500 w 4762500"/>
                <a:gd name="connsiteY1" fmla="*/ 1168400 h 1663700"/>
                <a:gd name="connsiteX2" fmla="*/ 2425700 w 4762500"/>
                <a:gd name="connsiteY2" fmla="*/ 1638300 h 1663700"/>
                <a:gd name="connsiteX3" fmla="*/ 2889250 w 4762500"/>
                <a:gd name="connsiteY3" fmla="*/ 1428750 h 1663700"/>
                <a:gd name="connsiteX4" fmla="*/ 3568700 w 4762500"/>
                <a:gd name="connsiteY4" fmla="*/ 1663700 h 1663700"/>
                <a:gd name="connsiteX5" fmla="*/ 4038600 w 4762500"/>
                <a:gd name="connsiteY5" fmla="*/ 1035050 h 1663700"/>
                <a:gd name="connsiteX6" fmla="*/ 4178300 w 4762500"/>
                <a:gd name="connsiteY6" fmla="*/ 1123950 h 1663700"/>
                <a:gd name="connsiteX7" fmla="*/ 4762500 w 4762500"/>
                <a:gd name="connsiteY7" fmla="*/ 330200 h 1663700"/>
                <a:gd name="connsiteX8" fmla="*/ 3079750 w 4762500"/>
                <a:gd name="connsiteY8" fmla="*/ 247650 h 1663700"/>
                <a:gd name="connsiteX9" fmla="*/ 3187700 w 4762500"/>
                <a:gd name="connsiteY9" fmla="*/ 82550 h 1663700"/>
                <a:gd name="connsiteX10" fmla="*/ 1847850 w 4762500"/>
                <a:gd name="connsiteY10" fmla="*/ 190500 h 1663700"/>
                <a:gd name="connsiteX11" fmla="*/ 1714500 w 4762500"/>
                <a:gd name="connsiteY11" fmla="*/ 0 h 1663700"/>
                <a:gd name="connsiteX12" fmla="*/ 984250 w 4762500"/>
                <a:gd name="connsiteY12" fmla="*/ 533400 h 1663700"/>
                <a:gd name="connsiteX13" fmla="*/ 647700 w 4762500"/>
                <a:gd name="connsiteY13" fmla="*/ 431800 h 1663700"/>
                <a:gd name="connsiteX14" fmla="*/ 558800 w 4762500"/>
                <a:gd name="connsiteY14" fmla="*/ 717550 h 1663700"/>
                <a:gd name="connsiteX15" fmla="*/ 476250 w 4762500"/>
                <a:gd name="connsiteY15" fmla="*/ 736600 h 1663700"/>
                <a:gd name="connsiteX16" fmla="*/ 552450 w 4762500"/>
                <a:gd name="connsiteY16" fmla="*/ 825500 h 1663700"/>
                <a:gd name="connsiteX17" fmla="*/ 0 w 4762500"/>
                <a:gd name="connsiteY17" fmla="*/ 1238250 h 1663700"/>
                <a:gd name="connsiteX18" fmla="*/ 1562100 w 4762500"/>
                <a:gd name="connsiteY18" fmla="*/ 1657350 h 166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762500" h="1663700">
                  <a:moveTo>
                    <a:pt x="1562100" y="1657350"/>
                  </a:moveTo>
                  <a:lnTo>
                    <a:pt x="1714500" y="1168400"/>
                  </a:lnTo>
                  <a:lnTo>
                    <a:pt x="2425700" y="1638300"/>
                  </a:lnTo>
                  <a:lnTo>
                    <a:pt x="2889250" y="1428750"/>
                  </a:lnTo>
                  <a:lnTo>
                    <a:pt x="3568700" y="1663700"/>
                  </a:lnTo>
                  <a:lnTo>
                    <a:pt x="4038600" y="1035050"/>
                  </a:lnTo>
                  <a:lnTo>
                    <a:pt x="4178300" y="1123950"/>
                  </a:lnTo>
                  <a:lnTo>
                    <a:pt x="4762500" y="330200"/>
                  </a:lnTo>
                  <a:lnTo>
                    <a:pt x="3079750" y="247650"/>
                  </a:lnTo>
                  <a:lnTo>
                    <a:pt x="3187700" y="82550"/>
                  </a:lnTo>
                  <a:lnTo>
                    <a:pt x="1847850" y="190500"/>
                  </a:lnTo>
                  <a:lnTo>
                    <a:pt x="1714500" y="0"/>
                  </a:lnTo>
                  <a:lnTo>
                    <a:pt x="984250" y="533400"/>
                  </a:lnTo>
                  <a:lnTo>
                    <a:pt x="647700" y="431800"/>
                  </a:lnTo>
                  <a:lnTo>
                    <a:pt x="558800" y="717550"/>
                  </a:lnTo>
                  <a:lnTo>
                    <a:pt x="476250" y="736600"/>
                  </a:lnTo>
                  <a:lnTo>
                    <a:pt x="552450" y="825500"/>
                  </a:lnTo>
                  <a:lnTo>
                    <a:pt x="0" y="1238250"/>
                  </a:lnTo>
                  <a:lnTo>
                    <a:pt x="1562100" y="1657350"/>
                  </a:lnTo>
                  <a:close/>
                </a:path>
              </a:pathLst>
            </a:cu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شكل حر 1"/>
            <p:cNvSpPr/>
            <p:nvPr/>
          </p:nvSpPr>
          <p:spPr>
            <a:xfrm>
              <a:off x="4285456" y="3101455"/>
              <a:ext cx="3346791" cy="239056"/>
            </a:xfrm>
            <a:custGeom>
              <a:avLst/>
              <a:gdLst>
                <a:gd name="connsiteX0" fmla="*/ 1651819 w 1651819"/>
                <a:gd name="connsiteY0" fmla="*/ 117987 h 117987"/>
                <a:gd name="connsiteX1" fmla="*/ 0 w 1651819"/>
                <a:gd name="connsiteY1" fmla="*/ 0 h 117987"/>
                <a:gd name="connsiteX2" fmla="*/ 0 w 1651819"/>
                <a:gd name="connsiteY2" fmla="*/ 0 h 117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51819" h="117987">
                  <a:moveTo>
                    <a:pt x="1651819" y="117987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شكل حر 2"/>
            <p:cNvSpPr/>
            <p:nvPr/>
          </p:nvSpPr>
          <p:spPr>
            <a:xfrm>
              <a:off x="3420525" y="4055807"/>
              <a:ext cx="2553570" cy="744794"/>
            </a:xfrm>
            <a:custGeom>
              <a:avLst/>
              <a:gdLst>
                <a:gd name="connsiteX0" fmla="*/ 707922 w 707922"/>
                <a:gd name="connsiteY0" fmla="*/ 206478 h 206478"/>
                <a:gd name="connsiteX1" fmla="*/ 0 w 707922"/>
                <a:gd name="connsiteY1" fmla="*/ 0 h 20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07922" h="206478">
                  <a:moveTo>
                    <a:pt x="707922" y="206478"/>
                  </a:move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شكل حر 3"/>
            <p:cNvSpPr/>
            <p:nvPr/>
          </p:nvSpPr>
          <p:spPr>
            <a:xfrm>
              <a:off x="2671828" y="3605994"/>
              <a:ext cx="1636093" cy="1194607"/>
            </a:xfrm>
            <a:custGeom>
              <a:avLst/>
              <a:gdLst>
                <a:gd name="connsiteX0" fmla="*/ 929149 w 929149"/>
                <a:gd name="connsiteY0" fmla="*/ 678426 h 678426"/>
                <a:gd name="connsiteX1" fmla="*/ 0 w 929149"/>
                <a:gd name="connsiteY1" fmla="*/ 0 h 678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29149" h="678426">
                  <a:moveTo>
                    <a:pt x="929149" y="678426"/>
                  </a:move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شكل حر 4"/>
            <p:cNvSpPr/>
            <p:nvPr/>
          </p:nvSpPr>
          <p:spPr>
            <a:xfrm>
              <a:off x="638961" y="3878828"/>
              <a:ext cx="4065734" cy="1122916"/>
            </a:xfrm>
            <a:custGeom>
              <a:avLst/>
              <a:gdLst>
                <a:gd name="connsiteX0" fmla="*/ 0 w 1548581"/>
                <a:gd name="connsiteY0" fmla="*/ 0 h 427703"/>
                <a:gd name="connsiteX1" fmla="*/ 1548581 w 1548581"/>
                <a:gd name="connsiteY1" fmla="*/ 427703 h 427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548581" h="427703">
                  <a:moveTo>
                    <a:pt x="0" y="0"/>
                  </a:moveTo>
                  <a:lnTo>
                    <a:pt x="1548581" y="427703"/>
                  </a:lnTo>
                </a:path>
              </a:pathLst>
            </a:custGeom>
            <a:noFill/>
            <a:ln w="38100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شكل حر 7"/>
            <p:cNvSpPr/>
            <p:nvPr/>
          </p:nvSpPr>
          <p:spPr>
            <a:xfrm>
              <a:off x="5419147" y="2687894"/>
              <a:ext cx="1313441" cy="1740310"/>
            </a:xfrm>
            <a:custGeom>
              <a:avLst/>
              <a:gdLst>
                <a:gd name="connsiteX0" fmla="*/ 0 w 589935"/>
                <a:gd name="connsiteY0" fmla="*/ 781664 h 781664"/>
                <a:gd name="connsiteX1" fmla="*/ 589935 w 589935"/>
                <a:gd name="connsiteY1" fmla="*/ 0 h 7816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89935" h="781664">
                  <a:moveTo>
                    <a:pt x="0" y="781664"/>
                  </a:moveTo>
                  <a:lnTo>
                    <a:pt x="589935" y="0"/>
                  </a:lnTo>
                </a:path>
              </a:pathLst>
            </a:custGeom>
            <a:noFill/>
            <a:ln w="38100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شكل حر 18"/>
            <p:cNvSpPr/>
            <p:nvPr/>
          </p:nvSpPr>
          <p:spPr>
            <a:xfrm>
              <a:off x="4217988" y="2619226"/>
              <a:ext cx="716099" cy="1294486"/>
            </a:xfrm>
            <a:custGeom>
              <a:avLst/>
              <a:gdLst>
                <a:gd name="connsiteX0" fmla="*/ 0 w 383458"/>
                <a:gd name="connsiteY0" fmla="*/ 693174 h 693174"/>
                <a:gd name="connsiteX1" fmla="*/ 383458 w 383458"/>
                <a:gd name="connsiteY1" fmla="*/ 0 h 6931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83458" h="693174">
                  <a:moveTo>
                    <a:pt x="0" y="693174"/>
                  </a:moveTo>
                  <a:lnTo>
                    <a:pt x="383458" y="0"/>
                  </a:lnTo>
                </a:path>
              </a:pathLst>
            </a:custGeom>
            <a:noFill/>
            <a:ln w="38100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3429000" y="5105400"/>
            <a:ext cx="40511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b="1" dirty="0" smtClean="0">
                <a:solidFill>
                  <a:srgbClr val="002060"/>
                </a:solidFill>
                <a:latin typeface="Humnst777 Lt BT" pitchFamily="34" charset="0"/>
                <a:cs typeface="Times New Roman" pitchFamily="18" charset="0"/>
              </a:rPr>
              <a:t>DENVER ART MUSEUM- </a:t>
            </a:r>
            <a:r>
              <a:rPr lang="en-GB" altLang="en-US" dirty="0" smtClean="0">
                <a:solidFill>
                  <a:srgbClr val="002060"/>
                </a:solidFill>
                <a:latin typeface="Humnst777 Lt BT" pitchFamily="34" charset="0"/>
                <a:cs typeface="Times New Roman" pitchFamily="18" charset="0"/>
              </a:rPr>
              <a:t>Colorado, USA</a:t>
            </a:r>
            <a:endParaRPr lang="en-GB" altLang="en-US" dirty="0">
              <a:solidFill>
                <a:srgbClr val="002060"/>
              </a:solidFill>
              <a:latin typeface="Humnst777 Lt BT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animBg="1"/>
      <p:bldP spid="1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ANGULAR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Humanst521 BT" pitchFamily="34" charset="0"/>
            </a:endParaRPr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6" name="عنصر نائب للمحتوى 2"/>
          <p:cNvSpPr txBox="1">
            <a:spLocks/>
          </p:cNvSpPr>
          <p:nvPr/>
        </p:nvSpPr>
        <p:spPr bwMode="auto">
          <a:xfrm>
            <a:off x="381000" y="5562600"/>
            <a:ext cx="8304213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ctr" rtl="0">
              <a:buNone/>
            </a:pPr>
            <a:r>
              <a:rPr lang="id-ID" altLang="en-US" sz="2800" b="1" dirty="0" smtClean="0">
                <a:latin typeface="Times New Roman" pitchFamily="18" charset="0"/>
                <a:cs typeface="Times New Roman" pitchFamily="18" charset="0"/>
              </a:rPr>
              <a:t>Sudut 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latin typeface="Times New Roman" pitchFamily="18" charset="0"/>
                <a:cs typeface="Times New Roman" pitchFamily="18" charset="0"/>
              </a:rPr>
              <a:t>sudut tajam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2" descr="E:\Husam\University\Special Topics In Architecture\deconstruction architecture\North-South Section from East(c)Studio Daniel Libeskin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1000" y="1752600"/>
            <a:ext cx="8270883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4114800" y="4495800"/>
            <a:ext cx="40511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b="1" dirty="0" smtClean="0">
                <a:solidFill>
                  <a:schemeClr val="bg1"/>
                </a:solidFill>
                <a:latin typeface="Humnst777 Lt BT" pitchFamily="34" charset="0"/>
                <a:cs typeface="Times New Roman" pitchFamily="18" charset="0"/>
              </a:rPr>
              <a:t>DENVER ART MUSEUM- </a:t>
            </a:r>
            <a:r>
              <a:rPr lang="en-GB" altLang="en-US" dirty="0" smtClean="0">
                <a:solidFill>
                  <a:schemeClr val="bg1"/>
                </a:solidFill>
                <a:latin typeface="Humnst777 Lt BT" pitchFamily="34" charset="0"/>
                <a:cs typeface="Times New Roman" pitchFamily="18" charset="0"/>
              </a:rPr>
              <a:t>Colorado, USA</a:t>
            </a:r>
            <a:endParaRPr lang="en-GB" altLang="en-US" dirty="0">
              <a:solidFill>
                <a:schemeClr val="bg1"/>
              </a:solidFill>
              <a:latin typeface="Humnst777 Lt BT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6" grpId="0" animBg="1"/>
      <p:bldP spid="1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ANGULAR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Humanst521 BT" pitchFamily="34" charset="0"/>
            </a:endParaRPr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8" name="Rectangle 17"/>
          <p:cNvSpPr/>
          <p:nvPr/>
        </p:nvSpPr>
        <p:spPr>
          <a:xfrm>
            <a:off x="4114800" y="4495800"/>
            <a:ext cx="40511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b="1" dirty="0" smtClean="0">
                <a:solidFill>
                  <a:schemeClr val="bg1"/>
                </a:solidFill>
                <a:latin typeface="Humnst777 Lt BT" pitchFamily="34" charset="0"/>
                <a:cs typeface="Times New Roman" pitchFamily="18" charset="0"/>
              </a:rPr>
              <a:t>DENVER ART MUSEUM- </a:t>
            </a:r>
            <a:r>
              <a:rPr lang="en-GB" altLang="en-US" dirty="0" smtClean="0">
                <a:solidFill>
                  <a:schemeClr val="bg1"/>
                </a:solidFill>
                <a:latin typeface="Humnst777 Lt BT" pitchFamily="34" charset="0"/>
                <a:cs typeface="Times New Roman" pitchFamily="18" charset="0"/>
              </a:rPr>
              <a:t>Colorado, USA</a:t>
            </a:r>
            <a:endParaRPr lang="en-GB" altLang="en-US" dirty="0">
              <a:solidFill>
                <a:schemeClr val="bg1"/>
              </a:solidFill>
              <a:latin typeface="Humnst777 Lt BT" pitchFamily="34" charset="0"/>
              <a:cs typeface="Times New Roman" pitchFamily="18" charset="0"/>
            </a:endParaRPr>
          </a:p>
        </p:txBody>
      </p:sp>
      <p:pic>
        <p:nvPicPr>
          <p:cNvPr id="7" name="Picture 3" descr="E:\Husam\University\Special Topics In Architecture\deconstruction architecture\Panoramanic of DAM from Eas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99" y="2777115"/>
            <a:ext cx="7961313" cy="250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عنصر نائب للمحتوى 2"/>
          <p:cNvSpPr txBox="1">
            <a:spLocks/>
          </p:cNvSpPr>
          <p:nvPr/>
        </p:nvSpPr>
        <p:spPr bwMode="auto">
          <a:xfrm>
            <a:off x="312231" y="5257800"/>
            <a:ext cx="8553956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marL="0" algn="ctr" rtl="0">
              <a:buFont typeface="Wingdings 3" pitchFamily="18" charset="2"/>
              <a:buNone/>
            </a:pPr>
            <a:r>
              <a:rPr lang="id-ID" altLang="en-US" sz="2600" b="1" dirty="0" smtClean="0">
                <a:latin typeface="Times New Roman" pitchFamily="18" charset="0"/>
                <a:cs typeface="Times New Roman" pitchFamily="18" charset="0"/>
              </a:rPr>
              <a:t>Penampakan volume dasar asli :</a:t>
            </a:r>
            <a:r>
              <a:rPr lang="en-US" alt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altLang="en-US" sz="2600" dirty="0" smtClean="0">
                <a:latin typeface="Times New Roman" pitchFamily="18" charset="0"/>
                <a:cs typeface="Times New Roman" pitchFamily="18" charset="0"/>
              </a:rPr>
              <a:t>menghilang</a:t>
            </a:r>
            <a:r>
              <a:rPr lang="en-US" alt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alt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E:\Husam\University\Special Topics In Architecture\deconstruction architecture\Denver_Art_Museum_Residences_-_Site_Plan_c_Studio_Daniel_Libeskind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6200000">
            <a:off x="3589824" y="-1608624"/>
            <a:ext cx="2153264" cy="796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شكل حر 18"/>
          <p:cNvSpPr/>
          <p:nvPr/>
        </p:nvSpPr>
        <p:spPr>
          <a:xfrm>
            <a:off x="1944687" y="1502699"/>
            <a:ext cx="4762500" cy="1663700"/>
          </a:xfrm>
          <a:custGeom>
            <a:avLst/>
            <a:gdLst>
              <a:gd name="connsiteX0" fmla="*/ 1562100 w 4762500"/>
              <a:gd name="connsiteY0" fmla="*/ 1657350 h 1663700"/>
              <a:gd name="connsiteX1" fmla="*/ 1714500 w 4762500"/>
              <a:gd name="connsiteY1" fmla="*/ 1168400 h 1663700"/>
              <a:gd name="connsiteX2" fmla="*/ 2425700 w 4762500"/>
              <a:gd name="connsiteY2" fmla="*/ 1638300 h 1663700"/>
              <a:gd name="connsiteX3" fmla="*/ 2889250 w 4762500"/>
              <a:gd name="connsiteY3" fmla="*/ 1428750 h 1663700"/>
              <a:gd name="connsiteX4" fmla="*/ 3568700 w 4762500"/>
              <a:gd name="connsiteY4" fmla="*/ 1663700 h 1663700"/>
              <a:gd name="connsiteX5" fmla="*/ 4038600 w 4762500"/>
              <a:gd name="connsiteY5" fmla="*/ 1035050 h 1663700"/>
              <a:gd name="connsiteX6" fmla="*/ 4178300 w 4762500"/>
              <a:gd name="connsiteY6" fmla="*/ 1123950 h 1663700"/>
              <a:gd name="connsiteX7" fmla="*/ 4762500 w 4762500"/>
              <a:gd name="connsiteY7" fmla="*/ 330200 h 1663700"/>
              <a:gd name="connsiteX8" fmla="*/ 3079750 w 4762500"/>
              <a:gd name="connsiteY8" fmla="*/ 247650 h 1663700"/>
              <a:gd name="connsiteX9" fmla="*/ 3187700 w 4762500"/>
              <a:gd name="connsiteY9" fmla="*/ 82550 h 1663700"/>
              <a:gd name="connsiteX10" fmla="*/ 1847850 w 4762500"/>
              <a:gd name="connsiteY10" fmla="*/ 190500 h 1663700"/>
              <a:gd name="connsiteX11" fmla="*/ 1714500 w 4762500"/>
              <a:gd name="connsiteY11" fmla="*/ 0 h 1663700"/>
              <a:gd name="connsiteX12" fmla="*/ 984250 w 4762500"/>
              <a:gd name="connsiteY12" fmla="*/ 533400 h 1663700"/>
              <a:gd name="connsiteX13" fmla="*/ 647700 w 4762500"/>
              <a:gd name="connsiteY13" fmla="*/ 431800 h 1663700"/>
              <a:gd name="connsiteX14" fmla="*/ 558800 w 4762500"/>
              <a:gd name="connsiteY14" fmla="*/ 717550 h 1663700"/>
              <a:gd name="connsiteX15" fmla="*/ 476250 w 4762500"/>
              <a:gd name="connsiteY15" fmla="*/ 736600 h 1663700"/>
              <a:gd name="connsiteX16" fmla="*/ 552450 w 4762500"/>
              <a:gd name="connsiteY16" fmla="*/ 825500 h 1663700"/>
              <a:gd name="connsiteX17" fmla="*/ 0 w 4762500"/>
              <a:gd name="connsiteY17" fmla="*/ 1238250 h 1663700"/>
              <a:gd name="connsiteX18" fmla="*/ 1562100 w 4762500"/>
              <a:gd name="connsiteY18" fmla="*/ 1657350 h 1663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762500" h="1663700">
                <a:moveTo>
                  <a:pt x="1562100" y="1657350"/>
                </a:moveTo>
                <a:lnTo>
                  <a:pt x="1714500" y="1168400"/>
                </a:lnTo>
                <a:lnTo>
                  <a:pt x="2425700" y="1638300"/>
                </a:lnTo>
                <a:lnTo>
                  <a:pt x="2889250" y="1428750"/>
                </a:lnTo>
                <a:lnTo>
                  <a:pt x="3568700" y="1663700"/>
                </a:lnTo>
                <a:lnTo>
                  <a:pt x="4038600" y="1035050"/>
                </a:lnTo>
                <a:lnTo>
                  <a:pt x="4178300" y="1123950"/>
                </a:lnTo>
                <a:lnTo>
                  <a:pt x="4762500" y="330200"/>
                </a:lnTo>
                <a:lnTo>
                  <a:pt x="3079750" y="247650"/>
                </a:lnTo>
                <a:lnTo>
                  <a:pt x="3187700" y="82550"/>
                </a:lnTo>
                <a:lnTo>
                  <a:pt x="1847850" y="190500"/>
                </a:lnTo>
                <a:lnTo>
                  <a:pt x="1714500" y="0"/>
                </a:lnTo>
                <a:lnTo>
                  <a:pt x="984250" y="533400"/>
                </a:lnTo>
                <a:lnTo>
                  <a:pt x="647700" y="431800"/>
                </a:lnTo>
                <a:lnTo>
                  <a:pt x="558800" y="717550"/>
                </a:lnTo>
                <a:lnTo>
                  <a:pt x="476250" y="736600"/>
                </a:lnTo>
                <a:lnTo>
                  <a:pt x="552450" y="825500"/>
                </a:lnTo>
                <a:lnTo>
                  <a:pt x="0" y="1238250"/>
                </a:lnTo>
                <a:lnTo>
                  <a:pt x="1562100" y="1657350"/>
                </a:lnTo>
                <a:close/>
              </a:path>
            </a:pathLst>
          </a:cu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شكل حر 1"/>
          <p:cNvSpPr/>
          <p:nvPr/>
        </p:nvSpPr>
        <p:spPr>
          <a:xfrm>
            <a:off x="723760" y="3481426"/>
            <a:ext cx="6086246" cy="1719072"/>
          </a:xfrm>
          <a:custGeom>
            <a:avLst/>
            <a:gdLst>
              <a:gd name="connsiteX0" fmla="*/ 6086246 w 6086246"/>
              <a:gd name="connsiteY0" fmla="*/ 285292 h 1719072"/>
              <a:gd name="connsiteX1" fmla="*/ 3386937 w 6086246"/>
              <a:gd name="connsiteY1" fmla="*/ 1623974 h 1719072"/>
              <a:gd name="connsiteX2" fmla="*/ 3255264 w 6086246"/>
              <a:gd name="connsiteY2" fmla="*/ 1594713 h 1719072"/>
              <a:gd name="connsiteX3" fmla="*/ 2977286 w 6086246"/>
              <a:gd name="connsiteY3" fmla="*/ 1719072 h 1719072"/>
              <a:gd name="connsiteX4" fmla="*/ 2765145 w 6086246"/>
              <a:gd name="connsiteY4" fmla="*/ 1623974 h 1719072"/>
              <a:gd name="connsiteX5" fmla="*/ 2706624 w 6086246"/>
              <a:gd name="connsiteY5" fmla="*/ 1594713 h 1719072"/>
              <a:gd name="connsiteX6" fmla="*/ 2289657 w 6086246"/>
              <a:gd name="connsiteY6" fmla="*/ 1594713 h 1719072"/>
              <a:gd name="connsiteX7" fmla="*/ 1565453 w 6086246"/>
              <a:gd name="connsiteY7" fmla="*/ 1653235 h 1719072"/>
              <a:gd name="connsiteX8" fmla="*/ 1389888 w 6086246"/>
              <a:gd name="connsiteY8" fmla="*/ 1470355 h 1719072"/>
              <a:gd name="connsiteX9" fmla="*/ 753465 w 6086246"/>
              <a:gd name="connsiteY9" fmla="*/ 1331366 h 1719072"/>
              <a:gd name="connsiteX10" fmla="*/ 0 w 6086246"/>
              <a:gd name="connsiteY10" fmla="*/ 665683 h 1719072"/>
              <a:gd name="connsiteX11" fmla="*/ 1009497 w 6086246"/>
              <a:gd name="connsiteY11" fmla="*/ 658368 h 1719072"/>
              <a:gd name="connsiteX12" fmla="*/ 936345 w 6086246"/>
              <a:gd name="connsiteY12" fmla="*/ 358444 h 1719072"/>
              <a:gd name="connsiteX13" fmla="*/ 1550822 w 6086246"/>
              <a:gd name="connsiteY13" fmla="*/ 0 h 1719072"/>
              <a:gd name="connsiteX14" fmla="*/ 2077517 w 6086246"/>
              <a:gd name="connsiteY14" fmla="*/ 263347 h 1719072"/>
              <a:gd name="connsiteX15" fmla="*/ 2253081 w 6086246"/>
              <a:gd name="connsiteY15" fmla="*/ 175564 h 1719072"/>
              <a:gd name="connsiteX16" fmla="*/ 3642969 w 6086246"/>
              <a:gd name="connsiteY16" fmla="*/ 475488 h 1719072"/>
              <a:gd name="connsiteX17" fmla="*/ 3664915 w 6086246"/>
              <a:gd name="connsiteY17" fmla="*/ 416966 h 1719072"/>
              <a:gd name="connsiteX18" fmla="*/ 6086246 w 6086246"/>
              <a:gd name="connsiteY18" fmla="*/ 285292 h 1719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6086246" h="1719072">
                <a:moveTo>
                  <a:pt x="6086246" y="285292"/>
                </a:moveTo>
                <a:lnTo>
                  <a:pt x="3386937" y="1623974"/>
                </a:lnTo>
                <a:lnTo>
                  <a:pt x="3255264" y="1594713"/>
                </a:lnTo>
                <a:lnTo>
                  <a:pt x="2977286" y="1719072"/>
                </a:lnTo>
                <a:lnTo>
                  <a:pt x="2765145" y="1623974"/>
                </a:lnTo>
                <a:lnTo>
                  <a:pt x="2706624" y="1594713"/>
                </a:lnTo>
                <a:lnTo>
                  <a:pt x="2289657" y="1594713"/>
                </a:lnTo>
                <a:lnTo>
                  <a:pt x="1565453" y="1653235"/>
                </a:lnTo>
                <a:lnTo>
                  <a:pt x="1389888" y="1470355"/>
                </a:lnTo>
                <a:lnTo>
                  <a:pt x="753465" y="1331366"/>
                </a:lnTo>
                <a:lnTo>
                  <a:pt x="0" y="665683"/>
                </a:lnTo>
                <a:lnTo>
                  <a:pt x="1009497" y="658368"/>
                </a:lnTo>
                <a:lnTo>
                  <a:pt x="936345" y="358444"/>
                </a:lnTo>
                <a:lnTo>
                  <a:pt x="1550822" y="0"/>
                </a:lnTo>
                <a:lnTo>
                  <a:pt x="2077517" y="263347"/>
                </a:lnTo>
                <a:lnTo>
                  <a:pt x="2253081" y="175564"/>
                </a:lnTo>
                <a:lnTo>
                  <a:pt x="3642969" y="475488"/>
                </a:lnTo>
                <a:lnTo>
                  <a:pt x="3664915" y="416966"/>
                </a:lnTo>
                <a:lnTo>
                  <a:pt x="6086246" y="285292"/>
                </a:lnTo>
                <a:close/>
              </a:path>
            </a:pathLst>
          </a:cu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8" grpId="0"/>
      <p:bldP spid="8" grpId="0" animBg="1"/>
      <p:bldP spid="10" grpId="0" animBg="1"/>
      <p:bldP spid="11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ANGULAR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Humanst521 BT" pitchFamily="34" charset="0"/>
            </a:endParaRPr>
          </a:p>
        </p:txBody>
      </p:sp>
      <p:sp>
        <p:nvSpPr>
          <p:cNvPr id="12" name="عنصر نائب للمحتوى 2"/>
          <p:cNvSpPr txBox="1">
            <a:spLocks/>
          </p:cNvSpPr>
          <p:nvPr/>
        </p:nvSpPr>
        <p:spPr bwMode="auto">
          <a:xfrm>
            <a:off x="228600" y="5943600"/>
            <a:ext cx="8742363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ctr" rtl="0">
              <a:buFont typeface="Wingdings 3" pitchFamily="18" charset="2"/>
              <a:buNone/>
            </a:pPr>
            <a:r>
              <a:rPr lang="en-US" altLang="en-US" sz="2800" b="1" dirty="0" err="1" smtClean="0">
                <a:latin typeface="Times New Roman" pitchFamily="18" charset="0"/>
                <a:cs typeface="Times New Roman" pitchFamily="18" charset="0"/>
              </a:rPr>
              <a:t>Arti</a:t>
            </a:r>
            <a:r>
              <a:rPr lang="id-ID" altLang="en-US" sz="28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altLang="en-US" sz="2800" b="1" dirty="0" err="1" smtClean="0">
                <a:latin typeface="Times New Roman" pitchFamily="18" charset="0"/>
                <a:cs typeface="Times New Roman" pitchFamily="18" charset="0"/>
              </a:rPr>
              <a:t>ula</a:t>
            </a:r>
            <a:r>
              <a:rPr lang="id-ID" altLang="en-US" sz="2800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altLang="en-US" sz="2800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latin typeface="Times New Roman" pitchFamily="18" charset="0"/>
                <a:cs typeface="Times New Roman" pitchFamily="18" charset="0"/>
              </a:rPr>
              <a:t>melalui relasi antar 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Mass</a:t>
            </a:r>
            <a:r>
              <a:rPr lang="id-ID" altLang="en-US" sz="28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E:\Husam\University\Special Topics In Architecture\deconstruction architecture\Aerial View of museum and Museum Residences(c)BitterBredt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4007" y="990921"/>
            <a:ext cx="7830393" cy="481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ANGULAR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Humanst521 BT" pitchFamily="34" charset="0"/>
            </a:endParaRPr>
          </a:p>
        </p:txBody>
      </p:sp>
      <p:sp>
        <p:nvSpPr>
          <p:cNvPr id="5" name="عنصر نائب للمحتوى 2"/>
          <p:cNvSpPr txBox="1">
            <a:spLocks/>
          </p:cNvSpPr>
          <p:nvPr/>
        </p:nvSpPr>
        <p:spPr bwMode="auto">
          <a:xfrm>
            <a:off x="533400" y="6019800"/>
            <a:ext cx="8304213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ctr" rtl="0">
              <a:buNone/>
            </a:pPr>
            <a:r>
              <a:rPr lang="id-ID" altLang="en-US" sz="2800" b="1" dirty="0" smtClean="0">
                <a:latin typeface="Times New Roman" pitchFamily="18" charset="0"/>
                <a:cs typeface="Times New Roman" pitchFamily="18" charset="0"/>
              </a:rPr>
              <a:t>Bukaan 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latin typeface="Times New Roman" pitchFamily="18" charset="0"/>
                <a:cs typeface="Times New Roman" pitchFamily="18" charset="0"/>
              </a:rPr>
              <a:t>sebagian besar oleh pengurangan</a:t>
            </a:r>
            <a:endParaRPr lang="en-GB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E:\Husam\University\Special Topics In Architecture\deconstruction architecture\Courtyard (c) SDL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0200" y="990600"/>
            <a:ext cx="6400800" cy="4986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ANGULAR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Humanst521 BT" pitchFamily="34" charset="0"/>
            </a:endParaRPr>
          </a:p>
        </p:txBody>
      </p:sp>
      <p:pic>
        <p:nvPicPr>
          <p:cNvPr id="7" name="Picture 2" descr="E:\Husam\University\Special Topics In Architecture\deconstruction architecture\SDL_ales_viewB_night (c) Archimation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3721" y="1143000"/>
            <a:ext cx="8670493" cy="518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4114800" y="12954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it-IT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PALAZZO DELL’EDILIZIA OF ALESSANDRIA, </a:t>
            </a:r>
            <a:r>
              <a:rPr lang="it-IT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Alessandria, Italy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ANGULAR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Humanst521 BT" pitchFamily="34" charset="0"/>
            </a:endParaRPr>
          </a:p>
        </p:txBody>
      </p:sp>
      <p:pic>
        <p:nvPicPr>
          <p:cNvPr id="5" name="Picture 2" descr="E:\Husam\University\Special Topics In Architecture\deconstruction architecture\The ROM lights up Bloor Street (c ) Royal Ontario Museum_0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28600" y="1295400"/>
            <a:ext cx="8732498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81000" y="13716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ROYAL ONTARIO MUSEUM</a:t>
            </a:r>
          </a:p>
          <a:p>
            <a:r>
              <a:rPr lang="pt-BR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Toronto, Canada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ANGULAR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Humanst521 BT" pitchFamily="34" charset="0"/>
            </a:endParaRPr>
          </a:p>
        </p:txBody>
      </p:sp>
      <p:pic>
        <p:nvPicPr>
          <p:cNvPr id="7" name="Picture 2" descr="E:\Husam\University\Special Topics In Architecture\deconstruction architecture\Villa Libeskind prototype ext night 2 (c) Frank Marburger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28599" y="1447800"/>
            <a:ext cx="8637199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81000" y="1600200"/>
            <a:ext cx="39315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 Villa - Libeskind Signature Series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ANGULAR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Humanst521 BT" pitchFamily="34" charset="0"/>
            </a:endParaRPr>
          </a:p>
        </p:txBody>
      </p:sp>
      <p:pic>
        <p:nvPicPr>
          <p:cNvPr id="5" name="Picture 2" descr="E:\Husam\University\Special Topics In Architecture\deconstruction architecture\1337357654-cctv-overall-iwan-baan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28600" y="1600200"/>
            <a:ext cx="8712237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81000" y="5486400"/>
            <a:ext cx="37455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CCTV Headquarters- </a:t>
            </a:r>
            <a:r>
              <a:rPr lang="it-IT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Beijing, China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umanst521 BT" pitchFamily="34" charset="0"/>
              </a:rPr>
              <a:t>ANGULAR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Humanst521 BT" pitchFamily="34" charset="0"/>
            </a:endParaRPr>
          </a:p>
        </p:txBody>
      </p:sp>
      <p:pic>
        <p:nvPicPr>
          <p:cNvPr id="3" name="Picture 2" descr="E:\Husam\University\Special Topics In Architecture\deconstruction architecture\Architecture_of_The_Deep_0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9087348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04800" y="5715000"/>
            <a:ext cx="3249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 Deep Aquarium- </a:t>
            </a:r>
            <a:r>
              <a:rPr lang="it-IT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Hull, UK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505200"/>
            <a:ext cx="8229600" cy="6858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 algn="l"/>
            <a:r>
              <a:rPr lang="id-ID" sz="4800" b="1" dirty="0" smtClean="0">
                <a:solidFill>
                  <a:srgbClr val="002060"/>
                </a:solidFill>
                <a:latin typeface="Humanst521 BT" pitchFamily="34" charset="0"/>
              </a:rPr>
              <a:t>Karakteristik Desain</a:t>
            </a:r>
            <a:endParaRPr lang="en-US" sz="4800" b="1" dirty="0">
              <a:solidFill>
                <a:srgbClr val="002060"/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1000" y="4191000"/>
            <a:ext cx="8763000" cy="10668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>
              <a:buNone/>
            </a:pPr>
            <a:r>
              <a:rPr lang="id-ID" sz="5400" dirty="0" smtClean="0">
                <a:solidFill>
                  <a:srgbClr val="FF0066"/>
                </a:solidFill>
                <a:latin typeface="Humanst521 BT" pitchFamily="34" charset="0"/>
              </a:rPr>
              <a:t>ORGANIK </a:t>
            </a:r>
            <a:r>
              <a:rPr lang="id-ID" sz="5400" dirty="0" smtClean="0">
                <a:solidFill>
                  <a:srgbClr val="FF0066"/>
                </a:solidFill>
                <a:latin typeface="Humanst521 Lt BT" pitchFamily="34" charset="0"/>
              </a:rPr>
              <a:t>(BERKURVA)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ORGANIK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0600" y="1295400"/>
            <a:ext cx="7239000" cy="954107"/>
          </a:xfrm>
          <a:prstGeom prst="rect">
            <a:avLst/>
          </a:prstGeom>
          <a:solidFill>
            <a:srgbClr val="FFFF99">
              <a:alpha val="56863"/>
            </a:srgbClr>
          </a:solidFill>
        </p:spPr>
        <p:txBody>
          <a:bodyPr wrap="square">
            <a:spAutoFit/>
          </a:bodyPr>
          <a:lstStyle/>
          <a:p>
            <a:r>
              <a:rPr lang="en-US" altLang="en-US" sz="2800" dirty="0" err="1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Defini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s</a:t>
            </a:r>
            <a:r>
              <a:rPr lang="en-US" altLang="en-US" sz="2800" dirty="0" err="1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i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 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terutama terdiri dari volume skulptural rumit dengan garis berkurva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.</a:t>
            </a:r>
            <a:endParaRPr lang="en-GB" altLang="en-US" sz="2800" dirty="0">
              <a:solidFill>
                <a:srgbClr val="002060"/>
              </a:solidFill>
              <a:latin typeface="Humnst777 BT" pitchFamily="34" charset="0"/>
              <a:cs typeface="Times New Roman" pitchFamily="18" charset="0"/>
            </a:endParaRPr>
          </a:p>
        </p:txBody>
      </p:sp>
      <p:graphicFrame>
        <p:nvGraphicFramePr>
          <p:cNvPr id="4" name="رسم تخطيطي 10"/>
          <p:cNvGraphicFramePr/>
          <p:nvPr>
            <p:extLst>
              <p:ext uri="{D42A27DB-BD31-4B8C-83A1-F6EECF244321}">
                <p14:modId xmlns:p14="http://schemas.microsoft.com/office/powerpoint/2010/main" val="3107965032"/>
              </p:ext>
            </p:extLst>
          </p:nvPr>
        </p:nvGraphicFramePr>
        <p:xfrm>
          <a:off x="532912" y="2307951"/>
          <a:ext cx="8611087" cy="35956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شكل بيضاوي 1"/>
          <p:cNvSpPr/>
          <p:nvPr/>
        </p:nvSpPr>
        <p:spPr>
          <a:xfrm>
            <a:off x="622512" y="4338364"/>
            <a:ext cx="228609" cy="2286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شكل بيضاوي 15"/>
          <p:cNvSpPr/>
          <p:nvPr/>
        </p:nvSpPr>
        <p:spPr>
          <a:xfrm>
            <a:off x="1613111" y="3697909"/>
            <a:ext cx="402085" cy="4020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شكل بيضاوي 16"/>
          <p:cNvSpPr/>
          <p:nvPr/>
        </p:nvSpPr>
        <p:spPr>
          <a:xfrm>
            <a:off x="1613111" y="4307509"/>
            <a:ext cx="402085" cy="4020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مثلث قائم الزاوية 2"/>
          <p:cNvSpPr/>
          <p:nvPr/>
        </p:nvSpPr>
        <p:spPr>
          <a:xfrm rot="16200000">
            <a:off x="1048666" y="3675734"/>
            <a:ext cx="644475" cy="913007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قوس 3"/>
          <p:cNvSpPr/>
          <p:nvPr/>
        </p:nvSpPr>
        <p:spPr>
          <a:xfrm>
            <a:off x="3581400" y="3613451"/>
            <a:ext cx="693318" cy="693318"/>
          </a:xfrm>
          <a:prstGeom prst="arc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قوس 17"/>
          <p:cNvSpPr/>
          <p:nvPr/>
        </p:nvSpPr>
        <p:spPr>
          <a:xfrm rot="12248663">
            <a:off x="3008054" y="4196563"/>
            <a:ext cx="518945" cy="518945"/>
          </a:xfrm>
          <a:prstGeom prst="arc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قوس 18"/>
          <p:cNvSpPr/>
          <p:nvPr/>
        </p:nvSpPr>
        <p:spPr>
          <a:xfrm rot="5573653">
            <a:off x="3573257" y="3885309"/>
            <a:ext cx="790029" cy="790029"/>
          </a:xfrm>
          <a:prstGeom prst="arc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شكل حر 20"/>
          <p:cNvSpPr/>
          <p:nvPr/>
        </p:nvSpPr>
        <p:spPr>
          <a:xfrm>
            <a:off x="3124200" y="3733800"/>
            <a:ext cx="929246" cy="629488"/>
          </a:xfrm>
          <a:custGeom>
            <a:avLst/>
            <a:gdLst>
              <a:gd name="connsiteX0" fmla="*/ 0 w 659219"/>
              <a:gd name="connsiteY0" fmla="*/ 446567 h 446567"/>
              <a:gd name="connsiteX1" fmla="*/ 659219 w 659219"/>
              <a:gd name="connsiteY1" fmla="*/ 0 h 4465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59219" h="446567">
                <a:moveTo>
                  <a:pt x="0" y="446567"/>
                </a:moveTo>
                <a:lnTo>
                  <a:pt x="659219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شكل حر 21"/>
          <p:cNvSpPr/>
          <p:nvPr/>
        </p:nvSpPr>
        <p:spPr>
          <a:xfrm>
            <a:off x="3962400" y="3487002"/>
            <a:ext cx="45719" cy="1028685"/>
          </a:xfrm>
          <a:custGeom>
            <a:avLst/>
            <a:gdLst>
              <a:gd name="connsiteX0" fmla="*/ 21265 w 21265"/>
              <a:gd name="connsiteY0" fmla="*/ 0 h 478466"/>
              <a:gd name="connsiteX1" fmla="*/ 0 w 21265"/>
              <a:gd name="connsiteY1" fmla="*/ 478466 h 47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265" h="478466">
                <a:moveTo>
                  <a:pt x="21265" y="0"/>
                </a:moveTo>
                <a:lnTo>
                  <a:pt x="0" y="478466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شكل حر 22"/>
          <p:cNvSpPr/>
          <p:nvPr/>
        </p:nvSpPr>
        <p:spPr>
          <a:xfrm>
            <a:off x="3200400" y="4591887"/>
            <a:ext cx="929244" cy="0"/>
          </a:xfrm>
          <a:custGeom>
            <a:avLst/>
            <a:gdLst>
              <a:gd name="connsiteX0" fmla="*/ 0 w 659218"/>
              <a:gd name="connsiteY0" fmla="*/ 0 h 0"/>
              <a:gd name="connsiteX1" fmla="*/ 659218 w 65921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59218">
                <a:moveTo>
                  <a:pt x="0" y="0"/>
                </a:moveTo>
                <a:lnTo>
                  <a:pt x="659218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قوس 24"/>
          <p:cNvSpPr/>
          <p:nvPr/>
        </p:nvSpPr>
        <p:spPr>
          <a:xfrm>
            <a:off x="5715000" y="3581400"/>
            <a:ext cx="693318" cy="693318"/>
          </a:xfrm>
          <a:prstGeom prst="arc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قوس 25"/>
          <p:cNvSpPr/>
          <p:nvPr/>
        </p:nvSpPr>
        <p:spPr>
          <a:xfrm rot="12248663">
            <a:off x="5141654" y="4164512"/>
            <a:ext cx="518945" cy="518945"/>
          </a:xfrm>
          <a:prstGeom prst="arc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قوس 26"/>
          <p:cNvSpPr/>
          <p:nvPr/>
        </p:nvSpPr>
        <p:spPr>
          <a:xfrm rot="5573653">
            <a:off x="5706857" y="3853258"/>
            <a:ext cx="790029" cy="790029"/>
          </a:xfrm>
          <a:prstGeom prst="arc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قوس 29"/>
          <p:cNvSpPr/>
          <p:nvPr/>
        </p:nvSpPr>
        <p:spPr>
          <a:xfrm rot="3742233">
            <a:off x="3143378" y="3166394"/>
            <a:ext cx="2113435" cy="2113435"/>
          </a:xfrm>
          <a:prstGeom prst="arc">
            <a:avLst>
              <a:gd name="adj1" fmla="val 16200000"/>
              <a:gd name="adj2" fmla="val 1914721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شكل حر 27"/>
          <p:cNvSpPr/>
          <p:nvPr/>
        </p:nvSpPr>
        <p:spPr>
          <a:xfrm>
            <a:off x="7239000" y="3429000"/>
            <a:ext cx="1641135" cy="1265299"/>
          </a:xfrm>
          <a:custGeom>
            <a:avLst/>
            <a:gdLst>
              <a:gd name="connsiteX0" fmla="*/ 954999 w 1164242"/>
              <a:gd name="connsiteY0" fmla="*/ 855959 h 897564"/>
              <a:gd name="connsiteX1" fmla="*/ 1121253 w 1164242"/>
              <a:gd name="connsiteY1" fmla="*/ 749081 h 897564"/>
              <a:gd name="connsiteX2" fmla="*/ 1162817 w 1164242"/>
              <a:gd name="connsiteY2" fmla="*/ 517512 h 897564"/>
              <a:gd name="connsiteX3" fmla="*/ 1150942 w 1164242"/>
              <a:gd name="connsiteY3" fmla="*/ 315632 h 897564"/>
              <a:gd name="connsiteX4" fmla="*/ 1115316 w 1164242"/>
              <a:gd name="connsiteY4" fmla="*/ 173128 h 897564"/>
              <a:gd name="connsiteX5" fmla="*/ 1050001 w 1164242"/>
              <a:gd name="connsiteY5" fmla="*/ 72188 h 897564"/>
              <a:gd name="connsiteX6" fmla="*/ 984687 w 1164242"/>
              <a:gd name="connsiteY6" fmla="*/ 24686 h 897564"/>
              <a:gd name="connsiteX7" fmla="*/ 883747 w 1164242"/>
              <a:gd name="connsiteY7" fmla="*/ 936 h 897564"/>
              <a:gd name="connsiteX8" fmla="*/ 747181 w 1164242"/>
              <a:gd name="connsiteY8" fmla="*/ 12811 h 897564"/>
              <a:gd name="connsiteX9" fmla="*/ 521549 w 1164242"/>
              <a:gd name="connsiteY9" fmla="*/ 84063 h 897564"/>
              <a:gd name="connsiteX10" fmla="*/ 337482 w 1164242"/>
              <a:gd name="connsiteY10" fmla="*/ 190941 h 897564"/>
              <a:gd name="connsiteX11" fmla="*/ 111851 w 1164242"/>
              <a:gd name="connsiteY11" fmla="*/ 416572 h 897564"/>
              <a:gd name="connsiteX12" fmla="*/ 4973 w 1164242"/>
              <a:gd name="connsiteY12" fmla="*/ 630328 h 897564"/>
              <a:gd name="connsiteX13" fmla="*/ 34661 w 1164242"/>
              <a:gd name="connsiteY13" fmla="*/ 814395 h 897564"/>
              <a:gd name="connsiteX14" fmla="*/ 183103 w 1164242"/>
              <a:gd name="connsiteY14" fmla="*/ 867834 h 897564"/>
              <a:gd name="connsiteX15" fmla="*/ 533425 w 1164242"/>
              <a:gd name="connsiteY15" fmla="*/ 897523 h 897564"/>
              <a:gd name="connsiteX16" fmla="*/ 889684 w 1164242"/>
              <a:gd name="connsiteY16" fmla="*/ 861897 h 897564"/>
              <a:gd name="connsiteX17" fmla="*/ 954999 w 1164242"/>
              <a:gd name="connsiteY17" fmla="*/ 855959 h 897564"/>
              <a:gd name="connsiteX0" fmla="*/ 954999 w 1164242"/>
              <a:gd name="connsiteY0" fmla="*/ 855959 h 897564"/>
              <a:gd name="connsiteX1" fmla="*/ 1121253 w 1164242"/>
              <a:gd name="connsiteY1" fmla="*/ 749081 h 897564"/>
              <a:gd name="connsiteX2" fmla="*/ 1162817 w 1164242"/>
              <a:gd name="connsiteY2" fmla="*/ 517512 h 897564"/>
              <a:gd name="connsiteX3" fmla="*/ 1150942 w 1164242"/>
              <a:gd name="connsiteY3" fmla="*/ 315632 h 897564"/>
              <a:gd name="connsiteX4" fmla="*/ 1115316 w 1164242"/>
              <a:gd name="connsiteY4" fmla="*/ 173128 h 897564"/>
              <a:gd name="connsiteX5" fmla="*/ 1050001 w 1164242"/>
              <a:gd name="connsiteY5" fmla="*/ 72188 h 897564"/>
              <a:gd name="connsiteX6" fmla="*/ 984687 w 1164242"/>
              <a:gd name="connsiteY6" fmla="*/ 24686 h 897564"/>
              <a:gd name="connsiteX7" fmla="*/ 883747 w 1164242"/>
              <a:gd name="connsiteY7" fmla="*/ 936 h 897564"/>
              <a:gd name="connsiteX8" fmla="*/ 747181 w 1164242"/>
              <a:gd name="connsiteY8" fmla="*/ 12811 h 897564"/>
              <a:gd name="connsiteX9" fmla="*/ 521549 w 1164242"/>
              <a:gd name="connsiteY9" fmla="*/ 84063 h 897564"/>
              <a:gd name="connsiteX10" fmla="*/ 337482 w 1164242"/>
              <a:gd name="connsiteY10" fmla="*/ 190941 h 897564"/>
              <a:gd name="connsiteX11" fmla="*/ 111851 w 1164242"/>
              <a:gd name="connsiteY11" fmla="*/ 416572 h 897564"/>
              <a:gd name="connsiteX12" fmla="*/ 4973 w 1164242"/>
              <a:gd name="connsiteY12" fmla="*/ 630328 h 897564"/>
              <a:gd name="connsiteX13" fmla="*/ 34661 w 1164242"/>
              <a:gd name="connsiteY13" fmla="*/ 814395 h 897564"/>
              <a:gd name="connsiteX14" fmla="*/ 183103 w 1164242"/>
              <a:gd name="connsiteY14" fmla="*/ 867834 h 897564"/>
              <a:gd name="connsiteX15" fmla="*/ 533425 w 1164242"/>
              <a:gd name="connsiteY15" fmla="*/ 897523 h 897564"/>
              <a:gd name="connsiteX16" fmla="*/ 842094 w 1164242"/>
              <a:gd name="connsiteY16" fmla="*/ 885692 h 897564"/>
              <a:gd name="connsiteX17" fmla="*/ 954999 w 1164242"/>
              <a:gd name="connsiteY17" fmla="*/ 855959 h 897564"/>
              <a:gd name="connsiteX0" fmla="*/ 978794 w 1164242"/>
              <a:gd name="connsiteY0" fmla="*/ 862757 h 897564"/>
              <a:gd name="connsiteX1" fmla="*/ 1121253 w 1164242"/>
              <a:gd name="connsiteY1" fmla="*/ 749081 h 897564"/>
              <a:gd name="connsiteX2" fmla="*/ 1162817 w 1164242"/>
              <a:gd name="connsiteY2" fmla="*/ 517512 h 897564"/>
              <a:gd name="connsiteX3" fmla="*/ 1150942 w 1164242"/>
              <a:gd name="connsiteY3" fmla="*/ 315632 h 897564"/>
              <a:gd name="connsiteX4" fmla="*/ 1115316 w 1164242"/>
              <a:gd name="connsiteY4" fmla="*/ 173128 h 897564"/>
              <a:gd name="connsiteX5" fmla="*/ 1050001 w 1164242"/>
              <a:gd name="connsiteY5" fmla="*/ 72188 h 897564"/>
              <a:gd name="connsiteX6" fmla="*/ 984687 w 1164242"/>
              <a:gd name="connsiteY6" fmla="*/ 24686 h 897564"/>
              <a:gd name="connsiteX7" fmla="*/ 883747 w 1164242"/>
              <a:gd name="connsiteY7" fmla="*/ 936 h 897564"/>
              <a:gd name="connsiteX8" fmla="*/ 747181 w 1164242"/>
              <a:gd name="connsiteY8" fmla="*/ 12811 h 897564"/>
              <a:gd name="connsiteX9" fmla="*/ 521549 w 1164242"/>
              <a:gd name="connsiteY9" fmla="*/ 84063 h 897564"/>
              <a:gd name="connsiteX10" fmla="*/ 337482 w 1164242"/>
              <a:gd name="connsiteY10" fmla="*/ 190941 h 897564"/>
              <a:gd name="connsiteX11" fmla="*/ 111851 w 1164242"/>
              <a:gd name="connsiteY11" fmla="*/ 416572 h 897564"/>
              <a:gd name="connsiteX12" fmla="*/ 4973 w 1164242"/>
              <a:gd name="connsiteY12" fmla="*/ 630328 h 897564"/>
              <a:gd name="connsiteX13" fmla="*/ 34661 w 1164242"/>
              <a:gd name="connsiteY13" fmla="*/ 814395 h 897564"/>
              <a:gd name="connsiteX14" fmla="*/ 183103 w 1164242"/>
              <a:gd name="connsiteY14" fmla="*/ 867834 h 897564"/>
              <a:gd name="connsiteX15" fmla="*/ 533425 w 1164242"/>
              <a:gd name="connsiteY15" fmla="*/ 897523 h 897564"/>
              <a:gd name="connsiteX16" fmla="*/ 842094 w 1164242"/>
              <a:gd name="connsiteY16" fmla="*/ 885692 h 897564"/>
              <a:gd name="connsiteX17" fmla="*/ 978794 w 1164242"/>
              <a:gd name="connsiteY17" fmla="*/ 862757 h 897564"/>
              <a:gd name="connsiteX0" fmla="*/ 978794 w 1164242"/>
              <a:gd name="connsiteY0" fmla="*/ 862757 h 897619"/>
              <a:gd name="connsiteX1" fmla="*/ 1121253 w 1164242"/>
              <a:gd name="connsiteY1" fmla="*/ 749081 h 897619"/>
              <a:gd name="connsiteX2" fmla="*/ 1162817 w 1164242"/>
              <a:gd name="connsiteY2" fmla="*/ 517512 h 897619"/>
              <a:gd name="connsiteX3" fmla="*/ 1150942 w 1164242"/>
              <a:gd name="connsiteY3" fmla="*/ 315632 h 897619"/>
              <a:gd name="connsiteX4" fmla="*/ 1115316 w 1164242"/>
              <a:gd name="connsiteY4" fmla="*/ 173128 h 897619"/>
              <a:gd name="connsiteX5" fmla="*/ 1050001 w 1164242"/>
              <a:gd name="connsiteY5" fmla="*/ 72188 h 897619"/>
              <a:gd name="connsiteX6" fmla="*/ 984687 w 1164242"/>
              <a:gd name="connsiteY6" fmla="*/ 24686 h 897619"/>
              <a:gd name="connsiteX7" fmla="*/ 883747 w 1164242"/>
              <a:gd name="connsiteY7" fmla="*/ 936 h 897619"/>
              <a:gd name="connsiteX8" fmla="*/ 747181 w 1164242"/>
              <a:gd name="connsiteY8" fmla="*/ 12811 h 897619"/>
              <a:gd name="connsiteX9" fmla="*/ 521549 w 1164242"/>
              <a:gd name="connsiteY9" fmla="*/ 84063 h 897619"/>
              <a:gd name="connsiteX10" fmla="*/ 337482 w 1164242"/>
              <a:gd name="connsiteY10" fmla="*/ 190941 h 897619"/>
              <a:gd name="connsiteX11" fmla="*/ 111851 w 1164242"/>
              <a:gd name="connsiteY11" fmla="*/ 416572 h 897619"/>
              <a:gd name="connsiteX12" fmla="*/ 4973 w 1164242"/>
              <a:gd name="connsiteY12" fmla="*/ 630328 h 897619"/>
              <a:gd name="connsiteX13" fmla="*/ 34661 w 1164242"/>
              <a:gd name="connsiteY13" fmla="*/ 814395 h 897619"/>
              <a:gd name="connsiteX14" fmla="*/ 183103 w 1164242"/>
              <a:gd name="connsiteY14" fmla="*/ 878032 h 897619"/>
              <a:gd name="connsiteX15" fmla="*/ 533425 w 1164242"/>
              <a:gd name="connsiteY15" fmla="*/ 897523 h 897619"/>
              <a:gd name="connsiteX16" fmla="*/ 842094 w 1164242"/>
              <a:gd name="connsiteY16" fmla="*/ 885692 h 897619"/>
              <a:gd name="connsiteX17" fmla="*/ 978794 w 1164242"/>
              <a:gd name="connsiteY17" fmla="*/ 862757 h 897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164242" h="897619">
                <a:moveTo>
                  <a:pt x="978794" y="862757"/>
                </a:moveTo>
                <a:cubicBezTo>
                  <a:pt x="1025321" y="839989"/>
                  <a:pt x="1090582" y="806622"/>
                  <a:pt x="1121253" y="749081"/>
                </a:cubicBezTo>
                <a:cubicBezTo>
                  <a:pt x="1151924" y="691540"/>
                  <a:pt x="1157869" y="589753"/>
                  <a:pt x="1162817" y="517512"/>
                </a:cubicBezTo>
                <a:cubicBezTo>
                  <a:pt x="1167765" y="445271"/>
                  <a:pt x="1158859" y="373029"/>
                  <a:pt x="1150942" y="315632"/>
                </a:cubicBezTo>
                <a:cubicBezTo>
                  <a:pt x="1143025" y="258235"/>
                  <a:pt x="1132139" y="213702"/>
                  <a:pt x="1115316" y="173128"/>
                </a:cubicBezTo>
                <a:cubicBezTo>
                  <a:pt x="1098493" y="132554"/>
                  <a:pt x="1071772" y="96928"/>
                  <a:pt x="1050001" y="72188"/>
                </a:cubicBezTo>
                <a:cubicBezTo>
                  <a:pt x="1028230" y="47448"/>
                  <a:pt x="1012396" y="36561"/>
                  <a:pt x="984687" y="24686"/>
                </a:cubicBezTo>
                <a:cubicBezTo>
                  <a:pt x="956978" y="12811"/>
                  <a:pt x="923331" y="2915"/>
                  <a:pt x="883747" y="936"/>
                </a:cubicBezTo>
                <a:cubicBezTo>
                  <a:pt x="844163" y="-1043"/>
                  <a:pt x="807547" y="-1043"/>
                  <a:pt x="747181" y="12811"/>
                </a:cubicBezTo>
                <a:cubicBezTo>
                  <a:pt x="686815" y="26665"/>
                  <a:pt x="589832" y="54375"/>
                  <a:pt x="521549" y="84063"/>
                </a:cubicBezTo>
                <a:cubicBezTo>
                  <a:pt x="453266" y="113751"/>
                  <a:pt x="405765" y="135523"/>
                  <a:pt x="337482" y="190941"/>
                </a:cubicBezTo>
                <a:cubicBezTo>
                  <a:pt x="269199" y="246359"/>
                  <a:pt x="167269" y="343341"/>
                  <a:pt x="111851" y="416572"/>
                </a:cubicBezTo>
                <a:cubicBezTo>
                  <a:pt x="56433" y="489803"/>
                  <a:pt x="17838" y="564024"/>
                  <a:pt x="4973" y="630328"/>
                </a:cubicBezTo>
                <a:cubicBezTo>
                  <a:pt x="-7892" y="696632"/>
                  <a:pt x="4973" y="773111"/>
                  <a:pt x="34661" y="814395"/>
                </a:cubicBezTo>
                <a:cubicBezTo>
                  <a:pt x="64349" y="855679"/>
                  <a:pt x="99976" y="864177"/>
                  <a:pt x="183103" y="878032"/>
                </a:cubicBezTo>
                <a:cubicBezTo>
                  <a:pt x="266230" y="891887"/>
                  <a:pt x="415662" y="898512"/>
                  <a:pt x="533425" y="897523"/>
                </a:cubicBezTo>
                <a:cubicBezTo>
                  <a:pt x="651188" y="896534"/>
                  <a:pt x="767866" y="891486"/>
                  <a:pt x="842094" y="885692"/>
                </a:cubicBezTo>
                <a:cubicBezTo>
                  <a:pt x="916322" y="879898"/>
                  <a:pt x="932268" y="885526"/>
                  <a:pt x="978794" y="862757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Graphic spid="4" grpId="0">
        <p:bldAsOne/>
      </p:bldGraphic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ORGANIK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20" name="عنصر نائب للمحتوى 2"/>
          <p:cNvSpPr>
            <a:spLocks noGrp="1"/>
          </p:cNvSpPr>
          <p:nvPr>
            <p:ph idx="1"/>
          </p:nvPr>
        </p:nvSpPr>
        <p:spPr>
          <a:xfrm>
            <a:off x="393700" y="1584325"/>
            <a:ext cx="8742363" cy="625475"/>
          </a:xfrm>
        </p:spPr>
        <p:txBody>
          <a:bodyPr/>
          <a:lstStyle/>
          <a:p>
            <a:pPr algn="l" rtl="0"/>
            <a:r>
              <a:rPr lang="id-ID" altLang="en-US" sz="2800" dirty="0" smtClean="0">
                <a:solidFill>
                  <a:srgbClr val="002060"/>
                </a:solidFill>
                <a:latin typeface="Humnst777 BlkCn BT" pitchFamily="34" charset="0"/>
                <a:cs typeface="Times New Roman" pitchFamily="18" charset="0"/>
              </a:rPr>
              <a:t>Arsitek terkemuka</a:t>
            </a:r>
            <a:r>
              <a:rPr lang="en-US" altLang="en-US" sz="2800" dirty="0" smtClean="0">
                <a:solidFill>
                  <a:srgbClr val="002060"/>
                </a:solidFill>
                <a:latin typeface="Humnst777 BlkCn BT" pitchFamily="34" charset="0"/>
                <a:cs typeface="Times New Roman" pitchFamily="18" charset="0"/>
              </a:rPr>
              <a:t>:</a:t>
            </a:r>
            <a:endParaRPr lang="en-GB" altLang="en-US" sz="2800" dirty="0" smtClean="0">
              <a:solidFill>
                <a:srgbClr val="002060"/>
              </a:solidFill>
              <a:latin typeface="Humnst777 BlkCn BT" pitchFamily="34" charset="0"/>
              <a:cs typeface="Times New Roman" pitchFamily="18" charset="0"/>
            </a:endParaRPr>
          </a:p>
        </p:txBody>
      </p:sp>
      <p:sp>
        <p:nvSpPr>
          <p:cNvPr id="21" name="عنصر نائب للمحتوى 2"/>
          <p:cNvSpPr txBox="1">
            <a:spLocks/>
          </p:cNvSpPr>
          <p:nvPr/>
        </p:nvSpPr>
        <p:spPr bwMode="auto">
          <a:xfrm>
            <a:off x="954635" y="5120814"/>
            <a:ext cx="7872684" cy="1044677"/>
          </a:xfrm>
          <a:custGeom>
            <a:avLst/>
            <a:gdLst>
              <a:gd name="connsiteX0" fmla="*/ 0 w 6781800"/>
              <a:gd name="connsiteY0" fmla="*/ 0 h 838200"/>
              <a:gd name="connsiteX1" fmla="*/ 6781800 w 6781800"/>
              <a:gd name="connsiteY1" fmla="*/ 0 h 838200"/>
              <a:gd name="connsiteX2" fmla="*/ 6781800 w 6781800"/>
              <a:gd name="connsiteY2" fmla="*/ 838200 h 838200"/>
              <a:gd name="connsiteX3" fmla="*/ 0 w 6781800"/>
              <a:gd name="connsiteY3" fmla="*/ 838200 h 838200"/>
              <a:gd name="connsiteX4" fmla="*/ 0 w 6781800"/>
              <a:gd name="connsiteY4" fmla="*/ 0 h 838200"/>
              <a:gd name="connsiteX0" fmla="*/ 0 w 7135265"/>
              <a:gd name="connsiteY0" fmla="*/ 0 h 838200"/>
              <a:gd name="connsiteX1" fmla="*/ 7135265 w 7135265"/>
              <a:gd name="connsiteY1" fmla="*/ 0 h 838200"/>
              <a:gd name="connsiteX2" fmla="*/ 7135265 w 7135265"/>
              <a:gd name="connsiteY2" fmla="*/ 838200 h 838200"/>
              <a:gd name="connsiteX3" fmla="*/ 353465 w 7135265"/>
              <a:gd name="connsiteY3" fmla="*/ 838200 h 838200"/>
              <a:gd name="connsiteX4" fmla="*/ 0 w 7135265"/>
              <a:gd name="connsiteY4" fmla="*/ 0 h 838200"/>
              <a:gd name="connsiteX0" fmla="*/ 0 w 7872684"/>
              <a:gd name="connsiteY0" fmla="*/ 14748 h 852948"/>
              <a:gd name="connsiteX1" fmla="*/ 7872684 w 7872684"/>
              <a:gd name="connsiteY1" fmla="*/ 0 h 852948"/>
              <a:gd name="connsiteX2" fmla="*/ 7135265 w 7872684"/>
              <a:gd name="connsiteY2" fmla="*/ 852948 h 852948"/>
              <a:gd name="connsiteX3" fmla="*/ 353465 w 7872684"/>
              <a:gd name="connsiteY3" fmla="*/ 852948 h 852948"/>
              <a:gd name="connsiteX4" fmla="*/ 0 w 7872684"/>
              <a:gd name="connsiteY4" fmla="*/ 14748 h 852948"/>
              <a:gd name="connsiteX0" fmla="*/ 0 w 7872684"/>
              <a:gd name="connsiteY0" fmla="*/ 14748 h 1044677"/>
              <a:gd name="connsiteX1" fmla="*/ 7872684 w 7872684"/>
              <a:gd name="connsiteY1" fmla="*/ 0 h 1044677"/>
              <a:gd name="connsiteX2" fmla="*/ 6899291 w 7872684"/>
              <a:gd name="connsiteY2" fmla="*/ 1044677 h 1044677"/>
              <a:gd name="connsiteX3" fmla="*/ 353465 w 7872684"/>
              <a:gd name="connsiteY3" fmla="*/ 852948 h 1044677"/>
              <a:gd name="connsiteX4" fmla="*/ 0 w 7872684"/>
              <a:gd name="connsiteY4" fmla="*/ 14748 h 1044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72684" h="1044677">
                <a:moveTo>
                  <a:pt x="0" y="14748"/>
                </a:moveTo>
                <a:lnTo>
                  <a:pt x="7872684" y="0"/>
                </a:lnTo>
                <a:lnTo>
                  <a:pt x="6899291" y="1044677"/>
                </a:lnTo>
                <a:lnTo>
                  <a:pt x="353465" y="852948"/>
                </a:lnTo>
                <a:lnTo>
                  <a:pt x="0" y="14748"/>
                </a:lnTo>
                <a:close/>
              </a:path>
            </a:pathLst>
          </a:custGeom>
          <a:solidFill>
            <a:schemeClr val="accent1">
              <a:lumMod val="50000"/>
              <a:alpha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tIns="180000"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>
            <a:lvl1pPr marL="342900" indent="-3429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0" eaLnBrk="1" hangingPunct="1">
              <a:buFont typeface="Wingdings 3" pitchFamily="18" charset="2"/>
              <a:buNone/>
              <a:defRPr/>
            </a:pPr>
            <a:r>
              <a:rPr lang="en-US" altLang="en-US" sz="36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Humnst777 BlkCn BT" pitchFamily="34" charset="0"/>
                <a:cs typeface="Times New Roman" pitchFamily="18" charset="0"/>
              </a:rPr>
              <a:t>Dame </a:t>
            </a:r>
            <a:r>
              <a:rPr lang="en-US" altLang="en-US" sz="3600" dirty="0" err="1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Humnst777 BlkCn BT" pitchFamily="34" charset="0"/>
                <a:cs typeface="Times New Roman" pitchFamily="18" charset="0"/>
              </a:rPr>
              <a:t>Zaha</a:t>
            </a:r>
            <a:r>
              <a:rPr lang="en-US" altLang="en-US" sz="3600" dirty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Humnst777 BlkCn BT" pitchFamily="34" charset="0"/>
                <a:cs typeface="Times New Roman" pitchFamily="18" charset="0"/>
              </a:rPr>
              <a:t> Mohammad </a:t>
            </a:r>
            <a:r>
              <a:rPr lang="en-US" altLang="en-US" sz="3600" dirty="0" err="1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Humnst777 BlkCn BT" pitchFamily="34" charset="0"/>
                <a:cs typeface="Times New Roman" pitchFamily="18" charset="0"/>
              </a:rPr>
              <a:t>Hadid</a:t>
            </a:r>
            <a:endParaRPr lang="en-US" altLang="en-US" sz="3600" dirty="0" smtClean="0">
              <a:solidFill>
                <a:srgbClr val="FFFF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Humnst777 BlkCn BT" pitchFamily="34" charset="0"/>
              <a:cs typeface="Times New Roman" pitchFamily="18" charset="0"/>
            </a:endParaRPr>
          </a:p>
        </p:txBody>
      </p:sp>
      <p:sp>
        <p:nvSpPr>
          <p:cNvPr id="22" name="شكل حر 14"/>
          <p:cNvSpPr/>
          <p:nvPr/>
        </p:nvSpPr>
        <p:spPr>
          <a:xfrm>
            <a:off x="76200" y="2209800"/>
            <a:ext cx="2832100" cy="2773363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عنصر نائب للمحتوى 2"/>
          <p:cNvSpPr txBox="1">
            <a:spLocks/>
          </p:cNvSpPr>
          <p:nvPr/>
        </p:nvSpPr>
        <p:spPr bwMode="auto">
          <a:xfrm>
            <a:off x="2755900" y="2209800"/>
            <a:ext cx="6159500" cy="277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marL="533400" algn="l" rtl="0">
              <a:buClr>
                <a:srgbClr val="002060"/>
              </a:buClr>
              <a:defRPr/>
            </a:pPr>
            <a:r>
              <a:rPr lang="id-ID" altLang="en-US" sz="2300" b="1" dirty="0" smtClean="0">
                <a:latin typeface="Humnst777 BT" pitchFamily="34" charset="0"/>
                <a:cs typeface="Times New Roman" pitchFamily="18" charset="0"/>
              </a:rPr>
              <a:t>Kebangsaan </a:t>
            </a:r>
            <a:r>
              <a:rPr lang="en-US" altLang="en-US" sz="2300" dirty="0" smtClean="0">
                <a:latin typeface="Humnst777 BT" pitchFamily="34" charset="0"/>
                <a:cs typeface="Times New Roman" pitchFamily="18" charset="0"/>
              </a:rPr>
              <a:t>: Ira</a:t>
            </a:r>
            <a:r>
              <a:rPr lang="id-ID" altLang="en-US" sz="2300" dirty="0" smtClean="0">
                <a:latin typeface="Humnst777 BT" pitchFamily="34" charset="0"/>
                <a:cs typeface="Times New Roman" pitchFamily="18" charset="0"/>
              </a:rPr>
              <a:t>k</a:t>
            </a:r>
            <a:r>
              <a:rPr lang="en-US" altLang="en-US" sz="2300" dirty="0" smtClean="0">
                <a:latin typeface="Humnst777 BT" pitchFamily="34" charset="0"/>
                <a:cs typeface="Times New Roman" pitchFamily="18" charset="0"/>
              </a:rPr>
              <a:t>-</a:t>
            </a:r>
            <a:r>
              <a:rPr lang="id-ID" altLang="en-US" sz="2300" dirty="0" smtClean="0">
                <a:latin typeface="Humnst777 BT" pitchFamily="34" charset="0"/>
                <a:cs typeface="Times New Roman" pitchFamily="18" charset="0"/>
              </a:rPr>
              <a:t>Inggris</a:t>
            </a:r>
            <a:r>
              <a:rPr lang="en-US" altLang="en-US" sz="2300" dirty="0" smtClean="0">
                <a:latin typeface="Humnst777 BT" pitchFamily="34" charset="0"/>
                <a:cs typeface="Times New Roman" pitchFamily="18" charset="0"/>
              </a:rPr>
              <a:t>.</a:t>
            </a:r>
          </a:p>
          <a:p>
            <a:pPr marL="533400" algn="l" rtl="0">
              <a:buClr>
                <a:srgbClr val="002060"/>
              </a:buClr>
              <a:defRPr/>
            </a:pPr>
            <a:r>
              <a:rPr lang="id-ID" altLang="en-US" sz="2300" b="1" dirty="0" smtClean="0">
                <a:latin typeface="Humnst777 BT" pitchFamily="34" charset="0"/>
                <a:cs typeface="Times New Roman" pitchFamily="18" charset="0"/>
              </a:rPr>
              <a:t>Lahir </a:t>
            </a:r>
            <a:r>
              <a:rPr lang="en-US" altLang="en-US" sz="2300" dirty="0" smtClean="0">
                <a:latin typeface="Humnst777 BT" pitchFamily="34" charset="0"/>
                <a:cs typeface="Times New Roman" pitchFamily="18" charset="0"/>
              </a:rPr>
              <a:t>: 1950.</a:t>
            </a:r>
          </a:p>
          <a:p>
            <a:pPr marL="533400" algn="l" rtl="0">
              <a:buClr>
                <a:srgbClr val="002060"/>
              </a:buClr>
              <a:defRPr/>
            </a:pPr>
            <a:r>
              <a:rPr lang="en-GB" altLang="en-US" sz="2300" dirty="0" smtClean="0">
                <a:latin typeface="Humnst777 BT" pitchFamily="34" charset="0"/>
                <a:cs typeface="Times New Roman" pitchFamily="18" charset="0"/>
              </a:rPr>
              <a:t> </a:t>
            </a:r>
            <a:r>
              <a:rPr lang="id-ID" altLang="en-US" sz="2300" b="1" dirty="0" smtClean="0">
                <a:latin typeface="Humnst777 BT" pitchFamily="34" charset="0"/>
                <a:cs typeface="Times New Roman" pitchFamily="18" charset="0"/>
              </a:rPr>
              <a:t>kualifikasi </a:t>
            </a:r>
            <a:r>
              <a:rPr lang="ar-JO" altLang="en-US" sz="2300" dirty="0" smtClean="0">
                <a:latin typeface="Humnst777 BT" pitchFamily="34" charset="0"/>
                <a:cs typeface="Times New Roman" pitchFamily="18" charset="0"/>
              </a:rPr>
              <a:t>‏‏</a:t>
            </a:r>
            <a:r>
              <a:rPr lang="en-GB" altLang="en-US" sz="2300" dirty="0" smtClean="0">
                <a:latin typeface="Humnst777 BT" pitchFamily="34" charset="0"/>
                <a:cs typeface="Times New Roman" pitchFamily="18" charset="0"/>
              </a:rPr>
              <a:t>: BCS </a:t>
            </a:r>
            <a:r>
              <a:rPr lang="id-ID" altLang="en-US" sz="2300" dirty="0" smtClean="0">
                <a:latin typeface="Humnst777 BT" pitchFamily="34" charset="0"/>
                <a:cs typeface="Times New Roman" pitchFamily="18" charset="0"/>
              </a:rPr>
              <a:t>sarjana arsitektur dari Asosiasi Arsitektur di </a:t>
            </a:r>
            <a:r>
              <a:rPr lang="en-GB" altLang="en-US" sz="2300" dirty="0" smtClean="0">
                <a:latin typeface="Humnst777 BT" pitchFamily="34" charset="0"/>
                <a:cs typeface="Times New Roman" pitchFamily="18" charset="0"/>
              </a:rPr>
              <a:t>London.</a:t>
            </a:r>
          </a:p>
        </p:txBody>
      </p:sp>
      <p:sp>
        <p:nvSpPr>
          <p:cNvPr id="24" name="نجمة ذات 5 نقاط 15"/>
          <p:cNvSpPr/>
          <p:nvPr/>
        </p:nvSpPr>
        <p:spPr>
          <a:xfrm>
            <a:off x="1384300" y="5257800"/>
            <a:ext cx="533400" cy="533400"/>
          </a:xfrm>
          <a:prstGeom prst="star5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75000"/>
              </a:schemeClr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21" grpId="0" animBg="1"/>
      <p:bldP spid="22" grpId="0" animBg="1"/>
      <p:bldP spid="23" grpId="0"/>
      <p:bldP spid="24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ORGANIK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9" name="Picture 2" descr="E:\Husam\University\Special Topics In Architecture\deconstruction architecture\Zaha_Hadid_Cultural_Center_Drawings_Site0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62000" y="1600200"/>
            <a:ext cx="7819927" cy="39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شكل حر 15"/>
          <p:cNvSpPr/>
          <p:nvPr/>
        </p:nvSpPr>
        <p:spPr>
          <a:xfrm>
            <a:off x="5078531" y="2439335"/>
            <a:ext cx="2086851" cy="2176609"/>
          </a:xfrm>
          <a:custGeom>
            <a:avLst/>
            <a:gdLst>
              <a:gd name="connsiteX0" fmla="*/ 0 w 2086851"/>
              <a:gd name="connsiteY0" fmla="*/ 5610 h 2176609"/>
              <a:gd name="connsiteX1" fmla="*/ 1273428 w 2086851"/>
              <a:gd name="connsiteY1" fmla="*/ 11220 h 2176609"/>
              <a:gd name="connsiteX2" fmla="*/ 1273428 w 2086851"/>
              <a:gd name="connsiteY2" fmla="*/ 50488 h 2176609"/>
              <a:gd name="connsiteX3" fmla="*/ 1452942 w 2086851"/>
              <a:gd name="connsiteY3" fmla="*/ 11220 h 2176609"/>
              <a:gd name="connsiteX4" fmla="*/ 1458552 w 2086851"/>
              <a:gd name="connsiteY4" fmla="*/ 44878 h 2176609"/>
              <a:gd name="connsiteX5" fmla="*/ 1654896 w 2086851"/>
              <a:gd name="connsiteY5" fmla="*/ 16829 h 2176609"/>
              <a:gd name="connsiteX6" fmla="*/ 1660505 w 2086851"/>
              <a:gd name="connsiteY6" fmla="*/ 50488 h 2176609"/>
              <a:gd name="connsiteX7" fmla="*/ 1851239 w 2086851"/>
              <a:gd name="connsiteY7" fmla="*/ 0 h 2176609"/>
              <a:gd name="connsiteX8" fmla="*/ 1851239 w 2086851"/>
              <a:gd name="connsiteY8" fmla="*/ 667568 h 2176609"/>
              <a:gd name="connsiteX9" fmla="*/ 2086851 w 2086851"/>
              <a:gd name="connsiteY9" fmla="*/ 667568 h 2176609"/>
              <a:gd name="connsiteX10" fmla="*/ 1671725 w 2086851"/>
              <a:gd name="connsiteY10" fmla="*/ 2176609 h 2176609"/>
              <a:gd name="connsiteX11" fmla="*/ 1037816 w 2086851"/>
              <a:gd name="connsiteY11" fmla="*/ 2081242 h 2176609"/>
              <a:gd name="connsiteX12" fmla="*/ 757325 w 2086851"/>
              <a:gd name="connsiteY12" fmla="*/ 1969045 h 2176609"/>
              <a:gd name="connsiteX13" fmla="*/ 510493 w 2086851"/>
              <a:gd name="connsiteY13" fmla="*/ 1935386 h 2176609"/>
              <a:gd name="connsiteX14" fmla="*/ 370248 w 2086851"/>
              <a:gd name="connsiteY14" fmla="*/ 1929777 h 2176609"/>
              <a:gd name="connsiteX15" fmla="*/ 235612 w 2086851"/>
              <a:gd name="connsiteY15" fmla="*/ 1127573 h 2176609"/>
              <a:gd name="connsiteX16" fmla="*/ 241222 w 2086851"/>
              <a:gd name="connsiteY16" fmla="*/ 1054645 h 2176609"/>
              <a:gd name="connsiteX17" fmla="*/ 258051 w 2086851"/>
              <a:gd name="connsiteY17" fmla="*/ 1037816 h 2176609"/>
              <a:gd name="connsiteX18" fmla="*/ 353418 w 2086851"/>
              <a:gd name="connsiteY18" fmla="*/ 1009767 h 2176609"/>
              <a:gd name="connsiteX19" fmla="*/ 499273 w 2086851"/>
              <a:gd name="connsiteY19" fmla="*/ 998547 h 2176609"/>
              <a:gd name="connsiteX20" fmla="*/ 633909 w 2086851"/>
              <a:gd name="connsiteY20" fmla="*/ 987328 h 2176609"/>
              <a:gd name="connsiteX21" fmla="*/ 734886 w 2086851"/>
              <a:gd name="connsiteY21" fmla="*/ 981718 h 2176609"/>
              <a:gd name="connsiteX22" fmla="*/ 785374 w 2086851"/>
              <a:gd name="connsiteY22" fmla="*/ 970498 h 2176609"/>
              <a:gd name="connsiteX23" fmla="*/ 807813 w 2086851"/>
              <a:gd name="connsiteY23" fmla="*/ 942449 h 2176609"/>
              <a:gd name="connsiteX24" fmla="*/ 824643 w 2086851"/>
              <a:gd name="connsiteY24" fmla="*/ 897571 h 2176609"/>
              <a:gd name="connsiteX25" fmla="*/ 824643 w 2086851"/>
              <a:gd name="connsiteY25" fmla="*/ 835863 h 2176609"/>
              <a:gd name="connsiteX26" fmla="*/ 824643 w 2086851"/>
              <a:gd name="connsiteY26" fmla="*/ 690007 h 2176609"/>
              <a:gd name="connsiteX27" fmla="*/ 830253 w 2086851"/>
              <a:gd name="connsiteY27" fmla="*/ 639519 h 2176609"/>
              <a:gd name="connsiteX28" fmla="*/ 684397 w 2086851"/>
              <a:gd name="connsiteY28" fmla="*/ 706837 h 2176609"/>
              <a:gd name="connsiteX29" fmla="*/ 566591 w 2086851"/>
              <a:gd name="connsiteY29" fmla="*/ 762935 h 2176609"/>
              <a:gd name="connsiteX30" fmla="*/ 426346 w 2086851"/>
              <a:gd name="connsiteY30" fmla="*/ 813423 h 2176609"/>
              <a:gd name="connsiteX31" fmla="*/ 274881 w 2086851"/>
              <a:gd name="connsiteY31" fmla="*/ 858302 h 2176609"/>
              <a:gd name="connsiteX32" fmla="*/ 185124 w 2086851"/>
              <a:gd name="connsiteY32" fmla="*/ 869521 h 2176609"/>
              <a:gd name="connsiteX33" fmla="*/ 140245 w 2086851"/>
              <a:gd name="connsiteY33" fmla="*/ 858302 h 2176609"/>
              <a:gd name="connsiteX34" fmla="*/ 117806 w 2086851"/>
              <a:gd name="connsiteY34" fmla="*/ 790984 h 2176609"/>
              <a:gd name="connsiteX35" fmla="*/ 61708 w 2086851"/>
              <a:gd name="connsiteY35" fmla="*/ 633909 h 2176609"/>
              <a:gd name="connsiteX36" fmla="*/ 11220 w 2086851"/>
              <a:gd name="connsiteY36" fmla="*/ 426346 h 2176609"/>
              <a:gd name="connsiteX37" fmla="*/ 5610 w 2086851"/>
              <a:gd name="connsiteY37" fmla="*/ 269271 h 2176609"/>
              <a:gd name="connsiteX38" fmla="*/ 5610 w 2086851"/>
              <a:gd name="connsiteY38" fmla="*/ 78537 h 2176609"/>
              <a:gd name="connsiteX39" fmla="*/ 0 w 2086851"/>
              <a:gd name="connsiteY39" fmla="*/ 5610 h 2176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086851" h="2176609">
                <a:moveTo>
                  <a:pt x="0" y="5610"/>
                </a:moveTo>
                <a:lnTo>
                  <a:pt x="1273428" y="11220"/>
                </a:lnTo>
                <a:lnTo>
                  <a:pt x="1273428" y="50488"/>
                </a:lnTo>
                <a:lnTo>
                  <a:pt x="1452942" y="11220"/>
                </a:lnTo>
                <a:lnTo>
                  <a:pt x="1458552" y="44878"/>
                </a:lnTo>
                <a:lnTo>
                  <a:pt x="1654896" y="16829"/>
                </a:lnTo>
                <a:lnTo>
                  <a:pt x="1660505" y="50488"/>
                </a:lnTo>
                <a:lnTo>
                  <a:pt x="1851239" y="0"/>
                </a:lnTo>
                <a:lnTo>
                  <a:pt x="1851239" y="667568"/>
                </a:lnTo>
                <a:lnTo>
                  <a:pt x="2086851" y="667568"/>
                </a:lnTo>
                <a:lnTo>
                  <a:pt x="1671725" y="2176609"/>
                </a:lnTo>
                <a:lnTo>
                  <a:pt x="1037816" y="2081242"/>
                </a:lnTo>
                <a:lnTo>
                  <a:pt x="757325" y="1969045"/>
                </a:lnTo>
                <a:lnTo>
                  <a:pt x="510493" y="1935386"/>
                </a:lnTo>
                <a:lnTo>
                  <a:pt x="370248" y="1929777"/>
                </a:lnTo>
                <a:lnTo>
                  <a:pt x="235612" y="1127573"/>
                </a:lnTo>
                <a:lnTo>
                  <a:pt x="241222" y="1054645"/>
                </a:lnTo>
                <a:lnTo>
                  <a:pt x="258051" y="1037816"/>
                </a:lnTo>
                <a:lnTo>
                  <a:pt x="353418" y="1009767"/>
                </a:lnTo>
                <a:lnTo>
                  <a:pt x="499273" y="998547"/>
                </a:lnTo>
                <a:lnTo>
                  <a:pt x="633909" y="987328"/>
                </a:lnTo>
                <a:lnTo>
                  <a:pt x="734886" y="981718"/>
                </a:lnTo>
                <a:lnTo>
                  <a:pt x="785374" y="970498"/>
                </a:lnTo>
                <a:lnTo>
                  <a:pt x="807813" y="942449"/>
                </a:lnTo>
                <a:lnTo>
                  <a:pt x="824643" y="897571"/>
                </a:lnTo>
                <a:lnTo>
                  <a:pt x="824643" y="835863"/>
                </a:lnTo>
                <a:lnTo>
                  <a:pt x="824643" y="690007"/>
                </a:lnTo>
                <a:lnTo>
                  <a:pt x="830253" y="639519"/>
                </a:lnTo>
                <a:lnTo>
                  <a:pt x="684397" y="706837"/>
                </a:lnTo>
                <a:lnTo>
                  <a:pt x="566591" y="762935"/>
                </a:lnTo>
                <a:lnTo>
                  <a:pt x="426346" y="813423"/>
                </a:lnTo>
                <a:lnTo>
                  <a:pt x="274881" y="858302"/>
                </a:lnTo>
                <a:lnTo>
                  <a:pt x="185124" y="869521"/>
                </a:lnTo>
                <a:lnTo>
                  <a:pt x="140245" y="858302"/>
                </a:lnTo>
                <a:lnTo>
                  <a:pt x="117806" y="790984"/>
                </a:lnTo>
                <a:lnTo>
                  <a:pt x="61708" y="633909"/>
                </a:lnTo>
                <a:lnTo>
                  <a:pt x="11220" y="426346"/>
                </a:lnTo>
                <a:lnTo>
                  <a:pt x="5610" y="269271"/>
                </a:lnTo>
                <a:lnTo>
                  <a:pt x="5610" y="78537"/>
                </a:lnTo>
                <a:lnTo>
                  <a:pt x="0" y="561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عنصر نائب للمحتوى 2"/>
          <p:cNvSpPr txBox="1">
            <a:spLocks/>
          </p:cNvSpPr>
          <p:nvPr/>
        </p:nvSpPr>
        <p:spPr bwMode="auto">
          <a:xfrm>
            <a:off x="468314" y="5616575"/>
            <a:ext cx="8304213" cy="4794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84175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id-ID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Garis </a:t>
            </a:r>
            <a:r>
              <a:rPr kumimoji="0" lang="en-US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: </a:t>
            </a:r>
            <a:r>
              <a:rPr kumimoji="0" lang="id-ID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garis berkurva</a:t>
            </a:r>
            <a:r>
              <a:rPr kumimoji="0" lang="en-US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.</a:t>
            </a:r>
            <a:endParaRPr kumimoji="0" lang="en-GB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umnst777 BT" pitchFamily="34" charset="0"/>
              <a:cs typeface="Times New Roman" pitchFamily="18" charset="0"/>
            </a:endParaRPr>
          </a:p>
        </p:txBody>
      </p:sp>
      <p:sp>
        <p:nvSpPr>
          <p:cNvPr id="12" name="شكل حر 2"/>
          <p:cNvSpPr/>
          <p:nvPr/>
        </p:nvSpPr>
        <p:spPr>
          <a:xfrm>
            <a:off x="5835501" y="2561837"/>
            <a:ext cx="293766" cy="1497796"/>
          </a:xfrm>
          <a:custGeom>
            <a:avLst/>
            <a:gdLst>
              <a:gd name="connsiteX0" fmla="*/ 293766 w 293766"/>
              <a:gd name="connsiteY0" fmla="*/ 0 h 1497796"/>
              <a:gd name="connsiteX1" fmla="*/ 285491 w 293766"/>
              <a:gd name="connsiteY1" fmla="*/ 877162 h 1497796"/>
              <a:gd name="connsiteX2" fmla="*/ 252391 w 293766"/>
              <a:gd name="connsiteY2" fmla="*/ 1013701 h 1497796"/>
              <a:gd name="connsiteX3" fmla="*/ 219290 w 293766"/>
              <a:gd name="connsiteY3" fmla="*/ 1067490 h 1497796"/>
              <a:gd name="connsiteX4" fmla="*/ 182052 w 293766"/>
              <a:gd name="connsiteY4" fmla="*/ 1137828 h 1497796"/>
              <a:gd name="connsiteX5" fmla="*/ 144814 w 293766"/>
              <a:gd name="connsiteY5" fmla="*/ 1137828 h 1497796"/>
              <a:gd name="connsiteX6" fmla="*/ 115851 w 293766"/>
              <a:gd name="connsiteY6" fmla="*/ 1141966 h 1497796"/>
              <a:gd name="connsiteX7" fmla="*/ 41375 w 293766"/>
              <a:gd name="connsiteY7" fmla="*/ 1100590 h 1497796"/>
              <a:gd name="connsiteX8" fmla="*/ 20687 w 293766"/>
              <a:gd name="connsiteY8" fmla="*/ 1100590 h 1497796"/>
              <a:gd name="connsiteX9" fmla="*/ 0 w 293766"/>
              <a:gd name="connsiteY9" fmla="*/ 1129553 h 1497796"/>
              <a:gd name="connsiteX10" fmla="*/ 4137 w 293766"/>
              <a:gd name="connsiteY10" fmla="*/ 1311606 h 1497796"/>
              <a:gd name="connsiteX11" fmla="*/ 4137 w 293766"/>
              <a:gd name="connsiteY11" fmla="*/ 1497796 h 1497796"/>
              <a:gd name="connsiteX0" fmla="*/ 293766 w 293766"/>
              <a:gd name="connsiteY0" fmla="*/ 0 h 1497796"/>
              <a:gd name="connsiteX1" fmla="*/ 285491 w 293766"/>
              <a:gd name="connsiteY1" fmla="*/ 877162 h 1497796"/>
              <a:gd name="connsiteX2" fmla="*/ 252391 w 293766"/>
              <a:gd name="connsiteY2" fmla="*/ 1013701 h 1497796"/>
              <a:gd name="connsiteX3" fmla="*/ 228225 w 293766"/>
              <a:gd name="connsiteY3" fmla="*/ 1079404 h 1497796"/>
              <a:gd name="connsiteX4" fmla="*/ 182052 w 293766"/>
              <a:gd name="connsiteY4" fmla="*/ 1137828 h 1497796"/>
              <a:gd name="connsiteX5" fmla="*/ 144814 w 293766"/>
              <a:gd name="connsiteY5" fmla="*/ 1137828 h 1497796"/>
              <a:gd name="connsiteX6" fmla="*/ 115851 w 293766"/>
              <a:gd name="connsiteY6" fmla="*/ 1141966 h 1497796"/>
              <a:gd name="connsiteX7" fmla="*/ 41375 w 293766"/>
              <a:gd name="connsiteY7" fmla="*/ 1100590 h 1497796"/>
              <a:gd name="connsiteX8" fmla="*/ 20687 w 293766"/>
              <a:gd name="connsiteY8" fmla="*/ 1100590 h 1497796"/>
              <a:gd name="connsiteX9" fmla="*/ 0 w 293766"/>
              <a:gd name="connsiteY9" fmla="*/ 1129553 h 1497796"/>
              <a:gd name="connsiteX10" fmla="*/ 4137 w 293766"/>
              <a:gd name="connsiteY10" fmla="*/ 1311606 h 1497796"/>
              <a:gd name="connsiteX11" fmla="*/ 4137 w 293766"/>
              <a:gd name="connsiteY11" fmla="*/ 1497796 h 1497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93766" h="1497796">
                <a:moveTo>
                  <a:pt x="293766" y="0"/>
                </a:moveTo>
                <a:cubicBezTo>
                  <a:pt x="291008" y="292387"/>
                  <a:pt x="288249" y="584775"/>
                  <a:pt x="285491" y="877162"/>
                </a:cubicBezTo>
                <a:lnTo>
                  <a:pt x="252391" y="1013701"/>
                </a:lnTo>
                <a:lnTo>
                  <a:pt x="228225" y="1079404"/>
                </a:lnTo>
                <a:lnTo>
                  <a:pt x="182052" y="1137828"/>
                </a:lnTo>
                <a:lnTo>
                  <a:pt x="144814" y="1137828"/>
                </a:lnTo>
                <a:lnTo>
                  <a:pt x="115851" y="1141966"/>
                </a:lnTo>
                <a:lnTo>
                  <a:pt x="41375" y="1100590"/>
                </a:lnTo>
                <a:lnTo>
                  <a:pt x="20687" y="1100590"/>
                </a:lnTo>
                <a:lnTo>
                  <a:pt x="0" y="1129553"/>
                </a:lnTo>
                <a:lnTo>
                  <a:pt x="4137" y="1311606"/>
                </a:lnTo>
                <a:lnTo>
                  <a:pt x="4137" y="1497796"/>
                </a:lnTo>
              </a:path>
            </a:pathLst>
          </a:custGeom>
          <a:noFill/>
          <a:ln w="3810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شكل حر 3"/>
          <p:cNvSpPr/>
          <p:nvPr/>
        </p:nvSpPr>
        <p:spPr>
          <a:xfrm>
            <a:off x="5307821" y="2849930"/>
            <a:ext cx="613571" cy="959077"/>
          </a:xfrm>
          <a:custGeom>
            <a:avLst/>
            <a:gdLst>
              <a:gd name="connsiteX0" fmla="*/ 613571 w 613571"/>
              <a:gd name="connsiteY0" fmla="*/ 0 h 959077"/>
              <a:gd name="connsiteX1" fmla="*/ 610593 w 613571"/>
              <a:gd name="connsiteY1" fmla="*/ 437839 h 959077"/>
              <a:gd name="connsiteX2" fmla="*/ 607614 w 613571"/>
              <a:gd name="connsiteY2" fmla="*/ 476560 h 959077"/>
              <a:gd name="connsiteX3" fmla="*/ 592722 w 613571"/>
              <a:gd name="connsiteY3" fmla="*/ 512302 h 959077"/>
              <a:gd name="connsiteX4" fmla="*/ 580807 w 613571"/>
              <a:gd name="connsiteY4" fmla="*/ 536130 h 959077"/>
              <a:gd name="connsiteX5" fmla="*/ 559958 w 613571"/>
              <a:gd name="connsiteY5" fmla="*/ 551022 h 959077"/>
              <a:gd name="connsiteX6" fmla="*/ 530173 w 613571"/>
              <a:gd name="connsiteY6" fmla="*/ 574850 h 959077"/>
              <a:gd name="connsiteX7" fmla="*/ 482517 w 613571"/>
              <a:gd name="connsiteY7" fmla="*/ 583786 h 959077"/>
              <a:gd name="connsiteX8" fmla="*/ 428904 w 613571"/>
              <a:gd name="connsiteY8" fmla="*/ 589743 h 959077"/>
              <a:gd name="connsiteX9" fmla="*/ 354441 w 613571"/>
              <a:gd name="connsiteY9" fmla="*/ 592721 h 959077"/>
              <a:gd name="connsiteX10" fmla="*/ 309764 w 613571"/>
              <a:gd name="connsiteY10" fmla="*/ 592721 h 959077"/>
              <a:gd name="connsiteX11" fmla="*/ 268065 w 613571"/>
              <a:gd name="connsiteY11" fmla="*/ 592721 h 959077"/>
              <a:gd name="connsiteX12" fmla="*/ 220409 w 613571"/>
              <a:gd name="connsiteY12" fmla="*/ 598678 h 959077"/>
              <a:gd name="connsiteX13" fmla="*/ 172753 w 613571"/>
              <a:gd name="connsiteY13" fmla="*/ 598678 h 959077"/>
              <a:gd name="connsiteX14" fmla="*/ 134032 w 613571"/>
              <a:gd name="connsiteY14" fmla="*/ 601657 h 959077"/>
              <a:gd name="connsiteX15" fmla="*/ 107226 w 613571"/>
              <a:gd name="connsiteY15" fmla="*/ 604635 h 959077"/>
              <a:gd name="connsiteX16" fmla="*/ 83398 w 613571"/>
              <a:gd name="connsiteY16" fmla="*/ 607614 h 959077"/>
              <a:gd name="connsiteX17" fmla="*/ 59570 w 613571"/>
              <a:gd name="connsiteY17" fmla="*/ 622506 h 959077"/>
              <a:gd name="connsiteX18" fmla="*/ 32763 w 613571"/>
              <a:gd name="connsiteY18" fmla="*/ 637399 h 959077"/>
              <a:gd name="connsiteX19" fmla="*/ 5957 w 613571"/>
              <a:gd name="connsiteY19" fmla="*/ 673141 h 959077"/>
              <a:gd name="connsiteX20" fmla="*/ 0 w 613571"/>
              <a:gd name="connsiteY20" fmla="*/ 705905 h 959077"/>
              <a:gd name="connsiteX21" fmla="*/ 2978 w 613571"/>
              <a:gd name="connsiteY21" fmla="*/ 726754 h 959077"/>
              <a:gd name="connsiteX22" fmla="*/ 20849 w 613571"/>
              <a:gd name="connsiteY22" fmla="*/ 839937 h 959077"/>
              <a:gd name="connsiteX23" fmla="*/ 38720 w 613571"/>
              <a:gd name="connsiteY23" fmla="*/ 959077 h 959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613571" h="959077">
                <a:moveTo>
                  <a:pt x="613571" y="0"/>
                </a:moveTo>
                <a:cubicBezTo>
                  <a:pt x="612578" y="145946"/>
                  <a:pt x="611586" y="291893"/>
                  <a:pt x="610593" y="437839"/>
                </a:cubicBezTo>
                <a:lnTo>
                  <a:pt x="607614" y="476560"/>
                </a:lnTo>
                <a:lnTo>
                  <a:pt x="592722" y="512302"/>
                </a:lnTo>
                <a:lnTo>
                  <a:pt x="580807" y="536130"/>
                </a:lnTo>
                <a:lnTo>
                  <a:pt x="559958" y="551022"/>
                </a:lnTo>
                <a:lnTo>
                  <a:pt x="530173" y="574850"/>
                </a:lnTo>
                <a:lnTo>
                  <a:pt x="482517" y="583786"/>
                </a:lnTo>
                <a:lnTo>
                  <a:pt x="428904" y="589743"/>
                </a:lnTo>
                <a:lnTo>
                  <a:pt x="354441" y="592721"/>
                </a:lnTo>
                <a:lnTo>
                  <a:pt x="309764" y="592721"/>
                </a:lnTo>
                <a:lnTo>
                  <a:pt x="268065" y="592721"/>
                </a:lnTo>
                <a:lnTo>
                  <a:pt x="220409" y="598678"/>
                </a:lnTo>
                <a:lnTo>
                  <a:pt x="172753" y="598678"/>
                </a:lnTo>
                <a:lnTo>
                  <a:pt x="134032" y="601657"/>
                </a:lnTo>
                <a:lnTo>
                  <a:pt x="107226" y="604635"/>
                </a:lnTo>
                <a:lnTo>
                  <a:pt x="83398" y="607614"/>
                </a:lnTo>
                <a:lnTo>
                  <a:pt x="59570" y="622506"/>
                </a:lnTo>
                <a:lnTo>
                  <a:pt x="32763" y="637399"/>
                </a:lnTo>
                <a:lnTo>
                  <a:pt x="5957" y="673141"/>
                </a:lnTo>
                <a:lnTo>
                  <a:pt x="0" y="705905"/>
                </a:lnTo>
                <a:lnTo>
                  <a:pt x="2978" y="726754"/>
                </a:lnTo>
                <a:lnTo>
                  <a:pt x="20849" y="839937"/>
                </a:lnTo>
                <a:lnTo>
                  <a:pt x="38720" y="959077"/>
                </a:lnTo>
              </a:path>
            </a:pathLst>
          </a:custGeom>
          <a:noFill/>
          <a:ln w="38100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شكل حر 4"/>
          <p:cNvSpPr/>
          <p:nvPr/>
        </p:nvSpPr>
        <p:spPr>
          <a:xfrm>
            <a:off x="4145954" y="3932712"/>
            <a:ext cx="326571" cy="445324"/>
          </a:xfrm>
          <a:custGeom>
            <a:avLst/>
            <a:gdLst>
              <a:gd name="connsiteX0" fmla="*/ 0 w 326571"/>
              <a:gd name="connsiteY0" fmla="*/ 445324 h 445324"/>
              <a:gd name="connsiteX1" fmla="*/ 41563 w 326571"/>
              <a:gd name="connsiteY1" fmla="*/ 124691 h 445324"/>
              <a:gd name="connsiteX2" fmla="*/ 65314 w 326571"/>
              <a:gd name="connsiteY2" fmla="*/ 17813 h 445324"/>
              <a:gd name="connsiteX3" fmla="*/ 89065 w 326571"/>
              <a:gd name="connsiteY3" fmla="*/ 0 h 445324"/>
              <a:gd name="connsiteX4" fmla="*/ 112815 w 326571"/>
              <a:gd name="connsiteY4" fmla="*/ 0 h 445324"/>
              <a:gd name="connsiteX5" fmla="*/ 124691 w 326571"/>
              <a:gd name="connsiteY5" fmla="*/ 17813 h 445324"/>
              <a:gd name="connsiteX6" fmla="*/ 195942 w 326571"/>
              <a:gd name="connsiteY6" fmla="*/ 124691 h 445324"/>
              <a:gd name="connsiteX7" fmla="*/ 326571 w 326571"/>
              <a:gd name="connsiteY7" fmla="*/ 332509 h 44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6571" h="445324">
                <a:moveTo>
                  <a:pt x="0" y="445324"/>
                </a:moveTo>
                <a:lnTo>
                  <a:pt x="41563" y="124691"/>
                </a:lnTo>
                <a:lnTo>
                  <a:pt x="65314" y="17813"/>
                </a:lnTo>
                <a:lnTo>
                  <a:pt x="89065" y="0"/>
                </a:lnTo>
                <a:lnTo>
                  <a:pt x="112815" y="0"/>
                </a:lnTo>
                <a:lnTo>
                  <a:pt x="124691" y="17813"/>
                </a:lnTo>
                <a:lnTo>
                  <a:pt x="195942" y="124691"/>
                </a:lnTo>
                <a:lnTo>
                  <a:pt x="326571" y="332509"/>
                </a:lnTo>
              </a:path>
            </a:pathLst>
          </a:custGeom>
          <a:noFill/>
          <a:ln w="28575">
            <a:solidFill>
              <a:srgbClr val="FF0000">
                <a:alpha val="6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419600" y="5105400"/>
            <a:ext cx="40641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Heydar</a:t>
            </a:r>
            <a:r>
              <a:rPr lang="en-GB" alt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Aliyev</a:t>
            </a:r>
            <a:r>
              <a:rPr lang="en-GB" alt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Center</a:t>
            </a:r>
            <a:r>
              <a:rPr lang="en-GB" alt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alt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Baku, Azerbaijan</a:t>
            </a:r>
            <a:endParaRPr lang="en-GB" alt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0" grpId="0" animBg="1"/>
      <p:bldP spid="11" grpId="0" animBg="1"/>
      <p:bldP spid="12" grpId="0" animBg="1"/>
      <p:bldP spid="13" grpId="0" animBg="1"/>
      <p:bldP spid="14" grpId="0" animBg="1"/>
      <p:bldP spid="15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ORGANIK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16" name="عنصر نائب للمحتوى 2"/>
          <p:cNvSpPr txBox="1">
            <a:spLocks/>
          </p:cNvSpPr>
          <p:nvPr/>
        </p:nvSpPr>
        <p:spPr bwMode="auto">
          <a:xfrm>
            <a:off x="381000" y="5867400"/>
            <a:ext cx="8304213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ctr" rtl="0">
              <a:buFont typeface="Wingdings 3" pitchFamily="18" charset="2"/>
              <a:buNone/>
            </a:pPr>
            <a:r>
              <a:rPr lang="id-ID" altLang="en-US" sz="28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Sudut 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hampir tidak ada sudut, hanya kurva</a:t>
            </a:r>
            <a:r>
              <a:rPr lang="en-US" altLang="en-US" sz="28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.</a:t>
            </a:r>
            <a:endParaRPr lang="en-GB" altLang="en-US" sz="2800" dirty="0">
              <a:solidFill>
                <a:srgbClr val="002060"/>
              </a:solidFill>
              <a:latin typeface="Humnst777 BT" pitchFamily="34" charset="0"/>
              <a:cs typeface="Times New Roman" pitchFamily="18" charset="0"/>
            </a:endParaRPr>
          </a:p>
        </p:txBody>
      </p:sp>
      <p:pic>
        <p:nvPicPr>
          <p:cNvPr id="17" name="Picture 2" descr="E:\Husam\University\Special Topics In Architecture\deconstruction architecture\Photographs-of-Zaha-Hadids-Heydar-Aliyev-Centre-by-Helene-Binet-dezeen_ss_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5800" y="998116"/>
            <a:ext cx="7696200" cy="470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838200" y="5257800"/>
            <a:ext cx="40641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Heydar</a:t>
            </a:r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Aliyev</a:t>
            </a:r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Center</a:t>
            </a:r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Baku, Azerbaijan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6" grpId="0" animBg="1"/>
      <p:bldP spid="15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ORGANIK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7" name="عنصر نائب للمحتوى 2"/>
          <p:cNvSpPr txBox="1">
            <a:spLocks/>
          </p:cNvSpPr>
          <p:nvPr/>
        </p:nvSpPr>
        <p:spPr bwMode="auto">
          <a:xfrm>
            <a:off x="228600" y="5638800"/>
            <a:ext cx="8553956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marL="0" algn="ctr" rtl="0">
              <a:buFont typeface="Wingdings 3" pitchFamily="18" charset="2"/>
              <a:buNone/>
            </a:pPr>
            <a:r>
              <a:rPr lang="id-ID" altLang="en-US" sz="2600" b="1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Penampakan volume dasar asli </a:t>
            </a:r>
            <a:r>
              <a:rPr lang="en-US" altLang="en-US" sz="26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: </a:t>
            </a:r>
            <a:r>
              <a:rPr lang="id-ID" altLang="en-US" sz="26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menghilang</a:t>
            </a:r>
            <a:r>
              <a:rPr lang="en-US" altLang="en-US" sz="260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.</a:t>
            </a:r>
            <a:endParaRPr lang="en-GB" altLang="en-US" sz="2600" dirty="0">
              <a:solidFill>
                <a:srgbClr val="002060"/>
              </a:solidFill>
              <a:latin typeface="Humnst777 BT" pitchFamily="34" charset="0"/>
              <a:cs typeface="Times New Roman" pitchFamily="18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294192" y="1066800"/>
            <a:ext cx="8545008" cy="4419600"/>
            <a:chOff x="294192" y="1066800"/>
            <a:chExt cx="7819927" cy="3962400"/>
          </a:xfrm>
        </p:grpSpPr>
        <p:pic>
          <p:nvPicPr>
            <p:cNvPr id="9" name="Picture 2" descr="E:\Husam\University\Special Topics In Architecture\deconstruction architecture\Zaha_Hadid_Cultural_Center_Drawings_Site01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94192" y="1066800"/>
              <a:ext cx="7819927" cy="396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شكل حر 1"/>
            <p:cNvSpPr/>
            <p:nvPr/>
          </p:nvSpPr>
          <p:spPr>
            <a:xfrm>
              <a:off x="4610723" y="1905935"/>
              <a:ext cx="2086851" cy="2176609"/>
            </a:xfrm>
            <a:custGeom>
              <a:avLst/>
              <a:gdLst>
                <a:gd name="connsiteX0" fmla="*/ 0 w 2086851"/>
                <a:gd name="connsiteY0" fmla="*/ 5610 h 2176609"/>
                <a:gd name="connsiteX1" fmla="*/ 1273428 w 2086851"/>
                <a:gd name="connsiteY1" fmla="*/ 11220 h 2176609"/>
                <a:gd name="connsiteX2" fmla="*/ 1273428 w 2086851"/>
                <a:gd name="connsiteY2" fmla="*/ 50488 h 2176609"/>
                <a:gd name="connsiteX3" fmla="*/ 1452942 w 2086851"/>
                <a:gd name="connsiteY3" fmla="*/ 11220 h 2176609"/>
                <a:gd name="connsiteX4" fmla="*/ 1458552 w 2086851"/>
                <a:gd name="connsiteY4" fmla="*/ 44878 h 2176609"/>
                <a:gd name="connsiteX5" fmla="*/ 1654896 w 2086851"/>
                <a:gd name="connsiteY5" fmla="*/ 16829 h 2176609"/>
                <a:gd name="connsiteX6" fmla="*/ 1660505 w 2086851"/>
                <a:gd name="connsiteY6" fmla="*/ 50488 h 2176609"/>
                <a:gd name="connsiteX7" fmla="*/ 1851239 w 2086851"/>
                <a:gd name="connsiteY7" fmla="*/ 0 h 2176609"/>
                <a:gd name="connsiteX8" fmla="*/ 1851239 w 2086851"/>
                <a:gd name="connsiteY8" fmla="*/ 667568 h 2176609"/>
                <a:gd name="connsiteX9" fmla="*/ 2086851 w 2086851"/>
                <a:gd name="connsiteY9" fmla="*/ 667568 h 2176609"/>
                <a:gd name="connsiteX10" fmla="*/ 1671725 w 2086851"/>
                <a:gd name="connsiteY10" fmla="*/ 2176609 h 2176609"/>
                <a:gd name="connsiteX11" fmla="*/ 1037816 w 2086851"/>
                <a:gd name="connsiteY11" fmla="*/ 2081242 h 2176609"/>
                <a:gd name="connsiteX12" fmla="*/ 757325 w 2086851"/>
                <a:gd name="connsiteY12" fmla="*/ 1969045 h 2176609"/>
                <a:gd name="connsiteX13" fmla="*/ 510493 w 2086851"/>
                <a:gd name="connsiteY13" fmla="*/ 1935386 h 2176609"/>
                <a:gd name="connsiteX14" fmla="*/ 370248 w 2086851"/>
                <a:gd name="connsiteY14" fmla="*/ 1929777 h 2176609"/>
                <a:gd name="connsiteX15" fmla="*/ 235612 w 2086851"/>
                <a:gd name="connsiteY15" fmla="*/ 1127573 h 2176609"/>
                <a:gd name="connsiteX16" fmla="*/ 241222 w 2086851"/>
                <a:gd name="connsiteY16" fmla="*/ 1054645 h 2176609"/>
                <a:gd name="connsiteX17" fmla="*/ 258051 w 2086851"/>
                <a:gd name="connsiteY17" fmla="*/ 1037816 h 2176609"/>
                <a:gd name="connsiteX18" fmla="*/ 353418 w 2086851"/>
                <a:gd name="connsiteY18" fmla="*/ 1009767 h 2176609"/>
                <a:gd name="connsiteX19" fmla="*/ 499273 w 2086851"/>
                <a:gd name="connsiteY19" fmla="*/ 998547 h 2176609"/>
                <a:gd name="connsiteX20" fmla="*/ 633909 w 2086851"/>
                <a:gd name="connsiteY20" fmla="*/ 987328 h 2176609"/>
                <a:gd name="connsiteX21" fmla="*/ 734886 w 2086851"/>
                <a:gd name="connsiteY21" fmla="*/ 981718 h 2176609"/>
                <a:gd name="connsiteX22" fmla="*/ 785374 w 2086851"/>
                <a:gd name="connsiteY22" fmla="*/ 970498 h 2176609"/>
                <a:gd name="connsiteX23" fmla="*/ 807813 w 2086851"/>
                <a:gd name="connsiteY23" fmla="*/ 942449 h 2176609"/>
                <a:gd name="connsiteX24" fmla="*/ 824643 w 2086851"/>
                <a:gd name="connsiteY24" fmla="*/ 897571 h 2176609"/>
                <a:gd name="connsiteX25" fmla="*/ 824643 w 2086851"/>
                <a:gd name="connsiteY25" fmla="*/ 835863 h 2176609"/>
                <a:gd name="connsiteX26" fmla="*/ 824643 w 2086851"/>
                <a:gd name="connsiteY26" fmla="*/ 690007 h 2176609"/>
                <a:gd name="connsiteX27" fmla="*/ 830253 w 2086851"/>
                <a:gd name="connsiteY27" fmla="*/ 639519 h 2176609"/>
                <a:gd name="connsiteX28" fmla="*/ 684397 w 2086851"/>
                <a:gd name="connsiteY28" fmla="*/ 706837 h 2176609"/>
                <a:gd name="connsiteX29" fmla="*/ 566591 w 2086851"/>
                <a:gd name="connsiteY29" fmla="*/ 762935 h 2176609"/>
                <a:gd name="connsiteX30" fmla="*/ 426346 w 2086851"/>
                <a:gd name="connsiteY30" fmla="*/ 813423 h 2176609"/>
                <a:gd name="connsiteX31" fmla="*/ 274881 w 2086851"/>
                <a:gd name="connsiteY31" fmla="*/ 858302 h 2176609"/>
                <a:gd name="connsiteX32" fmla="*/ 185124 w 2086851"/>
                <a:gd name="connsiteY32" fmla="*/ 869521 h 2176609"/>
                <a:gd name="connsiteX33" fmla="*/ 140245 w 2086851"/>
                <a:gd name="connsiteY33" fmla="*/ 858302 h 2176609"/>
                <a:gd name="connsiteX34" fmla="*/ 117806 w 2086851"/>
                <a:gd name="connsiteY34" fmla="*/ 790984 h 2176609"/>
                <a:gd name="connsiteX35" fmla="*/ 61708 w 2086851"/>
                <a:gd name="connsiteY35" fmla="*/ 633909 h 2176609"/>
                <a:gd name="connsiteX36" fmla="*/ 11220 w 2086851"/>
                <a:gd name="connsiteY36" fmla="*/ 426346 h 2176609"/>
                <a:gd name="connsiteX37" fmla="*/ 5610 w 2086851"/>
                <a:gd name="connsiteY37" fmla="*/ 269271 h 2176609"/>
                <a:gd name="connsiteX38" fmla="*/ 5610 w 2086851"/>
                <a:gd name="connsiteY38" fmla="*/ 78537 h 2176609"/>
                <a:gd name="connsiteX39" fmla="*/ 0 w 2086851"/>
                <a:gd name="connsiteY39" fmla="*/ 5610 h 21766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086851" h="2176609">
                  <a:moveTo>
                    <a:pt x="0" y="5610"/>
                  </a:moveTo>
                  <a:lnTo>
                    <a:pt x="1273428" y="11220"/>
                  </a:lnTo>
                  <a:lnTo>
                    <a:pt x="1273428" y="50488"/>
                  </a:lnTo>
                  <a:lnTo>
                    <a:pt x="1452942" y="11220"/>
                  </a:lnTo>
                  <a:lnTo>
                    <a:pt x="1458552" y="44878"/>
                  </a:lnTo>
                  <a:lnTo>
                    <a:pt x="1654896" y="16829"/>
                  </a:lnTo>
                  <a:lnTo>
                    <a:pt x="1660505" y="50488"/>
                  </a:lnTo>
                  <a:lnTo>
                    <a:pt x="1851239" y="0"/>
                  </a:lnTo>
                  <a:lnTo>
                    <a:pt x="1851239" y="667568"/>
                  </a:lnTo>
                  <a:lnTo>
                    <a:pt x="2086851" y="667568"/>
                  </a:lnTo>
                  <a:lnTo>
                    <a:pt x="1671725" y="2176609"/>
                  </a:lnTo>
                  <a:lnTo>
                    <a:pt x="1037816" y="2081242"/>
                  </a:lnTo>
                  <a:lnTo>
                    <a:pt x="757325" y="1969045"/>
                  </a:lnTo>
                  <a:lnTo>
                    <a:pt x="510493" y="1935386"/>
                  </a:lnTo>
                  <a:lnTo>
                    <a:pt x="370248" y="1929777"/>
                  </a:lnTo>
                  <a:lnTo>
                    <a:pt x="235612" y="1127573"/>
                  </a:lnTo>
                  <a:lnTo>
                    <a:pt x="241222" y="1054645"/>
                  </a:lnTo>
                  <a:lnTo>
                    <a:pt x="258051" y="1037816"/>
                  </a:lnTo>
                  <a:lnTo>
                    <a:pt x="353418" y="1009767"/>
                  </a:lnTo>
                  <a:lnTo>
                    <a:pt x="499273" y="998547"/>
                  </a:lnTo>
                  <a:lnTo>
                    <a:pt x="633909" y="987328"/>
                  </a:lnTo>
                  <a:lnTo>
                    <a:pt x="734886" y="981718"/>
                  </a:lnTo>
                  <a:lnTo>
                    <a:pt x="785374" y="970498"/>
                  </a:lnTo>
                  <a:lnTo>
                    <a:pt x="807813" y="942449"/>
                  </a:lnTo>
                  <a:lnTo>
                    <a:pt x="824643" y="897571"/>
                  </a:lnTo>
                  <a:lnTo>
                    <a:pt x="824643" y="835863"/>
                  </a:lnTo>
                  <a:lnTo>
                    <a:pt x="824643" y="690007"/>
                  </a:lnTo>
                  <a:lnTo>
                    <a:pt x="830253" y="639519"/>
                  </a:lnTo>
                  <a:lnTo>
                    <a:pt x="684397" y="706837"/>
                  </a:lnTo>
                  <a:lnTo>
                    <a:pt x="566591" y="762935"/>
                  </a:lnTo>
                  <a:lnTo>
                    <a:pt x="426346" y="813423"/>
                  </a:lnTo>
                  <a:lnTo>
                    <a:pt x="274881" y="858302"/>
                  </a:lnTo>
                  <a:lnTo>
                    <a:pt x="185124" y="869521"/>
                  </a:lnTo>
                  <a:lnTo>
                    <a:pt x="140245" y="858302"/>
                  </a:lnTo>
                  <a:lnTo>
                    <a:pt x="117806" y="790984"/>
                  </a:lnTo>
                  <a:lnTo>
                    <a:pt x="61708" y="633909"/>
                  </a:lnTo>
                  <a:lnTo>
                    <a:pt x="11220" y="426346"/>
                  </a:lnTo>
                  <a:lnTo>
                    <a:pt x="5610" y="269271"/>
                  </a:lnTo>
                  <a:lnTo>
                    <a:pt x="5610" y="78537"/>
                  </a:lnTo>
                  <a:lnTo>
                    <a:pt x="0" y="5610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457200" y="1219200"/>
            <a:ext cx="40641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Heydar</a:t>
            </a:r>
            <a:r>
              <a:rPr lang="en-GB" alt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Aliyev</a:t>
            </a:r>
            <a:r>
              <a:rPr lang="en-GB" alt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Center</a:t>
            </a:r>
            <a:r>
              <a:rPr lang="en-GB" alt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alt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Baku, Azerbaijan</a:t>
            </a:r>
            <a:endParaRPr lang="en-GB" alt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7" grpId="0" animBg="1"/>
      <p:bldP spid="1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ORGANIK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11" name="عنصر نائب للمحتوى 2"/>
          <p:cNvSpPr txBox="1">
            <a:spLocks/>
          </p:cNvSpPr>
          <p:nvPr/>
        </p:nvSpPr>
        <p:spPr bwMode="auto">
          <a:xfrm>
            <a:off x="381000" y="5867400"/>
            <a:ext cx="8304213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ctr" rtl="0">
              <a:buNone/>
            </a:pPr>
            <a:r>
              <a:rPr lang="en-US" altLang="en-US" sz="2800" b="1" dirty="0">
                <a:latin typeface="Times New Roman" pitchFamily="18" charset="0"/>
                <a:cs typeface="Times New Roman" pitchFamily="18" charset="0"/>
              </a:rPr>
              <a:t>Articulation</a:t>
            </a:r>
            <a:r>
              <a:rPr lang="en-US" altLang="en-US" sz="2800" dirty="0">
                <a:latin typeface="Times New Roman" pitchFamily="18" charset="0"/>
                <a:cs typeface="Times New Roman" pitchFamily="18" charset="0"/>
              </a:rPr>
              <a:t>: sculpturing.</a:t>
            </a:r>
            <a:endParaRPr lang="en-GB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3" descr="E:\Husam\University\Special Topics In Architecture\deconstruction architecture\Heydar Aliyev Cultural Center by Zaha Hadid0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8599" y="1143000"/>
            <a:ext cx="8740841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457200" y="1219200"/>
            <a:ext cx="40641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Heydar</a:t>
            </a:r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Aliyev</a:t>
            </a:r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Center</a:t>
            </a:r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Baku, Azerbaijan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1" grpId="0" animBg="1"/>
      <p:bldP spid="15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ORGANIK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9" name="Picture 2" descr="E:\Husam\University\Special Topics In Architecture\deconstruction architecture\zaha-hadid-heydar-aliyev-center-baku-azerbaijan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14400"/>
            <a:ext cx="8610600" cy="5368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عنصر نائب للمحتوى 2"/>
          <p:cNvSpPr txBox="1">
            <a:spLocks/>
          </p:cNvSpPr>
          <p:nvPr/>
        </p:nvSpPr>
        <p:spPr bwMode="auto">
          <a:xfrm>
            <a:off x="458787" y="6248400"/>
            <a:ext cx="8304213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ctr" rtl="0">
              <a:buNone/>
            </a:pPr>
            <a:r>
              <a:rPr lang="id-ID" altLang="en-US" sz="2800" b="1" dirty="0" smtClean="0">
                <a:latin typeface="Humnst777 BT" pitchFamily="34" charset="0"/>
                <a:cs typeface="Times New Roman" pitchFamily="18" charset="0"/>
              </a:rPr>
              <a:t>Bukaan </a:t>
            </a:r>
            <a:r>
              <a:rPr lang="en-US" altLang="en-US" sz="2800" dirty="0" smtClean="0">
                <a:latin typeface="Humnst777 BT" pitchFamily="34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latin typeface="Humnst777 BT" pitchFamily="34" charset="0"/>
                <a:cs typeface="Times New Roman" pitchFamily="18" charset="0"/>
              </a:rPr>
              <a:t>sebagian besar oleh penambahan</a:t>
            </a:r>
            <a:r>
              <a:rPr lang="en-US" altLang="en-US" sz="2800" dirty="0" smtClean="0">
                <a:latin typeface="Humnst777 BT" pitchFamily="34" charset="0"/>
                <a:cs typeface="Times New Roman" pitchFamily="18" charset="0"/>
              </a:rPr>
              <a:t>.</a:t>
            </a:r>
            <a:endParaRPr lang="en-GB" altLang="en-US" sz="2800" dirty="0">
              <a:latin typeface="Humnst777 BT" pitchFamily="34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4800" y="914400"/>
            <a:ext cx="40641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Heydar</a:t>
            </a:r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Aliyev</a:t>
            </a:r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Center</a:t>
            </a:r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Baku, Azerbaijan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7" grpId="0" animBg="1"/>
      <p:bldP spid="15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ORGANIK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95399"/>
            <a:ext cx="84582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457200" y="6096000"/>
            <a:ext cx="49103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Mix-use Building -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Belgrade, Serbia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(Zaha Hadid)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1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ORGANIK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4" name="Picture 2" descr="E:\Husam\University\Special Topics In Architecture\deconstruction architecture\1288985757-40-raal-approach-from-car-park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1000" y="1371600"/>
            <a:ext cx="8460094" cy="4178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457200" y="5193268"/>
            <a:ext cx="6553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Design Museum Holon- </a:t>
            </a:r>
            <a:r>
              <a:rPr lang="en-GB" alt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Holon, I</a:t>
            </a:r>
            <a:r>
              <a:rPr lang="en-GB" alt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srael</a:t>
            </a:r>
            <a:r>
              <a:rPr lang="id-ID" alt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GB" alt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Ron Arad Architects </a:t>
            </a:r>
            <a:r>
              <a:rPr lang="id-ID" alt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GB" alt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ORGANIK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4" name="Picture 2" descr="https://fbcdn-sphotos-a-a.akamaihd.net/hphotos-ak-ash2/s720x720/431574_520867111279151_60128548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67" y="1295400"/>
            <a:ext cx="8669867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04800" y="5638800"/>
            <a:ext cx="838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Interfaith Chapel Proposal -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Florida, USA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Brooks + </a:t>
            </a:r>
            <a:r>
              <a:rPr lang="en-GB" alt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Scarpa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Architects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5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ORGANIK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4" name="Picture 2" descr="https://fbcdn-sphotos-a-a.akamaihd.net/hphotos-ak-ash2/s720x720/556490_529537310412131_67913930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0"/>
            <a:ext cx="8849033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04800" y="5562600"/>
            <a:ext cx="8077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Dalian Planning Museum -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Dalian, China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 Design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5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ORGANIK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4" name="Picture 2" descr="E:\Husam\University\Special Topics In Architecture\deconstruction architecture\50a642feb3fc4b46eb00006a_galaxy-soho-zaha-hadid-architects-by-hufton-crow_zh_galaxy_soho_00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" y="1828800"/>
            <a:ext cx="8904189" cy="3747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2400" y="1905000"/>
            <a:ext cx="43268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Galaxy Soho -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Beijing, China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(Zaha Hadid)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5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505200"/>
            <a:ext cx="8229600" cy="6858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 algn="l"/>
            <a:r>
              <a:rPr lang="id-ID" sz="4800" b="1" dirty="0" smtClean="0">
                <a:solidFill>
                  <a:srgbClr val="002060"/>
                </a:solidFill>
                <a:latin typeface="Humanst521 BT" pitchFamily="34" charset="0"/>
              </a:rPr>
              <a:t>Karakteristik Desain</a:t>
            </a:r>
            <a:endParaRPr lang="en-US" sz="4800" b="1" dirty="0">
              <a:solidFill>
                <a:srgbClr val="002060"/>
              </a:solidFill>
              <a:latin typeface="Humanst521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1000" y="4191000"/>
            <a:ext cx="8763000" cy="1066800"/>
          </a:xfrm>
          <a:solidFill>
            <a:srgbClr val="FFFF99">
              <a:alpha val="49020"/>
            </a:srgbClr>
          </a:solidFill>
        </p:spPr>
        <p:txBody>
          <a:bodyPr/>
          <a:lstStyle/>
          <a:p>
            <a:pPr>
              <a:buNone/>
            </a:pPr>
            <a:r>
              <a:rPr lang="id-ID" sz="5400" dirty="0" smtClean="0">
                <a:solidFill>
                  <a:srgbClr val="FF0066"/>
                </a:solidFill>
                <a:latin typeface="Humanst521 BT" pitchFamily="34" charset="0"/>
              </a:rPr>
              <a:t>CHAOS </a:t>
            </a:r>
            <a:r>
              <a:rPr lang="id-ID" sz="5400" dirty="0" smtClean="0">
                <a:solidFill>
                  <a:srgbClr val="FF0066"/>
                </a:solidFill>
                <a:latin typeface="Humanst521 Lt BT" pitchFamily="34" charset="0"/>
              </a:rPr>
              <a:t>(KEKACAUAN)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CHAOS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4" name="عنصر نائب للمحتوى 2"/>
          <p:cNvSpPr txBox="1">
            <a:spLocks/>
          </p:cNvSpPr>
          <p:nvPr/>
        </p:nvSpPr>
        <p:spPr bwMode="auto">
          <a:xfrm>
            <a:off x="609600" y="1447800"/>
            <a:ext cx="8153399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Defini</a:t>
            </a:r>
            <a:r>
              <a:rPr lang="id-ID" altLang="en-US" sz="2800" b="1" kern="0" dirty="0" smtClean="0">
                <a:solidFill>
                  <a:srgbClr val="002060"/>
                </a:solidFill>
                <a:latin typeface="Humnst777 BT" pitchFamily="34" charset="0"/>
                <a:cs typeface="Times New Roman" pitchFamily="18" charset="0"/>
              </a:rPr>
              <a:t>s</a:t>
            </a:r>
            <a:r>
              <a:rPr kumimoji="0" lang="en-US" altLang="en-US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i</a:t>
            </a:r>
            <a:r>
              <a:rPr kumimoji="0" lang="en-US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: </a:t>
            </a:r>
            <a:r>
              <a:rPr kumimoji="0" lang="id-ID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T" pitchFamily="34" charset="0"/>
                <a:cs typeface="Times New Roman" pitchFamily="18" charset="0"/>
              </a:rPr>
              <a:t>terutama tersusun dari komposisi rumit volume campuran dengan variasi garis &amp; sudut yang sangat kaya.</a:t>
            </a:r>
            <a:endParaRPr kumimoji="0" lang="en-GB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umnst777 BT" pitchFamily="34" charset="0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umnst777 BT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CHAOS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4" name="عنصر نائب للمحتوى 2"/>
          <p:cNvSpPr txBox="1">
            <a:spLocks/>
          </p:cNvSpPr>
          <p:nvPr/>
        </p:nvSpPr>
        <p:spPr bwMode="auto">
          <a:xfrm>
            <a:off x="533400" y="1584325"/>
            <a:ext cx="8742363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id-ID" altLang="en-US" sz="280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lkCn BT" pitchFamily="34" charset="0"/>
                <a:cs typeface="Times New Roman" pitchFamily="18" charset="0"/>
              </a:rPr>
              <a:t>Arsitek</a:t>
            </a:r>
            <a:r>
              <a:rPr kumimoji="0" lang="id-ID" altLang="en-US" sz="2800" i="0" u="none" strike="noStrike" kern="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lkCn BT" pitchFamily="34" charset="0"/>
                <a:cs typeface="Times New Roman" pitchFamily="18" charset="0"/>
              </a:rPr>
              <a:t> terkemuka</a:t>
            </a:r>
            <a:r>
              <a:rPr kumimoji="0" lang="en-US" altLang="en-US" sz="280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umnst777 BlkCn BT" pitchFamily="34" charset="0"/>
                <a:cs typeface="Times New Roman" pitchFamily="18" charset="0"/>
              </a:rPr>
              <a:t>:</a:t>
            </a:r>
            <a:endParaRPr kumimoji="0" lang="en-GB" altLang="en-US" sz="280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umnst777 BlkCn BT" pitchFamily="34" charset="0"/>
              <a:cs typeface="Times New Roman" pitchFamily="18" charset="0"/>
            </a:endParaRPr>
          </a:p>
        </p:txBody>
      </p:sp>
      <p:sp>
        <p:nvSpPr>
          <p:cNvPr id="5" name="عنصر نائب للمحتوى 2"/>
          <p:cNvSpPr txBox="1">
            <a:spLocks/>
          </p:cNvSpPr>
          <p:nvPr/>
        </p:nvSpPr>
        <p:spPr bwMode="auto">
          <a:xfrm>
            <a:off x="1094335" y="5120814"/>
            <a:ext cx="7872684" cy="1044677"/>
          </a:xfrm>
          <a:custGeom>
            <a:avLst/>
            <a:gdLst>
              <a:gd name="connsiteX0" fmla="*/ 0 w 6781800"/>
              <a:gd name="connsiteY0" fmla="*/ 0 h 838200"/>
              <a:gd name="connsiteX1" fmla="*/ 6781800 w 6781800"/>
              <a:gd name="connsiteY1" fmla="*/ 0 h 838200"/>
              <a:gd name="connsiteX2" fmla="*/ 6781800 w 6781800"/>
              <a:gd name="connsiteY2" fmla="*/ 838200 h 838200"/>
              <a:gd name="connsiteX3" fmla="*/ 0 w 6781800"/>
              <a:gd name="connsiteY3" fmla="*/ 838200 h 838200"/>
              <a:gd name="connsiteX4" fmla="*/ 0 w 6781800"/>
              <a:gd name="connsiteY4" fmla="*/ 0 h 838200"/>
              <a:gd name="connsiteX0" fmla="*/ 0 w 7135265"/>
              <a:gd name="connsiteY0" fmla="*/ 0 h 838200"/>
              <a:gd name="connsiteX1" fmla="*/ 7135265 w 7135265"/>
              <a:gd name="connsiteY1" fmla="*/ 0 h 838200"/>
              <a:gd name="connsiteX2" fmla="*/ 7135265 w 7135265"/>
              <a:gd name="connsiteY2" fmla="*/ 838200 h 838200"/>
              <a:gd name="connsiteX3" fmla="*/ 353465 w 7135265"/>
              <a:gd name="connsiteY3" fmla="*/ 838200 h 838200"/>
              <a:gd name="connsiteX4" fmla="*/ 0 w 7135265"/>
              <a:gd name="connsiteY4" fmla="*/ 0 h 838200"/>
              <a:gd name="connsiteX0" fmla="*/ 0 w 7872684"/>
              <a:gd name="connsiteY0" fmla="*/ 14748 h 852948"/>
              <a:gd name="connsiteX1" fmla="*/ 7872684 w 7872684"/>
              <a:gd name="connsiteY1" fmla="*/ 0 h 852948"/>
              <a:gd name="connsiteX2" fmla="*/ 7135265 w 7872684"/>
              <a:gd name="connsiteY2" fmla="*/ 852948 h 852948"/>
              <a:gd name="connsiteX3" fmla="*/ 353465 w 7872684"/>
              <a:gd name="connsiteY3" fmla="*/ 852948 h 852948"/>
              <a:gd name="connsiteX4" fmla="*/ 0 w 7872684"/>
              <a:gd name="connsiteY4" fmla="*/ 14748 h 852948"/>
              <a:gd name="connsiteX0" fmla="*/ 0 w 7872684"/>
              <a:gd name="connsiteY0" fmla="*/ 14748 h 1044677"/>
              <a:gd name="connsiteX1" fmla="*/ 7872684 w 7872684"/>
              <a:gd name="connsiteY1" fmla="*/ 0 h 1044677"/>
              <a:gd name="connsiteX2" fmla="*/ 6899291 w 7872684"/>
              <a:gd name="connsiteY2" fmla="*/ 1044677 h 1044677"/>
              <a:gd name="connsiteX3" fmla="*/ 353465 w 7872684"/>
              <a:gd name="connsiteY3" fmla="*/ 852948 h 1044677"/>
              <a:gd name="connsiteX4" fmla="*/ 0 w 7872684"/>
              <a:gd name="connsiteY4" fmla="*/ 14748 h 1044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72684" h="1044677">
                <a:moveTo>
                  <a:pt x="0" y="14748"/>
                </a:moveTo>
                <a:lnTo>
                  <a:pt x="7872684" y="0"/>
                </a:lnTo>
                <a:lnTo>
                  <a:pt x="6899291" y="1044677"/>
                </a:lnTo>
                <a:lnTo>
                  <a:pt x="353465" y="852948"/>
                </a:lnTo>
                <a:lnTo>
                  <a:pt x="0" y="14748"/>
                </a:lnTo>
                <a:close/>
              </a:path>
            </a:pathLst>
          </a:custGeom>
          <a:solidFill>
            <a:schemeClr val="accent1">
              <a:lumMod val="50000"/>
              <a:alpha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tIns="180000"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>
            <a:lvl1pPr marL="342900" indent="-3429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457200" rtl="1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0" eaLnBrk="1" hangingPunct="1">
              <a:buFont typeface="Wingdings 3" pitchFamily="18" charset="2"/>
              <a:buNone/>
              <a:defRPr/>
            </a:pPr>
            <a:r>
              <a:rPr lang="en-US" altLang="en-US" sz="36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Frank </a:t>
            </a:r>
            <a:r>
              <a:rPr lang="en-US" altLang="en-US" sz="3600" dirty="0" err="1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wis721 Hv BT" pitchFamily="34" charset="0"/>
                <a:cs typeface="Times New Roman" pitchFamily="18" charset="0"/>
              </a:rPr>
              <a:t>Gehry</a:t>
            </a:r>
            <a:endParaRPr lang="en-US" altLang="en-US" sz="3600" dirty="0" smtClean="0">
              <a:solidFill>
                <a:srgbClr val="FFFF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Swis721 Hv BT" pitchFamily="34" charset="0"/>
              <a:cs typeface="Times New Roman" pitchFamily="18" charset="0"/>
            </a:endParaRPr>
          </a:p>
        </p:txBody>
      </p:sp>
      <p:sp>
        <p:nvSpPr>
          <p:cNvPr id="6" name="شكل حر 14"/>
          <p:cNvSpPr/>
          <p:nvPr/>
        </p:nvSpPr>
        <p:spPr>
          <a:xfrm>
            <a:off x="215900" y="2209800"/>
            <a:ext cx="2832100" cy="2773363"/>
          </a:xfrm>
          <a:custGeom>
            <a:avLst/>
            <a:gdLst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0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61187 w 2861187"/>
              <a:gd name="connsiteY0" fmla="*/ 2772697 h 2772697"/>
              <a:gd name="connsiteX1" fmla="*/ 870155 w 2861187"/>
              <a:gd name="connsiteY1" fmla="*/ 2772697 h 2772697"/>
              <a:gd name="connsiteX2" fmla="*/ 49696 w 2861187"/>
              <a:gd name="connsiteY2" fmla="*/ 648929 h 2772697"/>
              <a:gd name="connsiteX3" fmla="*/ 0 w 2861187"/>
              <a:gd name="connsiteY3" fmla="*/ 0 h 2772697"/>
              <a:gd name="connsiteX4" fmla="*/ 2433484 w 2861187"/>
              <a:gd name="connsiteY4" fmla="*/ 206478 h 2772697"/>
              <a:gd name="connsiteX5" fmla="*/ 2861187 w 2861187"/>
              <a:gd name="connsiteY5" fmla="*/ 2772697 h 2772697"/>
              <a:gd name="connsiteX0" fmla="*/ 2811491 w 2811491"/>
              <a:gd name="connsiteY0" fmla="*/ 2762758 h 2762758"/>
              <a:gd name="connsiteX1" fmla="*/ 820459 w 2811491"/>
              <a:gd name="connsiteY1" fmla="*/ 2762758 h 2762758"/>
              <a:gd name="connsiteX2" fmla="*/ 0 w 2811491"/>
              <a:gd name="connsiteY2" fmla="*/ 638990 h 2762758"/>
              <a:gd name="connsiteX3" fmla="*/ 9939 w 2811491"/>
              <a:gd name="connsiteY3" fmla="*/ 0 h 2762758"/>
              <a:gd name="connsiteX4" fmla="*/ 2383788 w 2811491"/>
              <a:gd name="connsiteY4" fmla="*/ 196539 h 2762758"/>
              <a:gd name="connsiteX5" fmla="*/ 2811491 w 2811491"/>
              <a:gd name="connsiteY5" fmla="*/ 2762758 h 2762758"/>
              <a:gd name="connsiteX0" fmla="*/ 2831369 w 2831369"/>
              <a:gd name="connsiteY0" fmla="*/ 2772697 h 2772697"/>
              <a:gd name="connsiteX1" fmla="*/ 840337 w 2831369"/>
              <a:gd name="connsiteY1" fmla="*/ 2772697 h 2772697"/>
              <a:gd name="connsiteX2" fmla="*/ 19878 w 2831369"/>
              <a:gd name="connsiteY2" fmla="*/ 648929 h 2772697"/>
              <a:gd name="connsiteX3" fmla="*/ 0 w 2831369"/>
              <a:gd name="connsiteY3" fmla="*/ 0 h 2772697"/>
              <a:gd name="connsiteX4" fmla="*/ 2403666 w 2831369"/>
              <a:gd name="connsiteY4" fmla="*/ 206478 h 2772697"/>
              <a:gd name="connsiteX5" fmla="*/ 2831369 w 2831369"/>
              <a:gd name="connsiteY5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1369" h="2772697">
                <a:moveTo>
                  <a:pt x="2831369" y="2772697"/>
                </a:moveTo>
                <a:lnTo>
                  <a:pt x="840337" y="2772697"/>
                </a:lnTo>
                <a:lnTo>
                  <a:pt x="19878" y="648929"/>
                </a:lnTo>
                <a:lnTo>
                  <a:pt x="0" y="0"/>
                </a:lnTo>
                <a:lnTo>
                  <a:pt x="2403666" y="206478"/>
                </a:lnTo>
                <a:lnTo>
                  <a:pt x="2831369" y="2772697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عنصر نائب للمحتوى 2"/>
          <p:cNvSpPr txBox="1">
            <a:spLocks/>
          </p:cNvSpPr>
          <p:nvPr/>
        </p:nvSpPr>
        <p:spPr bwMode="auto">
          <a:xfrm>
            <a:off x="2895600" y="2514601"/>
            <a:ext cx="5943600" cy="1981199"/>
          </a:xfrm>
          <a:prstGeom prst="rect">
            <a:avLst/>
          </a:prstGeom>
          <a:solidFill>
            <a:srgbClr val="FFFF99">
              <a:alpha val="5294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marL="450850" indent="-341313" algn="l" rtl="0">
              <a:buClr>
                <a:srgbClr val="002060"/>
              </a:buClr>
              <a:defRPr/>
            </a:pPr>
            <a:r>
              <a:rPr lang="id-ID" altLang="en-US" sz="2300" b="1" dirty="0" smtClean="0">
                <a:latin typeface="Humnst777 BT" pitchFamily="34" charset="0"/>
                <a:cs typeface="Times New Roman" pitchFamily="18" charset="0"/>
              </a:rPr>
              <a:t>Kebangsaan </a:t>
            </a:r>
            <a:r>
              <a:rPr lang="en-US" altLang="en-US" sz="2300" dirty="0" smtClean="0">
                <a:latin typeface="Humnst777 BT" pitchFamily="34" charset="0"/>
                <a:cs typeface="Times New Roman" pitchFamily="18" charset="0"/>
              </a:rPr>
              <a:t>:  </a:t>
            </a:r>
            <a:r>
              <a:rPr lang="id-ID" altLang="en-US" sz="2300" dirty="0" smtClean="0">
                <a:latin typeface="Humnst777 BT" pitchFamily="34" charset="0"/>
                <a:cs typeface="Times New Roman" pitchFamily="18" charset="0"/>
              </a:rPr>
              <a:t>K</a:t>
            </a:r>
            <a:r>
              <a:rPr lang="en-US" altLang="en-US" sz="2300" dirty="0" err="1" smtClean="0">
                <a:latin typeface="Humnst777 BT" pitchFamily="34" charset="0"/>
                <a:cs typeface="Times New Roman" pitchFamily="18" charset="0"/>
              </a:rPr>
              <a:t>anada-Ameri</a:t>
            </a:r>
            <a:r>
              <a:rPr lang="id-ID" altLang="en-US" sz="2300" dirty="0" smtClean="0">
                <a:latin typeface="Humnst777 BT" pitchFamily="34" charset="0"/>
                <a:cs typeface="Times New Roman" pitchFamily="18" charset="0"/>
              </a:rPr>
              <a:t>ka</a:t>
            </a:r>
            <a:r>
              <a:rPr lang="en-US" altLang="en-US" sz="2300" dirty="0" smtClean="0">
                <a:latin typeface="Humnst777 BT" pitchFamily="34" charset="0"/>
                <a:cs typeface="Times New Roman" pitchFamily="18" charset="0"/>
              </a:rPr>
              <a:t>.</a:t>
            </a:r>
          </a:p>
          <a:p>
            <a:pPr marL="450850" indent="-341313" algn="l" rtl="0">
              <a:buClr>
                <a:srgbClr val="002060"/>
              </a:buClr>
              <a:defRPr/>
            </a:pPr>
            <a:r>
              <a:rPr lang="id-ID" altLang="en-US" sz="2300" b="1" dirty="0" smtClean="0">
                <a:latin typeface="Humnst777 BT" pitchFamily="34" charset="0"/>
                <a:cs typeface="Times New Roman" pitchFamily="18" charset="0"/>
              </a:rPr>
              <a:t>Lahir </a:t>
            </a:r>
            <a:r>
              <a:rPr lang="en-US" altLang="en-US" sz="2300" dirty="0" smtClean="0">
                <a:latin typeface="Humnst777 BT" pitchFamily="34" charset="0"/>
                <a:cs typeface="Times New Roman" pitchFamily="18" charset="0"/>
              </a:rPr>
              <a:t>: 1929.</a:t>
            </a:r>
          </a:p>
          <a:p>
            <a:pPr marL="450850" indent="-341313" algn="l" rtl="0">
              <a:buClr>
                <a:srgbClr val="002060"/>
              </a:buClr>
              <a:defRPr/>
            </a:pPr>
            <a:r>
              <a:rPr lang="en-GB" altLang="en-US" sz="2300" dirty="0" smtClean="0">
                <a:latin typeface="Humnst777 BT" pitchFamily="34" charset="0"/>
                <a:cs typeface="Times New Roman" pitchFamily="18" charset="0"/>
              </a:rPr>
              <a:t> </a:t>
            </a:r>
            <a:r>
              <a:rPr lang="id-ID" altLang="en-US" sz="2300" b="1" dirty="0" smtClean="0">
                <a:latin typeface="Humnst777 BT" pitchFamily="34" charset="0"/>
                <a:cs typeface="Times New Roman" pitchFamily="18" charset="0"/>
              </a:rPr>
              <a:t>kualifikasi </a:t>
            </a:r>
            <a:r>
              <a:rPr lang="ar-JO" altLang="en-US" sz="2300" dirty="0" smtClean="0">
                <a:latin typeface="Humnst777 BT" pitchFamily="34" charset="0"/>
                <a:cs typeface="Times New Roman" pitchFamily="18" charset="0"/>
              </a:rPr>
              <a:t>‏‏</a:t>
            </a:r>
            <a:r>
              <a:rPr lang="en-GB" altLang="en-US" sz="2300" dirty="0" smtClean="0">
                <a:latin typeface="Humnst777 BT" pitchFamily="34" charset="0"/>
                <a:cs typeface="Times New Roman" pitchFamily="18" charset="0"/>
              </a:rPr>
              <a:t>: BCS </a:t>
            </a:r>
            <a:r>
              <a:rPr lang="id-ID" altLang="en-US" sz="2300" dirty="0" smtClean="0">
                <a:latin typeface="Humnst777 BT" pitchFamily="34" charset="0"/>
                <a:cs typeface="Times New Roman" pitchFamily="18" charset="0"/>
              </a:rPr>
              <a:t>sarjana arsitektur dari Universitas </a:t>
            </a:r>
            <a:r>
              <a:rPr lang="en-GB" altLang="en-US" sz="2300" dirty="0" smtClean="0">
                <a:latin typeface="Humnst777 BT" pitchFamily="34" charset="0"/>
                <a:cs typeface="Times New Roman" pitchFamily="18" charset="0"/>
              </a:rPr>
              <a:t>California</a:t>
            </a:r>
            <a:r>
              <a:rPr lang="id-ID" altLang="en-US" sz="2300" dirty="0" smtClean="0">
                <a:latin typeface="Humnst777 BT" pitchFamily="34" charset="0"/>
                <a:cs typeface="Times New Roman" pitchFamily="18" charset="0"/>
              </a:rPr>
              <a:t> Selatan</a:t>
            </a:r>
            <a:r>
              <a:rPr lang="en-GB" altLang="en-US" sz="2300" dirty="0" smtClean="0">
                <a:latin typeface="Humnst777 BT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9" name="نجمة ذات 5 نقاط 15"/>
          <p:cNvSpPr/>
          <p:nvPr/>
        </p:nvSpPr>
        <p:spPr>
          <a:xfrm>
            <a:off x="2971800" y="5257800"/>
            <a:ext cx="533400" cy="533400"/>
          </a:xfrm>
          <a:prstGeom prst="star5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75000"/>
              </a:schemeClr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9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CHAOS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عنصر نائب للمحتوى 2"/>
          <p:cNvSpPr txBox="1">
            <a:spLocks/>
          </p:cNvSpPr>
          <p:nvPr/>
        </p:nvSpPr>
        <p:spPr bwMode="auto">
          <a:xfrm>
            <a:off x="381000" y="5867400"/>
            <a:ext cx="8304213" cy="4794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84175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id-ID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Garis </a:t>
            </a:r>
            <a:r>
              <a:rPr kumimoji="0" lang="en-US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 </a:t>
            </a:r>
            <a:r>
              <a:rPr kumimoji="0" lang="id-ID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garis lurus &amp; kurva</a:t>
            </a:r>
            <a:r>
              <a:rPr kumimoji="0" lang="en-US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endParaRPr kumimoji="0" lang="en-GB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838200" y="990600"/>
            <a:ext cx="7315200" cy="4724400"/>
            <a:chOff x="2175797" y="1676400"/>
            <a:chExt cx="5977603" cy="4114801"/>
          </a:xfrm>
        </p:grpSpPr>
        <p:pic>
          <p:nvPicPr>
            <p:cNvPr id="5" name="Picture 2" descr="E:\Husam\University\Special Topics In Architecture\deconstruction architecture\guggenheim-museum-bilbao-plan-by--sid999-on-deviantart-2gvaa64c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175797" y="1676400"/>
              <a:ext cx="5977603" cy="41148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شكل حر 1"/>
            <p:cNvSpPr/>
            <p:nvPr/>
          </p:nvSpPr>
          <p:spPr>
            <a:xfrm>
              <a:off x="3098800" y="2273300"/>
              <a:ext cx="3892550" cy="2794000"/>
            </a:xfrm>
            <a:custGeom>
              <a:avLst/>
              <a:gdLst>
                <a:gd name="connsiteX0" fmla="*/ 952500 w 3892550"/>
                <a:gd name="connsiteY0" fmla="*/ 2228850 h 2794000"/>
                <a:gd name="connsiteX1" fmla="*/ 1181100 w 3892550"/>
                <a:gd name="connsiteY1" fmla="*/ 2266950 h 2794000"/>
                <a:gd name="connsiteX2" fmla="*/ 1123950 w 3892550"/>
                <a:gd name="connsiteY2" fmla="*/ 2292350 h 2794000"/>
                <a:gd name="connsiteX3" fmla="*/ 1168400 w 3892550"/>
                <a:gd name="connsiteY3" fmla="*/ 2387600 h 2794000"/>
                <a:gd name="connsiteX4" fmla="*/ 1098550 w 3892550"/>
                <a:gd name="connsiteY4" fmla="*/ 2355850 h 2794000"/>
                <a:gd name="connsiteX5" fmla="*/ 869950 w 3892550"/>
                <a:gd name="connsiteY5" fmla="*/ 2628900 h 2794000"/>
                <a:gd name="connsiteX6" fmla="*/ 831850 w 3892550"/>
                <a:gd name="connsiteY6" fmla="*/ 2571750 h 2794000"/>
                <a:gd name="connsiteX7" fmla="*/ 812800 w 3892550"/>
                <a:gd name="connsiteY7" fmla="*/ 2533650 h 2794000"/>
                <a:gd name="connsiteX8" fmla="*/ 762000 w 3892550"/>
                <a:gd name="connsiteY8" fmla="*/ 2527300 h 2794000"/>
                <a:gd name="connsiteX9" fmla="*/ 717550 w 3892550"/>
                <a:gd name="connsiteY9" fmla="*/ 2508250 h 2794000"/>
                <a:gd name="connsiteX10" fmla="*/ 673100 w 3892550"/>
                <a:gd name="connsiteY10" fmla="*/ 2540000 h 2794000"/>
                <a:gd name="connsiteX11" fmla="*/ 673100 w 3892550"/>
                <a:gd name="connsiteY11" fmla="*/ 2540000 h 2794000"/>
                <a:gd name="connsiteX12" fmla="*/ 654050 w 3892550"/>
                <a:gd name="connsiteY12" fmla="*/ 2603500 h 2794000"/>
                <a:gd name="connsiteX13" fmla="*/ 666750 w 3892550"/>
                <a:gd name="connsiteY13" fmla="*/ 2647950 h 2794000"/>
                <a:gd name="connsiteX14" fmla="*/ 704850 w 3892550"/>
                <a:gd name="connsiteY14" fmla="*/ 2717800 h 2794000"/>
                <a:gd name="connsiteX15" fmla="*/ 781050 w 3892550"/>
                <a:gd name="connsiteY15" fmla="*/ 2647950 h 2794000"/>
                <a:gd name="connsiteX16" fmla="*/ 831850 w 3892550"/>
                <a:gd name="connsiteY16" fmla="*/ 2667000 h 2794000"/>
                <a:gd name="connsiteX17" fmla="*/ 800100 w 3892550"/>
                <a:gd name="connsiteY17" fmla="*/ 2698750 h 2794000"/>
                <a:gd name="connsiteX18" fmla="*/ 844550 w 3892550"/>
                <a:gd name="connsiteY18" fmla="*/ 2736850 h 2794000"/>
                <a:gd name="connsiteX19" fmla="*/ 882650 w 3892550"/>
                <a:gd name="connsiteY19" fmla="*/ 2762250 h 2794000"/>
                <a:gd name="connsiteX20" fmla="*/ 920750 w 3892550"/>
                <a:gd name="connsiteY20" fmla="*/ 2787650 h 2794000"/>
                <a:gd name="connsiteX21" fmla="*/ 933450 w 3892550"/>
                <a:gd name="connsiteY21" fmla="*/ 2787650 h 2794000"/>
                <a:gd name="connsiteX22" fmla="*/ 1035050 w 3892550"/>
                <a:gd name="connsiteY22" fmla="*/ 2794000 h 2794000"/>
                <a:gd name="connsiteX23" fmla="*/ 1098550 w 3892550"/>
                <a:gd name="connsiteY23" fmla="*/ 2787650 h 2794000"/>
                <a:gd name="connsiteX24" fmla="*/ 1136650 w 3892550"/>
                <a:gd name="connsiteY24" fmla="*/ 2774950 h 2794000"/>
                <a:gd name="connsiteX25" fmla="*/ 1231900 w 3892550"/>
                <a:gd name="connsiteY25" fmla="*/ 2717800 h 2794000"/>
                <a:gd name="connsiteX26" fmla="*/ 1314450 w 3892550"/>
                <a:gd name="connsiteY26" fmla="*/ 2667000 h 2794000"/>
                <a:gd name="connsiteX27" fmla="*/ 1352550 w 3892550"/>
                <a:gd name="connsiteY27" fmla="*/ 2616200 h 2794000"/>
                <a:gd name="connsiteX28" fmla="*/ 1365250 w 3892550"/>
                <a:gd name="connsiteY28" fmla="*/ 2578100 h 2794000"/>
                <a:gd name="connsiteX29" fmla="*/ 1365250 w 3892550"/>
                <a:gd name="connsiteY29" fmla="*/ 2540000 h 2794000"/>
                <a:gd name="connsiteX30" fmla="*/ 1320800 w 3892550"/>
                <a:gd name="connsiteY30" fmla="*/ 2476500 h 2794000"/>
                <a:gd name="connsiteX31" fmla="*/ 1301750 w 3892550"/>
                <a:gd name="connsiteY31" fmla="*/ 2463800 h 2794000"/>
                <a:gd name="connsiteX32" fmla="*/ 1346200 w 3892550"/>
                <a:gd name="connsiteY32" fmla="*/ 2457450 h 2794000"/>
                <a:gd name="connsiteX33" fmla="*/ 1358900 w 3892550"/>
                <a:gd name="connsiteY33" fmla="*/ 2292350 h 2794000"/>
                <a:gd name="connsiteX34" fmla="*/ 1358900 w 3892550"/>
                <a:gd name="connsiteY34" fmla="*/ 2292350 h 2794000"/>
                <a:gd name="connsiteX35" fmla="*/ 1384300 w 3892550"/>
                <a:gd name="connsiteY35" fmla="*/ 2305050 h 2794000"/>
                <a:gd name="connsiteX36" fmla="*/ 1390650 w 3892550"/>
                <a:gd name="connsiteY36" fmla="*/ 2159000 h 2794000"/>
                <a:gd name="connsiteX37" fmla="*/ 1403350 w 3892550"/>
                <a:gd name="connsiteY37" fmla="*/ 2101850 h 2794000"/>
                <a:gd name="connsiteX38" fmla="*/ 1511300 w 3892550"/>
                <a:gd name="connsiteY38" fmla="*/ 2190750 h 2794000"/>
                <a:gd name="connsiteX39" fmla="*/ 1524000 w 3892550"/>
                <a:gd name="connsiteY39" fmla="*/ 2101850 h 2794000"/>
                <a:gd name="connsiteX40" fmla="*/ 1612900 w 3892550"/>
                <a:gd name="connsiteY40" fmla="*/ 2108200 h 2794000"/>
                <a:gd name="connsiteX41" fmla="*/ 1606550 w 3892550"/>
                <a:gd name="connsiteY41" fmla="*/ 2019300 h 2794000"/>
                <a:gd name="connsiteX42" fmla="*/ 1689100 w 3892550"/>
                <a:gd name="connsiteY42" fmla="*/ 2051050 h 2794000"/>
                <a:gd name="connsiteX43" fmla="*/ 1803400 w 3892550"/>
                <a:gd name="connsiteY43" fmla="*/ 1701800 h 2794000"/>
                <a:gd name="connsiteX44" fmla="*/ 1746250 w 3892550"/>
                <a:gd name="connsiteY44" fmla="*/ 1676400 h 2794000"/>
                <a:gd name="connsiteX45" fmla="*/ 1651000 w 3892550"/>
                <a:gd name="connsiteY45" fmla="*/ 1657350 h 2794000"/>
                <a:gd name="connsiteX46" fmla="*/ 1562100 w 3892550"/>
                <a:gd name="connsiteY46" fmla="*/ 1638300 h 2794000"/>
                <a:gd name="connsiteX47" fmla="*/ 1600200 w 3892550"/>
                <a:gd name="connsiteY47" fmla="*/ 1504950 h 2794000"/>
                <a:gd name="connsiteX48" fmla="*/ 1422400 w 3892550"/>
                <a:gd name="connsiteY48" fmla="*/ 1492250 h 2794000"/>
                <a:gd name="connsiteX49" fmla="*/ 1555750 w 3892550"/>
                <a:gd name="connsiteY49" fmla="*/ 1454150 h 2794000"/>
                <a:gd name="connsiteX50" fmla="*/ 1530350 w 3892550"/>
                <a:gd name="connsiteY50" fmla="*/ 1397000 h 2794000"/>
                <a:gd name="connsiteX51" fmla="*/ 1708150 w 3892550"/>
                <a:gd name="connsiteY51" fmla="*/ 1454150 h 2794000"/>
                <a:gd name="connsiteX52" fmla="*/ 1930400 w 3892550"/>
                <a:gd name="connsiteY52" fmla="*/ 1466850 h 2794000"/>
                <a:gd name="connsiteX53" fmla="*/ 1968500 w 3892550"/>
                <a:gd name="connsiteY53" fmla="*/ 1454150 h 2794000"/>
                <a:gd name="connsiteX54" fmla="*/ 1974850 w 3892550"/>
                <a:gd name="connsiteY54" fmla="*/ 1295400 h 2794000"/>
                <a:gd name="connsiteX55" fmla="*/ 1974850 w 3892550"/>
                <a:gd name="connsiteY55" fmla="*/ 1193800 h 2794000"/>
                <a:gd name="connsiteX56" fmla="*/ 1892300 w 3892550"/>
                <a:gd name="connsiteY56" fmla="*/ 1066800 h 2794000"/>
                <a:gd name="connsiteX57" fmla="*/ 1771650 w 3892550"/>
                <a:gd name="connsiteY57" fmla="*/ 990600 h 2794000"/>
                <a:gd name="connsiteX58" fmla="*/ 1651000 w 3892550"/>
                <a:gd name="connsiteY58" fmla="*/ 946150 h 2794000"/>
                <a:gd name="connsiteX59" fmla="*/ 1593850 w 3892550"/>
                <a:gd name="connsiteY59" fmla="*/ 933450 h 2794000"/>
                <a:gd name="connsiteX60" fmla="*/ 1593850 w 3892550"/>
                <a:gd name="connsiteY60" fmla="*/ 895350 h 2794000"/>
                <a:gd name="connsiteX61" fmla="*/ 1574800 w 3892550"/>
                <a:gd name="connsiteY61" fmla="*/ 812800 h 2794000"/>
                <a:gd name="connsiteX62" fmla="*/ 1670050 w 3892550"/>
                <a:gd name="connsiteY62" fmla="*/ 844550 h 2794000"/>
                <a:gd name="connsiteX63" fmla="*/ 1771650 w 3892550"/>
                <a:gd name="connsiteY63" fmla="*/ 901700 h 2794000"/>
                <a:gd name="connsiteX64" fmla="*/ 2012950 w 3892550"/>
                <a:gd name="connsiteY64" fmla="*/ 1016000 h 2794000"/>
                <a:gd name="connsiteX65" fmla="*/ 2317750 w 3892550"/>
                <a:gd name="connsiteY65" fmla="*/ 1104900 h 2794000"/>
                <a:gd name="connsiteX66" fmla="*/ 2451100 w 3892550"/>
                <a:gd name="connsiteY66" fmla="*/ 1085850 h 2794000"/>
                <a:gd name="connsiteX67" fmla="*/ 2540000 w 3892550"/>
                <a:gd name="connsiteY67" fmla="*/ 1238250 h 2794000"/>
                <a:gd name="connsiteX68" fmla="*/ 2571750 w 3892550"/>
                <a:gd name="connsiteY68" fmla="*/ 1257300 h 2794000"/>
                <a:gd name="connsiteX69" fmla="*/ 2635250 w 3892550"/>
                <a:gd name="connsiteY69" fmla="*/ 1289050 h 2794000"/>
                <a:gd name="connsiteX70" fmla="*/ 2679700 w 3892550"/>
                <a:gd name="connsiteY70" fmla="*/ 1282700 h 2794000"/>
                <a:gd name="connsiteX71" fmla="*/ 2679700 w 3892550"/>
                <a:gd name="connsiteY71" fmla="*/ 1263650 h 2794000"/>
                <a:gd name="connsiteX72" fmla="*/ 2787650 w 3892550"/>
                <a:gd name="connsiteY72" fmla="*/ 1295400 h 2794000"/>
                <a:gd name="connsiteX73" fmla="*/ 2882900 w 3892550"/>
                <a:gd name="connsiteY73" fmla="*/ 1327150 h 2794000"/>
                <a:gd name="connsiteX74" fmla="*/ 2959100 w 3892550"/>
                <a:gd name="connsiteY74" fmla="*/ 1282700 h 2794000"/>
                <a:gd name="connsiteX75" fmla="*/ 3867150 w 3892550"/>
                <a:gd name="connsiteY75" fmla="*/ 1562100 h 2794000"/>
                <a:gd name="connsiteX76" fmla="*/ 3886200 w 3892550"/>
                <a:gd name="connsiteY76" fmla="*/ 1492250 h 2794000"/>
                <a:gd name="connsiteX77" fmla="*/ 3892550 w 3892550"/>
                <a:gd name="connsiteY77" fmla="*/ 1358900 h 2794000"/>
                <a:gd name="connsiteX78" fmla="*/ 3873500 w 3892550"/>
                <a:gd name="connsiteY78" fmla="*/ 1276350 h 2794000"/>
                <a:gd name="connsiteX79" fmla="*/ 3829050 w 3892550"/>
                <a:gd name="connsiteY79" fmla="*/ 1212850 h 2794000"/>
                <a:gd name="connsiteX80" fmla="*/ 3746500 w 3892550"/>
                <a:gd name="connsiteY80" fmla="*/ 1149350 h 2794000"/>
                <a:gd name="connsiteX81" fmla="*/ 3695700 w 3892550"/>
                <a:gd name="connsiteY81" fmla="*/ 1130300 h 2794000"/>
                <a:gd name="connsiteX82" fmla="*/ 2508250 w 3892550"/>
                <a:gd name="connsiteY82" fmla="*/ 660400 h 2794000"/>
                <a:gd name="connsiteX83" fmla="*/ 1816100 w 3892550"/>
                <a:gd name="connsiteY83" fmla="*/ 438150 h 2794000"/>
                <a:gd name="connsiteX84" fmla="*/ 1739900 w 3892550"/>
                <a:gd name="connsiteY84" fmla="*/ 425450 h 2794000"/>
                <a:gd name="connsiteX85" fmla="*/ 1695450 w 3892550"/>
                <a:gd name="connsiteY85" fmla="*/ 444500 h 2794000"/>
                <a:gd name="connsiteX86" fmla="*/ 1701800 w 3892550"/>
                <a:gd name="connsiteY86" fmla="*/ 419100 h 2794000"/>
                <a:gd name="connsiteX87" fmla="*/ 1714500 w 3892550"/>
                <a:gd name="connsiteY87" fmla="*/ 342900 h 2794000"/>
                <a:gd name="connsiteX88" fmla="*/ 1631950 w 3892550"/>
                <a:gd name="connsiteY88" fmla="*/ 342900 h 2794000"/>
                <a:gd name="connsiteX89" fmla="*/ 1720850 w 3892550"/>
                <a:gd name="connsiteY89" fmla="*/ 215900 h 2794000"/>
                <a:gd name="connsiteX90" fmla="*/ 1619250 w 3892550"/>
                <a:gd name="connsiteY90" fmla="*/ 101600 h 2794000"/>
                <a:gd name="connsiteX91" fmla="*/ 1511300 w 3892550"/>
                <a:gd name="connsiteY91" fmla="*/ 31750 h 2794000"/>
                <a:gd name="connsiteX92" fmla="*/ 1409700 w 3892550"/>
                <a:gd name="connsiteY92" fmla="*/ 12700 h 2794000"/>
                <a:gd name="connsiteX93" fmla="*/ 1314450 w 3892550"/>
                <a:gd name="connsiteY93" fmla="*/ 0 h 2794000"/>
                <a:gd name="connsiteX94" fmla="*/ 1320800 w 3892550"/>
                <a:gd name="connsiteY94" fmla="*/ 88900 h 2794000"/>
                <a:gd name="connsiteX95" fmla="*/ 1270000 w 3892550"/>
                <a:gd name="connsiteY95" fmla="*/ 76200 h 2794000"/>
                <a:gd name="connsiteX96" fmla="*/ 1282700 w 3892550"/>
                <a:gd name="connsiteY96" fmla="*/ 254000 h 2794000"/>
                <a:gd name="connsiteX97" fmla="*/ 1193800 w 3892550"/>
                <a:gd name="connsiteY97" fmla="*/ 254000 h 2794000"/>
                <a:gd name="connsiteX98" fmla="*/ 1130300 w 3892550"/>
                <a:gd name="connsiteY98" fmla="*/ 120650 h 2794000"/>
                <a:gd name="connsiteX99" fmla="*/ 1028700 w 3892550"/>
                <a:gd name="connsiteY99" fmla="*/ 120650 h 2794000"/>
                <a:gd name="connsiteX100" fmla="*/ 990600 w 3892550"/>
                <a:gd name="connsiteY100" fmla="*/ 133350 h 2794000"/>
                <a:gd name="connsiteX101" fmla="*/ 933450 w 3892550"/>
                <a:gd name="connsiteY101" fmla="*/ 152400 h 2794000"/>
                <a:gd name="connsiteX102" fmla="*/ 901700 w 3892550"/>
                <a:gd name="connsiteY102" fmla="*/ 165100 h 2794000"/>
                <a:gd name="connsiteX103" fmla="*/ 857250 w 3892550"/>
                <a:gd name="connsiteY103" fmla="*/ 203200 h 2794000"/>
                <a:gd name="connsiteX104" fmla="*/ 920750 w 3892550"/>
                <a:gd name="connsiteY104" fmla="*/ 323850 h 2794000"/>
                <a:gd name="connsiteX105" fmla="*/ 850900 w 3892550"/>
                <a:gd name="connsiteY105" fmla="*/ 292100 h 2794000"/>
                <a:gd name="connsiteX106" fmla="*/ 838200 w 3892550"/>
                <a:gd name="connsiteY106" fmla="*/ 336550 h 2794000"/>
                <a:gd name="connsiteX107" fmla="*/ 730250 w 3892550"/>
                <a:gd name="connsiteY107" fmla="*/ 266700 h 2794000"/>
                <a:gd name="connsiteX108" fmla="*/ 679450 w 3892550"/>
                <a:gd name="connsiteY108" fmla="*/ 228600 h 2794000"/>
                <a:gd name="connsiteX109" fmla="*/ 590550 w 3892550"/>
                <a:gd name="connsiteY109" fmla="*/ 196850 h 2794000"/>
                <a:gd name="connsiteX110" fmla="*/ 501650 w 3892550"/>
                <a:gd name="connsiteY110" fmla="*/ 196850 h 2794000"/>
                <a:gd name="connsiteX111" fmla="*/ 444500 w 3892550"/>
                <a:gd name="connsiteY111" fmla="*/ 196850 h 2794000"/>
                <a:gd name="connsiteX112" fmla="*/ 361950 w 3892550"/>
                <a:gd name="connsiteY112" fmla="*/ 215900 h 2794000"/>
                <a:gd name="connsiteX113" fmla="*/ 304800 w 3892550"/>
                <a:gd name="connsiteY113" fmla="*/ 228600 h 2794000"/>
                <a:gd name="connsiteX114" fmla="*/ 298450 w 3892550"/>
                <a:gd name="connsiteY114" fmla="*/ 330200 h 2794000"/>
                <a:gd name="connsiteX115" fmla="*/ 298450 w 3892550"/>
                <a:gd name="connsiteY115" fmla="*/ 387350 h 2794000"/>
                <a:gd name="connsiteX116" fmla="*/ 323850 w 3892550"/>
                <a:gd name="connsiteY116" fmla="*/ 450850 h 2794000"/>
                <a:gd name="connsiteX117" fmla="*/ 349250 w 3892550"/>
                <a:gd name="connsiteY117" fmla="*/ 520700 h 2794000"/>
                <a:gd name="connsiteX118" fmla="*/ 361950 w 3892550"/>
                <a:gd name="connsiteY118" fmla="*/ 584200 h 2794000"/>
                <a:gd name="connsiteX119" fmla="*/ 361950 w 3892550"/>
                <a:gd name="connsiteY119" fmla="*/ 647700 h 2794000"/>
                <a:gd name="connsiteX120" fmla="*/ 393700 w 3892550"/>
                <a:gd name="connsiteY120" fmla="*/ 723900 h 2794000"/>
                <a:gd name="connsiteX121" fmla="*/ 31750 w 3892550"/>
                <a:gd name="connsiteY121" fmla="*/ 800100 h 2794000"/>
                <a:gd name="connsiteX122" fmla="*/ 88900 w 3892550"/>
                <a:gd name="connsiteY122" fmla="*/ 1143000 h 2794000"/>
                <a:gd name="connsiteX123" fmla="*/ 146050 w 3892550"/>
                <a:gd name="connsiteY123" fmla="*/ 1143000 h 2794000"/>
                <a:gd name="connsiteX124" fmla="*/ 146050 w 3892550"/>
                <a:gd name="connsiteY124" fmla="*/ 1168400 h 2794000"/>
                <a:gd name="connsiteX125" fmla="*/ 31750 w 3892550"/>
                <a:gd name="connsiteY125" fmla="*/ 1238250 h 2794000"/>
                <a:gd name="connsiteX126" fmla="*/ 0 w 3892550"/>
                <a:gd name="connsiteY126" fmla="*/ 1282700 h 2794000"/>
                <a:gd name="connsiteX127" fmla="*/ 12700 w 3892550"/>
                <a:gd name="connsiteY127" fmla="*/ 1358900 h 2794000"/>
                <a:gd name="connsiteX128" fmla="*/ 95250 w 3892550"/>
                <a:gd name="connsiteY128" fmla="*/ 1422400 h 2794000"/>
                <a:gd name="connsiteX129" fmla="*/ 133350 w 3892550"/>
                <a:gd name="connsiteY129" fmla="*/ 1409700 h 2794000"/>
                <a:gd name="connsiteX130" fmla="*/ 215900 w 3892550"/>
                <a:gd name="connsiteY130" fmla="*/ 1320800 h 2794000"/>
                <a:gd name="connsiteX131" fmla="*/ 228600 w 3892550"/>
                <a:gd name="connsiteY131" fmla="*/ 1339850 h 2794000"/>
                <a:gd name="connsiteX132" fmla="*/ 317500 w 3892550"/>
                <a:gd name="connsiteY132" fmla="*/ 1276350 h 2794000"/>
                <a:gd name="connsiteX133" fmla="*/ 457200 w 3892550"/>
                <a:gd name="connsiteY133" fmla="*/ 1225550 h 2794000"/>
                <a:gd name="connsiteX134" fmla="*/ 546100 w 3892550"/>
                <a:gd name="connsiteY134" fmla="*/ 1225550 h 2794000"/>
                <a:gd name="connsiteX135" fmla="*/ 603250 w 3892550"/>
                <a:gd name="connsiteY135" fmla="*/ 1219200 h 2794000"/>
                <a:gd name="connsiteX136" fmla="*/ 647700 w 3892550"/>
                <a:gd name="connsiteY136" fmla="*/ 1149350 h 2794000"/>
                <a:gd name="connsiteX137" fmla="*/ 679450 w 3892550"/>
                <a:gd name="connsiteY137" fmla="*/ 1079500 h 2794000"/>
                <a:gd name="connsiteX138" fmla="*/ 717550 w 3892550"/>
                <a:gd name="connsiteY138" fmla="*/ 1085850 h 2794000"/>
                <a:gd name="connsiteX139" fmla="*/ 711200 w 3892550"/>
                <a:gd name="connsiteY139" fmla="*/ 1149350 h 2794000"/>
                <a:gd name="connsiteX140" fmla="*/ 774700 w 3892550"/>
                <a:gd name="connsiteY140" fmla="*/ 1149350 h 2794000"/>
                <a:gd name="connsiteX141" fmla="*/ 749300 w 3892550"/>
                <a:gd name="connsiteY141" fmla="*/ 1212850 h 2794000"/>
                <a:gd name="connsiteX142" fmla="*/ 685800 w 3892550"/>
                <a:gd name="connsiteY142" fmla="*/ 1244600 h 2794000"/>
                <a:gd name="connsiteX143" fmla="*/ 685800 w 3892550"/>
                <a:gd name="connsiteY143" fmla="*/ 1314450 h 2794000"/>
                <a:gd name="connsiteX144" fmla="*/ 717550 w 3892550"/>
                <a:gd name="connsiteY144" fmla="*/ 1352550 h 2794000"/>
                <a:gd name="connsiteX145" fmla="*/ 812800 w 3892550"/>
                <a:gd name="connsiteY145" fmla="*/ 1327150 h 2794000"/>
                <a:gd name="connsiteX146" fmla="*/ 882650 w 3892550"/>
                <a:gd name="connsiteY146" fmla="*/ 1333500 h 2794000"/>
                <a:gd name="connsiteX147" fmla="*/ 812800 w 3892550"/>
                <a:gd name="connsiteY147" fmla="*/ 1435100 h 2794000"/>
                <a:gd name="connsiteX148" fmla="*/ 742950 w 3892550"/>
                <a:gd name="connsiteY148" fmla="*/ 1600200 h 2794000"/>
                <a:gd name="connsiteX149" fmla="*/ 679450 w 3892550"/>
                <a:gd name="connsiteY149" fmla="*/ 1657350 h 2794000"/>
                <a:gd name="connsiteX150" fmla="*/ 628650 w 3892550"/>
                <a:gd name="connsiteY150" fmla="*/ 1752600 h 2794000"/>
                <a:gd name="connsiteX151" fmla="*/ 615950 w 3892550"/>
                <a:gd name="connsiteY151" fmla="*/ 1905000 h 2794000"/>
                <a:gd name="connsiteX152" fmla="*/ 603250 w 3892550"/>
                <a:gd name="connsiteY152" fmla="*/ 2032000 h 2794000"/>
                <a:gd name="connsiteX153" fmla="*/ 723900 w 3892550"/>
                <a:gd name="connsiteY153" fmla="*/ 2038350 h 2794000"/>
                <a:gd name="connsiteX154" fmla="*/ 825500 w 3892550"/>
                <a:gd name="connsiteY154" fmla="*/ 2012950 h 2794000"/>
                <a:gd name="connsiteX155" fmla="*/ 895350 w 3892550"/>
                <a:gd name="connsiteY155" fmla="*/ 1974850 h 2794000"/>
                <a:gd name="connsiteX156" fmla="*/ 863600 w 3892550"/>
                <a:gd name="connsiteY156" fmla="*/ 2076450 h 2794000"/>
                <a:gd name="connsiteX157" fmla="*/ 984250 w 3892550"/>
                <a:gd name="connsiteY157" fmla="*/ 2051050 h 2794000"/>
                <a:gd name="connsiteX158" fmla="*/ 952500 w 3892550"/>
                <a:gd name="connsiteY158" fmla="*/ 2228850 h 279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</a:cxnLst>
              <a:rect l="l" t="t" r="r" b="b"/>
              <a:pathLst>
                <a:path w="3892550" h="2794000">
                  <a:moveTo>
                    <a:pt x="952500" y="2228850"/>
                  </a:moveTo>
                  <a:lnTo>
                    <a:pt x="1181100" y="2266950"/>
                  </a:lnTo>
                  <a:lnTo>
                    <a:pt x="1123950" y="2292350"/>
                  </a:lnTo>
                  <a:lnTo>
                    <a:pt x="1168400" y="2387600"/>
                  </a:lnTo>
                  <a:lnTo>
                    <a:pt x="1098550" y="2355850"/>
                  </a:lnTo>
                  <a:lnTo>
                    <a:pt x="869950" y="2628900"/>
                  </a:lnTo>
                  <a:lnTo>
                    <a:pt x="831850" y="2571750"/>
                  </a:lnTo>
                  <a:lnTo>
                    <a:pt x="812800" y="2533650"/>
                  </a:lnTo>
                  <a:lnTo>
                    <a:pt x="762000" y="2527300"/>
                  </a:lnTo>
                  <a:lnTo>
                    <a:pt x="717550" y="2508250"/>
                  </a:lnTo>
                  <a:lnTo>
                    <a:pt x="673100" y="2540000"/>
                  </a:lnTo>
                  <a:lnTo>
                    <a:pt x="673100" y="2540000"/>
                  </a:lnTo>
                  <a:lnTo>
                    <a:pt x="654050" y="2603500"/>
                  </a:lnTo>
                  <a:lnTo>
                    <a:pt x="666750" y="2647950"/>
                  </a:lnTo>
                  <a:lnTo>
                    <a:pt x="704850" y="2717800"/>
                  </a:lnTo>
                  <a:lnTo>
                    <a:pt x="781050" y="2647950"/>
                  </a:lnTo>
                  <a:lnTo>
                    <a:pt x="831850" y="2667000"/>
                  </a:lnTo>
                  <a:lnTo>
                    <a:pt x="800100" y="2698750"/>
                  </a:lnTo>
                  <a:lnTo>
                    <a:pt x="844550" y="2736850"/>
                  </a:lnTo>
                  <a:lnTo>
                    <a:pt x="882650" y="2762250"/>
                  </a:lnTo>
                  <a:lnTo>
                    <a:pt x="920750" y="2787650"/>
                  </a:lnTo>
                  <a:lnTo>
                    <a:pt x="933450" y="2787650"/>
                  </a:lnTo>
                  <a:lnTo>
                    <a:pt x="1035050" y="2794000"/>
                  </a:lnTo>
                  <a:lnTo>
                    <a:pt x="1098550" y="2787650"/>
                  </a:lnTo>
                  <a:lnTo>
                    <a:pt x="1136650" y="2774950"/>
                  </a:lnTo>
                  <a:lnTo>
                    <a:pt x="1231900" y="2717800"/>
                  </a:lnTo>
                  <a:lnTo>
                    <a:pt x="1314450" y="2667000"/>
                  </a:lnTo>
                  <a:lnTo>
                    <a:pt x="1352550" y="2616200"/>
                  </a:lnTo>
                  <a:lnTo>
                    <a:pt x="1365250" y="2578100"/>
                  </a:lnTo>
                  <a:lnTo>
                    <a:pt x="1365250" y="2540000"/>
                  </a:lnTo>
                  <a:lnTo>
                    <a:pt x="1320800" y="2476500"/>
                  </a:lnTo>
                  <a:lnTo>
                    <a:pt x="1301750" y="2463800"/>
                  </a:lnTo>
                  <a:lnTo>
                    <a:pt x="1346200" y="2457450"/>
                  </a:lnTo>
                  <a:lnTo>
                    <a:pt x="1358900" y="2292350"/>
                  </a:lnTo>
                  <a:lnTo>
                    <a:pt x="1358900" y="2292350"/>
                  </a:lnTo>
                  <a:lnTo>
                    <a:pt x="1384300" y="2305050"/>
                  </a:lnTo>
                  <a:lnTo>
                    <a:pt x="1390650" y="2159000"/>
                  </a:lnTo>
                  <a:lnTo>
                    <a:pt x="1403350" y="2101850"/>
                  </a:lnTo>
                  <a:lnTo>
                    <a:pt x="1511300" y="2190750"/>
                  </a:lnTo>
                  <a:lnTo>
                    <a:pt x="1524000" y="2101850"/>
                  </a:lnTo>
                  <a:lnTo>
                    <a:pt x="1612900" y="2108200"/>
                  </a:lnTo>
                  <a:lnTo>
                    <a:pt x="1606550" y="2019300"/>
                  </a:lnTo>
                  <a:lnTo>
                    <a:pt x="1689100" y="2051050"/>
                  </a:lnTo>
                  <a:lnTo>
                    <a:pt x="1803400" y="1701800"/>
                  </a:lnTo>
                  <a:lnTo>
                    <a:pt x="1746250" y="1676400"/>
                  </a:lnTo>
                  <a:lnTo>
                    <a:pt x="1651000" y="1657350"/>
                  </a:lnTo>
                  <a:lnTo>
                    <a:pt x="1562100" y="1638300"/>
                  </a:lnTo>
                  <a:lnTo>
                    <a:pt x="1600200" y="1504950"/>
                  </a:lnTo>
                  <a:lnTo>
                    <a:pt x="1422400" y="1492250"/>
                  </a:lnTo>
                  <a:lnTo>
                    <a:pt x="1555750" y="1454150"/>
                  </a:lnTo>
                  <a:lnTo>
                    <a:pt x="1530350" y="1397000"/>
                  </a:lnTo>
                  <a:lnTo>
                    <a:pt x="1708150" y="1454150"/>
                  </a:lnTo>
                  <a:lnTo>
                    <a:pt x="1930400" y="1466850"/>
                  </a:lnTo>
                  <a:lnTo>
                    <a:pt x="1968500" y="1454150"/>
                  </a:lnTo>
                  <a:lnTo>
                    <a:pt x="1974850" y="1295400"/>
                  </a:lnTo>
                  <a:lnTo>
                    <a:pt x="1974850" y="1193800"/>
                  </a:lnTo>
                  <a:lnTo>
                    <a:pt x="1892300" y="1066800"/>
                  </a:lnTo>
                  <a:lnTo>
                    <a:pt x="1771650" y="990600"/>
                  </a:lnTo>
                  <a:lnTo>
                    <a:pt x="1651000" y="946150"/>
                  </a:lnTo>
                  <a:lnTo>
                    <a:pt x="1593850" y="933450"/>
                  </a:lnTo>
                  <a:lnTo>
                    <a:pt x="1593850" y="895350"/>
                  </a:lnTo>
                  <a:lnTo>
                    <a:pt x="1574800" y="812800"/>
                  </a:lnTo>
                  <a:lnTo>
                    <a:pt x="1670050" y="844550"/>
                  </a:lnTo>
                  <a:lnTo>
                    <a:pt x="1771650" y="901700"/>
                  </a:lnTo>
                  <a:lnTo>
                    <a:pt x="2012950" y="1016000"/>
                  </a:lnTo>
                  <a:lnTo>
                    <a:pt x="2317750" y="1104900"/>
                  </a:lnTo>
                  <a:lnTo>
                    <a:pt x="2451100" y="1085850"/>
                  </a:lnTo>
                  <a:lnTo>
                    <a:pt x="2540000" y="1238250"/>
                  </a:lnTo>
                  <a:lnTo>
                    <a:pt x="2571750" y="1257300"/>
                  </a:lnTo>
                  <a:lnTo>
                    <a:pt x="2635250" y="1289050"/>
                  </a:lnTo>
                  <a:lnTo>
                    <a:pt x="2679700" y="1282700"/>
                  </a:lnTo>
                  <a:lnTo>
                    <a:pt x="2679700" y="1263650"/>
                  </a:lnTo>
                  <a:lnTo>
                    <a:pt x="2787650" y="1295400"/>
                  </a:lnTo>
                  <a:lnTo>
                    <a:pt x="2882900" y="1327150"/>
                  </a:lnTo>
                  <a:lnTo>
                    <a:pt x="2959100" y="1282700"/>
                  </a:lnTo>
                  <a:lnTo>
                    <a:pt x="3867150" y="1562100"/>
                  </a:lnTo>
                  <a:lnTo>
                    <a:pt x="3886200" y="1492250"/>
                  </a:lnTo>
                  <a:lnTo>
                    <a:pt x="3892550" y="1358900"/>
                  </a:lnTo>
                  <a:lnTo>
                    <a:pt x="3873500" y="1276350"/>
                  </a:lnTo>
                  <a:lnTo>
                    <a:pt x="3829050" y="1212850"/>
                  </a:lnTo>
                  <a:lnTo>
                    <a:pt x="3746500" y="1149350"/>
                  </a:lnTo>
                  <a:lnTo>
                    <a:pt x="3695700" y="1130300"/>
                  </a:lnTo>
                  <a:lnTo>
                    <a:pt x="2508250" y="660400"/>
                  </a:lnTo>
                  <a:lnTo>
                    <a:pt x="1816100" y="438150"/>
                  </a:lnTo>
                  <a:lnTo>
                    <a:pt x="1739900" y="425450"/>
                  </a:lnTo>
                  <a:lnTo>
                    <a:pt x="1695450" y="444500"/>
                  </a:lnTo>
                  <a:lnTo>
                    <a:pt x="1701800" y="419100"/>
                  </a:lnTo>
                  <a:lnTo>
                    <a:pt x="1714500" y="342900"/>
                  </a:lnTo>
                  <a:lnTo>
                    <a:pt x="1631950" y="342900"/>
                  </a:lnTo>
                  <a:lnTo>
                    <a:pt x="1720850" y="215900"/>
                  </a:lnTo>
                  <a:lnTo>
                    <a:pt x="1619250" y="101600"/>
                  </a:lnTo>
                  <a:lnTo>
                    <a:pt x="1511300" y="31750"/>
                  </a:lnTo>
                  <a:lnTo>
                    <a:pt x="1409700" y="12700"/>
                  </a:lnTo>
                  <a:lnTo>
                    <a:pt x="1314450" y="0"/>
                  </a:lnTo>
                  <a:lnTo>
                    <a:pt x="1320800" y="88900"/>
                  </a:lnTo>
                  <a:lnTo>
                    <a:pt x="1270000" y="76200"/>
                  </a:lnTo>
                  <a:lnTo>
                    <a:pt x="1282700" y="254000"/>
                  </a:lnTo>
                  <a:lnTo>
                    <a:pt x="1193800" y="254000"/>
                  </a:lnTo>
                  <a:lnTo>
                    <a:pt x="1130300" y="120650"/>
                  </a:lnTo>
                  <a:lnTo>
                    <a:pt x="1028700" y="120650"/>
                  </a:lnTo>
                  <a:lnTo>
                    <a:pt x="990600" y="133350"/>
                  </a:lnTo>
                  <a:lnTo>
                    <a:pt x="933450" y="152400"/>
                  </a:lnTo>
                  <a:lnTo>
                    <a:pt x="901700" y="165100"/>
                  </a:lnTo>
                  <a:lnTo>
                    <a:pt x="857250" y="203200"/>
                  </a:lnTo>
                  <a:lnTo>
                    <a:pt x="920750" y="323850"/>
                  </a:lnTo>
                  <a:lnTo>
                    <a:pt x="850900" y="292100"/>
                  </a:lnTo>
                  <a:lnTo>
                    <a:pt x="838200" y="336550"/>
                  </a:lnTo>
                  <a:lnTo>
                    <a:pt x="730250" y="266700"/>
                  </a:lnTo>
                  <a:lnTo>
                    <a:pt x="679450" y="228600"/>
                  </a:lnTo>
                  <a:lnTo>
                    <a:pt x="590550" y="196850"/>
                  </a:lnTo>
                  <a:lnTo>
                    <a:pt x="501650" y="196850"/>
                  </a:lnTo>
                  <a:lnTo>
                    <a:pt x="444500" y="196850"/>
                  </a:lnTo>
                  <a:lnTo>
                    <a:pt x="361950" y="215900"/>
                  </a:lnTo>
                  <a:lnTo>
                    <a:pt x="304800" y="228600"/>
                  </a:lnTo>
                  <a:lnTo>
                    <a:pt x="298450" y="330200"/>
                  </a:lnTo>
                  <a:lnTo>
                    <a:pt x="298450" y="387350"/>
                  </a:lnTo>
                  <a:lnTo>
                    <a:pt x="323850" y="450850"/>
                  </a:lnTo>
                  <a:lnTo>
                    <a:pt x="349250" y="520700"/>
                  </a:lnTo>
                  <a:lnTo>
                    <a:pt x="361950" y="584200"/>
                  </a:lnTo>
                  <a:lnTo>
                    <a:pt x="361950" y="647700"/>
                  </a:lnTo>
                  <a:lnTo>
                    <a:pt x="393700" y="723900"/>
                  </a:lnTo>
                  <a:lnTo>
                    <a:pt x="31750" y="800100"/>
                  </a:lnTo>
                  <a:lnTo>
                    <a:pt x="88900" y="1143000"/>
                  </a:lnTo>
                  <a:lnTo>
                    <a:pt x="146050" y="1143000"/>
                  </a:lnTo>
                  <a:lnTo>
                    <a:pt x="146050" y="1168400"/>
                  </a:lnTo>
                  <a:lnTo>
                    <a:pt x="31750" y="1238250"/>
                  </a:lnTo>
                  <a:lnTo>
                    <a:pt x="0" y="1282700"/>
                  </a:lnTo>
                  <a:lnTo>
                    <a:pt x="12700" y="1358900"/>
                  </a:lnTo>
                  <a:lnTo>
                    <a:pt x="95250" y="1422400"/>
                  </a:lnTo>
                  <a:lnTo>
                    <a:pt x="133350" y="1409700"/>
                  </a:lnTo>
                  <a:lnTo>
                    <a:pt x="215900" y="1320800"/>
                  </a:lnTo>
                  <a:lnTo>
                    <a:pt x="228600" y="1339850"/>
                  </a:lnTo>
                  <a:lnTo>
                    <a:pt x="317500" y="1276350"/>
                  </a:lnTo>
                  <a:lnTo>
                    <a:pt x="457200" y="1225550"/>
                  </a:lnTo>
                  <a:lnTo>
                    <a:pt x="546100" y="1225550"/>
                  </a:lnTo>
                  <a:lnTo>
                    <a:pt x="603250" y="1219200"/>
                  </a:lnTo>
                  <a:lnTo>
                    <a:pt x="647700" y="1149350"/>
                  </a:lnTo>
                  <a:lnTo>
                    <a:pt x="679450" y="1079500"/>
                  </a:lnTo>
                  <a:lnTo>
                    <a:pt x="717550" y="1085850"/>
                  </a:lnTo>
                  <a:lnTo>
                    <a:pt x="711200" y="1149350"/>
                  </a:lnTo>
                  <a:lnTo>
                    <a:pt x="774700" y="1149350"/>
                  </a:lnTo>
                  <a:lnTo>
                    <a:pt x="749300" y="1212850"/>
                  </a:lnTo>
                  <a:lnTo>
                    <a:pt x="685800" y="1244600"/>
                  </a:lnTo>
                  <a:lnTo>
                    <a:pt x="685800" y="1314450"/>
                  </a:lnTo>
                  <a:lnTo>
                    <a:pt x="717550" y="1352550"/>
                  </a:lnTo>
                  <a:lnTo>
                    <a:pt x="812800" y="1327150"/>
                  </a:lnTo>
                  <a:lnTo>
                    <a:pt x="882650" y="1333500"/>
                  </a:lnTo>
                  <a:lnTo>
                    <a:pt x="812800" y="1435100"/>
                  </a:lnTo>
                  <a:lnTo>
                    <a:pt x="742950" y="1600200"/>
                  </a:lnTo>
                  <a:lnTo>
                    <a:pt x="679450" y="1657350"/>
                  </a:lnTo>
                  <a:lnTo>
                    <a:pt x="628650" y="1752600"/>
                  </a:lnTo>
                  <a:lnTo>
                    <a:pt x="615950" y="1905000"/>
                  </a:lnTo>
                  <a:lnTo>
                    <a:pt x="603250" y="2032000"/>
                  </a:lnTo>
                  <a:lnTo>
                    <a:pt x="723900" y="2038350"/>
                  </a:lnTo>
                  <a:lnTo>
                    <a:pt x="825500" y="2012950"/>
                  </a:lnTo>
                  <a:lnTo>
                    <a:pt x="895350" y="1974850"/>
                  </a:lnTo>
                  <a:lnTo>
                    <a:pt x="863600" y="2076450"/>
                  </a:lnTo>
                  <a:lnTo>
                    <a:pt x="984250" y="2051050"/>
                  </a:lnTo>
                  <a:lnTo>
                    <a:pt x="952500" y="2228850"/>
                  </a:lnTo>
                  <a:close/>
                </a:path>
              </a:pathLst>
            </a:cu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شكل حر 2"/>
            <p:cNvSpPr/>
            <p:nvPr/>
          </p:nvSpPr>
          <p:spPr>
            <a:xfrm>
              <a:off x="4349750" y="3371850"/>
              <a:ext cx="177800" cy="1041400"/>
            </a:xfrm>
            <a:custGeom>
              <a:avLst/>
              <a:gdLst>
                <a:gd name="connsiteX0" fmla="*/ 0 w 177800"/>
                <a:gd name="connsiteY0" fmla="*/ 1041400 h 1041400"/>
                <a:gd name="connsiteX1" fmla="*/ 0 w 177800"/>
                <a:gd name="connsiteY1" fmla="*/ 1041400 h 1041400"/>
                <a:gd name="connsiteX2" fmla="*/ 177800 w 177800"/>
                <a:gd name="connsiteY2" fmla="*/ 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7800" h="1041400">
                  <a:moveTo>
                    <a:pt x="0" y="1041400"/>
                  </a:moveTo>
                  <a:lnTo>
                    <a:pt x="0" y="1041400"/>
                  </a:lnTo>
                  <a:lnTo>
                    <a:pt x="177800" y="0"/>
                  </a:lnTo>
                </a:path>
              </a:pathLst>
            </a:custGeom>
            <a:noFill/>
            <a:ln w="28575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شكل حر 4"/>
            <p:cNvSpPr/>
            <p:nvPr/>
          </p:nvSpPr>
          <p:spPr>
            <a:xfrm>
              <a:off x="3906570" y="4830024"/>
              <a:ext cx="552262" cy="235390"/>
            </a:xfrm>
            <a:custGeom>
              <a:avLst/>
              <a:gdLst>
                <a:gd name="connsiteX0" fmla="*/ 552262 w 552262"/>
                <a:gd name="connsiteY0" fmla="*/ 0 h 235390"/>
                <a:gd name="connsiteX1" fmla="*/ 529628 w 552262"/>
                <a:gd name="connsiteY1" fmla="*/ 54321 h 235390"/>
                <a:gd name="connsiteX2" fmla="*/ 529628 w 552262"/>
                <a:gd name="connsiteY2" fmla="*/ 54321 h 235390"/>
                <a:gd name="connsiteX3" fmla="*/ 497941 w 552262"/>
                <a:gd name="connsiteY3" fmla="*/ 108641 h 235390"/>
                <a:gd name="connsiteX4" fmla="*/ 470780 w 552262"/>
                <a:gd name="connsiteY4" fmla="*/ 126748 h 235390"/>
                <a:gd name="connsiteX5" fmla="*/ 439093 w 552262"/>
                <a:gd name="connsiteY5" fmla="*/ 162962 h 235390"/>
                <a:gd name="connsiteX6" fmla="*/ 407406 w 552262"/>
                <a:gd name="connsiteY6" fmla="*/ 181069 h 235390"/>
                <a:gd name="connsiteX7" fmla="*/ 357612 w 552262"/>
                <a:gd name="connsiteY7" fmla="*/ 208229 h 235390"/>
                <a:gd name="connsiteX8" fmla="*/ 316872 w 552262"/>
                <a:gd name="connsiteY8" fmla="*/ 226336 h 235390"/>
                <a:gd name="connsiteX9" fmla="*/ 267078 w 552262"/>
                <a:gd name="connsiteY9" fmla="*/ 230863 h 235390"/>
                <a:gd name="connsiteX10" fmla="*/ 212757 w 552262"/>
                <a:gd name="connsiteY10" fmla="*/ 235390 h 235390"/>
                <a:gd name="connsiteX11" fmla="*/ 153909 w 552262"/>
                <a:gd name="connsiteY11" fmla="*/ 235390 h 235390"/>
                <a:gd name="connsiteX12" fmla="*/ 90535 w 552262"/>
                <a:gd name="connsiteY12" fmla="*/ 208229 h 235390"/>
                <a:gd name="connsiteX13" fmla="*/ 40741 w 552262"/>
                <a:gd name="connsiteY13" fmla="*/ 190123 h 235390"/>
                <a:gd name="connsiteX14" fmla="*/ 13580 w 552262"/>
                <a:gd name="connsiteY14" fmla="*/ 153909 h 235390"/>
                <a:gd name="connsiteX15" fmla="*/ 0 w 552262"/>
                <a:gd name="connsiteY15" fmla="*/ 144855 h 2353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52262" h="235390">
                  <a:moveTo>
                    <a:pt x="552262" y="0"/>
                  </a:moveTo>
                  <a:lnTo>
                    <a:pt x="529628" y="54321"/>
                  </a:lnTo>
                  <a:lnTo>
                    <a:pt x="529628" y="54321"/>
                  </a:lnTo>
                  <a:lnTo>
                    <a:pt x="497941" y="108641"/>
                  </a:lnTo>
                  <a:lnTo>
                    <a:pt x="470780" y="126748"/>
                  </a:lnTo>
                  <a:lnTo>
                    <a:pt x="439093" y="162962"/>
                  </a:lnTo>
                  <a:lnTo>
                    <a:pt x="407406" y="181069"/>
                  </a:lnTo>
                  <a:lnTo>
                    <a:pt x="357612" y="208229"/>
                  </a:lnTo>
                  <a:lnTo>
                    <a:pt x="316872" y="226336"/>
                  </a:lnTo>
                  <a:lnTo>
                    <a:pt x="267078" y="230863"/>
                  </a:lnTo>
                  <a:lnTo>
                    <a:pt x="212757" y="235390"/>
                  </a:lnTo>
                  <a:lnTo>
                    <a:pt x="153909" y="235390"/>
                  </a:lnTo>
                  <a:lnTo>
                    <a:pt x="90535" y="208229"/>
                  </a:lnTo>
                  <a:lnTo>
                    <a:pt x="40741" y="190123"/>
                  </a:lnTo>
                  <a:lnTo>
                    <a:pt x="13580" y="153909"/>
                  </a:lnTo>
                  <a:lnTo>
                    <a:pt x="0" y="144855"/>
                  </a:lnTo>
                </a:path>
              </a:pathLst>
            </a:custGeom>
            <a:noFill/>
            <a:ln w="28575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2209800" y="5257800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Guggenheim Museum- </a:t>
            </a:r>
            <a:r>
              <a:rPr lang="en-GB" alt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bilbao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Span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yol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4" grpId="0" animBg="1"/>
      <p:bldP spid="11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CHAOS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عنصر نائب للمحتوى 2"/>
          <p:cNvSpPr txBox="1">
            <a:spLocks/>
          </p:cNvSpPr>
          <p:nvPr/>
        </p:nvSpPr>
        <p:spPr bwMode="auto">
          <a:xfrm>
            <a:off x="381000" y="5768975"/>
            <a:ext cx="8304213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ctr" rtl="0">
              <a:buNone/>
            </a:pPr>
            <a:r>
              <a:rPr lang="id-ID" altLang="en-US" sz="2800" b="1" dirty="0" smtClean="0">
                <a:latin typeface="Times New Roman" pitchFamily="18" charset="0"/>
                <a:cs typeface="Times New Roman" pitchFamily="18" charset="0"/>
              </a:rPr>
              <a:t>Sudut 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latin typeface="Times New Roman" pitchFamily="18" charset="0"/>
                <a:cs typeface="Times New Roman" pitchFamily="18" charset="0"/>
              </a:rPr>
              <a:t>sudut &amp; kurva yang tajam maupun biasa.</a:t>
            </a:r>
            <a:endParaRPr lang="en-GB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371601" y="1066800"/>
            <a:ext cx="6781800" cy="4724401"/>
            <a:chOff x="2175797" y="1676400"/>
            <a:chExt cx="5977603" cy="4114801"/>
          </a:xfrm>
        </p:grpSpPr>
        <p:pic>
          <p:nvPicPr>
            <p:cNvPr id="5" name="Picture 2" descr="E:\Husam\University\Special Topics In Architecture\deconstruction architecture\guggenheim-museum-bilbao-plan-by--sid999-on-deviantart-2gvaa64c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175797" y="1676400"/>
              <a:ext cx="5977603" cy="41148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شكل حر 1"/>
            <p:cNvSpPr/>
            <p:nvPr/>
          </p:nvSpPr>
          <p:spPr>
            <a:xfrm>
              <a:off x="4133850" y="4129088"/>
              <a:ext cx="247650" cy="280987"/>
            </a:xfrm>
            <a:custGeom>
              <a:avLst/>
              <a:gdLst>
                <a:gd name="connsiteX0" fmla="*/ 47625 w 247650"/>
                <a:gd name="connsiteY0" fmla="*/ 0 h 280987"/>
                <a:gd name="connsiteX1" fmla="*/ 0 w 247650"/>
                <a:gd name="connsiteY1" fmla="*/ 242887 h 280987"/>
                <a:gd name="connsiteX2" fmla="*/ 247650 w 247650"/>
                <a:gd name="connsiteY2" fmla="*/ 280987 h 28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7650" h="280987">
                  <a:moveTo>
                    <a:pt x="47625" y="0"/>
                  </a:moveTo>
                  <a:lnTo>
                    <a:pt x="0" y="242887"/>
                  </a:lnTo>
                  <a:lnTo>
                    <a:pt x="247650" y="280987"/>
                  </a:lnTo>
                </a:path>
              </a:pathLst>
            </a:custGeom>
            <a:noFill/>
            <a:ln w="28575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شكل حر 2"/>
            <p:cNvSpPr/>
            <p:nvPr/>
          </p:nvSpPr>
          <p:spPr>
            <a:xfrm>
              <a:off x="4152900" y="4286250"/>
              <a:ext cx="61913" cy="85725"/>
            </a:xfrm>
            <a:custGeom>
              <a:avLst/>
              <a:gdLst>
                <a:gd name="connsiteX0" fmla="*/ 0 w 61913"/>
                <a:gd name="connsiteY0" fmla="*/ 0 h 85725"/>
                <a:gd name="connsiteX1" fmla="*/ 61913 w 61913"/>
                <a:gd name="connsiteY1" fmla="*/ 14288 h 85725"/>
                <a:gd name="connsiteX2" fmla="*/ 47625 w 61913"/>
                <a:gd name="connsiteY2" fmla="*/ 85725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913" h="85725">
                  <a:moveTo>
                    <a:pt x="0" y="0"/>
                  </a:moveTo>
                  <a:lnTo>
                    <a:pt x="61913" y="14288"/>
                  </a:lnTo>
                  <a:lnTo>
                    <a:pt x="47625" y="85725"/>
                  </a:lnTo>
                </a:path>
              </a:pathLst>
            </a:custGeom>
            <a:noFill/>
            <a:ln w="28575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شكل حر 4"/>
            <p:cNvSpPr/>
            <p:nvPr/>
          </p:nvSpPr>
          <p:spPr>
            <a:xfrm>
              <a:off x="4462463" y="3100388"/>
              <a:ext cx="157162" cy="190500"/>
            </a:xfrm>
            <a:custGeom>
              <a:avLst/>
              <a:gdLst>
                <a:gd name="connsiteX0" fmla="*/ 0 w 157162"/>
                <a:gd name="connsiteY0" fmla="*/ 142875 h 190500"/>
                <a:gd name="connsiteX1" fmla="*/ 157162 w 157162"/>
                <a:gd name="connsiteY1" fmla="*/ 190500 h 190500"/>
                <a:gd name="connsiteX2" fmla="*/ 100012 w 157162"/>
                <a:gd name="connsiteY2" fmla="*/ 0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57162" h="190500">
                  <a:moveTo>
                    <a:pt x="0" y="142875"/>
                  </a:moveTo>
                  <a:lnTo>
                    <a:pt x="157162" y="190500"/>
                  </a:lnTo>
                  <a:lnTo>
                    <a:pt x="100012" y="0"/>
                  </a:lnTo>
                </a:path>
              </a:pathLst>
            </a:custGeom>
            <a:noFill/>
            <a:ln w="28575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قوس 7"/>
            <p:cNvSpPr/>
            <p:nvPr/>
          </p:nvSpPr>
          <p:spPr>
            <a:xfrm rot="15392713">
              <a:off x="4536638" y="3187423"/>
              <a:ext cx="105266" cy="112320"/>
            </a:xfrm>
            <a:prstGeom prst="arc">
              <a:avLst>
                <a:gd name="adj1" fmla="val 16944340"/>
                <a:gd name="adj2" fmla="val 0"/>
              </a:avLst>
            </a:prstGeom>
            <a:ln w="28575">
              <a:solidFill>
                <a:srgbClr val="FF0000">
                  <a:alpha val="60000"/>
                </a:srgb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2133600" y="5334000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Guggenheim Museum- </a:t>
            </a:r>
            <a:r>
              <a:rPr lang="en-GB" alt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bilbao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Span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yol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4" grpId="0" animBg="1"/>
      <p:bldP spid="12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CHAOS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عنصر نائب للمحتوى 2"/>
          <p:cNvSpPr txBox="1">
            <a:spLocks/>
          </p:cNvSpPr>
          <p:nvPr/>
        </p:nvSpPr>
        <p:spPr bwMode="auto">
          <a:xfrm>
            <a:off x="590044" y="6172200"/>
            <a:ext cx="8553956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marL="0" algn="ctr" rtl="0">
              <a:buFont typeface="Wingdings 3" pitchFamily="18" charset="2"/>
              <a:buNone/>
            </a:pPr>
            <a:r>
              <a:rPr lang="id-ID" altLang="en-US" sz="2600" b="1" dirty="0" smtClean="0">
                <a:latin typeface="Times New Roman" pitchFamily="18" charset="0"/>
                <a:cs typeface="Times New Roman" pitchFamily="18" charset="0"/>
              </a:rPr>
              <a:t>Penampakan volume dasar asli </a:t>
            </a:r>
            <a:r>
              <a:rPr lang="en-US" altLang="en-US" sz="2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id-ID" altLang="en-US" sz="2600" dirty="0" smtClean="0">
                <a:latin typeface="Times New Roman" pitchFamily="18" charset="0"/>
                <a:cs typeface="Times New Roman" pitchFamily="18" charset="0"/>
              </a:rPr>
              <a:t>menghilang</a:t>
            </a:r>
            <a:r>
              <a:rPr lang="en-US" alt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alt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38200" y="990600"/>
            <a:ext cx="7467600" cy="5140470"/>
            <a:chOff x="2175797" y="1676400"/>
            <a:chExt cx="5977603" cy="4114801"/>
          </a:xfrm>
        </p:grpSpPr>
        <p:pic>
          <p:nvPicPr>
            <p:cNvPr id="5" name="Picture 2" descr="E:\Husam\University\Special Topics In Architecture\deconstruction architecture\guggenheim-museum-bilbao-plan-by--sid999-on-deviantart-2gvaa64c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175797" y="1676400"/>
              <a:ext cx="5977603" cy="41148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شكل حر 19"/>
            <p:cNvSpPr/>
            <p:nvPr/>
          </p:nvSpPr>
          <p:spPr>
            <a:xfrm>
              <a:off x="3098800" y="2273300"/>
              <a:ext cx="3892550" cy="2794000"/>
            </a:xfrm>
            <a:custGeom>
              <a:avLst/>
              <a:gdLst>
                <a:gd name="connsiteX0" fmla="*/ 952500 w 3892550"/>
                <a:gd name="connsiteY0" fmla="*/ 2228850 h 2794000"/>
                <a:gd name="connsiteX1" fmla="*/ 1181100 w 3892550"/>
                <a:gd name="connsiteY1" fmla="*/ 2266950 h 2794000"/>
                <a:gd name="connsiteX2" fmla="*/ 1123950 w 3892550"/>
                <a:gd name="connsiteY2" fmla="*/ 2292350 h 2794000"/>
                <a:gd name="connsiteX3" fmla="*/ 1168400 w 3892550"/>
                <a:gd name="connsiteY3" fmla="*/ 2387600 h 2794000"/>
                <a:gd name="connsiteX4" fmla="*/ 1098550 w 3892550"/>
                <a:gd name="connsiteY4" fmla="*/ 2355850 h 2794000"/>
                <a:gd name="connsiteX5" fmla="*/ 869950 w 3892550"/>
                <a:gd name="connsiteY5" fmla="*/ 2628900 h 2794000"/>
                <a:gd name="connsiteX6" fmla="*/ 831850 w 3892550"/>
                <a:gd name="connsiteY6" fmla="*/ 2571750 h 2794000"/>
                <a:gd name="connsiteX7" fmla="*/ 812800 w 3892550"/>
                <a:gd name="connsiteY7" fmla="*/ 2533650 h 2794000"/>
                <a:gd name="connsiteX8" fmla="*/ 762000 w 3892550"/>
                <a:gd name="connsiteY8" fmla="*/ 2527300 h 2794000"/>
                <a:gd name="connsiteX9" fmla="*/ 717550 w 3892550"/>
                <a:gd name="connsiteY9" fmla="*/ 2508250 h 2794000"/>
                <a:gd name="connsiteX10" fmla="*/ 673100 w 3892550"/>
                <a:gd name="connsiteY10" fmla="*/ 2540000 h 2794000"/>
                <a:gd name="connsiteX11" fmla="*/ 673100 w 3892550"/>
                <a:gd name="connsiteY11" fmla="*/ 2540000 h 2794000"/>
                <a:gd name="connsiteX12" fmla="*/ 654050 w 3892550"/>
                <a:gd name="connsiteY12" fmla="*/ 2603500 h 2794000"/>
                <a:gd name="connsiteX13" fmla="*/ 666750 w 3892550"/>
                <a:gd name="connsiteY13" fmla="*/ 2647950 h 2794000"/>
                <a:gd name="connsiteX14" fmla="*/ 704850 w 3892550"/>
                <a:gd name="connsiteY14" fmla="*/ 2717800 h 2794000"/>
                <a:gd name="connsiteX15" fmla="*/ 781050 w 3892550"/>
                <a:gd name="connsiteY15" fmla="*/ 2647950 h 2794000"/>
                <a:gd name="connsiteX16" fmla="*/ 831850 w 3892550"/>
                <a:gd name="connsiteY16" fmla="*/ 2667000 h 2794000"/>
                <a:gd name="connsiteX17" fmla="*/ 800100 w 3892550"/>
                <a:gd name="connsiteY17" fmla="*/ 2698750 h 2794000"/>
                <a:gd name="connsiteX18" fmla="*/ 844550 w 3892550"/>
                <a:gd name="connsiteY18" fmla="*/ 2736850 h 2794000"/>
                <a:gd name="connsiteX19" fmla="*/ 882650 w 3892550"/>
                <a:gd name="connsiteY19" fmla="*/ 2762250 h 2794000"/>
                <a:gd name="connsiteX20" fmla="*/ 920750 w 3892550"/>
                <a:gd name="connsiteY20" fmla="*/ 2787650 h 2794000"/>
                <a:gd name="connsiteX21" fmla="*/ 933450 w 3892550"/>
                <a:gd name="connsiteY21" fmla="*/ 2787650 h 2794000"/>
                <a:gd name="connsiteX22" fmla="*/ 1035050 w 3892550"/>
                <a:gd name="connsiteY22" fmla="*/ 2794000 h 2794000"/>
                <a:gd name="connsiteX23" fmla="*/ 1098550 w 3892550"/>
                <a:gd name="connsiteY23" fmla="*/ 2787650 h 2794000"/>
                <a:gd name="connsiteX24" fmla="*/ 1136650 w 3892550"/>
                <a:gd name="connsiteY24" fmla="*/ 2774950 h 2794000"/>
                <a:gd name="connsiteX25" fmla="*/ 1231900 w 3892550"/>
                <a:gd name="connsiteY25" fmla="*/ 2717800 h 2794000"/>
                <a:gd name="connsiteX26" fmla="*/ 1314450 w 3892550"/>
                <a:gd name="connsiteY26" fmla="*/ 2667000 h 2794000"/>
                <a:gd name="connsiteX27" fmla="*/ 1352550 w 3892550"/>
                <a:gd name="connsiteY27" fmla="*/ 2616200 h 2794000"/>
                <a:gd name="connsiteX28" fmla="*/ 1365250 w 3892550"/>
                <a:gd name="connsiteY28" fmla="*/ 2578100 h 2794000"/>
                <a:gd name="connsiteX29" fmla="*/ 1365250 w 3892550"/>
                <a:gd name="connsiteY29" fmla="*/ 2540000 h 2794000"/>
                <a:gd name="connsiteX30" fmla="*/ 1320800 w 3892550"/>
                <a:gd name="connsiteY30" fmla="*/ 2476500 h 2794000"/>
                <a:gd name="connsiteX31" fmla="*/ 1301750 w 3892550"/>
                <a:gd name="connsiteY31" fmla="*/ 2463800 h 2794000"/>
                <a:gd name="connsiteX32" fmla="*/ 1346200 w 3892550"/>
                <a:gd name="connsiteY32" fmla="*/ 2457450 h 2794000"/>
                <a:gd name="connsiteX33" fmla="*/ 1358900 w 3892550"/>
                <a:gd name="connsiteY33" fmla="*/ 2292350 h 2794000"/>
                <a:gd name="connsiteX34" fmla="*/ 1358900 w 3892550"/>
                <a:gd name="connsiteY34" fmla="*/ 2292350 h 2794000"/>
                <a:gd name="connsiteX35" fmla="*/ 1384300 w 3892550"/>
                <a:gd name="connsiteY35" fmla="*/ 2305050 h 2794000"/>
                <a:gd name="connsiteX36" fmla="*/ 1390650 w 3892550"/>
                <a:gd name="connsiteY36" fmla="*/ 2159000 h 2794000"/>
                <a:gd name="connsiteX37" fmla="*/ 1403350 w 3892550"/>
                <a:gd name="connsiteY37" fmla="*/ 2101850 h 2794000"/>
                <a:gd name="connsiteX38" fmla="*/ 1511300 w 3892550"/>
                <a:gd name="connsiteY38" fmla="*/ 2190750 h 2794000"/>
                <a:gd name="connsiteX39" fmla="*/ 1524000 w 3892550"/>
                <a:gd name="connsiteY39" fmla="*/ 2101850 h 2794000"/>
                <a:gd name="connsiteX40" fmla="*/ 1612900 w 3892550"/>
                <a:gd name="connsiteY40" fmla="*/ 2108200 h 2794000"/>
                <a:gd name="connsiteX41" fmla="*/ 1606550 w 3892550"/>
                <a:gd name="connsiteY41" fmla="*/ 2019300 h 2794000"/>
                <a:gd name="connsiteX42" fmla="*/ 1689100 w 3892550"/>
                <a:gd name="connsiteY42" fmla="*/ 2051050 h 2794000"/>
                <a:gd name="connsiteX43" fmla="*/ 1803400 w 3892550"/>
                <a:gd name="connsiteY43" fmla="*/ 1701800 h 2794000"/>
                <a:gd name="connsiteX44" fmla="*/ 1746250 w 3892550"/>
                <a:gd name="connsiteY44" fmla="*/ 1676400 h 2794000"/>
                <a:gd name="connsiteX45" fmla="*/ 1651000 w 3892550"/>
                <a:gd name="connsiteY45" fmla="*/ 1657350 h 2794000"/>
                <a:gd name="connsiteX46" fmla="*/ 1562100 w 3892550"/>
                <a:gd name="connsiteY46" fmla="*/ 1638300 h 2794000"/>
                <a:gd name="connsiteX47" fmla="*/ 1600200 w 3892550"/>
                <a:gd name="connsiteY47" fmla="*/ 1504950 h 2794000"/>
                <a:gd name="connsiteX48" fmla="*/ 1422400 w 3892550"/>
                <a:gd name="connsiteY48" fmla="*/ 1492250 h 2794000"/>
                <a:gd name="connsiteX49" fmla="*/ 1555750 w 3892550"/>
                <a:gd name="connsiteY49" fmla="*/ 1454150 h 2794000"/>
                <a:gd name="connsiteX50" fmla="*/ 1530350 w 3892550"/>
                <a:gd name="connsiteY50" fmla="*/ 1397000 h 2794000"/>
                <a:gd name="connsiteX51" fmla="*/ 1708150 w 3892550"/>
                <a:gd name="connsiteY51" fmla="*/ 1454150 h 2794000"/>
                <a:gd name="connsiteX52" fmla="*/ 1930400 w 3892550"/>
                <a:gd name="connsiteY52" fmla="*/ 1466850 h 2794000"/>
                <a:gd name="connsiteX53" fmla="*/ 1968500 w 3892550"/>
                <a:gd name="connsiteY53" fmla="*/ 1454150 h 2794000"/>
                <a:gd name="connsiteX54" fmla="*/ 1974850 w 3892550"/>
                <a:gd name="connsiteY54" fmla="*/ 1295400 h 2794000"/>
                <a:gd name="connsiteX55" fmla="*/ 1974850 w 3892550"/>
                <a:gd name="connsiteY55" fmla="*/ 1193800 h 2794000"/>
                <a:gd name="connsiteX56" fmla="*/ 1892300 w 3892550"/>
                <a:gd name="connsiteY56" fmla="*/ 1066800 h 2794000"/>
                <a:gd name="connsiteX57" fmla="*/ 1771650 w 3892550"/>
                <a:gd name="connsiteY57" fmla="*/ 990600 h 2794000"/>
                <a:gd name="connsiteX58" fmla="*/ 1651000 w 3892550"/>
                <a:gd name="connsiteY58" fmla="*/ 946150 h 2794000"/>
                <a:gd name="connsiteX59" fmla="*/ 1593850 w 3892550"/>
                <a:gd name="connsiteY59" fmla="*/ 933450 h 2794000"/>
                <a:gd name="connsiteX60" fmla="*/ 1593850 w 3892550"/>
                <a:gd name="connsiteY60" fmla="*/ 895350 h 2794000"/>
                <a:gd name="connsiteX61" fmla="*/ 1574800 w 3892550"/>
                <a:gd name="connsiteY61" fmla="*/ 812800 h 2794000"/>
                <a:gd name="connsiteX62" fmla="*/ 1670050 w 3892550"/>
                <a:gd name="connsiteY62" fmla="*/ 844550 h 2794000"/>
                <a:gd name="connsiteX63" fmla="*/ 1771650 w 3892550"/>
                <a:gd name="connsiteY63" fmla="*/ 901700 h 2794000"/>
                <a:gd name="connsiteX64" fmla="*/ 2012950 w 3892550"/>
                <a:gd name="connsiteY64" fmla="*/ 1016000 h 2794000"/>
                <a:gd name="connsiteX65" fmla="*/ 2317750 w 3892550"/>
                <a:gd name="connsiteY65" fmla="*/ 1104900 h 2794000"/>
                <a:gd name="connsiteX66" fmla="*/ 2451100 w 3892550"/>
                <a:gd name="connsiteY66" fmla="*/ 1085850 h 2794000"/>
                <a:gd name="connsiteX67" fmla="*/ 2540000 w 3892550"/>
                <a:gd name="connsiteY67" fmla="*/ 1238250 h 2794000"/>
                <a:gd name="connsiteX68" fmla="*/ 2571750 w 3892550"/>
                <a:gd name="connsiteY68" fmla="*/ 1257300 h 2794000"/>
                <a:gd name="connsiteX69" fmla="*/ 2635250 w 3892550"/>
                <a:gd name="connsiteY69" fmla="*/ 1289050 h 2794000"/>
                <a:gd name="connsiteX70" fmla="*/ 2679700 w 3892550"/>
                <a:gd name="connsiteY70" fmla="*/ 1282700 h 2794000"/>
                <a:gd name="connsiteX71" fmla="*/ 2679700 w 3892550"/>
                <a:gd name="connsiteY71" fmla="*/ 1263650 h 2794000"/>
                <a:gd name="connsiteX72" fmla="*/ 2787650 w 3892550"/>
                <a:gd name="connsiteY72" fmla="*/ 1295400 h 2794000"/>
                <a:gd name="connsiteX73" fmla="*/ 2882900 w 3892550"/>
                <a:gd name="connsiteY73" fmla="*/ 1327150 h 2794000"/>
                <a:gd name="connsiteX74" fmla="*/ 2959100 w 3892550"/>
                <a:gd name="connsiteY74" fmla="*/ 1282700 h 2794000"/>
                <a:gd name="connsiteX75" fmla="*/ 3867150 w 3892550"/>
                <a:gd name="connsiteY75" fmla="*/ 1562100 h 2794000"/>
                <a:gd name="connsiteX76" fmla="*/ 3886200 w 3892550"/>
                <a:gd name="connsiteY76" fmla="*/ 1492250 h 2794000"/>
                <a:gd name="connsiteX77" fmla="*/ 3892550 w 3892550"/>
                <a:gd name="connsiteY77" fmla="*/ 1358900 h 2794000"/>
                <a:gd name="connsiteX78" fmla="*/ 3873500 w 3892550"/>
                <a:gd name="connsiteY78" fmla="*/ 1276350 h 2794000"/>
                <a:gd name="connsiteX79" fmla="*/ 3829050 w 3892550"/>
                <a:gd name="connsiteY79" fmla="*/ 1212850 h 2794000"/>
                <a:gd name="connsiteX80" fmla="*/ 3746500 w 3892550"/>
                <a:gd name="connsiteY80" fmla="*/ 1149350 h 2794000"/>
                <a:gd name="connsiteX81" fmla="*/ 3695700 w 3892550"/>
                <a:gd name="connsiteY81" fmla="*/ 1130300 h 2794000"/>
                <a:gd name="connsiteX82" fmla="*/ 2508250 w 3892550"/>
                <a:gd name="connsiteY82" fmla="*/ 660400 h 2794000"/>
                <a:gd name="connsiteX83" fmla="*/ 1816100 w 3892550"/>
                <a:gd name="connsiteY83" fmla="*/ 438150 h 2794000"/>
                <a:gd name="connsiteX84" fmla="*/ 1739900 w 3892550"/>
                <a:gd name="connsiteY84" fmla="*/ 425450 h 2794000"/>
                <a:gd name="connsiteX85" fmla="*/ 1695450 w 3892550"/>
                <a:gd name="connsiteY85" fmla="*/ 444500 h 2794000"/>
                <a:gd name="connsiteX86" fmla="*/ 1701800 w 3892550"/>
                <a:gd name="connsiteY86" fmla="*/ 419100 h 2794000"/>
                <a:gd name="connsiteX87" fmla="*/ 1714500 w 3892550"/>
                <a:gd name="connsiteY87" fmla="*/ 342900 h 2794000"/>
                <a:gd name="connsiteX88" fmla="*/ 1631950 w 3892550"/>
                <a:gd name="connsiteY88" fmla="*/ 342900 h 2794000"/>
                <a:gd name="connsiteX89" fmla="*/ 1720850 w 3892550"/>
                <a:gd name="connsiteY89" fmla="*/ 215900 h 2794000"/>
                <a:gd name="connsiteX90" fmla="*/ 1619250 w 3892550"/>
                <a:gd name="connsiteY90" fmla="*/ 101600 h 2794000"/>
                <a:gd name="connsiteX91" fmla="*/ 1511300 w 3892550"/>
                <a:gd name="connsiteY91" fmla="*/ 31750 h 2794000"/>
                <a:gd name="connsiteX92" fmla="*/ 1409700 w 3892550"/>
                <a:gd name="connsiteY92" fmla="*/ 12700 h 2794000"/>
                <a:gd name="connsiteX93" fmla="*/ 1314450 w 3892550"/>
                <a:gd name="connsiteY93" fmla="*/ 0 h 2794000"/>
                <a:gd name="connsiteX94" fmla="*/ 1320800 w 3892550"/>
                <a:gd name="connsiteY94" fmla="*/ 88900 h 2794000"/>
                <a:gd name="connsiteX95" fmla="*/ 1270000 w 3892550"/>
                <a:gd name="connsiteY95" fmla="*/ 76200 h 2794000"/>
                <a:gd name="connsiteX96" fmla="*/ 1282700 w 3892550"/>
                <a:gd name="connsiteY96" fmla="*/ 254000 h 2794000"/>
                <a:gd name="connsiteX97" fmla="*/ 1193800 w 3892550"/>
                <a:gd name="connsiteY97" fmla="*/ 254000 h 2794000"/>
                <a:gd name="connsiteX98" fmla="*/ 1130300 w 3892550"/>
                <a:gd name="connsiteY98" fmla="*/ 120650 h 2794000"/>
                <a:gd name="connsiteX99" fmla="*/ 1028700 w 3892550"/>
                <a:gd name="connsiteY99" fmla="*/ 120650 h 2794000"/>
                <a:gd name="connsiteX100" fmla="*/ 990600 w 3892550"/>
                <a:gd name="connsiteY100" fmla="*/ 133350 h 2794000"/>
                <a:gd name="connsiteX101" fmla="*/ 933450 w 3892550"/>
                <a:gd name="connsiteY101" fmla="*/ 152400 h 2794000"/>
                <a:gd name="connsiteX102" fmla="*/ 901700 w 3892550"/>
                <a:gd name="connsiteY102" fmla="*/ 165100 h 2794000"/>
                <a:gd name="connsiteX103" fmla="*/ 857250 w 3892550"/>
                <a:gd name="connsiteY103" fmla="*/ 203200 h 2794000"/>
                <a:gd name="connsiteX104" fmla="*/ 920750 w 3892550"/>
                <a:gd name="connsiteY104" fmla="*/ 323850 h 2794000"/>
                <a:gd name="connsiteX105" fmla="*/ 850900 w 3892550"/>
                <a:gd name="connsiteY105" fmla="*/ 292100 h 2794000"/>
                <a:gd name="connsiteX106" fmla="*/ 838200 w 3892550"/>
                <a:gd name="connsiteY106" fmla="*/ 336550 h 2794000"/>
                <a:gd name="connsiteX107" fmla="*/ 730250 w 3892550"/>
                <a:gd name="connsiteY107" fmla="*/ 266700 h 2794000"/>
                <a:gd name="connsiteX108" fmla="*/ 679450 w 3892550"/>
                <a:gd name="connsiteY108" fmla="*/ 228600 h 2794000"/>
                <a:gd name="connsiteX109" fmla="*/ 590550 w 3892550"/>
                <a:gd name="connsiteY109" fmla="*/ 196850 h 2794000"/>
                <a:gd name="connsiteX110" fmla="*/ 501650 w 3892550"/>
                <a:gd name="connsiteY110" fmla="*/ 196850 h 2794000"/>
                <a:gd name="connsiteX111" fmla="*/ 444500 w 3892550"/>
                <a:gd name="connsiteY111" fmla="*/ 196850 h 2794000"/>
                <a:gd name="connsiteX112" fmla="*/ 361950 w 3892550"/>
                <a:gd name="connsiteY112" fmla="*/ 215900 h 2794000"/>
                <a:gd name="connsiteX113" fmla="*/ 304800 w 3892550"/>
                <a:gd name="connsiteY113" fmla="*/ 228600 h 2794000"/>
                <a:gd name="connsiteX114" fmla="*/ 298450 w 3892550"/>
                <a:gd name="connsiteY114" fmla="*/ 330200 h 2794000"/>
                <a:gd name="connsiteX115" fmla="*/ 298450 w 3892550"/>
                <a:gd name="connsiteY115" fmla="*/ 387350 h 2794000"/>
                <a:gd name="connsiteX116" fmla="*/ 323850 w 3892550"/>
                <a:gd name="connsiteY116" fmla="*/ 450850 h 2794000"/>
                <a:gd name="connsiteX117" fmla="*/ 349250 w 3892550"/>
                <a:gd name="connsiteY117" fmla="*/ 520700 h 2794000"/>
                <a:gd name="connsiteX118" fmla="*/ 361950 w 3892550"/>
                <a:gd name="connsiteY118" fmla="*/ 584200 h 2794000"/>
                <a:gd name="connsiteX119" fmla="*/ 361950 w 3892550"/>
                <a:gd name="connsiteY119" fmla="*/ 647700 h 2794000"/>
                <a:gd name="connsiteX120" fmla="*/ 393700 w 3892550"/>
                <a:gd name="connsiteY120" fmla="*/ 723900 h 2794000"/>
                <a:gd name="connsiteX121" fmla="*/ 31750 w 3892550"/>
                <a:gd name="connsiteY121" fmla="*/ 800100 h 2794000"/>
                <a:gd name="connsiteX122" fmla="*/ 88900 w 3892550"/>
                <a:gd name="connsiteY122" fmla="*/ 1143000 h 2794000"/>
                <a:gd name="connsiteX123" fmla="*/ 146050 w 3892550"/>
                <a:gd name="connsiteY123" fmla="*/ 1143000 h 2794000"/>
                <a:gd name="connsiteX124" fmla="*/ 146050 w 3892550"/>
                <a:gd name="connsiteY124" fmla="*/ 1168400 h 2794000"/>
                <a:gd name="connsiteX125" fmla="*/ 31750 w 3892550"/>
                <a:gd name="connsiteY125" fmla="*/ 1238250 h 2794000"/>
                <a:gd name="connsiteX126" fmla="*/ 0 w 3892550"/>
                <a:gd name="connsiteY126" fmla="*/ 1282700 h 2794000"/>
                <a:gd name="connsiteX127" fmla="*/ 12700 w 3892550"/>
                <a:gd name="connsiteY127" fmla="*/ 1358900 h 2794000"/>
                <a:gd name="connsiteX128" fmla="*/ 95250 w 3892550"/>
                <a:gd name="connsiteY128" fmla="*/ 1422400 h 2794000"/>
                <a:gd name="connsiteX129" fmla="*/ 133350 w 3892550"/>
                <a:gd name="connsiteY129" fmla="*/ 1409700 h 2794000"/>
                <a:gd name="connsiteX130" fmla="*/ 215900 w 3892550"/>
                <a:gd name="connsiteY130" fmla="*/ 1320800 h 2794000"/>
                <a:gd name="connsiteX131" fmla="*/ 228600 w 3892550"/>
                <a:gd name="connsiteY131" fmla="*/ 1339850 h 2794000"/>
                <a:gd name="connsiteX132" fmla="*/ 317500 w 3892550"/>
                <a:gd name="connsiteY132" fmla="*/ 1276350 h 2794000"/>
                <a:gd name="connsiteX133" fmla="*/ 457200 w 3892550"/>
                <a:gd name="connsiteY133" fmla="*/ 1225550 h 2794000"/>
                <a:gd name="connsiteX134" fmla="*/ 546100 w 3892550"/>
                <a:gd name="connsiteY134" fmla="*/ 1225550 h 2794000"/>
                <a:gd name="connsiteX135" fmla="*/ 603250 w 3892550"/>
                <a:gd name="connsiteY135" fmla="*/ 1219200 h 2794000"/>
                <a:gd name="connsiteX136" fmla="*/ 647700 w 3892550"/>
                <a:gd name="connsiteY136" fmla="*/ 1149350 h 2794000"/>
                <a:gd name="connsiteX137" fmla="*/ 679450 w 3892550"/>
                <a:gd name="connsiteY137" fmla="*/ 1079500 h 2794000"/>
                <a:gd name="connsiteX138" fmla="*/ 717550 w 3892550"/>
                <a:gd name="connsiteY138" fmla="*/ 1085850 h 2794000"/>
                <a:gd name="connsiteX139" fmla="*/ 711200 w 3892550"/>
                <a:gd name="connsiteY139" fmla="*/ 1149350 h 2794000"/>
                <a:gd name="connsiteX140" fmla="*/ 774700 w 3892550"/>
                <a:gd name="connsiteY140" fmla="*/ 1149350 h 2794000"/>
                <a:gd name="connsiteX141" fmla="*/ 749300 w 3892550"/>
                <a:gd name="connsiteY141" fmla="*/ 1212850 h 2794000"/>
                <a:gd name="connsiteX142" fmla="*/ 685800 w 3892550"/>
                <a:gd name="connsiteY142" fmla="*/ 1244600 h 2794000"/>
                <a:gd name="connsiteX143" fmla="*/ 685800 w 3892550"/>
                <a:gd name="connsiteY143" fmla="*/ 1314450 h 2794000"/>
                <a:gd name="connsiteX144" fmla="*/ 717550 w 3892550"/>
                <a:gd name="connsiteY144" fmla="*/ 1352550 h 2794000"/>
                <a:gd name="connsiteX145" fmla="*/ 812800 w 3892550"/>
                <a:gd name="connsiteY145" fmla="*/ 1327150 h 2794000"/>
                <a:gd name="connsiteX146" fmla="*/ 882650 w 3892550"/>
                <a:gd name="connsiteY146" fmla="*/ 1333500 h 2794000"/>
                <a:gd name="connsiteX147" fmla="*/ 812800 w 3892550"/>
                <a:gd name="connsiteY147" fmla="*/ 1435100 h 2794000"/>
                <a:gd name="connsiteX148" fmla="*/ 742950 w 3892550"/>
                <a:gd name="connsiteY148" fmla="*/ 1600200 h 2794000"/>
                <a:gd name="connsiteX149" fmla="*/ 679450 w 3892550"/>
                <a:gd name="connsiteY149" fmla="*/ 1657350 h 2794000"/>
                <a:gd name="connsiteX150" fmla="*/ 628650 w 3892550"/>
                <a:gd name="connsiteY150" fmla="*/ 1752600 h 2794000"/>
                <a:gd name="connsiteX151" fmla="*/ 615950 w 3892550"/>
                <a:gd name="connsiteY151" fmla="*/ 1905000 h 2794000"/>
                <a:gd name="connsiteX152" fmla="*/ 603250 w 3892550"/>
                <a:gd name="connsiteY152" fmla="*/ 2032000 h 2794000"/>
                <a:gd name="connsiteX153" fmla="*/ 723900 w 3892550"/>
                <a:gd name="connsiteY153" fmla="*/ 2038350 h 2794000"/>
                <a:gd name="connsiteX154" fmla="*/ 825500 w 3892550"/>
                <a:gd name="connsiteY154" fmla="*/ 2012950 h 2794000"/>
                <a:gd name="connsiteX155" fmla="*/ 895350 w 3892550"/>
                <a:gd name="connsiteY155" fmla="*/ 1974850 h 2794000"/>
                <a:gd name="connsiteX156" fmla="*/ 863600 w 3892550"/>
                <a:gd name="connsiteY156" fmla="*/ 2076450 h 2794000"/>
                <a:gd name="connsiteX157" fmla="*/ 984250 w 3892550"/>
                <a:gd name="connsiteY157" fmla="*/ 2051050 h 2794000"/>
                <a:gd name="connsiteX158" fmla="*/ 952500 w 3892550"/>
                <a:gd name="connsiteY158" fmla="*/ 2228850 h 279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</a:cxnLst>
              <a:rect l="l" t="t" r="r" b="b"/>
              <a:pathLst>
                <a:path w="3892550" h="2794000">
                  <a:moveTo>
                    <a:pt x="952500" y="2228850"/>
                  </a:moveTo>
                  <a:lnTo>
                    <a:pt x="1181100" y="2266950"/>
                  </a:lnTo>
                  <a:lnTo>
                    <a:pt x="1123950" y="2292350"/>
                  </a:lnTo>
                  <a:lnTo>
                    <a:pt x="1168400" y="2387600"/>
                  </a:lnTo>
                  <a:lnTo>
                    <a:pt x="1098550" y="2355850"/>
                  </a:lnTo>
                  <a:lnTo>
                    <a:pt x="869950" y="2628900"/>
                  </a:lnTo>
                  <a:lnTo>
                    <a:pt x="831850" y="2571750"/>
                  </a:lnTo>
                  <a:lnTo>
                    <a:pt x="812800" y="2533650"/>
                  </a:lnTo>
                  <a:lnTo>
                    <a:pt x="762000" y="2527300"/>
                  </a:lnTo>
                  <a:lnTo>
                    <a:pt x="717550" y="2508250"/>
                  </a:lnTo>
                  <a:lnTo>
                    <a:pt x="673100" y="2540000"/>
                  </a:lnTo>
                  <a:lnTo>
                    <a:pt x="673100" y="2540000"/>
                  </a:lnTo>
                  <a:lnTo>
                    <a:pt x="654050" y="2603500"/>
                  </a:lnTo>
                  <a:lnTo>
                    <a:pt x="666750" y="2647950"/>
                  </a:lnTo>
                  <a:lnTo>
                    <a:pt x="704850" y="2717800"/>
                  </a:lnTo>
                  <a:lnTo>
                    <a:pt x="781050" y="2647950"/>
                  </a:lnTo>
                  <a:lnTo>
                    <a:pt x="831850" y="2667000"/>
                  </a:lnTo>
                  <a:lnTo>
                    <a:pt x="800100" y="2698750"/>
                  </a:lnTo>
                  <a:lnTo>
                    <a:pt x="844550" y="2736850"/>
                  </a:lnTo>
                  <a:lnTo>
                    <a:pt x="882650" y="2762250"/>
                  </a:lnTo>
                  <a:lnTo>
                    <a:pt x="920750" y="2787650"/>
                  </a:lnTo>
                  <a:lnTo>
                    <a:pt x="933450" y="2787650"/>
                  </a:lnTo>
                  <a:lnTo>
                    <a:pt x="1035050" y="2794000"/>
                  </a:lnTo>
                  <a:lnTo>
                    <a:pt x="1098550" y="2787650"/>
                  </a:lnTo>
                  <a:lnTo>
                    <a:pt x="1136650" y="2774950"/>
                  </a:lnTo>
                  <a:lnTo>
                    <a:pt x="1231900" y="2717800"/>
                  </a:lnTo>
                  <a:lnTo>
                    <a:pt x="1314450" y="2667000"/>
                  </a:lnTo>
                  <a:lnTo>
                    <a:pt x="1352550" y="2616200"/>
                  </a:lnTo>
                  <a:lnTo>
                    <a:pt x="1365250" y="2578100"/>
                  </a:lnTo>
                  <a:lnTo>
                    <a:pt x="1365250" y="2540000"/>
                  </a:lnTo>
                  <a:lnTo>
                    <a:pt x="1320800" y="2476500"/>
                  </a:lnTo>
                  <a:lnTo>
                    <a:pt x="1301750" y="2463800"/>
                  </a:lnTo>
                  <a:lnTo>
                    <a:pt x="1346200" y="2457450"/>
                  </a:lnTo>
                  <a:lnTo>
                    <a:pt x="1358900" y="2292350"/>
                  </a:lnTo>
                  <a:lnTo>
                    <a:pt x="1358900" y="2292350"/>
                  </a:lnTo>
                  <a:lnTo>
                    <a:pt x="1384300" y="2305050"/>
                  </a:lnTo>
                  <a:lnTo>
                    <a:pt x="1390650" y="2159000"/>
                  </a:lnTo>
                  <a:lnTo>
                    <a:pt x="1403350" y="2101850"/>
                  </a:lnTo>
                  <a:lnTo>
                    <a:pt x="1511300" y="2190750"/>
                  </a:lnTo>
                  <a:lnTo>
                    <a:pt x="1524000" y="2101850"/>
                  </a:lnTo>
                  <a:lnTo>
                    <a:pt x="1612900" y="2108200"/>
                  </a:lnTo>
                  <a:lnTo>
                    <a:pt x="1606550" y="2019300"/>
                  </a:lnTo>
                  <a:lnTo>
                    <a:pt x="1689100" y="2051050"/>
                  </a:lnTo>
                  <a:lnTo>
                    <a:pt x="1803400" y="1701800"/>
                  </a:lnTo>
                  <a:lnTo>
                    <a:pt x="1746250" y="1676400"/>
                  </a:lnTo>
                  <a:lnTo>
                    <a:pt x="1651000" y="1657350"/>
                  </a:lnTo>
                  <a:lnTo>
                    <a:pt x="1562100" y="1638300"/>
                  </a:lnTo>
                  <a:lnTo>
                    <a:pt x="1600200" y="1504950"/>
                  </a:lnTo>
                  <a:lnTo>
                    <a:pt x="1422400" y="1492250"/>
                  </a:lnTo>
                  <a:lnTo>
                    <a:pt x="1555750" y="1454150"/>
                  </a:lnTo>
                  <a:lnTo>
                    <a:pt x="1530350" y="1397000"/>
                  </a:lnTo>
                  <a:lnTo>
                    <a:pt x="1708150" y="1454150"/>
                  </a:lnTo>
                  <a:lnTo>
                    <a:pt x="1930400" y="1466850"/>
                  </a:lnTo>
                  <a:lnTo>
                    <a:pt x="1968500" y="1454150"/>
                  </a:lnTo>
                  <a:lnTo>
                    <a:pt x="1974850" y="1295400"/>
                  </a:lnTo>
                  <a:lnTo>
                    <a:pt x="1974850" y="1193800"/>
                  </a:lnTo>
                  <a:lnTo>
                    <a:pt x="1892300" y="1066800"/>
                  </a:lnTo>
                  <a:lnTo>
                    <a:pt x="1771650" y="990600"/>
                  </a:lnTo>
                  <a:lnTo>
                    <a:pt x="1651000" y="946150"/>
                  </a:lnTo>
                  <a:lnTo>
                    <a:pt x="1593850" y="933450"/>
                  </a:lnTo>
                  <a:lnTo>
                    <a:pt x="1593850" y="895350"/>
                  </a:lnTo>
                  <a:lnTo>
                    <a:pt x="1574800" y="812800"/>
                  </a:lnTo>
                  <a:lnTo>
                    <a:pt x="1670050" y="844550"/>
                  </a:lnTo>
                  <a:lnTo>
                    <a:pt x="1771650" y="901700"/>
                  </a:lnTo>
                  <a:lnTo>
                    <a:pt x="2012950" y="1016000"/>
                  </a:lnTo>
                  <a:lnTo>
                    <a:pt x="2317750" y="1104900"/>
                  </a:lnTo>
                  <a:lnTo>
                    <a:pt x="2451100" y="1085850"/>
                  </a:lnTo>
                  <a:lnTo>
                    <a:pt x="2540000" y="1238250"/>
                  </a:lnTo>
                  <a:lnTo>
                    <a:pt x="2571750" y="1257300"/>
                  </a:lnTo>
                  <a:lnTo>
                    <a:pt x="2635250" y="1289050"/>
                  </a:lnTo>
                  <a:lnTo>
                    <a:pt x="2679700" y="1282700"/>
                  </a:lnTo>
                  <a:lnTo>
                    <a:pt x="2679700" y="1263650"/>
                  </a:lnTo>
                  <a:lnTo>
                    <a:pt x="2787650" y="1295400"/>
                  </a:lnTo>
                  <a:lnTo>
                    <a:pt x="2882900" y="1327150"/>
                  </a:lnTo>
                  <a:lnTo>
                    <a:pt x="2959100" y="1282700"/>
                  </a:lnTo>
                  <a:lnTo>
                    <a:pt x="3867150" y="1562100"/>
                  </a:lnTo>
                  <a:lnTo>
                    <a:pt x="3886200" y="1492250"/>
                  </a:lnTo>
                  <a:lnTo>
                    <a:pt x="3892550" y="1358900"/>
                  </a:lnTo>
                  <a:lnTo>
                    <a:pt x="3873500" y="1276350"/>
                  </a:lnTo>
                  <a:lnTo>
                    <a:pt x="3829050" y="1212850"/>
                  </a:lnTo>
                  <a:lnTo>
                    <a:pt x="3746500" y="1149350"/>
                  </a:lnTo>
                  <a:lnTo>
                    <a:pt x="3695700" y="1130300"/>
                  </a:lnTo>
                  <a:lnTo>
                    <a:pt x="2508250" y="660400"/>
                  </a:lnTo>
                  <a:lnTo>
                    <a:pt x="1816100" y="438150"/>
                  </a:lnTo>
                  <a:lnTo>
                    <a:pt x="1739900" y="425450"/>
                  </a:lnTo>
                  <a:lnTo>
                    <a:pt x="1695450" y="444500"/>
                  </a:lnTo>
                  <a:lnTo>
                    <a:pt x="1701800" y="419100"/>
                  </a:lnTo>
                  <a:lnTo>
                    <a:pt x="1714500" y="342900"/>
                  </a:lnTo>
                  <a:lnTo>
                    <a:pt x="1631950" y="342900"/>
                  </a:lnTo>
                  <a:lnTo>
                    <a:pt x="1720850" y="215900"/>
                  </a:lnTo>
                  <a:lnTo>
                    <a:pt x="1619250" y="101600"/>
                  </a:lnTo>
                  <a:lnTo>
                    <a:pt x="1511300" y="31750"/>
                  </a:lnTo>
                  <a:lnTo>
                    <a:pt x="1409700" y="12700"/>
                  </a:lnTo>
                  <a:lnTo>
                    <a:pt x="1314450" y="0"/>
                  </a:lnTo>
                  <a:lnTo>
                    <a:pt x="1320800" y="88900"/>
                  </a:lnTo>
                  <a:lnTo>
                    <a:pt x="1270000" y="76200"/>
                  </a:lnTo>
                  <a:lnTo>
                    <a:pt x="1282700" y="254000"/>
                  </a:lnTo>
                  <a:lnTo>
                    <a:pt x="1193800" y="254000"/>
                  </a:lnTo>
                  <a:lnTo>
                    <a:pt x="1130300" y="120650"/>
                  </a:lnTo>
                  <a:lnTo>
                    <a:pt x="1028700" y="120650"/>
                  </a:lnTo>
                  <a:lnTo>
                    <a:pt x="990600" y="133350"/>
                  </a:lnTo>
                  <a:lnTo>
                    <a:pt x="933450" y="152400"/>
                  </a:lnTo>
                  <a:lnTo>
                    <a:pt x="901700" y="165100"/>
                  </a:lnTo>
                  <a:lnTo>
                    <a:pt x="857250" y="203200"/>
                  </a:lnTo>
                  <a:lnTo>
                    <a:pt x="920750" y="323850"/>
                  </a:lnTo>
                  <a:lnTo>
                    <a:pt x="850900" y="292100"/>
                  </a:lnTo>
                  <a:lnTo>
                    <a:pt x="838200" y="336550"/>
                  </a:lnTo>
                  <a:lnTo>
                    <a:pt x="730250" y="266700"/>
                  </a:lnTo>
                  <a:lnTo>
                    <a:pt x="679450" y="228600"/>
                  </a:lnTo>
                  <a:lnTo>
                    <a:pt x="590550" y="196850"/>
                  </a:lnTo>
                  <a:lnTo>
                    <a:pt x="501650" y="196850"/>
                  </a:lnTo>
                  <a:lnTo>
                    <a:pt x="444500" y="196850"/>
                  </a:lnTo>
                  <a:lnTo>
                    <a:pt x="361950" y="215900"/>
                  </a:lnTo>
                  <a:lnTo>
                    <a:pt x="304800" y="228600"/>
                  </a:lnTo>
                  <a:lnTo>
                    <a:pt x="298450" y="330200"/>
                  </a:lnTo>
                  <a:lnTo>
                    <a:pt x="298450" y="387350"/>
                  </a:lnTo>
                  <a:lnTo>
                    <a:pt x="323850" y="450850"/>
                  </a:lnTo>
                  <a:lnTo>
                    <a:pt x="349250" y="520700"/>
                  </a:lnTo>
                  <a:lnTo>
                    <a:pt x="361950" y="584200"/>
                  </a:lnTo>
                  <a:lnTo>
                    <a:pt x="361950" y="647700"/>
                  </a:lnTo>
                  <a:lnTo>
                    <a:pt x="393700" y="723900"/>
                  </a:lnTo>
                  <a:lnTo>
                    <a:pt x="31750" y="800100"/>
                  </a:lnTo>
                  <a:lnTo>
                    <a:pt x="88900" y="1143000"/>
                  </a:lnTo>
                  <a:lnTo>
                    <a:pt x="146050" y="1143000"/>
                  </a:lnTo>
                  <a:lnTo>
                    <a:pt x="146050" y="1168400"/>
                  </a:lnTo>
                  <a:lnTo>
                    <a:pt x="31750" y="1238250"/>
                  </a:lnTo>
                  <a:lnTo>
                    <a:pt x="0" y="1282700"/>
                  </a:lnTo>
                  <a:lnTo>
                    <a:pt x="12700" y="1358900"/>
                  </a:lnTo>
                  <a:lnTo>
                    <a:pt x="95250" y="1422400"/>
                  </a:lnTo>
                  <a:lnTo>
                    <a:pt x="133350" y="1409700"/>
                  </a:lnTo>
                  <a:lnTo>
                    <a:pt x="215900" y="1320800"/>
                  </a:lnTo>
                  <a:lnTo>
                    <a:pt x="228600" y="1339850"/>
                  </a:lnTo>
                  <a:lnTo>
                    <a:pt x="317500" y="1276350"/>
                  </a:lnTo>
                  <a:lnTo>
                    <a:pt x="457200" y="1225550"/>
                  </a:lnTo>
                  <a:lnTo>
                    <a:pt x="546100" y="1225550"/>
                  </a:lnTo>
                  <a:lnTo>
                    <a:pt x="603250" y="1219200"/>
                  </a:lnTo>
                  <a:lnTo>
                    <a:pt x="647700" y="1149350"/>
                  </a:lnTo>
                  <a:lnTo>
                    <a:pt x="679450" y="1079500"/>
                  </a:lnTo>
                  <a:lnTo>
                    <a:pt x="717550" y="1085850"/>
                  </a:lnTo>
                  <a:lnTo>
                    <a:pt x="711200" y="1149350"/>
                  </a:lnTo>
                  <a:lnTo>
                    <a:pt x="774700" y="1149350"/>
                  </a:lnTo>
                  <a:lnTo>
                    <a:pt x="749300" y="1212850"/>
                  </a:lnTo>
                  <a:lnTo>
                    <a:pt x="685800" y="1244600"/>
                  </a:lnTo>
                  <a:lnTo>
                    <a:pt x="685800" y="1314450"/>
                  </a:lnTo>
                  <a:lnTo>
                    <a:pt x="717550" y="1352550"/>
                  </a:lnTo>
                  <a:lnTo>
                    <a:pt x="812800" y="1327150"/>
                  </a:lnTo>
                  <a:lnTo>
                    <a:pt x="882650" y="1333500"/>
                  </a:lnTo>
                  <a:lnTo>
                    <a:pt x="812800" y="1435100"/>
                  </a:lnTo>
                  <a:lnTo>
                    <a:pt x="742950" y="1600200"/>
                  </a:lnTo>
                  <a:lnTo>
                    <a:pt x="679450" y="1657350"/>
                  </a:lnTo>
                  <a:lnTo>
                    <a:pt x="628650" y="1752600"/>
                  </a:lnTo>
                  <a:lnTo>
                    <a:pt x="615950" y="1905000"/>
                  </a:lnTo>
                  <a:lnTo>
                    <a:pt x="603250" y="2032000"/>
                  </a:lnTo>
                  <a:lnTo>
                    <a:pt x="723900" y="2038350"/>
                  </a:lnTo>
                  <a:lnTo>
                    <a:pt x="825500" y="2012950"/>
                  </a:lnTo>
                  <a:lnTo>
                    <a:pt x="895350" y="1974850"/>
                  </a:lnTo>
                  <a:lnTo>
                    <a:pt x="863600" y="2076450"/>
                  </a:lnTo>
                  <a:lnTo>
                    <a:pt x="984250" y="2051050"/>
                  </a:lnTo>
                  <a:lnTo>
                    <a:pt x="952500" y="2228850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Rectangle 8"/>
          <p:cNvSpPr/>
          <p:nvPr/>
        </p:nvSpPr>
        <p:spPr>
          <a:xfrm>
            <a:off x="2438400" y="5715000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Guggenheim Museum- </a:t>
            </a:r>
            <a:r>
              <a:rPr lang="en-GB" alt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bilbao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Span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yol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4" grpId="0" animBg="1"/>
      <p:bldP spid="9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CHAOS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عنصر نائب للمحتوى 2"/>
          <p:cNvSpPr txBox="1">
            <a:spLocks/>
          </p:cNvSpPr>
          <p:nvPr/>
        </p:nvSpPr>
        <p:spPr bwMode="auto">
          <a:xfrm>
            <a:off x="533400" y="6096000"/>
            <a:ext cx="8304213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ctr" rtl="0">
              <a:buNone/>
            </a:pPr>
            <a:r>
              <a:rPr lang="en-US" altLang="en-US" sz="2800" b="1" dirty="0" err="1" smtClean="0">
                <a:latin typeface="Times New Roman" pitchFamily="18" charset="0"/>
                <a:cs typeface="Times New Roman" pitchFamily="18" charset="0"/>
              </a:rPr>
              <a:t>Arti</a:t>
            </a:r>
            <a:r>
              <a:rPr lang="id-ID" altLang="en-US" sz="28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altLang="en-US" sz="2800" b="1" dirty="0" err="1" smtClean="0">
                <a:latin typeface="Times New Roman" pitchFamily="18" charset="0"/>
                <a:cs typeface="Times New Roman" pitchFamily="18" charset="0"/>
              </a:rPr>
              <a:t>ula</a:t>
            </a:r>
            <a:r>
              <a:rPr lang="id-ID" altLang="en-US" sz="2800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altLang="en-US" sz="2800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latin typeface="Times New Roman" pitchFamily="18" charset="0"/>
                <a:cs typeface="Times New Roman" pitchFamily="18" charset="0"/>
              </a:rPr>
              <a:t>melalui </a:t>
            </a:r>
            <a:r>
              <a:rPr lang="en-US" altLang="en-US" sz="2800" dirty="0" err="1" smtClean="0">
                <a:latin typeface="Times New Roman" pitchFamily="18" charset="0"/>
                <a:cs typeface="Times New Roman" pitchFamily="18" charset="0"/>
              </a:rPr>
              <a:t>rela</a:t>
            </a:r>
            <a:r>
              <a:rPr lang="id-ID" altLang="en-US" sz="28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altLang="en-US" sz="28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altLang="en-US" sz="2800" dirty="0" smtClean="0">
                <a:latin typeface="Times New Roman" pitchFamily="18" charset="0"/>
                <a:cs typeface="Times New Roman" pitchFamily="18" charset="0"/>
              </a:rPr>
              <a:t>antar 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Mass</a:t>
            </a:r>
            <a:r>
              <a:rPr lang="id-ID" altLang="en-US" sz="28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E:\Husam\University\Special Topics In Architecture\deconstruction architecture\Guggenheim_Museum,_Bilbao,_July_2010_(06)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3021" y="1370110"/>
            <a:ext cx="8798579" cy="463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81000" y="5486400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Guggenheim Museum- </a:t>
            </a:r>
            <a:r>
              <a:rPr lang="en-GB" alt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bilbao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Span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yol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4" grpId="0" animBg="1"/>
      <p:bldP spid="6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CHAOS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4" name="عنصر نائب للمحتوى 2"/>
          <p:cNvSpPr txBox="1">
            <a:spLocks/>
          </p:cNvSpPr>
          <p:nvPr/>
        </p:nvSpPr>
        <p:spPr bwMode="auto">
          <a:xfrm>
            <a:off x="457200" y="6096000"/>
            <a:ext cx="8304213" cy="4794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4175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6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 algn="r" defTabSz="457200" rtl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algn="r" defTabSz="457200" rtl="1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sz="12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algn="ctr" rtl="0">
              <a:buNone/>
            </a:pPr>
            <a:r>
              <a:rPr lang="id-ID" altLang="en-US" sz="2800" b="1" dirty="0" smtClean="0">
                <a:latin typeface="Times New Roman" pitchFamily="18" charset="0"/>
                <a:cs typeface="Times New Roman" pitchFamily="18" charset="0"/>
              </a:rPr>
              <a:t>Bukaan 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id-ID" altLang="en-US" sz="2800" dirty="0" smtClean="0">
                <a:latin typeface="Times New Roman" pitchFamily="18" charset="0"/>
                <a:cs typeface="Times New Roman" pitchFamily="18" charset="0"/>
              </a:rPr>
              <a:t>oleh pengurangan 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&amp; </a:t>
            </a:r>
            <a:r>
              <a:rPr lang="id-ID" altLang="en-US" sz="2800" dirty="0" smtClean="0">
                <a:latin typeface="Times New Roman" pitchFamily="18" charset="0"/>
                <a:cs typeface="Times New Roman" pitchFamily="18" charset="0"/>
              </a:rPr>
              <a:t>penambahan</a:t>
            </a:r>
            <a:r>
              <a:rPr lang="en-US" alt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E:\Husam\University\Special Topics In Architecture\deconstruction architecture\GuggenheimBilbao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0" y="1524000"/>
            <a:ext cx="2946495" cy="442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E:\Husam\University\Special Topics In Architecture\deconstruction architecture\Guggenheim_museum_Bilbao_HDR-image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83930" y="1524001"/>
            <a:ext cx="5569278" cy="4420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CHAOS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4" name="Picture 2" descr="E:\Husam\University\Special Topics In Architecture\deconstruction architecture\1330012719-vitra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7970" y="972737"/>
            <a:ext cx="8551230" cy="507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81000" y="5562600"/>
            <a:ext cx="8763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Vitra</a:t>
            </a:r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Design Museum and Factory-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Weil am </a:t>
            </a:r>
            <a:r>
              <a:rPr lang="en-GB" alt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Rhein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Germany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Frank </a:t>
            </a:r>
            <a:r>
              <a:rPr lang="en-GB" alt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Gehry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5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CHAOS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4" name="Picture 2" descr="E:\Husam\University\Special Topics In Architecture\deconstruction architecture\Lou Ruvo Brain Institute_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375" y="1447800"/>
            <a:ext cx="8886734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04800" y="5257800"/>
            <a:ext cx="8534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 Lou </a:t>
            </a:r>
            <a:r>
              <a:rPr lang="en-GB" alt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Ruvo</a:t>
            </a:r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Brain Institute-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Nevada, USA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(Frank Gehry)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5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CHAOS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4" name="Picture 2" descr="E:\Husam\University\Special Topics In Architecture\deconstruction architecture\5264ac6ce8e44e88a00001ff_ad-classics-walt-disney-concert-hall-frank-gehry_gehry_philippruemmele_riotphotography-com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1736724"/>
            <a:ext cx="8610600" cy="411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81000" y="5410200"/>
            <a:ext cx="8458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Walt Disney Concert Hall-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Los Angeles, USA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(Frank Gehry)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5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CHAOS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4" name="Picture 2" descr="E:\Husam\University\Special Topics In Architecture\deconstruction architecture\2013-0806-the-dancing-house-prague-12114-1920x120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088273"/>
            <a:ext cx="8378122" cy="5236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609600" y="5867400"/>
            <a:ext cx="8077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Dancing Building, 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Prague, Czech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GB" alt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Vlado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Milunić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&amp; Frank </a:t>
            </a:r>
            <a:r>
              <a:rPr lang="en-GB" alt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Gehry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5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id-ID" sz="3600" dirty="0" smtClean="0">
                <a:solidFill>
                  <a:srgbClr val="7030A0"/>
                </a:solidFill>
                <a:latin typeface="Humanst521 BT" pitchFamily="34" charset="0"/>
              </a:rPr>
              <a:t>Karakteristik Desain - </a:t>
            </a:r>
            <a:r>
              <a:rPr lang="id-ID" sz="3600" b="1" dirty="0" smtClean="0">
                <a:solidFill>
                  <a:srgbClr val="7030A0"/>
                </a:solidFill>
                <a:latin typeface="Humanst521 BT" pitchFamily="34" charset="0"/>
              </a:rPr>
              <a:t>CHAOS</a:t>
            </a:r>
            <a:endParaRPr lang="en-US" sz="3600" b="1" dirty="0">
              <a:solidFill>
                <a:srgbClr val="7030A0"/>
              </a:solidFill>
              <a:latin typeface="Humanst521 BT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4" name="Picture 2" descr="http://www.ambuji.com/wp-content/uploads/2011/06/060911-0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78" y="990599"/>
            <a:ext cx="8295122" cy="55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457200" y="5943600"/>
            <a:ext cx="6381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 Hotel Marques de </a:t>
            </a:r>
            <a:r>
              <a:rPr lang="en-GB" altLang="en-US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Riscal</a:t>
            </a:r>
            <a:r>
              <a:rPr lang="en-GB" alt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alt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Elciego</a:t>
            </a:r>
            <a:r>
              <a:rPr lang="en-GB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Spain</a:t>
            </a:r>
            <a:r>
              <a:rPr lang="id-ID" alt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(Frank Gehry)</a:t>
            </a:r>
            <a:endParaRPr lang="en-GB" alt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5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33400" y="2209800"/>
            <a:ext cx="8229600" cy="1143000"/>
          </a:xfrm>
        </p:spPr>
        <p:txBody>
          <a:bodyPr/>
          <a:lstStyle/>
          <a:p>
            <a:r>
              <a:rPr lang="id-ID" dirty="0" smtClean="0">
                <a:solidFill>
                  <a:srgbClr val="00B050"/>
                </a:solidFill>
                <a:latin typeface="Trajan Pro" pitchFamily="18" charset="0"/>
              </a:rPr>
              <a:t>Terimakasih....</a:t>
            </a:r>
            <a:endParaRPr lang="id-ID" dirty="0">
              <a:solidFill>
                <a:srgbClr val="00B050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1214</TotalTime>
  <Words>2254</Words>
  <Application>Microsoft Office PowerPoint</Application>
  <PresentationFormat>On-screen Show (4:3)</PresentationFormat>
  <Paragraphs>345</Paragraphs>
  <Slides>85</Slides>
  <Notes>36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85</vt:i4>
      </vt:variant>
    </vt:vector>
  </HeadingPairs>
  <TitlesOfParts>
    <vt:vector size="86" baseType="lpstr">
      <vt:lpstr>Default Design</vt:lpstr>
      <vt:lpstr>Arsitektur Dekonstruksi</vt:lpstr>
      <vt:lpstr>PowerPoint Presentation</vt:lpstr>
      <vt:lpstr>Pengantar</vt:lpstr>
      <vt:lpstr>Pengantar</vt:lpstr>
      <vt:lpstr>Pengantar</vt:lpstr>
      <vt:lpstr>Pengantar</vt:lpstr>
      <vt:lpstr>Latar Belakang</vt:lpstr>
      <vt:lpstr>Latar Belakang</vt:lpstr>
      <vt:lpstr>Latar Belakang</vt:lpstr>
      <vt:lpstr>Filosofi</vt:lpstr>
      <vt:lpstr>Filosofi</vt:lpstr>
      <vt:lpstr>Filosofi</vt:lpstr>
      <vt:lpstr>Filosofi</vt:lpstr>
      <vt:lpstr>Filosofi</vt:lpstr>
      <vt:lpstr>Filosofi</vt:lpstr>
      <vt:lpstr>Filosofi</vt:lpstr>
      <vt:lpstr>Filosofi</vt:lpstr>
      <vt:lpstr>Filosofi</vt:lpstr>
      <vt:lpstr>Filosofi</vt:lpstr>
      <vt:lpstr>Filosofi</vt:lpstr>
      <vt:lpstr>Filosofi</vt:lpstr>
      <vt:lpstr>Filosofi</vt:lpstr>
      <vt:lpstr>Filosofi</vt:lpstr>
      <vt:lpstr>Filosofi</vt:lpstr>
      <vt:lpstr>Karakteristik Desain</vt:lpstr>
      <vt:lpstr>Karakteristik Desain</vt:lpstr>
      <vt:lpstr>Karakteristik Desain</vt:lpstr>
      <vt:lpstr>Karakteristik Desain</vt:lpstr>
      <vt:lpstr>Karakteristik Desain - LAYERING</vt:lpstr>
      <vt:lpstr>Karakteristik Desain - LAYERING</vt:lpstr>
      <vt:lpstr>Karakteristik Desain - LAYERING</vt:lpstr>
      <vt:lpstr>Karakteristik Desain - LAYERING</vt:lpstr>
      <vt:lpstr>Karakteristik Desain - LAYERING</vt:lpstr>
      <vt:lpstr>Karakteristik Desain - LAYERING</vt:lpstr>
      <vt:lpstr>Karakteristik Desain - LAYERING</vt:lpstr>
      <vt:lpstr>Karakteristik Desain - LAYERING</vt:lpstr>
      <vt:lpstr>Karakteristik Desain - LAYERING</vt:lpstr>
      <vt:lpstr>Karakteristik Desain - LAYERING</vt:lpstr>
      <vt:lpstr>Karakteristik Desain - LAYERING</vt:lpstr>
      <vt:lpstr>Karakteristik Desain - LAYERING</vt:lpstr>
      <vt:lpstr>Karakteristik Desain - LAYERING</vt:lpstr>
      <vt:lpstr>Karakteristik Desain - LAYERING</vt:lpstr>
      <vt:lpstr>Karakteristik Desain - LAYERING</vt:lpstr>
      <vt:lpstr>Karakteristik Desain - LAYERING</vt:lpstr>
      <vt:lpstr>Karakteristik Desain - LAYERING</vt:lpstr>
      <vt:lpstr>Karakteristik Desain</vt:lpstr>
      <vt:lpstr>Karakteristik Desain - ANGULAR</vt:lpstr>
      <vt:lpstr>Karakteristik Desain - ANGULAR</vt:lpstr>
      <vt:lpstr>Karakteristik Desain - ANGULAR</vt:lpstr>
      <vt:lpstr>Karakteristik Desain - ANGULAR</vt:lpstr>
      <vt:lpstr>Karakteristik Desain - ANGULAR</vt:lpstr>
      <vt:lpstr>Karakteristik Desain - ANGULAR</vt:lpstr>
      <vt:lpstr>Karakteristik Desain - ANGULAR</vt:lpstr>
      <vt:lpstr>Karakteristik Desain - ANGULAR</vt:lpstr>
      <vt:lpstr>Karakteristik Desain - ANGULAR</vt:lpstr>
      <vt:lpstr>Karakteristik Desain - ANGULAR</vt:lpstr>
      <vt:lpstr>Karakteristik Desain - ANGULAR</vt:lpstr>
      <vt:lpstr>Karakteristik Desain - ANGULAR</vt:lpstr>
      <vt:lpstr>Karakteristik Desain</vt:lpstr>
      <vt:lpstr>Karakteristik Desain - ORGANIK</vt:lpstr>
      <vt:lpstr>Karakteristik Desain - ORGANIK</vt:lpstr>
      <vt:lpstr>Karakteristik Desain - ORGANIK</vt:lpstr>
      <vt:lpstr>Karakteristik Desain - ORGANIK</vt:lpstr>
      <vt:lpstr>Karakteristik Desain - ORGANIK</vt:lpstr>
      <vt:lpstr>Karakteristik Desain - ORGANIK</vt:lpstr>
      <vt:lpstr>Karakteristik Desain - ORGANIK</vt:lpstr>
      <vt:lpstr>Karakteristik Desain - ORGANIK</vt:lpstr>
      <vt:lpstr>Karakteristik Desain - ORGANIK</vt:lpstr>
      <vt:lpstr>Karakteristik Desain - ORGANIK</vt:lpstr>
      <vt:lpstr>Karakteristik Desain - ORGANIK</vt:lpstr>
      <vt:lpstr>Karakteristik Desain - ORGANIK</vt:lpstr>
      <vt:lpstr>Karakteristik Desain</vt:lpstr>
      <vt:lpstr>Karakteristik Desain - CHAOS</vt:lpstr>
      <vt:lpstr>Karakteristik Desain - CHAOS</vt:lpstr>
      <vt:lpstr>Karakteristik Desain - CHAOS</vt:lpstr>
      <vt:lpstr>Karakteristik Desain - CHAOS</vt:lpstr>
      <vt:lpstr>Karakteristik Desain - CHAOS</vt:lpstr>
      <vt:lpstr>Karakteristik Desain - CHAOS</vt:lpstr>
      <vt:lpstr>Karakteristik Desain - CHAOS</vt:lpstr>
      <vt:lpstr>Karakteristik Desain - CHAOS</vt:lpstr>
      <vt:lpstr>Karakteristik Desain - CHAOS</vt:lpstr>
      <vt:lpstr>Karakteristik Desain - CHAOS</vt:lpstr>
      <vt:lpstr>Karakteristik Desain - CHAOS</vt:lpstr>
      <vt:lpstr>Karakteristik Desain - CHAOS</vt:lpstr>
      <vt:lpstr>Terimakasih....</vt:lpstr>
    </vt:vector>
  </TitlesOfParts>
  <Company>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</dc:creator>
  <cp:lastModifiedBy>user</cp:lastModifiedBy>
  <cp:revision>19</cp:revision>
  <dcterms:created xsi:type="dcterms:W3CDTF">2008-04-05T18:18:09Z</dcterms:created>
  <dcterms:modified xsi:type="dcterms:W3CDTF">2019-12-31T08:10:30Z</dcterms:modified>
</cp:coreProperties>
</file>