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6858000" type="screen4x3"/>
  <p:notesSz cx="7559675" cy="10691813"/>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9"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40" name="PlaceHolder 2"/>
          <p:cNvSpPr>
            <a:spLocks noGrp="1"/>
          </p:cNvSpPr>
          <p:nvPr>
            <p:ph type="subTitle"/>
          </p:nvPr>
        </p:nvSpPr>
        <p:spPr>
          <a:xfrm>
            <a:off x="457200" y="1604520"/>
            <a:ext cx="8229240" cy="3977280"/>
          </a:xfrm>
          <a:prstGeom prst="rect">
            <a:avLst/>
          </a:prstGeom>
        </p:spPr>
        <p:txBody>
          <a:bodyPr wrap="none" lIns="0" tIns="0" rIns="0" bIns="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42" name="PlaceHolder 2"/>
          <p:cNvSpPr>
            <a:spLocks noGrp="1"/>
          </p:cNvSpPr>
          <p:nvPr>
            <p:ph type="body"/>
          </p:nvPr>
        </p:nvSpPr>
        <p:spPr>
          <a:xfrm>
            <a:off x="457200" y="1604520"/>
            <a:ext cx="8229240" cy="3976920"/>
          </a:xfrm>
          <a:prstGeom prst="rect">
            <a:avLst/>
          </a:prstGeom>
        </p:spPr>
        <p:txBody>
          <a:bodyPr wrap="none" lIns="0" tIns="0" rIns="0" bIns="0"/>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3"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44" name="PlaceHolder 2"/>
          <p:cNvSpPr>
            <a:spLocks noGrp="1"/>
          </p:cNvSpPr>
          <p:nvPr>
            <p:ph type="body"/>
          </p:nvPr>
        </p:nvSpPr>
        <p:spPr>
          <a:xfrm>
            <a:off x="457200" y="1604520"/>
            <a:ext cx="4015440" cy="3976920"/>
          </a:xfrm>
          <a:prstGeom prst="rect">
            <a:avLst/>
          </a:prstGeom>
        </p:spPr>
        <p:txBody>
          <a:bodyPr wrap="none" lIns="0" tIns="0" rIns="0" bIns="0"/>
          <a:lstStyle/>
          <a:p>
            <a:endParaRPr/>
          </a:p>
        </p:txBody>
      </p:sp>
      <p:sp>
        <p:nvSpPr>
          <p:cNvPr id="45" name="PlaceHolder 3"/>
          <p:cNvSpPr>
            <a:spLocks noGrp="1"/>
          </p:cNvSpPr>
          <p:nvPr>
            <p:ph type="body"/>
          </p:nvPr>
        </p:nvSpPr>
        <p:spPr>
          <a:xfrm>
            <a:off x="4673520" y="1604520"/>
            <a:ext cx="4015440" cy="3976920"/>
          </a:xfrm>
          <a:prstGeom prst="rect">
            <a:avLst/>
          </a:prstGeom>
        </p:spPr>
        <p:txBody>
          <a:bodyPr wrap="none" lIns="0" tIns="0" rIns="0" bIns="0"/>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7" name="PlaceHolder 1"/>
          <p:cNvSpPr>
            <a:spLocks noGrp="1"/>
          </p:cNvSpPr>
          <p:nvPr>
            <p:ph type="subTitle"/>
          </p:nvPr>
        </p:nvSpPr>
        <p:spPr>
          <a:xfrm>
            <a:off x="457200" y="273600"/>
            <a:ext cx="8229240" cy="5307840"/>
          </a:xfrm>
          <a:prstGeom prst="rect">
            <a:avLst/>
          </a:prstGeom>
        </p:spPr>
        <p:txBody>
          <a:bodyPr wrap="none" lIns="0" tIns="0" rIns="0" bIns="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49" name="PlaceHolder 2"/>
          <p:cNvSpPr>
            <a:spLocks noGrp="1"/>
          </p:cNvSpPr>
          <p:nvPr>
            <p:ph type="body"/>
          </p:nvPr>
        </p:nvSpPr>
        <p:spPr>
          <a:xfrm>
            <a:off x="457200" y="1604520"/>
            <a:ext cx="4015440" cy="1896480"/>
          </a:xfrm>
          <a:prstGeom prst="rect">
            <a:avLst/>
          </a:prstGeom>
        </p:spPr>
        <p:txBody>
          <a:bodyPr wrap="none" lIns="0" tIns="0" rIns="0" bIns="0"/>
          <a:lstStyle/>
          <a:p>
            <a:endParaRPr/>
          </a:p>
        </p:txBody>
      </p:sp>
      <p:sp>
        <p:nvSpPr>
          <p:cNvPr id="50" name="PlaceHolder 3"/>
          <p:cNvSpPr>
            <a:spLocks noGrp="1"/>
          </p:cNvSpPr>
          <p:nvPr>
            <p:ph type="body"/>
          </p:nvPr>
        </p:nvSpPr>
        <p:spPr>
          <a:xfrm>
            <a:off x="457200" y="3681360"/>
            <a:ext cx="4015440" cy="1896480"/>
          </a:xfrm>
          <a:prstGeom prst="rect">
            <a:avLst/>
          </a:prstGeom>
        </p:spPr>
        <p:txBody>
          <a:bodyPr wrap="none" lIns="0" tIns="0" rIns="0" bIns="0"/>
          <a:lstStyle/>
          <a:p>
            <a:endParaRPr/>
          </a:p>
        </p:txBody>
      </p:sp>
      <p:sp>
        <p:nvSpPr>
          <p:cNvPr id="51" name="PlaceHolder 4"/>
          <p:cNvSpPr>
            <a:spLocks noGrp="1"/>
          </p:cNvSpPr>
          <p:nvPr>
            <p:ph type="body"/>
          </p:nvPr>
        </p:nvSpPr>
        <p:spPr>
          <a:xfrm>
            <a:off x="4673520" y="1604520"/>
            <a:ext cx="4015440" cy="3976920"/>
          </a:xfrm>
          <a:prstGeom prst="rect">
            <a:avLst/>
          </a:prstGeom>
        </p:spPr>
        <p:txBody>
          <a:bodyPr wrap="none" lIns="0" tIns="0" rIns="0" bIns="0"/>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53" name="PlaceHolder 2"/>
          <p:cNvSpPr>
            <a:spLocks noGrp="1"/>
          </p:cNvSpPr>
          <p:nvPr>
            <p:ph type="body"/>
          </p:nvPr>
        </p:nvSpPr>
        <p:spPr>
          <a:xfrm>
            <a:off x="457200" y="1604520"/>
            <a:ext cx="4015440" cy="3976920"/>
          </a:xfrm>
          <a:prstGeom prst="rect">
            <a:avLst/>
          </a:prstGeom>
        </p:spPr>
        <p:txBody>
          <a:bodyPr wrap="none" lIns="0" tIns="0" rIns="0" bIns="0"/>
          <a:lstStyle/>
          <a:p>
            <a:endParaRPr/>
          </a:p>
        </p:txBody>
      </p:sp>
      <p:sp>
        <p:nvSpPr>
          <p:cNvPr id="54" name="PlaceHolder 3"/>
          <p:cNvSpPr>
            <a:spLocks noGrp="1"/>
          </p:cNvSpPr>
          <p:nvPr>
            <p:ph type="body"/>
          </p:nvPr>
        </p:nvSpPr>
        <p:spPr>
          <a:xfrm>
            <a:off x="4673520" y="1604520"/>
            <a:ext cx="4015440" cy="1896480"/>
          </a:xfrm>
          <a:prstGeom prst="rect">
            <a:avLst/>
          </a:prstGeom>
        </p:spPr>
        <p:txBody>
          <a:bodyPr wrap="none" lIns="0" tIns="0" rIns="0" bIns="0"/>
          <a:lstStyle/>
          <a:p>
            <a:endParaRPr/>
          </a:p>
        </p:txBody>
      </p:sp>
      <p:sp>
        <p:nvSpPr>
          <p:cNvPr id="55" name="PlaceHolder 4"/>
          <p:cNvSpPr>
            <a:spLocks noGrp="1"/>
          </p:cNvSpPr>
          <p:nvPr>
            <p:ph type="body"/>
          </p:nvPr>
        </p:nvSpPr>
        <p:spPr>
          <a:xfrm>
            <a:off x="4673520" y="3681360"/>
            <a:ext cx="4015440" cy="1896480"/>
          </a:xfrm>
          <a:prstGeom prst="rect">
            <a:avLst/>
          </a:prstGeom>
        </p:spPr>
        <p:txBody>
          <a:bodyPr wrap="none" lIns="0" tIns="0" rIns="0" bIns="0"/>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57" name="PlaceHolder 2"/>
          <p:cNvSpPr>
            <a:spLocks noGrp="1"/>
          </p:cNvSpPr>
          <p:nvPr>
            <p:ph type="body"/>
          </p:nvPr>
        </p:nvSpPr>
        <p:spPr>
          <a:xfrm>
            <a:off x="457200" y="1604520"/>
            <a:ext cx="4015440" cy="1896480"/>
          </a:xfrm>
          <a:prstGeom prst="rect">
            <a:avLst/>
          </a:prstGeom>
        </p:spPr>
        <p:txBody>
          <a:bodyPr wrap="none" lIns="0" tIns="0" rIns="0" bIns="0"/>
          <a:lstStyle/>
          <a:p>
            <a:endParaRPr/>
          </a:p>
        </p:txBody>
      </p:sp>
      <p:sp>
        <p:nvSpPr>
          <p:cNvPr id="58" name="PlaceHolder 3"/>
          <p:cNvSpPr>
            <a:spLocks noGrp="1"/>
          </p:cNvSpPr>
          <p:nvPr>
            <p:ph type="body"/>
          </p:nvPr>
        </p:nvSpPr>
        <p:spPr>
          <a:xfrm>
            <a:off x="4673520" y="1604520"/>
            <a:ext cx="4015440" cy="1896480"/>
          </a:xfrm>
          <a:prstGeom prst="rect">
            <a:avLst/>
          </a:prstGeom>
        </p:spPr>
        <p:txBody>
          <a:bodyPr wrap="none" lIns="0" tIns="0" rIns="0" bIns="0"/>
          <a:lstStyle/>
          <a:p>
            <a:endParaRPr/>
          </a:p>
        </p:txBody>
      </p:sp>
      <p:sp>
        <p:nvSpPr>
          <p:cNvPr id="59" name="PlaceHolder 4"/>
          <p:cNvSpPr>
            <a:spLocks noGrp="1"/>
          </p:cNvSpPr>
          <p:nvPr>
            <p:ph type="body"/>
          </p:nvPr>
        </p:nvSpPr>
        <p:spPr>
          <a:xfrm>
            <a:off x="457200" y="3681360"/>
            <a:ext cx="8228520" cy="1896480"/>
          </a:xfrm>
          <a:prstGeom prst="rect">
            <a:avLst/>
          </a:prstGeom>
        </p:spPr>
        <p:txBody>
          <a:bodyPr wrap="none" lIns="0" tIns="0" rIns="0" bIns="0"/>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61" name="PlaceHolder 2"/>
          <p:cNvSpPr>
            <a:spLocks noGrp="1"/>
          </p:cNvSpPr>
          <p:nvPr>
            <p:ph type="body"/>
          </p:nvPr>
        </p:nvSpPr>
        <p:spPr>
          <a:xfrm>
            <a:off x="457200" y="1604520"/>
            <a:ext cx="8229240" cy="1896480"/>
          </a:xfrm>
          <a:prstGeom prst="rect">
            <a:avLst/>
          </a:prstGeom>
        </p:spPr>
        <p:txBody>
          <a:bodyPr wrap="none" lIns="0" tIns="0" rIns="0" bIns="0"/>
          <a:lstStyle/>
          <a:p>
            <a:endParaRPr/>
          </a:p>
        </p:txBody>
      </p:sp>
      <p:sp>
        <p:nvSpPr>
          <p:cNvPr id="62" name="PlaceHolder 3"/>
          <p:cNvSpPr>
            <a:spLocks noGrp="1"/>
          </p:cNvSpPr>
          <p:nvPr>
            <p:ph type="body"/>
          </p:nvPr>
        </p:nvSpPr>
        <p:spPr>
          <a:xfrm>
            <a:off x="457200" y="3681360"/>
            <a:ext cx="8229240" cy="1896480"/>
          </a:xfrm>
          <a:prstGeom prst="rect">
            <a:avLst/>
          </a:prstGeom>
        </p:spPr>
        <p:txBody>
          <a:bodyPr wrap="none" lIns="0" tIns="0" rIns="0" bIns="0"/>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64" name="PlaceHolder 2"/>
          <p:cNvSpPr>
            <a:spLocks noGrp="1"/>
          </p:cNvSpPr>
          <p:nvPr>
            <p:ph type="body"/>
          </p:nvPr>
        </p:nvSpPr>
        <p:spPr>
          <a:xfrm>
            <a:off x="457200" y="1604520"/>
            <a:ext cx="4015440" cy="1896480"/>
          </a:xfrm>
          <a:prstGeom prst="rect">
            <a:avLst/>
          </a:prstGeom>
        </p:spPr>
        <p:txBody>
          <a:bodyPr wrap="none" lIns="0" tIns="0" rIns="0" bIns="0"/>
          <a:lstStyle/>
          <a:p>
            <a:endParaRPr/>
          </a:p>
        </p:txBody>
      </p:sp>
      <p:sp>
        <p:nvSpPr>
          <p:cNvPr id="65" name="PlaceHolder 3"/>
          <p:cNvSpPr>
            <a:spLocks noGrp="1"/>
          </p:cNvSpPr>
          <p:nvPr>
            <p:ph type="body"/>
          </p:nvPr>
        </p:nvSpPr>
        <p:spPr>
          <a:xfrm>
            <a:off x="4673520" y="1604520"/>
            <a:ext cx="4015440" cy="1896480"/>
          </a:xfrm>
          <a:prstGeom prst="rect">
            <a:avLst/>
          </a:prstGeom>
        </p:spPr>
        <p:txBody>
          <a:bodyPr wrap="none" lIns="0" tIns="0" rIns="0" bIns="0"/>
          <a:lstStyle/>
          <a:p>
            <a:endParaRPr/>
          </a:p>
        </p:txBody>
      </p:sp>
      <p:sp>
        <p:nvSpPr>
          <p:cNvPr id="66" name="PlaceHolder 4"/>
          <p:cNvSpPr>
            <a:spLocks noGrp="1"/>
          </p:cNvSpPr>
          <p:nvPr>
            <p:ph type="body"/>
          </p:nvPr>
        </p:nvSpPr>
        <p:spPr>
          <a:xfrm>
            <a:off x="4673520" y="3681360"/>
            <a:ext cx="4015440" cy="1896480"/>
          </a:xfrm>
          <a:prstGeom prst="rect">
            <a:avLst/>
          </a:prstGeom>
        </p:spPr>
        <p:txBody>
          <a:bodyPr wrap="none" lIns="0" tIns="0" rIns="0" bIns="0"/>
          <a:lstStyle/>
          <a:p>
            <a:endParaRPr/>
          </a:p>
        </p:txBody>
      </p:sp>
      <p:sp>
        <p:nvSpPr>
          <p:cNvPr id="67" name="PlaceHolder 5"/>
          <p:cNvSpPr>
            <a:spLocks noGrp="1"/>
          </p:cNvSpPr>
          <p:nvPr>
            <p:ph type="body"/>
          </p:nvPr>
        </p:nvSpPr>
        <p:spPr>
          <a:xfrm>
            <a:off x="457200" y="3681360"/>
            <a:ext cx="4015440" cy="1896480"/>
          </a:xfrm>
          <a:prstGeom prst="rect">
            <a:avLst/>
          </a:prstGeom>
        </p:spPr>
        <p:txBody>
          <a:bodyPr wrap="none" lIns="0" tIns="0" rIns="0" bIns="0"/>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457200" y="273600"/>
            <a:ext cx="8229240" cy="1145160"/>
          </a:xfrm>
          <a:prstGeom prst="rect">
            <a:avLst/>
          </a:prstGeom>
        </p:spPr>
        <p:txBody>
          <a:bodyPr wrap="none" lIns="0" tIns="0" rIns="0" bIns="0" anchor="ctr"/>
          <a:lstStyle/>
          <a:p>
            <a:pPr algn="ctr"/>
            <a:endParaRPr/>
          </a:p>
        </p:txBody>
      </p:sp>
      <p:sp>
        <p:nvSpPr>
          <p:cNvPr id="69" name="PlaceHolder 2"/>
          <p:cNvSpPr>
            <a:spLocks noGrp="1"/>
          </p:cNvSpPr>
          <p:nvPr>
            <p:ph type="body"/>
          </p:nvPr>
        </p:nvSpPr>
        <p:spPr>
          <a:xfrm>
            <a:off x="457200" y="1604520"/>
            <a:ext cx="4015440" cy="1896480"/>
          </a:xfrm>
          <a:prstGeom prst="rect">
            <a:avLst/>
          </a:prstGeom>
        </p:spPr>
        <p:txBody>
          <a:bodyPr wrap="none" lIns="0" tIns="0" rIns="0" bIns="0"/>
          <a:lstStyle/>
          <a:p>
            <a:endParaRPr/>
          </a:p>
        </p:txBody>
      </p:sp>
      <p:sp>
        <p:nvSpPr>
          <p:cNvPr id="70" name="PlaceHolder 3"/>
          <p:cNvSpPr>
            <a:spLocks noGrp="1"/>
          </p:cNvSpPr>
          <p:nvPr>
            <p:ph type="body"/>
          </p:nvPr>
        </p:nvSpPr>
        <p:spPr>
          <a:xfrm>
            <a:off x="4673520" y="1604520"/>
            <a:ext cx="4015440" cy="1896480"/>
          </a:xfrm>
          <a:prstGeom prst="rect">
            <a:avLst/>
          </a:prstGeom>
        </p:spPr>
        <p:txBody>
          <a:bodyPr wrap="none" lIns="0" tIns="0" rIns="0" bIns="0"/>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 name="CustomShape 1"/>
          <p:cNvSpPr/>
          <p:nvPr/>
        </p:nvSpPr>
        <p:spPr>
          <a:xfrm>
            <a:off x="992160" y="0"/>
            <a:ext cx="1599480" cy="6857280"/>
          </a:xfrm>
          <a:prstGeom prst="rect">
            <a:avLst/>
          </a:prstGeom>
          <a:solidFill>
            <a:srgbClr val="FFFFFF"/>
          </a:solidFill>
        </p:spPr>
      </p:sp>
      <p:sp>
        <p:nvSpPr>
          <p:cNvPr id="19" name="CustomShape 2"/>
          <p:cNvSpPr/>
          <p:nvPr/>
        </p:nvSpPr>
        <p:spPr>
          <a:xfrm>
            <a:off x="77760" y="0"/>
            <a:ext cx="456480" cy="6857280"/>
          </a:xfrm>
          <a:prstGeom prst="rect">
            <a:avLst/>
          </a:prstGeom>
          <a:solidFill>
            <a:srgbClr val="FFFFFF"/>
          </a:solidFill>
        </p:spPr>
      </p:sp>
      <p:sp>
        <p:nvSpPr>
          <p:cNvPr id="2" name="CustomShape 3"/>
          <p:cNvSpPr/>
          <p:nvPr/>
        </p:nvSpPr>
        <p:spPr>
          <a:xfrm>
            <a:off x="306360" y="0"/>
            <a:ext cx="761400" cy="6857280"/>
          </a:xfrm>
          <a:prstGeom prst="rect">
            <a:avLst/>
          </a:prstGeom>
          <a:solidFill>
            <a:srgbClr val="FFFFFF"/>
          </a:solidFill>
        </p:spPr>
      </p:sp>
      <p:sp>
        <p:nvSpPr>
          <p:cNvPr id="3" name="CustomShape 4"/>
          <p:cNvSpPr/>
          <p:nvPr/>
        </p:nvSpPr>
        <p:spPr>
          <a:xfrm>
            <a:off x="1414800" y="0"/>
            <a:ext cx="1599480" cy="6857280"/>
          </a:xfrm>
          <a:prstGeom prst="rect">
            <a:avLst/>
          </a:prstGeom>
          <a:solidFill>
            <a:srgbClr val="FFFFFF"/>
          </a:solidFill>
        </p:spPr>
      </p:sp>
      <p:sp>
        <p:nvSpPr>
          <p:cNvPr id="4" name="CustomShape 5"/>
          <p:cNvSpPr/>
          <p:nvPr/>
        </p:nvSpPr>
        <p:spPr>
          <a:xfrm>
            <a:off x="500400" y="0"/>
            <a:ext cx="456480" cy="6857280"/>
          </a:xfrm>
          <a:prstGeom prst="rect">
            <a:avLst/>
          </a:prstGeom>
          <a:solidFill>
            <a:srgbClr val="FFFFFF"/>
          </a:solidFill>
        </p:spPr>
      </p:sp>
      <p:sp>
        <p:nvSpPr>
          <p:cNvPr id="5" name="CustomShape 6"/>
          <p:cNvSpPr/>
          <p:nvPr/>
        </p:nvSpPr>
        <p:spPr>
          <a:xfrm>
            <a:off x="729000" y="0"/>
            <a:ext cx="761400" cy="6857280"/>
          </a:xfrm>
          <a:prstGeom prst="rect">
            <a:avLst/>
          </a:prstGeom>
          <a:solidFill>
            <a:srgbClr val="FFFFFF"/>
          </a:solidFill>
        </p:spPr>
      </p:sp>
      <p:sp>
        <p:nvSpPr>
          <p:cNvPr id="6" name="CustomShape 7"/>
          <p:cNvSpPr/>
          <p:nvPr/>
        </p:nvSpPr>
        <p:spPr>
          <a:xfrm rot="10800000">
            <a:off x="6707880" y="0"/>
            <a:ext cx="1599480" cy="6857280"/>
          </a:xfrm>
          <a:prstGeom prst="rect">
            <a:avLst/>
          </a:prstGeom>
          <a:solidFill>
            <a:srgbClr val="FFFFFF"/>
          </a:solidFill>
        </p:spPr>
      </p:sp>
      <p:sp>
        <p:nvSpPr>
          <p:cNvPr id="7" name="CustomShape 8"/>
          <p:cNvSpPr/>
          <p:nvPr/>
        </p:nvSpPr>
        <p:spPr>
          <a:xfrm rot="10800000">
            <a:off x="8765280" y="0"/>
            <a:ext cx="456480" cy="6857280"/>
          </a:xfrm>
          <a:prstGeom prst="rect">
            <a:avLst/>
          </a:prstGeom>
          <a:solidFill>
            <a:srgbClr val="FFFFFF"/>
          </a:solidFill>
        </p:spPr>
      </p:sp>
      <p:sp>
        <p:nvSpPr>
          <p:cNvPr id="8" name="CustomShape 9"/>
          <p:cNvSpPr/>
          <p:nvPr/>
        </p:nvSpPr>
        <p:spPr>
          <a:xfrm rot="10800000">
            <a:off x="8231760" y="0"/>
            <a:ext cx="761400" cy="6857280"/>
          </a:xfrm>
          <a:prstGeom prst="rect">
            <a:avLst/>
          </a:prstGeom>
          <a:solidFill>
            <a:srgbClr val="FFFFFF"/>
          </a:solidFill>
        </p:spPr>
      </p:sp>
      <p:sp>
        <p:nvSpPr>
          <p:cNvPr id="9" name="CustomShape 10"/>
          <p:cNvSpPr/>
          <p:nvPr/>
        </p:nvSpPr>
        <p:spPr>
          <a:xfrm>
            <a:off x="3887640" y="0"/>
            <a:ext cx="2818800" cy="6857280"/>
          </a:xfrm>
          <a:prstGeom prst="rect">
            <a:avLst/>
          </a:prstGeom>
          <a:solidFill>
            <a:srgbClr val="FFFFFF"/>
          </a:solidFill>
        </p:spPr>
      </p:sp>
      <p:sp>
        <p:nvSpPr>
          <p:cNvPr id="10" name="CustomShape 11"/>
          <p:cNvSpPr/>
          <p:nvPr/>
        </p:nvSpPr>
        <p:spPr>
          <a:xfrm>
            <a:off x="2973240" y="0"/>
            <a:ext cx="456480" cy="6857280"/>
          </a:xfrm>
          <a:prstGeom prst="rect">
            <a:avLst/>
          </a:prstGeom>
          <a:solidFill>
            <a:srgbClr val="FFFFFF"/>
          </a:solidFill>
        </p:spPr>
      </p:sp>
      <p:sp>
        <p:nvSpPr>
          <p:cNvPr id="11" name="CustomShape 12"/>
          <p:cNvSpPr/>
          <p:nvPr/>
        </p:nvSpPr>
        <p:spPr>
          <a:xfrm>
            <a:off x="3201840" y="0"/>
            <a:ext cx="761400" cy="6857280"/>
          </a:xfrm>
          <a:prstGeom prst="rect">
            <a:avLst/>
          </a:prstGeom>
          <a:solidFill>
            <a:srgbClr val="FFFFFF"/>
          </a:solidFill>
        </p:spPr>
      </p:sp>
      <p:sp>
        <p:nvSpPr>
          <p:cNvPr id="12" name="CustomShape 13"/>
          <p:cNvSpPr/>
          <p:nvPr/>
        </p:nvSpPr>
        <p:spPr>
          <a:xfrm>
            <a:off x="65880" y="5034960"/>
            <a:ext cx="9143280" cy="1175040"/>
          </a:xfrm>
          <a:prstGeom prst="rect">
            <a:avLst/>
          </a:prstGeom>
          <a:ln w="6480">
            <a:solidFill>
              <a:srgbClr val="FFFFFF"/>
            </a:solidFill>
            <a:round/>
          </a:ln>
        </p:spPr>
      </p:sp>
      <p:sp>
        <p:nvSpPr>
          <p:cNvPr id="13" name="CustomShape 14"/>
          <p:cNvSpPr/>
          <p:nvPr/>
        </p:nvSpPr>
        <p:spPr>
          <a:xfrm>
            <a:off x="65880" y="3467520"/>
            <a:ext cx="9143280" cy="889920"/>
          </a:xfrm>
          <a:prstGeom prst="rect">
            <a:avLst/>
          </a:prstGeom>
          <a:ln w="6480">
            <a:solidFill>
              <a:srgbClr val="FFFFFF"/>
            </a:solidFill>
            <a:round/>
          </a:ln>
        </p:spPr>
      </p:sp>
      <p:sp>
        <p:nvSpPr>
          <p:cNvPr id="14" name="CustomShape 15"/>
          <p:cNvSpPr/>
          <p:nvPr/>
        </p:nvSpPr>
        <p:spPr>
          <a:xfrm>
            <a:off x="54000" y="5640840"/>
            <a:ext cx="3003840" cy="1210680"/>
          </a:xfrm>
          <a:prstGeom prst="rect">
            <a:avLst/>
          </a:prstGeom>
          <a:ln w="6480">
            <a:solidFill>
              <a:srgbClr val="FFFFFF"/>
            </a:solidFill>
            <a:round/>
          </a:ln>
        </p:spPr>
      </p:sp>
      <p:sp>
        <p:nvSpPr>
          <p:cNvPr id="15" name="CustomShape 16"/>
          <p:cNvSpPr/>
          <p:nvPr/>
        </p:nvSpPr>
        <p:spPr>
          <a:xfrm>
            <a:off x="65880" y="5284440"/>
            <a:ext cx="9143280" cy="1477800"/>
          </a:xfrm>
          <a:prstGeom prst="rect">
            <a:avLst/>
          </a:prstGeom>
          <a:ln w="6480">
            <a:solidFill>
              <a:srgbClr val="FFFFFF"/>
            </a:solidFill>
            <a:round/>
          </a:ln>
        </p:spPr>
      </p:sp>
      <p:sp>
        <p:nvSpPr>
          <p:cNvPr id="16" name="CustomShape 17"/>
          <p:cNvSpPr/>
          <p:nvPr/>
        </p:nvSpPr>
        <p:spPr>
          <a:xfrm>
            <a:off x="2215080" y="5132160"/>
            <a:ext cx="6981840" cy="1719360"/>
          </a:xfrm>
          <a:prstGeom prst="rect">
            <a:avLst/>
          </a:prstGeom>
          <a:ln w="6480">
            <a:solidFill>
              <a:srgbClr val="FFFFFF"/>
            </a:solidFill>
            <a:round/>
          </a:ln>
        </p:spPr>
      </p:sp>
      <p:sp>
        <p:nvSpPr>
          <p:cNvPr id="17" name="CustomShape 18"/>
          <p:cNvSpPr/>
          <p:nvPr/>
        </p:nvSpPr>
        <p:spPr>
          <a:xfrm rot="1800000">
            <a:off x="3073680" y="2858760"/>
            <a:ext cx="1600560" cy="1387440"/>
          </a:xfrm>
          <a:prstGeom prst="hexagon">
            <a:avLst>
              <a:gd name="vf" fmla="val 115470"/>
              <a:gd name="vf" fmla="val 115470"/>
            </a:avLst>
          </a:prstGeom>
          <a:solidFill>
            <a:srgbClr val="FFFFFF"/>
          </a:solidFill>
          <a:ln w="12600">
            <a:solidFill>
              <a:srgbClr val="FFFFFF"/>
            </a:solidFill>
            <a:round/>
          </a:ln>
        </p:spPr>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72" name="CustomShape 2"/>
          <p:cNvSpPr/>
          <p:nvPr/>
        </p:nvSpPr>
        <p:spPr>
          <a:xfrm>
            <a:off x="1043640" y="2323800"/>
            <a:ext cx="6776640" cy="3508200"/>
          </a:xfrm>
          <a:prstGeom prst="rect">
            <a:avLst/>
          </a:prstGeom>
        </p:spPr>
        <p:txBody>
          <a:bodyPr lIns="90000" tIns="45000" rIns="90000" bIns="45000"/>
          <a:lstStyle/>
          <a:p>
            <a:r>
              <a:rPr lang="en-US" sz="2400">
                <a:solidFill>
                  <a:srgbClr val="04617B"/>
                </a:solidFill>
                <a:latin typeface="Century Gothic"/>
              </a:rPr>
              <a:t>adalah disiplin ilmu yang mempelajari transformasi fakta berlambang yaitu data maupun informasi pada mesin berbasis komputasi dengan penalaran sehingga didapat suatu kesimpulan.</a:t>
            </a:r>
            <a:endParaRPr/>
          </a:p>
          <a:p>
            <a:pPr>
              <a:lnSpc>
                <a:spcPct val="100000"/>
              </a:lnSpc>
              <a:buSzPct val="25000"/>
              <a:buFont typeface="Wingdings 2" charset="2"/>
              <a:buChar char=""/>
            </a:pPr>
            <a:endParaRPr/>
          </a:p>
        </p:txBody>
      </p:sp>
      <p:sp>
        <p:nvSpPr>
          <p:cNvPr id="73"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74" name="CustomShape 4"/>
          <p:cNvSpPr/>
          <p:nvPr/>
        </p:nvSpPr>
        <p:spPr>
          <a:xfrm>
            <a:off x="4649040" y="224640"/>
            <a:ext cx="1331280" cy="364320"/>
          </a:xfrm>
          <a:prstGeom prst="rect">
            <a:avLst/>
          </a:prstGeom>
        </p:spPr>
        <p:txBody>
          <a:bodyPr lIns="90000" tIns="45000" rIns="90000" bIns="45000" anchor="ctr"/>
          <a:lstStyle/>
          <a:p>
            <a:pPr>
              <a:lnSpc>
                <a:spcPct val="100000"/>
              </a:lnSpc>
            </a:pPr>
            <a:fld id="{2F4F3118-EB9F-462C-964D-9DDBF5D40482}" type="slidenum">
              <a:rPr lang="en-US" sz="1200">
                <a:solidFill>
                  <a:srgbClr val="FEFEFE"/>
                </a:solidFill>
                <a:latin typeface="Century Gothic"/>
              </a:r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76"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Logika proposisional</a:t>
            </a:r>
            <a:endParaRPr/>
          </a:p>
          <a:p>
            <a:pPr>
              <a:lnSpc>
                <a:spcPct val="100000"/>
              </a:lnSpc>
              <a:buSzPct val="25000"/>
              <a:buFont typeface="Wingdings 2" charset="2"/>
              <a:buChar char=""/>
            </a:pPr>
            <a:r>
              <a:rPr lang="en-US" sz="2400">
                <a:solidFill>
                  <a:srgbClr val="04617B"/>
                </a:solidFill>
                <a:latin typeface="Century Gothic"/>
              </a:rPr>
              <a:t>Logika predikat</a:t>
            </a:r>
            <a:endParaRPr/>
          </a:p>
          <a:p>
            <a:pPr>
              <a:lnSpc>
                <a:spcPct val="100000"/>
              </a:lnSpc>
              <a:buSzPct val="25000"/>
              <a:buFont typeface="Wingdings 2" charset="2"/>
              <a:buChar char=""/>
            </a:pPr>
            <a:r>
              <a:rPr lang="en-US" sz="2400">
                <a:solidFill>
                  <a:srgbClr val="04617B"/>
                </a:solidFill>
                <a:latin typeface="Century Gothic"/>
              </a:rPr>
              <a:t>Logika Hubungan</a:t>
            </a:r>
            <a:endParaRPr/>
          </a:p>
          <a:p>
            <a:pPr>
              <a:lnSpc>
                <a:spcPct val="100000"/>
              </a:lnSpc>
              <a:buSzPct val="25000"/>
              <a:buFont typeface="Wingdings 2" charset="2"/>
              <a:buChar char=""/>
            </a:pPr>
            <a:r>
              <a:rPr lang="en-US" sz="2400">
                <a:solidFill>
                  <a:srgbClr val="04617B"/>
                </a:solidFill>
                <a:latin typeface="Century Gothic"/>
              </a:rPr>
              <a:t>Logika Himpunan</a:t>
            </a:r>
            <a:endParaRPr/>
          </a:p>
          <a:p>
            <a:pPr>
              <a:lnSpc>
                <a:spcPct val="100000"/>
              </a:lnSpc>
              <a:buSzPct val="25000"/>
              <a:buFont typeface="Wingdings 2" charset="2"/>
              <a:buChar char=""/>
            </a:pPr>
            <a:r>
              <a:rPr lang="en-US" sz="2400">
                <a:solidFill>
                  <a:srgbClr val="04617B"/>
                </a:solidFill>
                <a:latin typeface="Century Gothic"/>
              </a:rPr>
              <a:t>Logika Samar</a:t>
            </a:r>
            <a:endParaRPr/>
          </a:p>
        </p:txBody>
      </p:sp>
      <p:sp>
        <p:nvSpPr>
          <p:cNvPr id="7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78" name="CustomShape 4"/>
          <p:cNvSpPr/>
          <p:nvPr/>
        </p:nvSpPr>
        <p:spPr>
          <a:xfrm>
            <a:off x="4649040" y="224640"/>
            <a:ext cx="1331280" cy="364320"/>
          </a:xfrm>
          <a:prstGeom prst="rect">
            <a:avLst/>
          </a:prstGeom>
        </p:spPr>
        <p:txBody>
          <a:bodyPr lIns="90000" tIns="45000" rIns="90000" bIns="45000" anchor="ctr"/>
          <a:lstStyle/>
          <a:p>
            <a:pPr>
              <a:lnSpc>
                <a:spcPct val="100000"/>
              </a:lnSpc>
            </a:pPr>
            <a:fld id="{C30FF647-8E4B-4742-833B-BF603E445F2A}" type="slidenum">
              <a:rPr lang="en-US" sz="1200">
                <a:solidFill>
                  <a:srgbClr val="FEFEFE"/>
                </a:solidFill>
                <a:latin typeface="Century Gothic"/>
              </a:rPr>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80"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Proposisional </a:t>
            </a:r>
            <a:endParaRPr/>
          </a:p>
          <a:p>
            <a:pPr>
              <a:lnSpc>
                <a:spcPct val="100000"/>
              </a:lnSpc>
            </a:pPr>
            <a:r>
              <a:rPr lang="en-US" sz="2400">
                <a:solidFill>
                  <a:srgbClr val="04617B"/>
                </a:solidFill>
                <a:latin typeface="Century Gothic"/>
              </a:rPr>
              <a:t>Fokus utama logika ini pada pernyataan-pernyataan yang dapat digolongkan dalam pengertian proposisi – proposisi.</a:t>
            </a:r>
            <a:endParaRPr/>
          </a:p>
        </p:txBody>
      </p:sp>
      <p:sp>
        <p:nvSpPr>
          <p:cNvPr id="8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82" name="CustomShape 4"/>
          <p:cNvSpPr/>
          <p:nvPr/>
        </p:nvSpPr>
        <p:spPr>
          <a:xfrm>
            <a:off x="4649040" y="224640"/>
            <a:ext cx="1331280" cy="364320"/>
          </a:xfrm>
          <a:prstGeom prst="rect">
            <a:avLst/>
          </a:prstGeom>
        </p:spPr>
        <p:txBody>
          <a:bodyPr lIns="90000" tIns="45000" rIns="90000" bIns="45000" anchor="ctr"/>
          <a:lstStyle/>
          <a:p>
            <a:pPr>
              <a:lnSpc>
                <a:spcPct val="100000"/>
              </a:lnSpc>
            </a:pPr>
            <a:fld id="{7B59C888-D2C9-493A-A1A6-19B87C4D35D4}" type="slidenum">
              <a:rPr lang="en-US" sz="1200">
                <a:solidFill>
                  <a:srgbClr val="FEFEFE"/>
                </a:solidFill>
                <a:latin typeface="Century Gothic"/>
              </a:rPr>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84"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dirty="0" err="1">
                <a:solidFill>
                  <a:srgbClr val="FF0000"/>
                </a:solidFill>
                <a:latin typeface="Century Gothic"/>
              </a:rPr>
              <a:t>Logika</a:t>
            </a:r>
            <a:r>
              <a:rPr lang="en-US" sz="2400" dirty="0">
                <a:solidFill>
                  <a:srgbClr val="FF0000"/>
                </a:solidFill>
                <a:latin typeface="Century Gothic"/>
              </a:rPr>
              <a:t> </a:t>
            </a:r>
            <a:r>
              <a:rPr lang="en-US" sz="2400" dirty="0" err="1">
                <a:solidFill>
                  <a:srgbClr val="FF0000"/>
                </a:solidFill>
                <a:latin typeface="Century Gothic"/>
              </a:rPr>
              <a:t>Predikat</a:t>
            </a:r>
            <a:endParaRPr dirty="0"/>
          </a:p>
          <a:p>
            <a:pPr>
              <a:lnSpc>
                <a:spcPct val="100000"/>
              </a:lnSpc>
              <a:buSzPct val="25000"/>
            </a:pPr>
            <a:r>
              <a:rPr lang="en-US" sz="2400" dirty="0" err="1">
                <a:solidFill>
                  <a:srgbClr val="04617B"/>
                </a:solidFill>
                <a:latin typeface="Century Gothic"/>
              </a:rPr>
              <a:t>Penyataan-pernyataan</a:t>
            </a:r>
            <a:r>
              <a:rPr lang="en-US" sz="2400" dirty="0">
                <a:solidFill>
                  <a:srgbClr val="04617B"/>
                </a:solidFill>
                <a:latin typeface="Century Gothic"/>
              </a:rPr>
              <a:t> yang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dapat</a:t>
            </a:r>
            <a:r>
              <a:rPr lang="en-US" sz="2400" dirty="0">
                <a:solidFill>
                  <a:srgbClr val="04617B"/>
                </a:solidFill>
                <a:latin typeface="Century Gothic"/>
              </a:rPr>
              <a:t> </a:t>
            </a:r>
            <a:r>
              <a:rPr lang="en-US" sz="2400" dirty="0" err="1">
                <a:solidFill>
                  <a:srgbClr val="04617B"/>
                </a:solidFill>
                <a:latin typeface="Century Gothic"/>
              </a:rPr>
              <a:t>digolongkan</a:t>
            </a:r>
            <a:r>
              <a:rPr lang="en-US" sz="2400" dirty="0">
                <a:solidFill>
                  <a:srgbClr val="04617B"/>
                </a:solidFill>
                <a:latin typeface="Century Gothic"/>
              </a:rPr>
              <a:t> </a:t>
            </a:r>
            <a:r>
              <a:rPr lang="en-US" sz="2400" dirty="0" err="1">
                <a:solidFill>
                  <a:srgbClr val="04617B"/>
                </a:solidFill>
                <a:latin typeface="Century Gothic"/>
              </a:rPr>
              <a:t>sebagai</a:t>
            </a:r>
            <a:r>
              <a:rPr lang="en-US" sz="2400" dirty="0">
                <a:solidFill>
                  <a:srgbClr val="04617B"/>
                </a:solidFill>
                <a:latin typeface="Century Gothic"/>
              </a:rPr>
              <a:t> </a:t>
            </a:r>
            <a:r>
              <a:rPr lang="en-US" sz="2400" dirty="0" err="1">
                <a:solidFill>
                  <a:srgbClr val="04617B"/>
                </a:solidFill>
                <a:latin typeface="Century Gothic"/>
              </a:rPr>
              <a:t>proposisi</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dapat</a:t>
            </a:r>
            <a:r>
              <a:rPr lang="en-US" sz="2400" dirty="0">
                <a:solidFill>
                  <a:srgbClr val="04617B"/>
                </a:solidFill>
                <a:latin typeface="Century Gothic"/>
              </a:rPr>
              <a:t> </a:t>
            </a:r>
            <a:r>
              <a:rPr lang="en-US" sz="2400" dirty="0" err="1">
                <a:solidFill>
                  <a:srgbClr val="04617B"/>
                </a:solidFill>
                <a:latin typeface="Century Gothic"/>
              </a:rPr>
              <a:t>diproses</a:t>
            </a:r>
            <a:r>
              <a:rPr lang="en-US" sz="2400" dirty="0">
                <a:solidFill>
                  <a:srgbClr val="04617B"/>
                </a:solidFill>
                <a:latin typeface="Century Gothic"/>
              </a:rPr>
              <a:t> </a:t>
            </a:r>
            <a:r>
              <a:rPr lang="en-US" sz="2400" dirty="0" err="1">
                <a:solidFill>
                  <a:srgbClr val="04617B"/>
                </a:solidFill>
                <a:latin typeface="Century Gothic"/>
              </a:rPr>
              <a:t>dengan</a:t>
            </a:r>
            <a:r>
              <a:rPr lang="en-US" sz="2400" dirty="0">
                <a:solidFill>
                  <a:srgbClr val="04617B"/>
                </a:solidFill>
                <a:latin typeface="Century Gothic"/>
              </a:rPr>
              <a:t> </a:t>
            </a:r>
            <a:r>
              <a:rPr lang="en-US" sz="2400" dirty="0" err="1">
                <a:solidFill>
                  <a:srgbClr val="04617B"/>
                </a:solidFill>
                <a:latin typeface="Century Gothic"/>
              </a:rPr>
              <a:t>logika</a:t>
            </a:r>
            <a:r>
              <a:rPr lang="en-US" sz="2400" dirty="0">
                <a:solidFill>
                  <a:srgbClr val="04617B"/>
                </a:solidFill>
                <a:latin typeface="Century Gothic"/>
              </a:rPr>
              <a:t> </a:t>
            </a:r>
            <a:r>
              <a:rPr lang="en-US" sz="2400" dirty="0" err="1">
                <a:solidFill>
                  <a:srgbClr val="04617B"/>
                </a:solidFill>
                <a:latin typeface="Century Gothic"/>
              </a:rPr>
              <a:t>proposisional</a:t>
            </a:r>
            <a:r>
              <a:rPr lang="en-US" sz="2400" dirty="0">
                <a:solidFill>
                  <a:srgbClr val="04617B"/>
                </a:solidFill>
                <a:latin typeface="Century Gothic"/>
              </a:rPr>
              <a:t>, </a:t>
            </a:r>
            <a:r>
              <a:rPr lang="en-US" sz="2400" dirty="0" err="1">
                <a:solidFill>
                  <a:srgbClr val="04617B"/>
                </a:solidFill>
                <a:latin typeface="Century Gothic"/>
              </a:rPr>
              <a:t>akan</a:t>
            </a:r>
            <a:r>
              <a:rPr lang="en-US" sz="2400" dirty="0">
                <a:solidFill>
                  <a:srgbClr val="04617B"/>
                </a:solidFill>
                <a:latin typeface="Century Gothic"/>
              </a:rPr>
              <a:t> </a:t>
            </a:r>
            <a:r>
              <a:rPr lang="en-US" sz="2400" dirty="0" err="1">
                <a:solidFill>
                  <a:srgbClr val="04617B"/>
                </a:solidFill>
                <a:latin typeface="Century Gothic"/>
              </a:rPr>
              <a:t>ditangani</a:t>
            </a:r>
            <a:r>
              <a:rPr lang="en-US" sz="2400" dirty="0">
                <a:solidFill>
                  <a:srgbClr val="04617B"/>
                </a:solidFill>
                <a:latin typeface="Century Gothic"/>
              </a:rPr>
              <a:t> </a:t>
            </a:r>
            <a:r>
              <a:rPr lang="en-US" sz="2400" dirty="0" err="1">
                <a:solidFill>
                  <a:srgbClr val="04617B"/>
                </a:solidFill>
                <a:latin typeface="Century Gothic"/>
              </a:rPr>
              <a:t>logika</a:t>
            </a:r>
            <a:r>
              <a:rPr lang="en-US" sz="2400" dirty="0">
                <a:solidFill>
                  <a:srgbClr val="04617B"/>
                </a:solidFill>
                <a:latin typeface="Century Gothic"/>
              </a:rPr>
              <a:t> </a:t>
            </a:r>
            <a:r>
              <a:rPr lang="en-US" sz="2400" dirty="0" err="1">
                <a:solidFill>
                  <a:srgbClr val="04617B"/>
                </a:solidFill>
                <a:latin typeface="Century Gothic"/>
              </a:rPr>
              <a:t>predikat</a:t>
            </a:r>
            <a:r>
              <a:rPr lang="en-US" sz="2400" dirty="0">
                <a:solidFill>
                  <a:srgbClr val="04617B"/>
                </a:solidFill>
                <a:latin typeface="Century Gothic"/>
              </a:rPr>
              <a:t> yang </a:t>
            </a:r>
            <a:r>
              <a:rPr lang="en-US" sz="2400" dirty="0" err="1">
                <a:solidFill>
                  <a:srgbClr val="04617B"/>
                </a:solidFill>
                <a:latin typeface="Century Gothic"/>
              </a:rPr>
              <a:t>memfokuskan</a:t>
            </a:r>
            <a:r>
              <a:rPr lang="en-US" sz="2400" dirty="0">
                <a:solidFill>
                  <a:srgbClr val="04617B"/>
                </a:solidFill>
                <a:latin typeface="Century Gothic"/>
              </a:rPr>
              <a:t> </a:t>
            </a:r>
            <a:r>
              <a:rPr lang="en-US" sz="2400" dirty="0" err="1">
                <a:solidFill>
                  <a:srgbClr val="04617B"/>
                </a:solidFill>
                <a:latin typeface="Century Gothic"/>
              </a:rPr>
              <a:t>diri</a:t>
            </a:r>
            <a:r>
              <a:rPr lang="en-US" sz="2400" dirty="0">
                <a:solidFill>
                  <a:srgbClr val="04617B"/>
                </a:solidFill>
                <a:latin typeface="Century Gothic"/>
              </a:rPr>
              <a:t> </a:t>
            </a:r>
            <a:r>
              <a:rPr lang="en-US" sz="2400" dirty="0" err="1">
                <a:solidFill>
                  <a:srgbClr val="04617B"/>
                </a:solidFill>
                <a:latin typeface="Century Gothic"/>
              </a:rPr>
              <a:t>pada</a:t>
            </a:r>
            <a:r>
              <a:rPr lang="en-US" sz="2400" dirty="0">
                <a:solidFill>
                  <a:srgbClr val="04617B"/>
                </a:solidFill>
                <a:latin typeface="Century Gothic"/>
              </a:rPr>
              <a:t> </a:t>
            </a:r>
            <a:r>
              <a:rPr lang="en-US" sz="2400" dirty="0" err="1">
                <a:solidFill>
                  <a:srgbClr val="04617B"/>
                </a:solidFill>
                <a:latin typeface="Century Gothic"/>
              </a:rPr>
              <a:t>predikat</a:t>
            </a:r>
            <a:r>
              <a:rPr lang="en-US" sz="2400" dirty="0">
                <a:solidFill>
                  <a:srgbClr val="04617B"/>
                </a:solidFill>
                <a:latin typeface="Century Gothic"/>
              </a:rPr>
              <a:t> yang </a:t>
            </a:r>
            <a:r>
              <a:rPr lang="en-US" sz="2400" dirty="0" err="1">
                <a:solidFill>
                  <a:srgbClr val="04617B"/>
                </a:solidFill>
                <a:latin typeface="Century Gothic"/>
              </a:rPr>
              <a:t>selalu</a:t>
            </a:r>
            <a:r>
              <a:rPr lang="en-US" sz="2400" dirty="0">
                <a:solidFill>
                  <a:srgbClr val="04617B"/>
                </a:solidFill>
                <a:latin typeface="Century Gothic"/>
              </a:rPr>
              <a:t> </a:t>
            </a:r>
            <a:r>
              <a:rPr lang="en-US" sz="2400" dirty="0" err="1">
                <a:solidFill>
                  <a:srgbClr val="04617B"/>
                </a:solidFill>
                <a:latin typeface="Century Gothic"/>
              </a:rPr>
              <a:t>menyertai</a:t>
            </a:r>
            <a:r>
              <a:rPr lang="en-US" sz="2400" dirty="0">
                <a:solidFill>
                  <a:srgbClr val="04617B"/>
                </a:solidFill>
                <a:latin typeface="Century Gothic"/>
              </a:rPr>
              <a:t> </a:t>
            </a:r>
            <a:r>
              <a:rPr lang="en-US" sz="2400" dirty="0" err="1">
                <a:solidFill>
                  <a:srgbClr val="04617B"/>
                </a:solidFill>
                <a:latin typeface="Century Gothic"/>
              </a:rPr>
              <a:t>suatu</a:t>
            </a:r>
            <a:r>
              <a:rPr lang="en-US" sz="2400" dirty="0">
                <a:solidFill>
                  <a:srgbClr val="04617B"/>
                </a:solidFill>
                <a:latin typeface="Century Gothic"/>
              </a:rPr>
              <a:t> </a:t>
            </a:r>
            <a:r>
              <a:rPr lang="en-US" sz="2400" dirty="0" err="1">
                <a:solidFill>
                  <a:srgbClr val="04617B"/>
                </a:solidFill>
                <a:latin typeface="Century Gothic"/>
              </a:rPr>
              <a:t>pernyataan</a:t>
            </a:r>
            <a:r>
              <a:rPr lang="en-US" sz="2400" dirty="0">
                <a:solidFill>
                  <a:srgbClr val="04617B"/>
                </a:solidFill>
                <a:latin typeface="Century Gothic"/>
              </a:rPr>
              <a:t> </a:t>
            </a: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bentuk</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a:t>
            </a:r>
            <a:endParaRPr dirty="0"/>
          </a:p>
          <a:p>
            <a:pPr>
              <a:lnSpc>
                <a:spcPct val="100000"/>
              </a:lnSpc>
            </a:pPr>
            <a:endParaRPr dirty="0"/>
          </a:p>
        </p:txBody>
      </p:sp>
      <p:sp>
        <p:nvSpPr>
          <p:cNvPr id="8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86" name="CustomShape 4"/>
          <p:cNvSpPr/>
          <p:nvPr/>
        </p:nvSpPr>
        <p:spPr>
          <a:xfrm>
            <a:off x="4649040" y="224640"/>
            <a:ext cx="1331280" cy="364320"/>
          </a:xfrm>
          <a:prstGeom prst="rect">
            <a:avLst/>
          </a:prstGeom>
        </p:spPr>
        <p:txBody>
          <a:bodyPr lIns="90000" tIns="45000" rIns="90000" bIns="45000" anchor="ctr"/>
          <a:lstStyle/>
          <a:p>
            <a:pPr>
              <a:lnSpc>
                <a:spcPct val="100000"/>
              </a:lnSpc>
            </a:pPr>
            <a:fld id="{5BA0E783-D1BB-4F53-AACA-7AC92071A852}" type="slidenum">
              <a:rPr lang="en-US" sz="1200">
                <a:solidFill>
                  <a:srgbClr val="FEFEFE"/>
                </a:solidFill>
                <a:latin typeface="Century Gothic"/>
              </a:rPr>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88"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Hubungan</a:t>
            </a:r>
            <a:endParaRPr/>
          </a:p>
          <a:p>
            <a:pPr>
              <a:lnSpc>
                <a:spcPct val="100000"/>
              </a:lnSpc>
            </a:pPr>
            <a:r>
              <a:rPr lang="en-US" sz="2400">
                <a:solidFill>
                  <a:srgbClr val="04617B"/>
                </a:solidFill>
                <a:latin typeface="Century Gothic"/>
              </a:rPr>
              <a:t>Mempelajari hubungan antara pernyataan, relasi simetri, refleksif, antisimetris, dan lain-lain</a:t>
            </a:r>
            <a:endParaRPr/>
          </a:p>
        </p:txBody>
      </p:sp>
      <p:sp>
        <p:nvSpPr>
          <p:cNvPr id="89"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90" name="CustomShape 4"/>
          <p:cNvSpPr/>
          <p:nvPr/>
        </p:nvSpPr>
        <p:spPr>
          <a:xfrm>
            <a:off x="4649040" y="224640"/>
            <a:ext cx="1331280" cy="364320"/>
          </a:xfrm>
          <a:prstGeom prst="rect">
            <a:avLst/>
          </a:prstGeom>
        </p:spPr>
        <p:txBody>
          <a:bodyPr lIns="90000" tIns="45000" rIns="90000" bIns="45000" anchor="ctr"/>
          <a:lstStyle/>
          <a:p>
            <a:pPr>
              <a:lnSpc>
                <a:spcPct val="100000"/>
              </a:lnSpc>
            </a:pPr>
            <a:fld id="{7F242CC8-8E59-459B-AD29-A2A2A9D54B49}" type="slidenum">
              <a:rPr lang="en-US" sz="1200">
                <a:solidFill>
                  <a:srgbClr val="FEFEFE"/>
                </a:solidFill>
                <a:latin typeface="Century Gothic"/>
              </a:rPr>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CustomShape 1"/>
          <p:cNvSpPr/>
          <p:nvPr/>
        </p:nvSpPr>
        <p:spPr>
          <a:xfrm>
            <a:off x="1043640" y="1027800"/>
            <a:ext cx="7023960" cy="384976"/>
          </a:xfrm>
          <a:prstGeom prst="rect">
            <a:avLst/>
          </a:prstGeom>
        </p:spPr>
        <p:txBody>
          <a:bodyPr lIns="90000" tIns="45000" rIns="90000" bIns="45000" anchor="b"/>
          <a:lstStyle/>
          <a:p>
            <a:pPr>
              <a:lnSpc>
                <a:spcPct val="100000"/>
              </a:lnSpc>
            </a:pPr>
            <a:r>
              <a:rPr lang="en-US" sz="4000" b="1" dirty="0" err="1">
                <a:solidFill>
                  <a:srgbClr val="0F6FC6"/>
                </a:solidFill>
                <a:latin typeface="Century Gothic"/>
              </a:rPr>
              <a:t>Logika</a:t>
            </a:r>
            <a:r>
              <a:rPr lang="en-US" sz="4000" b="1" dirty="0">
                <a:solidFill>
                  <a:srgbClr val="0F6FC6"/>
                </a:solidFill>
                <a:latin typeface="Century Gothic"/>
              </a:rPr>
              <a:t> </a:t>
            </a:r>
            <a:r>
              <a:rPr lang="en-US" sz="4000" b="1" dirty="0" err="1">
                <a:solidFill>
                  <a:srgbClr val="0F6FC6"/>
                </a:solidFill>
                <a:latin typeface="Century Gothic"/>
              </a:rPr>
              <a:t>Informatika</a:t>
            </a:r>
            <a:endParaRPr dirty="0"/>
          </a:p>
        </p:txBody>
      </p:sp>
      <p:sp>
        <p:nvSpPr>
          <p:cNvPr id="92" name="CustomShape 2"/>
          <p:cNvSpPr/>
          <p:nvPr/>
        </p:nvSpPr>
        <p:spPr>
          <a:xfrm>
            <a:off x="899592" y="1628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dirty="0" err="1">
                <a:solidFill>
                  <a:srgbClr val="FF0000"/>
                </a:solidFill>
                <a:latin typeface="Century Gothic"/>
              </a:rPr>
              <a:t>Logika</a:t>
            </a:r>
            <a:r>
              <a:rPr lang="en-US" sz="2400" dirty="0">
                <a:solidFill>
                  <a:srgbClr val="FF0000"/>
                </a:solidFill>
                <a:latin typeface="Century Gothic"/>
              </a:rPr>
              <a:t> </a:t>
            </a:r>
            <a:r>
              <a:rPr lang="en-US" sz="2400" dirty="0" err="1">
                <a:solidFill>
                  <a:srgbClr val="FF0000"/>
                </a:solidFill>
                <a:latin typeface="Century Gothic"/>
              </a:rPr>
              <a:t>Himpunan</a:t>
            </a:r>
            <a:endParaRPr dirty="0"/>
          </a:p>
          <a:p>
            <a:pPr>
              <a:lnSpc>
                <a:spcPct val="100000"/>
              </a:lnSpc>
            </a:pPr>
            <a:r>
              <a:rPr lang="en-US" sz="2400" dirty="0" err="1">
                <a:solidFill>
                  <a:srgbClr val="04617B"/>
                </a:solidFill>
                <a:latin typeface="Century Gothic"/>
              </a:rPr>
              <a:t>Membicarakan</a:t>
            </a:r>
            <a:r>
              <a:rPr lang="en-US" sz="2400" dirty="0">
                <a:solidFill>
                  <a:srgbClr val="04617B"/>
                </a:solidFill>
                <a:latin typeface="Century Gothic"/>
              </a:rPr>
              <a:t> </a:t>
            </a:r>
            <a:r>
              <a:rPr lang="en-US" sz="2400" dirty="0" err="1">
                <a:solidFill>
                  <a:srgbClr val="04617B"/>
                </a:solidFill>
                <a:latin typeface="Century Gothic"/>
              </a:rPr>
              <a:t>tentang</a:t>
            </a:r>
            <a:r>
              <a:rPr lang="en-US" sz="2400" dirty="0">
                <a:solidFill>
                  <a:srgbClr val="04617B"/>
                </a:solidFill>
                <a:latin typeface="Century Gothic"/>
              </a:rPr>
              <a:t> </a:t>
            </a:r>
            <a:r>
              <a:rPr lang="en-US" sz="2400" dirty="0" err="1">
                <a:solidFill>
                  <a:srgbClr val="04617B"/>
                </a:solidFill>
                <a:latin typeface="Century Gothic"/>
              </a:rPr>
              <a:t>unsur-unsur</a:t>
            </a:r>
            <a:r>
              <a:rPr lang="en-US" sz="2400" dirty="0">
                <a:solidFill>
                  <a:srgbClr val="04617B"/>
                </a:solidFill>
                <a:latin typeface="Century Gothic"/>
              </a:rPr>
              <a:t> </a:t>
            </a:r>
            <a:r>
              <a:rPr lang="en-US" sz="2400" dirty="0" err="1">
                <a:solidFill>
                  <a:srgbClr val="04617B"/>
                </a:solidFill>
                <a:latin typeface="Century Gothic"/>
              </a:rPr>
              <a:t>himpunan</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hukum-hukum</a:t>
            </a:r>
            <a:r>
              <a:rPr lang="en-US" sz="2400" dirty="0">
                <a:solidFill>
                  <a:srgbClr val="04617B"/>
                </a:solidFill>
                <a:latin typeface="Century Gothic"/>
              </a:rPr>
              <a:t> yang </a:t>
            </a:r>
            <a:r>
              <a:rPr lang="en-US" sz="2400" dirty="0" err="1">
                <a:solidFill>
                  <a:srgbClr val="04617B"/>
                </a:solidFill>
                <a:latin typeface="Century Gothic"/>
              </a:rPr>
              <a:t>berlaku</a:t>
            </a:r>
            <a:r>
              <a:rPr lang="en-US" sz="2400" dirty="0">
                <a:solidFill>
                  <a:srgbClr val="04617B"/>
                </a:solidFill>
                <a:latin typeface="Century Gothic"/>
              </a:rPr>
              <a:t> di </a:t>
            </a:r>
            <a:r>
              <a:rPr lang="en-US" sz="2400" dirty="0" err="1">
                <a:solidFill>
                  <a:srgbClr val="04617B"/>
                </a:solidFill>
                <a:latin typeface="Century Gothic"/>
              </a:rPr>
              <a:t>dalamnya</a:t>
            </a:r>
            <a:r>
              <a:rPr lang="en-US" sz="2400" dirty="0">
                <a:solidFill>
                  <a:srgbClr val="04617B"/>
                </a:solidFill>
                <a:latin typeface="Century Gothic"/>
              </a:rPr>
              <a:t>. </a:t>
            </a:r>
            <a:endParaRPr dirty="0"/>
          </a:p>
          <a:p>
            <a:pPr>
              <a:lnSpc>
                <a:spcPct val="100000"/>
              </a:lnSpc>
            </a:pPr>
            <a:r>
              <a:rPr lang="en-US" sz="2400" dirty="0" err="1">
                <a:solidFill>
                  <a:srgbClr val="04617B"/>
                </a:solidFill>
                <a:latin typeface="Century Gothic"/>
              </a:rPr>
              <a:t>Himpunan</a:t>
            </a:r>
            <a:r>
              <a:rPr lang="en-US" sz="2400" dirty="0">
                <a:solidFill>
                  <a:srgbClr val="04617B"/>
                </a:solidFill>
                <a:latin typeface="Century Gothic"/>
              </a:rPr>
              <a:t>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suatu</a:t>
            </a:r>
            <a:r>
              <a:rPr lang="en-US" sz="2400" dirty="0">
                <a:solidFill>
                  <a:srgbClr val="04617B"/>
                </a:solidFill>
                <a:latin typeface="Century Gothic"/>
              </a:rPr>
              <a:t> </a:t>
            </a:r>
            <a:r>
              <a:rPr lang="en-US" sz="2400" dirty="0" err="1">
                <a:solidFill>
                  <a:srgbClr val="04617B"/>
                </a:solidFill>
                <a:latin typeface="Century Gothic"/>
              </a:rPr>
              <a:t>kumpulan</a:t>
            </a:r>
            <a:r>
              <a:rPr lang="en-US" sz="2400" dirty="0">
                <a:solidFill>
                  <a:srgbClr val="04617B"/>
                </a:solidFill>
                <a:latin typeface="Century Gothic"/>
              </a:rPr>
              <a:t> / </a:t>
            </a:r>
            <a:r>
              <a:rPr lang="en-US" sz="2400" dirty="0" err="1">
                <a:solidFill>
                  <a:srgbClr val="04617B"/>
                </a:solidFill>
                <a:latin typeface="Century Gothic"/>
              </a:rPr>
              <a:t>koleksi</a:t>
            </a:r>
            <a:r>
              <a:rPr lang="en-US" sz="2400" dirty="0">
                <a:solidFill>
                  <a:srgbClr val="04617B"/>
                </a:solidFill>
                <a:latin typeface="Century Gothic"/>
              </a:rPr>
              <a:t> </a:t>
            </a:r>
            <a:r>
              <a:rPr lang="en-US" sz="2400" dirty="0" err="1">
                <a:solidFill>
                  <a:srgbClr val="04617B"/>
                </a:solidFill>
                <a:latin typeface="Century Gothic"/>
              </a:rPr>
              <a:t>dari</a:t>
            </a:r>
            <a:r>
              <a:rPr lang="en-US" sz="2400" dirty="0">
                <a:solidFill>
                  <a:srgbClr val="04617B"/>
                </a:solidFill>
                <a:latin typeface="Century Gothic"/>
              </a:rPr>
              <a:t> </a:t>
            </a:r>
            <a:r>
              <a:rPr lang="en-US" sz="2400" dirty="0" err="1">
                <a:solidFill>
                  <a:srgbClr val="04617B"/>
                </a:solidFill>
                <a:latin typeface="Century Gothic"/>
              </a:rPr>
              <a:t>objek</a:t>
            </a:r>
            <a:r>
              <a:rPr lang="en-US" sz="2400" dirty="0">
                <a:solidFill>
                  <a:srgbClr val="04617B"/>
                </a:solidFill>
                <a:latin typeface="Century Gothic"/>
              </a:rPr>
              <a:t> – </a:t>
            </a:r>
            <a:r>
              <a:rPr lang="en-US" sz="2400" dirty="0" err="1">
                <a:solidFill>
                  <a:srgbClr val="04617B"/>
                </a:solidFill>
                <a:latin typeface="Century Gothic"/>
              </a:rPr>
              <a:t>objek</a:t>
            </a:r>
            <a:r>
              <a:rPr lang="en-US" sz="2400" dirty="0">
                <a:solidFill>
                  <a:srgbClr val="04617B"/>
                </a:solidFill>
                <a:latin typeface="Century Gothic"/>
              </a:rPr>
              <a:t> </a:t>
            </a:r>
            <a:r>
              <a:rPr lang="en-US" sz="2400" dirty="0" err="1">
                <a:solidFill>
                  <a:srgbClr val="04617B"/>
                </a:solidFill>
                <a:latin typeface="Century Gothic"/>
              </a:rPr>
              <a:t>sebarang</a:t>
            </a:r>
            <a:r>
              <a:rPr lang="en-US" sz="2400" dirty="0">
                <a:solidFill>
                  <a:srgbClr val="04617B"/>
                </a:solidFill>
                <a:latin typeface="Century Gothic"/>
              </a:rPr>
              <a:t>. (</a:t>
            </a:r>
            <a:r>
              <a:rPr lang="en-US" sz="2400" dirty="0" err="1">
                <a:solidFill>
                  <a:srgbClr val="04617B"/>
                </a:solidFill>
                <a:latin typeface="Century Gothic"/>
              </a:rPr>
              <a:t>cara</a:t>
            </a:r>
            <a:r>
              <a:rPr lang="en-US" sz="2400" dirty="0">
                <a:solidFill>
                  <a:srgbClr val="04617B"/>
                </a:solidFill>
                <a:latin typeface="Century Gothic"/>
              </a:rPr>
              <a:t> </a:t>
            </a:r>
            <a:r>
              <a:rPr lang="en-US" sz="2400" dirty="0" err="1">
                <a:solidFill>
                  <a:srgbClr val="04617B"/>
                </a:solidFill>
                <a:latin typeface="Century Gothic"/>
              </a:rPr>
              <a:t>pengumpulan</a:t>
            </a:r>
            <a:r>
              <a:rPr lang="en-US" sz="2400" dirty="0">
                <a:solidFill>
                  <a:srgbClr val="04617B"/>
                </a:solidFill>
                <a:latin typeface="Century Gothic"/>
              </a:rPr>
              <a:t> </a:t>
            </a:r>
            <a:r>
              <a:rPr lang="en-US" sz="2400" dirty="0" err="1">
                <a:solidFill>
                  <a:srgbClr val="04617B"/>
                </a:solidFill>
                <a:latin typeface="Century Gothic"/>
              </a:rPr>
              <a:t>objek</a:t>
            </a:r>
            <a:r>
              <a:rPr lang="en-US" sz="2400" dirty="0">
                <a:solidFill>
                  <a:srgbClr val="04617B"/>
                </a:solidFill>
                <a:latin typeface="Century Gothic"/>
              </a:rPr>
              <a:t> – </a:t>
            </a:r>
            <a:r>
              <a:rPr lang="en-US" sz="2400" dirty="0" err="1">
                <a:solidFill>
                  <a:srgbClr val="04617B"/>
                </a:solidFill>
                <a:latin typeface="Century Gothic"/>
              </a:rPr>
              <a:t>objek</a:t>
            </a:r>
            <a:r>
              <a:rPr lang="en-US" sz="2400" dirty="0">
                <a:solidFill>
                  <a:srgbClr val="04617B"/>
                </a:solidFill>
                <a:latin typeface="Century Gothic"/>
              </a:rPr>
              <a:t> </a:t>
            </a:r>
            <a:r>
              <a:rPr lang="en-US" sz="2400" dirty="0" err="1">
                <a:solidFill>
                  <a:srgbClr val="04617B"/>
                </a:solidFill>
                <a:latin typeface="Century Gothic"/>
              </a:rPr>
              <a:t>tersebut</a:t>
            </a:r>
            <a:r>
              <a:rPr lang="en-US" sz="2400" dirty="0">
                <a:solidFill>
                  <a:srgbClr val="04617B"/>
                </a:solidFill>
                <a:latin typeface="Century Gothic"/>
              </a:rPr>
              <a:t> </a:t>
            </a:r>
            <a:r>
              <a:rPr lang="en-US" sz="2400" dirty="0" err="1">
                <a:solidFill>
                  <a:srgbClr val="04617B"/>
                </a:solidFill>
                <a:latin typeface="Century Gothic"/>
              </a:rPr>
              <a:t>biasanya</a:t>
            </a:r>
            <a:r>
              <a:rPr lang="en-US" sz="2400" dirty="0">
                <a:solidFill>
                  <a:srgbClr val="04617B"/>
                </a:solidFill>
                <a:latin typeface="Century Gothic"/>
              </a:rPr>
              <a:t> </a:t>
            </a:r>
            <a:r>
              <a:rPr lang="en-US" sz="2400" dirty="0" err="1">
                <a:solidFill>
                  <a:srgbClr val="04617B"/>
                </a:solidFill>
                <a:latin typeface="Century Gothic"/>
              </a:rPr>
              <a:t>berdasarkan</a:t>
            </a:r>
            <a:r>
              <a:rPr lang="en-US" sz="2400" dirty="0">
                <a:solidFill>
                  <a:srgbClr val="04617B"/>
                </a:solidFill>
                <a:latin typeface="Century Gothic"/>
              </a:rPr>
              <a:t> </a:t>
            </a:r>
            <a:r>
              <a:rPr lang="en-US" sz="2400" dirty="0" err="1">
                <a:solidFill>
                  <a:srgbClr val="04617B"/>
                </a:solidFill>
                <a:latin typeface="Century Gothic"/>
              </a:rPr>
              <a:t>sifat</a:t>
            </a:r>
            <a:r>
              <a:rPr lang="en-US" sz="2400" dirty="0">
                <a:solidFill>
                  <a:srgbClr val="04617B"/>
                </a:solidFill>
                <a:latin typeface="Century Gothic"/>
              </a:rPr>
              <a:t> / </a:t>
            </a:r>
            <a:r>
              <a:rPr lang="en-US" sz="2400" dirty="0" err="1">
                <a:solidFill>
                  <a:srgbClr val="04617B"/>
                </a:solidFill>
                <a:latin typeface="Century Gothic"/>
              </a:rPr>
              <a:t>keadaan</a:t>
            </a:r>
            <a:r>
              <a:rPr lang="en-US" sz="2400" dirty="0">
                <a:solidFill>
                  <a:srgbClr val="04617B"/>
                </a:solidFill>
                <a:latin typeface="Century Gothic"/>
              </a:rPr>
              <a:t> </a:t>
            </a:r>
            <a:r>
              <a:rPr lang="en-US" sz="2400" dirty="0" err="1">
                <a:solidFill>
                  <a:srgbClr val="04617B"/>
                </a:solidFill>
                <a:latin typeface="Century Gothic"/>
              </a:rPr>
              <a:t>mereka</a:t>
            </a:r>
            <a:r>
              <a:rPr lang="en-US" sz="2400" dirty="0">
                <a:solidFill>
                  <a:srgbClr val="04617B"/>
                </a:solidFill>
                <a:latin typeface="Century Gothic"/>
              </a:rPr>
              <a:t> yang </a:t>
            </a:r>
            <a:r>
              <a:rPr lang="en-US" sz="2400" dirty="0" err="1">
                <a:solidFill>
                  <a:srgbClr val="04617B"/>
                </a:solidFill>
                <a:latin typeface="Century Gothic"/>
              </a:rPr>
              <a:t>sama</a:t>
            </a:r>
            <a:r>
              <a:rPr lang="en-US" sz="2400" dirty="0">
                <a:solidFill>
                  <a:srgbClr val="04617B"/>
                </a:solidFill>
                <a:latin typeface="Century Gothic"/>
              </a:rPr>
              <a:t>, </a:t>
            </a:r>
            <a:r>
              <a:rPr lang="en-US" sz="2400" dirty="0" err="1">
                <a:solidFill>
                  <a:srgbClr val="04617B"/>
                </a:solidFill>
                <a:latin typeface="Century Gothic"/>
              </a:rPr>
              <a:t>ataupun</a:t>
            </a:r>
            <a:r>
              <a:rPr lang="en-US" sz="2400" dirty="0">
                <a:solidFill>
                  <a:srgbClr val="04617B"/>
                </a:solidFill>
                <a:latin typeface="Century Gothic"/>
              </a:rPr>
              <a:t> </a:t>
            </a:r>
            <a:r>
              <a:rPr lang="en-US" sz="2400" dirty="0" err="1">
                <a:solidFill>
                  <a:srgbClr val="04617B"/>
                </a:solidFill>
                <a:latin typeface="Century Gothic"/>
              </a:rPr>
              <a:t>berdasarkan</a:t>
            </a:r>
            <a:r>
              <a:rPr lang="en-US" sz="2400" dirty="0">
                <a:solidFill>
                  <a:srgbClr val="04617B"/>
                </a:solidFill>
                <a:latin typeface="Century Gothic"/>
              </a:rPr>
              <a:t> </a:t>
            </a:r>
            <a:r>
              <a:rPr lang="en-US" sz="2400" dirty="0" err="1">
                <a:solidFill>
                  <a:srgbClr val="04617B"/>
                </a:solidFill>
                <a:latin typeface="Century Gothic"/>
              </a:rPr>
              <a:t>suatu</a:t>
            </a:r>
            <a:r>
              <a:rPr lang="en-US" sz="2400" dirty="0">
                <a:solidFill>
                  <a:srgbClr val="04617B"/>
                </a:solidFill>
                <a:latin typeface="Century Gothic"/>
              </a:rPr>
              <a:t> </a:t>
            </a:r>
            <a:r>
              <a:rPr lang="en-US" sz="2400" dirty="0" err="1">
                <a:solidFill>
                  <a:srgbClr val="04617B"/>
                </a:solidFill>
                <a:latin typeface="Century Gothic"/>
              </a:rPr>
              <a:t>aturan</a:t>
            </a:r>
            <a:r>
              <a:rPr lang="en-US" sz="2400" dirty="0">
                <a:solidFill>
                  <a:srgbClr val="04617B"/>
                </a:solidFill>
                <a:latin typeface="Century Gothic"/>
              </a:rPr>
              <a:t> </a:t>
            </a:r>
            <a:r>
              <a:rPr lang="en-US" sz="2400" dirty="0" err="1">
                <a:solidFill>
                  <a:srgbClr val="04617B"/>
                </a:solidFill>
                <a:latin typeface="Century Gothic"/>
              </a:rPr>
              <a:t>tertentu</a:t>
            </a:r>
            <a:r>
              <a:rPr lang="en-US" sz="2400" dirty="0">
                <a:solidFill>
                  <a:srgbClr val="04617B"/>
                </a:solidFill>
                <a:latin typeface="Century Gothic"/>
              </a:rPr>
              <a:t> / yang </a:t>
            </a:r>
            <a:r>
              <a:rPr lang="en-US" sz="2400" dirty="0" err="1">
                <a:solidFill>
                  <a:srgbClr val="04617B"/>
                </a:solidFill>
                <a:latin typeface="Century Gothic"/>
              </a:rPr>
              <a:t>ditentukan</a:t>
            </a:r>
            <a:r>
              <a:rPr lang="en-US" sz="2400" dirty="0">
                <a:solidFill>
                  <a:srgbClr val="04617B"/>
                </a:solidFill>
                <a:latin typeface="Century Gothic"/>
              </a:rPr>
              <a:t>.</a:t>
            </a:r>
            <a:endParaRPr dirty="0"/>
          </a:p>
        </p:txBody>
      </p:sp>
      <p:sp>
        <p:nvSpPr>
          <p:cNvPr id="93"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94" name="CustomShape 4"/>
          <p:cNvSpPr/>
          <p:nvPr/>
        </p:nvSpPr>
        <p:spPr>
          <a:xfrm>
            <a:off x="4649040" y="224640"/>
            <a:ext cx="1331280" cy="364320"/>
          </a:xfrm>
          <a:prstGeom prst="rect">
            <a:avLst/>
          </a:prstGeom>
        </p:spPr>
        <p:txBody>
          <a:bodyPr lIns="90000" tIns="45000" rIns="90000" bIns="45000" anchor="ctr"/>
          <a:lstStyle/>
          <a:p>
            <a:pPr>
              <a:lnSpc>
                <a:spcPct val="100000"/>
              </a:lnSpc>
            </a:pPr>
            <a:fld id="{5A38A76D-B55E-4E12-B326-0108A0B5FCC6}" type="slidenum">
              <a:rPr lang="en-US" sz="1200">
                <a:solidFill>
                  <a:srgbClr val="FEFEFE"/>
                </a:solidFill>
                <a:latin typeface="Century Gothic"/>
              </a:rPr>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96"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Samar</a:t>
            </a:r>
            <a:endParaRPr/>
          </a:p>
          <a:p>
            <a:pPr>
              <a:lnSpc>
                <a:spcPct val="100000"/>
              </a:lnSpc>
            </a:pPr>
            <a:r>
              <a:rPr lang="en-US" sz="2400">
                <a:solidFill>
                  <a:srgbClr val="04617B"/>
                </a:solidFill>
                <a:latin typeface="Century Gothic"/>
              </a:rPr>
              <a:t>Merupakan pertengahan dari dua nilai biner yaitu ya tidak, nol-satu, benar-salah. </a:t>
            </a:r>
            <a:endParaRPr/>
          </a:p>
          <a:p>
            <a:pPr>
              <a:lnSpc>
                <a:spcPct val="100000"/>
              </a:lnSpc>
            </a:pPr>
            <a:r>
              <a:rPr lang="en-US" sz="2400">
                <a:solidFill>
                  <a:srgbClr val="04617B"/>
                </a:solidFill>
                <a:latin typeface="Century Gothic"/>
              </a:rPr>
              <a:t>Kondisi yang ditunjukkan oleh logika samar ini antara lain : banyak, sedikit, sekitar x, sering, umumnya. </a:t>
            </a:r>
            <a:endParaRPr/>
          </a:p>
          <a:p>
            <a:pPr>
              <a:lnSpc>
                <a:spcPct val="100000"/>
              </a:lnSpc>
            </a:pPr>
            <a:r>
              <a:rPr lang="en-US" sz="2400">
                <a:solidFill>
                  <a:srgbClr val="04617B"/>
                </a:solidFill>
                <a:latin typeface="Century Gothic"/>
              </a:rPr>
              <a:t>Samar banyak diterapkan dalam kecerdasan buatan, mesin pintar atau sistem cerdas dan alat-alat elektronika.</a:t>
            </a:r>
            <a:endParaRPr/>
          </a:p>
        </p:txBody>
      </p:sp>
      <p:sp>
        <p:nvSpPr>
          <p:cNvPr id="9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98" name="CustomShape 4"/>
          <p:cNvSpPr/>
          <p:nvPr/>
        </p:nvSpPr>
        <p:spPr>
          <a:xfrm>
            <a:off x="4649040" y="224640"/>
            <a:ext cx="1331280" cy="364320"/>
          </a:xfrm>
          <a:prstGeom prst="rect">
            <a:avLst/>
          </a:prstGeom>
        </p:spPr>
        <p:txBody>
          <a:bodyPr lIns="90000" tIns="45000" rIns="90000" bIns="45000" anchor="ctr"/>
          <a:lstStyle/>
          <a:p>
            <a:pPr>
              <a:lnSpc>
                <a:spcPct val="100000"/>
              </a:lnSpc>
            </a:pPr>
            <a:fld id="{0AA83B74-7C3D-4F12-97A4-0AF891CA07F0}" type="slidenum">
              <a:rPr lang="en-US" sz="1200">
                <a:solidFill>
                  <a:srgbClr val="FEFEFE"/>
                </a:solidFill>
                <a:latin typeface="Century Gothic"/>
              </a:rPr>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CustomShape 1"/>
          <p:cNvSpPr/>
          <p:nvPr/>
        </p:nvSpPr>
        <p:spPr>
          <a:xfrm>
            <a:off x="823215" y="406800"/>
            <a:ext cx="7023960" cy="312968"/>
          </a:xfrm>
          <a:prstGeom prst="rect">
            <a:avLst/>
          </a:prstGeom>
        </p:spPr>
        <p:txBody>
          <a:bodyPr lIns="90000" tIns="45000" rIns="90000" bIns="45000" anchor="b"/>
          <a:lstStyle/>
          <a:p>
            <a:pPr>
              <a:lnSpc>
                <a:spcPct val="100000"/>
              </a:lnSpc>
            </a:pPr>
            <a:r>
              <a:rPr lang="en-US" sz="4000" b="1" dirty="0" err="1">
                <a:solidFill>
                  <a:srgbClr val="0F6FC6"/>
                </a:solidFill>
                <a:latin typeface="Century Gothic"/>
              </a:rPr>
              <a:t>Logika</a:t>
            </a:r>
            <a:r>
              <a:rPr lang="en-US" sz="4000" b="1" dirty="0">
                <a:solidFill>
                  <a:srgbClr val="0F6FC6"/>
                </a:solidFill>
                <a:latin typeface="Century Gothic"/>
              </a:rPr>
              <a:t> </a:t>
            </a:r>
            <a:r>
              <a:rPr lang="en-US" sz="4000" b="1" dirty="0" err="1">
                <a:solidFill>
                  <a:srgbClr val="0F6FC6"/>
                </a:solidFill>
                <a:latin typeface="Century Gothic"/>
              </a:rPr>
              <a:t>Informatika</a:t>
            </a:r>
            <a:endParaRPr dirty="0"/>
          </a:p>
        </p:txBody>
      </p:sp>
      <p:sp>
        <p:nvSpPr>
          <p:cNvPr id="100" name="CustomShape 2"/>
          <p:cNvSpPr/>
          <p:nvPr/>
        </p:nvSpPr>
        <p:spPr>
          <a:xfrm>
            <a:off x="946875" y="1052736"/>
            <a:ext cx="6776640" cy="3508200"/>
          </a:xfrm>
          <a:prstGeom prst="rect">
            <a:avLst/>
          </a:prstGeom>
        </p:spPr>
        <p:txBody>
          <a:bodyPr lIns="90000" tIns="45000" rIns="90000" bIns="45000"/>
          <a:lstStyle/>
          <a:p>
            <a:pPr>
              <a:lnSpc>
                <a:spcPct val="100000"/>
              </a:lnSpc>
              <a:buSzPct val="25000"/>
              <a:buFont typeface="Wingdings 2" charset="2"/>
              <a:buChar char=""/>
            </a:pPr>
            <a:r>
              <a:rPr lang="en-US" sz="2400" dirty="0" err="1">
                <a:solidFill>
                  <a:srgbClr val="FF0000"/>
                </a:solidFill>
                <a:latin typeface="Century Gothic"/>
              </a:rPr>
              <a:t>Logika</a:t>
            </a:r>
            <a:r>
              <a:rPr lang="en-US" sz="2400" dirty="0">
                <a:solidFill>
                  <a:srgbClr val="FF0000"/>
                </a:solidFill>
                <a:latin typeface="Century Gothic"/>
              </a:rPr>
              <a:t> Samar</a:t>
            </a:r>
            <a:endParaRPr dirty="0"/>
          </a:p>
          <a:p>
            <a:pPr>
              <a:lnSpc>
                <a:spcPct val="100000"/>
              </a:lnSpc>
            </a:pPr>
            <a:r>
              <a:rPr lang="en-US" sz="2400" dirty="0" err="1">
                <a:solidFill>
                  <a:srgbClr val="04617B"/>
                </a:solidFill>
                <a:latin typeface="Century Gothic"/>
              </a:rPr>
              <a:t>Perlu</a:t>
            </a:r>
            <a:r>
              <a:rPr lang="en-US" sz="2400" dirty="0">
                <a:solidFill>
                  <a:srgbClr val="04617B"/>
                </a:solidFill>
                <a:latin typeface="Century Gothic"/>
              </a:rPr>
              <a:t> </a:t>
            </a:r>
            <a:r>
              <a:rPr lang="en-US" sz="2400" dirty="0" err="1">
                <a:solidFill>
                  <a:srgbClr val="04617B"/>
                </a:solidFill>
                <a:latin typeface="Century Gothic"/>
              </a:rPr>
              <a:t>diketahui</a:t>
            </a:r>
            <a:r>
              <a:rPr lang="en-US" sz="2400" dirty="0">
                <a:solidFill>
                  <a:srgbClr val="04617B"/>
                </a:solidFill>
                <a:latin typeface="Century Gothic"/>
              </a:rPr>
              <a:t> </a:t>
            </a:r>
            <a:r>
              <a:rPr lang="en-US" sz="2400" dirty="0" err="1">
                <a:solidFill>
                  <a:srgbClr val="04617B"/>
                </a:solidFill>
                <a:latin typeface="Century Gothic"/>
              </a:rPr>
              <a:t>bahwa</a:t>
            </a:r>
            <a:r>
              <a:rPr lang="en-US" sz="2400" dirty="0">
                <a:solidFill>
                  <a:srgbClr val="04617B"/>
                </a:solidFill>
                <a:latin typeface="Century Gothic"/>
              </a:rPr>
              <a:t> </a:t>
            </a:r>
            <a:r>
              <a:rPr lang="en-US" sz="2400" dirty="0" err="1">
                <a:solidFill>
                  <a:srgbClr val="04617B"/>
                </a:solidFill>
                <a:latin typeface="Century Gothic"/>
              </a:rPr>
              <a:t>Teori</a:t>
            </a:r>
            <a:r>
              <a:rPr lang="en-US" sz="2400" dirty="0">
                <a:solidFill>
                  <a:srgbClr val="04617B"/>
                </a:solidFill>
                <a:latin typeface="Century Gothic"/>
              </a:rPr>
              <a:t> </a:t>
            </a:r>
            <a:r>
              <a:rPr lang="en-US" sz="2400" dirty="0" err="1">
                <a:solidFill>
                  <a:srgbClr val="04617B"/>
                </a:solidFill>
                <a:latin typeface="Century Gothic"/>
              </a:rPr>
              <a:t>Himpunan</a:t>
            </a:r>
            <a:r>
              <a:rPr lang="en-US" sz="2400" dirty="0">
                <a:solidFill>
                  <a:srgbClr val="04617B"/>
                </a:solidFill>
                <a:latin typeface="Century Gothic"/>
              </a:rPr>
              <a:t> Samar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Logika</a:t>
            </a:r>
            <a:r>
              <a:rPr lang="en-US" sz="2400" dirty="0">
                <a:solidFill>
                  <a:srgbClr val="04617B"/>
                </a:solidFill>
                <a:latin typeface="Century Gothic"/>
              </a:rPr>
              <a:t> Samar </a:t>
            </a:r>
            <a:r>
              <a:rPr lang="en-US" sz="2400" dirty="0" err="1">
                <a:solidFill>
                  <a:srgbClr val="04617B"/>
                </a:solidFill>
                <a:latin typeface="Century Gothic"/>
              </a:rPr>
              <a:t>sangat</a:t>
            </a:r>
            <a:r>
              <a:rPr lang="en-US" sz="2400" dirty="0">
                <a:solidFill>
                  <a:srgbClr val="04617B"/>
                </a:solidFill>
                <a:latin typeface="Century Gothic"/>
              </a:rPr>
              <a:t> </a:t>
            </a:r>
            <a:r>
              <a:rPr lang="en-US" sz="2400" dirty="0" err="1">
                <a:solidFill>
                  <a:srgbClr val="04617B"/>
                </a:solidFill>
                <a:latin typeface="Century Gothic"/>
              </a:rPr>
              <a:t>berkembang</a:t>
            </a:r>
            <a:r>
              <a:rPr lang="en-US" sz="2400" dirty="0">
                <a:solidFill>
                  <a:srgbClr val="04617B"/>
                </a:solidFill>
                <a:latin typeface="Century Gothic"/>
              </a:rPr>
              <a:t> </a:t>
            </a:r>
            <a:r>
              <a:rPr lang="en-US" sz="2400" dirty="0" err="1">
                <a:solidFill>
                  <a:srgbClr val="04617B"/>
                </a:solidFill>
                <a:latin typeface="Century Gothic"/>
              </a:rPr>
              <a:t>pesat</a:t>
            </a:r>
            <a:r>
              <a:rPr lang="en-US" sz="2400" dirty="0">
                <a:solidFill>
                  <a:srgbClr val="04617B"/>
                </a:solidFill>
                <a:latin typeface="Century Gothic"/>
              </a:rPr>
              <a:t> </a:t>
            </a:r>
            <a:r>
              <a:rPr lang="en-US" sz="2400" dirty="0" err="1">
                <a:solidFill>
                  <a:srgbClr val="04617B"/>
                </a:solidFill>
                <a:latin typeface="Century Gothic"/>
              </a:rPr>
              <a:t>pada</a:t>
            </a:r>
            <a:r>
              <a:rPr lang="en-US" sz="2400" dirty="0">
                <a:solidFill>
                  <a:srgbClr val="04617B"/>
                </a:solidFill>
                <a:latin typeface="Century Gothic"/>
              </a:rPr>
              <a:t> </a:t>
            </a:r>
            <a:r>
              <a:rPr lang="en-US" sz="2400" dirty="0" err="1">
                <a:solidFill>
                  <a:srgbClr val="04617B"/>
                </a:solidFill>
                <a:latin typeface="Century Gothic"/>
              </a:rPr>
              <a:t>saat</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endParaRPr dirty="0"/>
          </a:p>
          <a:p>
            <a:pPr>
              <a:lnSpc>
                <a:spcPct val="100000"/>
              </a:lnSpc>
            </a:pPr>
            <a:endParaRPr dirty="0"/>
          </a:p>
          <a:p>
            <a:pPr>
              <a:lnSpc>
                <a:spcPct val="100000"/>
              </a:lnSpc>
            </a:pPr>
            <a:r>
              <a:rPr lang="en-US" sz="2400" dirty="0" err="1">
                <a:solidFill>
                  <a:srgbClr val="04617B"/>
                </a:solidFill>
                <a:latin typeface="Century Gothic"/>
              </a:rPr>
              <a:t>Banyak</a:t>
            </a:r>
            <a:r>
              <a:rPr lang="en-US" sz="2400" dirty="0">
                <a:solidFill>
                  <a:srgbClr val="04617B"/>
                </a:solidFill>
                <a:latin typeface="Century Gothic"/>
              </a:rPr>
              <a:t> </a:t>
            </a:r>
            <a:r>
              <a:rPr lang="en-US" sz="2400" dirty="0" err="1">
                <a:solidFill>
                  <a:srgbClr val="04617B"/>
                </a:solidFill>
                <a:latin typeface="Century Gothic"/>
              </a:rPr>
              <a:t>sekali</a:t>
            </a:r>
            <a:r>
              <a:rPr lang="en-US" sz="2400" dirty="0">
                <a:solidFill>
                  <a:srgbClr val="04617B"/>
                </a:solidFill>
                <a:latin typeface="Century Gothic"/>
              </a:rPr>
              <a:t> </a:t>
            </a:r>
            <a:r>
              <a:rPr lang="en-US" sz="2400" dirty="0" err="1">
                <a:solidFill>
                  <a:srgbClr val="04617B"/>
                </a:solidFill>
                <a:latin typeface="Century Gothic"/>
              </a:rPr>
              <a:t>masalah-masalah</a:t>
            </a:r>
            <a:r>
              <a:rPr lang="en-US" sz="2400" dirty="0">
                <a:solidFill>
                  <a:srgbClr val="04617B"/>
                </a:solidFill>
                <a:latin typeface="Century Gothic"/>
              </a:rPr>
              <a:t> </a:t>
            </a:r>
            <a:r>
              <a:rPr lang="en-US" sz="2400" dirty="0" err="1">
                <a:solidFill>
                  <a:srgbClr val="04617B"/>
                </a:solidFill>
                <a:latin typeface="Century Gothic"/>
              </a:rPr>
              <a:t>nyata</a:t>
            </a:r>
            <a:r>
              <a:rPr lang="en-US" sz="2400" dirty="0">
                <a:solidFill>
                  <a:srgbClr val="04617B"/>
                </a:solidFill>
                <a:latin typeface="Century Gothic"/>
              </a:rPr>
              <a:t> yang </a:t>
            </a:r>
            <a:r>
              <a:rPr lang="en-US" sz="2400" dirty="0" err="1">
                <a:solidFill>
                  <a:srgbClr val="04617B"/>
                </a:solidFill>
                <a:latin typeface="Century Gothic"/>
              </a:rPr>
              <a:t>lebih</a:t>
            </a:r>
            <a:r>
              <a:rPr lang="en-US" sz="2400" dirty="0">
                <a:solidFill>
                  <a:srgbClr val="04617B"/>
                </a:solidFill>
                <a:latin typeface="Century Gothic"/>
              </a:rPr>
              <a:t> </a:t>
            </a:r>
            <a:r>
              <a:rPr lang="en-US" sz="2400" dirty="0" err="1">
                <a:solidFill>
                  <a:srgbClr val="04617B"/>
                </a:solidFill>
                <a:latin typeface="Century Gothic"/>
              </a:rPr>
              <a:t>tepat</a:t>
            </a:r>
            <a:r>
              <a:rPr lang="en-US" sz="2400" dirty="0">
                <a:solidFill>
                  <a:srgbClr val="04617B"/>
                </a:solidFill>
                <a:latin typeface="Century Gothic"/>
              </a:rPr>
              <a:t> </a:t>
            </a:r>
            <a:r>
              <a:rPr lang="en-US" sz="2400" dirty="0" err="1">
                <a:solidFill>
                  <a:srgbClr val="04617B"/>
                </a:solidFill>
                <a:latin typeface="Century Gothic"/>
              </a:rPr>
              <a:t>diselesaikan</a:t>
            </a:r>
            <a:r>
              <a:rPr lang="en-US" sz="2400" dirty="0">
                <a:solidFill>
                  <a:srgbClr val="04617B"/>
                </a:solidFill>
                <a:latin typeface="Century Gothic"/>
              </a:rPr>
              <a:t> </a:t>
            </a:r>
            <a:r>
              <a:rPr lang="en-US" sz="2400" dirty="0" err="1">
                <a:solidFill>
                  <a:srgbClr val="04617B"/>
                </a:solidFill>
                <a:latin typeface="Century Gothic"/>
              </a:rPr>
              <a:t>menggunakan</a:t>
            </a:r>
            <a:r>
              <a:rPr lang="en-US" sz="2400" dirty="0">
                <a:solidFill>
                  <a:srgbClr val="04617B"/>
                </a:solidFill>
                <a:latin typeface="Century Gothic"/>
              </a:rPr>
              <a:t> </a:t>
            </a:r>
            <a:r>
              <a:rPr lang="en-US" sz="2400" dirty="0" err="1">
                <a:solidFill>
                  <a:srgbClr val="04617B"/>
                </a:solidFill>
                <a:latin typeface="Century Gothic"/>
              </a:rPr>
              <a:t>Teori</a:t>
            </a:r>
            <a:r>
              <a:rPr lang="en-US" sz="2400" dirty="0">
                <a:solidFill>
                  <a:srgbClr val="04617B"/>
                </a:solidFill>
                <a:latin typeface="Century Gothic"/>
              </a:rPr>
              <a:t> </a:t>
            </a:r>
            <a:r>
              <a:rPr lang="en-US" sz="2400" dirty="0" err="1">
                <a:solidFill>
                  <a:srgbClr val="04617B"/>
                </a:solidFill>
                <a:latin typeface="Century Gothic"/>
              </a:rPr>
              <a:t>Himpunan</a:t>
            </a:r>
            <a:r>
              <a:rPr lang="en-US" sz="2400" dirty="0">
                <a:solidFill>
                  <a:srgbClr val="04617B"/>
                </a:solidFill>
                <a:latin typeface="Century Gothic"/>
              </a:rPr>
              <a:t> Samar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Logika</a:t>
            </a:r>
            <a:r>
              <a:rPr lang="en-US" sz="2400" dirty="0">
                <a:solidFill>
                  <a:srgbClr val="04617B"/>
                </a:solidFill>
                <a:latin typeface="Century Gothic"/>
              </a:rPr>
              <a:t> Samar. </a:t>
            </a:r>
            <a:endParaRPr dirty="0"/>
          </a:p>
          <a:p>
            <a:pPr>
              <a:lnSpc>
                <a:spcPct val="100000"/>
              </a:lnSpc>
            </a:pPr>
            <a:endParaRPr dirty="0"/>
          </a:p>
          <a:p>
            <a:pPr>
              <a:lnSpc>
                <a:spcPct val="100000"/>
              </a:lnSpc>
            </a:pPr>
            <a:r>
              <a:rPr lang="en-US" sz="2400" dirty="0" err="1">
                <a:solidFill>
                  <a:srgbClr val="04617B"/>
                </a:solidFill>
                <a:latin typeface="Century Gothic"/>
              </a:rPr>
              <a:t>Banyak</a:t>
            </a:r>
            <a:r>
              <a:rPr lang="en-US" sz="2400" dirty="0">
                <a:solidFill>
                  <a:srgbClr val="04617B"/>
                </a:solidFill>
                <a:latin typeface="Century Gothic"/>
              </a:rPr>
              <a:t> </a:t>
            </a:r>
            <a:r>
              <a:rPr lang="en-US" sz="2400" dirty="0" err="1">
                <a:solidFill>
                  <a:srgbClr val="04617B"/>
                </a:solidFill>
                <a:latin typeface="Century Gothic"/>
              </a:rPr>
              <a:t>sekali</a:t>
            </a:r>
            <a:r>
              <a:rPr lang="en-US" sz="2400" dirty="0">
                <a:solidFill>
                  <a:srgbClr val="04617B"/>
                </a:solidFill>
                <a:latin typeface="Century Gothic"/>
              </a:rPr>
              <a:t> </a:t>
            </a:r>
            <a:r>
              <a:rPr lang="en-US" sz="2400" dirty="0" err="1">
                <a:solidFill>
                  <a:srgbClr val="04617B"/>
                </a:solidFill>
                <a:latin typeface="Century Gothic"/>
              </a:rPr>
              <a:t>muncul</a:t>
            </a:r>
            <a:r>
              <a:rPr lang="en-US" sz="2400" dirty="0">
                <a:solidFill>
                  <a:srgbClr val="04617B"/>
                </a:solidFill>
                <a:latin typeface="Century Gothic"/>
              </a:rPr>
              <a:t> </a:t>
            </a:r>
            <a:r>
              <a:rPr lang="en-US" sz="2400" dirty="0" err="1">
                <a:solidFill>
                  <a:srgbClr val="04617B"/>
                </a:solidFill>
                <a:latin typeface="Century Gothic"/>
              </a:rPr>
              <a:t>teori-teori</a:t>
            </a:r>
            <a:r>
              <a:rPr lang="en-US" sz="2400" dirty="0">
                <a:solidFill>
                  <a:srgbClr val="04617B"/>
                </a:solidFill>
                <a:latin typeface="Century Gothic"/>
              </a:rPr>
              <a:t> </a:t>
            </a:r>
            <a:r>
              <a:rPr lang="en-US" sz="2400" dirty="0" err="1">
                <a:solidFill>
                  <a:srgbClr val="04617B"/>
                </a:solidFill>
                <a:latin typeface="Century Gothic"/>
              </a:rPr>
              <a:t>baru</a:t>
            </a:r>
            <a:r>
              <a:rPr lang="en-US" sz="2400" dirty="0">
                <a:solidFill>
                  <a:srgbClr val="04617B"/>
                </a:solidFill>
                <a:latin typeface="Century Gothic"/>
              </a:rPr>
              <a:t> </a:t>
            </a:r>
            <a:r>
              <a:rPr lang="en-US" sz="2400" dirty="0" err="1">
                <a:solidFill>
                  <a:srgbClr val="04617B"/>
                </a:solidFill>
                <a:latin typeface="Century Gothic"/>
              </a:rPr>
              <a:t>pada</a:t>
            </a:r>
            <a:r>
              <a:rPr lang="en-US" sz="2400" dirty="0">
                <a:solidFill>
                  <a:srgbClr val="04617B"/>
                </a:solidFill>
                <a:latin typeface="Century Gothic"/>
              </a:rPr>
              <a:t> </a:t>
            </a:r>
            <a:r>
              <a:rPr lang="en-US" sz="2400" dirty="0" err="1">
                <a:solidFill>
                  <a:srgbClr val="04617B"/>
                </a:solidFill>
                <a:latin typeface="Century Gothic"/>
              </a:rPr>
              <a:t>saat</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misalnya</a:t>
            </a:r>
            <a:r>
              <a:rPr lang="en-US" sz="2400" dirty="0">
                <a:solidFill>
                  <a:srgbClr val="04617B"/>
                </a:solidFill>
                <a:latin typeface="Century Gothic"/>
              </a:rPr>
              <a:t>: </a:t>
            </a:r>
            <a:r>
              <a:rPr lang="en-US" sz="2400" dirty="0" err="1">
                <a:solidFill>
                  <a:srgbClr val="04617B"/>
                </a:solidFill>
                <a:latin typeface="Century Gothic"/>
              </a:rPr>
              <a:t>Topologi</a:t>
            </a:r>
            <a:r>
              <a:rPr lang="en-US" sz="2400" dirty="0">
                <a:solidFill>
                  <a:srgbClr val="04617B"/>
                </a:solidFill>
                <a:latin typeface="Century Gothic"/>
              </a:rPr>
              <a:t> Fuzzy, </a:t>
            </a:r>
            <a:r>
              <a:rPr lang="en-US" sz="2400" dirty="0" err="1">
                <a:solidFill>
                  <a:srgbClr val="04617B"/>
                </a:solidFill>
                <a:latin typeface="Century Gothic"/>
              </a:rPr>
              <a:t>Analisa</a:t>
            </a:r>
            <a:r>
              <a:rPr lang="en-US" sz="2400" dirty="0">
                <a:solidFill>
                  <a:srgbClr val="04617B"/>
                </a:solidFill>
                <a:latin typeface="Century Gothic"/>
              </a:rPr>
              <a:t> Fuzzy, </a:t>
            </a:r>
            <a:r>
              <a:rPr lang="en-US" sz="2400" dirty="0" err="1">
                <a:solidFill>
                  <a:srgbClr val="04617B"/>
                </a:solidFill>
                <a:latin typeface="Century Gothic"/>
              </a:rPr>
              <a:t>Aljabar</a:t>
            </a:r>
            <a:r>
              <a:rPr lang="en-US" sz="2400" dirty="0">
                <a:solidFill>
                  <a:srgbClr val="04617B"/>
                </a:solidFill>
                <a:latin typeface="Century Gothic"/>
              </a:rPr>
              <a:t> Fuzzy (Fuzzy Semi Group, Fuzzy Ring, Fuzzy Group,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sebagainya</a:t>
            </a:r>
            <a:r>
              <a:rPr lang="en-US" sz="2400" dirty="0">
                <a:solidFill>
                  <a:srgbClr val="04617B"/>
                </a:solidFill>
                <a:latin typeface="Century Gothic"/>
              </a:rPr>
              <a:t>).</a:t>
            </a:r>
            <a:endParaRPr dirty="0"/>
          </a:p>
        </p:txBody>
      </p:sp>
      <p:sp>
        <p:nvSpPr>
          <p:cNvPr id="10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02" name="CustomShape 4"/>
          <p:cNvSpPr/>
          <p:nvPr/>
        </p:nvSpPr>
        <p:spPr>
          <a:xfrm>
            <a:off x="4649040" y="224640"/>
            <a:ext cx="1331280" cy="364320"/>
          </a:xfrm>
          <a:prstGeom prst="rect">
            <a:avLst/>
          </a:prstGeom>
        </p:spPr>
        <p:txBody>
          <a:bodyPr lIns="90000" tIns="45000" rIns="90000" bIns="45000" anchor="ctr"/>
          <a:lstStyle/>
          <a:p>
            <a:pPr>
              <a:lnSpc>
                <a:spcPct val="100000"/>
              </a:lnSpc>
            </a:pPr>
            <a:fld id="{351F9C96-6B3B-413C-AF5A-BA183B558A49}" type="slidenum">
              <a:rPr lang="en-US" sz="1200">
                <a:solidFill>
                  <a:srgbClr val="FEFEFE"/>
                </a:solidFill>
                <a:latin typeface="Century Gothic"/>
              </a:rPr>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Manfaat Logika Informatika</a:t>
            </a:r>
            <a:endParaRPr/>
          </a:p>
        </p:txBody>
      </p:sp>
      <p:sp>
        <p:nvSpPr>
          <p:cNvPr id="104"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Berfikir/nalar untuk penyelesaian masalah</a:t>
            </a:r>
            <a:endParaRPr/>
          </a:p>
          <a:p>
            <a:pPr>
              <a:lnSpc>
                <a:spcPct val="100000"/>
              </a:lnSpc>
              <a:buSzPct val="25000"/>
              <a:buFont typeface="Wingdings 2" charset="2"/>
              <a:buChar char=""/>
            </a:pPr>
            <a:r>
              <a:rPr lang="en-US" sz="2400">
                <a:solidFill>
                  <a:srgbClr val="04617B"/>
                </a:solidFill>
                <a:latin typeface="Century Gothic"/>
              </a:rPr>
              <a:t>Membantu setiap orang yang mempelajari logika untuk berpikir secara rasional, kritis, lurus, tetap, tertib, metodis dan koheren.</a:t>
            </a:r>
            <a:endParaRPr/>
          </a:p>
          <a:p>
            <a:pPr>
              <a:lnSpc>
                <a:spcPct val="100000"/>
              </a:lnSpc>
              <a:buSzPct val="25000"/>
              <a:buFont typeface="Wingdings 2" charset="2"/>
              <a:buChar char=""/>
            </a:pPr>
            <a:r>
              <a:rPr lang="en-US" sz="2400">
                <a:solidFill>
                  <a:srgbClr val="04617B"/>
                </a:solidFill>
                <a:latin typeface="Century Gothic"/>
              </a:rPr>
              <a:t>Meningkatkan kemampuan berpikir secara abstrak, cermat, dan objektif.</a:t>
            </a:r>
            <a:endParaRPr/>
          </a:p>
        </p:txBody>
      </p:sp>
      <p:sp>
        <p:nvSpPr>
          <p:cNvPr id="10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06" name="CustomShape 4"/>
          <p:cNvSpPr/>
          <p:nvPr/>
        </p:nvSpPr>
        <p:spPr>
          <a:xfrm>
            <a:off x="4649040" y="224640"/>
            <a:ext cx="1331280" cy="364320"/>
          </a:xfrm>
          <a:prstGeom prst="rect">
            <a:avLst/>
          </a:prstGeom>
        </p:spPr>
        <p:txBody>
          <a:bodyPr lIns="90000" tIns="45000" rIns="90000" bIns="45000" anchor="ctr"/>
          <a:lstStyle/>
          <a:p>
            <a:pPr>
              <a:lnSpc>
                <a:spcPct val="100000"/>
              </a:lnSpc>
            </a:pPr>
            <a:fld id="{60014160-3B0F-409E-A164-3002EE8A6061}" type="slidenum">
              <a:rPr lang="en-US" sz="1200">
                <a:solidFill>
                  <a:srgbClr val="FEFEFE"/>
                </a:solidFill>
                <a:latin typeface="Century Gothic"/>
              </a:rPr>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Manfaat Logika Informatika</a:t>
            </a:r>
            <a:endParaRPr/>
          </a:p>
        </p:txBody>
      </p:sp>
      <p:sp>
        <p:nvSpPr>
          <p:cNvPr id="108"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Menambah kecerdasan dan meningkatkan kemampuan berpikir secara tajam dan mandiri.</a:t>
            </a:r>
            <a:endParaRPr/>
          </a:p>
          <a:p>
            <a:pPr>
              <a:lnSpc>
                <a:spcPct val="100000"/>
              </a:lnSpc>
              <a:buSzPct val="25000"/>
              <a:buFont typeface="Wingdings 2" charset="2"/>
              <a:buChar char=""/>
            </a:pPr>
            <a:r>
              <a:rPr lang="en-US" sz="2400">
                <a:solidFill>
                  <a:srgbClr val="04617B"/>
                </a:solidFill>
                <a:latin typeface="Century Gothic"/>
              </a:rPr>
              <a:t>Memaksa dan mendorong orang untuk berpikir sendiri dengan menggunakan asas-asas sistematis</a:t>
            </a:r>
            <a:endParaRPr/>
          </a:p>
          <a:p>
            <a:pPr>
              <a:lnSpc>
                <a:spcPct val="100000"/>
              </a:lnSpc>
              <a:buSzPct val="25000"/>
              <a:buFont typeface="Wingdings 2" charset="2"/>
              <a:buChar char=""/>
            </a:pPr>
            <a:r>
              <a:rPr lang="en-US" sz="2400">
                <a:solidFill>
                  <a:srgbClr val="04617B"/>
                </a:solidFill>
                <a:latin typeface="Century Gothic"/>
              </a:rPr>
              <a:t>Meningkatkan cinta akan kebenaran dan menghindari kesalahan-kesalahan berpikir, kekeliruan serta kesesatan.</a:t>
            </a:r>
            <a:endParaRPr/>
          </a:p>
        </p:txBody>
      </p:sp>
      <p:sp>
        <p:nvSpPr>
          <p:cNvPr id="109"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10" name="CustomShape 4"/>
          <p:cNvSpPr/>
          <p:nvPr/>
        </p:nvSpPr>
        <p:spPr>
          <a:xfrm>
            <a:off x="4649040" y="224640"/>
            <a:ext cx="1331280" cy="364320"/>
          </a:xfrm>
          <a:prstGeom prst="rect">
            <a:avLst/>
          </a:prstGeom>
        </p:spPr>
        <p:txBody>
          <a:bodyPr lIns="90000" tIns="45000" rIns="90000" bIns="45000" anchor="ctr"/>
          <a:lstStyle/>
          <a:p>
            <a:pPr>
              <a:lnSpc>
                <a:spcPct val="100000"/>
              </a:lnSpc>
            </a:pPr>
            <a:fld id="{A435F7D3-D917-4350-974D-F0F0B2348834}" type="slidenum">
              <a:rPr lang="en-US" sz="1200">
                <a:solidFill>
                  <a:srgbClr val="FEFEFE"/>
                </a:solidFill>
                <a:latin typeface="Century Gothic"/>
              </a:rPr>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Manfaat Logika Informatika</a:t>
            </a:r>
            <a:endParaRPr/>
          </a:p>
        </p:txBody>
      </p:sp>
      <p:sp>
        <p:nvSpPr>
          <p:cNvPr id="112"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Mampu melakukan analisis terhadap suatu kejadian.</a:t>
            </a:r>
            <a:endParaRPr/>
          </a:p>
          <a:p>
            <a:pPr>
              <a:lnSpc>
                <a:spcPct val="100000"/>
              </a:lnSpc>
              <a:buSzPct val="25000"/>
              <a:buFont typeface="Wingdings 2" charset="2"/>
              <a:buChar char=""/>
            </a:pPr>
            <a:r>
              <a:rPr lang="en-US" sz="2400">
                <a:solidFill>
                  <a:srgbClr val="04617B"/>
                </a:solidFill>
                <a:latin typeface="Century Gothic"/>
              </a:rPr>
              <a:t>Terhindar dari klenik ,gugon-tuhon (bahasa Jawa)</a:t>
            </a:r>
            <a:endParaRPr/>
          </a:p>
          <a:p>
            <a:pPr>
              <a:lnSpc>
                <a:spcPct val="100000"/>
              </a:lnSpc>
              <a:buSzPct val="25000"/>
              <a:buFont typeface="Wingdings 2" charset="2"/>
              <a:buChar char=""/>
            </a:pPr>
            <a:r>
              <a:rPr lang="en-US" sz="2400">
                <a:solidFill>
                  <a:srgbClr val="04617B"/>
                </a:solidFill>
                <a:latin typeface="Century Gothic"/>
              </a:rPr>
              <a:t>Apabila sudah mampu berpikir rasional, kritis, lurus, metodis dan analitis sebagaimana tersebut point 1 maka akan meningkatkan citra diri seseorang.</a:t>
            </a:r>
            <a:endParaRPr/>
          </a:p>
          <a:p>
            <a:pPr>
              <a:lnSpc>
                <a:spcPct val="100000"/>
              </a:lnSpc>
            </a:pPr>
            <a:endParaRPr/>
          </a:p>
        </p:txBody>
      </p:sp>
      <p:sp>
        <p:nvSpPr>
          <p:cNvPr id="113"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14" name="CustomShape 4"/>
          <p:cNvSpPr/>
          <p:nvPr/>
        </p:nvSpPr>
        <p:spPr>
          <a:xfrm>
            <a:off x="4649040" y="224640"/>
            <a:ext cx="1331280" cy="364320"/>
          </a:xfrm>
          <a:prstGeom prst="rect">
            <a:avLst/>
          </a:prstGeom>
        </p:spPr>
        <p:txBody>
          <a:bodyPr lIns="90000" tIns="45000" rIns="90000" bIns="45000" anchor="ctr"/>
          <a:lstStyle/>
          <a:p>
            <a:pPr>
              <a:lnSpc>
                <a:spcPct val="100000"/>
              </a:lnSpc>
            </a:pPr>
            <a:fld id="{8B63BB79-13C7-432F-981D-881725668D48}" type="slidenum">
              <a:rPr lang="en-US" sz="1200">
                <a:solidFill>
                  <a:srgbClr val="FEFEFE"/>
                </a:solidFill>
                <a:latin typeface="Century Gothic"/>
              </a:rPr>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Aliran dalam Logika</a:t>
            </a:r>
            <a:endParaRPr/>
          </a:p>
        </p:txBody>
      </p:sp>
      <p:sp>
        <p:nvSpPr>
          <p:cNvPr id="116"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Logika Tradisional</a:t>
            </a:r>
            <a:endParaRPr/>
          </a:p>
          <a:p>
            <a:pPr>
              <a:lnSpc>
                <a:spcPct val="100000"/>
              </a:lnSpc>
              <a:buSzPct val="25000"/>
              <a:buFont typeface="Wingdings 2" charset="2"/>
              <a:buChar char=""/>
            </a:pPr>
            <a:r>
              <a:rPr lang="en-US" sz="2400">
                <a:solidFill>
                  <a:srgbClr val="04617B"/>
                </a:solidFill>
                <a:latin typeface="Century Gothic"/>
              </a:rPr>
              <a:t>Logika Metafisis</a:t>
            </a:r>
            <a:endParaRPr/>
          </a:p>
          <a:p>
            <a:pPr>
              <a:lnSpc>
                <a:spcPct val="100000"/>
              </a:lnSpc>
              <a:buSzPct val="25000"/>
              <a:buFont typeface="Wingdings 2" charset="2"/>
              <a:buChar char=""/>
            </a:pPr>
            <a:r>
              <a:rPr lang="en-US" sz="2400">
                <a:solidFill>
                  <a:srgbClr val="04617B"/>
                </a:solidFill>
                <a:latin typeface="Century Gothic"/>
              </a:rPr>
              <a:t>Logika Epistimologi</a:t>
            </a:r>
            <a:endParaRPr/>
          </a:p>
          <a:p>
            <a:pPr>
              <a:lnSpc>
                <a:spcPct val="100000"/>
              </a:lnSpc>
              <a:buSzPct val="25000"/>
              <a:buFont typeface="Wingdings 2" charset="2"/>
              <a:buChar char=""/>
            </a:pPr>
            <a:r>
              <a:rPr lang="en-US" sz="2400">
                <a:solidFill>
                  <a:srgbClr val="04617B"/>
                </a:solidFill>
                <a:latin typeface="Century Gothic"/>
              </a:rPr>
              <a:t>Logika Instrumentalis/Fragmatis</a:t>
            </a:r>
            <a:endParaRPr/>
          </a:p>
        </p:txBody>
      </p:sp>
      <p:sp>
        <p:nvSpPr>
          <p:cNvPr id="11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18" name="CustomShape 4"/>
          <p:cNvSpPr/>
          <p:nvPr/>
        </p:nvSpPr>
        <p:spPr>
          <a:xfrm>
            <a:off x="4649040" y="224640"/>
            <a:ext cx="1331280" cy="364320"/>
          </a:xfrm>
          <a:prstGeom prst="rect">
            <a:avLst/>
          </a:prstGeom>
        </p:spPr>
        <p:txBody>
          <a:bodyPr lIns="90000" tIns="45000" rIns="90000" bIns="45000" anchor="ctr"/>
          <a:lstStyle/>
          <a:p>
            <a:pPr>
              <a:lnSpc>
                <a:spcPct val="100000"/>
              </a:lnSpc>
            </a:pPr>
            <a:fld id="{F5857DE6-9A72-4473-8509-02FE49618CAC}" type="slidenum">
              <a:rPr lang="en-US" sz="1200">
                <a:solidFill>
                  <a:srgbClr val="FEFEFE"/>
                </a:solidFill>
                <a:latin typeface="Century Gothic"/>
              </a:rPr>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Aliran dalam Logika</a:t>
            </a:r>
            <a:endParaRPr/>
          </a:p>
        </p:txBody>
      </p:sp>
      <p:sp>
        <p:nvSpPr>
          <p:cNvPr id="120"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Tradisional</a:t>
            </a:r>
            <a:endParaRPr/>
          </a:p>
          <a:p>
            <a:pPr>
              <a:lnSpc>
                <a:spcPct val="100000"/>
              </a:lnSpc>
            </a:pPr>
            <a:r>
              <a:rPr lang="en-US" sz="2400">
                <a:solidFill>
                  <a:srgbClr val="04617B"/>
                </a:solidFill>
                <a:latin typeface="Century Gothic"/>
              </a:rPr>
              <a:t>Pelopornya adalah Aristoteles (384-322 SM)</a:t>
            </a:r>
            <a:endParaRPr/>
          </a:p>
          <a:p>
            <a:pPr>
              <a:lnSpc>
                <a:spcPct val="100000"/>
              </a:lnSpc>
            </a:pPr>
            <a:endParaRPr/>
          </a:p>
          <a:p>
            <a:pPr>
              <a:lnSpc>
                <a:spcPct val="100000"/>
              </a:lnSpc>
            </a:pPr>
            <a:r>
              <a:rPr lang="en-US" sz="2400">
                <a:solidFill>
                  <a:srgbClr val="04617B"/>
                </a:solidFill>
                <a:latin typeface="Century Gothic"/>
              </a:rPr>
              <a:t>Terdiri dari analitika dan dialektika. Ilmu analitika yaitu cara penalaran yang didasarkan pada pernyataan yang benar sedangkan dialektika yaitu cara penalaran yang didasarkan pada dugaan. </a:t>
            </a:r>
            <a:endParaRPr/>
          </a:p>
        </p:txBody>
      </p:sp>
      <p:sp>
        <p:nvSpPr>
          <p:cNvPr id="12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22" name="CustomShape 4"/>
          <p:cNvSpPr/>
          <p:nvPr/>
        </p:nvSpPr>
        <p:spPr>
          <a:xfrm>
            <a:off x="4649040" y="224640"/>
            <a:ext cx="1331280" cy="364320"/>
          </a:xfrm>
          <a:prstGeom prst="rect">
            <a:avLst/>
          </a:prstGeom>
        </p:spPr>
        <p:txBody>
          <a:bodyPr lIns="90000" tIns="45000" rIns="90000" bIns="45000" anchor="ctr"/>
          <a:lstStyle/>
          <a:p>
            <a:pPr>
              <a:lnSpc>
                <a:spcPct val="100000"/>
              </a:lnSpc>
            </a:pPr>
            <a:fld id="{94607BB3-E9C1-4FDC-813D-C9EDD33C81F0}" type="slidenum">
              <a:rPr lang="en-US" sz="1200">
                <a:solidFill>
                  <a:srgbClr val="FEFEFE"/>
                </a:solidFill>
                <a:latin typeface="Century Gothic"/>
              </a:rPr>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Aliran dalam Logika</a:t>
            </a:r>
            <a:endParaRPr/>
          </a:p>
        </p:txBody>
      </p:sp>
      <p:sp>
        <p:nvSpPr>
          <p:cNvPr id="124"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Metafisis</a:t>
            </a:r>
            <a:endParaRPr/>
          </a:p>
          <a:p>
            <a:pPr>
              <a:lnSpc>
                <a:spcPct val="100000"/>
              </a:lnSpc>
            </a:pPr>
            <a:r>
              <a:rPr lang="en-US" sz="2400">
                <a:solidFill>
                  <a:srgbClr val="04617B"/>
                </a:solidFill>
                <a:latin typeface="Century Gothic"/>
              </a:rPr>
              <a:t>Dipelopori oleh F. Hegel (1770-1831 M)</a:t>
            </a:r>
            <a:endParaRPr/>
          </a:p>
          <a:p>
            <a:pPr>
              <a:lnSpc>
                <a:spcPct val="100000"/>
              </a:lnSpc>
            </a:pPr>
            <a:endParaRPr/>
          </a:p>
          <a:p>
            <a:pPr>
              <a:lnSpc>
                <a:spcPct val="100000"/>
              </a:lnSpc>
            </a:pPr>
            <a:r>
              <a:rPr lang="en-US" sz="2400">
                <a:solidFill>
                  <a:srgbClr val="04617B"/>
                </a:solidFill>
                <a:latin typeface="Century Gothic"/>
              </a:rPr>
              <a:t>Menurut Hegel, logika dianggap sebagai metafisika dimana susunan pikiran dianggap sebagai kenyataan.</a:t>
            </a:r>
            <a:endParaRPr/>
          </a:p>
        </p:txBody>
      </p:sp>
      <p:sp>
        <p:nvSpPr>
          <p:cNvPr id="12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26" name="CustomShape 4"/>
          <p:cNvSpPr/>
          <p:nvPr/>
        </p:nvSpPr>
        <p:spPr>
          <a:xfrm>
            <a:off x="4649040" y="224640"/>
            <a:ext cx="1331280" cy="364320"/>
          </a:xfrm>
          <a:prstGeom prst="rect">
            <a:avLst/>
          </a:prstGeom>
        </p:spPr>
        <p:txBody>
          <a:bodyPr lIns="90000" tIns="45000" rIns="90000" bIns="45000" anchor="ctr"/>
          <a:lstStyle/>
          <a:p>
            <a:pPr>
              <a:lnSpc>
                <a:spcPct val="100000"/>
              </a:lnSpc>
            </a:pPr>
            <a:fld id="{4E3ADFCB-EE9A-4A7E-9915-AF450D7A55A6}" type="slidenum">
              <a:rPr lang="en-US" sz="1200">
                <a:solidFill>
                  <a:srgbClr val="FEFEFE"/>
                </a:solidFill>
                <a:latin typeface="Century Gothic"/>
              </a:rPr>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Aliran dalam Logika</a:t>
            </a:r>
            <a:endParaRPr/>
          </a:p>
        </p:txBody>
      </p:sp>
      <p:sp>
        <p:nvSpPr>
          <p:cNvPr id="128"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Epistimologi</a:t>
            </a:r>
            <a:endParaRPr/>
          </a:p>
          <a:p>
            <a:pPr>
              <a:lnSpc>
                <a:spcPct val="100000"/>
              </a:lnSpc>
            </a:pPr>
            <a:r>
              <a:rPr lang="en-US" sz="2400">
                <a:solidFill>
                  <a:srgbClr val="04617B"/>
                </a:solidFill>
                <a:latin typeface="Century Gothic"/>
              </a:rPr>
              <a:t>Diperkenalkan oleh FH. Bradley (1846-1924) dan Bernhard Bosanquet (1848-1923 M).</a:t>
            </a:r>
            <a:endParaRPr/>
          </a:p>
          <a:p>
            <a:pPr>
              <a:lnSpc>
                <a:spcPct val="100000"/>
              </a:lnSpc>
            </a:pPr>
            <a:endParaRPr/>
          </a:p>
          <a:p>
            <a:pPr>
              <a:lnSpc>
                <a:spcPct val="100000"/>
              </a:lnSpc>
            </a:pPr>
            <a:r>
              <a:rPr lang="en-US" sz="2400">
                <a:solidFill>
                  <a:srgbClr val="04617B"/>
                </a:solidFill>
                <a:latin typeface="Century Gothic"/>
              </a:rPr>
              <a:t>Prisip dari logika epistimologi ini adalah untuk mencapai pengetahuan yang memadai, pikiran yang logis dan perasaan halus digabungkan. Selain itu, untuk mencapai kebenaran, logika harus dihubungkan dengan seluruh pengetahuan yang lainnya.</a:t>
            </a:r>
            <a:endParaRPr/>
          </a:p>
        </p:txBody>
      </p:sp>
      <p:sp>
        <p:nvSpPr>
          <p:cNvPr id="129"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30" name="CustomShape 4"/>
          <p:cNvSpPr/>
          <p:nvPr/>
        </p:nvSpPr>
        <p:spPr>
          <a:xfrm>
            <a:off x="4649040" y="224640"/>
            <a:ext cx="1331280" cy="364320"/>
          </a:xfrm>
          <a:prstGeom prst="rect">
            <a:avLst/>
          </a:prstGeom>
        </p:spPr>
        <p:txBody>
          <a:bodyPr lIns="90000" tIns="45000" rIns="90000" bIns="45000" anchor="ctr"/>
          <a:lstStyle/>
          <a:p>
            <a:pPr>
              <a:lnSpc>
                <a:spcPct val="100000"/>
              </a:lnSpc>
            </a:pPr>
            <a:fld id="{F7332000-479E-406A-A188-C6E7381DE229}" type="slidenum">
              <a:rPr lang="en-US" sz="1200">
                <a:solidFill>
                  <a:srgbClr val="FEFEFE"/>
                </a:solidFill>
                <a:latin typeface="Century Gothic"/>
              </a:rPr>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Aliran dalam Logika</a:t>
            </a:r>
            <a:endParaRPr/>
          </a:p>
        </p:txBody>
      </p:sp>
      <p:sp>
        <p:nvSpPr>
          <p:cNvPr id="132"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FF0000"/>
                </a:solidFill>
                <a:latin typeface="Century Gothic"/>
              </a:rPr>
              <a:t>Logika Instrumentalis/Fragmatis</a:t>
            </a:r>
            <a:endParaRPr/>
          </a:p>
          <a:p>
            <a:pPr>
              <a:lnSpc>
                <a:spcPct val="100000"/>
              </a:lnSpc>
            </a:pPr>
            <a:r>
              <a:rPr lang="en-US" sz="2400">
                <a:solidFill>
                  <a:srgbClr val="04617B"/>
                </a:solidFill>
                <a:latin typeface="Century Gothic"/>
              </a:rPr>
              <a:t>Dipelopori oleh Jhon Dewey (1859-1952)</a:t>
            </a:r>
            <a:endParaRPr/>
          </a:p>
          <a:p>
            <a:pPr>
              <a:lnSpc>
                <a:spcPct val="100000"/>
              </a:lnSpc>
            </a:pPr>
            <a:endParaRPr/>
          </a:p>
          <a:p>
            <a:pPr>
              <a:lnSpc>
                <a:spcPct val="100000"/>
              </a:lnSpc>
            </a:pPr>
            <a:r>
              <a:rPr lang="en-US" sz="2400">
                <a:solidFill>
                  <a:srgbClr val="04617B"/>
                </a:solidFill>
                <a:latin typeface="Century Gothic"/>
              </a:rPr>
              <a:t>Prinsipnya adalah logika merupakan alat atau instrumen untuk menyelesaikan masalah.</a:t>
            </a:r>
            <a:endParaRPr/>
          </a:p>
        </p:txBody>
      </p:sp>
      <p:sp>
        <p:nvSpPr>
          <p:cNvPr id="133"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34" name="CustomShape 4"/>
          <p:cNvSpPr/>
          <p:nvPr/>
        </p:nvSpPr>
        <p:spPr>
          <a:xfrm>
            <a:off x="4649040" y="224640"/>
            <a:ext cx="1331280" cy="364320"/>
          </a:xfrm>
          <a:prstGeom prst="rect">
            <a:avLst/>
          </a:prstGeom>
        </p:spPr>
        <p:txBody>
          <a:bodyPr lIns="90000" tIns="45000" rIns="90000" bIns="45000" anchor="ctr"/>
          <a:lstStyle/>
          <a:p>
            <a:pPr>
              <a:lnSpc>
                <a:spcPct val="100000"/>
              </a:lnSpc>
            </a:pPr>
            <a:fld id="{1009CFF7-23A1-4123-A632-DA74673914E6}" type="slidenum">
              <a:rPr lang="en-US" sz="1200">
                <a:solidFill>
                  <a:srgbClr val="FEFEFE"/>
                </a:solidFill>
                <a:latin typeface="Century Gothic"/>
              </a:rPr>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Logika Informatika</a:t>
            </a:r>
            <a:endParaRPr/>
          </a:p>
        </p:txBody>
      </p:sp>
      <p:sp>
        <p:nvSpPr>
          <p:cNvPr id="136"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Premis</a:t>
            </a:r>
            <a:endParaRPr/>
          </a:p>
          <a:p>
            <a:pPr>
              <a:lnSpc>
                <a:spcPct val="100000"/>
              </a:lnSpc>
            </a:pPr>
            <a:r>
              <a:rPr lang="en-US" sz="2400">
                <a:solidFill>
                  <a:srgbClr val="04617B"/>
                </a:solidFill>
                <a:latin typeface="Century Gothic"/>
              </a:rPr>
              <a:t>	yaitu sebuah pernyataan</a:t>
            </a:r>
            <a:endParaRPr/>
          </a:p>
          <a:p>
            <a:pPr>
              <a:lnSpc>
                <a:spcPct val="100000"/>
              </a:lnSpc>
              <a:buSzPct val="25000"/>
              <a:buFont typeface="Wingdings 2" charset="2"/>
              <a:buChar char=""/>
            </a:pPr>
            <a:r>
              <a:rPr lang="en-US" sz="2400">
                <a:solidFill>
                  <a:srgbClr val="04617B"/>
                </a:solidFill>
                <a:latin typeface="Century Gothic"/>
              </a:rPr>
              <a:t>Argumen</a:t>
            </a:r>
            <a:endParaRPr/>
          </a:p>
          <a:p>
            <a:pPr>
              <a:lnSpc>
                <a:spcPct val="100000"/>
              </a:lnSpc>
            </a:pPr>
            <a:r>
              <a:rPr lang="en-US" sz="2400">
                <a:solidFill>
                  <a:srgbClr val="04617B"/>
                </a:solidFill>
                <a:latin typeface="Century Gothic"/>
              </a:rPr>
              <a:t>	usaha untuk mencari kebenaran dari 	premis berupa kesimpulan</a:t>
            </a:r>
            <a:endParaRPr/>
          </a:p>
          <a:p>
            <a:pPr>
              <a:lnSpc>
                <a:spcPct val="100000"/>
              </a:lnSpc>
              <a:buSzPct val="25000"/>
              <a:buFont typeface="Wingdings 2" charset="2"/>
              <a:buChar char=""/>
            </a:pPr>
            <a:r>
              <a:rPr lang="en-US" sz="2400">
                <a:solidFill>
                  <a:srgbClr val="04617B"/>
                </a:solidFill>
                <a:latin typeface="Century Gothic"/>
              </a:rPr>
              <a:t>Konklusi</a:t>
            </a:r>
            <a:endParaRPr/>
          </a:p>
          <a:p>
            <a:pPr>
              <a:lnSpc>
                <a:spcPct val="100000"/>
              </a:lnSpc>
            </a:pPr>
            <a:r>
              <a:rPr lang="en-US" sz="2400">
                <a:solidFill>
                  <a:srgbClr val="04617B"/>
                </a:solidFill>
                <a:latin typeface="Century Gothic"/>
              </a:rPr>
              <a:t>	adalah Kesimpulan  </a:t>
            </a:r>
            <a:endParaRPr/>
          </a:p>
          <a:p>
            <a:pPr>
              <a:lnSpc>
                <a:spcPct val="100000"/>
              </a:lnSpc>
            </a:pPr>
            <a:endParaRPr/>
          </a:p>
        </p:txBody>
      </p:sp>
      <p:sp>
        <p:nvSpPr>
          <p:cNvPr id="13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38" name="CustomShape 4"/>
          <p:cNvSpPr/>
          <p:nvPr/>
        </p:nvSpPr>
        <p:spPr>
          <a:xfrm>
            <a:off x="4649040" y="224640"/>
            <a:ext cx="1331280" cy="364320"/>
          </a:xfrm>
          <a:prstGeom prst="rect">
            <a:avLst/>
          </a:prstGeom>
        </p:spPr>
        <p:txBody>
          <a:bodyPr lIns="90000" tIns="45000" rIns="90000" bIns="45000" anchor="ctr"/>
          <a:lstStyle/>
          <a:p>
            <a:pPr>
              <a:lnSpc>
                <a:spcPct val="100000"/>
              </a:lnSpc>
            </a:pPr>
            <a:fld id="{2F1A8FB5-8CF0-4D47-9B67-32E5A3FA86E6}" type="slidenum">
              <a:rPr lang="en-US" sz="1200">
                <a:solidFill>
                  <a:srgbClr val="FEFEFE"/>
                </a:solidFill>
                <a:latin typeface="Century Gothic"/>
              </a:rPr>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Contoh Pernyataan Argumen</a:t>
            </a:r>
            <a:endParaRPr/>
          </a:p>
        </p:txBody>
      </p:sp>
      <p:sp>
        <p:nvSpPr>
          <p:cNvPr id="140" name="CustomShape 2"/>
          <p:cNvSpPr/>
          <p:nvPr/>
        </p:nvSpPr>
        <p:spPr>
          <a:xfrm>
            <a:off x="1043640" y="2323800"/>
            <a:ext cx="8100360" cy="3508200"/>
          </a:xfrm>
          <a:prstGeom prst="rect">
            <a:avLst/>
          </a:prstGeom>
        </p:spPr>
        <p:txBody>
          <a:bodyPr lIns="90000" tIns="45000" rIns="90000" bIns="45000"/>
          <a:lstStyle/>
          <a:p>
            <a:pPr>
              <a:lnSpc>
                <a:spcPct val="100000"/>
              </a:lnSpc>
              <a:buSzPct val="25000"/>
              <a:buFont typeface="Wingdings 2" charset="2"/>
              <a:buChar char=""/>
            </a:pPr>
            <a:r>
              <a:rPr lang="en-US" sz="2400" dirty="0" err="1">
                <a:solidFill>
                  <a:srgbClr val="04617B"/>
                </a:solidFill>
                <a:latin typeface="Century Gothic"/>
              </a:rPr>
              <a:t>Contoh</a:t>
            </a:r>
            <a:r>
              <a:rPr lang="en-US" sz="2400" dirty="0">
                <a:solidFill>
                  <a:srgbClr val="04617B"/>
                </a:solidFill>
                <a:latin typeface="Century Gothic"/>
              </a:rPr>
              <a:t> 1</a:t>
            </a:r>
            <a:endParaRPr dirty="0"/>
          </a:p>
          <a:p>
            <a:pPr>
              <a:lnSpc>
                <a:spcPct val="100000"/>
              </a:lnSpc>
            </a:pPr>
            <a:r>
              <a:rPr lang="en-US" sz="2400" dirty="0">
                <a:solidFill>
                  <a:srgbClr val="04617B"/>
                </a:solidFill>
                <a:latin typeface="Century Gothic"/>
              </a:rPr>
              <a:t>	</a:t>
            </a:r>
            <a:r>
              <a:rPr lang="en-US" sz="2400" dirty="0" err="1">
                <a:solidFill>
                  <a:srgbClr val="04617B"/>
                </a:solidFill>
                <a:latin typeface="Century Gothic"/>
              </a:rPr>
              <a:t>Semua</a:t>
            </a:r>
            <a:r>
              <a:rPr lang="en-US" sz="2400" dirty="0">
                <a:solidFill>
                  <a:srgbClr val="04617B"/>
                </a:solidFill>
                <a:latin typeface="Century Gothic"/>
              </a:rPr>
              <a:t> </a:t>
            </a:r>
            <a:r>
              <a:rPr lang="en-US" sz="2400" dirty="0" err="1">
                <a:solidFill>
                  <a:srgbClr val="04617B"/>
                </a:solidFill>
                <a:latin typeface="Century Gothic"/>
              </a:rPr>
              <a:t>mahasiswa</a:t>
            </a:r>
            <a:r>
              <a:rPr lang="en-US" sz="2400" dirty="0">
                <a:solidFill>
                  <a:srgbClr val="04617B"/>
                </a:solidFill>
                <a:latin typeface="Century Gothic"/>
              </a:rPr>
              <a:t> </a:t>
            </a:r>
            <a:r>
              <a:rPr lang="en-US" sz="2400" dirty="0" err="1">
                <a:solidFill>
                  <a:srgbClr val="04617B"/>
                </a:solidFill>
                <a:latin typeface="Century Gothic"/>
              </a:rPr>
              <a:t>pintar</a:t>
            </a:r>
            <a:endParaRPr dirty="0"/>
          </a:p>
          <a:p>
            <a:pPr>
              <a:lnSpc>
                <a:spcPct val="100000"/>
              </a:lnSpc>
            </a:pPr>
            <a:r>
              <a:rPr lang="en-US" sz="2400" dirty="0">
                <a:solidFill>
                  <a:srgbClr val="04617B"/>
                </a:solidFill>
                <a:latin typeface="Century Gothic"/>
              </a:rPr>
              <a:t>	Badu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mahasiswa</a:t>
            </a:r>
            <a:endParaRPr dirty="0"/>
          </a:p>
          <a:p>
            <a:pPr>
              <a:lnSpc>
                <a:spcPct val="100000"/>
              </a:lnSpc>
            </a:pPr>
            <a:r>
              <a:rPr lang="en-US" sz="2400" dirty="0">
                <a:solidFill>
                  <a:srgbClr val="04617B"/>
                </a:solidFill>
                <a:latin typeface="Century Gothic"/>
              </a:rPr>
              <a:t>	</a:t>
            </a:r>
            <a:r>
              <a:rPr lang="en-US" sz="2400" dirty="0" err="1">
                <a:solidFill>
                  <a:srgbClr val="FF0000"/>
                </a:solidFill>
                <a:latin typeface="Century Gothic"/>
              </a:rPr>
              <a:t>Dengan</a:t>
            </a:r>
            <a:r>
              <a:rPr lang="en-US" sz="2400" dirty="0">
                <a:solidFill>
                  <a:srgbClr val="FF0000"/>
                </a:solidFill>
                <a:latin typeface="Century Gothic"/>
              </a:rPr>
              <a:t> </a:t>
            </a:r>
            <a:r>
              <a:rPr lang="en-US" sz="2400" dirty="0" err="1">
                <a:solidFill>
                  <a:srgbClr val="FF0000"/>
                </a:solidFill>
                <a:latin typeface="Century Gothic"/>
              </a:rPr>
              <a:t>demikian</a:t>
            </a:r>
            <a:r>
              <a:rPr lang="en-US" sz="2400" dirty="0">
                <a:solidFill>
                  <a:srgbClr val="FF0000"/>
                </a:solidFill>
                <a:latin typeface="Century Gothic"/>
              </a:rPr>
              <a:t>, Badu </a:t>
            </a:r>
            <a:r>
              <a:rPr lang="en-US" sz="2400" dirty="0" err="1">
                <a:solidFill>
                  <a:srgbClr val="FF0000"/>
                </a:solidFill>
                <a:latin typeface="Century Gothic"/>
              </a:rPr>
              <a:t>pintar</a:t>
            </a:r>
            <a:endParaRPr dirty="0"/>
          </a:p>
          <a:p>
            <a:pPr>
              <a:lnSpc>
                <a:spcPct val="100000"/>
              </a:lnSpc>
              <a:buSzPct val="25000"/>
              <a:buFont typeface="Wingdings 2" charset="2"/>
              <a:buChar char=""/>
            </a:pPr>
            <a:r>
              <a:rPr lang="en-US" sz="2400" dirty="0" err="1">
                <a:solidFill>
                  <a:srgbClr val="04617B"/>
                </a:solidFill>
                <a:latin typeface="Century Gothic"/>
              </a:rPr>
              <a:t>Contoh</a:t>
            </a:r>
            <a:r>
              <a:rPr lang="en-US" sz="2400" dirty="0">
                <a:solidFill>
                  <a:srgbClr val="04617B"/>
                </a:solidFill>
                <a:latin typeface="Century Gothic"/>
              </a:rPr>
              <a:t> 2</a:t>
            </a:r>
            <a:endParaRPr dirty="0"/>
          </a:p>
          <a:p>
            <a:pPr>
              <a:lnSpc>
                <a:spcPct val="100000"/>
              </a:lnSpc>
            </a:pPr>
            <a:r>
              <a:rPr lang="en-US" sz="2400" dirty="0">
                <a:solidFill>
                  <a:srgbClr val="04617B"/>
                </a:solidFill>
                <a:latin typeface="Century Gothic"/>
              </a:rPr>
              <a:t>	</a:t>
            </a:r>
            <a:r>
              <a:rPr lang="en-US" sz="2400" dirty="0" err="1">
                <a:solidFill>
                  <a:srgbClr val="04617B"/>
                </a:solidFill>
                <a:latin typeface="Century Gothic"/>
              </a:rPr>
              <a:t>Semua</a:t>
            </a:r>
            <a:r>
              <a:rPr lang="en-US" sz="2400" dirty="0">
                <a:solidFill>
                  <a:srgbClr val="04617B"/>
                </a:solidFill>
                <a:latin typeface="Century Gothic"/>
              </a:rPr>
              <a:t> </a:t>
            </a:r>
            <a:r>
              <a:rPr lang="en-US" sz="2400" dirty="0" err="1">
                <a:solidFill>
                  <a:srgbClr val="04617B"/>
                </a:solidFill>
                <a:latin typeface="Century Gothic"/>
              </a:rPr>
              <a:t>manusia</a:t>
            </a:r>
            <a:r>
              <a:rPr lang="en-US" sz="2400" dirty="0">
                <a:solidFill>
                  <a:srgbClr val="04617B"/>
                </a:solidFill>
                <a:latin typeface="Century Gothic"/>
              </a:rPr>
              <a:t> </a:t>
            </a:r>
            <a:r>
              <a:rPr lang="en-US" sz="2400" dirty="0" err="1">
                <a:solidFill>
                  <a:srgbClr val="04617B"/>
                </a:solidFill>
                <a:latin typeface="Century Gothic"/>
              </a:rPr>
              <a:t>bermata</a:t>
            </a:r>
            <a:r>
              <a:rPr lang="en-US" sz="2400" dirty="0">
                <a:solidFill>
                  <a:srgbClr val="04617B"/>
                </a:solidFill>
                <a:latin typeface="Century Gothic"/>
              </a:rPr>
              <a:t> </a:t>
            </a:r>
            <a:r>
              <a:rPr lang="en-US" sz="2400" dirty="0" err="1">
                <a:solidFill>
                  <a:srgbClr val="04617B"/>
                </a:solidFill>
                <a:latin typeface="Century Gothic"/>
              </a:rPr>
              <a:t>empat</a:t>
            </a:r>
            <a:endParaRPr dirty="0"/>
          </a:p>
          <a:p>
            <a:pPr>
              <a:lnSpc>
                <a:spcPct val="100000"/>
              </a:lnSpc>
            </a:pPr>
            <a:r>
              <a:rPr lang="en-US" sz="2400" dirty="0">
                <a:solidFill>
                  <a:srgbClr val="04617B"/>
                </a:solidFill>
                <a:latin typeface="Century Gothic"/>
              </a:rPr>
              <a:t>	Badu </a:t>
            </a:r>
            <a:r>
              <a:rPr lang="en-US" sz="2400" dirty="0" err="1">
                <a:solidFill>
                  <a:srgbClr val="04617B"/>
                </a:solidFill>
                <a:latin typeface="Century Gothic"/>
              </a:rPr>
              <a:t>seorang</a:t>
            </a:r>
            <a:r>
              <a:rPr lang="en-US" sz="2400" dirty="0">
                <a:solidFill>
                  <a:srgbClr val="04617B"/>
                </a:solidFill>
                <a:latin typeface="Century Gothic"/>
              </a:rPr>
              <a:t> </a:t>
            </a:r>
            <a:r>
              <a:rPr lang="en-US" sz="2400" dirty="0" err="1">
                <a:solidFill>
                  <a:srgbClr val="04617B"/>
                </a:solidFill>
                <a:latin typeface="Century Gothic"/>
              </a:rPr>
              <a:t>manusia</a:t>
            </a:r>
            <a:endParaRPr dirty="0"/>
          </a:p>
          <a:p>
            <a:pPr>
              <a:lnSpc>
                <a:spcPct val="100000"/>
              </a:lnSpc>
            </a:pPr>
            <a:r>
              <a:rPr lang="en-US" sz="2400" dirty="0">
                <a:solidFill>
                  <a:srgbClr val="04617B"/>
                </a:solidFill>
                <a:latin typeface="Century Gothic"/>
              </a:rPr>
              <a:t>	</a:t>
            </a:r>
            <a:r>
              <a:rPr lang="en-US" sz="2400" dirty="0" err="1">
                <a:solidFill>
                  <a:srgbClr val="FF0000"/>
                </a:solidFill>
                <a:latin typeface="Century Gothic"/>
              </a:rPr>
              <a:t>Dengan</a:t>
            </a:r>
            <a:r>
              <a:rPr lang="en-US" sz="2400" dirty="0">
                <a:solidFill>
                  <a:srgbClr val="FF0000"/>
                </a:solidFill>
                <a:latin typeface="Century Gothic"/>
              </a:rPr>
              <a:t> </a:t>
            </a:r>
            <a:r>
              <a:rPr lang="en-US" sz="2400" dirty="0" err="1">
                <a:solidFill>
                  <a:srgbClr val="FF0000"/>
                </a:solidFill>
                <a:latin typeface="Century Gothic"/>
              </a:rPr>
              <a:t>demikian</a:t>
            </a:r>
            <a:r>
              <a:rPr lang="en-US" sz="2400" dirty="0">
                <a:solidFill>
                  <a:srgbClr val="FF0000"/>
                </a:solidFill>
                <a:latin typeface="Century Gothic"/>
              </a:rPr>
              <a:t>, Badu </a:t>
            </a:r>
            <a:r>
              <a:rPr lang="en-US" sz="2400" dirty="0" err="1" smtClean="0">
                <a:solidFill>
                  <a:srgbClr val="FF0000"/>
                </a:solidFill>
                <a:latin typeface="Century Gothic"/>
              </a:rPr>
              <a:t>bermata</a:t>
            </a:r>
            <a:r>
              <a:rPr lang="id-ID" sz="2400" dirty="0">
                <a:solidFill>
                  <a:srgbClr val="FF0000"/>
                </a:solidFill>
                <a:latin typeface="Century Gothic"/>
              </a:rPr>
              <a:t> </a:t>
            </a:r>
            <a:r>
              <a:rPr lang="en-US" sz="2400" dirty="0" err="1" smtClean="0">
                <a:solidFill>
                  <a:srgbClr val="FF0000"/>
                </a:solidFill>
                <a:latin typeface="Century Gothic"/>
              </a:rPr>
              <a:t>empat</a:t>
            </a:r>
            <a:endParaRPr dirty="0"/>
          </a:p>
        </p:txBody>
      </p:sp>
      <p:sp>
        <p:nvSpPr>
          <p:cNvPr id="14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42" name="CustomShape 4"/>
          <p:cNvSpPr/>
          <p:nvPr/>
        </p:nvSpPr>
        <p:spPr>
          <a:xfrm>
            <a:off x="4649040" y="224640"/>
            <a:ext cx="1331280" cy="364320"/>
          </a:xfrm>
          <a:prstGeom prst="rect">
            <a:avLst/>
          </a:prstGeom>
        </p:spPr>
        <p:txBody>
          <a:bodyPr lIns="90000" tIns="45000" rIns="90000" bIns="45000" anchor="ctr"/>
          <a:lstStyle/>
          <a:p>
            <a:pPr>
              <a:lnSpc>
                <a:spcPct val="100000"/>
              </a:lnSpc>
            </a:pPr>
            <a:fld id="{3CFECECF-FF33-47DD-9CEC-8F14A378B0CE}" type="slidenum">
              <a:rPr lang="en-US" sz="1200">
                <a:solidFill>
                  <a:srgbClr val="FEFEFE"/>
                </a:solidFill>
                <a:latin typeface="Century Gothic"/>
              </a:rPr>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Validitas Argumen</a:t>
            </a:r>
            <a:endParaRPr/>
          </a:p>
        </p:txBody>
      </p:sp>
      <p:sp>
        <p:nvSpPr>
          <p:cNvPr id="144"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Validitas yang logis adalah hubungan antara premis-premis dengan kesimpulan yang memastikan bahwa jika </a:t>
            </a:r>
            <a:r>
              <a:rPr lang="en-US" sz="2400">
                <a:solidFill>
                  <a:srgbClr val="FF0000"/>
                </a:solidFill>
                <a:latin typeface="Century Gothic"/>
              </a:rPr>
              <a:t>premis-premis benar</a:t>
            </a:r>
            <a:r>
              <a:rPr lang="en-US" sz="2400">
                <a:solidFill>
                  <a:srgbClr val="04617B"/>
                </a:solidFill>
                <a:latin typeface="Century Gothic"/>
              </a:rPr>
              <a:t>, maka diikuti dengan </a:t>
            </a:r>
            <a:r>
              <a:rPr lang="en-US" sz="2400">
                <a:solidFill>
                  <a:srgbClr val="FF0000"/>
                </a:solidFill>
                <a:latin typeface="Century Gothic"/>
              </a:rPr>
              <a:t>kesimpulan yang benar</a:t>
            </a:r>
            <a:r>
              <a:rPr lang="en-US" sz="2400">
                <a:solidFill>
                  <a:srgbClr val="04617B"/>
                </a:solidFill>
                <a:latin typeface="Century Gothic"/>
              </a:rPr>
              <a:t>.</a:t>
            </a:r>
            <a:endParaRPr/>
          </a:p>
        </p:txBody>
      </p:sp>
      <p:sp>
        <p:nvSpPr>
          <p:cNvPr id="14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46" name="CustomShape 4"/>
          <p:cNvSpPr/>
          <p:nvPr/>
        </p:nvSpPr>
        <p:spPr>
          <a:xfrm>
            <a:off x="4649040" y="224640"/>
            <a:ext cx="1331280" cy="364320"/>
          </a:xfrm>
          <a:prstGeom prst="rect">
            <a:avLst/>
          </a:prstGeom>
        </p:spPr>
        <p:txBody>
          <a:bodyPr lIns="90000" tIns="45000" rIns="90000" bIns="45000" anchor="ctr"/>
          <a:lstStyle/>
          <a:p>
            <a:pPr>
              <a:lnSpc>
                <a:spcPct val="100000"/>
              </a:lnSpc>
            </a:pPr>
            <a:fld id="{8FF6167C-5069-4C51-B2F4-0569589C8492}" type="slidenum">
              <a:rPr lang="en-US" sz="1200">
                <a:solidFill>
                  <a:srgbClr val="FEFEFE"/>
                </a:solidFill>
                <a:latin typeface="Century Gothic"/>
              </a:rPr>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Contoh Pernyataan Argumen</a:t>
            </a:r>
            <a:endParaRPr/>
          </a:p>
        </p:txBody>
      </p:sp>
      <p:sp>
        <p:nvSpPr>
          <p:cNvPr id="148"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Contoh 3</a:t>
            </a:r>
            <a:endParaRPr/>
          </a:p>
          <a:p>
            <a:pPr>
              <a:lnSpc>
                <a:spcPct val="100000"/>
              </a:lnSpc>
            </a:pPr>
            <a:r>
              <a:rPr lang="en-US" sz="2400">
                <a:solidFill>
                  <a:srgbClr val="04617B"/>
                </a:solidFill>
                <a:latin typeface="Century Gothic"/>
              </a:rPr>
              <a:t>	Semua mamalia adalah hewan 	berkaki empat</a:t>
            </a:r>
            <a:endParaRPr/>
          </a:p>
          <a:p>
            <a:pPr>
              <a:lnSpc>
                <a:spcPct val="100000"/>
              </a:lnSpc>
            </a:pPr>
            <a:r>
              <a:rPr lang="en-US" sz="2400">
                <a:solidFill>
                  <a:srgbClr val="04617B"/>
                </a:solidFill>
                <a:latin typeface="Century Gothic"/>
              </a:rPr>
              <a:t>	Semua manusia adalah mamalia</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semua manusia 	adalah hewan berkaki empat</a:t>
            </a:r>
            <a:endParaRPr/>
          </a:p>
          <a:p>
            <a:pPr>
              <a:lnSpc>
                <a:spcPct val="100000"/>
              </a:lnSpc>
            </a:pPr>
            <a:r>
              <a:rPr lang="en-US" sz="2400">
                <a:solidFill>
                  <a:srgbClr val="04617B"/>
                </a:solidFill>
                <a:latin typeface="Wingdings"/>
              </a:rPr>
              <a:t></a:t>
            </a:r>
            <a:r>
              <a:rPr lang="en-US" sz="2400">
                <a:solidFill>
                  <a:srgbClr val="04617B"/>
                </a:solidFill>
                <a:latin typeface="Century Gothic"/>
              </a:rPr>
              <a:t> Argumen valid, tetapi premis pertama salah, sehingga kesimpulan bernilai Salah</a:t>
            </a:r>
            <a:endParaRPr/>
          </a:p>
          <a:p>
            <a:pPr>
              <a:lnSpc>
                <a:spcPct val="100000"/>
              </a:lnSpc>
            </a:pPr>
            <a:r>
              <a:rPr lang="en-US" sz="2400">
                <a:solidFill>
                  <a:srgbClr val="04617B"/>
                </a:solidFill>
                <a:latin typeface="Century Gothic"/>
              </a:rPr>
              <a:t>	</a:t>
            </a:r>
            <a:endParaRPr/>
          </a:p>
        </p:txBody>
      </p:sp>
      <p:sp>
        <p:nvSpPr>
          <p:cNvPr id="149"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50" name="CustomShape 4"/>
          <p:cNvSpPr/>
          <p:nvPr/>
        </p:nvSpPr>
        <p:spPr>
          <a:xfrm>
            <a:off x="4649040" y="224640"/>
            <a:ext cx="1331280" cy="364320"/>
          </a:xfrm>
          <a:prstGeom prst="rect">
            <a:avLst/>
          </a:prstGeom>
        </p:spPr>
        <p:txBody>
          <a:bodyPr lIns="90000" tIns="45000" rIns="90000" bIns="45000" anchor="ctr"/>
          <a:lstStyle/>
          <a:p>
            <a:pPr>
              <a:lnSpc>
                <a:spcPct val="100000"/>
              </a:lnSpc>
            </a:pPr>
            <a:fld id="{389E8167-59A8-4FFC-B9E2-879DC3DD41FD}" type="slidenum">
              <a:rPr lang="en-US" sz="1200">
                <a:solidFill>
                  <a:srgbClr val="FEFEFE"/>
                </a:solidFill>
                <a:latin typeface="Century Gothic"/>
              </a:rPr>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Contoh Pernyataan Argumen</a:t>
            </a:r>
            <a:endParaRPr/>
          </a:p>
        </p:txBody>
      </p:sp>
      <p:sp>
        <p:nvSpPr>
          <p:cNvPr id="152"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Contoh 4</a:t>
            </a:r>
            <a:endParaRPr/>
          </a:p>
          <a:p>
            <a:pPr>
              <a:lnSpc>
                <a:spcPct val="100000"/>
              </a:lnSpc>
            </a:pPr>
            <a:r>
              <a:rPr lang="en-US" sz="2400">
                <a:solidFill>
                  <a:srgbClr val="04617B"/>
                </a:solidFill>
                <a:latin typeface="Century Gothic"/>
              </a:rPr>
              <a:t>	Ada jenis makhluk hidup berkaki dua</a:t>
            </a:r>
            <a:endParaRPr/>
          </a:p>
          <a:p>
            <a:pPr>
              <a:lnSpc>
                <a:spcPct val="100000"/>
              </a:lnSpc>
            </a:pPr>
            <a:r>
              <a:rPr lang="en-US" sz="2400">
                <a:solidFill>
                  <a:srgbClr val="04617B"/>
                </a:solidFill>
                <a:latin typeface="Century Gothic"/>
              </a:rPr>
              <a:t>	Semua manusia adalah makhluk 	hidup</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semua manusia 	berkaki dua</a:t>
            </a:r>
            <a:endParaRPr/>
          </a:p>
          <a:p>
            <a:pPr>
              <a:lnSpc>
                <a:spcPct val="100000"/>
              </a:lnSpc>
            </a:pPr>
            <a:r>
              <a:rPr lang="en-US" sz="2400">
                <a:solidFill>
                  <a:srgbClr val="04617B"/>
                </a:solidFill>
                <a:latin typeface="Wingdings"/>
              </a:rPr>
              <a:t></a:t>
            </a:r>
            <a:r>
              <a:rPr lang="en-US" sz="2400">
                <a:solidFill>
                  <a:srgbClr val="04617B"/>
                </a:solidFill>
                <a:latin typeface="Century Gothic"/>
              </a:rPr>
              <a:t> Argumen tidak valid, kesimpulan bernilai benar meski tidak mengikuti premis-premisnya</a:t>
            </a:r>
            <a:endParaRPr/>
          </a:p>
          <a:p>
            <a:pPr>
              <a:lnSpc>
                <a:spcPct val="100000"/>
              </a:lnSpc>
            </a:pPr>
            <a:r>
              <a:rPr lang="en-US" sz="2400">
                <a:solidFill>
                  <a:srgbClr val="04617B"/>
                </a:solidFill>
                <a:latin typeface="Century Gothic"/>
              </a:rPr>
              <a:t>	</a:t>
            </a:r>
            <a:endParaRPr/>
          </a:p>
        </p:txBody>
      </p:sp>
      <p:sp>
        <p:nvSpPr>
          <p:cNvPr id="153"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54" name="CustomShape 4"/>
          <p:cNvSpPr/>
          <p:nvPr/>
        </p:nvSpPr>
        <p:spPr>
          <a:xfrm>
            <a:off x="4649040" y="224640"/>
            <a:ext cx="1331280" cy="364320"/>
          </a:xfrm>
          <a:prstGeom prst="rect">
            <a:avLst/>
          </a:prstGeom>
        </p:spPr>
        <p:txBody>
          <a:bodyPr lIns="90000" tIns="45000" rIns="90000" bIns="45000" anchor="ctr"/>
          <a:lstStyle/>
          <a:p>
            <a:pPr>
              <a:lnSpc>
                <a:spcPct val="100000"/>
              </a:lnSpc>
            </a:pPr>
            <a:fld id="{009250F2-C41A-4EE1-9C98-86653B7FC68E}" type="slidenum">
              <a:rPr lang="en-US" sz="1200">
                <a:solidFill>
                  <a:srgbClr val="FEFEFE"/>
                </a:solidFill>
                <a:latin typeface="Century Gothic"/>
              </a:rPr>
              <a:t>21</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Contoh Pernyataan Argumen</a:t>
            </a:r>
            <a:endParaRPr/>
          </a:p>
        </p:txBody>
      </p:sp>
      <p:sp>
        <p:nvSpPr>
          <p:cNvPr id="156"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Contoh 5</a:t>
            </a:r>
            <a:endParaRPr/>
          </a:p>
          <a:p>
            <a:pPr>
              <a:lnSpc>
                <a:spcPct val="100000"/>
              </a:lnSpc>
            </a:pPr>
            <a:r>
              <a:rPr lang="en-US" sz="2400">
                <a:solidFill>
                  <a:srgbClr val="04617B"/>
                </a:solidFill>
                <a:latin typeface="Century Gothic"/>
              </a:rPr>
              <a:t>	Semua mahasiswa rajin belajar</a:t>
            </a:r>
            <a:endParaRPr/>
          </a:p>
          <a:p>
            <a:pPr>
              <a:lnSpc>
                <a:spcPct val="100000"/>
              </a:lnSpc>
            </a:pPr>
            <a:r>
              <a:rPr lang="en-US" sz="2400">
                <a:solidFill>
                  <a:srgbClr val="04617B"/>
                </a:solidFill>
                <a:latin typeface="Century Gothic"/>
              </a:rPr>
              <a:t>	Badu seorang mahasiswa</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Dewi rajin belajar</a:t>
            </a:r>
            <a:endParaRPr/>
          </a:p>
          <a:p>
            <a:pPr>
              <a:lnSpc>
                <a:spcPct val="100000"/>
              </a:lnSpc>
            </a:pPr>
            <a:r>
              <a:rPr lang="en-US" sz="2400">
                <a:solidFill>
                  <a:srgbClr val="04617B"/>
                </a:solidFill>
                <a:latin typeface="Wingdings"/>
              </a:rPr>
              <a:t></a:t>
            </a:r>
            <a:r>
              <a:rPr lang="en-US" sz="2400">
                <a:solidFill>
                  <a:srgbClr val="04617B"/>
                </a:solidFill>
                <a:latin typeface="Century Gothic"/>
              </a:rPr>
              <a:t> Kesimpulan tidak berhubungan dengan premis-premisnya</a:t>
            </a:r>
            <a:endParaRPr/>
          </a:p>
          <a:p>
            <a:pPr>
              <a:lnSpc>
                <a:spcPct val="100000"/>
              </a:lnSpc>
            </a:pPr>
            <a:r>
              <a:rPr lang="en-US" sz="2400">
                <a:solidFill>
                  <a:srgbClr val="04617B"/>
                </a:solidFill>
                <a:latin typeface="Century Gothic"/>
              </a:rPr>
              <a:t>	</a:t>
            </a:r>
            <a:endParaRPr/>
          </a:p>
        </p:txBody>
      </p:sp>
      <p:sp>
        <p:nvSpPr>
          <p:cNvPr id="15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58" name="CustomShape 4"/>
          <p:cNvSpPr/>
          <p:nvPr/>
        </p:nvSpPr>
        <p:spPr>
          <a:xfrm>
            <a:off x="4649040" y="224640"/>
            <a:ext cx="1331280" cy="364320"/>
          </a:xfrm>
          <a:prstGeom prst="rect">
            <a:avLst/>
          </a:prstGeom>
        </p:spPr>
        <p:txBody>
          <a:bodyPr lIns="90000" tIns="45000" rIns="90000" bIns="45000" anchor="ctr"/>
          <a:lstStyle/>
          <a:p>
            <a:pPr>
              <a:lnSpc>
                <a:spcPct val="100000"/>
              </a:lnSpc>
            </a:pPr>
            <a:fld id="{A31F9823-95DB-48E3-9125-3ECA71EEE4B4}" type="slidenum">
              <a:rPr lang="en-US" sz="1200">
                <a:solidFill>
                  <a:srgbClr val="FEFEFE"/>
                </a:solidFill>
                <a:latin typeface="Century Gothic"/>
              </a:rPr>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Contoh Pernyataan Argumen</a:t>
            </a:r>
            <a:endParaRPr/>
          </a:p>
        </p:txBody>
      </p:sp>
      <p:sp>
        <p:nvSpPr>
          <p:cNvPr id="160"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dirty="0" err="1">
                <a:solidFill>
                  <a:srgbClr val="04617B"/>
                </a:solidFill>
                <a:latin typeface="Century Gothic"/>
              </a:rPr>
              <a:t>Contoh</a:t>
            </a:r>
            <a:r>
              <a:rPr lang="en-US" sz="2400" dirty="0">
                <a:solidFill>
                  <a:srgbClr val="04617B"/>
                </a:solidFill>
                <a:latin typeface="Century Gothic"/>
              </a:rPr>
              <a:t> 6</a:t>
            </a:r>
            <a:endParaRPr dirty="0"/>
          </a:p>
          <a:p>
            <a:pPr>
              <a:lnSpc>
                <a:spcPct val="100000"/>
              </a:lnSpc>
            </a:pPr>
            <a:r>
              <a:rPr lang="en-US" sz="2400" dirty="0">
                <a:solidFill>
                  <a:srgbClr val="04617B"/>
                </a:solidFill>
                <a:latin typeface="Century Gothic"/>
              </a:rPr>
              <a:t>	</a:t>
            </a:r>
            <a:r>
              <a:rPr lang="en-US" sz="2400" dirty="0" err="1">
                <a:solidFill>
                  <a:srgbClr val="04617B"/>
                </a:solidFill>
                <a:latin typeface="Century Gothic"/>
              </a:rPr>
              <a:t>Semua</a:t>
            </a:r>
            <a:r>
              <a:rPr lang="en-US" sz="2400" dirty="0">
                <a:solidFill>
                  <a:srgbClr val="04617B"/>
                </a:solidFill>
                <a:latin typeface="Century Gothic"/>
              </a:rPr>
              <a:t> </a:t>
            </a:r>
            <a:r>
              <a:rPr lang="en-US" sz="2400" dirty="0" err="1">
                <a:solidFill>
                  <a:srgbClr val="04617B"/>
                </a:solidFill>
                <a:latin typeface="Century Gothic"/>
              </a:rPr>
              <a:t>binatang</a:t>
            </a:r>
            <a:r>
              <a:rPr lang="en-US" sz="2400" dirty="0">
                <a:solidFill>
                  <a:srgbClr val="04617B"/>
                </a:solidFill>
                <a:latin typeface="Century Gothic"/>
              </a:rPr>
              <a:t> </a:t>
            </a:r>
            <a:r>
              <a:rPr lang="en-US" sz="2400" dirty="0" err="1">
                <a:solidFill>
                  <a:srgbClr val="04617B"/>
                </a:solidFill>
                <a:latin typeface="Century Gothic"/>
              </a:rPr>
              <a:t>dapat</a:t>
            </a:r>
            <a:r>
              <a:rPr lang="en-US" sz="2400" dirty="0">
                <a:solidFill>
                  <a:srgbClr val="04617B"/>
                </a:solidFill>
                <a:latin typeface="Century Gothic"/>
              </a:rPr>
              <a:t> </a:t>
            </a:r>
            <a:r>
              <a:rPr lang="en-US" sz="2400" dirty="0" err="1">
                <a:solidFill>
                  <a:srgbClr val="04617B"/>
                </a:solidFill>
                <a:latin typeface="Century Gothic"/>
              </a:rPr>
              <a:t>terbang</a:t>
            </a:r>
            <a:endParaRPr dirty="0"/>
          </a:p>
          <a:p>
            <a:pPr>
              <a:lnSpc>
                <a:spcPct val="100000"/>
              </a:lnSpc>
            </a:pPr>
            <a:r>
              <a:rPr lang="en-US" sz="2400" dirty="0">
                <a:solidFill>
                  <a:srgbClr val="04617B"/>
                </a:solidFill>
                <a:latin typeface="Century Gothic"/>
              </a:rPr>
              <a:t>	Gajah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binatang</a:t>
            </a:r>
            <a:endParaRPr dirty="0"/>
          </a:p>
          <a:p>
            <a:pPr>
              <a:lnSpc>
                <a:spcPct val="100000"/>
              </a:lnSpc>
            </a:pPr>
            <a:r>
              <a:rPr lang="en-US" sz="2400" dirty="0">
                <a:solidFill>
                  <a:srgbClr val="04617B"/>
                </a:solidFill>
                <a:latin typeface="Century Gothic"/>
              </a:rPr>
              <a:t>	</a:t>
            </a:r>
            <a:r>
              <a:rPr lang="en-US" sz="2400" dirty="0" err="1">
                <a:solidFill>
                  <a:srgbClr val="FF0000"/>
                </a:solidFill>
                <a:latin typeface="Century Gothic"/>
              </a:rPr>
              <a:t>Dengan</a:t>
            </a:r>
            <a:r>
              <a:rPr lang="en-US" sz="2400" dirty="0">
                <a:solidFill>
                  <a:srgbClr val="FF0000"/>
                </a:solidFill>
                <a:latin typeface="Century Gothic"/>
              </a:rPr>
              <a:t> </a:t>
            </a:r>
            <a:r>
              <a:rPr lang="en-US" sz="2400" dirty="0" err="1">
                <a:solidFill>
                  <a:srgbClr val="FF0000"/>
                </a:solidFill>
                <a:latin typeface="Century Gothic"/>
              </a:rPr>
              <a:t>demikian</a:t>
            </a:r>
            <a:r>
              <a:rPr lang="en-US" sz="2400" dirty="0">
                <a:solidFill>
                  <a:srgbClr val="FF0000"/>
                </a:solidFill>
                <a:latin typeface="Century Gothic"/>
              </a:rPr>
              <a:t>, </a:t>
            </a:r>
            <a:r>
              <a:rPr lang="en-US" sz="2400" dirty="0" err="1">
                <a:solidFill>
                  <a:srgbClr val="FF0000"/>
                </a:solidFill>
                <a:latin typeface="Century Gothic"/>
              </a:rPr>
              <a:t>semua</a:t>
            </a:r>
            <a:r>
              <a:rPr lang="en-US" sz="2400" dirty="0">
                <a:solidFill>
                  <a:srgbClr val="FF0000"/>
                </a:solidFill>
                <a:latin typeface="Century Gothic"/>
              </a:rPr>
              <a:t> </a:t>
            </a:r>
            <a:r>
              <a:rPr lang="id-ID" sz="2400" dirty="0" smtClean="0">
                <a:solidFill>
                  <a:srgbClr val="FF0000"/>
                </a:solidFill>
                <a:latin typeface="Century Gothic"/>
              </a:rPr>
              <a:t>Gajah</a:t>
            </a:r>
            <a:r>
              <a:rPr lang="en-US" sz="2400" dirty="0" smtClean="0">
                <a:solidFill>
                  <a:srgbClr val="FF0000"/>
                </a:solidFill>
                <a:latin typeface="Century Gothic"/>
              </a:rPr>
              <a:t> </a:t>
            </a:r>
            <a:r>
              <a:rPr lang="en-US" sz="2400" dirty="0">
                <a:solidFill>
                  <a:srgbClr val="FF0000"/>
                </a:solidFill>
                <a:latin typeface="Century Gothic"/>
              </a:rPr>
              <a:t>	</a:t>
            </a:r>
            <a:r>
              <a:rPr lang="en-US" sz="2400" dirty="0" smtClean="0">
                <a:solidFill>
                  <a:srgbClr val="FF0000"/>
                </a:solidFill>
                <a:latin typeface="Century Gothic"/>
              </a:rPr>
              <a:t>d</a:t>
            </a:r>
            <a:r>
              <a:rPr lang="id-ID" sz="2400" dirty="0" smtClean="0">
                <a:solidFill>
                  <a:srgbClr val="FF0000"/>
                </a:solidFill>
                <a:latin typeface="Century Gothic"/>
              </a:rPr>
              <a:t>apat terbang</a:t>
            </a:r>
            <a:endParaRPr dirty="0"/>
          </a:p>
          <a:p>
            <a:pPr>
              <a:lnSpc>
                <a:spcPct val="100000"/>
              </a:lnSpc>
            </a:pPr>
            <a:r>
              <a:rPr lang="en-US" sz="2400" dirty="0">
                <a:solidFill>
                  <a:srgbClr val="04617B"/>
                </a:solidFill>
                <a:latin typeface="Wingdings"/>
              </a:rPr>
              <a:t></a:t>
            </a:r>
            <a:r>
              <a:rPr lang="en-US" sz="2400" dirty="0">
                <a:solidFill>
                  <a:srgbClr val="04617B"/>
                </a:solidFill>
                <a:latin typeface="Century Gothic"/>
              </a:rPr>
              <a:t> </a:t>
            </a:r>
            <a:r>
              <a:rPr lang="en-US" sz="2400" dirty="0" err="1">
                <a:solidFill>
                  <a:srgbClr val="04617B"/>
                </a:solidFill>
                <a:latin typeface="Century Gothic"/>
              </a:rPr>
              <a:t>Argumen</a:t>
            </a:r>
            <a:r>
              <a:rPr lang="en-US" sz="2400" dirty="0">
                <a:solidFill>
                  <a:srgbClr val="04617B"/>
                </a:solidFill>
                <a:latin typeface="Century Gothic"/>
              </a:rPr>
              <a:t> valid, </a:t>
            </a:r>
            <a:r>
              <a:rPr lang="en-US" sz="2400" dirty="0" err="1">
                <a:solidFill>
                  <a:srgbClr val="04617B"/>
                </a:solidFill>
                <a:latin typeface="Century Gothic"/>
              </a:rPr>
              <a:t>tetapi</a:t>
            </a:r>
            <a:r>
              <a:rPr lang="en-US" sz="2400" dirty="0">
                <a:solidFill>
                  <a:srgbClr val="04617B"/>
                </a:solidFill>
                <a:latin typeface="Century Gothic"/>
              </a:rPr>
              <a:t> </a:t>
            </a:r>
            <a:r>
              <a:rPr lang="en-US" sz="2400" dirty="0" err="1">
                <a:solidFill>
                  <a:srgbClr val="04617B"/>
                </a:solidFill>
                <a:latin typeface="Century Gothic"/>
              </a:rPr>
              <a:t>validitasnya</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kuat</a:t>
            </a:r>
            <a:r>
              <a:rPr lang="en-US" sz="2400" dirty="0">
                <a:solidFill>
                  <a:srgbClr val="04617B"/>
                </a:solidFill>
                <a:latin typeface="Century Gothic"/>
              </a:rPr>
              <a:t> </a:t>
            </a:r>
            <a:r>
              <a:rPr lang="en-US" sz="2400" dirty="0" err="1">
                <a:solidFill>
                  <a:srgbClr val="04617B"/>
                </a:solidFill>
                <a:latin typeface="Century Gothic"/>
              </a:rPr>
              <a:t>karena</a:t>
            </a:r>
            <a:r>
              <a:rPr lang="en-US" sz="2400" dirty="0">
                <a:solidFill>
                  <a:srgbClr val="04617B"/>
                </a:solidFill>
                <a:latin typeface="Century Gothic"/>
              </a:rPr>
              <a:t> </a:t>
            </a:r>
            <a:r>
              <a:rPr lang="en-US" sz="2400" dirty="0" err="1">
                <a:solidFill>
                  <a:srgbClr val="04617B"/>
                </a:solidFill>
                <a:latin typeface="Century Gothic"/>
              </a:rPr>
              <a:t>premis</a:t>
            </a:r>
            <a:r>
              <a:rPr lang="en-US" sz="2400" dirty="0">
                <a:solidFill>
                  <a:srgbClr val="04617B"/>
                </a:solidFill>
                <a:latin typeface="Century Gothic"/>
              </a:rPr>
              <a:t> </a:t>
            </a:r>
            <a:r>
              <a:rPr lang="en-US" sz="2400" dirty="0" err="1">
                <a:solidFill>
                  <a:srgbClr val="04617B"/>
                </a:solidFill>
                <a:latin typeface="Century Gothic"/>
              </a:rPr>
              <a:t>pertama</a:t>
            </a:r>
            <a:r>
              <a:rPr lang="en-US" sz="2400" dirty="0">
                <a:solidFill>
                  <a:srgbClr val="04617B"/>
                </a:solidFill>
                <a:latin typeface="Century Gothic"/>
              </a:rPr>
              <a:t> </a:t>
            </a:r>
            <a:r>
              <a:rPr lang="en-US" sz="2400" dirty="0" err="1">
                <a:solidFill>
                  <a:srgbClr val="04617B"/>
                </a:solidFill>
                <a:latin typeface="Century Gothic"/>
              </a:rPr>
              <a:t>bernilai</a:t>
            </a:r>
            <a:r>
              <a:rPr lang="en-US" sz="2400" dirty="0">
                <a:solidFill>
                  <a:srgbClr val="04617B"/>
                </a:solidFill>
                <a:latin typeface="Century Gothic"/>
              </a:rPr>
              <a:t> Salah</a:t>
            </a:r>
            <a:endParaRPr dirty="0"/>
          </a:p>
          <a:p>
            <a:pPr>
              <a:lnSpc>
                <a:spcPct val="100000"/>
              </a:lnSpc>
            </a:pPr>
            <a:r>
              <a:rPr lang="en-US" sz="2400" dirty="0">
                <a:solidFill>
                  <a:srgbClr val="04617B"/>
                </a:solidFill>
                <a:latin typeface="Century Gothic"/>
              </a:rPr>
              <a:t>	</a:t>
            </a:r>
            <a:endParaRPr dirty="0"/>
          </a:p>
        </p:txBody>
      </p:sp>
      <p:sp>
        <p:nvSpPr>
          <p:cNvPr id="16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62" name="CustomShape 4"/>
          <p:cNvSpPr/>
          <p:nvPr/>
        </p:nvSpPr>
        <p:spPr>
          <a:xfrm>
            <a:off x="4649040" y="224640"/>
            <a:ext cx="1331280" cy="364320"/>
          </a:xfrm>
          <a:prstGeom prst="rect">
            <a:avLst/>
          </a:prstGeom>
        </p:spPr>
        <p:txBody>
          <a:bodyPr lIns="90000" tIns="45000" rIns="90000" bIns="45000" anchor="ctr"/>
          <a:lstStyle/>
          <a:p>
            <a:pPr>
              <a:lnSpc>
                <a:spcPct val="100000"/>
              </a:lnSpc>
            </a:pPr>
            <a:fld id="{230D6414-A6E9-4F06-B9A1-9F6D70642ECB}" type="slidenum">
              <a:rPr lang="en-US" sz="1200">
                <a:solidFill>
                  <a:srgbClr val="FEFEFE"/>
                </a:solidFill>
                <a:latin typeface="Century Gothic"/>
              </a:rPr>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CustomShape 1"/>
          <p:cNvSpPr/>
          <p:nvPr/>
        </p:nvSpPr>
        <p:spPr>
          <a:xfrm>
            <a:off x="1043640" y="1027800"/>
            <a:ext cx="7023960" cy="1142280"/>
          </a:xfrm>
          <a:prstGeom prst="rect">
            <a:avLst/>
          </a:prstGeom>
        </p:spPr>
      </p:sp>
      <p:sp>
        <p:nvSpPr>
          <p:cNvPr id="164"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Jadi suatu argumen logis dapat disebut kuat jika dan hanya jika memenuhi dua persyaratan berikut:</a:t>
            </a:r>
            <a:endParaRPr/>
          </a:p>
          <a:p>
            <a:pPr>
              <a:lnSpc>
                <a:spcPct val="100000"/>
              </a:lnSpc>
            </a:pPr>
            <a:r>
              <a:rPr lang="en-US" sz="2400">
                <a:solidFill>
                  <a:srgbClr val="04617B"/>
                </a:solidFill>
                <a:latin typeface="Century Gothic"/>
              </a:rPr>
              <a:t>	1. Argumen Valid</a:t>
            </a:r>
            <a:endParaRPr/>
          </a:p>
          <a:p>
            <a:pPr>
              <a:lnSpc>
                <a:spcPct val="100000"/>
              </a:lnSpc>
            </a:pPr>
            <a:r>
              <a:rPr lang="en-US" sz="2400">
                <a:solidFill>
                  <a:srgbClr val="04617B"/>
                </a:solidFill>
                <a:latin typeface="Century Gothic"/>
              </a:rPr>
              <a:t>	2. Semua premis-premisnya benar</a:t>
            </a:r>
            <a:endParaRPr/>
          </a:p>
        </p:txBody>
      </p:sp>
      <p:sp>
        <p:nvSpPr>
          <p:cNvPr id="16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66" name="CustomShape 4"/>
          <p:cNvSpPr/>
          <p:nvPr/>
        </p:nvSpPr>
        <p:spPr>
          <a:xfrm>
            <a:off x="4649040" y="224640"/>
            <a:ext cx="1331280" cy="364320"/>
          </a:xfrm>
          <a:prstGeom prst="rect">
            <a:avLst/>
          </a:prstGeom>
        </p:spPr>
        <p:txBody>
          <a:bodyPr lIns="90000" tIns="45000" rIns="90000" bIns="45000" anchor="ctr"/>
          <a:lstStyle/>
          <a:p>
            <a:pPr>
              <a:lnSpc>
                <a:spcPct val="100000"/>
              </a:lnSpc>
            </a:pPr>
            <a:fld id="{9DBF69BC-A6FF-4F87-8037-E2602FD06FF8}" type="slidenum">
              <a:rPr lang="en-US" sz="1200">
                <a:solidFill>
                  <a:srgbClr val="FEFEFE"/>
                </a:solidFill>
                <a:latin typeface="Century Gothic"/>
              </a:rPr>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CustomShape 1"/>
          <p:cNvSpPr/>
          <p:nvPr/>
        </p:nvSpPr>
        <p:spPr>
          <a:xfrm>
            <a:off x="1043640" y="1027800"/>
            <a:ext cx="7023960" cy="1142280"/>
          </a:xfrm>
          <a:prstGeom prst="rect">
            <a:avLst/>
          </a:prstGeom>
        </p:spPr>
        <p:txBody>
          <a:bodyPr lIns="90000" tIns="45000" rIns="90000" bIns="45000" anchor="b"/>
          <a:lstStyle/>
          <a:p>
            <a:pPr>
              <a:lnSpc>
                <a:spcPct val="100000"/>
              </a:lnSpc>
            </a:pPr>
            <a:r>
              <a:rPr lang="en-US" sz="4000" b="1">
                <a:solidFill>
                  <a:srgbClr val="0F6FC6"/>
                </a:solidFill>
                <a:latin typeface="Century Gothic"/>
              </a:rPr>
              <a:t>LATIHAN</a:t>
            </a:r>
            <a:endParaRPr/>
          </a:p>
        </p:txBody>
      </p:sp>
      <p:sp>
        <p:nvSpPr>
          <p:cNvPr id="168" name="CustomShape 2"/>
          <p:cNvSpPr/>
          <p:nvPr/>
        </p:nvSpPr>
        <p:spPr>
          <a:xfrm>
            <a:off x="1043640" y="2323800"/>
            <a:ext cx="6776640" cy="3508200"/>
          </a:xfrm>
          <a:prstGeom prst="rect">
            <a:avLst/>
          </a:prstGeom>
        </p:spPr>
        <p:txBody>
          <a:bodyPr lIns="90000" tIns="45000" rIns="90000" bIns="45000"/>
          <a:lstStyle/>
          <a:p>
            <a:pPr>
              <a:lnSpc>
                <a:spcPct val="100000"/>
              </a:lnSpc>
              <a:buSzPct val="25000"/>
              <a:buFont typeface="Wingdings 2" charset="2"/>
              <a:buChar char=""/>
            </a:pPr>
            <a:r>
              <a:rPr lang="en-US" sz="2400">
                <a:solidFill>
                  <a:srgbClr val="04617B"/>
                </a:solidFill>
                <a:latin typeface="Century Gothic"/>
              </a:rPr>
              <a:t>Premis	:  Semua A adalah B</a:t>
            </a:r>
            <a:endParaRPr/>
          </a:p>
          <a:p>
            <a:pPr>
              <a:lnSpc>
                <a:spcPct val="100000"/>
              </a:lnSpc>
              <a:buSzPct val="25000"/>
              <a:buFont typeface="Wingdings 2" charset="2"/>
              <a:buChar char=""/>
            </a:pPr>
            <a:r>
              <a:rPr lang="en-US" sz="2400">
                <a:solidFill>
                  <a:srgbClr val="04617B"/>
                </a:solidFill>
                <a:latin typeface="Century Gothic"/>
              </a:rPr>
              <a:t>Premis	:  Semua B adalah C</a:t>
            </a:r>
            <a:endParaRPr/>
          </a:p>
          <a:p>
            <a:pPr>
              <a:lnSpc>
                <a:spcPct val="100000"/>
              </a:lnSpc>
              <a:buSzPct val="25000"/>
              <a:buFont typeface="Wingdings 2" charset="2"/>
              <a:buChar char=""/>
            </a:pPr>
            <a:r>
              <a:rPr lang="en-US" sz="2400">
                <a:solidFill>
                  <a:srgbClr val="04617B"/>
                </a:solidFill>
                <a:latin typeface="Century Gothic"/>
              </a:rPr>
              <a:t>Konklusi	:  Semua A adalah C</a:t>
            </a:r>
            <a:endParaRPr/>
          </a:p>
        </p:txBody>
      </p:sp>
      <p:sp>
        <p:nvSpPr>
          <p:cNvPr id="169"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70" name="CustomShape 4"/>
          <p:cNvSpPr/>
          <p:nvPr/>
        </p:nvSpPr>
        <p:spPr>
          <a:xfrm>
            <a:off x="4649040" y="224640"/>
            <a:ext cx="1331280" cy="364320"/>
          </a:xfrm>
          <a:prstGeom prst="rect">
            <a:avLst/>
          </a:prstGeom>
        </p:spPr>
        <p:txBody>
          <a:bodyPr lIns="90000" tIns="45000" rIns="90000" bIns="45000" anchor="ctr"/>
          <a:lstStyle/>
          <a:p>
            <a:pPr>
              <a:lnSpc>
                <a:spcPct val="100000"/>
              </a:lnSpc>
            </a:pPr>
            <a:fld id="{3E1F61DE-B044-43D2-9EFD-28A54F00FF0A}" type="slidenum">
              <a:rPr lang="en-US" sz="1200">
                <a:solidFill>
                  <a:srgbClr val="FEFEFE"/>
                </a:solidFill>
                <a:latin typeface="Century Gothic"/>
              </a:rPr>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CustomShape 1"/>
          <p:cNvSpPr/>
          <p:nvPr/>
        </p:nvSpPr>
        <p:spPr>
          <a:xfrm>
            <a:off x="1043640" y="1027800"/>
            <a:ext cx="7023960" cy="526680"/>
          </a:xfrm>
          <a:prstGeom prst="rect">
            <a:avLst/>
          </a:prstGeom>
        </p:spPr>
        <p:txBody>
          <a:bodyPr lIns="90000" tIns="45000" rIns="90000" bIns="45000" anchor="b"/>
          <a:lstStyle/>
          <a:p>
            <a:pPr>
              <a:lnSpc>
                <a:spcPct val="100000"/>
              </a:lnSpc>
            </a:pPr>
            <a:r>
              <a:rPr lang="en-US" sz="4000" b="1">
                <a:solidFill>
                  <a:srgbClr val="0F6FC6"/>
                </a:solidFill>
                <a:latin typeface="Century Gothic"/>
              </a:rPr>
              <a:t>LATIHAN</a:t>
            </a:r>
            <a:endParaRPr/>
          </a:p>
        </p:txBody>
      </p:sp>
      <p:sp>
        <p:nvSpPr>
          <p:cNvPr id="172" name="CustomShape 2"/>
          <p:cNvSpPr/>
          <p:nvPr/>
        </p:nvSpPr>
        <p:spPr>
          <a:xfrm>
            <a:off x="1043640" y="1645920"/>
            <a:ext cx="6776640" cy="4186080"/>
          </a:xfrm>
          <a:prstGeom prst="rect">
            <a:avLst/>
          </a:prstGeom>
        </p:spPr>
        <p:txBody>
          <a:bodyPr lIns="90000" tIns="45000" rIns="90000" bIns="45000"/>
          <a:lstStyle/>
          <a:p>
            <a:pPr>
              <a:lnSpc>
                <a:spcPct val="100000"/>
              </a:lnSpc>
            </a:pPr>
            <a:r>
              <a:rPr lang="en-US" sz="2400" dirty="0" err="1">
                <a:solidFill>
                  <a:srgbClr val="04617B"/>
                </a:solidFill>
                <a:latin typeface="Century Gothic"/>
              </a:rPr>
              <a:t>Dibawah</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ada</a:t>
            </a:r>
            <a:r>
              <a:rPr lang="en-US" sz="2400" dirty="0">
                <a:solidFill>
                  <a:srgbClr val="04617B"/>
                </a:solidFill>
                <a:latin typeface="Century Gothic"/>
              </a:rPr>
              <a:t> </a:t>
            </a:r>
            <a:r>
              <a:rPr lang="en-US" sz="2400" dirty="0" err="1">
                <a:solidFill>
                  <a:srgbClr val="04617B"/>
                </a:solidFill>
                <a:latin typeface="Century Gothic"/>
              </a:rPr>
              <a:t>beberapa</a:t>
            </a:r>
            <a:r>
              <a:rPr lang="en-US" sz="2400" dirty="0">
                <a:solidFill>
                  <a:srgbClr val="04617B"/>
                </a:solidFill>
                <a:latin typeface="Century Gothic"/>
              </a:rPr>
              <a:t> yang </a:t>
            </a:r>
            <a:r>
              <a:rPr lang="en-US" sz="2400" dirty="0" err="1">
                <a:solidFill>
                  <a:srgbClr val="04617B"/>
                </a:solidFill>
                <a:latin typeface="Century Gothic"/>
              </a:rPr>
              <a:t>berupa</a:t>
            </a:r>
            <a:r>
              <a:rPr lang="en-US" sz="2400" dirty="0">
                <a:solidFill>
                  <a:srgbClr val="04617B"/>
                </a:solidFill>
                <a:latin typeface="Century Gothic"/>
              </a:rPr>
              <a:t> </a:t>
            </a:r>
            <a:r>
              <a:rPr lang="en-US" sz="2400" dirty="0" err="1">
                <a:solidFill>
                  <a:srgbClr val="04617B"/>
                </a:solidFill>
                <a:latin typeface="Century Gothic"/>
              </a:rPr>
              <a:t>argumen</a:t>
            </a:r>
            <a:r>
              <a:rPr lang="en-US" sz="2400" dirty="0">
                <a:solidFill>
                  <a:srgbClr val="04617B"/>
                </a:solidFill>
                <a:latin typeface="Century Gothic"/>
              </a:rPr>
              <a:t>, </a:t>
            </a:r>
            <a:r>
              <a:rPr lang="en-US" sz="2400" dirty="0" err="1">
                <a:solidFill>
                  <a:srgbClr val="04617B"/>
                </a:solidFill>
                <a:latin typeface="Century Gothic"/>
              </a:rPr>
              <a:t>tentukan</a:t>
            </a:r>
            <a:r>
              <a:rPr lang="en-US" sz="2400" dirty="0">
                <a:solidFill>
                  <a:srgbClr val="04617B"/>
                </a:solidFill>
                <a:latin typeface="Century Gothic"/>
              </a:rPr>
              <a:t> </a:t>
            </a:r>
            <a:r>
              <a:rPr lang="en-US" sz="2400" dirty="0" err="1">
                <a:solidFill>
                  <a:srgbClr val="04617B"/>
                </a:solidFill>
                <a:latin typeface="Century Gothic"/>
              </a:rPr>
              <a:t>premis</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konklusinya</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04617B"/>
                </a:solidFill>
                <a:latin typeface="Century Gothic"/>
              </a:rPr>
              <a:t>Zodiak</a:t>
            </a:r>
            <a:r>
              <a:rPr lang="en-US" sz="2400" dirty="0">
                <a:solidFill>
                  <a:srgbClr val="04617B"/>
                </a:solidFill>
                <a:latin typeface="Century Gothic"/>
              </a:rPr>
              <a:t> </a:t>
            </a:r>
            <a:r>
              <a:rPr lang="en-US" sz="2400" dirty="0" err="1">
                <a:solidFill>
                  <a:srgbClr val="04617B"/>
                </a:solidFill>
                <a:latin typeface="Century Gothic"/>
              </a:rPr>
              <a:t>dia</a:t>
            </a:r>
            <a:r>
              <a:rPr lang="en-US" sz="2400" dirty="0">
                <a:solidFill>
                  <a:srgbClr val="04617B"/>
                </a:solidFill>
                <a:latin typeface="Century Gothic"/>
              </a:rPr>
              <a:t> Leo, </a:t>
            </a:r>
            <a:r>
              <a:rPr lang="en-US" sz="2400" dirty="0" err="1">
                <a:solidFill>
                  <a:srgbClr val="04617B"/>
                </a:solidFill>
                <a:latin typeface="Century Gothic"/>
              </a:rPr>
              <a:t>sebab</a:t>
            </a:r>
            <a:r>
              <a:rPr lang="en-US" sz="2400" dirty="0">
                <a:solidFill>
                  <a:srgbClr val="04617B"/>
                </a:solidFill>
                <a:latin typeface="Century Gothic"/>
              </a:rPr>
              <a:t> </a:t>
            </a:r>
            <a:r>
              <a:rPr lang="en-US" sz="2400" dirty="0" err="1">
                <a:solidFill>
                  <a:srgbClr val="04617B"/>
                </a:solidFill>
                <a:latin typeface="Century Gothic"/>
              </a:rPr>
              <a:t>dia</a:t>
            </a:r>
            <a:r>
              <a:rPr lang="en-US" sz="2400" dirty="0">
                <a:solidFill>
                  <a:srgbClr val="04617B"/>
                </a:solidFill>
                <a:latin typeface="Century Gothic"/>
              </a:rPr>
              <a:t> </a:t>
            </a:r>
            <a:r>
              <a:rPr lang="en-US" sz="2400" dirty="0" err="1">
                <a:solidFill>
                  <a:srgbClr val="04617B"/>
                </a:solidFill>
                <a:latin typeface="Century Gothic"/>
              </a:rPr>
              <a:t>lahir</a:t>
            </a:r>
            <a:r>
              <a:rPr lang="en-US" sz="2400" dirty="0">
                <a:solidFill>
                  <a:srgbClr val="04617B"/>
                </a:solidFill>
                <a:latin typeface="Century Gothic"/>
              </a:rPr>
              <a:t> </a:t>
            </a:r>
            <a:r>
              <a:rPr lang="en-US" sz="2400" dirty="0" err="1">
                <a:solidFill>
                  <a:srgbClr val="04617B"/>
                </a:solidFill>
                <a:latin typeface="Century Gothic"/>
              </a:rPr>
              <a:t>minggu</a:t>
            </a:r>
            <a:r>
              <a:rPr lang="en-US" sz="2400" dirty="0">
                <a:solidFill>
                  <a:srgbClr val="04617B"/>
                </a:solidFill>
                <a:latin typeface="Century Gothic"/>
              </a:rPr>
              <a:t> </a:t>
            </a:r>
            <a:r>
              <a:rPr lang="en-US" sz="2400" dirty="0" err="1">
                <a:solidFill>
                  <a:srgbClr val="04617B"/>
                </a:solidFill>
                <a:latin typeface="Century Gothic"/>
              </a:rPr>
              <a:t>pertama</a:t>
            </a:r>
            <a:r>
              <a:rPr lang="en-US" sz="2400" dirty="0">
                <a:solidFill>
                  <a:srgbClr val="04617B"/>
                </a:solidFill>
                <a:latin typeface="Century Gothic"/>
              </a:rPr>
              <a:t> di </a:t>
            </a:r>
            <a:r>
              <a:rPr lang="en-US" sz="2400" dirty="0" err="1">
                <a:solidFill>
                  <a:srgbClr val="04617B"/>
                </a:solidFill>
                <a:latin typeface="Century Gothic"/>
              </a:rPr>
              <a:t>bulan</a:t>
            </a:r>
            <a:r>
              <a:rPr lang="en-US" sz="2400" dirty="0">
                <a:solidFill>
                  <a:srgbClr val="04617B"/>
                </a:solidFill>
                <a:latin typeface="Century Gothic"/>
              </a:rPr>
              <a:t> </a:t>
            </a:r>
            <a:r>
              <a:rPr lang="en-US" sz="2400" dirty="0" err="1">
                <a:solidFill>
                  <a:srgbClr val="04617B"/>
                </a:solidFill>
                <a:latin typeface="Century Gothic"/>
              </a:rPr>
              <a:t>Agustus</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04617B"/>
                </a:solidFill>
                <a:latin typeface="Century Gothic"/>
              </a:rPr>
              <a:t>Bagaimana</a:t>
            </a:r>
            <a:r>
              <a:rPr lang="en-US" sz="2400" dirty="0">
                <a:solidFill>
                  <a:srgbClr val="04617B"/>
                </a:solidFill>
                <a:latin typeface="Century Gothic"/>
              </a:rPr>
              <a:t> </a:t>
            </a:r>
            <a:r>
              <a:rPr lang="en-US" sz="2400" dirty="0" err="1">
                <a:solidFill>
                  <a:srgbClr val="04617B"/>
                </a:solidFill>
                <a:latin typeface="Century Gothic"/>
              </a:rPr>
              <a:t>perekonomian</a:t>
            </a:r>
            <a:r>
              <a:rPr lang="en-US" sz="2400" dirty="0">
                <a:solidFill>
                  <a:srgbClr val="04617B"/>
                </a:solidFill>
                <a:latin typeface="Century Gothic"/>
              </a:rPr>
              <a:t> </a:t>
            </a:r>
            <a:r>
              <a:rPr lang="en-US" sz="2400" dirty="0" err="1">
                <a:solidFill>
                  <a:srgbClr val="04617B"/>
                </a:solidFill>
                <a:latin typeface="Century Gothic"/>
              </a:rPr>
              <a:t>akan</a:t>
            </a:r>
            <a:r>
              <a:rPr lang="en-US" sz="2400" dirty="0">
                <a:solidFill>
                  <a:srgbClr val="04617B"/>
                </a:solidFill>
                <a:latin typeface="Century Gothic"/>
              </a:rPr>
              <a:t> </a:t>
            </a:r>
            <a:r>
              <a:rPr lang="en-US" sz="2400" dirty="0" err="1">
                <a:solidFill>
                  <a:srgbClr val="04617B"/>
                </a:solidFill>
                <a:latin typeface="Century Gothic"/>
              </a:rPr>
              <a:t>meningkat</a:t>
            </a:r>
            <a:r>
              <a:rPr lang="en-US" sz="2400" dirty="0">
                <a:solidFill>
                  <a:srgbClr val="04617B"/>
                </a:solidFill>
                <a:latin typeface="Century Gothic"/>
              </a:rPr>
              <a:t>? </a:t>
            </a:r>
            <a:r>
              <a:rPr lang="en-US" sz="2400" dirty="0" err="1">
                <a:solidFill>
                  <a:srgbClr val="04617B"/>
                </a:solidFill>
                <a:latin typeface="Century Gothic"/>
              </a:rPr>
              <a:t>Defisit</a:t>
            </a:r>
            <a:r>
              <a:rPr lang="en-US" sz="2400" dirty="0">
                <a:solidFill>
                  <a:srgbClr val="04617B"/>
                </a:solidFill>
                <a:latin typeface="Century Gothic"/>
              </a:rPr>
              <a:t> </a:t>
            </a:r>
            <a:r>
              <a:rPr lang="en-US" sz="2400" dirty="0" err="1">
                <a:solidFill>
                  <a:srgbClr val="04617B"/>
                </a:solidFill>
                <a:latin typeface="Century Gothic"/>
              </a:rPr>
              <a:t>perdagangan</a:t>
            </a:r>
            <a:r>
              <a:rPr lang="en-US" sz="2400" dirty="0">
                <a:solidFill>
                  <a:srgbClr val="04617B"/>
                </a:solidFill>
                <a:latin typeface="Century Gothic"/>
              </a:rPr>
              <a:t> </a:t>
            </a:r>
            <a:r>
              <a:rPr lang="en-US" sz="2400" dirty="0" err="1">
                <a:solidFill>
                  <a:srgbClr val="04617B"/>
                </a:solidFill>
                <a:latin typeface="Century Gothic"/>
              </a:rPr>
              <a:t>meningkat</a:t>
            </a:r>
            <a:r>
              <a:rPr lang="en-US" sz="2400" dirty="0">
                <a:solidFill>
                  <a:srgbClr val="04617B"/>
                </a:solidFill>
                <a:latin typeface="Century Gothic"/>
              </a:rPr>
              <a:t> </a:t>
            </a:r>
            <a:r>
              <a:rPr lang="en-US" sz="2400" dirty="0" err="1">
                <a:solidFill>
                  <a:srgbClr val="04617B"/>
                </a:solidFill>
                <a:latin typeface="Century Gothic"/>
              </a:rPr>
              <a:t>setiap</a:t>
            </a:r>
            <a:r>
              <a:rPr lang="en-US" sz="2400" dirty="0">
                <a:solidFill>
                  <a:srgbClr val="04617B"/>
                </a:solidFill>
                <a:latin typeface="Century Gothic"/>
              </a:rPr>
              <a:t> </a:t>
            </a:r>
            <a:r>
              <a:rPr lang="en-US" sz="2400" dirty="0" err="1">
                <a:solidFill>
                  <a:srgbClr val="04617B"/>
                </a:solidFill>
                <a:latin typeface="Century Gothic"/>
              </a:rPr>
              <a:t>harinya</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04617B"/>
                </a:solidFill>
                <a:latin typeface="Century Gothic"/>
              </a:rPr>
              <a:t>Saya</a:t>
            </a:r>
            <a:r>
              <a:rPr lang="en-US" sz="2400" dirty="0">
                <a:solidFill>
                  <a:srgbClr val="04617B"/>
                </a:solidFill>
                <a:latin typeface="Century Gothic"/>
              </a:rPr>
              <a:t> </a:t>
            </a:r>
            <a:r>
              <a:rPr lang="en-US" sz="2400" dirty="0" err="1">
                <a:solidFill>
                  <a:srgbClr val="04617B"/>
                </a:solidFill>
                <a:latin typeface="Century Gothic"/>
              </a:rPr>
              <a:t>belum</a:t>
            </a:r>
            <a:r>
              <a:rPr lang="en-US" sz="2400" dirty="0">
                <a:solidFill>
                  <a:srgbClr val="04617B"/>
                </a:solidFill>
                <a:latin typeface="Century Gothic"/>
              </a:rPr>
              <a:t> </a:t>
            </a:r>
            <a:r>
              <a:rPr lang="en-US" sz="2400" dirty="0" err="1">
                <a:solidFill>
                  <a:srgbClr val="04617B"/>
                </a:solidFill>
                <a:latin typeface="Century Gothic"/>
              </a:rPr>
              <a:t>mau</a:t>
            </a:r>
            <a:r>
              <a:rPr lang="en-US" sz="2400" dirty="0">
                <a:solidFill>
                  <a:srgbClr val="04617B"/>
                </a:solidFill>
                <a:latin typeface="Century Gothic"/>
              </a:rPr>
              <a:t> </a:t>
            </a:r>
            <a:r>
              <a:rPr lang="en-US" sz="2400" dirty="0" err="1">
                <a:solidFill>
                  <a:srgbClr val="04617B"/>
                </a:solidFill>
                <a:latin typeface="Century Gothic"/>
              </a:rPr>
              <a:t>tidur</a:t>
            </a:r>
            <a:r>
              <a:rPr lang="en-US" sz="2400" dirty="0">
                <a:solidFill>
                  <a:srgbClr val="04617B"/>
                </a:solidFill>
                <a:latin typeface="Century Gothic"/>
              </a:rPr>
              <a:t>, film-</a:t>
            </a:r>
            <a:r>
              <a:rPr lang="en-US" sz="2400" dirty="0" err="1">
                <a:solidFill>
                  <a:srgbClr val="04617B"/>
                </a:solidFill>
                <a:latin typeface="Century Gothic"/>
              </a:rPr>
              <a:t>nya</a:t>
            </a:r>
            <a:r>
              <a:rPr lang="en-US" sz="2400" dirty="0">
                <a:solidFill>
                  <a:srgbClr val="04617B"/>
                </a:solidFill>
                <a:latin typeface="Century Gothic"/>
              </a:rPr>
              <a:t> </a:t>
            </a:r>
            <a:r>
              <a:rPr lang="en-US" sz="2400" dirty="0" err="1">
                <a:solidFill>
                  <a:srgbClr val="04617B"/>
                </a:solidFill>
                <a:latin typeface="Century Gothic"/>
              </a:rPr>
              <a:t>belum</a:t>
            </a:r>
            <a:r>
              <a:rPr lang="en-US" sz="2400" dirty="0">
                <a:solidFill>
                  <a:srgbClr val="04617B"/>
                </a:solidFill>
                <a:latin typeface="Century Gothic"/>
              </a:rPr>
              <a:t> </a:t>
            </a:r>
            <a:r>
              <a:rPr lang="en-US" sz="2400" dirty="0" err="1">
                <a:solidFill>
                  <a:srgbClr val="04617B"/>
                </a:solidFill>
                <a:latin typeface="Century Gothic"/>
              </a:rPr>
              <a:t>selesai</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04617B"/>
                </a:solidFill>
                <a:latin typeface="Century Gothic"/>
              </a:rPr>
              <a:t>Dia</a:t>
            </a:r>
            <a:r>
              <a:rPr lang="en-US" sz="2400" dirty="0">
                <a:solidFill>
                  <a:srgbClr val="04617B"/>
                </a:solidFill>
                <a:latin typeface="Century Gothic"/>
              </a:rPr>
              <a:t> </a:t>
            </a:r>
            <a:r>
              <a:rPr lang="en-US" sz="2400" dirty="0" err="1">
                <a:solidFill>
                  <a:srgbClr val="04617B"/>
                </a:solidFill>
                <a:latin typeface="Century Gothic"/>
              </a:rPr>
              <a:t>bernafas</a:t>
            </a:r>
            <a:r>
              <a:rPr lang="en-US" sz="2400" dirty="0">
                <a:solidFill>
                  <a:srgbClr val="04617B"/>
                </a:solidFill>
                <a:latin typeface="Century Gothic"/>
              </a:rPr>
              <a:t> </a:t>
            </a:r>
            <a:r>
              <a:rPr lang="id-ID" sz="2400" dirty="0" smtClean="0">
                <a:solidFill>
                  <a:srgbClr val="04617B"/>
                </a:solidFill>
                <a:latin typeface="Century Gothic"/>
              </a:rPr>
              <a:t>maka </a:t>
            </a:r>
            <a:r>
              <a:rPr lang="en-US" sz="2400" dirty="0" err="1" smtClean="0">
                <a:solidFill>
                  <a:srgbClr val="04617B"/>
                </a:solidFill>
                <a:latin typeface="Century Gothic"/>
              </a:rPr>
              <a:t>dia</a:t>
            </a:r>
            <a:r>
              <a:rPr lang="en-US" sz="2400" dirty="0" smtClean="0">
                <a:solidFill>
                  <a:srgbClr val="04617B"/>
                </a:solidFill>
                <a:latin typeface="Century Gothic"/>
              </a:rPr>
              <a:t> </a:t>
            </a:r>
            <a:r>
              <a:rPr lang="en-US" sz="2400" dirty="0" err="1">
                <a:solidFill>
                  <a:srgbClr val="04617B"/>
                </a:solidFill>
                <a:latin typeface="Century Gothic"/>
              </a:rPr>
              <a:t>hidup</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04617B"/>
                </a:solidFill>
                <a:latin typeface="Century Gothic"/>
              </a:rPr>
              <a:t>Adakah</a:t>
            </a:r>
            <a:r>
              <a:rPr lang="en-US" sz="2400" dirty="0">
                <a:solidFill>
                  <a:srgbClr val="04617B"/>
                </a:solidFill>
                <a:latin typeface="Century Gothic"/>
              </a:rPr>
              <a:t> yang </a:t>
            </a:r>
            <a:r>
              <a:rPr lang="en-US" sz="2400" dirty="0" err="1">
                <a:solidFill>
                  <a:srgbClr val="04617B"/>
                </a:solidFill>
                <a:latin typeface="Century Gothic"/>
              </a:rPr>
              <a:t>mengerti</a:t>
            </a:r>
            <a:r>
              <a:rPr lang="en-US" sz="2400" dirty="0">
                <a:solidFill>
                  <a:srgbClr val="04617B"/>
                </a:solidFill>
                <a:latin typeface="Century Gothic"/>
              </a:rPr>
              <a:t> </a:t>
            </a:r>
            <a:r>
              <a:rPr lang="en-US" sz="2400" dirty="0" err="1">
                <a:solidFill>
                  <a:srgbClr val="04617B"/>
                </a:solidFill>
                <a:latin typeface="Century Gothic"/>
              </a:rPr>
              <a:t>tentang</a:t>
            </a:r>
            <a:r>
              <a:rPr lang="en-US" sz="2400" dirty="0">
                <a:solidFill>
                  <a:srgbClr val="04617B"/>
                </a:solidFill>
                <a:latin typeface="Century Gothic"/>
              </a:rPr>
              <a:t> </a:t>
            </a:r>
            <a:r>
              <a:rPr lang="en-US" sz="2400" dirty="0" err="1">
                <a:solidFill>
                  <a:srgbClr val="04617B"/>
                </a:solidFill>
                <a:latin typeface="Century Gothic"/>
              </a:rPr>
              <a:t>dokumen</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a:t>
            </a:r>
            <a:endParaRPr dirty="0"/>
          </a:p>
        </p:txBody>
      </p:sp>
      <p:sp>
        <p:nvSpPr>
          <p:cNvPr id="173" name="CustomShape 3"/>
          <p:cNvSpPr/>
          <p:nvPr/>
        </p:nvSpPr>
        <p:spPr>
          <a:xfrm rot="10800000" flipV="1">
            <a:off x="5642640" y="6525344"/>
            <a:ext cx="3501360" cy="92880"/>
          </a:xfrm>
          <a:prstGeom prst="rect">
            <a:avLst/>
          </a:prstGeom>
        </p:spPr>
        <p:txBody>
          <a:bodyPr lIns="90000" tIns="45000" rIns="90000" bIns="45000" anchor="ctr"/>
          <a:lstStyle/>
          <a:p>
            <a:pPr algn="r">
              <a:lnSpc>
                <a:spcPct val="100000"/>
              </a:lnSpc>
            </a:pPr>
            <a:r>
              <a:rPr lang="en-US" sz="1200" dirty="0">
                <a:solidFill>
                  <a:srgbClr val="0F6FC6"/>
                </a:solidFill>
                <a:latin typeface="Century Gothic"/>
              </a:rPr>
              <a:t>#</a:t>
            </a:r>
            <a:r>
              <a:rPr lang="en-US" sz="1200" dirty="0" err="1">
                <a:solidFill>
                  <a:srgbClr val="0F6FC6"/>
                </a:solidFill>
                <a:latin typeface="Century Gothic"/>
              </a:rPr>
              <a:t>logika</a:t>
            </a:r>
            <a:r>
              <a:rPr lang="en-US" sz="1200" dirty="0">
                <a:solidFill>
                  <a:srgbClr val="0F6FC6"/>
                </a:solidFill>
                <a:latin typeface="Century Gothic"/>
              </a:rPr>
              <a:t> </a:t>
            </a:r>
            <a:r>
              <a:rPr lang="en-US" sz="1200" dirty="0" err="1">
                <a:solidFill>
                  <a:srgbClr val="0F6FC6"/>
                </a:solidFill>
                <a:latin typeface="Century Gothic"/>
              </a:rPr>
              <a:t>informatika_Ninink</a:t>
            </a:r>
            <a:r>
              <a:rPr lang="en-US" sz="1200" dirty="0">
                <a:solidFill>
                  <a:srgbClr val="0F6FC6"/>
                </a:solidFill>
                <a:latin typeface="Century Gothic"/>
              </a:rPr>
              <a:t>#</a:t>
            </a:r>
            <a:endParaRPr dirty="0"/>
          </a:p>
        </p:txBody>
      </p:sp>
      <p:sp>
        <p:nvSpPr>
          <p:cNvPr id="174" name="CustomShape 4"/>
          <p:cNvSpPr/>
          <p:nvPr/>
        </p:nvSpPr>
        <p:spPr>
          <a:xfrm>
            <a:off x="4649040" y="224640"/>
            <a:ext cx="1331280" cy="364320"/>
          </a:xfrm>
          <a:prstGeom prst="rect">
            <a:avLst/>
          </a:prstGeom>
        </p:spPr>
        <p:txBody>
          <a:bodyPr lIns="90000" tIns="45000" rIns="90000" bIns="45000" anchor="ctr"/>
          <a:lstStyle/>
          <a:p>
            <a:pPr>
              <a:lnSpc>
                <a:spcPct val="100000"/>
              </a:lnSpc>
            </a:pPr>
            <a:fld id="{43A53E2D-3E3D-4E76-B34C-ED33CDAD3D70}" type="slidenum">
              <a:rPr lang="en-US" sz="1200">
                <a:solidFill>
                  <a:srgbClr val="FEFEFE"/>
                </a:solidFill>
                <a:latin typeface="Century Gothic"/>
              </a:rPr>
              <a:t>26</a:t>
            </a:fld>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CustomShape 1"/>
          <p:cNvSpPr/>
          <p:nvPr/>
        </p:nvSpPr>
        <p:spPr>
          <a:xfrm>
            <a:off x="1043640" y="318240"/>
            <a:ext cx="7023960" cy="709560"/>
          </a:xfrm>
          <a:prstGeom prst="rect">
            <a:avLst/>
          </a:prstGeom>
        </p:spPr>
        <p:txBody>
          <a:bodyPr lIns="90000" tIns="45000" rIns="90000" bIns="45000" anchor="b"/>
          <a:lstStyle/>
          <a:p>
            <a:pPr>
              <a:lnSpc>
                <a:spcPct val="100000"/>
              </a:lnSpc>
            </a:pPr>
            <a:r>
              <a:rPr lang="en-US" sz="4000" b="1" dirty="0" err="1">
                <a:solidFill>
                  <a:srgbClr val="0F6FC6"/>
                </a:solidFill>
                <a:latin typeface="Century Gothic"/>
              </a:rPr>
              <a:t>Jawaban</a:t>
            </a:r>
            <a:r>
              <a:rPr lang="en-US" sz="4000" b="1" dirty="0">
                <a:solidFill>
                  <a:srgbClr val="0F6FC6"/>
                </a:solidFill>
                <a:latin typeface="Century Gothic"/>
              </a:rPr>
              <a:t> LATIHAN</a:t>
            </a:r>
            <a:endParaRPr dirty="0"/>
          </a:p>
        </p:txBody>
      </p:sp>
      <p:sp>
        <p:nvSpPr>
          <p:cNvPr id="176" name="CustomShape 2"/>
          <p:cNvSpPr/>
          <p:nvPr/>
        </p:nvSpPr>
        <p:spPr>
          <a:xfrm>
            <a:off x="1043640" y="1412776"/>
            <a:ext cx="6776640" cy="3508200"/>
          </a:xfrm>
          <a:prstGeom prst="rect">
            <a:avLst/>
          </a:prstGeom>
        </p:spPr>
        <p:txBody>
          <a:bodyPr lIns="90000" tIns="45000" rIns="90000" bIns="45000"/>
          <a:lstStyle/>
          <a:p>
            <a:pPr marL="457200" indent="-457200">
              <a:lnSpc>
                <a:spcPct val="100000"/>
              </a:lnSpc>
              <a:buSzPct val="100000"/>
              <a:buFont typeface="+mj-lt"/>
              <a:buAutoNum type="arabicPeriod"/>
            </a:pPr>
            <a:r>
              <a:rPr lang="en-US" sz="2400" dirty="0" err="1">
                <a:solidFill>
                  <a:srgbClr val="FF0000"/>
                </a:solidFill>
                <a:latin typeface="Century Gothic"/>
              </a:rPr>
              <a:t>Premis</a:t>
            </a:r>
            <a:r>
              <a:rPr lang="en-US" sz="2400" dirty="0">
                <a:solidFill>
                  <a:srgbClr val="04617B"/>
                </a:solidFill>
                <a:latin typeface="Century Gothic"/>
              </a:rPr>
              <a:t> : </a:t>
            </a:r>
            <a:r>
              <a:rPr lang="en-US" sz="2400" dirty="0" err="1">
                <a:solidFill>
                  <a:srgbClr val="04617B"/>
                </a:solidFill>
                <a:latin typeface="Century Gothic"/>
              </a:rPr>
              <a:t>Dia</a:t>
            </a:r>
            <a:r>
              <a:rPr lang="en-US" sz="2400" dirty="0">
                <a:solidFill>
                  <a:srgbClr val="04617B"/>
                </a:solidFill>
                <a:latin typeface="Century Gothic"/>
              </a:rPr>
              <a:t> </a:t>
            </a:r>
            <a:r>
              <a:rPr lang="en-US" sz="2400" dirty="0" err="1">
                <a:solidFill>
                  <a:srgbClr val="04617B"/>
                </a:solidFill>
                <a:latin typeface="Century Gothic"/>
              </a:rPr>
              <a:t>lahir</a:t>
            </a:r>
            <a:r>
              <a:rPr lang="en-US" sz="2400" dirty="0">
                <a:solidFill>
                  <a:srgbClr val="04617B"/>
                </a:solidFill>
                <a:latin typeface="Century Gothic"/>
              </a:rPr>
              <a:t> </a:t>
            </a:r>
            <a:r>
              <a:rPr lang="en-US" sz="2400" dirty="0" err="1">
                <a:solidFill>
                  <a:srgbClr val="04617B"/>
                </a:solidFill>
                <a:latin typeface="Century Gothic"/>
              </a:rPr>
              <a:t>minggu</a:t>
            </a:r>
            <a:r>
              <a:rPr lang="en-US" sz="2400" dirty="0">
                <a:solidFill>
                  <a:srgbClr val="04617B"/>
                </a:solidFill>
                <a:latin typeface="Century Gothic"/>
              </a:rPr>
              <a:t> </a:t>
            </a:r>
            <a:r>
              <a:rPr lang="en-US" sz="2400" dirty="0" err="1">
                <a:solidFill>
                  <a:srgbClr val="04617B"/>
                </a:solidFill>
                <a:latin typeface="Century Gothic"/>
              </a:rPr>
              <a:t>pertama</a:t>
            </a:r>
            <a:r>
              <a:rPr lang="en-US" sz="2400" dirty="0">
                <a:solidFill>
                  <a:srgbClr val="04617B"/>
                </a:solidFill>
                <a:latin typeface="Century Gothic"/>
              </a:rPr>
              <a:t> di </a:t>
            </a:r>
            <a:r>
              <a:rPr lang="en-US" sz="2400" dirty="0" err="1">
                <a:solidFill>
                  <a:srgbClr val="04617B"/>
                </a:solidFill>
                <a:latin typeface="Century Gothic"/>
              </a:rPr>
              <a:t>bulan</a:t>
            </a:r>
            <a:r>
              <a:rPr lang="en-US" sz="2400" dirty="0">
                <a:solidFill>
                  <a:srgbClr val="04617B"/>
                </a:solidFill>
                <a:latin typeface="Century Gothic"/>
              </a:rPr>
              <a:t> </a:t>
            </a:r>
            <a:r>
              <a:rPr lang="en-US" sz="2400" dirty="0" err="1">
                <a:solidFill>
                  <a:srgbClr val="04617B"/>
                </a:solidFill>
                <a:latin typeface="Century Gothic"/>
              </a:rPr>
              <a:t>Agustus</a:t>
            </a:r>
            <a:r>
              <a:rPr lang="en-US" sz="2400" dirty="0">
                <a:solidFill>
                  <a:srgbClr val="04617B"/>
                </a:solidFill>
                <a:latin typeface="Century Gothic"/>
              </a:rPr>
              <a:t>. </a:t>
            </a:r>
            <a:r>
              <a:rPr lang="en-US" sz="2400" dirty="0" err="1">
                <a:solidFill>
                  <a:srgbClr val="FF0000"/>
                </a:solidFill>
                <a:latin typeface="Century Gothic"/>
              </a:rPr>
              <a:t>Konklusi</a:t>
            </a:r>
            <a:r>
              <a:rPr lang="en-US" sz="2400" dirty="0">
                <a:solidFill>
                  <a:srgbClr val="04617B"/>
                </a:solidFill>
                <a:latin typeface="Century Gothic"/>
              </a:rPr>
              <a:t> : </a:t>
            </a:r>
            <a:r>
              <a:rPr lang="en-US" sz="2400" dirty="0" err="1">
                <a:solidFill>
                  <a:srgbClr val="04617B"/>
                </a:solidFill>
                <a:latin typeface="Century Gothic"/>
              </a:rPr>
              <a:t>Zodiak</a:t>
            </a:r>
            <a:r>
              <a:rPr lang="en-US" sz="2400" dirty="0">
                <a:solidFill>
                  <a:srgbClr val="04617B"/>
                </a:solidFill>
                <a:latin typeface="Century Gothic"/>
              </a:rPr>
              <a:t> </a:t>
            </a:r>
            <a:r>
              <a:rPr lang="en-US" sz="2400" dirty="0" err="1">
                <a:solidFill>
                  <a:srgbClr val="04617B"/>
                </a:solidFill>
                <a:latin typeface="Century Gothic"/>
              </a:rPr>
              <a:t>dia</a:t>
            </a:r>
            <a:r>
              <a:rPr lang="en-US" sz="2400" dirty="0">
                <a:solidFill>
                  <a:srgbClr val="04617B"/>
                </a:solidFill>
                <a:latin typeface="Century Gothic"/>
              </a:rPr>
              <a:t> Leo</a:t>
            </a:r>
            <a:endParaRPr dirty="0"/>
          </a:p>
          <a:p>
            <a:pPr marL="457200" indent="-457200">
              <a:lnSpc>
                <a:spcPct val="100000"/>
              </a:lnSpc>
              <a:buSzPct val="100000"/>
              <a:buFont typeface="+mj-lt"/>
              <a:buAutoNum type="arabicPeriod"/>
            </a:pPr>
            <a:r>
              <a:rPr lang="en-US" sz="2400" dirty="0" err="1">
                <a:solidFill>
                  <a:srgbClr val="FF0000"/>
                </a:solidFill>
                <a:latin typeface="Century Gothic"/>
              </a:rPr>
              <a:t>Bukan</a:t>
            </a:r>
            <a:r>
              <a:rPr lang="en-US" sz="2400" dirty="0">
                <a:solidFill>
                  <a:srgbClr val="FF0000"/>
                </a:solidFill>
                <a:latin typeface="Century Gothic"/>
              </a:rPr>
              <a:t> </a:t>
            </a:r>
            <a:r>
              <a:rPr lang="en-US" sz="2400" dirty="0" err="1">
                <a:solidFill>
                  <a:srgbClr val="FF0000"/>
                </a:solidFill>
                <a:latin typeface="Century Gothic"/>
              </a:rPr>
              <a:t>argumen</a:t>
            </a:r>
            <a:r>
              <a:rPr lang="en-US" sz="2400" dirty="0">
                <a:solidFill>
                  <a:srgbClr val="04617B"/>
                </a:solidFill>
                <a:latin typeface="Century Gothic"/>
              </a:rPr>
              <a:t>. </a:t>
            </a:r>
            <a:r>
              <a:rPr lang="en-US" sz="2400" dirty="0" err="1">
                <a:solidFill>
                  <a:srgbClr val="04617B"/>
                </a:solidFill>
                <a:latin typeface="Century Gothic"/>
              </a:rPr>
              <a:t>Jika</a:t>
            </a:r>
            <a:r>
              <a:rPr lang="en-US" sz="2400" dirty="0">
                <a:solidFill>
                  <a:srgbClr val="04617B"/>
                </a:solidFill>
                <a:latin typeface="Century Gothic"/>
              </a:rPr>
              <a:t> </a:t>
            </a:r>
            <a:r>
              <a:rPr lang="en-US" sz="2400" dirty="0" err="1">
                <a:solidFill>
                  <a:srgbClr val="04617B"/>
                </a:solidFill>
                <a:latin typeface="Century Gothic"/>
              </a:rPr>
              <a:t>berupa</a:t>
            </a:r>
            <a:r>
              <a:rPr lang="en-US" sz="2400" dirty="0">
                <a:solidFill>
                  <a:srgbClr val="04617B"/>
                </a:solidFill>
                <a:latin typeface="Century Gothic"/>
              </a:rPr>
              <a:t> </a:t>
            </a:r>
            <a:r>
              <a:rPr lang="en-US" sz="2400" dirty="0" err="1">
                <a:solidFill>
                  <a:srgbClr val="04617B"/>
                </a:solidFill>
                <a:latin typeface="Century Gothic"/>
              </a:rPr>
              <a:t>argumen</a:t>
            </a:r>
            <a:r>
              <a:rPr lang="en-US" sz="2400" dirty="0">
                <a:solidFill>
                  <a:srgbClr val="04617B"/>
                </a:solidFill>
                <a:latin typeface="Century Gothic"/>
              </a:rPr>
              <a:t>, </a:t>
            </a:r>
            <a:r>
              <a:rPr lang="en-US" sz="2400" dirty="0" err="1">
                <a:solidFill>
                  <a:srgbClr val="04617B"/>
                </a:solidFill>
                <a:latin typeface="Century Gothic"/>
              </a:rPr>
              <a:t>maka</a:t>
            </a:r>
            <a:r>
              <a:rPr lang="en-US" sz="2400" dirty="0">
                <a:solidFill>
                  <a:srgbClr val="04617B"/>
                </a:solidFill>
                <a:latin typeface="Century Gothic"/>
              </a:rPr>
              <a:t> </a:t>
            </a:r>
            <a:r>
              <a:rPr lang="en-US" sz="2400" u="sng" dirty="0" err="1">
                <a:solidFill>
                  <a:srgbClr val="04617B"/>
                </a:solidFill>
                <a:latin typeface="Century Gothic"/>
              </a:rPr>
              <a:t>Premis</a:t>
            </a:r>
            <a:r>
              <a:rPr lang="en-US" sz="2400" dirty="0">
                <a:solidFill>
                  <a:srgbClr val="04617B"/>
                </a:solidFill>
                <a:latin typeface="Century Gothic"/>
              </a:rPr>
              <a:t> : </a:t>
            </a:r>
            <a:r>
              <a:rPr lang="en-US" sz="2400" dirty="0" err="1">
                <a:solidFill>
                  <a:srgbClr val="04617B"/>
                </a:solidFill>
                <a:latin typeface="Century Gothic"/>
              </a:rPr>
              <a:t>Defisit</a:t>
            </a:r>
            <a:r>
              <a:rPr lang="en-US" sz="2400" dirty="0">
                <a:solidFill>
                  <a:srgbClr val="04617B"/>
                </a:solidFill>
                <a:latin typeface="Century Gothic"/>
              </a:rPr>
              <a:t> </a:t>
            </a:r>
            <a:r>
              <a:rPr lang="en-US" sz="2400" dirty="0" err="1">
                <a:solidFill>
                  <a:srgbClr val="04617B"/>
                </a:solidFill>
                <a:latin typeface="Century Gothic"/>
              </a:rPr>
              <a:t>perdagangan</a:t>
            </a:r>
            <a:r>
              <a:rPr lang="en-US" sz="2400" dirty="0">
                <a:solidFill>
                  <a:srgbClr val="04617B"/>
                </a:solidFill>
                <a:latin typeface="Century Gothic"/>
              </a:rPr>
              <a:t> </a:t>
            </a:r>
            <a:r>
              <a:rPr lang="en-US" sz="2400" dirty="0" err="1">
                <a:solidFill>
                  <a:srgbClr val="04617B"/>
                </a:solidFill>
                <a:latin typeface="Century Gothic"/>
              </a:rPr>
              <a:t>meningkat</a:t>
            </a:r>
            <a:r>
              <a:rPr lang="en-US" sz="2400" dirty="0">
                <a:solidFill>
                  <a:srgbClr val="04617B"/>
                </a:solidFill>
                <a:latin typeface="Century Gothic"/>
              </a:rPr>
              <a:t> </a:t>
            </a:r>
            <a:r>
              <a:rPr lang="en-US" sz="2400" dirty="0" err="1">
                <a:solidFill>
                  <a:srgbClr val="04617B"/>
                </a:solidFill>
                <a:latin typeface="Century Gothic"/>
              </a:rPr>
              <a:t>setiap</a:t>
            </a:r>
            <a:r>
              <a:rPr lang="en-US" sz="2400" dirty="0">
                <a:solidFill>
                  <a:srgbClr val="04617B"/>
                </a:solidFill>
                <a:latin typeface="Century Gothic"/>
              </a:rPr>
              <a:t> </a:t>
            </a:r>
            <a:r>
              <a:rPr lang="en-US" sz="2400" dirty="0" err="1">
                <a:solidFill>
                  <a:srgbClr val="04617B"/>
                </a:solidFill>
                <a:latin typeface="Century Gothic"/>
              </a:rPr>
              <a:t>hari</a:t>
            </a:r>
            <a:r>
              <a:rPr lang="en-US" sz="2400" dirty="0">
                <a:solidFill>
                  <a:srgbClr val="04617B"/>
                </a:solidFill>
                <a:latin typeface="Century Gothic"/>
              </a:rPr>
              <a:t>. </a:t>
            </a:r>
            <a:r>
              <a:rPr lang="en-US" sz="2400" u="sng" dirty="0" err="1">
                <a:solidFill>
                  <a:srgbClr val="04617B"/>
                </a:solidFill>
                <a:latin typeface="Century Gothic"/>
              </a:rPr>
              <a:t>Konklusi</a:t>
            </a:r>
            <a:r>
              <a:rPr lang="en-US" sz="2400" dirty="0">
                <a:solidFill>
                  <a:srgbClr val="04617B"/>
                </a:solidFill>
                <a:latin typeface="Century Gothic"/>
              </a:rPr>
              <a:t> : </a:t>
            </a:r>
            <a:r>
              <a:rPr lang="en-US" sz="2400" dirty="0" err="1">
                <a:solidFill>
                  <a:srgbClr val="04617B"/>
                </a:solidFill>
                <a:latin typeface="Century Gothic"/>
              </a:rPr>
              <a:t>Ekonomi</a:t>
            </a:r>
            <a:r>
              <a:rPr lang="en-US" sz="2400" dirty="0">
                <a:solidFill>
                  <a:srgbClr val="04617B"/>
                </a:solidFill>
                <a:latin typeface="Century Gothic"/>
              </a:rPr>
              <a:t> </a:t>
            </a:r>
            <a:r>
              <a:rPr lang="en-US" sz="2400" dirty="0" err="1">
                <a:solidFill>
                  <a:srgbClr val="04617B"/>
                </a:solidFill>
                <a:latin typeface="Century Gothic"/>
              </a:rPr>
              <a:t>tidk</a:t>
            </a:r>
            <a:r>
              <a:rPr lang="en-US" sz="2400" dirty="0">
                <a:solidFill>
                  <a:srgbClr val="04617B"/>
                </a:solidFill>
                <a:latin typeface="Century Gothic"/>
              </a:rPr>
              <a:t> </a:t>
            </a:r>
            <a:r>
              <a:rPr lang="en-US" sz="2400" dirty="0" err="1">
                <a:solidFill>
                  <a:srgbClr val="04617B"/>
                </a:solidFill>
                <a:latin typeface="Century Gothic"/>
              </a:rPr>
              <a:t>bisa</a:t>
            </a:r>
            <a:r>
              <a:rPr lang="en-US" sz="2400" dirty="0">
                <a:solidFill>
                  <a:srgbClr val="04617B"/>
                </a:solidFill>
                <a:latin typeface="Century Gothic"/>
              </a:rPr>
              <a:t> </a:t>
            </a:r>
            <a:r>
              <a:rPr lang="en-US" sz="2400" dirty="0" err="1">
                <a:solidFill>
                  <a:srgbClr val="04617B"/>
                </a:solidFill>
                <a:latin typeface="Century Gothic"/>
              </a:rPr>
              <a:t>meningkat</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FF0000"/>
                </a:solidFill>
                <a:latin typeface="Century Gothic"/>
              </a:rPr>
              <a:t>Premis</a:t>
            </a:r>
            <a:r>
              <a:rPr lang="en-US" sz="2400" dirty="0">
                <a:solidFill>
                  <a:srgbClr val="04617B"/>
                </a:solidFill>
                <a:latin typeface="Century Gothic"/>
              </a:rPr>
              <a:t> : Filmy-</a:t>
            </a:r>
            <a:r>
              <a:rPr lang="en-US" sz="2400" dirty="0" err="1">
                <a:solidFill>
                  <a:srgbClr val="04617B"/>
                </a:solidFill>
                <a:latin typeface="Century Gothic"/>
              </a:rPr>
              <a:t>nya</a:t>
            </a:r>
            <a:r>
              <a:rPr lang="en-US" sz="2400" dirty="0">
                <a:solidFill>
                  <a:srgbClr val="04617B"/>
                </a:solidFill>
                <a:latin typeface="Century Gothic"/>
              </a:rPr>
              <a:t> </a:t>
            </a:r>
            <a:r>
              <a:rPr lang="en-US" sz="2400" dirty="0" err="1">
                <a:solidFill>
                  <a:srgbClr val="04617B"/>
                </a:solidFill>
                <a:latin typeface="Century Gothic"/>
              </a:rPr>
              <a:t>belum</a:t>
            </a:r>
            <a:r>
              <a:rPr lang="en-US" sz="2400" dirty="0">
                <a:solidFill>
                  <a:srgbClr val="04617B"/>
                </a:solidFill>
                <a:latin typeface="Century Gothic"/>
              </a:rPr>
              <a:t> </a:t>
            </a:r>
            <a:r>
              <a:rPr lang="en-US" sz="2400" dirty="0" err="1">
                <a:solidFill>
                  <a:srgbClr val="04617B"/>
                </a:solidFill>
                <a:latin typeface="Century Gothic"/>
              </a:rPr>
              <a:t>selesai</a:t>
            </a:r>
            <a:r>
              <a:rPr lang="en-US" sz="2400" dirty="0">
                <a:solidFill>
                  <a:srgbClr val="04617B"/>
                </a:solidFill>
                <a:latin typeface="Century Gothic"/>
              </a:rPr>
              <a:t>. </a:t>
            </a:r>
            <a:r>
              <a:rPr lang="en-US" sz="2400" dirty="0" err="1">
                <a:solidFill>
                  <a:srgbClr val="FF0000"/>
                </a:solidFill>
                <a:latin typeface="Century Gothic"/>
              </a:rPr>
              <a:t>Konklusi</a:t>
            </a:r>
            <a:r>
              <a:rPr lang="en-US" sz="2400" dirty="0">
                <a:solidFill>
                  <a:srgbClr val="04617B"/>
                </a:solidFill>
                <a:latin typeface="Century Gothic"/>
              </a:rPr>
              <a:t> : </a:t>
            </a:r>
            <a:r>
              <a:rPr lang="en-US" sz="2400" dirty="0" err="1">
                <a:solidFill>
                  <a:srgbClr val="04617B"/>
                </a:solidFill>
                <a:latin typeface="Century Gothic"/>
              </a:rPr>
              <a:t>Saya</a:t>
            </a:r>
            <a:r>
              <a:rPr lang="en-US" sz="2400" dirty="0">
                <a:solidFill>
                  <a:srgbClr val="04617B"/>
                </a:solidFill>
                <a:latin typeface="Century Gothic"/>
              </a:rPr>
              <a:t> </a:t>
            </a:r>
            <a:r>
              <a:rPr lang="en-US" sz="2400" dirty="0" err="1">
                <a:solidFill>
                  <a:srgbClr val="04617B"/>
                </a:solidFill>
                <a:latin typeface="Century Gothic"/>
              </a:rPr>
              <a:t>belum</a:t>
            </a:r>
            <a:r>
              <a:rPr lang="en-US" sz="2400" dirty="0">
                <a:solidFill>
                  <a:srgbClr val="04617B"/>
                </a:solidFill>
                <a:latin typeface="Century Gothic"/>
              </a:rPr>
              <a:t> </a:t>
            </a:r>
            <a:r>
              <a:rPr lang="en-US" sz="2400" dirty="0" err="1">
                <a:solidFill>
                  <a:srgbClr val="04617B"/>
                </a:solidFill>
                <a:latin typeface="Century Gothic"/>
              </a:rPr>
              <a:t>mau</a:t>
            </a:r>
            <a:r>
              <a:rPr lang="en-US" sz="2400" dirty="0">
                <a:solidFill>
                  <a:srgbClr val="04617B"/>
                </a:solidFill>
                <a:latin typeface="Century Gothic"/>
              </a:rPr>
              <a:t> </a:t>
            </a:r>
            <a:r>
              <a:rPr lang="en-US" sz="2400" dirty="0" err="1">
                <a:solidFill>
                  <a:srgbClr val="04617B"/>
                </a:solidFill>
                <a:latin typeface="Century Gothic"/>
              </a:rPr>
              <a:t>tidur</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u="sng" dirty="0" err="1" smtClean="0">
                <a:solidFill>
                  <a:srgbClr val="FF0000"/>
                </a:solidFill>
                <a:latin typeface="Century Gothic"/>
              </a:rPr>
              <a:t>Premis</a:t>
            </a:r>
            <a:r>
              <a:rPr lang="en-US" sz="2400" dirty="0" smtClean="0">
                <a:solidFill>
                  <a:srgbClr val="FF0000"/>
                </a:solidFill>
                <a:latin typeface="Century Gothic"/>
              </a:rPr>
              <a:t> </a:t>
            </a:r>
            <a:r>
              <a:rPr lang="en-US" sz="2400" dirty="0">
                <a:solidFill>
                  <a:srgbClr val="FF0000"/>
                </a:solidFill>
                <a:latin typeface="Century Gothic"/>
              </a:rPr>
              <a:t>: </a:t>
            </a:r>
            <a:r>
              <a:rPr lang="en-US" sz="2400" dirty="0" err="1">
                <a:solidFill>
                  <a:srgbClr val="04617B"/>
                </a:solidFill>
                <a:latin typeface="Century Gothic"/>
              </a:rPr>
              <a:t>Dia</a:t>
            </a:r>
            <a:r>
              <a:rPr lang="en-US" sz="2400" dirty="0">
                <a:solidFill>
                  <a:srgbClr val="04617B"/>
                </a:solidFill>
                <a:latin typeface="Century Gothic"/>
              </a:rPr>
              <a:t> </a:t>
            </a:r>
            <a:r>
              <a:rPr lang="en-US" sz="2400" dirty="0" err="1">
                <a:solidFill>
                  <a:srgbClr val="04617B"/>
                </a:solidFill>
                <a:latin typeface="Century Gothic"/>
              </a:rPr>
              <a:t>bernafas</a:t>
            </a:r>
            <a:r>
              <a:rPr lang="en-US" sz="2400" dirty="0">
                <a:solidFill>
                  <a:srgbClr val="04617B"/>
                </a:solidFill>
                <a:latin typeface="Century Gothic"/>
              </a:rPr>
              <a:t>.</a:t>
            </a:r>
            <a:r>
              <a:rPr lang="en-US" sz="2400" dirty="0">
                <a:solidFill>
                  <a:srgbClr val="FF0000"/>
                </a:solidFill>
                <a:latin typeface="Century Gothic"/>
              </a:rPr>
              <a:t> </a:t>
            </a:r>
            <a:r>
              <a:rPr lang="en-US" sz="2400" u="sng" dirty="0" err="1">
                <a:solidFill>
                  <a:srgbClr val="FF0000"/>
                </a:solidFill>
                <a:latin typeface="Century Gothic"/>
              </a:rPr>
              <a:t>Konklusi</a:t>
            </a:r>
            <a:r>
              <a:rPr lang="en-US" sz="2400" dirty="0">
                <a:solidFill>
                  <a:srgbClr val="FF0000"/>
                </a:solidFill>
                <a:latin typeface="Century Gothic"/>
              </a:rPr>
              <a:t> </a:t>
            </a:r>
            <a:r>
              <a:rPr lang="en-US" sz="2400" dirty="0">
                <a:solidFill>
                  <a:srgbClr val="04617B"/>
                </a:solidFill>
                <a:latin typeface="Century Gothic"/>
              </a:rPr>
              <a:t>: </a:t>
            </a:r>
            <a:r>
              <a:rPr lang="en-US" sz="2400" dirty="0" err="1">
                <a:solidFill>
                  <a:srgbClr val="04617B"/>
                </a:solidFill>
                <a:latin typeface="Century Gothic"/>
              </a:rPr>
              <a:t>Dia</a:t>
            </a:r>
            <a:r>
              <a:rPr lang="en-US" sz="2400" dirty="0">
                <a:solidFill>
                  <a:srgbClr val="04617B"/>
                </a:solidFill>
                <a:latin typeface="Century Gothic"/>
              </a:rPr>
              <a:t> </a:t>
            </a:r>
            <a:r>
              <a:rPr lang="en-US" sz="2400" dirty="0" err="1">
                <a:solidFill>
                  <a:srgbClr val="04617B"/>
                </a:solidFill>
                <a:latin typeface="Century Gothic"/>
              </a:rPr>
              <a:t>hidup</a:t>
            </a:r>
            <a:r>
              <a:rPr lang="en-US" sz="2400" dirty="0">
                <a:solidFill>
                  <a:srgbClr val="04617B"/>
                </a:solidFill>
                <a:latin typeface="Century Gothic"/>
              </a:rPr>
              <a:t>.</a:t>
            </a:r>
            <a:endParaRPr dirty="0"/>
          </a:p>
          <a:p>
            <a:pPr marL="457200" indent="-457200">
              <a:lnSpc>
                <a:spcPct val="100000"/>
              </a:lnSpc>
              <a:buSzPct val="100000"/>
              <a:buFont typeface="+mj-lt"/>
              <a:buAutoNum type="arabicPeriod"/>
            </a:pPr>
            <a:r>
              <a:rPr lang="en-US" sz="2400" dirty="0" err="1">
                <a:solidFill>
                  <a:srgbClr val="FF0000"/>
                </a:solidFill>
                <a:latin typeface="Century Gothic"/>
              </a:rPr>
              <a:t>Bukan</a:t>
            </a:r>
            <a:r>
              <a:rPr lang="en-US" sz="2400" dirty="0">
                <a:solidFill>
                  <a:srgbClr val="FF0000"/>
                </a:solidFill>
                <a:latin typeface="Century Gothic"/>
              </a:rPr>
              <a:t> </a:t>
            </a:r>
            <a:r>
              <a:rPr lang="en-US" sz="2400" dirty="0" err="1">
                <a:solidFill>
                  <a:srgbClr val="FF0000"/>
                </a:solidFill>
                <a:latin typeface="Century Gothic"/>
              </a:rPr>
              <a:t>argumen</a:t>
            </a:r>
            <a:endParaRPr dirty="0"/>
          </a:p>
          <a:p>
            <a:pPr>
              <a:lnSpc>
                <a:spcPct val="100000"/>
              </a:lnSpc>
            </a:pPr>
            <a:endParaRPr dirty="0"/>
          </a:p>
        </p:txBody>
      </p:sp>
      <p:sp>
        <p:nvSpPr>
          <p:cNvPr id="17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78" name="CustomShape 4"/>
          <p:cNvSpPr/>
          <p:nvPr/>
        </p:nvSpPr>
        <p:spPr>
          <a:xfrm>
            <a:off x="4649040" y="224640"/>
            <a:ext cx="1331280" cy="364320"/>
          </a:xfrm>
          <a:prstGeom prst="rect">
            <a:avLst/>
          </a:prstGeom>
        </p:spPr>
        <p:txBody>
          <a:bodyPr lIns="90000" tIns="45000" rIns="90000" bIns="45000" anchor="ctr"/>
          <a:lstStyle/>
          <a:p>
            <a:pPr>
              <a:lnSpc>
                <a:spcPct val="100000"/>
              </a:lnSpc>
            </a:pPr>
            <a:fld id="{91BD1E45-1F76-40C8-878D-D1B65229A03F}" type="slidenum">
              <a:rPr lang="en-US" sz="1200">
                <a:solidFill>
                  <a:srgbClr val="FEFEFE"/>
                </a:solidFill>
                <a:latin typeface="Century Gothic"/>
              </a:rPr>
              <a:t>27</a:t>
            </a:fld>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CustomShape 1"/>
          <p:cNvSpPr/>
          <p:nvPr/>
        </p:nvSpPr>
        <p:spPr>
          <a:xfrm>
            <a:off x="1016177" y="116632"/>
            <a:ext cx="7023960" cy="1142280"/>
          </a:xfrm>
          <a:prstGeom prst="rect">
            <a:avLst/>
          </a:prstGeom>
        </p:spPr>
        <p:txBody>
          <a:bodyPr lIns="90000" tIns="45000" rIns="90000" bIns="45000" anchor="b"/>
          <a:lstStyle/>
          <a:p>
            <a:pPr>
              <a:lnSpc>
                <a:spcPct val="100000"/>
              </a:lnSpc>
            </a:pPr>
            <a:r>
              <a:rPr lang="en-US" sz="4000" b="1" dirty="0" err="1">
                <a:solidFill>
                  <a:srgbClr val="0F6FC6"/>
                </a:solidFill>
                <a:latin typeface="Century Gothic"/>
              </a:rPr>
              <a:t>Pernyataan</a:t>
            </a:r>
            <a:r>
              <a:rPr lang="en-US" sz="4000" b="1" dirty="0">
                <a:solidFill>
                  <a:srgbClr val="0F6FC6"/>
                </a:solidFill>
                <a:latin typeface="Century Gothic"/>
              </a:rPr>
              <a:t> (</a:t>
            </a:r>
            <a:r>
              <a:rPr lang="en-US" sz="4000" b="1" dirty="0" err="1">
                <a:solidFill>
                  <a:srgbClr val="0F6FC6"/>
                </a:solidFill>
                <a:latin typeface="Century Gothic"/>
              </a:rPr>
              <a:t>Proposisi</a:t>
            </a:r>
            <a:r>
              <a:rPr lang="en-US" sz="4000" b="1" dirty="0">
                <a:solidFill>
                  <a:srgbClr val="0F6FC6"/>
                </a:solidFill>
                <a:latin typeface="Century Gothic"/>
              </a:rPr>
              <a:t>)</a:t>
            </a:r>
            <a:endParaRPr dirty="0"/>
          </a:p>
        </p:txBody>
      </p:sp>
      <p:sp>
        <p:nvSpPr>
          <p:cNvPr id="180" name="CustomShape 2"/>
          <p:cNvSpPr/>
          <p:nvPr/>
        </p:nvSpPr>
        <p:spPr>
          <a:xfrm>
            <a:off x="1060647" y="1556792"/>
            <a:ext cx="6776640" cy="3508200"/>
          </a:xfrm>
          <a:prstGeom prst="rect">
            <a:avLst/>
          </a:prstGeom>
        </p:spPr>
        <p:txBody>
          <a:bodyPr lIns="90000" tIns="45000" rIns="90000" bIns="45000"/>
          <a:lstStyle/>
          <a:p>
            <a:pPr marL="342900" indent="-342900">
              <a:lnSpc>
                <a:spcPct val="100000"/>
              </a:lnSpc>
              <a:buSzPct val="100000"/>
              <a:buFont typeface="Wingdings" pitchFamily="2" charset="2"/>
              <a:buChar char="Ø"/>
            </a:pPr>
            <a:r>
              <a:rPr lang="en-US" sz="2400" dirty="0">
                <a:solidFill>
                  <a:srgbClr val="FF0000"/>
                </a:solidFill>
                <a:latin typeface="Century Gothic"/>
              </a:rPr>
              <a:t>Kata</a:t>
            </a:r>
            <a:r>
              <a:rPr lang="en-US" sz="2400" dirty="0">
                <a:solidFill>
                  <a:srgbClr val="04617B"/>
                </a:solidFill>
                <a:latin typeface="Century Gothic"/>
              </a:rPr>
              <a:t> </a:t>
            </a:r>
            <a:r>
              <a:rPr lang="en-US" sz="2400" dirty="0" err="1">
                <a:solidFill>
                  <a:srgbClr val="04617B"/>
                </a:solidFill>
                <a:latin typeface="Century Gothic"/>
              </a:rPr>
              <a:t>merupakan</a:t>
            </a:r>
            <a:r>
              <a:rPr lang="en-US" sz="2400" dirty="0">
                <a:solidFill>
                  <a:srgbClr val="04617B"/>
                </a:solidFill>
                <a:latin typeface="Century Gothic"/>
              </a:rPr>
              <a:t> </a:t>
            </a:r>
            <a:r>
              <a:rPr lang="en-US" sz="2400" dirty="0" err="1">
                <a:solidFill>
                  <a:srgbClr val="04617B"/>
                </a:solidFill>
                <a:latin typeface="Century Gothic"/>
              </a:rPr>
              <a:t>rangkaian</a:t>
            </a:r>
            <a:r>
              <a:rPr lang="en-US" sz="2400" dirty="0">
                <a:solidFill>
                  <a:srgbClr val="04617B"/>
                </a:solidFill>
                <a:latin typeface="Century Gothic"/>
              </a:rPr>
              <a:t> </a:t>
            </a:r>
            <a:r>
              <a:rPr lang="en-US" sz="2400" dirty="0" err="1">
                <a:solidFill>
                  <a:srgbClr val="04617B"/>
                </a:solidFill>
                <a:latin typeface="Century Gothic"/>
              </a:rPr>
              <a:t>huruf</a:t>
            </a:r>
            <a:r>
              <a:rPr lang="en-US" sz="2400" dirty="0">
                <a:solidFill>
                  <a:srgbClr val="04617B"/>
                </a:solidFill>
                <a:latin typeface="Century Gothic"/>
              </a:rPr>
              <a:t> yang </a:t>
            </a:r>
            <a:r>
              <a:rPr lang="en-US" sz="2400" dirty="0" err="1">
                <a:solidFill>
                  <a:srgbClr val="04617B"/>
                </a:solidFill>
                <a:latin typeface="Century Gothic"/>
              </a:rPr>
              <a:t>mengandung</a:t>
            </a:r>
            <a:r>
              <a:rPr lang="en-US" sz="2400" dirty="0">
                <a:solidFill>
                  <a:srgbClr val="04617B"/>
                </a:solidFill>
                <a:latin typeface="Century Gothic"/>
              </a:rPr>
              <a:t> </a:t>
            </a:r>
            <a:r>
              <a:rPr lang="en-US" sz="2400" dirty="0" err="1">
                <a:solidFill>
                  <a:srgbClr val="04617B"/>
                </a:solidFill>
                <a:latin typeface="Century Gothic"/>
              </a:rPr>
              <a:t>arti</a:t>
            </a:r>
            <a:r>
              <a:rPr lang="en-US" sz="2400" dirty="0">
                <a:solidFill>
                  <a:srgbClr val="04617B"/>
                </a:solidFill>
                <a:latin typeface="Century Gothic"/>
              </a:rPr>
              <a:t>, </a:t>
            </a:r>
            <a:r>
              <a:rPr lang="en-US" sz="2400" dirty="0" err="1">
                <a:solidFill>
                  <a:srgbClr val="04617B"/>
                </a:solidFill>
                <a:latin typeface="Century Gothic"/>
              </a:rPr>
              <a:t>sedangkan</a:t>
            </a:r>
            <a:r>
              <a:rPr lang="en-US" sz="2400" dirty="0">
                <a:solidFill>
                  <a:srgbClr val="04617B"/>
                </a:solidFill>
                <a:latin typeface="Century Gothic"/>
              </a:rPr>
              <a:t> </a:t>
            </a:r>
            <a:r>
              <a:rPr lang="en-US" sz="2400" dirty="0" err="1">
                <a:solidFill>
                  <a:srgbClr val="FF0000"/>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kumpulan</a:t>
            </a:r>
            <a:r>
              <a:rPr lang="en-US" sz="2400" dirty="0">
                <a:solidFill>
                  <a:srgbClr val="04617B"/>
                </a:solidFill>
                <a:latin typeface="Century Gothic"/>
              </a:rPr>
              <a:t> kata yang </a:t>
            </a:r>
            <a:r>
              <a:rPr lang="en-US" sz="2400" dirty="0" err="1">
                <a:solidFill>
                  <a:srgbClr val="04617B"/>
                </a:solidFill>
                <a:latin typeface="Century Gothic"/>
              </a:rPr>
              <a:t>disusun</a:t>
            </a:r>
            <a:r>
              <a:rPr lang="en-US" sz="2400" dirty="0">
                <a:solidFill>
                  <a:srgbClr val="04617B"/>
                </a:solidFill>
                <a:latin typeface="Century Gothic"/>
              </a:rPr>
              <a:t> </a:t>
            </a:r>
            <a:r>
              <a:rPr lang="en-US" sz="2400" dirty="0" err="1">
                <a:solidFill>
                  <a:srgbClr val="04617B"/>
                </a:solidFill>
                <a:latin typeface="Century Gothic"/>
              </a:rPr>
              <a:t>menurut</a:t>
            </a:r>
            <a:r>
              <a:rPr lang="en-US" sz="2400" dirty="0">
                <a:solidFill>
                  <a:srgbClr val="04617B"/>
                </a:solidFill>
                <a:latin typeface="Century Gothic"/>
              </a:rPr>
              <a:t> </a:t>
            </a:r>
            <a:r>
              <a:rPr lang="en-US" sz="2400" dirty="0" err="1">
                <a:solidFill>
                  <a:srgbClr val="04617B"/>
                </a:solidFill>
                <a:latin typeface="Century Gothic"/>
              </a:rPr>
              <a:t>aturan</a:t>
            </a:r>
            <a:r>
              <a:rPr lang="en-US" sz="2400" dirty="0">
                <a:solidFill>
                  <a:srgbClr val="04617B"/>
                </a:solidFill>
                <a:latin typeface="Century Gothic"/>
              </a:rPr>
              <a:t> </a:t>
            </a:r>
            <a:r>
              <a:rPr lang="en-US" sz="2400" dirty="0" err="1">
                <a:solidFill>
                  <a:srgbClr val="04617B"/>
                </a:solidFill>
                <a:latin typeface="Century Gothic"/>
              </a:rPr>
              <a:t>tata</a:t>
            </a:r>
            <a:r>
              <a:rPr lang="en-US" sz="2400" dirty="0">
                <a:solidFill>
                  <a:srgbClr val="04617B"/>
                </a:solidFill>
                <a:latin typeface="Century Gothic"/>
              </a:rPr>
              <a:t> </a:t>
            </a:r>
            <a:r>
              <a:rPr lang="en-US" sz="2400" dirty="0" err="1">
                <a:solidFill>
                  <a:srgbClr val="04617B"/>
                </a:solidFill>
                <a:latin typeface="Century Gothic"/>
              </a:rPr>
              <a:t>bahasa</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mengandung</a:t>
            </a:r>
            <a:r>
              <a:rPr lang="en-US" sz="2400" dirty="0">
                <a:solidFill>
                  <a:srgbClr val="04617B"/>
                </a:solidFill>
                <a:latin typeface="Century Gothic"/>
              </a:rPr>
              <a:t> </a:t>
            </a:r>
            <a:r>
              <a:rPr lang="en-US" sz="2400" dirty="0" err="1">
                <a:solidFill>
                  <a:srgbClr val="04617B"/>
                </a:solidFill>
                <a:latin typeface="Century Gothic"/>
              </a:rPr>
              <a:t>arti</a:t>
            </a:r>
            <a:r>
              <a:rPr lang="en-US" sz="2400" dirty="0">
                <a:solidFill>
                  <a:srgbClr val="04617B"/>
                </a:solidFill>
                <a:latin typeface="Century Gothic"/>
              </a:rPr>
              <a:t>. </a:t>
            </a:r>
            <a:endParaRPr dirty="0"/>
          </a:p>
          <a:p>
            <a:pPr marL="342900" indent="-342900">
              <a:lnSpc>
                <a:spcPct val="100000"/>
              </a:lnSpc>
              <a:buSzPct val="100000"/>
              <a:buFont typeface="Wingdings" pitchFamily="2" charset="2"/>
              <a:buChar char="Ø"/>
            </a:pPr>
            <a:r>
              <a:rPr lang="en-US" sz="2400" dirty="0">
                <a:solidFill>
                  <a:srgbClr val="04617B"/>
                </a:solidFill>
                <a:latin typeface="Century Gothic"/>
              </a:rPr>
              <a:t>Di </a:t>
            </a: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matematika</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semua</a:t>
            </a:r>
            <a:r>
              <a:rPr lang="en-US" sz="2400" dirty="0">
                <a:solidFill>
                  <a:srgbClr val="04617B"/>
                </a:solidFill>
                <a:latin typeface="Century Gothic"/>
              </a:rPr>
              <a:t> </a:t>
            </a:r>
            <a:r>
              <a:rPr lang="en-US" sz="2400" dirty="0" err="1">
                <a:solidFill>
                  <a:srgbClr val="04617B"/>
                </a:solidFill>
                <a:latin typeface="Century Gothic"/>
              </a:rPr>
              <a:t>pernyataan</a:t>
            </a:r>
            <a:r>
              <a:rPr lang="en-US" sz="2400" dirty="0">
                <a:solidFill>
                  <a:srgbClr val="04617B"/>
                </a:solidFill>
                <a:latin typeface="Century Gothic"/>
              </a:rPr>
              <a:t> yang </a:t>
            </a:r>
            <a:r>
              <a:rPr lang="en-US" sz="2400" dirty="0" err="1">
                <a:solidFill>
                  <a:srgbClr val="04617B"/>
                </a:solidFill>
                <a:latin typeface="Century Gothic"/>
              </a:rPr>
              <a:t>bernilai</a:t>
            </a:r>
            <a:r>
              <a:rPr lang="en-US" sz="2400" dirty="0">
                <a:solidFill>
                  <a:srgbClr val="04617B"/>
                </a:solidFill>
                <a:latin typeface="Century Gothic"/>
              </a:rPr>
              <a:t> </a:t>
            </a:r>
            <a:r>
              <a:rPr lang="en-US" sz="2400" dirty="0" err="1">
                <a:solidFill>
                  <a:srgbClr val="04617B"/>
                </a:solidFill>
                <a:latin typeface="Century Gothic"/>
              </a:rPr>
              <a:t>benar</a:t>
            </a:r>
            <a:r>
              <a:rPr lang="en-US" sz="2400" dirty="0">
                <a:solidFill>
                  <a:srgbClr val="04617B"/>
                </a:solidFill>
                <a:latin typeface="Century Gothic"/>
              </a:rPr>
              <a:t> </a:t>
            </a:r>
            <a:r>
              <a:rPr lang="en-US" sz="2400" dirty="0" err="1">
                <a:solidFill>
                  <a:srgbClr val="04617B"/>
                </a:solidFill>
                <a:latin typeface="Century Gothic"/>
              </a:rPr>
              <a:t>atau</a:t>
            </a:r>
            <a:r>
              <a:rPr lang="en-US" sz="2400" dirty="0">
                <a:solidFill>
                  <a:srgbClr val="04617B"/>
                </a:solidFill>
                <a:latin typeface="Century Gothic"/>
              </a:rPr>
              <a:t> </a:t>
            </a:r>
            <a:r>
              <a:rPr lang="en-US" sz="2400" dirty="0" err="1">
                <a:solidFill>
                  <a:srgbClr val="04617B"/>
                </a:solidFill>
                <a:latin typeface="Century Gothic"/>
              </a:rPr>
              <a:t>salah</a:t>
            </a:r>
            <a:r>
              <a:rPr lang="en-US" sz="2400" dirty="0">
                <a:solidFill>
                  <a:srgbClr val="04617B"/>
                </a:solidFill>
                <a:latin typeface="Century Gothic"/>
              </a:rPr>
              <a:t> </a:t>
            </a:r>
            <a:r>
              <a:rPr lang="en-US" sz="2400" dirty="0" err="1">
                <a:solidFill>
                  <a:srgbClr val="04617B"/>
                </a:solidFill>
                <a:latin typeface="Century Gothic"/>
              </a:rPr>
              <a:t>saja</a:t>
            </a:r>
            <a:r>
              <a:rPr lang="en-US" sz="2400" dirty="0">
                <a:solidFill>
                  <a:srgbClr val="04617B"/>
                </a:solidFill>
                <a:latin typeface="Century Gothic"/>
              </a:rPr>
              <a:t> yang </a:t>
            </a:r>
            <a:r>
              <a:rPr lang="en-US" sz="2400" dirty="0" err="1">
                <a:solidFill>
                  <a:srgbClr val="04617B"/>
                </a:solidFill>
                <a:latin typeface="Century Gothic"/>
              </a:rPr>
              <a:t>digunakan</a:t>
            </a:r>
            <a:r>
              <a:rPr lang="en-US" sz="2400" dirty="0">
                <a:solidFill>
                  <a:srgbClr val="04617B"/>
                </a:solidFill>
                <a:latin typeface="Century Gothic"/>
              </a:rPr>
              <a:t> </a:t>
            </a: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penalaran</a:t>
            </a:r>
            <a:r>
              <a:rPr lang="en-US" sz="2400" dirty="0">
                <a:solidFill>
                  <a:srgbClr val="04617B"/>
                </a:solidFill>
                <a:latin typeface="Century Gothic"/>
              </a:rPr>
              <a:t>.</a:t>
            </a:r>
            <a:endParaRPr dirty="0"/>
          </a:p>
          <a:p>
            <a:pPr marL="342900" indent="-342900">
              <a:lnSpc>
                <a:spcPct val="100000"/>
              </a:lnSpc>
              <a:buSzPct val="100000"/>
              <a:buFont typeface="Wingdings" pitchFamily="2" charset="2"/>
              <a:buChar char="Ø"/>
            </a:pPr>
            <a:r>
              <a:rPr lang="en-US" sz="2400" dirty="0" err="1">
                <a:solidFill>
                  <a:srgbClr val="04617B"/>
                </a:solidFill>
                <a:latin typeface="Century Gothic"/>
              </a:rPr>
              <a:t>Pernyataan</a:t>
            </a:r>
            <a:r>
              <a:rPr lang="en-US" sz="2400" dirty="0">
                <a:solidFill>
                  <a:srgbClr val="04617B"/>
                </a:solidFill>
                <a:latin typeface="Century Gothic"/>
              </a:rPr>
              <a:t> </a:t>
            </a:r>
            <a:r>
              <a:rPr lang="en-US" sz="2400" dirty="0" err="1">
                <a:solidFill>
                  <a:srgbClr val="04617B"/>
                </a:solidFill>
                <a:latin typeface="Century Gothic"/>
              </a:rPr>
              <a:t>disebut</a:t>
            </a:r>
            <a:r>
              <a:rPr lang="en-US" sz="2400" dirty="0">
                <a:solidFill>
                  <a:srgbClr val="04617B"/>
                </a:solidFill>
                <a:latin typeface="Century Gothic"/>
              </a:rPr>
              <a:t> </a:t>
            </a:r>
            <a:r>
              <a:rPr lang="en-US" sz="2400" dirty="0" err="1">
                <a:solidFill>
                  <a:srgbClr val="04617B"/>
                </a:solidFill>
                <a:latin typeface="Century Gothic"/>
              </a:rPr>
              <a:t>juga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deklaratif</a:t>
            </a:r>
            <a:r>
              <a:rPr lang="en-US" sz="2400" dirty="0">
                <a:solidFill>
                  <a:srgbClr val="04617B"/>
                </a:solidFill>
                <a:latin typeface="Century Gothic"/>
              </a:rPr>
              <a:t> </a:t>
            </a:r>
            <a:r>
              <a:rPr lang="en-US" sz="2400" dirty="0" err="1">
                <a:solidFill>
                  <a:srgbClr val="04617B"/>
                </a:solidFill>
                <a:latin typeface="Century Gothic"/>
              </a:rPr>
              <a:t>yaitu</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yang </a:t>
            </a:r>
            <a:r>
              <a:rPr lang="en-US" sz="2400" dirty="0" err="1">
                <a:solidFill>
                  <a:srgbClr val="04617B"/>
                </a:solidFill>
                <a:latin typeface="Century Gothic"/>
              </a:rPr>
              <a:t>bersifat</a:t>
            </a:r>
            <a:r>
              <a:rPr lang="en-US" sz="2400" dirty="0">
                <a:solidFill>
                  <a:srgbClr val="04617B"/>
                </a:solidFill>
                <a:latin typeface="Century Gothic"/>
              </a:rPr>
              <a:t> </a:t>
            </a:r>
            <a:r>
              <a:rPr lang="en-US" sz="2400" dirty="0" err="1">
                <a:solidFill>
                  <a:srgbClr val="04617B"/>
                </a:solidFill>
                <a:latin typeface="Century Gothic"/>
              </a:rPr>
              <a:t>menerangkan</a:t>
            </a:r>
            <a:r>
              <a:rPr lang="en-US" sz="2400" dirty="0">
                <a:solidFill>
                  <a:srgbClr val="04617B"/>
                </a:solidFill>
                <a:latin typeface="Century Gothic"/>
              </a:rPr>
              <a:t>. </a:t>
            </a:r>
            <a:endParaRPr dirty="0"/>
          </a:p>
          <a:p>
            <a:pPr marL="342900" indent="-342900">
              <a:lnSpc>
                <a:spcPct val="100000"/>
              </a:lnSpc>
              <a:buSzPct val="100000"/>
              <a:buFont typeface="Wingdings" pitchFamily="2" charset="2"/>
              <a:buChar char="Ø"/>
            </a:pPr>
            <a:r>
              <a:rPr lang="en-US" sz="2400" dirty="0" err="1">
                <a:solidFill>
                  <a:srgbClr val="04617B"/>
                </a:solidFill>
                <a:latin typeface="Century Gothic"/>
              </a:rPr>
              <a:t>Disebut</a:t>
            </a:r>
            <a:r>
              <a:rPr lang="en-US" sz="2400" dirty="0">
                <a:solidFill>
                  <a:srgbClr val="04617B"/>
                </a:solidFill>
                <a:latin typeface="Century Gothic"/>
              </a:rPr>
              <a:t> </a:t>
            </a:r>
            <a:r>
              <a:rPr lang="en-US" sz="2400" dirty="0" err="1">
                <a:solidFill>
                  <a:srgbClr val="04617B"/>
                </a:solidFill>
                <a:latin typeface="Century Gothic"/>
              </a:rPr>
              <a:t>juga</a:t>
            </a:r>
            <a:r>
              <a:rPr lang="en-US" sz="2400" dirty="0">
                <a:solidFill>
                  <a:srgbClr val="04617B"/>
                </a:solidFill>
                <a:latin typeface="Century Gothic"/>
              </a:rPr>
              <a:t> </a:t>
            </a:r>
            <a:r>
              <a:rPr lang="en-US" sz="2400" dirty="0" err="1">
                <a:solidFill>
                  <a:srgbClr val="04617B"/>
                </a:solidFill>
                <a:latin typeface="Century Gothic"/>
              </a:rPr>
              <a:t>proposisi</a:t>
            </a:r>
            <a:r>
              <a:rPr lang="en-US" sz="2400" dirty="0">
                <a:solidFill>
                  <a:srgbClr val="04617B"/>
                </a:solidFill>
                <a:latin typeface="Century Gothic"/>
              </a:rPr>
              <a:t>.</a:t>
            </a:r>
            <a:endParaRPr dirty="0"/>
          </a:p>
        </p:txBody>
      </p:sp>
      <p:sp>
        <p:nvSpPr>
          <p:cNvPr id="18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82" name="CustomShape 4"/>
          <p:cNvSpPr/>
          <p:nvPr/>
        </p:nvSpPr>
        <p:spPr>
          <a:xfrm>
            <a:off x="4649040" y="224640"/>
            <a:ext cx="1331280" cy="364320"/>
          </a:xfrm>
          <a:prstGeom prst="rect">
            <a:avLst/>
          </a:prstGeom>
        </p:spPr>
        <p:txBody>
          <a:bodyPr lIns="90000" tIns="45000" rIns="90000" bIns="45000" anchor="ctr"/>
          <a:lstStyle/>
          <a:p>
            <a:pPr>
              <a:lnSpc>
                <a:spcPct val="100000"/>
              </a:lnSpc>
            </a:pPr>
            <a:fld id="{B1DDB920-B252-4C62-A088-1F7A9DBF1062}" type="slidenum">
              <a:rPr lang="en-US" sz="1200">
                <a:solidFill>
                  <a:srgbClr val="FEFEFE"/>
                </a:solidFill>
                <a:latin typeface="Century Gothic"/>
              </a:rPr>
              <a:t>28</a:t>
            </a:fld>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CustomShape 1"/>
          <p:cNvSpPr/>
          <p:nvPr/>
        </p:nvSpPr>
        <p:spPr>
          <a:xfrm>
            <a:off x="919980" y="247888"/>
            <a:ext cx="7023960" cy="1142280"/>
          </a:xfrm>
          <a:prstGeom prst="rect">
            <a:avLst/>
          </a:prstGeom>
        </p:spPr>
        <p:txBody>
          <a:bodyPr lIns="90000" tIns="45000" rIns="90000" bIns="45000" anchor="b"/>
          <a:lstStyle/>
          <a:p>
            <a:pPr>
              <a:lnSpc>
                <a:spcPct val="100000"/>
              </a:lnSpc>
            </a:pPr>
            <a:r>
              <a:rPr lang="en-US" sz="4000" b="1" dirty="0" err="1">
                <a:solidFill>
                  <a:srgbClr val="0F6FC6"/>
                </a:solidFill>
                <a:latin typeface="Century Gothic"/>
              </a:rPr>
              <a:t>Pernyataan</a:t>
            </a:r>
            <a:r>
              <a:rPr lang="en-US" sz="4000" b="1" dirty="0">
                <a:solidFill>
                  <a:srgbClr val="0F6FC6"/>
                </a:solidFill>
                <a:latin typeface="Century Gothic"/>
              </a:rPr>
              <a:t> (</a:t>
            </a:r>
            <a:r>
              <a:rPr lang="en-US" sz="4000" b="1" dirty="0" err="1">
                <a:solidFill>
                  <a:srgbClr val="0F6FC6"/>
                </a:solidFill>
                <a:latin typeface="Century Gothic"/>
              </a:rPr>
              <a:t>Proposisi</a:t>
            </a:r>
            <a:r>
              <a:rPr lang="en-US" sz="4000" b="1" dirty="0">
                <a:solidFill>
                  <a:srgbClr val="0F6FC6"/>
                </a:solidFill>
                <a:latin typeface="Century Gothic"/>
              </a:rPr>
              <a:t>)</a:t>
            </a:r>
            <a:endParaRPr dirty="0"/>
          </a:p>
        </p:txBody>
      </p:sp>
      <p:sp>
        <p:nvSpPr>
          <p:cNvPr id="184" name="CustomShape 2"/>
          <p:cNvSpPr/>
          <p:nvPr/>
        </p:nvSpPr>
        <p:spPr>
          <a:xfrm>
            <a:off x="1043640" y="1700808"/>
            <a:ext cx="6776640" cy="4131192"/>
          </a:xfrm>
          <a:prstGeom prst="rect">
            <a:avLst/>
          </a:prstGeom>
        </p:spPr>
        <p:txBody>
          <a:bodyPr lIns="90000" tIns="45000" rIns="90000" bIns="45000"/>
          <a:lstStyle/>
          <a:p>
            <a:pPr>
              <a:lnSpc>
                <a:spcPct val="100000"/>
              </a:lnSpc>
              <a:buSzPct val="25000"/>
            </a:pPr>
            <a:r>
              <a:rPr lang="en-US" sz="2400" dirty="0" err="1">
                <a:solidFill>
                  <a:srgbClr val="04617B"/>
                </a:solidFill>
                <a:latin typeface="Century Gothic"/>
              </a:rPr>
              <a:t>Pernyataan</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Deklaratif</a:t>
            </a:r>
            <a:r>
              <a:rPr lang="en-US" sz="2400" dirty="0">
                <a:solidFill>
                  <a:srgbClr val="04617B"/>
                </a:solidFill>
                <a:latin typeface="Century Gothic"/>
              </a:rPr>
              <a:t>/ </a:t>
            </a:r>
            <a:r>
              <a:rPr lang="en-US" sz="2400" dirty="0" err="1">
                <a:solidFill>
                  <a:srgbClr val="04617B"/>
                </a:solidFill>
                <a:latin typeface="Century Gothic"/>
              </a:rPr>
              <a:t>Proposisi</a:t>
            </a:r>
            <a:r>
              <a:rPr lang="en-US" sz="2400" dirty="0">
                <a:solidFill>
                  <a:srgbClr val="04617B"/>
                </a:solidFill>
                <a:latin typeface="Century Gothic"/>
              </a:rPr>
              <a:t>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yang </a:t>
            </a:r>
            <a:r>
              <a:rPr lang="en-US" sz="2400" dirty="0" err="1">
                <a:solidFill>
                  <a:srgbClr val="04617B"/>
                </a:solidFill>
                <a:latin typeface="Century Gothic"/>
              </a:rPr>
              <a:t>bernilai</a:t>
            </a:r>
            <a:r>
              <a:rPr lang="en-US" sz="2400" dirty="0">
                <a:solidFill>
                  <a:srgbClr val="04617B"/>
                </a:solidFill>
                <a:latin typeface="Century Gothic"/>
              </a:rPr>
              <a:t> </a:t>
            </a:r>
            <a:r>
              <a:rPr lang="en-US" sz="2400" dirty="0" err="1">
                <a:solidFill>
                  <a:srgbClr val="04617B"/>
                </a:solidFill>
                <a:latin typeface="Century Gothic"/>
              </a:rPr>
              <a:t>benar</a:t>
            </a:r>
            <a:r>
              <a:rPr lang="en-US" sz="2400" dirty="0">
                <a:solidFill>
                  <a:srgbClr val="04617B"/>
                </a:solidFill>
                <a:latin typeface="Century Gothic"/>
              </a:rPr>
              <a:t> </a:t>
            </a:r>
            <a:r>
              <a:rPr lang="en-US" sz="2400" dirty="0" err="1">
                <a:solidFill>
                  <a:srgbClr val="04617B"/>
                </a:solidFill>
                <a:latin typeface="Century Gothic"/>
              </a:rPr>
              <a:t>atau</a:t>
            </a:r>
            <a:r>
              <a:rPr lang="en-US" sz="2400" dirty="0">
                <a:solidFill>
                  <a:srgbClr val="04617B"/>
                </a:solidFill>
                <a:latin typeface="Century Gothic"/>
              </a:rPr>
              <a:t> </a:t>
            </a:r>
            <a:r>
              <a:rPr lang="en-US" sz="2400" dirty="0" err="1">
                <a:solidFill>
                  <a:srgbClr val="04617B"/>
                </a:solidFill>
                <a:latin typeface="Century Gothic"/>
              </a:rPr>
              <a:t>salah</a:t>
            </a:r>
            <a:r>
              <a:rPr lang="en-US" sz="2400" dirty="0">
                <a:solidFill>
                  <a:srgbClr val="04617B"/>
                </a:solidFill>
                <a:latin typeface="Century Gothic"/>
              </a:rPr>
              <a:t> </a:t>
            </a:r>
            <a:r>
              <a:rPr lang="en-US" sz="2400" dirty="0" err="1">
                <a:solidFill>
                  <a:srgbClr val="04617B"/>
                </a:solidFill>
                <a:latin typeface="Century Gothic"/>
              </a:rPr>
              <a:t>tetapi</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keduanya</a:t>
            </a:r>
            <a:r>
              <a:rPr lang="en-US" sz="2400" dirty="0">
                <a:solidFill>
                  <a:srgbClr val="04617B"/>
                </a:solidFill>
                <a:latin typeface="Century Gothic"/>
              </a:rPr>
              <a:t>.</a:t>
            </a:r>
            <a:endParaRPr dirty="0"/>
          </a:p>
          <a:p>
            <a:pPr>
              <a:lnSpc>
                <a:spcPct val="100000"/>
              </a:lnSpc>
            </a:pPr>
            <a:r>
              <a:rPr lang="en-US" sz="2400" dirty="0" err="1">
                <a:solidFill>
                  <a:srgbClr val="FF0000"/>
                </a:solidFill>
                <a:latin typeface="Century Gothic"/>
              </a:rPr>
              <a:t>Contoh</a:t>
            </a:r>
            <a:r>
              <a:rPr lang="en-US" sz="2400" dirty="0">
                <a:solidFill>
                  <a:srgbClr val="FF0000"/>
                </a:solidFill>
                <a:latin typeface="Century Gothic"/>
              </a:rPr>
              <a:t> :</a:t>
            </a:r>
            <a:endParaRPr dirty="0"/>
          </a:p>
          <a:p>
            <a:pPr marL="342900" indent="-342900">
              <a:lnSpc>
                <a:spcPct val="100000"/>
              </a:lnSpc>
              <a:buSzPct val="100000"/>
              <a:buFont typeface="Wingdings 2" pitchFamily="18" charset="2"/>
              <a:buChar char=""/>
            </a:pPr>
            <a:r>
              <a:rPr lang="en-US" sz="2400" dirty="0">
                <a:solidFill>
                  <a:srgbClr val="04617B"/>
                </a:solidFill>
                <a:latin typeface="Century Gothic"/>
              </a:rPr>
              <a:t>3 + 3 = 6</a:t>
            </a:r>
            <a:endParaRPr dirty="0"/>
          </a:p>
          <a:p>
            <a:pPr marL="342900" indent="-342900">
              <a:lnSpc>
                <a:spcPct val="100000"/>
              </a:lnSpc>
              <a:buSzPct val="100000"/>
              <a:buFont typeface="Wingdings 2" pitchFamily="18" charset="2"/>
              <a:buChar char=""/>
            </a:pPr>
            <a:r>
              <a:rPr lang="en-US" sz="2400" dirty="0">
                <a:solidFill>
                  <a:srgbClr val="04617B"/>
                </a:solidFill>
                <a:latin typeface="Century Gothic"/>
              </a:rPr>
              <a:t>8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a:solidFill>
                  <a:srgbClr val="04617B"/>
                </a:solidFill>
                <a:latin typeface="Century Gothic"/>
              </a:rPr>
              <a:t>ganjil</a:t>
            </a:r>
            <a:endParaRPr dirty="0"/>
          </a:p>
          <a:p>
            <a:pPr marL="342900" indent="-342900">
              <a:lnSpc>
                <a:spcPct val="100000"/>
              </a:lnSpc>
              <a:buSzPct val="100000"/>
              <a:buFont typeface="Wingdings 2" pitchFamily="18" charset="2"/>
              <a:buChar char=""/>
            </a:pPr>
            <a:r>
              <a:rPr lang="en-US" sz="2400" dirty="0">
                <a:solidFill>
                  <a:srgbClr val="04617B"/>
                </a:solidFill>
                <a:latin typeface="Century Gothic"/>
              </a:rPr>
              <a:t>Jakarta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ibukota</a:t>
            </a:r>
            <a:r>
              <a:rPr lang="en-US" sz="2400" dirty="0">
                <a:solidFill>
                  <a:srgbClr val="04617B"/>
                </a:solidFill>
                <a:latin typeface="Century Gothic"/>
              </a:rPr>
              <a:t> </a:t>
            </a:r>
            <a:r>
              <a:rPr lang="en-US" sz="2400" dirty="0" err="1">
                <a:solidFill>
                  <a:srgbClr val="04617B"/>
                </a:solidFill>
                <a:latin typeface="Century Gothic"/>
              </a:rPr>
              <a:t>negara</a:t>
            </a:r>
            <a:r>
              <a:rPr lang="en-US" sz="2400" dirty="0">
                <a:solidFill>
                  <a:srgbClr val="04617B"/>
                </a:solidFill>
                <a:latin typeface="Century Gothic"/>
              </a:rPr>
              <a:t> Indonesia</a:t>
            </a:r>
            <a:endParaRPr dirty="0"/>
          </a:p>
          <a:p>
            <a:pPr marL="342900" indent="-342900">
              <a:lnSpc>
                <a:spcPct val="100000"/>
              </a:lnSpc>
              <a:buSzPct val="100000"/>
              <a:buFont typeface="Wingdings 2" pitchFamily="18" charset="2"/>
              <a:buChar char=""/>
            </a:pPr>
            <a:r>
              <a:rPr lang="en-US" sz="2400" dirty="0">
                <a:solidFill>
                  <a:srgbClr val="04617B"/>
                </a:solidFill>
                <a:latin typeface="Century Gothic"/>
              </a:rPr>
              <a:t>7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prima</a:t>
            </a:r>
            <a:endParaRPr dirty="0"/>
          </a:p>
        </p:txBody>
      </p:sp>
      <p:sp>
        <p:nvSpPr>
          <p:cNvPr id="18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86" name="CustomShape 4"/>
          <p:cNvSpPr/>
          <p:nvPr/>
        </p:nvSpPr>
        <p:spPr>
          <a:xfrm>
            <a:off x="4649040" y="224640"/>
            <a:ext cx="1331280" cy="364320"/>
          </a:xfrm>
          <a:prstGeom prst="rect">
            <a:avLst/>
          </a:prstGeom>
        </p:spPr>
        <p:txBody>
          <a:bodyPr lIns="90000" tIns="45000" rIns="90000" bIns="45000" anchor="ctr"/>
          <a:lstStyle/>
          <a:p>
            <a:pPr>
              <a:lnSpc>
                <a:spcPct val="100000"/>
              </a:lnSpc>
            </a:pPr>
            <a:fld id="{642AC4F1-6B81-4D03-B71D-E6396FEE93C1}" type="slidenum">
              <a:rPr lang="en-US" sz="1200">
                <a:solidFill>
                  <a:srgbClr val="FEFEFE"/>
                </a:solidFill>
                <a:latin typeface="Century Gothic"/>
              </a:rPr>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CustomShape 1"/>
          <p:cNvSpPr/>
          <p:nvPr/>
        </p:nvSpPr>
        <p:spPr>
          <a:xfrm>
            <a:off x="928087" y="375718"/>
            <a:ext cx="7023960" cy="1142280"/>
          </a:xfrm>
          <a:prstGeom prst="rect">
            <a:avLst/>
          </a:prstGeom>
        </p:spPr>
        <p:txBody>
          <a:bodyPr lIns="90000" tIns="45000" rIns="90000" bIns="45000" anchor="b"/>
          <a:lstStyle/>
          <a:p>
            <a:pPr>
              <a:lnSpc>
                <a:spcPct val="100000"/>
              </a:lnSpc>
            </a:pPr>
            <a:r>
              <a:rPr lang="en-US" sz="4000" b="1" dirty="0" err="1">
                <a:solidFill>
                  <a:srgbClr val="0F6FC6"/>
                </a:solidFill>
                <a:latin typeface="Century Gothic"/>
              </a:rPr>
              <a:t>Pernyataan</a:t>
            </a:r>
            <a:r>
              <a:rPr lang="en-US" sz="4000" b="1" dirty="0">
                <a:solidFill>
                  <a:srgbClr val="0F6FC6"/>
                </a:solidFill>
                <a:latin typeface="Century Gothic"/>
              </a:rPr>
              <a:t> (</a:t>
            </a:r>
            <a:r>
              <a:rPr lang="en-US" sz="4000" b="1" dirty="0" err="1">
                <a:solidFill>
                  <a:srgbClr val="0F6FC6"/>
                </a:solidFill>
                <a:latin typeface="Century Gothic"/>
              </a:rPr>
              <a:t>Proposisi</a:t>
            </a:r>
            <a:r>
              <a:rPr lang="en-US" sz="4000" b="1" dirty="0">
                <a:solidFill>
                  <a:srgbClr val="0F6FC6"/>
                </a:solidFill>
                <a:latin typeface="Century Gothic"/>
              </a:rPr>
              <a:t>)</a:t>
            </a:r>
            <a:endParaRPr dirty="0"/>
          </a:p>
        </p:txBody>
      </p:sp>
      <p:sp>
        <p:nvSpPr>
          <p:cNvPr id="188" name="CustomShape 2"/>
          <p:cNvSpPr/>
          <p:nvPr/>
        </p:nvSpPr>
        <p:spPr>
          <a:xfrm>
            <a:off x="1043640" y="1916832"/>
            <a:ext cx="6776640" cy="3508200"/>
          </a:xfrm>
          <a:prstGeom prst="rect">
            <a:avLst/>
          </a:prstGeom>
        </p:spPr>
        <p:txBody>
          <a:bodyPr lIns="90000" tIns="45000" rIns="90000" bIns="45000"/>
          <a:lstStyle/>
          <a:p>
            <a:pPr>
              <a:lnSpc>
                <a:spcPct val="100000"/>
              </a:lnSpc>
              <a:buSzPct val="25000"/>
            </a:pP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semua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berupa</a:t>
            </a:r>
            <a:r>
              <a:rPr lang="en-US" sz="2400" dirty="0">
                <a:solidFill>
                  <a:srgbClr val="04617B"/>
                </a:solidFill>
                <a:latin typeface="Century Gothic"/>
              </a:rPr>
              <a:t> </a:t>
            </a:r>
            <a:r>
              <a:rPr lang="en-US" sz="2400" dirty="0" err="1">
                <a:solidFill>
                  <a:srgbClr val="04617B"/>
                </a:solidFill>
                <a:latin typeface="Century Gothic"/>
              </a:rPr>
              <a:t>proposisi</a:t>
            </a:r>
            <a:endParaRPr dirty="0"/>
          </a:p>
          <a:p>
            <a:pPr>
              <a:lnSpc>
                <a:spcPct val="100000"/>
              </a:lnSpc>
            </a:pPr>
            <a:endParaRPr dirty="0"/>
          </a:p>
          <a:p>
            <a:pPr>
              <a:lnSpc>
                <a:spcPct val="100000"/>
              </a:lnSpc>
            </a:pPr>
            <a:r>
              <a:rPr lang="en-US" sz="2400" dirty="0" err="1">
                <a:solidFill>
                  <a:srgbClr val="FF0000"/>
                </a:solidFill>
                <a:latin typeface="Century Gothic"/>
              </a:rPr>
              <a:t>Contoh</a:t>
            </a:r>
            <a:r>
              <a:rPr lang="en-US" sz="2400" dirty="0">
                <a:solidFill>
                  <a:srgbClr val="FF0000"/>
                </a:solidFill>
                <a:latin typeface="Century Gothic"/>
              </a:rPr>
              <a:t> : </a:t>
            </a:r>
            <a:endParaRPr dirty="0"/>
          </a:p>
          <a:p>
            <a:pPr marL="457200" indent="-457200">
              <a:lnSpc>
                <a:spcPct val="100000"/>
              </a:lnSpc>
              <a:buSzPct val="100000"/>
              <a:buFont typeface="Courier New" pitchFamily="49" charset="0"/>
              <a:buChar char="o"/>
            </a:pPr>
            <a:r>
              <a:rPr lang="en-US" sz="2400" dirty="0" err="1">
                <a:solidFill>
                  <a:srgbClr val="04617B"/>
                </a:solidFill>
                <a:latin typeface="Century Gothic"/>
              </a:rPr>
              <a:t>Dimanakah</a:t>
            </a:r>
            <a:r>
              <a:rPr lang="en-US" sz="2400" dirty="0">
                <a:solidFill>
                  <a:srgbClr val="04617B"/>
                </a:solidFill>
                <a:latin typeface="Century Gothic"/>
              </a:rPr>
              <a:t> </a:t>
            </a:r>
            <a:r>
              <a:rPr lang="en-US" sz="2400" dirty="0" err="1">
                <a:solidFill>
                  <a:srgbClr val="04617B"/>
                </a:solidFill>
                <a:latin typeface="Century Gothic"/>
              </a:rPr>
              <a:t>letak</a:t>
            </a:r>
            <a:r>
              <a:rPr lang="en-US" sz="2400" dirty="0">
                <a:solidFill>
                  <a:srgbClr val="04617B"/>
                </a:solidFill>
                <a:latin typeface="Century Gothic"/>
              </a:rPr>
              <a:t> </a:t>
            </a:r>
            <a:r>
              <a:rPr lang="en-US" sz="2400" dirty="0" err="1">
                <a:solidFill>
                  <a:srgbClr val="04617B"/>
                </a:solidFill>
                <a:latin typeface="Century Gothic"/>
              </a:rPr>
              <a:t>pulau</a:t>
            </a:r>
            <a:r>
              <a:rPr lang="en-US" sz="2400" dirty="0">
                <a:solidFill>
                  <a:srgbClr val="04617B"/>
                </a:solidFill>
                <a:latin typeface="Century Gothic"/>
              </a:rPr>
              <a:t> Buru?</a:t>
            </a:r>
            <a:endParaRPr dirty="0"/>
          </a:p>
          <a:p>
            <a:pPr marL="457200" indent="-457200">
              <a:lnSpc>
                <a:spcPct val="100000"/>
              </a:lnSpc>
              <a:buSzPct val="100000"/>
              <a:buFont typeface="Courier New" pitchFamily="49" charset="0"/>
              <a:buChar char="o"/>
            </a:pPr>
            <a:r>
              <a:rPr lang="en-US" sz="2400" dirty="0" err="1">
                <a:solidFill>
                  <a:srgbClr val="04617B"/>
                </a:solidFill>
                <a:latin typeface="Century Gothic"/>
              </a:rPr>
              <a:t>Siapakah</a:t>
            </a:r>
            <a:r>
              <a:rPr lang="en-US" sz="2400" dirty="0">
                <a:solidFill>
                  <a:srgbClr val="04617B"/>
                </a:solidFill>
                <a:latin typeface="Century Gothic"/>
              </a:rPr>
              <a:t> </a:t>
            </a:r>
            <a:r>
              <a:rPr lang="en-US" sz="2400" dirty="0" err="1">
                <a:solidFill>
                  <a:srgbClr val="04617B"/>
                </a:solidFill>
                <a:latin typeface="Century Gothic"/>
              </a:rPr>
              <a:t>namamu</a:t>
            </a:r>
            <a:r>
              <a:rPr lang="en-US" sz="2400" dirty="0">
                <a:solidFill>
                  <a:srgbClr val="04617B"/>
                </a:solidFill>
                <a:latin typeface="Century Gothic"/>
              </a:rPr>
              <a:t>?</a:t>
            </a:r>
            <a:endParaRPr dirty="0"/>
          </a:p>
          <a:p>
            <a:pPr marL="457200" indent="-457200">
              <a:lnSpc>
                <a:spcPct val="100000"/>
              </a:lnSpc>
              <a:buSzPct val="100000"/>
              <a:buFont typeface="Courier New" pitchFamily="49" charset="0"/>
              <a:buChar char="o"/>
            </a:pPr>
            <a:r>
              <a:rPr lang="en-US" sz="2400" dirty="0">
                <a:solidFill>
                  <a:srgbClr val="04617B"/>
                </a:solidFill>
                <a:latin typeface="Century Gothic"/>
              </a:rPr>
              <a:t>Ali </a:t>
            </a:r>
            <a:r>
              <a:rPr lang="en-US" sz="2400" dirty="0" err="1">
                <a:solidFill>
                  <a:srgbClr val="04617B"/>
                </a:solidFill>
                <a:latin typeface="Century Gothic"/>
              </a:rPr>
              <a:t>lebih</a:t>
            </a:r>
            <a:r>
              <a:rPr lang="en-US" sz="2400" dirty="0">
                <a:solidFill>
                  <a:srgbClr val="04617B"/>
                </a:solidFill>
                <a:latin typeface="Century Gothic"/>
              </a:rPr>
              <a:t> </a:t>
            </a:r>
            <a:r>
              <a:rPr lang="en-US" sz="2400" dirty="0" err="1">
                <a:solidFill>
                  <a:srgbClr val="04617B"/>
                </a:solidFill>
                <a:latin typeface="Century Gothic"/>
              </a:rPr>
              <a:t>tinggi</a:t>
            </a:r>
            <a:r>
              <a:rPr lang="en-US" sz="2400" dirty="0">
                <a:solidFill>
                  <a:srgbClr val="04617B"/>
                </a:solidFill>
                <a:latin typeface="Century Gothic"/>
              </a:rPr>
              <a:t> </a:t>
            </a:r>
            <a:r>
              <a:rPr lang="en-US" sz="2400" dirty="0" err="1">
                <a:solidFill>
                  <a:srgbClr val="04617B"/>
                </a:solidFill>
                <a:latin typeface="Century Gothic"/>
              </a:rPr>
              <a:t>dari</a:t>
            </a:r>
            <a:r>
              <a:rPr lang="en-US" sz="2400" dirty="0">
                <a:solidFill>
                  <a:srgbClr val="04617B"/>
                </a:solidFill>
                <a:latin typeface="Century Gothic"/>
              </a:rPr>
              <a:t> Karma</a:t>
            </a:r>
            <a:endParaRPr dirty="0"/>
          </a:p>
          <a:p>
            <a:pPr marL="457200" indent="-457200">
              <a:lnSpc>
                <a:spcPct val="100000"/>
              </a:lnSpc>
              <a:buSzPct val="100000"/>
              <a:buFont typeface="Courier New" pitchFamily="49" charset="0"/>
              <a:buChar char="o"/>
            </a:pPr>
            <a:r>
              <a:rPr lang="en-US" sz="2400" dirty="0">
                <a:solidFill>
                  <a:srgbClr val="04617B"/>
                </a:solidFill>
                <a:latin typeface="Century Gothic"/>
              </a:rPr>
              <a:t>x + y = 4</a:t>
            </a:r>
            <a:endParaRPr dirty="0"/>
          </a:p>
          <a:p>
            <a:pPr marL="457200" indent="-457200">
              <a:lnSpc>
                <a:spcPct val="100000"/>
              </a:lnSpc>
              <a:buSzPct val="100000"/>
              <a:buFont typeface="Courier New" pitchFamily="49" charset="0"/>
              <a:buChar char="o"/>
            </a:pPr>
            <a:r>
              <a:rPr lang="en-US" sz="2400" dirty="0">
                <a:solidFill>
                  <a:srgbClr val="04617B"/>
                </a:solidFill>
                <a:latin typeface="Century Gothic"/>
              </a:rPr>
              <a:t>2/3 </a:t>
            </a:r>
            <a:r>
              <a:rPr lang="en-US" sz="2400" dirty="0" err="1">
                <a:solidFill>
                  <a:srgbClr val="04617B"/>
                </a:solidFill>
                <a:latin typeface="Century Gothic"/>
              </a:rPr>
              <a:t>mencintai</a:t>
            </a:r>
            <a:r>
              <a:rPr lang="en-US" sz="2400" dirty="0">
                <a:solidFill>
                  <a:srgbClr val="04617B"/>
                </a:solidFill>
                <a:latin typeface="Century Gothic"/>
              </a:rPr>
              <a:t> 3</a:t>
            </a:r>
            <a:endParaRPr dirty="0"/>
          </a:p>
          <a:p>
            <a:pPr marL="457200" indent="-457200">
              <a:lnSpc>
                <a:spcPct val="100000"/>
              </a:lnSpc>
              <a:buSzPct val="100000"/>
              <a:buFont typeface="Courier New" pitchFamily="49" charset="0"/>
              <a:buChar char="o"/>
            </a:pPr>
            <a:r>
              <a:rPr lang="en-US" sz="2400" dirty="0" err="1">
                <a:solidFill>
                  <a:srgbClr val="04617B"/>
                </a:solidFill>
                <a:latin typeface="Century Gothic"/>
              </a:rPr>
              <a:t>Kerjakan</a:t>
            </a:r>
            <a:r>
              <a:rPr lang="en-US" sz="2400" dirty="0">
                <a:solidFill>
                  <a:srgbClr val="04617B"/>
                </a:solidFill>
                <a:latin typeface="Century Gothic"/>
              </a:rPr>
              <a:t> </a:t>
            </a:r>
            <a:r>
              <a:rPr lang="en-US" sz="2400" dirty="0" err="1">
                <a:solidFill>
                  <a:srgbClr val="04617B"/>
                </a:solidFill>
                <a:latin typeface="Century Gothic"/>
              </a:rPr>
              <a:t>soal</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a:t>
            </a:r>
            <a:endParaRPr dirty="0"/>
          </a:p>
          <a:p>
            <a:pPr marL="457200" indent="-457200">
              <a:lnSpc>
                <a:spcPct val="100000"/>
              </a:lnSpc>
              <a:buSzPct val="100000"/>
              <a:buFont typeface="Courier New" pitchFamily="49" charset="0"/>
              <a:buChar char="o"/>
            </a:pPr>
            <a:r>
              <a:rPr lang="en-US" sz="2400" dirty="0" err="1">
                <a:solidFill>
                  <a:srgbClr val="04617B"/>
                </a:solidFill>
                <a:latin typeface="Century Gothic"/>
              </a:rPr>
              <a:t>Tutuplah</a:t>
            </a:r>
            <a:r>
              <a:rPr lang="en-US" sz="2400" dirty="0">
                <a:solidFill>
                  <a:srgbClr val="04617B"/>
                </a:solidFill>
                <a:latin typeface="Century Gothic"/>
              </a:rPr>
              <a:t> </a:t>
            </a:r>
            <a:r>
              <a:rPr lang="en-US" sz="2400" dirty="0" err="1">
                <a:solidFill>
                  <a:srgbClr val="04617B"/>
                </a:solidFill>
                <a:latin typeface="Century Gothic"/>
              </a:rPr>
              <a:t>pintu</a:t>
            </a:r>
            <a:r>
              <a:rPr lang="en-US" sz="2400" dirty="0">
                <a:solidFill>
                  <a:srgbClr val="04617B"/>
                </a:solidFill>
                <a:latin typeface="Century Gothic"/>
              </a:rPr>
              <a:t> </a:t>
            </a:r>
            <a:r>
              <a:rPr lang="en-US" sz="2400" dirty="0" err="1">
                <a:solidFill>
                  <a:srgbClr val="04617B"/>
                </a:solidFill>
                <a:latin typeface="Century Gothic"/>
              </a:rPr>
              <a:t>itu</a:t>
            </a:r>
            <a:r>
              <a:rPr lang="en-US" sz="2400" dirty="0">
                <a:solidFill>
                  <a:srgbClr val="04617B"/>
                </a:solidFill>
                <a:latin typeface="Century Gothic"/>
              </a:rPr>
              <a:t>!</a:t>
            </a:r>
            <a:endParaRPr dirty="0"/>
          </a:p>
        </p:txBody>
      </p:sp>
      <p:sp>
        <p:nvSpPr>
          <p:cNvPr id="189"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90" name="CustomShape 4"/>
          <p:cNvSpPr/>
          <p:nvPr/>
        </p:nvSpPr>
        <p:spPr>
          <a:xfrm>
            <a:off x="4649040" y="224640"/>
            <a:ext cx="1331280" cy="364320"/>
          </a:xfrm>
          <a:prstGeom prst="rect">
            <a:avLst/>
          </a:prstGeom>
        </p:spPr>
        <p:txBody>
          <a:bodyPr lIns="90000" tIns="45000" rIns="90000" bIns="45000" anchor="ctr"/>
          <a:lstStyle/>
          <a:p>
            <a:pPr>
              <a:lnSpc>
                <a:spcPct val="100000"/>
              </a:lnSpc>
            </a:pPr>
            <a:fld id="{51CF804E-DCFE-49F8-B2F1-48ACA0F32CC8}" type="slidenum">
              <a:rPr lang="en-US" sz="1200">
                <a:solidFill>
                  <a:srgbClr val="FEFEFE"/>
                </a:solidFill>
                <a:latin typeface="Century Gothic"/>
              </a:rPr>
              <a:t>30</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CustomShape 1"/>
          <p:cNvSpPr/>
          <p:nvPr/>
        </p:nvSpPr>
        <p:spPr>
          <a:xfrm>
            <a:off x="955115" y="479908"/>
            <a:ext cx="7560808" cy="1142280"/>
          </a:xfrm>
          <a:prstGeom prst="rect">
            <a:avLst/>
          </a:prstGeom>
        </p:spPr>
        <p:txBody>
          <a:bodyPr lIns="90000" tIns="45000" rIns="90000" bIns="45000" anchor="b"/>
          <a:lstStyle/>
          <a:p>
            <a:pPr>
              <a:lnSpc>
                <a:spcPct val="100000"/>
              </a:lnSpc>
            </a:pPr>
            <a:r>
              <a:rPr lang="en-US" sz="3200" b="1" dirty="0">
                <a:solidFill>
                  <a:srgbClr val="0F6FC6"/>
                </a:solidFill>
                <a:latin typeface="Century Gothic"/>
              </a:rPr>
              <a:t>Kata-kata </a:t>
            </a:r>
            <a:r>
              <a:rPr lang="en-US" sz="3200" b="1" dirty="0" err="1">
                <a:solidFill>
                  <a:srgbClr val="0F6FC6"/>
                </a:solidFill>
                <a:latin typeface="Century Gothic"/>
              </a:rPr>
              <a:t>Penggandeng</a:t>
            </a:r>
            <a:r>
              <a:rPr lang="en-US" sz="3200" b="1" dirty="0">
                <a:solidFill>
                  <a:srgbClr val="0F6FC6"/>
                </a:solidFill>
                <a:latin typeface="Century Gothic"/>
              </a:rPr>
              <a:t> </a:t>
            </a:r>
            <a:r>
              <a:rPr lang="en-US" sz="3200" b="1" dirty="0" err="1">
                <a:solidFill>
                  <a:srgbClr val="0F6FC6"/>
                </a:solidFill>
                <a:latin typeface="Century Gothic"/>
              </a:rPr>
              <a:t>Kalimat</a:t>
            </a:r>
            <a:r>
              <a:rPr lang="en-US" sz="3200" b="1" dirty="0">
                <a:solidFill>
                  <a:srgbClr val="0F6FC6"/>
                </a:solidFill>
                <a:latin typeface="Century Gothic"/>
              </a:rPr>
              <a:t> (</a:t>
            </a:r>
            <a:r>
              <a:rPr lang="en-US" sz="3200" b="1" i="1" dirty="0">
                <a:solidFill>
                  <a:srgbClr val="0F6FC6"/>
                </a:solidFill>
                <a:latin typeface="Century Gothic"/>
              </a:rPr>
              <a:t>Logical Connectives</a:t>
            </a:r>
            <a:r>
              <a:rPr lang="en-US" sz="3200" b="1" dirty="0">
                <a:solidFill>
                  <a:srgbClr val="0F6FC6"/>
                </a:solidFill>
                <a:latin typeface="Century Gothic"/>
              </a:rPr>
              <a:t>)</a:t>
            </a:r>
            <a:endParaRPr sz="3200" dirty="0"/>
          </a:p>
        </p:txBody>
      </p:sp>
      <p:sp>
        <p:nvSpPr>
          <p:cNvPr id="192" name="CustomShape 2"/>
          <p:cNvSpPr/>
          <p:nvPr/>
        </p:nvSpPr>
        <p:spPr>
          <a:xfrm>
            <a:off x="611560" y="2132856"/>
            <a:ext cx="8028384" cy="3699144"/>
          </a:xfrm>
          <a:prstGeom prst="rect">
            <a:avLst/>
          </a:prstGeom>
        </p:spPr>
        <p:txBody>
          <a:bodyPr lIns="90000" tIns="45000" rIns="90000" bIns="45000"/>
          <a:lstStyle/>
          <a:p>
            <a:pPr>
              <a:lnSpc>
                <a:spcPct val="100000"/>
              </a:lnSpc>
              <a:buSzPct val="25000"/>
            </a:pPr>
            <a:r>
              <a:rPr lang="en-US" sz="2400" dirty="0" err="1">
                <a:solidFill>
                  <a:srgbClr val="04617B"/>
                </a:solidFill>
                <a:latin typeface="Century Gothic"/>
              </a:rPr>
              <a:t>Sering</a:t>
            </a:r>
            <a:r>
              <a:rPr lang="en-US" sz="2400" dirty="0">
                <a:solidFill>
                  <a:srgbClr val="04617B"/>
                </a:solidFill>
                <a:latin typeface="Century Gothic"/>
              </a:rPr>
              <a:t> kali, </a:t>
            </a:r>
            <a:r>
              <a:rPr lang="en-US" sz="2400" dirty="0" err="1">
                <a:solidFill>
                  <a:srgbClr val="04617B"/>
                </a:solidFill>
                <a:latin typeface="Century Gothic"/>
              </a:rPr>
              <a:t>beberapa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perlu</a:t>
            </a:r>
            <a:r>
              <a:rPr lang="en-US" sz="2400" dirty="0">
                <a:solidFill>
                  <a:srgbClr val="04617B"/>
                </a:solidFill>
                <a:latin typeface="Century Gothic"/>
              </a:rPr>
              <a:t> </a:t>
            </a:r>
            <a:r>
              <a:rPr lang="en-US" sz="2400" dirty="0" err="1">
                <a:solidFill>
                  <a:srgbClr val="04617B"/>
                </a:solidFill>
                <a:latin typeface="Century Gothic"/>
              </a:rPr>
              <a:t>digabungkan</a:t>
            </a:r>
            <a:r>
              <a:rPr lang="en-US" sz="2400" dirty="0">
                <a:solidFill>
                  <a:srgbClr val="04617B"/>
                </a:solidFill>
                <a:latin typeface="Century Gothic"/>
              </a:rPr>
              <a:t> </a:t>
            </a:r>
            <a:r>
              <a:rPr lang="en-US" sz="2400" dirty="0" err="1">
                <a:solidFill>
                  <a:srgbClr val="04617B"/>
                </a:solidFill>
                <a:latin typeface="Century Gothic"/>
              </a:rPr>
              <a:t>menjadi</a:t>
            </a:r>
            <a:r>
              <a:rPr lang="en-US" sz="2400" dirty="0">
                <a:solidFill>
                  <a:srgbClr val="04617B"/>
                </a:solidFill>
                <a:latin typeface="Century Gothic"/>
              </a:rPr>
              <a:t> </a:t>
            </a:r>
            <a:r>
              <a:rPr lang="en-US" sz="2400" dirty="0" err="1">
                <a:solidFill>
                  <a:srgbClr val="04617B"/>
                </a:solidFill>
                <a:latin typeface="Century Gothic"/>
              </a:rPr>
              <a:t>satu</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yang </a:t>
            </a:r>
            <a:r>
              <a:rPr lang="en-US" sz="2400" dirty="0" err="1">
                <a:solidFill>
                  <a:srgbClr val="04617B"/>
                </a:solidFill>
                <a:latin typeface="Century Gothic"/>
              </a:rPr>
              <a:t>lebih</a:t>
            </a:r>
            <a:r>
              <a:rPr lang="en-US" sz="2400" dirty="0">
                <a:solidFill>
                  <a:srgbClr val="04617B"/>
                </a:solidFill>
                <a:latin typeface="Century Gothic"/>
              </a:rPr>
              <a:t> </a:t>
            </a:r>
            <a:r>
              <a:rPr lang="en-US" sz="2400" dirty="0" err="1">
                <a:solidFill>
                  <a:srgbClr val="04617B"/>
                </a:solidFill>
                <a:latin typeface="Century Gothic"/>
              </a:rPr>
              <a:t>panjang</a:t>
            </a:r>
            <a:r>
              <a:rPr lang="en-US" sz="2400" dirty="0">
                <a:solidFill>
                  <a:srgbClr val="04617B"/>
                </a:solidFill>
                <a:latin typeface="Century Gothic"/>
              </a:rPr>
              <a:t>.</a:t>
            </a:r>
            <a:endParaRPr dirty="0"/>
          </a:p>
          <a:p>
            <a:pPr>
              <a:lnSpc>
                <a:spcPct val="100000"/>
              </a:lnSpc>
              <a:buSzPct val="25000"/>
            </a:pPr>
            <a:endParaRPr lang="id-ID" sz="2400" dirty="0" smtClean="0">
              <a:solidFill>
                <a:srgbClr val="04617B"/>
              </a:solidFill>
              <a:latin typeface="Century Gothic"/>
            </a:endParaRPr>
          </a:p>
          <a:p>
            <a:pPr>
              <a:lnSpc>
                <a:spcPct val="100000"/>
              </a:lnSpc>
              <a:buSzPct val="25000"/>
            </a:pPr>
            <a:r>
              <a:rPr lang="en-US" sz="2400" dirty="0" err="1" smtClean="0">
                <a:solidFill>
                  <a:srgbClr val="04617B"/>
                </a:solidFill>
                <a:latin typeface="Century Gothic"/>
              </a:rPr>
              <a:t>Misalnya</a:t>
            </a:r>
            <a:r>
              <a:rPr lang="en-US" sz="2400" dirty="0" smtClean="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“4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a:solidFill>
                  <a:srgbClr val="04617B"/>
                </a:solidFill>
                <a:latin typeface="Century Gothic"/>
              </a:rPr>
              <a:t>genap</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3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a:solidFill>
                  <a:srgbClr val="04617B"/>
                </a:solidFill>
                <a:latin typeface="Century Gothic"/>
              </a:rPr>
              <a:t>ganjil</a:t>
            </a:r>
            <a:r>
              <a:rPr lang="en-US" sz="2400" dirty="0">
                <a:solidFill>
                  <a:srgbClr val="04617B"/>
                </a:solidFill>
                <a:latin typeface="Century Gothic"/>
              </a:rPr>
              <a:t>” </a:t>
            </a:r>
            <a:r>
              <a:rPr lang="en-US" sz="2400" dirty="0" err="1">
                <a:solidFill>
                  <a:srgbClr val="04617B"/>
                </a:solidFill>
                <a:latin typeface="Century Gothic"/>
              </a:rPr>
              <a:t>merupakan</a:t>
            </a:r>
            <a:r>
              <a:rPr lang="en-US" sz="2400" dirty="0">
                <a:solidFill>
                  <a:srgbClr val="04617B"/>
                </a:solidFill>
                <a:latin typeface="Century Gothic"/>
              </a:rPr>
              <a:t> </a:t>
            </a:r>
            <a:r>
              <a:rPr lang="en-US" sz="2400" dirty="0" err="1">
                <a:solidFill>
                  <a:srgbClr val="04617B"/>
                </a:solidFill>
                <a:latin typeface="Century Gothic"/>
              </a:rPr>
              <a:t>gabungan</a:t>
            </a:r>
            <a:r>
              <a:rPr lang="en-US" sz="2400" dirty="0">
                <a:solidFill>
                  <a:srgbClr val="04617B"/>
                </a:solidFill>
                <a:latin typeface="Century Gothic"/>
              </a:rPr>
              <a:t> </a:t>
            </a:r>
            <a:r>
              <a:rPr lang="en-US" sz="2400" dirty="0" err="1">
                <a:solidFill>
                  <a:srgbClr val="04617B"/>
                </a:solidFill>
                <a:latin typeface="Century Gothic"/>
              </a:rPr>
              <a:t>dari</a:t>
            </a:r>
            <a:r>
              <a:rPr lang="en-US" sz="2400" dirty="0">
                <a:solidFill>
                  <a:srgbClr val="04617B"/>
                </a:solidFill>
                <a:latin typeface="Century Gothic"/>
              </a:rPr>
              <a:t> 2 </a:t>
            </a:r>
            <a:r>
              <a:rPr lang="en-US" sz="2400" dirty="0" err="1">
                <a:solidFill>
                  <a:srgbClr val="04617B"/>
                </a:solidFill>
                <a:latin typeface="Century Gothic"/>
              </a:rPr>
              <a:t>buah</a:t>
            </a:r>
            <a:r>
              <a:rPr lang="en-US" sz="2400" dirty="0">
                <a:solidFill>
                  <a:srgbClr val="04617B"/>
                </a:solidFill>
                <a:latin typeface="Century Gothic"/>
              </a:rPr>
              <a:t> </a:t>
            </a:r>
            <a:r>
              <a:rPr lang="en-US" sz="2400" dirty="0" err="1" smtClean="0">
                <a:solidFill>
                  <a:srgbClr val="04617B"/>
                </a:solidFill>
                <a:latin typeface="Century Gothic"/>
              </a:rPr>
              <a:t>kalimat</a:t>
            </a:r>
            <a:r>
              <a:rPr lang="id-ID" sz="2400" dirty="0">
                <a:solidFill>
                  <a:srgbClr val="04617B"/>
                </a:solidFill>
                <a:latin typeface="Century Gothic"/>
              </a:rPr>
              <a:t> </a:t>
            </a:r>
            <a:r>
              <a:rPr lang="id-ID" sz="2400" dirty="0" smtClean="0">
                <a:solidFill>
                  <a:srgbClr val="04617B"/>
                </a:solidFill>
                <a:latin typeface="Century Gothic"/>
              </a:rPr>
              <a:t>:</a:t>
            </a:r>
          </a:p>
          <a:p>
            <a:pPr>
              <a:lnSpc>
                <a:spcPct val="100000"/>
              </a:lnSpc>
              <a:buSzPct val="25000"/>
            </a:pPr>
            <a:endParaRPr dirty="0"/>
          </a:p>
          <a:p>
            <a:pPr>
              <a:lnSpc>
                <a:spcPct val="100000"/>
              </a:lnSpc>
            </a:pPr>
            <a:r>
              <a:rPr lang="en-US" sz="2400" dirty="0">
                <a:solidFill>
                  <a:srgbClr val="04617B"/>
                </a:solidFill>
                <a:latin typeface="Century Gothic"/>
              </a:rPr>
              <a:t>	</a:t>
            </a:r>
            <a:r>
              <a:rPr lang="en-US" sz="2400" dirty="0">
                <a:solidFill>
                  <a:srgbClr val="04617B"/>
                </a:solidFill>
                <a:latin typeface="Wingdings"/>
              </a:rPr>
              <a:t></a:t>
            </a:r>
            <a:r>
              <a:rPr lang="en-US" sz="2400" dirty="0">
                <a:solidFill>
                  <a:srgbClr val="04617B"/>
                </a:solidFill>
                <a:latin typeface="Century Gothic"/>
              </a:rPr>
              <a:t> 4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a:solidFill>
                  <a:srgbClr val="04617B"/>
                </a:solidFill>
                <a:latin typeface="Century Gothic"/>
              </a:rPr>
              <a:t>genap</a:t>
            </a:r>
            <a:r>
              <a:rPr lang="en-US" sz="2400" dirty="0">
                <a:solidFill>
                  <a:srgbClr val="04617B"/>
                </a:solidFill>
                <a:latin typeface="Century Gothic"/>
              </a:rPr>
              <a:t> </a:t>
            </a:r>
            <a:r>
              <a:rPr lang="en-US" sz="2400" dirty="0" err="1">
                <a:solidFill>
                  <a:srgbClr val="FF0000"/>
                </a:solidFill>
                <a:latin typeface="Century Gothic"/>
              </a:rPr>
              <a:t>dan</a:t>
            </a:r>
            <a:endParaRPr dirty="0"/>
          </a:p>
          <a:p>
            <a:pPr>
              <a:lnSpc>
                <a:spcPct val="100000"/>
              </a:lnSpc>
            </a:pPr>
            <a:r>
              <a:rPr lang="en-US" sz="2400" dirty="0">
                <a:solidFill>
                  <a:srgbClr val="04617B"/>
                </a:solidFill>
                <a:latin typeface="Century Gothic"/>
              </a:rPr>
              <a:t>	</a:t>
            </a:r>
            <a:r>
              <a:rPr lang="en-US" sz="2400" dirty="0">
                <a:solidFill>
                  <a:srgbClr val="04617B"/>
                </a:solidFill>
                <a:latin typeface="Wingdings"/>
              </a:rPr>
              <a:t></a:t>
            </a:r>
            <a:r>
              <a:rPr lang="en-US" sz="2400" dirty="0">
                <a:solidFill>
                  <a:srgbClr val="04617B"/>
                </a:solidFill>
                <a:latin typeface="Century Gothic"/>
              </a:rPr>
              <a:t> 3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a:solidFill>
                  <a:srgbClr val="04617B"/>
                </a:solidFill>
                <a:latin typeface="Century Gothic"/>
              </a:rPr>
              <a:t>ganjil</a:t>
            </a:r>
            <a:endParaRPr dirty="0"/>
          </a:p>
        </p:txBody>
      </p:sp>
      <p:sp>
        <p:nvSpPr>
          <p:cNvPr id="193"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94" name="CustomShape 4"/>
          <p:cNvSpPr/>
          <p:nvPr/>
        </p:nvSpPr>
        <p:spPr>
          <a:xfrm>
            <a:off x="4649040" y="224640"/>
            <a:ext cx="1331280" cy="364320"/>
          </a:xfrm>
          <a:prstGeom prst="rect">
            <a:avLst/>
          </a:prstGeom>
        </p:spPr>
        <p:txBody>
          <a:bodyPr lIns="90000" tIns="45000" rIns="90000" bIns="45000" anchor="ctr"/>
          <a:lstStyle/>
          <a:p>
            <a:pPr>
              <a:lnSpc>
                <a:spcPct val="100000"/>
              </a:lnSpc>
            </a:pPr>
            <a:fld id="{7DF5A8AF-0FF8-4DB5-9D68-CACB7213A11D}" type="slidenum">
              <a:rPr lang="en-US" sz="1200">
                <a:solidFill>
                  <a:srgbClr val="FEFEFE"/>
                </a:solidFill>
                <a:latin typeface="Century Gothic"/>
              </a:rPr>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CustomShape 1"/>
          <p:cNvSpPr/>
          <p:nvPr/>
        </p:nvSpPr>
        <p:spPr>
          <a:xfrm>
            <a:off x="1011406" y="612208"/>
            <a:ext cx="7776832" cy="1142280"/>
          </a:xfrm>
          <a:prstGeom prst="rect">
            <a:avLst/>
          </a:prstGeom>
        </p:spPr>
        <p:txBody>
          <a:bodyPr lIns="90000" tIns="45000" rIns="90000" bIns="45000" anchor="b"/>
          <a:lstStyle/>
          <a:p>
            <a:pPr>
              <a:lnSpc>
                <a:spcPct val="100000"/>
              </a:lnSpc>
            </a:pPr>
            <a:r>
              <a:rPr lang="en-US" sz="4000" b="1" dirty="0">
                <a:solidFill>
                  <a:srgbClr val="0F6FC6"/>
                </a:solidFill>
                <a:latin typeface="Century Gothic"/>
              </a:rPr>
              <a:t>Kata-kata </a:t>
            </a:r>
            <a:r>
              <a:rPr lang="en-US" sz="4000" b="1" dirty="0" err="1">
                <a:solidFill>
                  <a:srgbClr val="0F6FC6"/>
                </a:solidFill>
                <a:latin typeface="Century Gothic"/>
              </a:rPr>
              <a:t>Penggandeng</a:t>
            </a:r>
            <a:r>
              <a:rPr lang="en-US" sz="4000" b="1" dirty="0">
                <a:solidFill>
                  <a:srgbClr val="0F6FC6"/>
                </a:solidFill>
                <a:latin typeface="Century Gothic"/>
              </a:rPr>
              <a:t> </a:t>
            </a:r>
            <a:r>
              <a:rPr lang="en-US" sz="4000" b="1" dirty="0" err="1">
                <a:solidFill>
                  <a:srgbClr val="0F6FC6"/>
                </a:solidFill>
                <a:latin typeface="Century Gothic"/>
              </a:rPr>
              <a:t>Kalimat</a:t>
            </a:r>
            <a:r>
              <a:rPr lang="en-US" sz="4000" b="1" dirty="0">
                <a:solidFill>
                  <a:srgbClr val="0F6FC6"/>
                </a:solidFill>
                <a:latin typeface="Century Gothic"/>
              </a:rPr>
              <a:t> (</a:t>
            </a:r>
            <a:r>
              <a:rPr lang="en-US" sz="4000" b="1" i="1" dirty="0">
                <a:solidFill>
                  <a:srgbClr val="0F6FC6"/>
                </a:solidFill>
                <a:latin typeface="Century Gothic"/>
              </a:rPr>
              <a:t>Logical Connectives</a:t>
            </a:r>
            <a:r>
              <a:rPr lang="en-US" sz="4000" b="1" dirty="0">
                <a:solidFill>
                  <a:srgbClr val="0F6FC6"/>
                </a:solidFill>
                <a:latin typeface="Century Gothic"/>
              </a:rPr>
              <a:t>)</a:t>
            </a:r>
            <a:endParaRPr dirty="0"/>
          </a:p>
        </p:txBody>
      </p:sp>
      <p:sp>
        <p:nvSpPr>
          <p:cNvPr id="196" name="CustomShape 2"/>
          <p:cNvSpPr/>
          <p:nvPr/>
        </p:nvSpPr>
        <p:spPr>
          <a:xfrm>
            <a:off x="1043640" y="2323800"/>
            <a:ext cx="7344784" cy="3508200"/>
          </a:xfrm>
          <a:prstGeom prst="rect">
            <a:avLst/>
          </a:prstGeom>
        </p:spPr>
        <p:txBody>
          <a:bodyPr lIns="90000" tIns="45000" rIns="90000" bIns="45000"/>
          <a:lstStyle/>
          <a:p>
            <a:pPr>
              <a:lnSpc>
                <a:spcPct val="100000"/>
              </a:lnSpc>
              <a:buSzPct val="25000"/>
            </a:pP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logika</a:t>
            </a:r>
            <a:r>
              <a:rPr lang="en-US" sz="2400" dirty="0">
                <a:solidFill>
                  <a:srgbClr val="04617B"/>
                </a:solidFill>
                <a:latin typeface="Century Gothic"/>
              </a:rPr>
              <a:t> </a:t>
            </a:r>
            <a:r>
              <a:rPr lang="en-US" sz="2400" dirty="0" err="1">
                <a:solidFill>
                  <a:srgbClr val="04617B"/>
                </a:solidFill>
                <a:latin typeface="Century Gothic"/>
              </a:rPr>
              <a:t>informatika</a:t>
            </a:r>
            <a:r>
              <a:rPr lang="en-US" sz="2400" dirty="0">
                <a:solidFill>
                  <a:srgbClr val="04617B"/>
                </a:solidFill>
                <a:latin typeface="Century Gothic"/>
              </a:rPr>
              <a:t> </a:t>
            </a:r>
            <a:r>
              <a:rPr lang="en-US" sz="2400" dirty="0" err="1">
                <a:solidFill>
                  <a:srgbClr val="04617B"/>
                </a:solidFill>
                <a:latin typeface="Century Gothic"/>
              </a:rPr>
              <a:t>digunakan</a:t>
            </a:r>
            <a:r>
              <a:rPr lang="en-US" sz="2400" dirty="0">
                <a:solidFill>
                  <a:srgbClr val="04617B"/>
                </a:solidFill>
                <a:latin typeface="Century Gothic"/>
              </a:rPr>
              <a:t> </a:t>
            </a:r>
            <a:r>
              <a:rPr lang="en-US" sz="2400" dirty="0" err="1">
                <a:solidFill>
                  <a:srgbClr val="04617B"/>
                </a:solidFill>
                <a:latin typeface="Century Gothic"/>
              </a:rPr>
              <a:t>huruf-huruf</a:t>
            </a:r>
            <a:r>
              <a:rPr lang="en-US" sz="2400" dirty="0">
                <a:solidFill>
                  <a:srgbClr val="04617B"/>
                </a:solidFill>
                <a:latin typeface="Century Gothic"/>
              </a:rPr>
              <a:t> </a:t>
            </a:r>
            <a:r>
              <a:rPr lang="en-US" sz="2400" dirty="0" err="1">
                <a:solidFill>
                  <a:srgbClr val="04617B"/>
                </a:solidFill>
                <a:latin typeface="Century Gothic"/>
              </a:rPr>
              <a:t>seperti</a:t>
            </a:r>
            <a:r>
              <a:rPr lang="en-US" sz="2400" dirty="0">
                <a:solidFill>
                  <a:srgbClr val="04617B"/>
                </a:solidFill>
                <a:latin typeface="Century Gothic"/>
              </a:rPr>
              <a:t> A, B, C, ... </a:t>
            </a:r>
            <a:r>
              <a:rPr lang="en-US" sz="2400" dirty="0" err="1">
                <a:solidFill>
                  <a:srgbClr val="04617B"/>
                </a:solidFill>
                <a:latin typeface="Century Gothic"/>
              </a:rPr>
              <a:t>Atau</a:t>
            </a:r>
            <a:r>
              <a:rPr lang="en-US" sz="2400" dirty="0">
                <a:solidFill>
                  <a:srgbClr val="04617B"/>
                </a:solidFill>
                <a:latin typeface="Century Gothic"/>
              </a:rPr>
              <a:t> p, q, r, ... </a:t>
            </a:r>
            <a:r>
              <a:rPr lang="en-US" sz="2400" dirty="0" err="1">
                <a:solidFill>
                  <a:srgbClr val="04617B"/>
                </a:solidFill>
                <a:latin typeface="Century Gothic"/>
              </a:rPr>
              <a:t>Untuk</a:t>
            </a:r>
            <a:r>
              <a:rPr lang="en-US" sz="2400" dirty="0">
                <a:solidFill>
                  <a:srgbClr val="04617B"/>
                </a:solidFill>
                <a:latin typeface="Century Gothic"/>
              </a:rPr>
              <a:t> </a:t>
            </a:r>
            <a:r>
              <a:rPr lang="en-US" sz="2400" dirty="0" err="1">
                <a:solidFill>
                  <a:srgbClr val="04617B"/>
                </a:solidFill>
                <a:latin typeface="Century Gothic"/>
              </a:rPr>
              <a:t>menyatakan</a:t>
            </a:r>
            <a:r>
              <a:rPr lang="en-US" sz="2400" dirty="0">
                <a:solidFill>
                  <a:srgbClr val="04617B"/>
                </a:solidFill>
                <a:latin typeface="Century Gothic"/>
              </a:rPr>
              <a:t> sub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simbol-simbol</a:t>
            </a:r>
            <a:r>
              <a:rPr lang="en-US" sz="2400" dirty="0">
                <a:solidFill>
                  <a:srgbClr val="04617B"/>
                </a:solidFill>
                <a:latin typeface="Century Gothic"/>
              </a:rPr>
              <a:t> </a:t>
            </a:r>
            <a:r>
              <a:rPr lang="en-US" sz="2400" dirty="0" err="1">
                <a:solidFill>
                  <a:srgbClr val="04617B"/>
                </a:solidFill>
                <a:latin typeface="Century Gothic"/>
              </a:rPr>
              <a:t>penggandeng</a:t>
            </a:r>
            <a:r>
              <a:rPr lang="en-US" sz="2400" dirty="0">
                <a:solidFill>
                  <a:srgbClr val="04617B"/>
                </a:solidFill>
                <a:latin typeface="Century Gothic"/>
              </a:rPr>
              <a:t> </a:t>
            </a:r>
            <a:r>
              <a:rPr lang="en-US" sz="2400" dirty="0" err="1">
                <a:solidFill>
                  <a:srgbClr val="04617B"/>
                </a:solidFill>
                <a:latin typeface="Century Gothic"/>
              </a:rPr>
              <a:t>untuk</a:t>
            </a:r>
            <a:r>
              <a:rPr lang="en-US" sz="2400" dirty="0">
                <a:solidFill>
                  <a:srgbClr val="04617B"/>
                </a:solidFill>
                <a:latin typeface="Century Gothic"/>
              </a:rPr>
              <a:t> </a:t>
            </a:r>
            <a:r>
              <a:rPr lang="en-US" sz="2400" dirty="0" err="1">
                <a:solidFill>
                  <a:srgbClr val="04617B"/>
                </a:solidFill>
                <a:latin typeface="Century Gothic"/>
              </a:rPr>
              <a:t>menyatakan</a:t>
            </a:r>
            <a:r>
              <a:rPr lang="en-US" sz="2400" dirty="0">
                <a:solidFill>
                  <a:srgbClr val="04617B"/>
                </a:solidFill>
                <a:latin typeface="Century Gothic"/>
              </a:rPr>
              <a:t> </a:t>
            </a:r>
            <a:r>
              <a:rPr lang="en-US" sz="2400" dirty="0" err="1">
                <a:solidFill>
                  <a:srgbClr val="04617B"/>
                </a:solidFill>
                <a:latin typeface="Century Gothic"/>
              </a:rPr>
              <a:t>penghubung</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a:t>
            </a:r>
            <a:endParaRPr dirty="0"/>
          </a:p>
        </p:txBody>
      </p:sp>
      <p:sp>
        <p:nvSpPr>
          <p:cNvPr id="197"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198" name="CustomShape 4"/>
          <p:cNvSpPr/>
          <p:nvPr/>
        </p:nvSpPr>
        <p:spPr>
          <a:xfrm>
            <a:off x="4649040" y="224640"/>
            <a:ext cx="1331280" cy="364320"/>
          </a:xfrm>
          <a:prstGeom prst="rect">
            <a:avLst/>
          </a:prstGeom>
        </p:spPr>
        <p:txBody>
          <a:bodyPr lIns="90000" tIns="45000" rIns="90000" bIns="45000" anchor="ctr"/>
          <a:lstStyle/>
          <a:p>
            <a:pPr>
              <a:lnSpc>
                <a:spcPct val="100000"/>
              </a:lnSpc>
            </a:pPr>
            <a:fld id="{24E4E546-77E4-412B-958D-F8FFC37DD423}" type="slidenum">
              <a:rPr lang="en-US" sz="1200">
                <a:solidFill>
                  <a:srgbClr val="FEFEFE"/>
                </a:solidFill>
                <a:latin typeface="Century Gothic"/>
              </a:rPr>
              <a:t>32</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CustomShape 1"/>
          <p:cNvSpPr/>
          <p:nvPr/>
        </p:nvSpPr>
        <p:spPr>
          <a:xfrm>
            <a:off x="971600" y="588960"/>
            <a:ext cx="7920848" cy="1142280"/>
          </a:xfrm>
          <a:prstGeom prst="rect">
            <a:avLst/>
          </a:prstGeom>
        </p:spPr>
        <p:txBody>
          <a:bodyPr lIns="90000" tIns="45000" rIns="90000" bIns="45000" anchor="b"/>
          <a:lstStyle/>
          <a:p>
            <a:pPr>
              <a:lnSpc>
                <a:spcPct val="100000"/>
              </a:lnSpc>
            </a:pPr>
            <a:r>
              <a:rPr lang="en-US" sz="4000" b="1" dirty="0">
                <a:solidFill>
                  <a:srgbClr val="0F6FC6"/>
                </a:solidFill>
                <a:latin typeface="Century Gothic"/>
              </a:rPr>
              <a:t>Kata-kata </a:t>
            </a:r>
            <a:r>
              <a:rPr lang="en-US" sz="4000" b="1" dirty="0" err="1">
                <a:solidFill>
                  <a:srgbClr val="0F6FC6"/>
                </a:solidFill>
                <a:latin typeface="Century Gothic"/>
              </a:rPr>
              <a:t>Penggandeng</a:t>
            </a:r>
            <a:r>
              <a:rPr lang="en-US" sz="4000" b="1" dirty="0">
                <a:solidFill>
                  <a:srgbClr val="0F6FC6"/>
                </a:solidFill>
                <a:latin typeface="Century Gothic"/>
              </a:rPr>
              <a:t> </a:t>
            </a:r>
            <a:r>
              <a:rPr lang="en-US" sz="4000" b="1" dirty="0" err="1">
                <a:solidFill>
                  <a:srgbClr val="0F6FC6"/>
                </a:solidFill>
                <a:latin typeface="Century Gothic"/>
              </a:rPr>
              <a:t>Kalimat</a:t>
            </a:r>
            <a:r>
              <a:rPr lang="en-US" sz="4000" b="1" dirty="0">
                <a:solidFill>
                  <a:srgbClr val="0F6FC6"/>
                </a:solidFill>
                <a:latin typeface="Century Gothic"/>
              </a:rPr>
              <a:t> (</a:t>
            </a:r>
            <a:r>
              <a:rPr lang="en-US" sz="4000" b="1" i="1" dirty="0">
                <a:solidFill>
                  <a:srgbClr val="0F6FC6"/>
                </a:solidFill>
                <a:latin typeface="Century Gothic"/>
              </a:rPr>
              <a:t>Logical Connectives</a:t>
            </a:r>
            <a:r>
              <a:rPr lang="en-US" sz="4000" b="1" dirty="0">
                <a:solidFill>
                  <a:srgbClr val="0F6FC6"/>
                </a:solidFill>
                <a:latin typeface="Century Gothic"/>
              </a:rPr>
              <a:t>)</a:t>
            </a:r>
            <a:endParaRPr dirty="0"/>
          </a:p>
        </p:txBody>
      </p:sp>
      <p:graphicFrame>
        <p:nvGraphicFramePr>
          <p:cNvPr id="200" name="Table 2"/>
          <p:cNvGraphicFramePr/>
          <p:nvPr>
            <p:extLst>
              <p:ext uri="{D42A27DB-BD31-4B8C-83A1-F6EECF244321}">
                <p14:modId xmlns:p14="http://schemas.microsoft.com/office/powerpoint/2010/main" val="886097603"/>
              </p:ext>
            </p:extLst>
          </p:nvPr>
        </p:nvGraphicFramePr>
        <p:xfrm>
          <a:off x="1115640" y="2493000"/>
          <a:ext cx="6912000" cy="2743200"/>
        </p:xfrm>
        <a:graphic>
          <a:graphicData uri="http://schemas.openxmlformats.org/drawingml/2006/table">
            <a:tbl>
              <a:tblPr/>
              <a:tblGrid>
                <a:gridCol w="1280160"/>
                <a:gridCol w="2463840"/>
                <a:gridCol w="3168000"/>
              </a:tblGrid>
              <a:tr h="326520">
                <a:tc>
                  <a:txBody>
                    <a:bodyPr/>
                    <a:lstStyle/>
                    <a:p>
                      <a:pPr algn="ctr">
                        <a:lnSpc>
                          <a:spcPct val="150000"/>
                        </a:lnSpc>
                      </a:pPr>
                      <a:r>
                        <a:rPr lang="en-US" sz="1600" b="1" dirty="0" err="1">
                          <a:solidFill>
                            <a:schemeClr val="accent6">
                              <a:lumMod val="50000"/>
                            </a:schemeClr>
                          </a:solidFill>
                          <a:latin typeface="Century Gothic"/>
                        </a:rPr>
                        <a:t>Simbol</a:t>
                      </a:r>
                      <a:endParaRPr dirty="0">
                        <a:solidFill>
                          <a:schemeClr val="accent6">
                            <a:lumMod val="50000"/>
                          </a:schemeClr>
                        </a:solidFill>
                      </a:endParaRPr>
                    </a:p>
                  </a:txBody>
                  <a:tcPr/>
                </a:tc>
                <a:tc>
                  <a:txBody>
                    <a:bodyPr/>
                    <a:lstStyle/>
                    <a:p>
                      <a:pPr algn="ctr">
                        <a:lnSpc>
                          <a:spcPct val="150000"/>
                        </a:lnSpc>
                      </a:pPr>
                      <a:r>
                        <a:rPr lang="en-US" sz="1600" b="1" dirty="0" err="1">
                          <a:solidFill>
                            <a:schemeClr val="accent6">
                              <a:lumMod val="50000"/>
                            </a:schemeClr>
                          </a:solidFill>
                          <a:latin typeface="Century Gothic"/>
                        </a:rPr>
                        <a:t>Arti</a:t>
                      </a:r>
                      <a:endParaRPr dirty="0">
                        <a:solidFill>
                          <a:schemeClr val="accent6">
                            <a:lumMod val="50000"/>
                          </a:schemeClr>
                        </a:solidFill>
                      </a:endParaRPr>
                    </a:p>
                  </a:txBody>
                  <a:tcPr/>
                </a:tc>
                <a:tc>
                  <a:txBody>
                    <a:bodyPr/>
                    <a:lstStyle/>
                    <a:p>
                      <a:pPr algn="ctr">
                        <a:lnSpc>
                          <a:spcPct val="150000"/>
                        </a:lnSpc>
                      </a:pPr>
                      <a:r>
                        <a:rPr lang="en-US" sz="1600" b="1">
                          <a:solidFill>
                            <a:schemeClr val="accent6">
                              <a:lumMod val="50000"/>
                            </a:schemeClr>
                          </a:solidFill>
                          <a:latin typeface="Century Gothic"/>
                        </a:rPr>
                        <a:t>Bentuk</a:t>
                      </a:r>
                      <a:endParaRPr>
                        <a:solidFill>
                          <a:schemeClr val="accent6">
                            <a:lumMod val="50000"/>
                          </a:schemeClr>
                        </a:solidFill>
                      </a:endParaRPr>
                    </a:p>
                  </a:txBody>
                  <a:tcPr/>
                </a:tc>
              </a:tr>
              <a:tr h="371160">
                <a:tc>
                  <a:txBody>
                    <a:bodyPr/>
                    <a:lstStyle/>
                    <a:p>
                      <a:pPr algn="ctr">
                        <a:lnSpc>
                          <a:spcPct val="150000"/>
                        </a:lnSpc>
                      </a:pPr>
                      <a:r>
                        <a:rPr lang="en-US" sz="1600" b="1" dirty="0">
                          <a:solidFill>
                            <a:schemeClr val="accent6">
                              <a:lumMod val="50000"/>
                            </a:schemeClr>
                          </a:solidFill>
                          <a:latin typeface="Century Gothic"/>
                        </a:rPr>
                        <a:t>¬</a:t>
                      </a:r>
                      <a:endParaRPr dirty="0">
                        <a:solidFill>
                          <a:schemeClr val="accent6">
                            <a:lumMod val="50000"/>
                          </a:schemeClr>
                        </a:solidFill>
                      </a:endParaRPr>
                    </a:p>
                  </a:txBody>
                  <a:tcPr/>
                </a:tc>
                <a:tc>
                  <a:txBody>
                    <a:bodyPr/>
                    <a:lstStyle/>
                    <a:p>
                      <a:pPr algn="ctr">
                        <a:lnSpc>
                          <a:spcPct val="150000"/>
                        </a:lnSpc>
                      </a:pPr>
                      <a:r>
                        <a:rPr lang="en-US" sz="1600" dirty="0" err="1">
                          <a:solidFill>
                            <a:schemeClr val="accent6">
                              <a:lumMod val="50000"/>
                            </a:schemeClr>
                          </a:solidFill>
                          <a:latin typeface="Century Gothic"/>
                        </a:rPr>
                        <a:t>Tidak</a:t>
                      </a:r>
                      <a:r>
                        <a:rPr lang="en-US" sz="1600" dirty="0">
                          <a:solidFill>
                            <a:schemeClr val="accent6">
                              <a:lumMod val="50000"/>
                            </a:schemeClr>
                          </a:solidFill>
                          <a:latin typeface="Century Gothic"/>
                        </a:rPr>
                        <a:t>/Not/</a:t>
                      </a:r>
                      <a:r>
                        <a:rPr lang="en-US" sz="1600" dirty="0" err="1">
                          <a:solidFill>
                            <a:schemeClr val="accent6">
                              <a:lumMod val="50000"/>
                            </a:schemeClr>
                          </a:solidFill>
                          <a:latin typeface="Century Gothic"/>
                        </a:rPr>
                        <a:t>Negasi</a:t>
                      </a:r>
                      <a:endParaRPr dirty="0">
                        <a:solidFill>
                          <a:schemeClr val="accent6">
                            <a:lumMod val="50000"/>
                          </a:schemeClr>
                        </a:solidFill>
                      </a:endParaRPr>
                    </a:p>
                  </a:txBody>
                  <a:tcPr/>
                </a:tc>
                <a:tc>
                  <a:txBody>
                    <a:bodyPr/>
                    <a:lstStyle/>
                    <a:p>
                      <a:pPr algn="ctr">
                        <a:lnSpc>
                          <a:spcPct val="150000"/>
                        </a:lnSpc>
                      </a:pPr>
                      <a:r>
                        <a:rPr lang="en-US" sz="1600" dirty="0" err="1">
                          <a:solidFill>
                            <a:schemeClr val="accent6">
                              <a:lumMod val="50000"/>
                            </a:schemeClr>
                          </a:solidFill>
                          <a:latin typeface="Century Gothic"/>
                        </a:rPr>
                        <a:t>Tidak</a:t>
                      </a:r>
                      <a:r>
                        <a:rPr lang="en-US" sz="1600" dirty="0">
                          <a:solidFill>
                            <a:schemeClr val="accent6">
                              <a:lumMod val="50000"/>
                            </a:schemeClr>
                          </a:solidFill>
                          <a:latin typeface="Century Gothic"/>
                        </a:rPr>
                        <a:t>………….</a:t>
                      </a:r>
                      <a:endParaRPr dirty="0">
                        <a:solidFill>
                          <a:schemeClr val="accent6">
                            <a:lumMod val="50000"/>
                          </a:schemeClr>
                        </a:solidFill>
                      </a:endParaRPr>
                    </a:p>
                  </a:txBody>
                  <a:tcPr/>
                </a:tc>
              </a:tr>
              <a:tr h="371160">
                <a:tc>
                  <a:txBody>
                    <a:bodyPr/>
                    <a:lstStyle/>
                    <a:p>
                      <a:pPr algn="ctr">
                        <a:lnSpc>
                          <a:spcPct val="150000"/>
                        </a:lnSpc>
                      </a:pPr>
                      <a:r>
                        <a:rPr lang="en-US" sz="1600" b="1">
                          <a:solidFill>
                            <a:schemeClr val="accent6">
                              <a:lumMod val="50000"/>
                            </a:schemeClr>
                          </a:solidFill>
                          <a:latin typeface="Symbol"/>
                        </a:rPr>
                        <a:t></a:t>
                      </a:r>
                      <a:endParaRPr>
                        <a:solidFill>
                          <a:schemeClr val="accent6">
                            <a:lumMod val="50000"/>
                          </a:schemeClr>
                        </a:solidFill>
                      </a:endParaRPr>
                    </a:p>
                  </a:txBody>
                  <a:tcPr/>
                </a:tc>
                <a:tc>
                  <a:txBody>
                    <a:bodyPr/>
                    <a:lstStyle/>
                    <a:p>
                      <a:pPr algn="ctr">
                        <a:lnSpc>
                          <a:spcPct val="150000"/>
                        </a:lnSpc>
                      </a:pPr>
                      <a:r>
                        <a:rPr lang="en-US" sz="1600">
                          <a:solidFill>
                            <a:schemeClr val="accent6">
                              <a:lumMod val="50000"/>
                            </a:schemeClr>
                          </a:solidFill>
                          <a:latin typeface="Century Gothic"/>
                        </a:rPr>
                        <a:t>Dan/And/Konjungsi</a:t>
                      </a:r>
                      <a:endParaRPr>
                        <a:solidFill>
                          <a:schemeClr val="accent6">
                            <a:lumMod val="50000"/>
                          </a:schemeClr>
                        </a:solidFill>
                      </a:endParaRPr>
                    </a:p>
                  </a:txBody>
                  <a:tcPr/>
                </a:tc>
                <a:tc>
                  <a:txBody>
                    <a:bodyPr/>
                    <a:lstStyle/>
                    <a:p>
                      <a:pPr algn="ctr">
                        <a:lnSpc>
                          <a:spcPct val="150000"/>
                        </a:lnSpc>
                      </a:pPr>
                      <a:r>
                        <a:rPr lang="en-US" sz="1600" dirty="0">
                          <a:solidFill>
                            <a:schemeClr val="accent6">
                              <a:lumMod val="50000"/>
                            </a:schemeClr>
                          </a:solidFill>
                          <a:latin typeface="Century Gothic"/>
                        </a:rPr>
                        <a:t>……..</a:t>
                      </a:r>
                      <a:r>
                        <a:rPr lang="en-US" sz="1600" dirty="0" err="1">
                          <a:solidFill>
                            <a:schemeClr val="accent6">
                              <a:lumMod val="50000"/>
                            </a:schemeClr>
                          </a:solidFill>
                          <a:latin typeface="Century Gothic"/>
                        </a:rPr>
                        <a:t>dan</a:t>
                      </a:r>
                      <a:r>
                        <a:rPr lang="en-US" sz="1600" dirty="0">
                          <a:solidFill>
                            <a:schemeClr val="accent6">
                              <a:lumMod val="50000"/>
                            </a:schemeClr>
                          </a:solidFill>
                          <a:latin typeface="Century Gothic"/>
                        </a:rPr>
                        <a:t>……..</a:t>
                      </a:r>
                      <a:endParaRPr dirty="0">
                        <a:solidFill>
                          <a:schemeClr val="accent6">
                            <a:lumMod val="50000"/>
                          </a:schemeClr>
                        </a:solidFill>
                      </a:endParaRPr>
                    </a:p>
                  </a:txBody>
                  <a:tcPr/>
                </a:tc>
              </a:tr>
              <a:tr h="371160">
                <a:tc>
                  <a:txBody>
                    <a:bodyPr/>
                    <a:lstStyle/>
                    <a:p>
                      <a:pPr algn="ctr">
                        <a:lnSpc>
                          <a:spcPct val="150000"/>
                        </a:lnSpc>
                      </a:pPr>
                      <a:r>
                        <a:rPr lang="en-US" sz="1600" b="1">
                          <a:solidFill>
                            <a:schemeClr val="accent6">
                              <a:lumMod val="50000"/>
                            </a:schemeClr>
                          </a:solidFill>
                          <a:latin typeface="Symbol"/>
                        </a:rPr>
                        <a:t></a:t>
                      </a:r>
                      <a:endParaRPr>
                        <a:solidFill>
                          <a:schemeClr val="accent6">
                            <a:lumMod val="50000"/>
                          </a:schemeClr>
                        </a:solidFill>
                      </a:endParaRPr>
                    </a:p>
                  </a:txBody>
                  <a:tcPr/>
                </a:tc>
                <a:tc>
                  <a:txBody>
                    <a:bodyPr/>
                    <a:lstStyle/>
                    <a:p>
                      <a:pPr algn="ctr">
                        <a:lnSpc>
                          <a:spcPct val="150000"/>
                        </a:lnSpc>
                      </a:pPr>
                      <a:r>
                        <a:rPr lang="en-US" sz="1600">
                          <a:solidFill>
                            <a:schemeClr val="accent6">
                              <a:lumMod val="50000"/>
                            </a:schemeClr>
                          </a:solidFill>
                          <a:latin typeface="Century Gothic"/>
                        </a:rPr>
                        <a:t>Atau/Or/Disjungsi</a:t>
                      </a:r>
                      <a:endParaRPr>
                        <a:solidFill>
                          <a:schemeClr val="accent6">
                            <a:lumMod val="50000"/>
                          </a:schemeClr>
                        </a:solidFill>
                      </a:endParaRPr>
                    </a:p>
                  </a:txBody>
                  <a:tcPr/>
                </a:tc>
                <a:tc>
                  <a:txBody>
                    <a:bodyPr/>
                    <a:lstStyle/>
                    <a:p>
                      <a:pPr algn="ctr">
                        <a:lnSpc>
                          <a:spcPct val="150000"/>
                        </a:lnSpc>
                      </a:pPr>
                      <a:r>
                        <a:rPr lang="en-US" sz="1600" dirty="0">
                          <a:solidFill>
                            <a:schemeClr val="accent6">
                              <a:lumMod val="50000"/>
                            </a:schemeClr>
                          </a:solidFill>
                          <a:latin typeface="Century Gothic"/>
                        </a:rPr>
                        <a:t>………</a:t>
                      </a:r>
                      <a:r>
                        <a:rPr lang="en-US" sz="1600" dirty="0" err="1">
                          <a:solidFill>
                            <a:schemeClr val="accent6">
                              <a:lumMod val="50000"/>
                            </a:schemeClr>
                          </a:solidFill>
                          <a:latin typeface="Century Gothic"/>
                        </a:rPr>
                        <a:t>atau</a:t>
                      </a:r>
                      <a:r>
                        <a:rPr lang="en-US" sz="1600" dirty="0">
                          <a:solidFill>
                            <a:schemeClr val="accent6">
                              <a:lumMod val="50000"/>
                            </a:schemeClr>
                          </a:solidFill>
                          <a:latin typeface="Century Gothic"/>
                        </a:rPr>
                        <a:t>…….</a:t>
                      </a:r>
                      <a:endParaRPr dirty="0">
                        <a:solidFill>
                          <a:schemeClr val="accent6">
                            <a:lumMod val="50000"/>
                          </a:schemeClr>
                        </a:solidFill>
                      </a:endParaRPr>
                    </a:p>
                  </a:txBody>
                  <a:tcPr/>
                </a:tc>
              </a:tr>
              <a:tr h="445680">
                <a:tc>
                  <a:txBody>
                    <a:bodyPr/>
                    <a:lstStyle/>
                    <a:p>
                      <a:pPr algn="ctr">
                        <a:lnSpc>
                          <a:spcPct val="150000"/>
                        </a:lnSpc>
                      </a:pPr>
                      <a:r>
                        <a:rPr lang="en-US" sz="1600" b="1">
                          <a:solidFill>
                            <a:schemeClr val="accent6">
                              <a:lumMod val="50000"/>
                            </a:schemeClr>
                          </a:solidFill>
                          <a:latin typeface="Symbol"/>
                        </a:rPr>
                        <a:t></a:t>
                      </a:r>
                      <a:endParaRPr>
                        <a:solidFill>
                          <a:schemeClr val="accent6">
                            <a:lumMod val="50000"/>
                          </a:schemeClr>
                        </a:solidFill>
                      </a:endParaRPr>
                    </a:p>
                  </a:txBody>
                  <a:tcPr/>
                </a:tc>
                <a:tc>
                  <a:txBody>
                    <a:bodyPr/>
                    <a:lstStyle/>
                    <a:p>
                      <a:pPr algn="ctr">
                        <a:lnSpc>
                          <a:spcPct val="150000"/>
                        </a:lnSpc>
                      </a:pPr>
                      <a:r>
                        <a:rPr lang="en-US" sz="1600">
                          <a:solidFill>
                            <a:schemeClr val="accent6">
                              <a:lumMod val="50000"/>
                            </a:schemeClr>
                          </a:solidFill>
                          <a:latin typeface="Century Gothic"/>
                        </a:rPr>
                        <a:t>Implikasi</a:t>
                      </a:r>
                      <a:endParaRPr>
                        <a:solidFill>
                          <a:schemeClr val="accent6">
                            <a:lumMod val="50000"/>
                          </a:schemeClr>
                        </a:solidFill>
                      </a:endParaRPr>
                    </a:p>
                  </a:txBody>
                  <a:tcPr/>
                </a:tc>
                <a:tc>
                  <a:txBody>
                    <a:bodyPr/>
                    <a:lstStyle/>
                    <a:p>
                      <a:pPr algn="ctr">
                        <a:lnSpc>
                          <a:spcPct val="150000"/>
                        </a:lnSpc>
                      </a:pPr>
                      <a:r>
                        <a:rPr lang="en-US" sz="1600" dirty="0" err="1">
                          <a:solidFill>
                            <a:schemeClr val="accent6">
                              <a:lumMod val="50000"/>
                            </a:schemeClr>
                          </a:solidFill>
                          <a:latin typeface="Century Gothic"/>
                        </a:rPr>
                        <a:t>Jika</a:t>
                      </a:r>
                      <a:r>
                        <a:rPr lang="en-US" sz="1600" dirty="0">
                          <a:solidFill>
                            <a:schemeClr val="accent6">
                              <a:lumMod val="50000"/>
                            </a:schemeClr>
                          </a:solidFill>
                          <a:latin typeface="Century Gothic"/>
                        </a:rPr>
                        <a:t>…….</a:t>
                      </a:r>
                      <a:r>
                        <a:rPr lang="en-US" sz="1600" dirty="0" err="1">
                          <a:solidFill>
                            <a:schemeClr val="accent6">
                              <a:lumMod val="50000"/>
                            </a:schemeClr>
                          </a:solidFill>
                          <a:latin typeface="Century Gothic"/>
                        </a:rPr>
                        <a:t>maka</a:t>
                      </a:r>
                      <a:r>
                        <a:rPr lang="en-US" sz="1600" dirty="0">
                          <a:solidFill>
                            <a:schemeClr val="accent6">
                              <a:lumMod val="50000"/>
                            </a:schemeClr>
                          </a:solidFill>
                          <a:latin typeface="Century Gothic"/>
                        </a:rPr>
                        <a:t>…….</a:t>
                      </a:r>
                      <a:endParaRPr dirty="0">
                        <a:solidFill>
                          <a:schemeClr val="accent6">
                            <a:lumMod val="50000"/>
                          </a:schemeClr>
                        </a:solidFill>
                      </a:endParaRPr>
                    </a:p>
                  </a:txBody>
                  <a:tcPr/>
                </a:tc>
              </a:tr>
              <a:tr h="371880">
                <a:tc>
                  <a:txBody>
                    <a:bodyPr/>
                    <a:lstStyle/>
                    <a:p>
                      <a:pPr algn="ctr">
                        <a:lnSpc>
                          <a:spcPct val="150000"/>
                        </a:lnSpc>
                      </a:pPr>
                      <a:r>
                        <a:rPr lang="en-US" sz="1600" b="1">
                          <a:solidFill>
                            <a:schemeClr val="accent6">
                              <a:lumMod val="50000"/>
                            </a:schemeClr>
                          </a:solidFill>
                          <a:latin typeface="Symbol"/>
                        </a:rPr>
                        <a:t></a:t>
                      </a:r>
                      <a:endParaRPr>
                        <a:solidFill>
                          <a:schemeClr val="accent6">
                            <a:lumMod val="50000"/>
                          </a:schemeClr>
                        </a:solidFill>
                      </a:endParaRPr>
                    </a:p>
                  </a:txBody>
                  <a:tcPr/>
                </a:tc>
                <a:tc>
                  <a:txBody>
                    <a:bodyPr/>
                    <a:lstStyle/>
                    <a:p>
                      <a:pPr algn="ctr">
                        <a:lnSpc>
                          <a:spcPct val="150000"/>
                        </a:lnSpc>
                      </a:pPr>
                      <a:r>
                        <a:rPr lang="en-US" sz="1600">
                          <a:solidFill>
                            <a:schemeClr val="accent6">
                              <a:lumMod val="50000"/>
                            </a:schemeClr>
                          </a:solidFill>
                          <a:latin typeface="Century Gothic"/>
                        </a:rPr>
                        <a:t>Bi-Implikasi</a:t>
                      </a:r>
                      <a:endParaRPr>
                        <a:solidFill>
                          <a:schemeClr val="accent6">
                            <a:lumMod val="50000"/>
                          </a:schemeClr>
                        </a:solidFill>
                      </a:endParaRPr>
                    </a:p>
                  </a:txBody>
                  <a:tcPr/>
                </a:tc>
                <a:tc>
                  <a:txBody>
                    <a:bodyPr/>
                    <a:lstStyle/>
                    <a:p>
                      <a:pPr algn="ctr">
                        <a:lnSpc>
                          <a:spcPct val="150000"/>
                        </a:lnSpc>
                      </a:pPr>
                      <a:r>
                        <a:rPr lang="en-US" sz="1600" dirty="0">
                          <a:solidFill>
                            <a:schemeClr val="accent6">
                              <a:lumMod val="50000"/>
                            </a:schemeClr>
                          </a:solidFill>
                          <a:latin typeface="Century Gothic"/>
                        </a:rPr>
                        <a:t>……..</a:t>
                      </a:r>
                      <a:r>
                        <a:rPr lang="en-US" sz="1600" dirty="0" err="1">
                          <a:solidFill>
                            <a:schemeClr val="accent6">
                              <a:lumMod val="50000"/>
                            </a:schemeClr>
                          </a:solidFill>
                          <a:latin typeface="Century Gothic"/>
                        </a:rPr>
                        <a:t>jika</a:t>
                      </a:r>
                      <a:r>
                        <a:rPr lang="en-US" sz="1600" dirty="0">
                          <a:solidFill>
                            <a:schemeClr val="accent6">
                              <a:lumMod val="50000"/>
                            </a:schemeClr>
                          </a:solidFill>
                          <a:latin typeface="Century Gothic"/>
                        </a:rPr>
                        <a:t> </a:t>
                      </a:r>
                      <a:r>
                        <a:rPr lang="en-US" sz="1600" dirty="0" err="1">
                          <a:solidFill>
                            <a:schemeClr val="accent6">
                              <a:lumMod val="50000"/>
                            </a:schemeClr>
                          </a:solidFill>
                          <a:latin typeface="Century Gothic"/>
                        </a:rPr>
                        <a:t>dan</a:t>
                      </a:r>
                      <a:r>
                        <a:rPr lang="en-US" sz="1600" dirty="0">
                          <a:solidFill>
                            <a:schemeClr val="accent6">
                              <a:lumMod val="50000"/>
                            </a:schemeClr>
                          </a:solidFill>
                          <a:latin typeface="Century Gothic"/>
                        </a:rPr>
                        <a:t> </a:t>
                      </a:r>
                      <a:r>
                        <a:rPr lang="en-US" sz="1600" dirty="0" err="1">
                          <a:solidFill>
                            <a:schemeClr val="accent6">
                              <a:lumMod val="50000"/>
                            </a:schemeClr>
                          </a:solidFill>
                          <a:latin typeface="Century Gothic"/>
                        </a:rPr>
                        <a:t>hanya</a:t>
                      </a:r>
                      <a:r>
                        <a:rPr lang="en-US" sz="1600" dirty="0">
                          <a:solidFill>
                            <a:schemeClr val="accent6">
                              <a:lumMod val="50000"/>
                            </a:schemeClr>
                          </a:solidFill>
                          <a:latin typeface="Century Gothic"/>
                        </a:rPr>
                        <a:t> </a:t>
                      </a:r>
                      <a:r>
                        <a:rPr lang="en-US" sz="1600" dirty="0" err="1">
                          <a:solidFill>
                            <a:schemeClr val="accent6">
                              <a:lumMod val="50000"/>
                            </a:schemeClr>
                          </a:solidFill>
                          <a:latin typeface="Century Gothic"/>
                        </a:rPr>
                        <a:t>jika</a:t>
                      </a:r>
                      <a:r>
                        <a:rPr lang="en-US" sz="1600" dirty="0">
                          <a:solidFill>
                            <a:schemeClr val="accent6">
                              <a:lumMod val="50000"/>
                            </a:schemeClr>
                          </a:solidFill>
                          <a:latin typeface="Century Gothic"/>
                        </a:rPr>
                        <a:t>……..</a:t>
                      </a:r>
                      <a:endParaRPr dirty="0">
                        <a:solidFill>
                          <a:schemeClr val="accent6">
                            <a:lumMod val="50000"/>
                          </a:schemeClr>
                        </a:solidFill>
                      </a:endParaRPr>
                    </a:p>
                  </a:txBody>
                  <a:tcPr/>
                </a:tc>
              </a:tr>
            </a:tbl>
          </a:graphicData>
        </a:graphic>
      </p:graphicFrame>
      <p:sp>
        <p:nvSpPr>
          <p:cNvPr id="201"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202" name="CustomShape 4"/>
          <p:cNvSpPr/>
          <p:nvPr/>
        </p:nvSpPr>
        <p:spPr>
          <a:xfrm>
            <a:off x="4649040" y="224640"/>
            <a:ext cx="1331280" cy="364320"/>
          </a:xfrm>
          <a:prstGeom prst="rect">
            <a:avLst/>
          </a:prstGeom>
        </p:spPr>
        <p:txBody>
          <a:bodyPr lIns="90000" tIns="45000" rIns="90000" bIns="45000" anchor="ctr"/>
          <a:lstStyle/>
          <a:p>
            <a:pPr>
              <a:lnSpc>
                <a:spcPct val="100000"/>
              </a:lnSpc>
            </a:pPr>
            <a:fld id="{D1600B08-E846-4561-9DE6-5709DC9F8837}" type="slidenum">
              <a:rPr lang="en-US" sz="1200">
                <a:solidFill>
                  <a:srgbClr val="FEFEFE"/>
                </a:solidFill>
                <a:latin typeface="Century Gothic"/>
              </a:rPr>
              <a:t>33</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CustomShape 1"/>
          <p:cNvSpPr/>
          <p:nvPr/>
        </p:nvSpPr>
        <p:spPr>
          <a:xfrm>
            <a:off x="1043640" y="764704"/>
            <a:ext cx="7023960" cy="1142280"/>
          </a:xfrm>
          <a:prstGeom prst="rect">
            <a:avLst/>
          </a:prstGeom>
        </p:spPr>
        <p:txBody>
          <a:bodyPr lIns="90000" tIns="45000" rIns="90000" bIns="45000" anchor="b"/>
          <a:lstStyle/>
          <a:p>
            <a:pPr>
              <a:lnSpc>
                <a:spcPct val="100000"/>
              </a:lnSpc>
            </a:pPr>
            <a:r>
              <a:rPr lang="en-US" sz="3600" b="1" dirty="0">
                <a:solidFill>
                  <a:srgbClr val="0F6FC6"/>
                </a:solidFill>
                <a:latin typeface="Century Gothic"/>
              </a:rPr>
              <a:t>Kata-kata </a:t>
            </a:r>
            <a:r>
              <a:rPr lang="en-US" sz="3600" b="1" dirty="0" err="1">
                <a:solidFill>
                  <a:srgbClr val="0F6FC6"/>
                </a:solidFill>
                <a:latin typeface="Century Gothic"/>
              </a:rPr>
              <a:t>Penggandeng</a:t>
            </a:r>
            <a:r>
              <a:rPr lang="en-US" sz="3600" b="1" dirty="0">
                <a:solidFill>
                  <a:srgbClr val="0F6FC6"/>
                </a:solidFill>
                <a:latin typeface="Century Gothic"/>
              </a:rPr>
              <a:t> </a:t>
            </a:r>
            <a:r>
              <a:rPr lang="en-US" sz="3600" b="1" dirty="0" err="1">
                <a:solidFill>
                  <a:srgbClr val="0F6FC6"/>
                </a:solidFill>
                <a:latin typeface="Century Gothic"/>
              </a:rPr>
              <a:t>Kalimat</a:t>
            </a:r>
            <a:r>
              <a:rPr lang="en-US" sz="3600" b="1" dirty="0">
                <a:solidFill>
                  <a:srgbClr val="0F6FC6"/>
                </a:solidFill>
                <a:latin typeface="Century Gothic"/>
              </a:rPr>
              <a:t> (</a:t>
            </a:r>
            <a:r>
              <a:rPr lang="en-US" sz="3600" b="1" i="1" dirty="0">
                <a:solidFill>
                  <a:srgbClr val="0F6FC6"/>
                </a:solidFill>
                <a:latin typeface="Century Gothic"/>
              </a:rPr>
              <a:t>Logical Connectives</a:t>
            </a:r>
            <a:r>
              <a:rPr lang="en-US" sz="3600" b="1" dirty="0">
                <a:solidFill>
                  <a:srgbClr val="0F6FC6"/>
                </a:solidFill>
                <a:latin typeface="Century Gothic"/>
              </a:rPr>
              <a:t>)</a:t>
            </a:r>
            <a:endParaRPr sz="3600" dirty="0"/>
          </a:p>
        </p:txBody>
      </p:sp>
      <p:sp>
        <p:nvSpPr>
          <p:cNvPr id="204" name="CustomShape 2"/>
          <p:cNvSpPr/>
          <p:nvPr/>
        </p:nvSpPr>
        <p:spPr>
          <a:xfrm>
            <a:off x="1043640" y="2204864"/>
            <a:ext cx="7704824" cy="3627136"/>
          </a:xfrm>
          <a:prstGeom prst="rect">
            <a:avLst/>
          </a:prstGeom>
        </p:spPr>
        <p:txBody>
          <a:bodyPr lIns="90000" tIns="45000" rIns="90000" bIns="45000"/>
          <a:lstStyle/>
          <a:p>
            <a:pPr>
              <a:lnSpc>
                <a:spcPct val="100000"/>
              </a:lnSpc>
              <a:buSzPct val="25000"/>
            </a:pPr>
            <a:r>
              <a:rPr lang="en-US" sz="2400" dirty="0" err="1">
                <a:solidFill>
                  <a:srgbClr val="FF0000"/>
                </a:solidFill>
                <a:latin typeface="Century Gothic"/>
              </a:rPr>
              <a:t>Contoh</a:t>
            </a:r>
            <a:r>
              <a:rPr lang="en-US" sz="2400" dirty="0">
                <a:solidFill>
                  <a:srgbClr val="FF0000"/>
                </a:solidFill>
                <a:latin typeface="Century Gothic"/>
              </a:rPr>
              <a:t> </a:t>
            </a:r>
            <a:r>
              <a:rPr lang="en-US" sz="2400" dirty="0" smtClean="0">
                <a:solidFill>
                  <a:srgbClr val="FF0000"/>
                </a:solidFill>
                <a:latin typeface="Century Gothic"/>
              </a:rPr>
              <a:t>1</a:t>
            </a:r>
            <a:endParaRPr lang="id-ID" sz="2400" dirty="0" smtClean="0">
              <a:solidFill>
                <a:srgbClr val="FF0000"/>
              </a:solidFill>
              <a:latin typeface="Century Gothic"/>
            </a:endParaRPr>
          </a:p>
          <a:p>
            <a:pPr>
              <a:lnSpc>
                <a:spcPct val="100000"/>
              </a:lnSpc>
              <a:buSzPct val="25000"/>
            </a:pPr>
            <a:endParaRPr dirty="0"/>
          </a:p>
          <a:p>
            <a:pPr>
              <a:lnSpc>
                <a:spcPct val="100000"/>
              </a:lnSpc>
            </a:pPr>
            <a:r>
              <a:rPr lang="en-US" sz="2400" dirty="0">
                <a:solidFill>
                  <a:srgbClr val="04617B"/>
                </a:solidFill>
                <a:latin typeface="Century Gothic"/>
              </a:rPr>
              <a:t>   A </a:t>
            </a:r>
            <a:r>
              <a:rPr lang="en-US" sz="2400" dirty="0" err="1">
                <a:solidFill>
                  <a:srgbClr val="04617B"/>
                </a:solidFill>
                <a:latin typeface="Century Gothic"/>
              </a:rPr>
              <a:t>menyatakan</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“6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smtClean="0">
                <a:solidFill>
                  <a:srgbClr val="04617B"/>
                </a:solidFill>
                <a:latin typeface="Century Gothic"/>
              </a:rPr>
              <a:t>genap</a:t>
            </a:r>
            <a:r>
              <a:rPr lang="en-US" sz="2400" dirty="0">
                <a:solidFill>
                  <a:srgbClr val="04617B"/>
                </a:solidFill>
                <a:latin typeface="Century Gothic"/>
              </a:rPr>
              <a:t>”</a:t>
            </a:r>
            <a:endParaRPr dirty="0"/>
          </a:p>
          <a:p>
            <a:pPr>
              <a:lnSpc>
                <a:spcPct val="100000"/>
              </a:lnSpc>
            </a:pPr>
            <a:r>
              <a:rPr lang="en-US" sz="2400" dirty="0">
                <a:solidFill>
                  <a:srgbClr val="04617B"/>
                </a:solidFill>
                <a:latin typeface="Century Gothic"/>
              </a:rPr>
              <a:t>   B </a:t>
            </a:r>
            <a:r>
              <a:rPr lang="en-US" sz="2400" dirty="0" err="1">
                <a:solidFill>
                  <a:srgbClr val="04617B"/>
                </a:solidFill>
                <a:latin typeface="Century Gothic"/>
              </a:rPr>
              <a:t>menyatakan</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“7 </a:t>
            </a:r>
            <a:r>
              <a:rPr lang="en-US" sz="2400" dirty="0" err="1">
                <a:solidFill>
                  <a:srgbClr val="04617B"/>
                </a:solidFill>
                <a:latin typeface="Century Gothic"/>
              </a:rPr>
              <a:t>adalah</a:t>
            </a:r>
            <a:r>
              <a:rPr lang="en-US" sz="2400" dirty="0">
                <a:solidFill>
                  <a:srgbClr val="04617B"/>
                </a:solidFill>
                <a:latin typeface="Century Gothic"/>
              </a:rPr>
              <a:t> 	</a:t>
            </a:r>
            <a:r>
              <a:rPr lang="en-US" sz="2400" dirty="0" err="1">
                <a:solidFill>
                  <a:srgbClr val="04617B"/>
                </a:solidFill>
                <a:latin typeface="Century Gothic"/>
              </a:rPr>
              <a:t>bilangan</a:t>
            </a:r>
            <a:r>
              <a:rPr lang="en-US" sz="2400" dirty="0">
                <a:solidFill>
                  <a:srgbClr val="04617B"/>
                </a:solidFill>
                <a:latin typeface="Century Gothic"/>
              </a:rPr>
              <a:t> </a:t>
            </a:r>
            <a:r>
              <a:rPr lang="en-US" sz="2400" dirty="0" err="1">
                <a:solidFill>
                  <a:srgbClr val="04617B"/>
                </a:solidFill>
                <a:latin typeface="Century Gothic"/>
              </a:rPr>
              <a:t>ganjil</a:t>
            </a:r>
            <a:r>
              <a:rPr lang="en-US" sz="2400" dirty="0" smtClean="0">
                <a:solidFill>
                  <a:srgbClr val="04617B"/>
                </a:solidFill>
                <a:latin typeface="Century Gothic"/>
              </a:rPr>
              <a:t>”</a:t>
            </a:r>
            <a:endParaRPr lang="id-ID" sz="2400" dirty="0" smtClean="0">
              <a:solidFill>
                <a:srgbClr val="04617B"/>
              </a:solidFill>
              <a:latin typeface="Century Gothic"/>
            </a:endParaRPr>
          </a:p>
          <a:p>
            <a:pPr>
              <a:lnSpc>
                <a:spcPct val="100000"/>
              </a:lnSpc>
            </a:pPr>
            <a:endParaRPr dirty="0"/>
          </a:p>
          <a:p>
            <a:pPr>
              <a:lnSpc>
                <a:spcPct val="100000"/>
              </a:lnSpc>
              <a:buSzPct val="25000"/>
            </a:pPr>
            <a:r>
              <a:rPr lang="en-US" sz="2400" dirty="0" err="1">
                <a:solidFill>
                  <a:srgbClr val="04617B"/>
                </a:solidFill>
                <a:latin typeface="Century Gothic"/>
              </a:rPr>
              <a:t>Maka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a:solidFill>
                  <a:srgbClr val="FF0000"/>
                </a:solidFill>
                <a:latin typeface="Century Gothic"/>
              </a:rPr>
              <a:t>6 </a:t>
            </a:r>
            <a:r>
              <a:rPr lang="en-US" sz="2400" dirty="0" err="1">
                <a:solidFill>
                  <a:srgbClr val="FF0000"/>
                </a:solidFill>
                <a:latin typeface="Century Gothic"/>
              </a:rPr>
              <a:t>adalah</a:t>
            </a:r>
            <a:r>
              <a:rPr lang="en-US" sz="2400" dirty="0">
                <a:solidFill>
                  <a:srgbClr val="FF0000"/>
                </a:solidFill>
                <a:latin typeface="Century Gothic"/>
              </a:rPr>
              <a:t> </a:t>
            </a:r>
            <a:r>
              <a:rPr lang="en-US" sz="2400" dirty="0" err="1">
                <a:solidFill>
                  <a:srgbClr val="FF0000"/>
                </a:solidFill>
                <a:latin typeface="Century Gothic"/>
              </a:rPr>
              <a:t>bilangan</a:t>
            </a:r>
            <a:r>
              <a:rPr lang="en-US" sz="2400" dirty="0">
                <a:solidFill>
                  <a:srgbClr val="FF0000"/>
                </a:solidFill>
                <a:latin typeface="Century Gothic"/>
              </a:rPr>
              <a:t> </a:t>
            </a:r>
            <a:r>
              <a:rPr lang="en-US" sz="2400" dirty="0" err="1">
                <a:solidFill>
                  <a:srgbClr val="FF0000"/>
                </a:solidFill>
                <a:latin typeface="Century Gothic"/>
              </a:rPr>
              <a:t>genap</a:t>
            </a:r>
            <a:r>
              <a:rPr lang="en-US" sz="2400" dirty="0">
                <a:solidFill>
                  <a:srgbClr val="FF0000"/>
                </a:solidFill>
                <a:latin typeface="Century Gothic"/>
              </a:rPr>
              <a:t> </a:t>
            </a:r>
            <a:r>
              <a:rPr lang="en-US" sz="2400" dirty="0" err="1">
                <a:solidFill>
                  <a:srgbClr val="FF0000"/>
                </a:solidFill>
                <a:latin typeface="Century Gothic"/>
              </a:rPr>
              <a:t>dan</a:t>
            </a:r>
            <a:r>
              <a:rPr lang="en-US" sz="2400" dirty="0">
                <a:solidFill>
                  <a:srgbClr val="FF0000"/>
                </a:solidFill>
                <a:latin typeface="Century Gothic"/>
              </a:rPr>
              <a:t> 7 </a:t>
            </a:r>
            <a:r>
              <a:rPr lang="en-US" sz="2400" dirty="0" err="1">
                <a:solidFill>
                  <a:srgbClr val="FF0000"/>
                </a:solidFill>
                <a:latin typeface="Century Gothic"/>
              </a:rPr>
              <a:t>adalah</a:t>
            </a:r>
            <a:r>
              <a:rPr lang="en-US" sz="2400" dirty="0">
                <a:solidFill>
                  <a:srgbClr val="FF0000"/>
                </a:solidFill>
                <a:latin typeface="Century Gothic"/>
              </a:rPr>
              <a:t> </a:t>
            </a:r>
            <a:r>
              <a:rPr lang="en-US" sz="2400" dirty="0" err="1">
                <a:solidFill>
                  <a:srgbClr val="FF0000"/>
                </a:solidFill>
                <a:latin typeface="Century Gothic"/>
              </a:rPr>
              <a:t>bilangan</a:t>
            </a:r>
            <a:r>
              <a:rPr lang="en-US" sz="2400" dirty="0">
                <a:solidFill>
                  <a:srgbClr val="FF0000"/>
                </a:solidFill>
                <a:latin typeface="Century Gothic"/>
              </a:rPr>
              <a:t> </a:t>
            </a:r>
            <a:r>
              <a:rPr lang="en-US" sz="2400" dirty="0" err="1">
                <a:solidFill>
                  <a:srgbClr val="FF0000"/>
                </a:solidFill>
                <a:latin typeface="Century Gothic"/>
              </a:rPr>
              <a:t>ganjil</a:t>
            </a:r>
            <a:r>
              <a:rPr lang="en-US" sz="2400" dirty="0">
                <a:solidFill>
                  <a:srgbClr val="04617B"/>
                </a:solidFill>
                <a:latin typeface="Century Gothic"/>
              </a:rPr>
              <a:t>” </a:t>
            </a:r>
            <a:r>
              <a:rPr lang="en-US" sz="2400" dirty="0" err="1">
                <a:solidFill>
                  <a:srgbClr val="04617B"/>
                </a:solidFill>
                <a:latin typeface="Century Gothic"/>
              </a:rPr>
              <a:t>dapat</a:t>
            </a:r>
            <a:r>
              <a:rPr lang="en-US" sz="2400" dirty="0">
                <a:solidFill>
                  <a:srgbClr val="04617B"/>
                </a:solidFill>
                <a:latin typeface="Century Gothic"/>
              </a:rPr>
              <a:t> </a:t>
            </a:r>
            <a:r>
              <a:rPr lang="en-US" sz="2400" dirty="0" err="1">
                <a:solidFill>
                  <a:srgbClr val="04617B"/>
                </a:solidFill>
                <a:latin typeface="Century Gothic"/>
              </a:rPr>
              <a:t>dinyatakan</a:t>
            </a:r>
            <a:r>
              <a:rPr lang="en-US" sz="2400" dirty="0">
                <a:solidFill>
                  <a:srgbClr val="04617B"/>
                </a:solidFill>
                <a:latin typeface="Century Gothic"/>
              </a:rPr>
              <a:t> </a:t>
            </a:r>
            <a:r>
              <a:rPr lang="en-US" sz="2400" dirty="0" err="1">
                <a:solidFill>
                  <a:srgbClr val="04617B"/>
                </a:solidFill>
                <a:latin typeface="Century Gothic"/>
              </a:rPr>
              <a:t>dengan</a:t>
            </a:r>
            <a:r>
              <a:rPr lang="en-US" sz="2400" dirty="0">
                <a:solidFill>
                  <a:srgbClr val="04617B"/>
                </a:solidFill>
                <a:latin typeface="Century Gothic"/>
              </a:rPr>
              <a:t> </a:t>
            </a:r>
            <a:r>
              <a:rPr lang="en-US" sz="2400" b="1" dirty="0" err="1">
                <a:solidFill>
                  <a:srgbClr val="FF0000"/>
                </a:solidFill>
                <a:latin typeface="Century Gothic"/>
              </a:rPr>
              <a:t>simbol</a:t>
            </a:r>
            <a:r>
              <a:rPr lang="en-US" sz="2400" b="1" dirty="0">
                <a:solidFill>
                  <a:srgbClr val="FF0000"/>
                </a:solidFill>
                <a:latin typeface="Century Gothic"/>
              </a:rPr>
              <a:t> A ^ B</a:t>
            </a:r>
            <a:r>
              <a:rPr lang="en-US" sz="2400" dirty="0">
                <a:solidFill>
                  <a:srgbClr val="04617B"/>
                </a:solidFill>
                <a:latin typeface="Century Gothic"/>
              </a:rPr>
              <a:t>.</a:t>
            </a:r>
            <a:endParaRPr dirty="0"/>
          </a:p>
          <a:p>
            <a:pPr>
              <a:lnSpc>
                <a:spcPct val="100000"/>
              </a:lnSpc>
            </a:pPr>
            <a:endParaRPr dirty="0"/>
          </a:p>
        </p:txBody>
      </p:sp>
      <p:sp>
        <p:nvSpPr>
          <p:cNvPr id="205"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206" name="CustomShape 4"/>
          <p:cNvSpPr/>
          <p:nvPr/>
        </p:nvSpPr>
        <p:spPr>
          <a:xfrm>
            <a:off x="4649040" y="224640"/>
            <a:ext cx="1331280" cy="364320"/>
          </a:xfrm>
          <a:prstGeom prst="rect">
            <a:avLst/>
          </a:prstGeom>
        </p:spPr>
        <p:txBody>
          <a:bodyPr lIns="90000" tIns="45000" rIns="90000" bIns="45000" anchor="ctr"/>
          <a:lstStyle/>
          <a:p>
            <a:pPr>
              <a:lnSpc>
                <a:spcPct val="100000"/>
              </a:lnSpc>
            </a:pPr>
            <a:fld id="{A8AFD331-B252-4F32-B2E8-0E4198C9522D}" type="slidenum">
              <a:rPr lang="en-US" sz="1200">
                <a:solidFill>
                  <a:srgbClr val="FEFEFE"/>
                </a:solidFill>
                <a:latin typeface="Century Gothic"/>
              </a:rPr>
              <a:t>34</a:t>
            </a:fld>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CustomShape 1"/>
          <p:cNvSpPr/>
          <p:nvPr/>
        </p:nvSpPr>
        <p:spPr>
          <a:xfrm>
            <a:off x="1023641" y="764704"/>
            <a:ext cx="7023960" cy="1142280"/>
          </a:xfrm>
          <a:prstGeom prst="rect">
            <a:avLst/>
          </a:prstGeom>
        </p:spPr>
        <p:txBody>
          <a:bodyPr lIns="90000" tIns="45000" rIns="90000" bIns="45000" anchor="b"/>
          <a:lstStyle/>
          <a:p>
            <a:pPr>
              <a:lnSpc>
                <a:spcPct val="100000"/>
              </a:lnSpc>
            </a:pPr>
            <a:r>
              <a:rPr lang="en-US" sz="3200" b="1" dirty="0">
                <a:solidFill>
                  <a:srgbClr val="0F6FC6"/>
                </a:solidFill>
                <a:latin typeface="Century Gothic"/>
              </a:rPr>
              <a:t>Kata-kata </a:t>
            </a:r>
            <a:r>
              <a:rPr lang="en-US" sz="3200" b="1" dirty="0" err="1">
                <a:solidFill>
                  <a:srgbClr val="0F6FC6"/>
                </a:solidFill>
                <a:latin typeface="Century Gothic"/>
              </a:rPr>
              <a:t>Penggandeng</a:t>
            </a:r>
            <a:r>
              <a:rPr lang="en-US" sz="3200" b="1" dirty="0">
                <a:solidFill>
                  <a:srgbClr val="0F6FC6"/>
                </a:solidFill>
                <a:latin typeface="Century Gothic"/>
              </a:rPr>
              <a:t> </a:t>
            </a:r>
            <a:r>
              <a:rPr lang="en-US" sz="3200" b="1" dirty="0" err="1">
                <a:solidFill>
                  <a:srgbClr val="0F6FC6"/>
                </a:solidFill>
                <a:latin typeface="Century Gothic"/>
              </a:rPr>
              <a:t>Kalimat</a:t>
            </a:r>
            <a:r>
              <a:rPr lang="en-US" sz="3200" b="1" dirty="0">
                <a:solidFill>
                  <a:srgbClr val="0F6FC6"/>
                </a:solidFill>
                <a:latin typeface="Century Gothic"/>
              </a:rPr>
              <a:t> (</a:t>
            </a:r>
            <a:r>
              <a:rPr lang="en-US" sz="3200" b="1" i="1" dirty="0">
                <a:solidFill>
                  <a:srgbClr val="0F6FC6"/>
                </a:solidFill>
                <a:latin typeface="Century Gothic"/>
              </a:rPr>
              <a:t>Logical Connectives</a:t>
            </a:r>
            <a:r>
              <a:rPr lang="en-US" sz="3200" b="1" dirty="0">
                <a:solidFill>
                  <a:srgbClr val="0F6FC6"/>
                </a:solidFill>
                <a:latin typeface="Century Gothic"/>
              </a:rPr>
              <a:t>)</a:t>
            </a:r>
            <a:endParaRPr sz="3200" dirty="0"/>
          </a:p>
        </p:txBody>
      </p:sp>
      <p:sp>
        <p:nvSpPr>
          <p:cNvPr id="208" name="CustomShape 2"/>
          <p:cNvSpPr/>
          <p:nvPr/>
        </p:nvSpPr>
        <p:spPr>
          <a:xfrm>
            <a:off x="999663" y="2060848"/>
            <a:ext cx="6776640" cy="3508200"/>
          </a:xfrm>
          <a:prstGeom prst="rect">
            <a:avLst/>
          </a:prstGeom>
        </p:spPr>
        <p:txBody>
          <a:bodyPr lIns="90000" tIns="45000" rIns="90000" bIns="45000"/>
          <a:lstStyle/>
          <a:p>
            <a:pPr>
              <a:lnSpc>
                <a:spcPct val="100000"/>
              </a:lnSpc>
              <a:buSzPct val="25000"/>
            </a:pPr>
            <a:r>
              <a:rPr lang="en-US" sz="2400" dirty="0" err="1">
                <a:solidFill>
                  <a:srgbClr val="FF0000"/>
                </a:solidFill>
                <a:latin typeface="Century Gothic"/>
              </a:rPr>
              <a:t>Contoh</a:t>
            </a:r>
            <a:r>
              <a:rPr lang="en-US" sz="2400" dirty="0">
                <a:solidFill>
                  <a:srgbClr val="FF0000"/>
                </a:solidFill>
                <a:latin typeface="Century Gothic"/>
              </a:rPr>
              <a:t> 2</a:t>
            </a:r>
            <a:endParaRPr dirty="0"/>
          </a:p>
          <a:p>
            <a:pPr>
              <a:lnSpc>
                <a:spcPct val="100000"/>
              </a:lnSpc>
            </a:pPr>
            <a:r>
              <a:rPr lang="en-US" sz="2400" dirty="0">
                <a:solidFill>
                  <a:srgbClr val="04617B"/>
                </a:solidFill>
                <a:latin typeface="Century Gothic"/>
              </a:rPr>
              <a:t>   A : </a:t>
            </a:r>
            <a:r>
              <a:rPr lang="en-US" sz="2400" dirty="0" err="1">
                <a:solidFill>
                  <a:srgbClr val="04617B"/>
                </a:solidFill>
                <a:latin typeface="Century Gothic"/>
              </a:rPr>
              <a:t>hari</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hujan</a:t>
            </a:r>
            <a:endParaRPr dirty="0"/>
          </a:p>
          <a:p>
            <a:pPr>
              <a:lnSpc>
                <a:spcPct val="100000"/>
              </a:lnSpc>
            </a:pPr>
            <a:r>
              <a:rPr lang="en-US" sz="2400" dirty="0">
                <a:solidFill>
                  <a:srgbClr val="04617B"/>
                </a:solidFill>
                <a:latin typeface="Century Gothic"/>
              </a:rPr>
              <a:t>   B : </a:t>
            </a:r>
            <a:r>
              <a:rPr lang="en-US" sz="2400" dirty="0" err="1">
                <a:solidFill>
                  <a:srgbClr val="04617B"/>
                </a:solidFill>
                <a:latin typeface="Century Gothic"/>
              </a:rPr>
              <a:t>hari</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cerah</a:t>
            </a:r>
            <a:endParaRPr dirty="0"/>
          </a:p>
          <a:p>
            <a:pPr>
              <a:lnSpc>
                <a:spcPct val="100000"/>
              </a:lnSpc>
            </a:pPr>
            <a:endParaRPr lang="id-ID" sz="2400" dirty="0" smtClean="0">
              <a:solidFill>
                <a:srgbClr val="04617B"/>
              </a:solidFill>
              <a:latin typeface="Century Gothic"/>
            </a:endParaRPr>
          </a:p>
          <a:p>
            <a:pPr>
              <a:lnSpc>
                <a:spcPct val="100000"/>
              </a:lnSpc>
            </a:pPr>
            <a:r>
              <a:rPr lang="en-US" sz="2400" dirty="0" err="1" smtClean="0">
                <a:solidFill>
                  <a:srgbClr val="04617B"/>
                </a:solidFill>
                <a:latin typeface="Century Gothic"/>
              </a:rPr>
              <a:t>Nyatakan</a:t>
            </a:r>
            <a:r>
              <a:rPr lang="en-US" sz="2400" dirty="0" smtClean="0">
                <a:solidFill>
                  <a:srgbClr val="04617B"/>
                </a:solidFill>
                <a:latin typeface="Century Gothic"/>
              </a:rPr>
              <a:t> </a:t>
            </a:r>
            <a:r>
              <a:rPr lang="en-US" sz="2400" dirty="0" err="1">
                <a:solidFill>
                  <a:srgbClr val="04617B"/>
                </a:solidFill>
                <a:latin typeface="Century Gothic"/>
              </a:rPr>
              <a:t>kalamat</a:t>
            </a:r>
            <a:r>
              <a:rPr lang="en-US" sz="2400" dirty="0">
                <a:solidFill>
                  <a:srgbClr val="04617B"/>
                </a:solidFill>
                <a:latin typeface="Century Gothic"/>
              </a:rPr>
              <a:t> di </a:t>
            </a:r>
            <a:r>
              <a:rPr lang="en-US" sz="2400" dirty="0" err="1">
                <a:solidFill>
                  <a:srgbClr val="04617B"/>
                </a:solidFill>
                <a:latin typeface="Century Gothic"/>
              </a:rPr>
              <a:t>bawah</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dengan</a:t>
            </a:r>
            <a:r>
              <a:rPr lang="en-US" sz="2400" dirty="0">
                <a:solidFill>
                  <a:srgbClr val="04617B"/>
                </a:solidFill>
                <a:latin typeface="Century Gothic"/>
              </a:rPr>
              <a:t> </a:t>
            </a:r>
            <a:r>
              <a:rPr lang="en-US" sz="2400" dirty="0" err="1">
                <a:solidFill>
                  <a:srgbClr val="04617B"/>
                </a:solidFill>
                <a:latin typeface="Century Gothic"/>
              </a:rPr>
              <a:t>simbol</a:t>
            </a:r>
            <a:r>
              <a:rPr lang="en-US" sz="2400" dirty="0">
                <a:solidFill>
                  <a:srgbClr val="04617B"/>
                </a:solidFill>
                <a:latin typeface="Century Gothic"/>
              </a:rPr>
              <a:t> </a:t>
            </a:r>
            <a:r>
              <a:rPr lang="en-US" sz="2400" dirty="0" err="1">
                <a:solidFill>
                  <a:srgbClr val="04617B"/>
                </a:solidFill>
                <a:latin typeface="Century Gothic"/>
              </a:rPr>
              <a:t>logika</a:t>
            </a:r>
            <a:r>
              <a:rPr lang="en-US" sz="2400" dirty="0" smtClean="0">
                <a:solidFill>
                  <a:srgbClr val="04617B"/>
                </a:solidFill>
                <a:latin typeface="Century Gothic"/>
              </a:rPr>
              <a:t>:</a:t>
            </a:r>
            <a:endParaRPr lang="id-ID" sz="2400" dirty="0" smtClean="0">
              <a:solidFill>
                <a:srgbClr val="04617B"/>
              </a:solidFill>
              <a:latin typeface="Century Gothic"/>
            </a:endParaRPr>
          </a:p>
          <a:p>
            <a:pPr>
              <a:lnSpc>
                <a:spcPct val="100000"/>
              </a:lnSpc>
            </a:pPr>
            <a:endParaRPr dirty="0"/>
          </a:p>
          <a:p>
            <a:pPr marL="457200" indent="-457200">
              <a:lnSpc>
                <a:spcPct val="100000"/>
              </a:lnSpc>
              <a:buSzPct val="100000"/>
              <a:buFont typeface="+mj-lt"/>
              <a:buAutoNum type="arabicPeriod"/>
            </a:pPr>
            <a:r>
              <a:rPr lang="en-US" sz="2400" dirty="0" err="1">
                <a:solidFill>
                  <a:srgbClr val="04617B"/>
                </a:solidFill>
                <a:latin typeface="Century Gothic"/>
              </a:rPr>
              <a:t>Hari</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hujan</a:t>
            </a:r>
            <a:r>
              <a:rPr lang="en-US" sz="2400" dirty="0">
                <a:solidFill>
                  <a:srgbClr val="04617B"/>
                </a:solidFill>
                <a:latin typeface="Century Gothic"/>
              </a:rPr>
              <a:t> </a:t>
            </a:r>
            <a:r>
              <a:rPr lang="en-US" sz="2400" dirty="0" err="1">
                <a:solidFill>
                  <a:srgbClr val="04617B"/>
                </a:solidFill>
                <a:latin typeface="Century Gothic"/>
              </a:rPr>
              <a:t>tetapi</a:t>
            </a:r>
            <a:r>
              <a:rPr lang="en-US" sz="2400" dirty="0">
                <a:solidFill>
                  <a:srgbClr val="04617B"/>
                </a:solidFill>
                <a:latin typeface="Century Gothic"/>
              </a:rPr>
              <a:t> </a:t>
            </a:r>
            <a:r>
              <a:rPr lang="en-US" sz="2400" dirty="0" err="1">
                <a:solidFill>
                  <a:srgbClr val="04617B"/>
                </a:solidFill>
                <a:latin typeface="Century Gothic"/>
              </a:rPr>
              <a:t>cerah</a:t>
            </a:r>
            <a:endParaRPr dirty="0"/>
          </a:p>
          <a:p>
            <a:pPr marL="457200" indent="-457200">
              <a:lnSpc>
                <a:spcPct val="100000"/>
              </a:lnSpc>
              <a:buSzPct val="100000"/>
              <a:buFont typeface="+mj-lt"/>
              <a:buAutoNum type="arabicPeriod"/>
            </a:pPr>
            <a:r>
              <a:rPr lang="en-US" sz="2400" dirty="0" err="1">
                <a:solidFill>
                  <a:srgbClr val="04617B"/>
                </a:solidFill>
                <a:latin typeface="Century Gothic"/>
              </a:rPr>
              <a:t>Hari</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hujan</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cerah</a:t>
            </a:r>
            <a:endParaRPr dirty="0"/>
          </a:p>
          <a:p>
            <a:pPr marL="457200" indent="-457200">
              <a:lnSpc>
                <a:spcPct val="100000"/>
              </a:lnSpc>
              <a:buSzPct val="100000"/>
              <a:buFont typeface="+mj-lt"/>
              <a:buAutoNum type="arabicPeriod"/>
            </a:pP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benar</a:t>
            </a:r>
            <a:r>
              <a:rPr lang="en-US" sz="2400" dirty="0">
                <a:solidFill>
                  <a:srgbClr val="04617B"/>
                </a:solidFill>
                <a:latin typeface="Century Gothic"/>
              </a:rPr>
              <a:t> </a:t>
            </a:r>
            <a:r>
              <a:rPr lang="en-US" sz="2400" dirty="0" err="1">
                <a:solidFill>
                  <a:srgbClr val="04617B"/>
                </a:solidFill>
                <a:latin typeface="Century Gothic"/>
              </a:rPr>
              <a:t>bahwa</a:t>
            </a:r>
            <a:r>
              <a:rPr lang="en-US" sz="2400" dirty="0">
                <a:solidFill>
                  <a:srgbClr val="04617B"/>
                </a:solidFill>
                <a:latin typeface="Century Gothic"/>
              </a:rPr>
              <a:t> </a:t>
            </a:r>
            <a:r>
              <a:rPr lang="en-US" sz="2400" dirty="0" err="1">
                <a:solidFill>
                  <a:srgbClr val="04617B"/>
                </a:solidFill>
                <a:latin typeface="Century Gothic"/>
              </a:rPr>
              <a:t>hari</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hujan</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cerah</a:t>
            </a:r>
            <a:endParaRPr dirty="0"/>
          </a:p>
        </p:txBody>
      </p:sp>
      <p:sp>
        <p:nvSpPr>
          <p:cNvPr id="209" name="CustomShape 3"/>
          <p:cNvSpPr/>
          <p:nvPr/>
        </p:nvSpPr>
        <p:spPr>
          <a:xfrm>
            <a:off x="4788024" y="6208753"/>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210" name="CustomShape 4"/>
          <p:cNvSpPr/>
          <p:nvPr/>
        </p:nvSpPr>
        <p:spPr>
          <a:xfrm>
            <a:off x="4649040" y="224640"/>
            <a:ext cx="1331280" cy="364320"/>
          </a:xfrm>
          <a:prstGeom prst="rect">
            <a:avLst/>
          </a:prstGeom>
        </p:spPr>
        <p:txBody>
          <a:bodyPr lIns="90000" tIns="45000" rIns="90000" bIns="45000" anchor="ctr"/>
          <a:lstStyle/>
          <a:p>
            <a:pPr>
              <a:lnSpc>
                <a:spcPct val="100000"/>
              </a:lnSpc>
            </a:pPr>
            <a:fld id="{D4BA6F0D-70DF-403F-B75F-4FCFC0DB69CD}" type="slidenum">
              <a:rPr lang="en-US" sz="1200">
                <a:solidFill>
                  <a:srgbClr val="FEFEFE"/>
                </a:solidFill>
                <a:latin typeface="Century Gothic"/>
              </a:rPr>
              <a:t>35</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CustomShape 1"/>
          <p:cNvSpPr/>
          <p:nvPr/>
        </p:nvSpPr>
        <p:spPr>
          <a:xfrm>
            <a:off x="1043640" y="908720"/>
            <a:ext cx="7023960" cy="1142280"/>
          </a:xfrm>
          <a:prstGeom prst="rect">
            <a:avLst/>
          </a:prstGeom>
        </p:spPr>
        <p:txBody>
          <a:bodyPr lIns="90000" tIns="45000" rIns="90000" bIns="45000" anchor="b"/>
          <a:lstStyle/>
          <a:p>
            <a:pPr>
              <a:lnSpc>
                <a:spcPct val="100000"/>
              </a:lnSpc>
            </a:pPr>
            <a:r>
              <a:rPr lang="en-US" sz="3200" b="1" dirty="0">
                <a:solidFill>
                  <a:srgbClr val="0F6FC6"/>
                </a:solidFill>
                <a:latin typeface="Century Gothic"/>
              </a:rPr>
              <a:t>Kata-kata </a:t>
            </a:r>
            <a:r>
              <a:rPr lang="en-US" sz="3200" b="1" dirty="0" err="1">
                <a:solidFill>
                  <a:srgbClr val="0F6FC6"/>
                </a:solidFill>
                <a:latin typeface="Century Gothic"/>
              </a:rPr>
              <a:t>Penggandeng</a:t>
            </a:r>
            <a:r>
              <a:rPr lang="en-US" sz="3200" b="1" dirty="0">
                <a:solidFill>
                  <a:srgbClr val="0F6FC6"/>
                </a:solidFill>
                <a:latin typeface="Century Gothic"/>
              </a:rPr>
              <a:t> </a:t>
            </a:r>
            <a:r>
              <a:rPr lang="en-US" sz="3200" b="1" dirty="0" err="1">
                <a:solidFill>
                  <a:srgbClr val="0F6FC6"/>
                </a:solidFill>
                <a:latin typeface="Century Gothic"/>
              </a:rPr>
              <a:t>Kalimat</a:t>
            </a:r>
            <a:r>
              <a:rPr lang="en-US" sz="3200" b="1" dirty="0">
                <a:solidFill>
                  <a:srgbClr val="0F6FC6"/>
                </a:solidFill>
                <a:latin typeface="Century Gothic"/>
              </a:rPr>
              <a:t> (</a:t>
            </a:r>
            <a:r>
              <a:rPr lang="en-US" sz="3200" b="1" i="1" dirty="0">
                <a:solidFill>
                  <a:srgbClr val="0F6FC6"/>
                </a:solidFill>
                <a:latin typeface="Century Gothic"/>
              </a:rPr>
              <a:t>Logical Connectives</a:t>
            </a:r>
            <a:r>
              <a:rPr lang="en-US" sz="3200" b="1" dirty="0">
                <a:solidFill>
                  <a:srgbClr val="0F6FC6"/>
                </a:solidFill>
                <a:latin typeface="Century Gothic"/>
              </a:rPr>
              <a:t>)</a:t>
            </a:r>
            <a:endParaRPr sz="3200" dirty="0"/>
          </a:p>
        </p:txBody>
      </p:sp>
      <p:sp>
        <p:nvSpPr>
          <p:cNvPr id="212" name="CustomShape 2"/>
          <p:cNvSpPr/>
          <p:nvPr/>
        </p:nvSpPr>
        <p:spPr>
          <a:xfrm>
            <a:off x="1043640" y="2323800"/>
            <a:ext cx="6776640" cy="3508200"/>
          </a:xfrm>
          <a:prstGeom prst="rect">
            <a:avLst/>
          </a:prstGeom>
        </p:spPr>
        <p:txBody>
          <a:bodyPr lIns="90000" tIns="45000" rIns="90000" bIns="45000"/>
          <a:lstStyle/>
          <a:p>
            <a:pPr>
              <a:lnSpc>
                <a:spcPct val="100000"/>
              </a:lnSpc>
              <a:buSzPct val="25000"/>
            </a:pPr>
            <a:r>
              <a:rPr lang="en-US" sz="2400" dirty="0" err="1">
                <a:solidFill>
                  <a:srgbClr val="FF0000"/>
                </a:solidFill>
                <a:latin typeface="Century Gothic"/>
              </a:rPr>
              <a:t>Penyelesaian</a:t>
            </a:r>
            <a:r>
              <a:rPr lang="en-US" sz="2400" dirty="0">
                <a:solidFill>
                  <a:srgbClr val="FF0000"/>
                </a:solidFill>
                <a:latin typeface="Century Gothic"/>
              </a:rPr>
              <a:t> </a:t>
            </a:r>
            <a:r>
              <a:rPr lang="en-US" sz="2400" dirty="0" err="1">
                <a:solidFill>
                  <a:srgbClr val="FF0000"/>
                </a:solidFill>
                <a:latin typeface="Century Gothic"/>
              </a:rPr>
              <a:t>Contoh</a:t>
            </a:r>
            <a:r>
              <a:rPr lang="en-US" sz="2400" dirty="0">
                <a:solidFill>
                  <a:srgbClr val="FF0000"/>
                </a:solidFill>
                <a:latin typeface="Century Gothic"/>
              </a:rPr>
              <a:t> 2</a:t>
            </a:r>
            <a:endParaRPr dirty="0"/>
          </a:p>
          <a:p>
            <a:pPr marL="457200" indent="-457200">
              <a:lnSpc>
                <a:spcPct val="100000"/>
              </a:lnSpc>
              <a:buSzPct val="100000"/>
              <a:buFont typeface="+mj-lt"/>
              <a:buAutoNum type="arabicPeriod"/>
            </a:pPr>
            <a:r>
              <a:rPr lang="en-US" sz="2400" dirty="0">
                <a:solidFill>
                  <a:srgbClr val="04617B"/>
                </a:solidFill>
                <a:latin typeface="Century Gothic"/>
              </a:rPr>
              <a:t>Kata-kata “</a:t>
            </a:r>
            <a:r>
              <a:rPr lang="en-US" sz="2400" dirty="0" err="1">
                <a:solidFill>
                  <a:srgbClr val="04617B"/>
                </a:solidFill>
                <a:latin typeface="Century Gothic"/>
              </a:rPr>
              <a:t>tetapi</a:t>
            </a:r>
            <a:r>
              <a:rPr lang="en-US" sz="2400" dirty="0">
                <a:solidFill>
                  <a:srgbClr val="04617B"/>
                </a:solidFill>
                <a:latin typeface="Century Gothic"/>
              </a:rPr>
              <a:t>” </a:t>
            </a:r>
            <a:r>
              <a:rPr lang="en-US" sz="2400" dirty="0" err="1">
                <a:solidFill>
                  <a:srgbClr val="04617B"/>
                </a:solidFill>
                <a:latin typeface="Century Gothic"/>
              </a:rPr>
              <a:t>mempunyai</a:t>
            </a:r>
            <a:r>
              <a:rPr lang="en-US" sz="2400" dirty="0">
                <a:solidFill>
                  <a:srgbClr val="04617B"/>
                </a:solidFill>
                <a:latin typeface="Century Gothic"/>
              </a:rPr>
              <a:t> </a:t>
            </a:r>
            <a:r>
              <a:rPr lang="en-US" sz="2400" dirty="0" err="1">
                <a:solidFill>
                  <a:srgbClr val="04617B"/>
                </a:solidFill>
                <a:latin typeface="Century Gothic"/>
              </a:rPr>
              <a:t>arti</a:t>
            </a:r>
            <a:r>
              <a:rPr lang="en-US" sz="2400" dirty="0">
                <a:solidFill>
                  <a:srgbClr val="04617B"/>
                </a:solidFill>
                <a:latin typeface="Century Gothic"/>
              </a:rPr>
              <a:t> yang </a:t>
            </a:r>
            <a:r>
              <a:rPr lang="en-US" sz="2400" dirty="0" err="1">
                <a:solidFill>
                  <a:srgbClr val="04617B"/>
                </a:solidFill>
                <a:latin typeface="Century Gothic"/>
              </a:rPr>
              <a:t>sama</a:t>
            </a:r>
            <a:r>
              <a:rPr lang="en-US" sz="2400" dirty="0">
                <a:solidFill>
                  <a:srgbClr val="04617B"/>
                </a:solidFill>
                <a:latin typeface="Century Gothic"/>
              </a:rPr>
              <a:t> </a:t>
            </a:r>
            <a:r>
              <a:rPr lang="en-US" sz="2400" dirty="0" err="1">
                <a:solidFill>
                  <a:srgbClr val="04617B"/>
                </a:solidFill>
                <a:latin typeface="Century Gothic"/>
              </a:rPr>
              <a:t>dengan</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sehingga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smtClean="0">
                <a:solidFill>
                  <a:srgbClr val="04617B"/>
                </a:solidFill>
                <a:latin typeface="Century Gothic"/>
              </a:rPr>
              <a:t>(</a:t>
            </a:r>
            <a:r>
              <a:rPr lang="id-ID" sz="2400" dirty="0" smtClean="0">
                <a:solidFill>
                  <a:srgbClr val="04617B"/>
                </a:solidFill>
                <a:latin typeface="Century Gothic"/>
              </a:rPr>
              <a:t>1</a:t>
            </a:r>
            <a:r>
              <a:rPr lang="en-US" sz="2400" dirty="0" smtClean="0">
                <a:solidFill>
                  <a:srgbClr val="04617B"/>
                </a:solidFill>
                <a:latin typeface="Century Gothic"/>
              </a:rPr>
              <a:t>) </a:t>
            </a:r>
            <a:r>
              <a:rPr lang="en-US" sz="2400" dirty="0" err="1">
                <a:solidFill>
                  <a:srgbClr val="04617B"/>
                </a:solidFill>
                <a:latin typeface="Century Gothic"/>
              </a:rPr>
              <a:t>bisa</a:t>
            </a:r>
            <a:r>
              <a:rPr lang="en-US" sz="2400" dirty="0">
                <a:solidFill>
                  <a:srgbClr val="04617B"/>
                </a:solidFill>
                <a:latin typeface="Century Gothic"/>
              </a:rPr>
              <a:t> </a:t>
            </a:r>
            <a:r>
              <a:rPr lang="en-US" sz="2400" dirty="0" err="1">
                <a:solidFill>
                  <a:srgbClr val="04617B"/>
                </a:solidFill>
                <a:latin typeface="Century Gothic"/>
              </a:rPr>
              <a:t>dinyatakan</a:t>
            </a:r>
            <a:r>
              <a:rPr lang="en-US" sz="2400" dirty="0">
                <a:solidFill>
                  <a:srgbClr val="04617B"/>
                </a:solidFill>
                <a:latin typeface="Century Gothic"/>
              </a:rPr>
              <a:t> </a:t>
            </a:r>
            <a:r>
              <a:rPr lang="en-US" sz="2400" dirty="0" err="1">
                <a:solidFill>
                  <a:srgbClr val="04617B"/>
                </a:solidFill>
                <a:latin typeface="Century Gothic"/>
              </a:rPr>
              <a:t>sebagai</a:t>
            </a:r>
            <a:r>
              <a:rPr lang="en-US" sz="2400" dirty="0">
                <a:solidFill>
                  <a:srgbClr val="04617B"/>
                </a:solidFill>
                <a:latin typeface="Century Gothic"/>
              </a:rPr>
              <a:t> </a:t>
            </a:r>
            <a:r>
              <a:rPr lang="en-US" sz="2400" dirty="0" err="1">
                <a:solidFill>
                  <a:srgbClr val="04617B"/>
                </a:solidFill>
                <a:latin typeface="Century Gothic"/>
              </a:rPr>
              <a:t>simbol</a:t>
            </a:r>
            <a:r>
              <a:rPr lang="en-US" sz="2400" dirty="0">
                <a:solidFill>
                  <a:srgbClr val="04617B"/>
                </a:solidFill>
                <a:latin typeface="Century Gothic"/>
              </a:rPr>
              <a:t> </a:t>
            </a:r>
            <a:r>
              <a:rPr lang="en-US" sz="2400" dirty="0">
                <a:solidFill>
                  <a:srgbClr val="04617B"/>
                </a:solidFill>
                <a:latin typeface="Symbol"/>
              </a:rPr>
              <a:t></a:t>
            </a:r>
            <a:r>
              <a:rPr lang="en-US" sz="2400" dirty="0" smtClean="0">
                <a:solidFill>
                  <a:srgbClr val="04617B"/>
                </a:solidFill>
                <a:latin typeface="Century Gothic"/>
              </a:rPr>
              <a:t>A^B</a:t>
            </a:r>
            <a:endParaRPr lang="id-ID" sz="2400" dirty="0" smtClean="0">
              <a:solidFill>
                <a:srgbClr val="04617B"/>
              </a:solidFill>
              <a:latin typeface="Century Gothic"/>
            </a:endParaRPr>
          </a:p>
          <a:p>
            <a:pPr marL="457200" indent="-457200">
              <a:lnSpc>
                <a:spcPct val="100000"/>
              </a:lnSpc>
              <a:buSzPct val="100000"/>
              <a:buFont typeface="+mj-lt"/>
              <a:buAutoNum type="arabicPeriod"/>
            </a:pPr>
            <a:r>
              <a:rPr lang="en-US" sz="2400" dirty="0" smtClean="0">
                <a:solidFill>
                  <a:srgbClr val="04617B"/>
                </a:solidFill>
                <a:latin typeface="Symbol"/>
              </a:rPr>
              <a:t></a:t>
            </a:r>
            <a:r>
              <a:rPr lang="en-US" sz="2400" dirty="0">
                <a:solidFill>
                  <a:srgbClr val="04617B"/>
                </a:solidFill>
                <a:latin typeface="Century Gothic"/>
              </a:rPr>
              <a:t>A^</a:t>
            </a:r>
            <a:r>
              <a:rPr lang="en-US" sz="2400" dirty="0">
                <a:solidFill>
                  <a:srgbClr val="04617B"/>
                </a:solidFill>
                <a:latin typeface="Symbol"/>
              </a:rPr>
              <a:t></a:t>
            </a:r>
            <a:r>
              <a:rPr lang="en-US" sz="2400" dirty="0">
                <a:solidFill>
                  <a:srgbClr val="04617B"/>
                </a:solidFill>
                <a:latin typeface="Century Gothic"/>
              </a:rPr>
              <a:t>B </a:t>
            </a:r>
            <a:endParaRPr dirty="0"/>
          </a:p>
          <a:p>
            <a:pPr marL="457200" indent="-457200">
              <a:lnSpc>
                <a:spcPct val="100000"/>
              </a:lnSpc>
              <a:buSzPct val="100000"/>
              <a:buFont typeface="+mj-lt"/>
              <a:buAutoNum type="arabicPeriod"/>
            </a:pP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hari</a:t>
            </a:r>
            <a:r>
              <a:rPr lang="en-US" sz="2400" dirty="0">
                <a:solidFill>
                  <a:srgbClr val="04617B"/>
                </a:solidFill>
                <a:latin typeface="Century Gothic"/>
              </a:rPr>
              <a:t> </a:t>
            </a:r>
            <a:r>
              <a:rPr lang="en-US" sz="2400" dirty="0" err="1">
                <a:solidFill>
                  <a:srgbClr val="04617B"/>
                </a:solidFill>
                <a:latin typeface="Century Gothic"/>
              </a:rPr>
              <a:t>ini</a:t>
            </a:r>
            <a:r>
              <a:rPr lang="en-US" sz="2400" dirty="0">
                <a:solidFill>
                  <a:srgbClr val="04617B"/>
                </a:solidFill>
                <a:latin typeface="Century Gothic"/>
              </a:rPr>
              <a:t> </a:t>
            </a:r>
            <a:r>
              <a:rPr lang="en-US" sz="2400" dirty="0" err="1">
                <a:solidFill>
                  <a:srgbClr val="04617B"/>
                </a:solidFill>
                <a:latin typeface="Century Gothic"/>
              </a:rPr>
              <a:t>hujan</a:t>
            </a:r>
            <a:r>
              <a:rPr lang="en-US" sz="2400" dirty="0">
                <a:solidFill>
                  <a:srgbClr val="04617B"/>
                </a:solidFill>
                <a:latin typeface="Century Gothic"/>
              </a:rPr>
              <a:t> </a:t>
            </a:r>
            <a:r>
              <a:rPr lang="en-US" sz="2400" dirty="0" err="1">
                <a:solidFill>
                  <a:srgbClr val="04617B"/>
                </a:solidFill>
                <a:latin typeface="Century Gothic"/>
              </a:rPr>
              <a:t>dan</a:t>
            </a:r>
            <a:r>
              <a:rPr lang="en-US" sz="2400" dirty="0">
                <a:solidFill>
                  <a:srgbClr val="04617B"/>
                </a:solidFill>
                <a:latin typeface="Century Gothic"/>
              </a:rPr>
              <a:t> </a:t>
            </a:r>
            <a:r>
              <a:rPr lang="en-US" sz="2400" dirty="0" err="1">
                <a:solidFill>
                  <a:srgbClr val="04617B"/>
                </a:solidFill>
                <a:latin typeface="Century Gothic"/>
              </a:rPr>
              <a:t>cerah</a:t>
            </a:r>
            <a:r>
              <a:rPr lang="en-US" sz="2400" dirty="0">
                <a:solidFill>
                  <a:srgbClr val="04617B"/>
                </a:solidFill>
                <a:latin typeface="Century Gothic"/>
              </a:rPr>
              <a:t>” </a:t>
            </a:r>
            <a:r>
              <a:rPr lang="en-US" sz="2400" dirty="0" err="1">
                <a:solidFill>
                  <a:srgbClr val="04617B"/>
                </a:solidFill>
                <a:latin typeface="Century Gothic"/>
              </a:rPr>
              <a:t>dapat</a:t>
            </a:r>
            <a:r>
              <a:rPr lang="en-US" sz="2400" dirty="0">
                <a:solidFill>
                  <a:srgbClr val="04617B"/>
                </a:solidFill>
                <a:latin typeface="Century Gothic"/>
              </a:rPr>
              <a:t> </a:t>
            </a:r>
            <a:r>
              <a:rPr lang="en-US" sz="2400" dirty="0" err="1">
                <a:solidFill>
                  <a:srgbClr val="04617B"/>
                </a:solidFill>
                <a:latin typeface="Century Gothic"/>
              </a:rPr>
              <a:t>dinyatakan</a:t>
            </a:r>
            <a:r>
              <a:rPr lang="en-US" sz="2400" dirty="0">
                <a:solidFill>
                  <a:srgbClr val="04617B"/>
                </a:solidFill>
                <a:latin typeface="Century Gothic"/>
              </a:rPr>
              <a:t> A^B, </a:t>
            </a:r>
            <a:r>
              <a:rPr lang="en-US" sz="2400" dirty="0" err="1">
                <a:solidFill>
                  <a:srgbClr val="04617B"/>
                </a:solidFill>
                <a:latin typeface="Century Gothic"/>
              </a:rPr>
              <a:t>sehingga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smtClean="0">
                <a:solidFill>
                  <a:srgbClr val="04617B"/>
                </a:solidFill>
                <a:latin typeface="Century Gothic"/>
              </a:rPr>
              <a:t>(</a:t>
            </a:r>
            <a:r>
              <a:rPr lang="id-ID" sz="2400" dirty="0" smtClean="0">
                <a:solidFill>
                  <a:srgbClr val="04617B"/>
                </a:solidFill>
                <a:latin typeface="Century Gothic"/>
              </a:rPr>
              <a:t>3</a:t>
            </a:r>
            <a:r>
              <a:rPr lang="en-US" sz="2400" dirty="0" smtClean="0">
                <a:solidFill>
                  <a:srgbClr val="04617B"/>
                </a:solidFill>
                <a:latin typeface="Century Gothic"/>
              </a:rPr>
              <a:t>) </a:t>
            </a:r>
            <a:r>
              <a:rPr lang="en-US" sz="2400" dirty="0" err="1">
                <a:solidFill>
                  <a:srgbClr val="04617B"/>
                </a:solidFill>
                <a:latin typeface="Century Gothic"/>
              </a:rPr>
              <a:t>bisa</a:t>
            </a:r>
            <a:r>
              <a:rPr lang="en-US" sz="2400" dirty="0">
                <a:solidFill>
                  <a:srgbClr val="04617B"/>
                </a:solidFill>
                <a:latin typeface="Century Gothic"/>
              </a:rPr>
              <a:t> </a:t>
            </a:r>
            <a:r>
              <a:rPr lang="en-US" sz="2400" dirty="0" err="1">
                <a:solidFill>
                  <a:srgbClr val="04617B"/>
                </a:solidFill>
                <a:latin typeface="Century Gothic"/>
              </a:rPr>
              <a:t>dinyatakan</a:t>
            </a:r>
            <a:r>
              <a:rPr lang="en-US" sz="2400" dirty="0">
                <a:solidFill>
                  <a:srgbClr val="04617B"/>
                </a:solidFill>
                <a:latin typeface="Century Gothic"/>
              </a:rPr>
              <a:t> </a:t>
            </a:r>
            <a:r>
              <a:rPr lang="en-US" sz="2400" dirty="0" err="1">
                <a:solidFill>
                  <a:srgbClr val="04617B"/>
                </a:solidFill>
                <a:latin typeface="Century Gothic"/>
              </a:rPr>
              <a:t>sebagai</a:t>
            </a:r>
            <a:r>
              <a:rPr lang="en-US" sz="2400" dirty="0">
                <a:solidFill>
                  <a:srgbClr val="04617B"/>
                </a:solidFill>
                <a:latin typeface="Century Gothic"/>
              </a:rPr>
              <a:t> </a:t>
            </a:r>
            <a:r>
              <a:rPr lang="en-US" sz="2400" dirty="0" err="1">
                <a:solidFill>
                  <a:srgbClr val="04617B"/>
                </a:solidFill>
                <a:latin typeface="Century Gothic"/>
              </a:rPr>
              <a:t>simbol</a:t>
            </a:r>
            <a:r>
              <a:rPr lang="en-US" sz="2400" dirty="0">
                <a:solidFill>
                  <a:srgbClr val="04617B"/>
                </a:solidFill>
                <a:latin typeface="Century Gothic"/>
              </a:rPr>
              <a:t> </a:t>
            </a:r>
            <a:r>
              <a:rPr lang="en-US" sz="2400" dirty="0">
                <a:solidFill>
                  <a:srgbClr val="04617B"/>
                </a:solidFill>
                <a:latin typeface="Symbol"/>
              </a:rPr>
              <a:t></a:t>
            </a:r>
            <a:r>
              <a:rPr lang="en-US" sz="2400" dirty="0">
                <a:solidFill>
                  <a:srgbClr val="04617B"/>
                </a:solidFill>
                <a:latin typeface="Century Gothic"/>
              </a:rPr>
              <a:t>(A^B) </a:t>
            </a:r>
            <a:endParaRPr dirty="0"/>
          </a:p>
          <a:p>
            <a:pPr>
              <a:lnSpc>
                <a:spcPct val="100000"/>
              </a:lnSpc>
            </a:pPr>
            <a:endParaRPr dirty="0"/>
          </a:p>
          <a:p>
            <a:pPr>
              <a:lnSpc>
                <a:spcPct val="100000"/>
              </a:lnSpc>
            </a:pPr>
            <a:endParaRPr dirty="0"/>
          </a:p>
          <a:p>
            <a:pPr>
              <a:lnSpc>
                <a:spcPct val="100000"/>
              </a:lnSpc>
            </a:pPr>
            <a:endParaRPr dirty="0"/>
          </a:p>
        </p:txBody>
      </p:sp>
      <p:sp>
        <p:nvSpPr>
          <p:cNvPr id="213" name="CustomShape 3"/>
          <p:cNvSpPr/>
          <p:nvPr/>
        </p:nvSpPr>
        <p:spPr>
          <a:xfrm>
            <a:off x="1043640" y="2323800"/>
            <a:ext cx="6776640" cy="3508200"/>
          </a:xfrm>
          <a:prstGeom prst="rect">
            <a:avLst/>
          </a:prstGeom>
        </p:spPr>
        <p:txBody>
          <a:bodyPr lIns="90000" tIns="45000" rIns="90000" bIns="45000"/>
          <a:lstStyle/>
          <a:p>
            <a:pPr>
              <a:lnSpc>
                <a:spcPct val="100000"/>
              </a:lnSpc>
              <a:buSzPct val="25000"/>
            </a:pPr>
            <a:endParaRPr dirty="0"/>
          </a:p>
        </p:txBody>
      </p:sp>
      <p:sp>
        <p:nvSpPr>
          <p:cNvPr id="214" name="CustomShape 4"/>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215" name="CustomShape 5"/>
          <p:cNvSpPr/>
          <p:nvPr/>
        </p:nvSpPr>
        <p:spPr>
          <a:xfrm>
            <a:off x="4649040" y="224640"/>
            <a:ext cx="1331280" cy="364320"/>
          </a:xfrm>
          <a:prstGeom prst="rect">
            <a:avLst/>
          </a:prstGeom>
        </p:spPr>
        <p:txBody>
          <a:bodyPr lIns="90000" tIns="45000" rIns="90000" bIns="45000" anchor="ctr"/>
          <a:lstStyle/>
          <a:p>
            <a:pPr>
              <a:lnSpc>
                <a:spcPct val="100000"/>
              </a:lnSpc>
            </a:pPr>
            <a:fld id="{457F516B-909F-49BB-8F76-1B015D7B1511}" type="slidenum">
              <a:rPr lang="en-US" sz="1200">
                <a:solidFill>
                  <a:srgbClr val="FEFEFE"/>
                </a:solidFill>
                <a:latin typeface="Century Gothic"/>
              </a:rPr>
              <a:t>36</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CustomShape 1"/>
          <p:cNvSpPr/>
          <p:nvPr/>
        </p:nvSpPr>
        <p:spPr>
          <a:xfrm>
            <a:off x="1118880" y="456660"/>
            <a:ext cx="7023960" cy="1142280"/>
          </a:xfrm>
          <a:prstGeom prst="rect">
            <a:avLst/>
          </a:prstGeom>
        </p:spPr>
        <p:txBody>
          <a:bodyPr lIns="90000" tIns="45000" rIns="90000" bIns="45000" anchor="b"/>
          <a:lstStyle/>
          <a:p>
            <a:pPr>
              <a:lnSpc>
                <a:spcPct val="100000"/>
              </a:lnSpc>
            </a:pPr>
            <a:r>
              <a:rPr lang="en-US" sz="3600" b="1" dirty="0">
                <a:solidFill>
                  <a:srgbClr val="0F6FC6"/>
                </a:solidFill>
                <a:latin typeface="Century Gothic"/>
              </a:rPr>
              <a:t>Kata-kata </a:t>
            </a:r>
            <a:r>
              <a:rPr lang="en-US" sz="3600" b="1" dirty="0" err="1">
                <a:solidFill>
                  <a:srgbClr val="0F6FC6"/>
                </a:solidFill>
                <a:latin typeface="Century Gothic"/>
              </a:rPr>
              <a:t>Penggandeng</a:t>
            </a:r>
            <a:r>
              <a:rPr lang="en-US" sz="3600" b="1" dirty="0">
                <a:solidFill>
                  <a:srgbClr val="0F6FC6"/>
                </a:solidFill>
                <a:latin typeface="Century Gothic"/>
              </a:rPr>
              <a:t> </a:t>
            </a:r>
            <a:r>
              <a:rPr lang="en-US" sz="3600" b="1" dirty="0" err="1">
                <a:solidFill>
                  <a:srgbClr val="0F6FC6"/>
                </a:solidFill>
                <a:latin typeface="Century Gothic"/>
              </a:rPr>
              <a:t>Kalimat</a:t>
            </a:r>
            <a:r>
              <a:rPr lang="en-US" sz="3600" b="1" dirty="0">
                <a:solidFill>
                  <a:srgbClr val="0F6FC6"/>
                </a:solidFill>
                <a:latin typeface="Century Gothic"/>
              </a:rPr>
              <a:t> (</a:t>
            </a:r>
            <a:r>
              <a:rPr lang="en-US" sz="3600" b="1" i="1" dirty="0">
                <a:solidFill>
                  <a:srgbClr val="0F6FC6"/>
                </a:solidFill>
                <a:latin typeface="Century Gothic"/>
              </a:rPr>
              <a:t>Logical Connectives</a:t>
            </a:r>
            <a:r>
              <a:rPr lang="en-US" sz="3600" b="1" dirty="0">
                <a:solidFill>
                  <a:srgbClr val="0F6FC6"/>
                </a:solidFill>
                <a:latin typeface="Century Gothic"/>
              </a:rPr>
              <a:t>)</a:t>
            </a:r>
            <a:endParaRPr sz="3600" dirty="0"/>
          </a:p>
        </p:txBody>
      </p:sp>
      <p:sp>
        <p:nvSpPr>
          <p:cNvPr id="217" name="CustomShape 2"/>
          <p:cNvSpPr/>
          <p:nvPr/>
        </p:nvSpPr>
        <p:spPr>
          <a:xfrm>
            <a:off x="1077580" y="1772816"/>
            <a:ext cx="6776640" cy="3508200"/>
          </a:xfrm>
          <a:prstGeom prst="rect">
            <a:avLst/>
          </a:prstGeom>
        </p:spPr>
        <p:txBody>
          <a:bodyPr lIns="90000" tIns="45000" rIns="90000" bIns="45000"/>
          <a:lstStyle/>
          <a:p>
            <a:pPr>
              <a:lnSpc>
                <a:spcPct val="100000"/>
              </a:lnSpc>
              <a:buSzPct val="25000"/>
            </a:pP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kehidupan</a:t>
            </a:r>
            <a:r>
              <a:rPr lang="en-US" sz="2400" dirty="0">
                <a:solidFill>
                  <a:srgbClr val="04617B"/>
                </a:solidFill>
                <a:latin typeface="Century Gothic"/>
              </a:rPr>
              <a:t> </a:t>
            </a:r>
            <a:r>
              <a:rPr lang="en-US" sz="2400" dirty="0" err="1">
                <a:solidFill>
                  <a:srgbClr val="04617B"/>
                </a:solidFill>
                <a:latin typeface="Century Gothic"/>
              </a:rPr>
              <a:t>sehari-hari</a:t>
            </a:r>
            <a:r>
              <a:rPr lang="en-US" sz="2400" dirty="0">
                <a:solidFill>
                  <a:srgbClr val="04617B"/>
                </a:solidFill>
                <a:latin typeface="Century Gothic"/>
              </a:rPr>
              <a:t>, kata-kata </a:t>
            </a:r>
            <a:r>
              <a:rPr lang="en-US" sz="2400" dirty="0" err="1">
                <a:solidFill>
                  <a:srgbClr val="04617B"/>
                </a:solidFill>
                <a:latin typeface="Century Gothic"/>
              </a:rPr>
              <a:t>penggandeng</a:t>
            </a:r>
            <a:r>
              <a:rPr lang="en-US" sz="2400" dirty="0">
                <a:solidFill>
                  <a:srgbClr val="04617B"/>
                </a:solidFill>
                <a:latin typeface="Century Gothic"/>
              </a:rPr>
              <a:t> </a:t>
            </a: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tabel</a:t>
            </a:r>
            <a:r>
              <a:rPr lang="en-US" sz="2400" dirty="0">
                <a:solidFill>
                  <a:srgbClr val="04617B"/>
                </a:solidFill>
                <a:latin typeface="Century Gothic"/>
              </a:rPr>
              <a:t> </a:t>
            </a:r>
            <a:r>
              <a:rPr lang="en-US" sz="2400" dirty="0" err="1">
                <a:solidFill>
                  <a:srgbClr val="04617B"/>
                </a:solidFill>
                <a:latin typeface="Century Gothic"/>
              </a:rPr>
              <a:t>diatas</a:t>
            </a:r>
            <a:r>
              <a:rPr lang="en-US" sz="2400" dirty="0">
                <a:solidFill>
                  <a:srgbClr val="04617B"/>
                </a:solidFill>
                <a:latin typeface="Century Gothic"/>
              </a:rPr>
              <a:t> </a:t>
            </a:r>
            <a:r>
              <a:rPr lang="en-US" sz="2400" dirty="0" err="1">
                <a:solidFill>
                  <a:srgbClr val="04617B"/>
                </a:solidFill>
                <a:latin typeface="Century Gothic"/>
              </a:rPr>
              <a:t>banyak</a:t>
            </a:r>
            <a:r>
              <a:rPr lang="en-US" sz="2400" dirty="0">
                <a:solidFill>
                  <a:srgbClr val="04617B"/>
                </a:solidFill>
                <a:latin typeface="Century Gothic"/>
              </a:rPr>
              <a:t> </a:t>
            </a:r>
            <a:r>
              <a:rPr lang="en-US" sz="2400" dirty="0" err="1">
                <a:solidFill>
                  <a:srgbClr val="04617B"/>
                </a:solidFill>
                <a:latin typeface="Century Gothic"/>
              </a:rPr>
              <a:t>digunakan</a:t>
            </a:r>
            <a:r>
              <a:rPr lang="en-US" sz="2400" dirty="0">
                <a:solidFill>
                  <a:srgbClr val="04617B"/>
                </a:solidFill>
                <a:latin typeface="Century Gothic"/>
              </a:rPr>
              <a:t> </a:t>
            </a:r>
            <a:r>
              <a:rPr lang="en-US" sz="2400" dirty="0" err="1">
                <a:solidFill>
                  <a:srgbClr val="04617B"/>
                </a:solidFill>
                <a:latin typeface="Century Gothic"/>
              </a:rPr>
              <a:t>tetapi</a:t>
            </a:r>
            <a:r>
              <a:rPr lang="en-US" sz="2400" dirty="0">
                <a:solidFill>
                  <a:srgbClr val="04617B"/>
                </a:solidFill>
                <a:latin typeface="Century Gothic"/>
              </a:rPr>
              <a:t> </a:t>
            </a:r>
            <a:r>
              <a:rPr lang="en-US" sz="2400" dirty="0" err="1">
                <a:solidFill>
                  <a:srgbClr val="04617B"/>
                </a:solidFill>
                <a:latin typeface="Century Gothic"/>
              </a:rPr>
              <a:t>dengan</a:t>
            </a:r>
            <a:r>
              <a:rPr lang="en-US" sz="2400" dirty="0">
                <a:solidFill>
                  <a:srgbClr val="04617B"/>
                </a:solidFill>
                <a:latin typeface="Century Gothic"/>
              </a:rPr>
              <a:t> </a:t>
            </a:r>
            <a:r>
              <a:rPr lang="en-US" sz="2400" dirty="0" err="1">
                <a:solidFill>
                  <a:srgbClr val="04617B"/>
                </a:solidFill>
                <a:latin typeface="Century Gothic"/>
              </a:rPr>
              <a:t>arti</a:t>
            </a:r>
            <a:r>
              <a:rPr lang="en-US" sz="2400" dirty="0">
                <a:solidFill>
                  <a:srgbClr val="04617B"/>
                </a:solidFill>
                <a:latin typeface="Century Gothic"/>
              </a:rPr>
              <a:t> yang </a:t>
            </a:r>
            <a:r>
              <a:rPr lang="en-US" sz="2400" dirty="0" err="1">
                <a:solidFill>
                  <a:srgbClr val="04617B"/>
                </a:solidFill>
                <a:latin typeface="Century Gothic"/>
              </a:rPr>
              <a:t>berbeda-beda</a:t>
            </a:r>
            <a:r>
              <a:rPr lang="en-US" sz="2400" dirty="0">
                <a:solidFill>
                  <a:srgbClr val="04617B"/>
                </a:solidFill>
                <a:latin typeface="Century Gothic"/>
              </a:rPr>
              <a:t>, </a:t>
            </a:r>
            <a:r>
              <a:rPr lang="en-US" sz="2400" dirty="0" err="1">
                <a:solidFill>
                  <a:srgbClr val="04617B"/>
                </a:solidFill>
                <a:latin typeface="Century Gothic"/>
              </a:rPr>
              <a:t>tergantung</a:t>
            </a:r>
            <a:r>
              <a:rPr lang="en-US" sz="2400" dirty="0">
                <a:solidFill>
                  <a:srgbClr val="04617B"/>
                </a:solidFill>
                <a:latin typeface="Century Gothic"/>
              </a:rPr>
              <a:t> </a:t>
            </a:r>
            <a:r>
              <a:rPr lang="en-US" sz="2400" dirty="0" err="1">
                <a:solidFill>
                  <a:srgbClr val="04617B"/>
                </a:solidFill>
                <a:latin typeface="Century Gothic"/>
              </a:rPr>
              <a:t>dari</a:t>
            </a:r>
            <a:r>
              <a:rPr lang="en-US" sz="2400" dirty="0">
                <a:solidFill>
                  <a:srgbClr val="04617B"/>
                </a:solidFill>
                <a:latin typeface="Century Gothic"/>
              </a:rPr>
              <a:t> </a:t>
            </a:r>
            <a:r>
              <a:rPr lang="en-US" sz="2400" dirty="0" err="1">
                <a:solidFill>
                  <a:srgbClr val="04617B"/>
                </a:solidFill>
                <a:latin typeface="Century Gothic"/>
              </a:rPr>
              <a:t>konteks</a:t>
            </a:r>
            <a:r>
              <a:rPr lang="en-US" sz="2400" dirty="0">
                <a:solidFill>
                  <a:srgbClr val="04617B"/>
                </a:solidFill>
                <a:latin typeface="Century Gothic"/>
              </a:rPr>
              <a:t> </a:t>
            </a:r>
            <a:r>
              <a:rPr lang="en-US" sz="2400" dirty="0" err="1">
                <a:solidFill>
                  <a:srgbClr val="04617B"/>
                </a:solidFill>
                <a:latin typeface="Century Gothic"/>
              </a:rPr>
              <a:t>pembicaraan</a:t>
            </a:r>
            <a:r>
              <a:rPr lang="en-US" sz="2400" dirty="0">
                <a:solidFill>
                  <a:srgbClr val="04617B"/>
                </a:solidFill>
                <a:latin typeface="Century Gothic"/>
              </a:rPr>
              <a:t>, </a:t>
            </a:r>
            <a:r>
              <a:rPr lang="en-US" sz="2400" dirty="0" err="1">
                <a:solidFill>
                  <a:srgbClr val="04617B"/>
                </a:solidFill>
                <a:latin typeface="Century Gothic"/>
              </a:rPr>
              <a:t>misalnya</a:t>
            </a:r>
            <a:r>
              <a:rPr lang="en-US" sz="2400" dirty="0" smtClean="0">
                <a:solidFill>
                  <a:srgbClr val="04617B"/>
                </a:solidFill>
                <a:latin typeface="Century Gothic"/>
              </a:rPr>
              <a:t>:</a:t>
            </a:r>
            <a:endParaRPr lang="id-ID" sz="2400" dirty="0" smtClean="0">
              <a:solidFill>
                <a:srgbClr val="04617B"/>
              </a:solidFill>
              <a:latin typeface="Century Gothic"/>
            </a:endParaRPr>
          </a:p>
          <a:p>
            <a:pPr>
              <a:lnSpc>
                <a:spcPct val="100000"/>
              </a:lnSpc>
              <a:buSzPct val="25000"/>
            </a:pPr>
            <a:endParaRPr dirty="0"/>
          </a:p>
          <a:p>
            <a:pPr marL="457200" indent="-457200">
              <a:lnSpc>
                <a:spcPct val="100000"/>
              </a:lnSpc>
              <a:buSzPct val="100000"/>
              <a:buFont typeface="+mj-lt"/>
              <a:buAutoNum type="alphaLcPeriod"/>
            </a:pPr>
            <a:r>
              <a:rPr lang="en-US" sz="2400" dirty="0" err="1">
                <a:solidFill>
                  <a:srgbClr val="04617B"/>
                </a:solidFill>
                <a:latin typeface="Century Gothic"/>
              </a:rPr>
              <a:t>Apabila</a:t>
            </a:r>
            <a:r>
              <a:rPr lang="en-US" sz="2400" dirty="0">
                <a:solidFill>
                  <a:srgbClr val="04617B"/>
                </a:solidFill>
                <a:latin typeface="Century Gothic"/>
              </a:rPr>
              <a:t> </a:t>
            </a:r>
            <a:r>
              <a:rPr lang="en-US" sz="2400" dirty="0" err="1">
                <a:solidFill>
                  <a:srgbClr val="04617B"/>
                </a:solidFill>
                <a:latin typeface="Century Gothic"/>
              </a:rPr>
              <a:t>saya</a:t>
            </a:r>
            <a:r>
              <a:rPr lang="en-US" sz="2400" dirty="0">
                <a:solidFill>
                  <a:srgbClr val="04617B"/>
                </a:solidFill>
                <a:latin typeface="Century Gothic"/>
              </a:rPr>
              <a:t> lulus, </a:t>
            </a:r>
            <a:r>
              <a:rPr lang="en-US" sz="2400" dirty="0" err="1">
                <a:solidFill>
                  <a:srgbClr val="04617B"/>
                </a:solidFill>
                <a:latin typeface="Century Gothic"/>
              </a:rPr>
              <a:t>maka</a:t>
            </a:r>
            <a:r>
              <a:rPr lang="en-US" sz="2400" dirty="0">
                <a:solidFill>
                  <a:srgbClr val="04617B"/>
                </a:solidFill>
                <a:latin typeface="Century Gothic"/>
              </a:rPr>
              <a:t> ayah </a:t>
            </a:r>
            <a:r>
              <a:rPr lang="en-US" sz="2400" dirty="0" err="1">
                <a:solidFill>
                  <a:srgbClr val="04617B"/>
                </a:solidFill>
                <a:latin typeface="Century Gothic"/>
              </a:rPr>
              <a:t>akan</a:t>
            </a:r>
            <a:r>
              <a:rPr lang="en-US" sz="2400" dirty="0">
                <a:solidFill>
                  <a:srgbClr val="04617B"/>
                </a:solidFill>
                <a:latin typeface="Century Gothic"/>
              </a:rPr>
              <a:t> </a:t>
            </a:r>
            <a:r>
              <a:rPr lang="en-US" sz="2400" dirty="0" err="1">
                <a:solidFill>
                  <a:srgbClr val="04617B"/>
                </a:solidFill>
                <a:latin typeface="Century Gothic"/>
              </a:rPr>
              <a:t>membelikan</a:t>
            </a:r>
            <a:r>
              <a:rPr lang="en-US" sz="2400" dirty="0">
                <a:solidFill>
                  <a:srgbClr val="04617B"/>
                </a:solidFill>
                <a:latin typeface="Century Gothic"/>
              </a:rPr>
              <a:t> </a:t>
            </a:r>
            <a:r>
              <a:rPr lang="en-US" sz="2400" dirty="0" err="1">
                <a:solidFill>
                  <a:srgbClr val="04617B"/>
                </a:solidFill>
                <a:latin typeface="Century Gothic"/>
              </a:rPr>
              <a:t>sepeda</a:t>
            </a:r>
            <a:r>
              <a:rPr lang="en-US" sz="2400" dirty="0">
                <a:solidFill>
                  <a:srgbClr val="04617B"/>
                </a:solidFill>
                <a:latin typeface="Century Gothic"/>
              </a:rPr>
              <a:t> motor.</a:t>
            </a:r>
            <a:endParaRPr dirty="0"/>
          </a:p>
          <a:p>
            <a:pPr marL="457200" indent="-457200">
              <a:lnSpc>
                <a:spcPct val="100000"/>
              </a:lnSpc>
              <a:buSzPct val="100000"/>
              <a:buFont typeface="+mj-lt"/>
              <a:buAutoNum type="alphaLcPeriod"/>
            </a:pPr>
            <a:r>
              <a:rPr lang="en-US" sz="2400" dirty="0" err="1">
                <a:solidFill>
                  <a:srgbClr val="04617B"/>
                </a:solidFill>
                <a:latin typeface="Century Gothic"/>
              </a:rPr>
              <a:t>Apabila</a:t>
            </a:r>
            <a:r>
              <a:rPr lang="en-US" sz="2400" dirty="0">
                <a:solidFill>
                  <a:srgbClr val="04617B"/>
                </a:solidFill>
                <a:latin typeface="Century Gothic"/>
              </a:rPr>
              <a:t> </a:t>
            </a:r>
            <a:r>
              <a:rPr lang="en-US" sz="2400" dirty="0" err="1">
                <a:solidFill>
                  <a:srgbClr val="04617B"/>
                </a:solidFill>
                <a:latin typeface="Century Gothic"/>
              </a:rPr>
              <a:t>kamu</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belajar</a:t>
            </a:r>
            <a:r>
              <a:rPr lang="en-US" sz="2400" dirty="0">
                <a:solidFill>
                  <a:srgbClr val="04617B"/>
                </a:solidFill>
                <a:latin typeface="Century Gothic"/>
              </a:rPr>
              <a:t>, </a:t>
            </a:r>
            <a:r>
              <a:rPr lang="en-US" sz="2400" dirty="0" err="1">
                <a:solidFill>
                  <a:srgbClr val="04617B"/>
                </a:solidFill>
                <a:latin typeface="Century Gothic"/>
              </a:rPr>
              <a:t>maka</a:t>
            </a:r>
            <a:r>
              <a:rPr lang="en-US" sz="2400" dirty="0">
                <a:solidFill>
                  <a:srgbClr val="04617B"/>
                </a:solidFill>
                <a:latin typeface="Century Gothic"/>
              </a:rPr>
              <a:t> </a:t>
            </a:r>
            <a:r>
              <a:rPr lang="en-US" sz="2400" dirty="0" err="1">
                <a:solidFill>
                  <a:srgbClr val="04617B"/>
                </a:solidFill>
                <a:latin typeface="Century Gothic"/>
              </a:rPr>
              <a:t>kamu</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akan</a:t>
            </a:r>
            <a:r>
              <a:rPr lang="en-US" sz="2400" dirty="0">
                <a:solidFill>
                  <a:srgbClr val="04617B"/>
                </a:solidFill>
                <a:latin typeface="Century Gothic"/>
              </a:rPr>
              <a:t> lulus.</a:t>
            </a:r>
            <a:endParaRPr dirty="0"/>
          </a:p>
          <a:p>
            <a:pPr marL="457200" indent="-457200">
              <a:lnSpc>
                <a:spcPct val="100000"/>
              </a:lnSpc>
              <a:buSzPct val="100000"/>
              <a:buFont typeface="+mj-lt"/>
              <a:buAutoNum type="alphaLcPeriod"/>
            </a:pPr>
            <a:r>
              <a:rPr lang="en-US" sz="2400" dirty="0" err="1">
                <a:solidFill>
                  <a:srgbClr val="04617B"/>
                </a:solidFill>
                <a:latin typeface="Century Gothic"/>
              </a:rPr>
              <a:t>Jika</a:t>
            </a:r>
            <a:r>
              <a:rPr lang="en-US" sz="2400" dirty="0">
                <a:solidFill>
                  <a:srgbClr val="04617B"/>
                </a:solidFill>
                <a:latin typeface="Century Gothic"/>
              </a:rPr>
              <a:t> 2 + 2 = 4, </a:t>
            </a:r>
            <a:r>
              <a:rPr lang="en-US" sz="2400" dirty="0" err="1">
                <a:solidFill>
                  <a:srgbClr val="04617B"/>
                </a:solidFill>
                <a:latin typeface="Century Gothic"/>
              </a:rPr>
              <a:t>maka</a:t>
            </a:r>
            <a:r>
              <a:rPr lang="en-US" sz="2400" dirty="0">
                <a:solidFill>
                  <a:srgbClr val="04617B"/>
                </a:solidFill>
                <a:latin typeface="Century Gothic"/>
              </a:rPr>
              <a:t> </a:t>
            </a:r>
            <a:r>
              <a:rPr lang="en-US" sz="2400" dirty="0" err="1">
                <a:solidFill>
                  <a:srgbClr val="04617B"/>
                </a:solidFill>
                <a:latin typeface="Century Gothic"/>
              </a:rPr>
              <a:t>bunga</a:t>
            </a:r>
            <a:r>
              <a:rPr lang="en-US" sz="2400" dirty="0">
                <a:solidFill>
                  <a:srgbClr val="04617B"/>
                </a:solidFill>
                <a:latin typeface="Century Gothic"/>
              </a:rPr>
              <a:t> </a:t>
            </a:r>
            <a:r>
              <a:rPr lang="en-US" sz="2400" dirty="0" err="1">
                <a:solidFill>
                  <a:srgbClr val="04617B"/>
                </a:solidFill>
                <a:latin typeface="Century Gothic"/>
              </a:rPr>
              <a:t>melati</a:t>
            </a:r>
            <a:r>
              <a:rPr lang="en-US" sz="2400" dirty="0">
                <a:solidFill>
                  <a:srgbClr val="04617B"/>
                </a:solidFill>
                <a:latin typeface="Century Gothic"/>
              </a:rPr>
              <a:t> </a:t>
            </a:r>
            <a:r>
              <a:rPr lang="en-US" sz="2400" dirty="0" err="1">
                <a:solidFill>
                  <a:srgbClr val="04617B"/>
                </a:solidFill>
                <a:latin typeface="Century Gothic"/>
              </a:rPr>
              <a:t>berwarna</a:t>
            </a:r>
            <a:r>
              <a:rPr lang="en-US" sz="2400" dirty="0">
                <a:solidFill>
                  <a:srgbClr val="04617B"/>
                </a:solidFill>
                <a:latin typeface="Century Gothic"/>
              </a:rPr>
              <a:t> </a:t>
            </a:r>
            <a:r>
              <a:rPr lang="en-US" sz="2400" dirty="0" err="1">
                <a:solidFill>
                  <a:srgbClr val="04617B"/>
                </a:solidFill>
                <a:latin typeface="Century Gothic"/>
              </a:rPr>
              <a:t>putih</a:t>
            </a:r>
            <a:r>
              <a:rPr lang="en-US" sz="2400" dirty="0">
                <a:solidFill>
                  <a:srgbClr val="04617B"/>
                </a:solidFill>
                <a:latin typeface="Century Gothic"/>
              </a:rPr>
              <a:t>.</a:t>
            </a:r>
            <a:endParaRPr dirty="0"/>
          </a:p>
        </p:txBody>
      </p:sp>
      <p:sp>
        <p:nvSpPr>
          <p:cNvPr id="218" name="CustomShape 3"/>
          <p:cNvSpPr/>
          <p:nvPr/>
        </p:nvSpPr>
        <p:spPr>
          <a:xfrm>
            <a:off x="5642640" y="6208753"/>
            <a:ext cx="3501360" cy="364320"/>
          </a:xfrm>
          <a:prstGeom prst="rect">
            <a:avLst/>
          </a:prstGeom>
        </p:spPr>
        <p:txBody>
          <a:bodyPr lIns="90000" tIns="45000" rIns="90000" bIns="45000" anchor="ctr"/>
          <a:lstStyle/>
          <a:p>
            <a:pPr algn="r">
              <a:lnSpc>
                <a:spcPct val="100000"/>
              </a:lnSpc>
            </a:pPr>
            <a:r>
              <a:rPr lang="en-US" sz="1200" dirty="0">
                <a:solidFill>
                  <a:srgbClr val="0F6FC6"/>
                </a:solidFill>
                <a:latin typeface="Century Gothic"/>
              </a:rPr>
              <a:t>#</a:t>
            </a:r>
            <a:r>
              <a:rPr lang="en-US" sz="1200" dirty="0" err="1">
                <a:solidFill>
                  <a:srgbClr val="0F6FC6"/>
                </a:solidFill>
                <a:latin typeface="Century Gothic"/>
              </a:rPr>
              <a:t>logika</a:t>
            </a:r>
            <a:r>
              <a:rPr lang="en-US" sz="1200" dirty="0">
                <a:solidFill>
                  <a:srgbClr val="0F6FC6"/>
                </a:solidFill>
                <a:latin typeface="Century Gothic"/>
              </a:rPr>
              <a:t> </a:t>
            </a:r>
            <a:r>
              <a:rPr lang="en-US" sz="1200" dirty="0" err="1">
                <a:solidFill>
                  <a:srgbClr val="0F6FC6"/>
                </a:solidFill>
                <a:latin typeface="Century Gothic"/>
              </a:rPr>
              <a:t>informatika_Ninink</a:t>
            </a:r>
            <a:r>
              <a:rPr lang="en-US" sz="1200" dirty="0">
                <a:solidFill>
                  <a:srgbClr val="0F6FC6"/>
                </a:solidFill>
                <a:latin typeface="Century Gothic"/>
              </a:rPr>
              <a:t>#</a:t>
            </a:r>
            <a:endParaRPr dirty="0"/>
          </a:p>
        </p:txBody>
      </p:sp>
      <p:sp>
        <p:nvSpPr>
          <p:cNvPr id="219" name="CustomShape 4"/>
          <p:cNvSpPr/>
          <p:nvPr/>
        </p:nvSpPr>
        <p:spPr>
          <a:xfrm>
            <a:off x="4649040" y="224640"/>
            <a:ext cx="1331280" cy="364320"/>
          </a:xfrm>
          <a:prstGeom prst="rect">
            <a:avLst/>
          </a:prstGeom>
        </p:spPr>
        <p:txBody>
          <a:bodyPr lIns="90000" tIns="45000" rIns="90000" bIns="45000" anchor="ctr"/>
          <a:lstStyle/>
          <a:p>
            <a:pPr>
              <a:lnSpc>
                <a:spcPct val="100000"/>
              </a:lnSpc>
            </a:pPr>
            <a:fld id="{A30A7130-29FF-4BBC-B543-9158D9E0C9BA}" type="slidenum">
              <a:rPr lang="en-US" sz="1200">
                <a:solidFill>
                  <a:srgbClr val="FEFEFE"/>
                </a:solidFill>
                <a:latin typeface="Century Gothic"/>
              </a:rPr>
              <a:t>37</a:t>
            </a:fld>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CustomShape 1"/>
          <p:cNvSpPr/>
          <p:nvPr/>
        </p:nvSpPr>
        <p:spPr>
          <a:xfrm>
            <a:off x="1118880" y="573571"/>
            <a:ext cx="7023960" cy="1142280"/>
          </a:xfrm>
          <a:prstGeom prst="rect">
            <a:avLst/>
          </a:prstGeom>
        </p:spPr>
        <p:txBody>
          <a:bodyPr lIns="90000" tIns="45000" rIns="90000" bIns="45000" anchor="b"/>
          <a:lstStyle/>
          <a:p>
            <a:pPr>
              <a:lnSpc>
                <a:spcPct val="100000"/>
              </a:lnSpc>
            </a:pPr>
            <a:r>
              <a:rPr lang="en-US" sz="3200" b="1" dirty="0">
                <a:solidFill>
                  <a:srgbClr val="0F6FC6"/>
                </a:solidFill>
                <a:latin typeface="Century Gothic"/>
              </a:rPr>
              <a:t>Kata-kata </a:t>
            </a:r>
            <a:r>
              <a:rPr lang="en-US" sz="3200" b="1" dirty="0" err="1">
                <a:solidFill>
                  <a:srgbClr val="0F6FC6"/>
                </a:solidFill>
                <a:latin typeface="Century Gothic"/>
              </a:rPr>
              <a:t>Penggandeng</a:t>
            </a:r>
            <a:r>
              <a:rPr lang="en-US" sz="3200" b="1" dirty="0">
                <a:solidFill>
                  <a:srgbClr val="0F6FC6"/>
                </a:solidFill>
                <a:latin typeface="Century Gothic"/>
              </a:rPr>
              <a:t> </a:t>
            </a:r>
            <a:r>
              <a:rPr lang="en-US" sz="3200" b="1" dirty="0" err="1">
                <a:solidFill>
                  <a:srgbClr val="0F6FC6"/>
                </a:solidFill>
                <a:latin typeface="Century Gothic"/>
              </a:rPr>
              <a:t>Kalimat</a:t>
            </a:r>
            <a:r>
              <a:rPr lang="en-US" sz="3200" b="1" dirty="0">
                <a:solidFill>
                  <a:srgbClr val="0F6FC6"/>
                </a:solidFill>
                <a:latin typeface="Century Gothic"/>
              </a:rPr>
              <a:t> (</a:t>
            </a:r>
            <a:r>
              <a:rPr lang="en-US" sz="3200" b="1" i="1" dirty="0">
                <a:solidFill>
                  <a:srgbClr val="0F6FC6"/>
                </a:solidFill>
                <a:latin typeface="Century Gothic"/>
              </a:rPr>
              <a:t>Logical Connectives</a:t>
            </a:r>
            <a:r>
              <a:rPr lang="en-US" sz="3200" b="1" dirty="0">
                <a:solidFill>
                  <a:srgbClr val="0F6FC6"/>
                </a:solidFill>
                <a:latin typeface="Century Gothic"/>
              </a:rPr>
              <a:t>)</a:t>
            </a:r>
            <a:endParaRPr sz="3200" dirty="0"/>
          </a:p>
        </p:txBody>
      </p:sp>
      <p:sp>
        <p:nvSpPr>
          <p:cNvPr id="221" name="CustomShape 2"/>
          <p:cNvSpPr/>
          <p:nvPr/>
        </p:nvSpPr>
        <p:spPr>
          <a:xfrm>
            <a:off x="1118880" y="1916832"/>
            <a:ext cx="7629584" cy="3600400"/>
          </a:xfrm>
          <a:prstGeom prst="rect">
            <a:avLst/>
          </a:prstGeom>
        </p:spPr>
        <p:txBody>
          <a:bodyPr lIns="90000" tIns="45000" rIns="90000" bIns="45000"/>
          <a:lstStyle/>
          <a:p>
            <a:pPr>
              <a:lnSpc>
                <a:spcPct val="100000"/>
              </a:lnSpc>
              <a:buSzPct val="25000"/>
            </a:pPr>
            <a:r>
              <a:rPr lang="en-US" sz="2400" dirty="0" err="1">
                <a:solidFill>
                  <a:srgbClr val="04617B"/>
                </a:solidFill>
                <a:latin typeface="Century Gothic"/>
              </a:rPr>
              <a:t>Meskipun</a:t>
            </a:r>
            <a:r>
              <a:rPr lang="en-US" sz="2400" dirty="0">
                <a:solidFill>
                  <a:srgbClr val="04617B"/>
                </a:solidFill>
                <a:latin typeface="Century Gothic"/>
              </a:rPr>
              <a:t> </a:t>
            </a:r>
            <a:r>
              <a:rPr lang="en-US" sz="2400" dirty="0" err="1">
                <a:solidFill>
                  <a:srgbClr val="04617B"/>
                </a:solidFill>
                <a:latin typeface="Century Gothic"/>
              </a:rPr>
              <a:t>semua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mempunyai</a:t>
            </a:r>
            <a:r>
              <a:rPr lang="en-US" sz="2400" dirty="0">
                <a:solidFill>
                  <a:srgbClr val="04617B"/>
                </a:solidFill>
                <a:latin typeface="Century Gothic"/>
              </a:rPr>
              <a:t> </a:t>
            </a:r>
            <a:r>
              <a:rPr lang="en-US" sz="2400" dirty="0" err="1">
                <a:solidFill>
                  <a:srgbClr val="04617B"/>
                </a:solidFill>
                <a:latin typeface="Century Gothic"/>
              </a:rPr>
              <a:t>bentuk</a:t>
            </a:r>
            <a:r>
              <a:rPr lang="en-US" sz="2400" dirty="0">
                <a:solidFill>
                  <a:srgbClr val="04617B"/>
                </a:solidFill>
                <a:latin typeface="Century Gothic"/>
              </a:rPr>
              <a:t>: </a:t>
            </a:r>
            <a:r>
              <a:rPr lang="en-US" sz="2400" dirty="0" err="1">
                <a:solidFill>
                  <a:srgbClr val="04617B"/>
                </a:solidFill>
                <a:latin typeface="Century Gothic"/>
              </a:rPr>
              <a:t>jika</a:t>
            </a:r>
            <a:r>
              <a:rPr lang="en-US" sz="2400" dirty="0">
                <a:solidFill>
                  <a:srgbClr val="04617B"/>
                </a:solidFill>
                <a:latin typeface="Century Gothic"/>
              </a:rPr>
              <a:t> ... </a:t>
            </a:r>
            <a:r>
              <a:rPr lang="en-US" sz="2400" dirty="0" err="1">
                <a:solidFill>
                  <a:srgbClr val="04617B"/>
                </a:solidFill>
                <a:latin typeface="Century Gothic"/>
              </a:rPr>
              <a:t>maka</a:t>
            </a:r>
            <a:r>
              <a:rPr lang="en-US" sz="2400" dirty="0">
                <a:solidFill>
                  <a:srgbClr val="04617B"/>
                </a:solidFill>
                <a:latin typeface="Century Gothic"/>
              </a:rPr>
              <a:t> ..., </a:t>
            </a:r>
            <a:r>
              <a:rPr lang="en-US" sz="2400" dirty="0" err="1">
                <a:solidFill>
                  <a:srgbClr val="04617B"/>
                </a:solidFill>
                <a:latin typeface="Century Gothic"/>
              </a:rPr>
              <a:t>tetapi</a:t>
            </a:r>
            <a:r>
              <a:rPr lang="en-US" sz="2400" dirty="0">
                <a:solidFill>
                  <a:srgbClr val="04617B"/>
                </a:solidFill>
                <a:latin typeface="Century Gothic"/>
              </a:rPr>
              <a:t> </a:t>
            </a:r>
            <a:r>
              <a:rPr lang="en-US" sz="2400" dirty="0" err="1">
                <a:solidFill>
                  <a:srgbClr val="04617B"/>
                </a:solidFill>
                <a:latin typeface="Century Gothic"/>
              </a:rPr>
              <a:t>ketiganya</a:t>
            </a:r>
            <a:r>
              <a:rPr lang="en-US" sz="2400" dirty="0">
                <a:solidFill>
                  <a:srgbClr val="04617B"/>
                </a:solidFill>
                <a:latin typeface="Century Gothic"/>
              </a:rPr>
              <a:t> </a:t>
            </a:r>
            <a:r>
              <a:rPr lang="en-US" sz="2400" dirty="0" err="1">
                <a:solidFill>
                  <a:srgbClr val="04617B"/>
                </a:solidFill>
                <a:latin typeface="Century Gothic"/>
              </a:rPr>
              <a:t>mempunyai</a:t>
            </a:r>
            <a:r>
              <a:rPr lang="en-US" sz="2400" dirty="0">
                <a:solidFill>
                  <a:srgbClr val="04617B"/>
                </a:solidFill>
                <a:latin typeface="Century Gothic"/>
              </a:rPr>
              <a:t> </a:t>
            </a:r>
            <a:r>
              <a:rPr lang="en-US" sz="2400" dirty="0" err="1">
                <a:solidFill>
                  <a:srgbClr val="04617B"/>
                </a:solidFill>
                <a:latin typeface="Century Gothic"/>
              </a:rPr>
              <a:t>konotasi</a:t>
            </a:r>
            <a:r>
              <a:rPr lang="en-US" sz="2400" dirty="0">
                <a:solidFill>
                  <a:srgbClr val="04617B"/>
                </a:solidFill>
                <a:latin typeface="Century Gothic"/>
              </a:rPr>
              <a:t> yang </a:t>
            </a:r>
            <a:r>
              <a:rPr lang="en-US" sz="2400" dirty="0" err="1">
                <a:solidFill>
                  <a:srgbClr val="04617B"/>
                </a:solidFill>
                <a:latin typeface="Century Gothic"/>
              </a:rPr>
              <a:t>berbeda</a:t>
            </a:r>
            <a:r>
              <a:rPr lang="en-US" sz="2400" dirty="0">
                <a:solidFill>
                  <a:srgbClr val="04617B"/>
                </a:solidFill>
                <a:latin typeface="Century Gothic"/>
              </a:rPr>
              <a:t>.</a:t>
            </a:r>
            <a:endParaRPr dirty="0"/>
          </a:p>
          <a:p>
            <a:pPr marL="342900" indent="-342900">
              <a:lnSpc>
                <a:spcPct val="100000"/>
              </a:lnSpc>
              <a:buSzPct val="100000"/>
              <a:buFont typeface="Wingdings" pitchFamily="2" charset="2"/>
              <a:buChar char="Ø"/>
            </a:pPr>
            <a:r>
              <a:rPr lang="en-US" sz="2400" dirty="0" err="1">
                <a:solidFill>
                  <a:srgbClr val="04617B"/>
                </a:solidFill>
                <a:latin typeface="Century Gothic"/>
              </a:rPr>
              <a:t>Implikasi</a:t>
            </a:r>
            <a:r>
              <a:rPr lang="en-US" sz="2400" dirty="0">
                <a:solidFill>
                  <a:srgbClr val="04617B"/>
                </a:solidFill>
                <a:latin typeface="Century Gothic"/>
              </a:rPr>
              <a:t> </a:t>
            </a: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 </a:t>
            </a:r>
            <a:r>
              <a:rPr lang="en-US" sz="2400" dirty="0" err="1">
                <a:solidFill>
                  <a:srgbClr val="04617B"/>
                </a:solidFill>
                <a:latin typeface="Century Gothic"/>
              </a:rPr>
              <a:t>merupakan</a:t>
            </a:r>
            <a:r>
              <a:rPr lang="en-US" sz="2400" dirty="0">
                <a:solidFill>
                  <a:srgbClr val="04617B"/>
                </a:solidFill>
                <a:latin typeface="Century Gothic"/>
              </a:rPr>
              <a:t> </a:t>
            </a:r>
            <a:r>
              <a:rPr lang="en-US" sz="2400" dirty="0" err="1">
                <a:solidFill>
                  <a:srgbClr val="04617B"/>
                </a:solidFill>
                <a:latin typeface="Century Gothic"/>
              </a:rPr>
              <a:t>suatu</a:t>
            </a:r>
            <a:r>
              <a:rPr lang="en-US" sz="2400" dirty="0">
                <a:solidFill>
                  <a:srgbClr val="04617B"/>
                </a:solidFill>
                <a:latin typeface="Century Gothic"/>
              </a:rPr>
              <a:t> </a:t>
            </a:r>
            <a:r>
              <a:rPr lang="en-US" sz="2400" dirty="0" err="1">
                <a:solidFill>
                  <a:srgbClr val="04617B"/>
                </a:solidFill>
                <a:latin typeface="Century Gothic"/>
              </a:rPr>
              <a:t>janji</a:t>
            </a:r>
            <a:endParaRPr dirty="0"/>
          </a:p>
          <a:p>
            <a:pPr marL="342900" indent="-342900">
              <a:lnSpc>
                <a:spcPct val="100000"/>
              </a:lnSpc>
              <a:buSzPct val="100000"/>
              <a:buFont typeface="Wingdings" pitchFamily="2" charset="2"/>
              <a:buChar char="Ø"/>
            </a:pP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(b) </a:t>
            </a:r>
            <a:r>
              <a:rPr lang="en-US" sz="2400" dirty="0" err="1">
                <a:solidFill>
                  <a:srgbClr val="04617B"/>
                </a:solidFill>
                <a:latin typeface="Century Gothic"/>
              </a:rPr>
              <a:t>merupakan</a:t>
            </a:r>
            <a:r>
              <a:rPr lang="en-US" sz="2400" dirty="0">
                <a:solidFill>
                  <a:srgbClr val="04617B"/>
                </a:solidFill>
                <a:latin typeface="Century Gothic"/>
              </a:rPr>
              <a:t> </a:t>
            </a:r>
            <a:r>
              <a:rPr lang="en-US" sz="2400" dirty="0" err="1">
                <a:solidFill>
                  <a:srgbClr val="04617B"/>
                </a:solidFill>
                <a:latin typeface="Century Gothic"/>
              </a:rPr>
              <a:t>sebab</a:t>
            </a:r>
            <a:r>
              <a:rPr lang="en-US" sz="2400" dirty="0">
                <a:solidFill>
                  <a:srgbClr val="04617B"/>
                </a:solidFill>
                <a:latin typeface="Century Gothic"/>
              </a:rPr>
              <a:t> </a:t>
            </a:r>
            <a:r>
              <a:rPr lang="en-US" sz="2400" dirty="0" err="1">
                <a:solidFill>
                  <a:srgbClr val="04617B"/>
                </a:solidFill>
                <a:latin typeface="Century Gothic"/>
              </a:rPr>
              <a:t>akibat</a:t>
            </a:r>
            <a:endParaRPr dirty="0"/>
          </a:p>
          <a:p>
            <a:pPr marL="342900" indent="-342900">
              <a:lnSpc>
                <a:spcPct val="100000"/>
              </a:lnSpc>
              <a:buSzPct val="100000"/>
              <a:buFont typeface="Wingdings" pitchFamily="2" charset="2"/>
              <a:buChar char="Ø"/>
            </a:pPr>
            <a:r>
              <a:rPr lang="en-US" sz="2400" dirty="0" err="1">
                <a:solidFill>
                  <a:srgbClr val="04617B"/>
                </a:solidFill>
                <a:latin typeface="Century Gothic"/>
              </a:rPr>
              <a:t>Sedangkan</a:t>
            </a:r>
            <a:r>
              <a:rPr lang="en-US" sz="2400" dirty="0">
                <a:solidFill>
                  <a:srgbClr val="04617B"/>
                </a:solidFill>
                <a:latin typeface="Century Gothic"/>
              </a:rPr>
              <a:t> </a:t>
            </a:r>
            <a:r>
              <a:rPr lang="en-US" sz="2400" dirty="0" err="1">
                <a:solidFill>
                  <a:srgbClr val="04617B"/>
                </a:solidFill>
                <a:latin typeface="Century Gothic"/>
              </a:rPr>
              <a:t>dalam</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(c)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mempunyai</a:t>
            </a:r>
            <a:r>
              <a:rPr lang="en-US" sz="2400" dirty="0">
                <a:solidFill>
                  <a:srgbClr val="04617B"/>
                </a:solidFill>
                <a:latin typeface="Century Gothic"/>
              </a:rPr>
              <a:t> </a:t>
            </a:r>
            <a:r>
              <a:rPr lang="en-US" sz="2400" dirty="0" err="1">
                <a:solidFill>
                  <a:srgbClr val="04617B"/>
                </a:solidFill>
                <a:latin typeface="Century Gothic"/>
              </a:rPr>
              <a:t>arti</a:t>
            </a:r>
            <a:r>
              <a:rPr lang="en-US" sz="2400" dirty="0">
                <a:solidFill>
                  <a:srgbClr val="04617B"/>
                </a:solidFill>
                <a:latin typeface="Century Gothic"/>
              </a:rPr>
              <a:t> (</a:t>
            </a:r>
            <a:r>
              <a:rPr lang="en-US" sz="2400" dirty="0" err="1">
                <a:solidFill>
                  <a:srgbClr val="04617B"/>
                </a:solidFill>
                <a:latin typeface="Century Gothic"/>
              </a:rPr>
              <a:t>tidak</a:t>
            </a:r>
            <a:r>
              <a:rPr lang="en-US" sz="2400" dirty="0">
                <a:solidFill>
                  <a:srgbClr val="04617B"/>
                </a:solidFill>
                <a:latin typeface="Century Gothic"/>
              </a:rPr>
              <a:t> </a:t>
            </a:r>
            <a:r>
              <a:rPr lang="en-US" sz="2400" dirty="0" err="1">
                <a:solidFill>
                  <a:srgbClr val="04617B"/>
                </a:solidFill>
                <a:latin typeface="Century Gothic"/>
              </a:rPr>
              <a:t>ada</a:t>
            </a:r>
            <a:r>
              <a:rPr lang="en-US" sz="2400" dirty="0">
                <a:solidFill>
                  <a:srgbClr val="04617B"/>
                </a:solidFill>
                <a:latin typeface="Century Gothic"/>
              </a:rPr>
              <a:t> </a:t>
            </a:r>
            <a:r>
              <a:rPr lang="en-US" sz="2400" dirty="0" err="1">
                <a:solidFill>
                  <a:srgbClr val="04617B"/>
                </a:solidFill>
                <a:latin typeface="Century Gothic"/>
              </a:rPr>
              <a:t>hubungan</a:t>
            </a:r>
            <a:r>
              <a:rPr lang="en-US" sz="2400" dirty="0">
                <a:solidFill>
                  <a:srgbClr val="04617B"/>
                </a:solidFill>
                <a:latin typeface="Century Gothic"/>
              </a:rPr>
              <a:t> </a:t>
            </a:r>
            <a:r>
              <a:rPr lang="en-US" sz="2400" dirty="0" err="1">
                <a:solidFill>
                  <a:srgbClr val="04617B"/>
                </a:solidFill>
                <a:latin typeface="Century Gothic"/>
              </a:rPr>
              <a:t>antara</a:t>
            </a:r>
            <a:r>
              <a:rPr lang="en-US" sz="2400" dirty="0">
                <a:solidFill>
                  <a:srgbClr val="04617B"/>
                </a:solidFill>
                <a:latin typeface="Century Gothic"/>
              </a:rPr>
              <a:t> </a:t>
            </a:r>
            <a:r>
              <a:rPr lang="en-US" sz="2400" dirty="0" err="1">
                <a:solidFill>
                  <a:srgbClr val="04617B"/>
                </a:solidFill>
                <a:latin typeface="Century Gothic"/>
              </a:rPr>
              <a:t>kedua</a:t>
            </a:r>
            <a:r>
              <a:rPr lang="en-US" sz="2400" dirty="0">
                <a:solidFill>
                  <a:srgbClr val="04617B"/>
                </a:solidFill>
                <a:latin typeface="Century Gothic"/>
              </a:rPr>
              <a:t> </a:t>
            </a:r>
            <a:r>
              <a:rPr lang="en-US" sz="2400" dirty="0" err="1">
                <a:solidFill>
                  <a:srgbClr val="04617B"/>
                </a:solidFill>
                <a:latin typeface="Century Gothic"/>
              </a:rPr>
              <a:t>kalimat</a:t>
            </a:r>
            <a:r>
              <a:rPr lang="en-US" sz="2400" dirty="0">
                <a:solidFill>
                  <a:srgbClr val="04617B"/>
                </a:solidFill>
                <a:latin typeface="Century Gothic"/>
              </a:rPr>
              <a:t> </a:t>
            </a:r>
            <a:r>
              <a:rPr lang="en-US" sz="2400" dirty="0" err="1">
                <a:solidFill>
                  <a:srgbClr val="04617B"/>
                </a:solidFill>
                <a:latin typeface="Century Gothic"/>
              </a:rPr>
              <a:t>penyusunnya</a:t>
            </a:r>
            <a:r>
              <a:rPr lang="en-US" sz="2400" dirty="0">
                <a:solidFill>
                  <a:srgbClr val="04617B"/>
                </a:solidFill>
                <a:latin typeface="Century Gothic"/>
              </a:rPr>
              <a:t>)</a:t>
            </a:r>
            <a:endParaRPr dirty="0"/>
          </a:p>
        </p:txBody>
      </p:sp>
      <p:sp>
        <p:nvSpPr>
          <p:cNvPr id="222" name="CustomShape 3"/>
          <p:cNvSpPr/>
          <p:nvPr/>
        </p:nvSpPr>
        <p:spPr>
          <a:xfrm>
            <a:off x="4641480" y="5852160"/>
            <a:ext cx="3501360" cy="364320"/>
          </a:xfrm>
          <a:prstGeom prst="rect">
            <a:avLst/>
          </a:prstGeom>
        </p:spPr>
        <p:txBody>
          <a:bodyPr lIns="90000" tIns="45000" rIns="90000" bIns="45000" anchor="ctr"/>
          <a:lstStyle/>
          <a:p>
            <a:pPr algn="r">
              <a:lnSpc>
                <a:spcPct val="100000"/>
              </a:lnSpc>
            </a:pPr>
            <a:r>
              <a:rPr lang="en-US" sz="1200">
                <a:solidFill>
                  <a:srgbClr val="0F6FC6"/>
                </a:solidFill>
                <a:latin typeface="Century Gothic"/>
              </a:rPr>
              <a:t>#logika informatika_Ninink#</a:t>
            </a:r>
            <a:endParaRPr/>
          </a:p>
        </p:txBody>
      </p:sp>
      <p:sp>
        <p:nvSpPr>
          <p:cNvPr id="223" name="CustomShape 4"/>
          <p:cNvSpPr/>
          <p:nvPr/>
        </p:nvSpPr>
        <p:spPr>
          <a:xfrm>
            <a:off x="4649040" y="224640"/>
            <a:ext cx="1331280" cy="364320"/>
          </a:xfrm>
          <a:prstGeom prst="rect">
            <a:avLst/>
          </a:prstGeom>
        </p:spPr>
        <p:txBody>
          <a:bodyPr lIns="90000" tIns="45000" rIns="90000" bIns="45000" anchor="ctr"/>
          <a:lstStyle/>
          <a:p>
            <a:pPr>
              <a:lnSpc>
                <a:spcPct val="100000"/>
              </a:lnSpc>
            </a:pPr>
            <a:fld id="{473AFC6A-34E8-4408-B6BB-8806172B1BB9}" type="slidenum">
              <a:rPr lang="en-US" sz="1200">
                <a:solidFill>
                  <a:srgbClr val="FEFEFE"/>
                </a:solidFill>
                <a:latin typeface="Century Gothic"/>
              </a:rPr>
              <a:t>38</a:t>
            </a:f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275</TotalTime>
  <Words>1467</Words>
  <Application>Microsoft Office PowerPoint</Application>
  <PresentationFormat>On-screen Show (4:3)</PresentationFormat>
  <Paragraphs>297</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Noora</dc:creator>
  <cp:lastModifiedBy>ismail - [2010]</cp:lastModifiedBy>
  <cp:revision>11</cp:revision>
  <dcterms:modified xsi:type="dcterms:W3CDTF">2018-10-03T20:52:12Z</dcterms:modified>
</cp:coreProperties>
</file>