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theme/theme1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 id="2147483864" r:id="rId2"/>
    <p:sldMasterId id="2147483900" r:id="rId3"/>
    <p:sldMasterId id="2147483912" r:id="rId4"/>
    <p:sldMasterId id="2147483924" r:id="rId5"/>
    <p:sldMasterId id="2147483936" r:id="rId6"/>
    <p:sldMasterId id="2147483948" r:id="rId7"/>
    <p:sldMasterId id="2147483960" r:id="rId8"/>
    <p:sldMasterId id="2147483984" r:id="rId9"/>
    <p:sldMasterId id="2147484044" r:id="rId10"/>
    <p:sldMasterId id="2147484104" r:id="rId11"/>
    <p:sldMasterId id="2147484116" r:id="rId12"/>
  </p:sldMasterIdLst>
  <p:notesMasterIdLst>
    <p:notesMasterId r:id="rId40"/>
  </p:notesMasterIdLst>
  <p:sldIdLst>
    <p:sldId id="256" r:id="rId13"/>
    <p:sldId id="257" r:id="rId14"/>
    <p:sldId id="258" r:id="rId15"/>
    <p:sldId id="259" r:id="rId16"/>
    <p:sldId id="260" r:id="rId17"/>
    <p:sldId id="261" r:id="rId18"/>
    <p:sldId id="262" r:id="rId19"/>
    <p:sldId id="263" r:id="rId20"/>
    <p:sldId id="264" r:id="rId21"/>
    <p:sldId id="265" r:id="rId22"/>
    <p:sldId id="266" r:id="rId23"/>
    <p:sldId id="267" r:id="rId24"/>
    <p:sldId id="268" r:id="rId25"/>
    <p:sldId id="269" r:id="rId26"/>
    <p:sldId id="270" r:id="rId27"/>
    <p:sldId id="271" r:id="rId28"/>
    <p:sldId id="272" r:id="rId29"/>
    <p:sldId id="273" r:id="rId30"/>
    <p:sldId id="274" r:id="rId31"/>
    <p:sldId id="275" r:id="rId32"/>
    <p:sldId id="276" r:id="rId33"/>
    <p:sldId id="277" r:id="rId34"/>
    <p:sldId id="278" r:id="rId35"/>
    <p:sldId id="279" r:id="rId36"/>
    <p:sldId id="280" r:id="rId37"/>
    <p:sldId id="281" r:id="rId38"/>
    <p:sldId id="282"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Untitled Section" id="{4533E2B4-38EB-4810-A052-198FE6FEF016}">
          <p14:sldIdLst/>
        </p14:section>
        <p14:section name="Untitled Section" id="{B1704FD5-D45F-4F8A-BFE0-0BD7B136589E}">
          <p14:sldIdLst>
            <p14:sldId id="256"/>
          </p14:sldIdLst>
        </p14:section>
        <p14:section name="Untitled Section" id="{FD370DEC-47D7-445A-B367-7E2933F6BD3B}">
          <p14:sldIdLst>
            <p14:sldId id="257"/>
          </p14:sldIdLst>
        </p14:section>
        <p14:section name="Untitled Section" id="{542A69CE-EBAE-415B-81F1-2D1A30EA6B91}">
          <p14:sldIdLst/>
        </p14:section>
        <p14:section name="Untitled Section" id="{E54DF56E-DEDA-430D-9635-E8EAC48B73CB}">
          <p14:sldIdLst>
            <p14:sldId id="258"/>
          </p14:sldIdLst>
        </p14:section>
        <p14:section name="Untitled Section" id="{F9FE0784-39DF-4D67-BC43-DEF1531677BB}">
          <p14:sldIdLst>
            <p14:sldId id="259"/>
          </p14:sldIdLst>
        </p14:section>
        <p14:section name="Untitled Section" id="{FCA7F615-F7DC-457A-ABCD-7653FEB6E0A1}">
          <p14:sldIdLst>
            <p14:sldId id="260"/>
          </p14:sldIdLst>
        </p14:section>
        <p14:section name="Untitled Section" id="{E0395834-F20C-47E9-96CB-050C56948A13}">
          <p14:sldIdLst>
            <p14:sldId id="261"/>
          </p14:sldIdLst>
        </p14:section>
        <p14:section name="Untitled Section" id="{0EE5DA02-553D-4D86-838D-916241B3C9EF}">
          <p14:sldIdLst>
            <p14:sldId id="262"/>
          </p14:sldIdLst>
        </p14:section>
        <p14:section name="Untitled Section" id="{9C0D4C2F-79A1-4F3F-A926-07C2A158847E}">
          <p14:sldIdLst>
            <p14:sldId id="263"/>
          </p14:sldIdLst>
        </p14:section>
        <p14:section name="Untitled Section" id="{3DD2F96C-3A1F-48B9-ABD3-810987F8DC15}">
          <p14:sldIdLst>
            <p14:sldId id="264"/>
          </p14:sldIdLst>
        </p14:section>
        <p14:section name="Untitled Section" id="{E27EEC4E-E18E-4D33-AC9B-7F6A5D68E2DF}">
          <p14:sldIdLst>
            <p14:sldId id="265"/>
          </p14:sldIdLst>
        </p14:section>
        <p14:section name="Untitled Section" id="{8582AA56-B190-4110-B28B-C1C0756EEE67}">
          <p14:sldIdLst>
            <p14:sldId id="266"/>
          </p14:sldIdLst>
        </p14:section>
        <p14:section name="Untitled Section" id="{2171307E-597B-4DCE-8AE8-E1B091F2A5C9}">
          <p14:sldIdLst>
            <p14:sldId id="267"/>
          </p14:sldIdLst>
        </p14:section>
        <p14:section name="Untitled Section" id="{A70A8B10-53D3-4CE0-A9AE-01E74676AE66}">
          <p14:sldIdLst>
            <p14:sldId id="268"/>
          </p14:sldIdLst>
        </p14:section>
        <p14:section name="Untitled Section" id="{8DEE3E9B-8894-47B7-B157-EAE364C60B3A}">
          <p14:sldIdLst>
            <p14:sldId id="269"/>
          </p14:sldIdLst>
        </p14:section>
        <p14:section name="Untitled Section" id="{C8CA768F-B408-47B8-B851-DE442A8D2D61}">
          <p14:sldIdLst>
            <p14:sldId id="270"/>
          </p14:sldIdLst>
        </p14:section>
        <p14:section name="Untitled Section" id="{101154A0-F565-44D2-88E1-1532013041D1}">
          <p14:sldIdLst>
            <p14:sldId id="271"/>
            <p14:sldId id="272"/>
          </p14:sldIdLst>
        </p14:section>
        <p14:section name="Untitled Section" id="{7CD727A6-4253-4953-8BCD-865AB861DA20}">
          <p14:sldIdLst>
            <p14:sldId id="273"/>
            <p14:sldId id="274"/>
          </p14:sldIdLst>
        </p14:section>
        <p14:section name="Untitled Section" id="{441CFD9D-8CDC-4215-98B1-BCC0AA88A6D3}">
          <p14:sldIdLst>
            <p14:sldId id="275"/>
            <p14:sldId id="276"/>
          </p14:sldIdLst>
        </p14:section>
        <p14:section name="Untitled Section" id="{2EEEFCE7-DBC8-4086-B6F9-F80480C69658}">
          <p14:sldIdLst>
            <p14:sldId id="277"/>
          </p14:sldIdLst>
        </p14:section>
        <p14:section name="Untitled Section" id="{4EB83F48-1B5C-4EF9-B2CE-7D556B74BFDC}">
          <p14:sldIdLst>
            <p14:sldId id="278"/>
            <p14:sldId id="279"/>
          </p14:sldIdLst>
        </p14:section>
        <p14:section name="Untitled Section" id="{62E18378-10D4-411D-9118-22E238E1D9A2}">
          <p14:sldIdLst>
            <p14:sldId id="280"/>
          </p14:sldIdLst>
        </p14:section>
        <p14:section name="Untitled Section" id="{E41CAAFA-025A-4B7E-A648-6D6CEFA1E4A5}">
          <p14:sldIdLst>
            <p14:sldId id="281"/>
          </p14:sldIdLst>
        </p14:section>
        <p14:section name="Untitled Section" id="{AFFB7E1D-9392-4108-827A-322D4DB5064E}">
          <p14:sldIdLst>
            <p14:sldId id="282"/>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173" autoAdjust="0"/>
    <p:restoredTop sz="94660"/>
  </p:normalViewPr>
  <p:slideViewPr>
    <p:cSldViewPr>
      <p:cViewPr varScale="1">
        <p:scale>
          <a:sx n="45" d="100"/>
          <a:sy n="45" d="100"/>
        </p:scale>
        <p:origin x="-1158"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3" Type="http://schemas.openxmlformats.org/officeDocument/2006/relationships/slideMaster" Target="slideMasters/slideMaster3.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viewProps" Target="viewProps.xml"/><Relationship Id="rId7" Type="http://schemas.openxmlformats.org/officeDocument/2006/relationships/slideMaster" Target="slideMasters/slideMaster7.xml"/><Relationship Id="rId12" Type="http://schemas.openxmlformats.org/officeDocument/2006/relationships/slideMaster" Target="slideMasters/slideMaster12.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2" Type="http://schemas.openxmlformats.org/officeDocument/2006/relationships/slideMaster" Target="slideMasters/slideMaster2.xml"/><Relationship Id="rId16" Type="http://schemas.openxmlformats.org/officeDocument/2006/relationships/slide" Target="slides/slide4.xml"/><Relationship Id="rId20" Type="http://schemas.openxmlformats.org/officeDocument/2006/relationships/slide" Target="slides/slide8.xml"/><Relationship Id="rId29" Type="http://schemas.openxmlformats.org/officeDocument/2006/relationships/slide" Target="slides/slide17.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10" Type="http://schemas.openxmlformats.org/officeDocument/2006/relationships/slideMaster" Target="slideMasters/slideMaster10.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theme" Target="theme/theme1.xml"/></Relationships>
</file>

<file path=ppt/diagrams/_rels/data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image" Target="../media/image19.jpg"/></Relationships>
</file>

<file path=ppt/diagrams/_rels/drawing1.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image" Target="../media/image19.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F28317-9AEB-488D-BA3B-33DFF223F620}"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0AF5E455-735A-4878-B67B-239230A324BE}">
      <dgm:prSet phldrT="[Text]"/>
      <dgm:spPr/>
      <dgm:t>
        <a:bodyPr/>
        <a:lstStyle/>
        <a:p>
          <a:r>
            <a:rPr lang="en-US" dirty="0" smtClean="0"/>
            <a:t>1. </a:t>
          </a:r>
          <a:r>
            <a:rPr lang="en-US" dirty="0" err="1" smtClean="0"/>
            <a:t>Suatu</a:t>
          </a:r>
          <a:r>
            <a:rPr lang="en-US" dirty="0" smtClean="0"/>
            <a:t> </a:t>
          </a:r>
          <a:r>
            <a:rPr lang="en-US" dirty="0" err="1" smtClean="0"/>
            <a:t>tata</a:t>
          </a:r>
          <a:r>
            <a:rPr lang="en-US" dirty="0" smtClean="0"/>
            <a:t> </a:t>
          </a:r>
          <a:r>
            <a:rPr lang="en-US" dirty="0" err="1" smtClean="0"/>
            <a:t>ruang</a:t>
          </a:r>
          <a:r>
            <a:rPr lang="en-US" dirty="0" smtClean="0"/>
            <a:t> </a:t>
          </a:r>
          <a:r>
            <a:rPr lang="en-US" dirty="0" err="1" smtClean="0"/>
            <a:t>kantor</a:t>
          </a:r>
          <a:r>
            <a:rPr lang="en-US" dirty="0" smtClean="0"/>
            <a:t> yang </a:t>
          </a:r>
          <a:r>
            <a:rPr lang="en-US" dirty="0" err="1" smtClean="0"/>
            <a:t>direncanakan</a:t>
          </a:r>
          <a:r>
            <a:rPr lang="en-US" dirty="0" smtClean="0"/>
            <a:t> </a:t>
          </a:r>
          <a:r>
            <a:rPr lang="en-US" dirty="0" err="1" smtClean="0"/>
            <a:t>dengan</a:t>
          </a:r>
          <a:r>
            <a:rPr lang="en-US" dirty="0" smtClean="0"/>
            <a:t> </a:t>
          </a:r>
          <a:r>
            <a:rPr lang="en-US" dirty="0" err="1" smtClean="0"/>
            <a:t>baik</a:t>
          </a:r>
          <a:r>
            <a:rPr lang="en-US" dirty="0" smtClean="0"/>
            <a:t> </a:t>
          </a:r>
          <a:r>
            <a:rPr lang="en-US" dirty="0" err="1" smtClean="0"/>
            <a:t>membantu</a:t>
          </a:r>
          <a:r>
            <a:rPr lang="en-US" dirty="0" smtClean="0"/>
            <a:t> </a:t>
          </a:r>
          <a:r>
            <a:rPr lang="en-US" dirty="0" err="1" smtClean="0"/>
            <a:t>dalam</a:t>
          </a:r>
          <a:r>
            <a:rPr lang="en-US" dirty="0" smtClean="0"/>
            <a:t> </a:t>
          </a:r>
          <a:r>
            <a:rPr lang="en-US" dirty="0" err="1" smtClean="0"/>
            <a:t>efisiensi</a:t>
          </a:r>
          <a:r>
            <a:rPr lang="en-US" dirty="0" smtClean="0"/>
            <a:t> </a:t>
          </a:r>
          <a:r>
            <a:rPr lang="en-US" dirty="0" err="1" smtClean="0"/>
            <a:t>pekerjaan</a:t>
          </a:r>
          <a:r>
            <a:rPr lang="en-US" dirty="0" smtClean="0"/>
            <a:t> yang </a:t>
          </a:r>
          <a:r>
            <a:rPr lang="en-US" dirty="0" err="1" smtClean="0"/>
            <a:t>dilakuka</a:t>
          </a:r>
          <a:endParaRPr lang="en-US" dirty="0" smtClean="0"/>
        </a:p>
        <a:p>
          <a:r>
            <a:rPr lang="en-US" dirty="0" smtClean="0"/>
            <a:t>2. </a:t>
          </a:r>
          <a:r>
            <a:rPr lang="en-US" dirty="0" err="1" smtClean="0"/>
            <a:t>Penghematan-penghematan</a:t>
          </a:r>
          <a:r>
            <a:rPr lang="en-US" dirty="0" smtClean="0"/>
            <a:t> </a:t>
          </a:r>
          <a:r>
            <a:rPr lang="en-US" dirty="0" err="1" smtClean="0"/>
            <a:t>berasal</a:t>
          </a:r>
          <a:r>
            <a:rPr lang="en-US" dirty="0" smtClean="0"/>
            <a:t> </a:t>
          </a:r>
          <a:r>
            <a:rPr lang="en-US" dirty="0" err="1" smtClean="0"/>
            <a:t>dari</a:t>
          </a:r>
          <a:r>
            <a:rPr lang="en-US" dirty="0" smtClean="0"/>
            <a:t> </a:t>
          </a:r>
          <a:r>
            <a:rPr lang="en-US" dirty="0" err="1" smtClean="0"/>
            <a:t>ruang</a:t>
          </a:r>
          <a:r>
            <a:rPr lang="en-US" dirty="0" smtClean="0"/>
            <a:t> </a:t>
          </a:r>
          <a:r>
            <a:rPr lang="en-US" dirty="0" err="1" smtClean="0"/>
            <a:t>lantai</a:t>
          </a:r>
          <a:r>
            <a:rPr lang="en-US" dirty="0" smtClean="0"/>
            <a:t> yang </a:t>
          </a:r>
          <a:r>
            <a:rPr lang="en-US" dirty="0" err="1" smtClean="0"/>
            <a:t>tepat</a:t>
          </a:r>
          <a:endParaRPr lang="en-US" dirty="0"/>
        </a:p>
      </dgm:t>
    </dgm:pt>
    <dgm:pt modelId="{6F5B2B84-BF03-4C0C-A82E-6F7692EA9400}" type="parTrans" cxnId="{6E2AE3F4-EABC-4ABD-BE6E-F75576B856E6}">
      <dgm:prSet/>
      <dgm:spPr/>
      <dgm:t>
        <a:bodyPr/>
        <a:lstStyle/>
        <a:p>
          <a:endParaRPr lang="en-US"/>
        </a:p>
      </dgm:t>
    </dgm:pt>
    <dgm:pt modelId="{CEFB353B-4552-40C2-9DD8-4361E518EA0A}" type="sibTrans" cxnId="{6E2AE3F4-EABC-4ABD-BE6E-F75576B856E6}">
      <dgm:prSet/>
      <dgm:spPr/>
      <dgm:t>
        <a:bodyPr/>
        <a:lstStyle/>
        <a:p>
          <a:endParaRPr lang="en-US"/>
        </a:p>
      </dgm:t>
    </dgm:pt>
    <dgm:pt modelId="{646845F6-CD44-4A4C-B6AE-0ED53CAF7161}">
      <dgm:prSet phldrT="[Text]"/>
      <dgm:spPr/>
      <dgm:t>
        <a:bodyPr/>
        <a:lstStyle/>
        <a:p>
          <a:r>
            <a:rPr lang="en-US" dirty="0" smtClean="0"/>
            <a:t>3. </a:t>
          </a:r>
          <a:r>
            <a:rPr lang="en-US" dirty="0" err="1" smtClean="0"/>
            <a:t>Pengawasan</a:t>
          </a:r>
          <a:r>
            <a:rPr lang="en-US" dirty="0" smtClean="0"/>
            <a:t> </a:t>
          </a:r>
          <a:r>
            <a:rPr lang="en-US" dirty="0" err="1" smtClean="0"/>
            <a:t>dapat</a:t>
          </a:r>
          <a:r>
            <a:rPr lang="en-US" dirty="0" smtClean="0"/>
            <a:t> </a:t>
          </a:r>
          <a:r>
            <a:rPr lang="en-US" dirty="0" err="1" smtClean="0"/>
            <a:t>dipermudah</a:t>
          </a:r>
          <a:endParaRPr lang="en-US" dirty="0" smtClean="0"/>
        </a:p>
        <a:p>
          <a:r>
            <a:rPr lang="en-US" dirty="0" smtClean="0"/>
            <a:t>4. </a:t>
          </a:r>
          <a:r>
            <a:rPr lang="en-US" dirty="0" err="1" smtClean="0"/>
            <a:t>Hubungan</a:t>
          </a:r>
          <a:r>
            <a:rPr lang="en-US" dirty="0" smtClean="0"/>
            <a:t> </a:t>
          </a:r>
          <a:r>
            <a:rPr lang="en-US" dirty="0" err="1" smtClean="0"/>
            <a:t>dapat</a:t>
          </a:r>
          <a:r>
            <a:rPr lang="en-US" dirty="0" smtClean="0"/>
            <a:t> </a:t>
          </a:r>
          <a:r>
            <a:rPr lang="en-US" dirty="0" err="1" smtClean="0"/>
            <a:t>dipercepat</a:t>
          </a:r>
          <a:r>
            <a:rPr lang="en-US" dirty="0" smtClean="0"/>
            <a:t> </a:t>
          </a:r>
        </a:p>
        <a:p>
          <a:r>
            <a:rPr lang="en-US" dirty="0" smtClean="0"/>
            <a:t>5. </a:t>
          </a:r>
          <a:r>
            <a:rPr lang="en-US" dirty="0" err="1" smtClean="0"/>
            <a:t>Perlengkapan</a:t>
          </a:r>
          <a:r>
            <a:rPr lang="en-US" dirty="0" smtClean="0"/>
            <a:t> </a:t>
          </a:r>
          <a:r>
            <a:rPr lang="en-US" dirty="0" err="1" smtClean="0"/>
            <a:t>dan</a:t>
          </a:r>
          <a:r>
            <a:rPr lang="en-US" dirty="0" smtClean="0"/>
            <a:t> </a:t>
          </a:r>
          <a:r>
            <a:rPr lang="en-US" dirty="0" err="1" smtClean="0"/>
            <a:t>mesin</a:t>
          </a:r>
          <a:r>
            <a:rPr lang="en-US" dirty="0" smtClean="0"/>
            <a:t> </a:t>
          </a:r>
          <a:r>
            <a:rPr lang="en-US" dirty="0" err="1" smtClean="0"/>
            <a:t>kantor</a:t>
          </a:r>
          <a:r>
            <a:rPr lang="en-US" dirty="0" smtClean="0"/>
            <a:t> </a:t>
          </a:r>
          <a:r>
            <a:rPr lang="en-US" dirty="0" err="1" smtClean="0"/>
            <a:t>dapat</a:t>
          </a:r>
          <a:r>
            <a:rPr lang="en-US" dirty="0" smtClean="0"/>
            <a:t> </a:t>
          </a:r>
          <a:r>
            <a:rPr lang="en-US" dirty="0" err="1" smtClean="0"/>
            <a:t>dipergunakan</a:t>
          </a:r>
          <a:r>
            <a:rPr lang="en-US" dirty="0" smtClean="0"/>
            <a:t> </a:t>
          </a:r>
          <a:r>
            <a:rPr lang="en-US" dirty="0" err="1" smtClean="0"/>
            <a:t>dengan</a:t>
          </a:r>
          <a:r>
            <a:rPr lang="en-US" dirty="0" smtClean="0"/>
            <a:t> </a:t>
          </a:r>
          <a:r>
            <a:rPr lang="en-US" dirty="0" err="1" smtClean="0"/>
            <a:t>baik</a:t>
          </a:r>
          <a:endParaRPr lang="en-US" dirty="0"/>
        </a:p>
      </dgm:t>
    </dgm:pt>
    <dgm:pt modelId="{A2DA6406-5F7A-43FC-AD84-9F625FA58FBA}" type="parTrans" cxnId="{C00E073D-14A2-4FDA-8C72-5B9C277F8FBE}">
      <dgm:prSet/>
      <dgm:spPr/>
      <dgm:t>
        <a:bodyPr/>
        <a:lstStyle/>
        <a:p>
          <a:endParaRPr lang="en-US"/>
        </a:p>
      </dgm:t>
    </dgm:pt>
    <dgm:pt modelId="{724BA8E8-AFBE-476C-BFCA-C36DA3021205}" type="sibTrans" cxnId="{C00E073D-14A2-4FDA-8C72-5B9C277F8FBE}">
      <dgm:prSet/>
      <dgm:spPr/>
      <dgm:t>
        <a:bodyPr/>
        <a:lstStyle/>
        <a:p>
          <a:endParaRPr lang="en-US"/>
        </a:p>
      </dgm:t>
    </dgm:pt>
    <dgm:pt modelId="{A9CA4FFC-5A06-4993-AC8E-A09188889DB6}">
      <dgm:prSet phldrT="[Text]"/>
      <dgm:spPr/>
      <dgm:t>
        <a:bodyPr/>
        <a:lstStyle/>
        <a:p>
          <a:r>
            <a:rPr lang="en-US" dirty="0" smtClean="0"/>
            <a:t>6. Dari </a:t>
          </a:r>
          <a:r>
            <a:rPr lang="en-US" dirty="0" err="1" smtClean="0"/>
            <a:t>sudut</a:t>
          </a:r>
          <a:r>
            <a:rPr lang="en-US" dirty="0" smtClean="0"/>
            <a:t> </a:t>
          </a:r>
          <a:r>
            <a:rPr lang="en-US" dirty="0" err="1" smtClean="0"/>
            <a:t>pandang</a:t>
          </a:r>
          <a:r>
            <a:rPr lang="en-US" dirty="0" smtClean="0"/>
            <a:t> </a:t>
          </a:r>
          <a:r>
            <a:rPr lang="en-US" dirty="0" err="1" smtClean="0"/>
            <a:t>pegawai</a:t>
          </a:r>
          <a:r>
            <a:rPr lang="en-US" dirty="0" smtClean="0"/>
            <a:t> </a:t>
          </a:r>
          <a:r>
            <a:rPr lang="en-US" dirty="0" err="1" smtClean="0"/>
            <a:t>tata</a:t>
          </a:r>
          <a:r>
            <a:rPr lang="en-US" dirty="0" smtClean="0"/>
            <a:t> </a:t>
          </a:r>
          <a:r>
            <a:rPr lang="en-US" dirty="0" err="1" smtClean="0"/>
            <a:t>ruang</a:t>
          </a:r>
          <a:r>
            <a:rPr lang="en-US" dirty="0" smtClean="0"/>
            <a:t> yang </a:t>
          </a:r>
          <a:r>
            <a:rPr lang="en-US" dirty="0" err="1" smtClean="0"/>
            <a:t>baik</a:t>
          </a:r>
          <a:r>
            <a:rPr lang="en-US" dirty="0" smtClean="0"/>
            <a:t> </a:t>
          </a:r>
          <a:r>
            <a:rPr lang="en-US" dirty="0" err="1" smtClean="0"/>
            <a:t>dapat</a:t>
          </a:r>
          <a:r>
            <a:rPr lang="en-US" dirty="0" smtClean="0"/>
            <a:t> </a:t>
          </a:r>
          <a:r>
            <a:rPr lang="en-US" dirty="0" err="1" smtClean="0"/>
            <a:t>menimbulkan</a:t>
          </a:r>
          <a:r>
            <a:rPr lang="en-US" dirty="0" smtClean="0"/>
            <a:t> </a:t>
          </a:r>
          <a:r>
            <a:rPr lang="en-US" dirty="0" err="1" smtClean="0"/>
            <a:t>kesenangan</a:t>
          </a:r>
          <a:r>
            <a:rPr lang="en-US" dirty="0" smtClean="0"/>
            <a:t> </a:t>
          </a:r>
        </a:p>
        <a:p>
          <a:r>
            <a:rPr lang="en-US" dirty="0" smtClean="0"/>
            <a:t>7. </a:t>
          </a:r>
          <a:r>
            <a:rPr lang="en-US" dirty="0" err="1" smtClean="0"/>
            <a:t>Arus</a:t>
          </a:r>
          <a:r>
            <a:rPr lang="en-US" dirty="0" smtClean="0"/>
            <a:t> </a:t>
          </a:r>
          <a:r>
            <a:rPr lang="en-US" dirty="0" err="1" smtClean="0"/>
            <a:t>pekerjaan</a:t>
          </a:r>
          <a:r>
            <a:rPr lang="en-US" dirty="0" smtClean="0"/>
            <a:t> </a:t>
          </a:r>
          <a:r>
            <a:rPr lang="en-US" dirty="0" err="1" smtClean="0"/>
            <a:t>menjadi</a:t>
          </a:r>
          <a:r>
            <a:rPr lang="en-US" dirty="0" smtClean="0"/>
            <a:t> </a:t>
          </a:r>
          <a:r>
            <a:rPr lang="en-US" dirty="0" err="1" smtClean="0"/>
            <a:t>lebih</a:t>
          </a:r>
          <a:r>
            <a:rPr lang="en-US" dirty="0" smtClean="0"/>
            <a:t> </a:t>
          </a:r>
          <a:r>
            <a:rPr lang="en-US" dirty="0" err="1" smtClean="0"/>
            <a:t>lancar</a:t>
          </a:r>
          <a:endParaRPr lang="en-US" dirty="0" smtClean="0"/>
        </a:p>
        <a:p>
          <a:endParaRPr lang="en-US" dirty="0"/>
        </a:p>
      </dgm:t>
    </dgm:pt>
    <dgm:pt modelId="{20D1976C-5699-4B40-BD9A-F09BC08A90C4}" type="parTrans" cxnId="{1E1D5B5B-7678-4777-9C5D-7CA04FFA0E74}">
      <dgm:prSet/>
      <dgm:spPr/>
      <dgm:t>
        <a:bodyPr/>
        <a:lstStyle/>
        <a:p>
          <a:endParaRPr lang="en-US"/>
        </a:p>
      </dgm:t>
    </dgm:pt>
    <dgm:pt modelId="{29A27A77-FDFC-4CCC-9103-E2D2D93790D2}" type="sibTrans" cxnId="{1E1D5B5B-7678-4777-9C5D-7CA04FFA0E74}">
      <dgm:prSet/>
      <dgm:spPr/>
      <dgm:t>
        <a:bodyPr/>
        <a:lstStyle/>
        <a:p>
          <a:endParaRPr lang="en-US"/>
        </a:p>
      </dgm:t>
    </dgm:pt>
    <dgm:pt modelId="{9215680A-4DAB-4A6B-9ECC-2DE36B5F7A70}" type="pres">
      <dgm:prSet presAssocID="{30F28317-9AEB-488D-BA3B-33DFF223F620}" presName="linear" presStyleCnt="0">
        <dgm:presLayoutVars>
          <dgm:dir/>
          <dgm:resizeHandles val="exact"/>
        </dgm:presLayoutVars>
      </dgm:prSet>
      <dgm:spPr/>
      <dgm:t>
        <a:bodyPr/>
        <a:lstStyle/>
        <a:p>
          <a:endParaRPr lang="en-US"/>
        </a:p>
      </dgm:t>
    </dgm:pt>
    <dgm:pt modelId="{78A8A999-D5CA-42DF-A295-281F867B490D}" type="pres">
      <dgm:prSet presAssocID="{0AF5E455-735A-4878-B67B-239230A324BE}" presName="comp" presStyleCnt="0"/>
      <dgm:spPr/>
    </dgm:pt>
    <dgm:pt modelId="{1084E02B-1A8C-46E5-9E33-C8A821A5F6EA}" type="pres">
      <dgm:prSet presAssocID="{0AF5E455-735A-4878-B67B-239230A324BE}" presName="box" presStyleLbl="node1" presStyleIdx="0" presStyleCnt="3" custLinFactNeighborY="5388"/>
      <dgm:spPr/>
      <dgm:t>
        <a:bodyPr/>
        <a:lstStyle/>
        <a:p>
          <a:endParaRPr lang="en-US"/>
        </a:p>
      </dgm:t>
    </dgm:pt>
    <dgm:pt modelId="{C9B19653-AFCF-4252-958E-C730386950E6}" type="pres">
      <dgm:prSet presAssocID="{0AF5E455-735A-4878-B67B-239230A324BE}" presName="img" presStyleLbl="fgImgPlace1" presStyleIdx="0" presStyleCnt="3" custScaleX="86517" custScaleY="90503"/>
      <dgm:spPr>
        <a:blipFill>
          <a:blip xmlns:r="http://schemas.openxmlformats.org/officeDocument/2006/relationships" r:embed="rId1">
            <a:extLst>
              <a:ext uri="{28A0092B-C50C-407E-A947-70E740481C1C}">
                <a14:useLocalDpi xmlns:a14="http://schemas.microsoft.com/office/drawing/2010/main" val="0"/>
              </a:ext>
            </a:extLst>
          </a:blip>
          <a:srcRect/>
          <a:stretch>
            <a:fillRect l="-4000" r="-4000"/>
          </a:stretch>
        </a:blipFill>
      </dgm:spPr>
    </dgm:pt>
    <dgm:pt modelId="{C9FF842C-21E1-4FAD-83C5-51B3E3D022FE}" type="pres">
      <dgm:prSet presAssocID="{0AF5E455-735A-4878-B67B-239230A324BE}" presName="text" presStyleLbl="node1" presStyleIdx="0" presStyleCnt="3">
        <dgm:presLayoutVars>
          <dgm:bulletEnabled val="1"/>
        </dgm:presLayoutVars>
      </dgm:prSet>
      <dgm:spPr/>
      <dgm:t>
        <a:bodyPr/>
        <a:lstStyle/>
        <a:p>
          <a:endParaRPr lang="en-US"/>
        </a:p>
      </dgm:t>
    </dgm:pt>
    <dgm:pt modelId="{6132C152-33EC-47E6-B32E-4F75099B8ADB}" type="pres">
      <dgm:prSet presAssocID="{CEFB353B-4552-40C2-9DD8-4361E518EA0A}" presName="spacer" presStyleCnt="0"/>
      <dgm:spPr/>
    </dgm:pt>
    <dgm:pt modelId="{0458E281-0FAD-4FF6-A4CB-6E56F639136D}" type="pres">
      <dgm:prSet presAssocID="{646845F6-CD44-4A4C-B6AE-0ED53CAF7161}" presName="comp" presStyleCnt="0"/>
      <dgm:spPr/>
    </dgm:pt>
    <dgm:pt modelId="{F271DE78-C5F9-4BB1-B522-07C45370C45D}" type="pres">
      <dgm:prSet presAssocID="{646845F6-CD44-4A4C-B6AE-0ED53CAF7161}" presName="box" presStyleLbl="node1" presStyleIdx="1" presStyleCnt="3"/>
      <dgm:spPr/>
      <dgm:t>
        <a:bodyPr/>
        <a:lstStyle/>
        <a:p>
          <a:endParaRPr lang="en-US"/>
        </a:p>
      </dgm:t>
    </dgm:pt>
    <dgm:pt modelId="{D558AE66-0CCF-4F81-9E11-978E44EE1EC4}" type="pres">
      <dgm:prSet presAssocID="{646845F6-CD44-4A4C-B6AE-0ED53CAF7161}" presName="img" presStyleLbl="fgImgPlace1" presStyleIdx="1" presStyleCnt="3" custScaleX="89408" custScaleY="103683"/>
      <dgm:spPr>
        <a:blipFill>
          <a:blip xmlns:r="http://schemas.openxmlformats.org/officeDocument/2006/relationships" r:embed="rId2">
            <a:extLst>
              <a:ext uri="{28A0092B-C50C-407E-A947-70E740481C1C}">
                <a14:useLocalDpi xmlns:a14="http://schemas.microsoft.com/office/drawing/2010/main" val="0"/>
              </a:ext>
            </a:extLst>
          </a:blip>
          <a:srcRect/>
          <a:stretch>
            <a:fillRect l="-2000" r="-2000"/>
          </a:stretch>
        </a:blipFill>
      </dgm:spPr>
      <dgm:t>
        <a:bodyPr/>
        <a:lstStyle/>
        <a:p>
          <a:endParaRPr lang="en-US"/>
        </a:p>
      </dgm:t>
    </dgm:pt>
    <dgm:pt modelId="{C3968F4D-82A4-4650-BF42-FD4DE36208D8}" type="pres">
      <dgm:prSet presAssocID="{646845F6-CD44-4A4C-B6AE-0ED53CAF7161}" presName="text" presStyleLbl="node1" presStyleIdx="1" presStyleCnt="3">
        <dgm:presLayoutVars>
          <dgm:bulletEnabled val="1"/>
        </dgm:presLayoutVars>
      </dgm:prSet>
      <dgm:spPr/>
      <dgm:t>
        <a:bodyPr/>
        <a:lstStyle/>
        <a:p>
          <a:endParaRPr lang="en-US"/>
        </a:p>
      </dgm:t>
    </dgm:pt>
    <dgm:pt modelId="{45532038-1F42-4821-BEF1-287A14F72763}" type="pres">
      <dgm:prSet presAssocID="{724BA8E8-AFBE-476C-BFCA-C36DA3021205}" presName="spacer" presStyleCnt="0"/>
      <dgm:spPr/>
    </dgm:pt>
    <dgm:pt modelId="{66F61E0C-136E-4F24-9D4D-B07BCCE8167A}" type="pres">
      <dgm:prSet presAssocID="{A9CA4FFC-5A06-4993-AC8E-A09188889DB6}" presName="comp" presStyleCnt="0"/>
      <dgm:spPr/>
    </dgm:pt>
    <dgm:pt modelId="{13A6C9B7-46FF-4AAA-9395-B0DD2394FED4}" type="pres">
      <dgm:prSet presAssocID="{A9CA4FFC-5A06-4993-AC8E-A09188889DB6}" presName="box" presStyleLbl="node1" presStyleIdx="2" presStyleCnt="3"/>
      <dgm:spPr/>
      <dgm:t>
        <a:bodyPr/>
        <a:lstStyle/>
        <a:p>
          <a:endParaRPr lang="en-US"/>
        </a:p>
      </dgm:t>
    </dgm:pt>
    <dgm:pt modelId="{BB78FEFB-A9D0-4651-9C7B-3C95F426FC85}" type="pres">
      <dgm:prSet presAssocID="{A9CA4FFC-5A06-4993-AC8E-A09188889DB6}" presName="img" presStyleLbl="fgImgPlace1" presStyleIdx="2" presStyleCnt="3" custScaleX="89408" custScaleY="110811"/>
      <dgm:spPr>
        <a:blipFill>
          <a:blip xmlns:r="http://schemas.openxmlformats.org/officeDocument/2006/relationships" r:embed="rId3">
            <a:extLst>
              <a:ext uri="{28A0092B-C50C-407E-A947-70E740481C1C}">
                <a14:useLocalDpi xmlns:a14="http://schemas.microsoft.com/office/drawing/2010/main" val="0"/>
              </a:ext>
            </a:extLst>
          </a:blip>
          <a:srcRect/>
          <a:stretch>
            <a:fillRect l="-30000" r="-30000"/>
          </a:stretch>
        </a:blipFill>
      </dgm:spPr>
    </dgm:pt>
    <dgm:pt modelId="{B262868B-7DA1-4E90-AABD-19A6304CB9CC}" type="pres">
      <dgm:prSet presAssocID="{A9CA4FFC-5A06-4993-AC8E-A09188889DB6}" presName="text" presStyleLbl="node1" presStyleIdx="2" presStyleCnt="3">
        <dgm:presLayoutVars>
          <dgm:bulletEnabled val="1"/>
        </dgm:presLayoutVars>
      </dgm:prSet>
      <dgm:spPr/>
      <dgm:t>
        <a:bodyPr/>
        <a:lstStyle/>
        <a:p>
          <a:endParaRPr lang="en-US"/>
        </a:p>
      </dgm:t>
    </dgm:pt>
  </dgm:ptLst>
  <dgm:cxnLst>
    <dgm:cxn modelId="{1E1D5B5B-7678-4777-9C5D-7CA04FFA0E74}" srcId="{30F28317-9AEB-488D-BA3B-33DFF223F620}" destId="{A9CA4FFC-5A06-4993-AC8E-A09188889DB6}" srcOrd="2" destOrd="0" parTransId="{20D1976C-5699-4B40-BD9A-F09BC08A90C4}" sibTransId="{29A27A77-FDFC-4CCC-9103-E2D2D93790D2}"/>
    <dgm:cxn modelId="{6164E3E5-47B3-4245-B0C4-D8A9CEBB7B3A}" type="presOf" srcId="{30F28317-9AEB-488D-BA3B-33DFF223F620}" destId="{9215680A-4DAB-4A6B-9ECC-2DE36B5F7A70}" srcOrd="0" destOrd="0" presId="urn:microsoft.com/office/officeart/2005/8/layout/vList4"/>
    <dgm:cxn modelId="{531682C1-B773-4783-B943-22DC85965983}" type="presOf" srcId="{0AF5E455-735A-4878-B67B-239230A324BE}" destId="{1084E02B-1A8C-46E5-9E33-C8A821A5F6EA}" srcOrd="0" destOrd="0" presId="urn:microsoft.com/office/officeart/2005/8/layout/vList4"/>
    <dgm:cxn modelId="{7B82D1F7-A88B-4DBD-82F1-6FC10529F0B6}" type="presOf" srcId="{0AF5E455-735A-4878-B67B-239230A324BE}" destId="{C9FF842C-21E1-4FAD-83C5-51B3E3D022FE}" srcOrd="1" destOrd="0" presId="urn:microsoft.com/office/officeart/2005/8/layout/vList4"/>
    <dgm:cxn modelId="{84D920B0-BC6C-4D18-90AB-7099A3BAF9E7}" type="presOf" srcId="{A9CA4FFC-5A06-4993-AC8E-A09188889DB6}" destId="{13A6C9B7-46FF-4AAA-9395-B0DD2394FED4}" srcOrd="0" destOrd="0" presId="urn:microsoft.com/office/officeart/2005/8/layout/vList4"/>
    <dgm:cxn modelId="{46B7E4DD-D7F0-4B65-966D-4E4707FF731F}" type="presOf" srcId="{646845F6-CD44-4A4C-B6AE-0ED53CAF7161}" destId="{F271DE78-C5F9-4BB1-B522-07C45370C45D}" srcOrd="0" destOrd="0" presId="urn:microsoft.com/office/officeart/2005/8/layout/vList4"/>
    <dgm:cxn modelId="{6E2AE3F4-EABC-4ABD-BE6E-F75576B856E6}" srcId="{30F28317-9AEB-488D-BA3B-33DFF223F620}" destId="{0AF5E455-735A-4878-B67B-239230A324BE}" srcOrd="0" destOrd="0" parTransId="{6F5B2B84-BF03-4C0C-A82E-6F7692EA9400}" sibTransId="{CEFB353B-4552-40C2-9DD8-4361E518EA0A}"/>
    <dgm:cxn modelId="{34377921-4939-452E-A132-F6232F1E1691}" type="presOf" srcId="{A9CA4FFC-5A06-4993-AC8E-A09188889DB6}" destId="{B262868B-7DA1-4E90-AABD-19A6304CB9CC}" srcOrd="1" destOrd="0" presId="urn:microsoft.com/office/officeart/2005/8/layout/vList4"/>
    <dgm:cxn modelId="{C00E073D-14A2-4FDA-8C72-5B9C277F8FBE}" srcId="{30F28317-9AEB-488D-BA3B-33DFF223F620}" destId="{646845F6-CD44-4A4C-B6AE-0ED53CAF7161}" srcOrd="1" destOrd="0" parTransId="{A2DA6406-5F7A-43FC-AD84-9F625FA58FBA}" sibTransId="{724BA8E8-AFBE-476C-BFCA-C36DA3021205}"/>
    <dgm:cxn modelId="{A6D70072-1419-4E50-9BEB-1820CCCBC162}" type="presOf" srcId="{646845F6-CD44-4A4C-B6AE-0ED53CAF7161}" destId="{C3968F4D-82A4-4650-BF42-FD4DE36208D8}" srcOrd="1" destOrd="0" presId="urn:microsoft.com/office/officeart/2005/8/layout/vList4"/>
    <dgm:cxn modelId="{E56A118B-71BF-45CB-BB05-9919C868D787}" type="presParOf" srcId="{9215680A-4DAB-4A6B-9ECC-2DE36B5F7A70}" destId="{78A8A999-D5CA-42DF-A295-281F867B490D}" srcOrd="0" destOrd="0" presId="urn:microsoft.com/office/officeart/2005/8/layout/vList4"/>
    <dgm:cxn modelId="{BFB359D3-218C-4247-8A67-CC79AB388202}" type="presParOf" srcId="{78A8A999-D5CA-42DF-A295-281F867B490D}" destId="{1084E02B-1A8C-46E5-9E33-C8A821A5F6EA}" srcOrd="0" destOrd="0" presId="urn:microsoft.com/office/officeart/2005/8/layout/vList4"/>
    <dgm:cxn modelId="{615E8A5D-00A4-4AAA-B378-080C37CB86E7}" type="presParOf" srcId="{78A8A999-D5CA-42DF-A295-281F867B490D}" destId="{C9B19653-AFCF-4252-958E-C730386950E6}" srcOrd="1" destOrd="0" presId="urn:microsoft.com/office/officeart/2005/8/layout/vList4"/>
    <dgm:cxn modelId="{E90DC907-F818-4B0E-AA2B-88ACE04160CA}" type="presParOf" srcId="{78A8A999-D5CA-42DF-A295-281F867B490D}" destId="{C9FF842C-21E1-4FAD-83C5-51B3E3D022FE}" srcOrd="2" destOrd="0" presId="urn:microsoft.com/office/officeart/2005/8/layout/vList4"/>
    <dgm:cxn modelId="{4629B9F7-924F-4A2B-B38D-ACA120DA4550}" type="presParOf" srcId="{9215680A-4DAB-4A6B-9ECC-2DE36B5F7A70}" destId="{6132C152-33EC-47E6-B32E-4F75099B8ADB}" srcOrd="1" destOrd="0" presId="urn:microsoft.com/office/officeart/2005/8/layout/vList4"/>
    <dgm:cxn modelId="{1AC68863-0329-4B09-8117-C0C4FDE3B134}" type="presParOf" srcId="{9215680A-4DAB-4A6B-9ECC-2DE36B5F7A70}" destId="{0458E281-0FAD-4FF6-A4CB-6E56F639136D}" srcOrd="2" destOrd="0" presId="urn:microsoft.com/office/officeart/2005/8/layout/vList4"/>
    <dgm:cxn modelId="{C18C02C8-8A81-4937-B7B0-B3C767028A29}" type="presParOf" srcId="{0458E281-0FAD-4FF6-A4CB-6E56F639136D}" destId="{F271DE78-C5F9-4BB1-B522-07C45370C45D}" srcOrd="0" destOrd="0" presId="urn:microsoft.com/office/officeart/2005/8/layout/vList4"/>
    <dgm:cxn modelId="{EC17F2F4-4DDE-441E-8CD7-9C16BE7D8BF4}" type="presParOf" srcId="{0458E281-0FAD-4FF6-A4CB-6E56F639136D}" destId="{D558AE66-0CCF-4F81-9E11-978E44EE1EC4}" srcOrd="1" destOrd="0" presId="urn:microsoft.com/office/officeart/2005/8/layout/vList4"/>
    <dgm:cxn modelId="{FC4C29F0-EE07-42BA-9CA1-8DADE61872E9}" type="presParOf" srcId="{0458E281-0FAD-4FF6-A4CB-6E56F639136D}" destId="{C3968F4D-82A4-4650-BF42-FD4DE36208D8}" srcOrd="2" destOrd="0" presId="urn:microsoft.com/office/officeart/2005/8/layout/vList4"/>
    <dgm:cxn modelId="{50003FA5-F9F0-426D-AB99-62DFF17A4D7A}" type="presParOf" srcId="{9215680A-4DAB-4A6B-9ECC-2DE36B5F7A70}" destId="{45532038-1F42-4821-BEF1-287A14F72763}" srcOrd="3" destOrd="0" presId="urn:microsoft.com/office/officeart/2005/8/layout/vList4"/>
    <dgm:cxn modelId="{2B91C1F9-E6B7-48CC-83EF-9D451CEF3CE4}" type="presParOf" srcId="{9215680A-4DAB-4A6B-9ECC-2DE36B5F7A70}" destId="{66F61E0C-136E-4F24-9D4D-B07BCCE8167A}" srcOrd="4" destOrd="0" presId="urn:microsoft.com/office/officeart/2005/8/layout/vList4"/>
    <dgm:cxn modelId="{963E4CE0-7651-453C-8696-7D7AF1E51AA4}" type="presParOf" srcId="{66F61E0C-136E-4F24-9D4D-B07BCCE8167A}" destId="{13A6C9B7-46FF-4AAA-9395-B0DD2394FED4}" srcOrd="0" destOrd="0" presId="urn:microsoft.com/office/officeart/2005/8/layout/vList4"/>
    <dgm:cxn modelId="{830B2C58-5336-4F5A-BE98-F54EFD124DAF}" type="presParOf" srcId="{66F61E0C-136E-4F24-9D4D-B07BCCE8167A}" destId="{BB78FEFB-A9D0-4651-9C7B-3C95F426FC85}" srcOrd="1" destOrd="0" presId="urn:microsoft.com/office/officeart/2005/8/layout/vList4"/>
    <dgm:cxn modelId="{7730570B-B618-40C2-951C-7369D8BFEED5}" type="presParOf" srcId="{66F61E0C-136E-4F24-9D4D-B07BCCE8167A}" destId="{B262868B-7DA1-4E90-AABD-19A6304CB9CC}"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EBBC1A6-E9F7-4673-BCA0-5EA740B7933C}" type="doc">
      <dgm:prSet loTypeId="urn:microsoft.com/office/officeart/2005/8/layout/chevron2" loCatId="list" qsTypeId="urn:microsoft.com/office/officeart/2005/8/quickstyle/simple1" qsCatId="simple" csTypeId="urn:microsoft.com/office/officeart/2005/8/colors/colorful5" csCatId="colorful" phldr="1"/>
      <dgm:spPr/>
      <dgm:t>
        <a:bodyPr/>
        <a:lstStyle/>
        <a:p>
          <a:endParaRPr lang="en-US"/>
        </a:p>
      </dgm:t>
    </dgm:pt>
    <dgm:pt modelId="{16A08B1F-2727-4F7A-B898-BD92865EBE18}">
      <dgm:prSet phldrT="[Text]" phldr="1"/>
      <dgm:spPr/>
      <dgm:t>
        <a:bodyPr/>
        <a:lstStyle/>
        <a:p>
          <a:endParaRPr lang="en-US"/>
        </a:p>
      </dgm:t>
    </dgm:pt>
    <dgm:pt modelId="{67B28626-4EE6-4FA9-BFA3-CFBB2B3CC5B7}" type="parTrans" cxnId="{1507DCD2-A505-49D6-8C7D-4A22ADBEA268}">
      <dgm:prSet/>
      <dgm:spPr/>
      <dgm:t>
        <a:bodyPr/>
        <a:lstStyle/>
        <a:p>
          <a:endParaRPr lang="en-US"/>
        </a:p>
      </dgm:t>
    </dgm:pt>
    <dgm:pt modelId="{1DE6623E-F642-49D0-9653-F1C59BA8BB87}" type="sibTrans" cxnId="{1507DCD2-A505-49D6-8C7D-4A22ADBEA268}">
      <dgm:prSet/>
      <dgm:spPr/>
      <dgm:t>
        <a:bodyPr/>
        <a:lstStyle/>
        <a:p>
          <a:endParaRPr lang="en-US"/>
        </a:p>
      </dgm:t>
    </dgm:pt>
    <dgm:pt modelId="{229A77C0-AEE0-4123-958C-96D11DC74C79}">
      <dgm:prSet phldrT="[Text]"/>
      <dgm:spPr/>
      <dgm:t>
        <a:bodyPr/>
        <a:lstStyle/>
        <a:p>
          <a:r>
            <a:rPr lang="id-ID" dirty="0" smtClean="0"/>
            <a:t>Pekerjaan harus mengalir secara terus-menerus, sedapatnya dalam garis lurus. </a:t>
          </a:r>
          <a:endParaRPr lang="en-US" dirty="0"/>
        </a:p>
      </dgm:t>
    </dgm:pt>
    <dgm:pt modelId="{1DF51AE2-C6D7-4C73-9E8D-4329E2553D93}" type="parTrans" cxnId="{22DD1CB4-9182-48E4-BB10-116BF0CA96F4}">
      <dgm:prSet/>
      <dgm:spPr/>
      <dgm:t>
        <a:bodyPr/>
        <a:lstStyle/>
        <a:p>
          <a:endParaRPr lang="en-US"/>
        </a:p>
      </dgm:t>
    </dgm:pt>
    <dgm:pt modelId="{DEB2BB45-C67C-4654-B237-99102E420854}" type="sibTrans" cxnId="{22DD1CB4-9182-48E4-BB10-116BF0CA96F4}">
      <dgm:prSet/>
      <dgm:spPr/>
      <dgm:t>
        <a:bodyPr/>
        <a:lstStyle/>
        <a:p>
          <a:endParaRPr lang="en-US"/>
        </a:p>
      </dgm:t>
    </dgm:pt>
    <dgm:pt modelId="{2EC5674E-B98D-4AB7-B6BF-A984AC661AD3}">
      <dgm:prSet phldrT="[Text]"/>
      <dgm:spPr/>
      <dgm:t>
        <a:bodyPr/>
        <a:lstStyle/>
        <a:p>
          <a:r>
            <a:rPr lang="id-ID" dirty="0" smtClean="0"/>
            <a:t>Bagian-bagian dan seksi-seksi yang mempunyai fungsi yang sama dan yang berhubungan harus ditempatkan secara berdekatan untuk mengurangi waktu berpindah dari satu tempat ke tempat lain.</a:t>
          </a:r>
          <a:endParaRPr lang="en-US" dirty="0"/>
        </a:p>
      </dgm:t>
    </dgm:pt>
    <dgm:pt modelId="{ECDAA0BA-C61C-40AE-8F7D-4C8B2CC242FF}" type="parTrans" cxnId="{429FE2EB-5D86-4B45-94A8-CA6D7A28951E}">
      <dgm:prSet/>
      <dgm:spPr/>
      <dgm:t>
        <a:bodyPr/>
        <a:lstStyle/>
        <a:p>
          <a:endParaRPr lang="en-US"/>
        </a:p>
      </dgm:t>
    </dgm:pt>
    <dgm:pt modelId="{5A09231E-3332-4DAA-9300-744B66E7ED03}" type="sibTrans" cxnId="{429FE2EB-5D86-4B45-94A8-CA6D7A28951E}">
      <dgm:prSet/>
      <dgm:spPr/>
      <dgm:t>
        <a:bodyPr/>
        <a:lstStyle/>
        <a:p>
          <a:endParaRPr lang="en-US"/>
        </a:p>
      </dgm:t>
    </dgm:pt>
    <dgm:pt modelId="{55971A77-5D32-4B06-934A-0FCD47A2DC42}">
      <dgm:prSet phldrT="[Text]" phldr="1"/>
      <dgm:spPr/>
      <dgm:t>
        <a:bodyPr/>
        <a:lstStyle/>
        <a:p>
          <a:endParaRPr lang="en-US"/>
        </a:p>
      </dgm:t>
    </dgm:pt>
    <dgm:pt modelId="{630082A5-84B1-4181-B408-84D7C4A991E2}" type="parTrans" cxnId="{EED9A609-329E-48CE-B14C-0C11338442AA}">
      <dgm:prSet/>
      <dgm:spPr/>
      <dgm:t>
        <a:bodyPr/>
        <a:lstStyle/>
        <a:p>
          <a:endParaRPr lang="en-US"/>
        </a:p>
      </dgm:t>
    </dgm:pt>
    <dgm:pt modelId="{5468A141-8A04-41E3-9D31-1F803943F526}" type="sibTrans" cxnId="{EED9A609-329E-48CE-B14C-0C11338442AA}">
      <dgm:prSet/>
      <dgm:spPr/>
      <dgm:t>
        <a:bodyPr/>
        <a:lstStyle/>
        <a:p>
          <a:endParaRPr lang="en-US"/>
        </a:p>
      </dgm:t>
    </dgm:pt>
    <dgm:pt modelId="{9CFFBBD8-4395-44EB-BE9B-FDBB00C7BEEF}">
      <dgm:prSet phldrT="[Text]"/>
      <dgm:spPr/>
      <dgm:t>
        <a:bodyPr/>
        <a:lstStyle/>
        <a:p>
          <a:r>
            <a:rPr lang="id-ID" dirty="0" smtClean="0"/>
            <a:t>Aliran pekerjaan harus sederhana, sehingga dapat mengurangi hilir mudik pegawai dan menyampaikan surat-surat dalam jarang yang terpendek.</a:t>
          </a:r>
          <a:endParaRPr lang="en-US" dirty="0"/>
        </a:p>
      </dgm:t>
    </dgm:pt>
    <dgm:pt modelId="{C2683D17-66FE-4104-82D6-31C47298772D}" type="parTrans" cxnId="{0643ADCC-EF69-461F-8A8F-51A4CB01569A}">
      <dgm:prSet/>
      <dgm:spPr/>
      <dgm:t>
        <a:bodyPr/>
        <a:lstStyle/>
        <a:p>
          <a:endParaRPr lang="en-US"/>
        </a:p>
      </dgm:t>
    </dgm:pt>
    <dgm:pt modelId="{3E5A9944-B232-4ED7-BA7D-09259959E1A6}" type="sibTrans" cxnId="{0643ADCC-EF69-461F-8A8F-51A4CB01569A}">
      <dgm:prSet/>
      <dgm:spPr/>
      <dgm:t>
        <a:bodyPr/>
        <a:lstStyle/>
        <a:p>
          <a:endParaRPr lang="en-US"/>
        </a:p>
      </dgm:t>
    </dgm:pt>
    <dgm:pt modelId="{8ABE3DB1-E254-4AE2-B092-F9C7F32EB606}">
      <dgm:prSet phldrT="[Text]"/>
      <dgm:spPr/>
      <dgm:t>
        <a:bodyPr/>
        <a:lstStyle/>
        <a:p>
          <a:r>
            <a:rPr lang="id-ID" dirty="0" smtClean="0"/>
            <a:t>Meletakkan perlengkapan kantor harus dekat dengan pegawai yang menggunakannya</a:t>
          </a:r>
          <a:endParaRPr lang="en-US" dirty="0"/>
        </a:p>
      </dgm:t>
    </dgm:pt>
    <dgm:pt modelId="{C2762893-E9D3-4B70-BE9B-885EA77F9081}" type="parTrans" cxnId="{2E8AD6D0-3898-4CE5-AAD2-2B92A403409F}">
      <dgm:prSet/>
      <dgm:spPr/>
      <dgm:t>
        <a:bodyPr/>
        <a:lstStyle/>
        <a:p>
          <a:endParaRPr lang="en-US"/>
        </a:p>
      </dgm:t>
    </dgm:pt>
    <dgm:pt modelId="{F8F59273-B269-4811-88ED-0C6AFC0CCE0F}" type="sibTrans" cxnId="{2E8AD6D0-3898-4CE5-AAD2-2B92A403409F}">
      <dgm:prSet/>
      <dgm:spPr/>
      <dgm:t>
        <a:bodyPr/>
        <a:lstStyle/>
        <a:p>
          <a:endParaRPr lang="en-US"/>
        </a:p>
      </dgm:t>
    </dgm:pt>
    <dgm:pt modelId="{E5411A19-3D70-4632-AA54-943B218CB3AA}">
      <dgm:prSet phldrT="[Text]" phldr="1"/>
      <dgm:spPr/>
      <dgm:t>
        <a:bodyPr/>
        <a:lstStyle/>
        <a:p>
          <a:endParaRPr lang="en-US"/>
        </a:p>
      </dgm:t>
    </dgm:pt>
    <dgm:pt modelId="{32D47332-777C-4F96-BFFE-1A7DFA98D414}" type="parTrans" cxnId="{CCC1562B-3770-4C90-8CEF-FDE1300381FD}">
      <dgm:prSet/>
      <dgm:spPr/>
      <dgm:t>
        <a:bodyPr/>
        <a:lstStyle/>
        <a:p>
          <a:endParaRPr lang="en-US"/>
        </a:p>
      </dgm:t>
    </dgm:pt>
    <dgm:pt modelId="{9E37D8E6-2E2A-4C05-9A2E-56AA5FD91F41}" type="sibTrans" cxnId="{CCC1562B-3770-4C90-8CEF-FDE1300381FD}">
      <dgm:prSet/>
      <dgm:spPr/>
      <dgm:t>
        <a:bodyPr/>
        <a:lstStyle/>
        <a:p>
          <a:endParaRPr lang="en-US"/>
        </a:p>
      </dgm:t>
    </dgm:pt>
    <dgm:pt modelId="{4C65C30D-B0AE-4884-9262-E272EA2C9035}">
      <dgm:prSet phldrT="[Text]"/>
      <dgm:spPr/>
      <dgm:t>
        <a:bodyPr/>
        <a:lstStyle/>
        <a:p>
          <a:r>
            <a:rPr lang="id-ID" dirty="0" smtClean="0"/>
            <a:t>Menyusun meja harus sedemikian rupa sehingga tidak ada pegawai yang menghadap sumber cahaya</a:t>
          </a:r>
          <a:endParaRPr lang="en-US" dirty="0"/>
        </a:p>
      </dgm:t>
    </dgm:pt>
    <dgm:pt modelId="{433B99F2-C657-41E2-BEEE-F9BD7811EF55}" type="parTrans" cxnId="{231AAE0A-8F5A-4F2F-9855-ABE411897056}">
      <dgm:prSet/>
      <dgm:spPr/>
      <dgm:t>
        <a:bodyPr/>
        <a:lstStyle/>
        <a:p>
          <a:endParaRPr lang="en-US"/>
        </a:p>
      </dgm:t>
    </dgm:pt>
    <dgm:pt modelId="{5AB4EA16-4C79-4358-8567-06F9805A8BC2}" type="sibTrans" cxnId="{231AAE0A-8F5A-4F2F-9855-ABE411897056}">
      <dgm:prSet/>
      <dgm:spPr/>
      <dgm:t>
        <a:bodyPr/>
        <a:lstStyle/>
        <a:p>
          <a:endParaRPr lang="en-US"/>
        </a:p>
      </dgm:t>
    </dgm:pt>
    <dgm:pt modelId="{96F61E59-5950-4B48-B29B-35DDEEBD25BD}">
      <dgm:prSet phldrT="[Text]"/>
      <dgm:spPr/>
      <dgm:t>
        <a:bodyPr/>
        <a:lstStyle/>
        <a:p>
          <a:r>
            <a:rPr lang="id-ID" dirty="0" smtClean="0"/>
            <a:t>Kesatuan yang banyak berhubungan dengan pihak luar harus ditempatkan dibagian depan, sehingga mudah didatangi tanpa mengganggu bagian lain. </a:t>
          </a:r>
          <a:endParaRPr lang="en-US" dirty="0"/>
        </a:p>
      </dgm:t>
    </dgm:pt>
    <dgm:pt modelId="{8B173C46-A7EE-4B23-844E-3ED45D67DBFE}" type="parTrans" cxnId="{A6C952F7-3933-441A-B2B0-7C0829DDD604}">
      <dgm:prSet/>
      <dgm:spPr/>
      <dgm:t>
        <a:bodyPr/>
        <a:lstStyle/>
        <a:p>
          <a:endParaRPr lang="en-US"/>
        </a:p>
      </dgm:t>
    </dgm:pt>
    <dgm:pt modelId="{5BA314BF-8D6E-4A2E-9D54-F2A91A81F9EC}" type="sibTrans" cxnId="{A6C952F7-3933-441A-B2B0-7C0829DDD604}">
      <dgm:prSet/>
      <dgm:spPr/>
      <dgm:t>
        <a:bodyPr/>
        <a:lstStyle/>
        <a:p>
          <a:endParaRPr lang="en-US"/>
        </a:p>
      </dgm:t>
    </dgm:pt>
    <dgm:pt modelId="{B3A1A8B5-A49B-407B-B042-2C271EDAD2F4}">
      <dgm:prSet/>
      <dgm:spPr/>
      <dgm:t>
        <a:bodyPr/>
        <a:lstStyle/>
        <a:p>
          <a:endParaRPr lang="en-US" dirty="0"/>
        </a:p>
      </dgm:t>
    </dgm:pt>
    <dgm:pt modelId="{DA2186E3-3A27-4485-B3E7-A07F8B50D449}" type="parTrans" cxnId="{4916D501-48CB-411F-B03A-1F34C2A80F33}">
      <dgm:prSet/>
      <dgm:spPr/>
      <dgm:t>
        <a:bodyPr/>
        <a:lstStyle/>
        <a:p>
          <a:endParaRPr lang="en-US"/>
        </a:p>
      </dgm:t>
    </dgm:pt>
    <dgm:pt modelId="{68AC58F8-7773-4FEE-9EBE-06CB03B9B252}" type="sibTrans" cxnId="{4916D501-48CB-411F-B03A-1F34C2A80F33}">
      <dgm:prSet/>
      <dgm:spPr/>
      <dgm:t>
        <a:bodyPr/>
        <a:lstStyle/>
        <a:p>
          <a:endParaRPr lang="en-US"/>
        </a:p>
      </dgm:t>
    </dgm:pt>
    <dgm:pt modelId="{34C55987-45CD-41C0-8767-5DDDDCB1D946}">
      <dgm:prSet/>
      <dgm:spPr/>
      <dgm:t>
        <a:bodyPr/>
        <a:lstStyle/>
        <a:p>
          <a:endParaRPr lang="en-US" dirty="0"/>
        </a:p>
      </dgm:t>
    </dgm:pt>
    <dgm:pt modelId="{12F79C82-C305-4A2C-81C2-09F398EFD21E}" type="parTrans" cxnId="{E994A7D3-42BB-4CD1-A13E-3320782E26F6}">
      <dgm:prSet/>
      <dgm:spPr/>
      <dgm:t>
        <a:bodyPr/>
        <a:lstStyle/>
        <a:p>
          <a:endParaRPr lang="en-US"/>
        </a:p>
      </dgm:t>
    </dgm:pt>
    <dgm:pt modelId="{00BFA087-1F60-4421-ACD1-6043243FA173}" type="sibTrans" cxnId="{E994A7D3-42BB-4CD1-A13E-3320782E26F6}">
      <dgm:prSet/>
      <dgm:spPr/>
      <dgm:t>
        <a:bodyPr/>
        <a:lstStyle/>
        <a:p>
          <a:endParaRPr lang="en-US"/>
        </a:p>
      </dgm:t>
    </dgm:pt>
    <dgm:pt modelId="{CFF55944-9B75-4CDB-B8DD-ED0F27F758D3}" type="pres">
      <dgm:prSet presAssocID="{0EBBC1A6-E9F7-4673-BCA0-5EA740B7933C}" presName="linearFlow" presStyleCnt="0">
        <dgm:presLayoutVars>
          <dgm:dir/>
          <dgm:animLvl val="lvl"/>
          <dgm:resizeHandles val="exact"/>
        </dgm:presLayoutVars>
      </dgm:prSet>
      <dgm:spPr/>
      <dgm:t>
        <a:bodyPr/>
        <a:lstStyle/>
        <a:p>
          <a:endParaRPr lang="en-US"/>
        </a:p>
      </dgm:t>
    </dgm:pt>
    <dgm:pt modelId="{DFFD7021-2279-4F5D-B51B-488DC22D444A}" type="pres">
      <dgm:prSet presAssocID="{16A08B1F-2727-4F7A-B898-BD92865EBE18}" presName="composite" presStyleCnt="0"/>
      <dgm:spPr/>
    </dgm:pt>
    <dgm:pt modelId="{BFDE5D4F-75C2-47CF-9B35-A848EF986542}" type="pres">
      <dgm:prSet presAssocID="{16A08B1F-2727-4F7A-B898-BD92865EBE18}" presName="parentText" presStyleLbl="alignNode1" presStyleIdx="0" presStyleCnt="3">
        <dgm:presLayoutVars>
          <dgm:chMax val="1"/>
          <dgm:bulletEnabled val="1"/>
        </dgm:presLayoutVars>
      </dgm:prSet>
      <dgm:spPr/>
      <dgm:t>
        <a:bodyPr/>
        <a:lstStyle/>
        <a:p>
          <a:endParaRPr lang="en-US"/>
        </a:p>
      </dgm:t>
    </dgm:pt>
    <dgm:pt modelId="{2428F892-413E-4F35-BCD3-AA006FB5C428}" type="pres">
      <dgm:prSet presAssocID="{16A08B1F-2727-4F7A-B898-BD92865EBE18}" presName="descendantText" presStyleLbl="alignAcc1" presStyleIdx="0" presStyleCnt="3" custScaleY="158899">
        <dgm:presLayoutVars>
          <dgm:bulletEnabled val="1"/>
        </dgm:presLayoutVars>
      </dgm:prSet>
      <dgm:spPr/>
      <dgm:t>
        <a:bodyPr/>
        <a:lstStyle/>
        <a:p>
          <a:endParaRPr lang="en-US"/>
        </a:p>
      </dgm:t>
    </dgm:pt>
    <dgm:pt modelId="{44E1EF7F-5CA7-4BCE-8C17-599D7217F04A}" type="pres">
      <dgm:prSet presAssocID="{1DE6623E-F642-49D0-9653-F1C59BA8BB87}" presName="sp" presStyleCnt="0"/>
      <dgm:spPr/>
    </dgm:pt>
    <dgm:pt modelId="{A6E51637-821E-4B67-956F-80063B6FAC8F}" type="pres">
      <dgm:prSet presAssocID="{55971A77-5D32-4B06-934A-0FCD47A2DC42}" presName="composite" presStyleCnt="0"/>
      <dgm:spPr/>
    </dgm:pt>
    <dgm:pt modelId="{B619FAE8-DB26-4CC0-BF09-CC6E81DCDCB0}" type="pres">
      <dgm:prSet presAssocID="{55971A77-5D32-4B06-934A-0FCD47A2DC42}" presName="parentText" presStyleLbl="alignNode1" presStyleIdx="1" presStyleCnt="3">
        <dgm:presLayoutVars>
          <dgm:chMax val="1"/>
          <dgm:bulletEnabled val="1"/>
        </dgm:presLayoutVars>
      </dgm:prSet>
      <dgm:spPr/>
      <dgm:t>
        <a:bodyPr/>
        <a:lstStyle/>
        <a:p>
          <a:endParaRPr lang="en-US"/>
        </a:p>
      </dgm:t>
    </dgm:pt>
    <dgm:pt modelId="{ABA0E545-3927-4CA3-9BC0-1ACCFB7A6F16}" type="pres">
      <dgm:prSet presAssocID="{55971A77-5D32-4B06-934A-0FCD47A2DC42}" presName="descendantText" presStyleLbl="alignAcc1" presStyleIdx="1" presStyleCnt="3" custScaleY="143747">
        <dgm:presLayoutVars>
          <dgm:bulletEnabled val="1"/>
        </dgm:presLayoutVars>
      </dgm:prSet>
      <dgm:spPr/>
      <dgm:t>
        <a:bodyPr/>
        <a:lstStyle/>
        <a:p>
          <a:endParaRPr lang="en-US"/>
        </a:p>
      </dgm:t>
    </dgm:pt>
    <dgm:pt modelId="{FEA49FD6-C9FC-442C-8047-AAE7084BC8AC}" type="pres">
      <dgm:prSet presAssocID="{5468A141-8A04-41E3-9D31-1F803943F526}" presName="sp" presStyleCnt="0"/>
      <dgm:spPr/>
    </dgm:pt>
    <dgm:pt modelId="{865EFE4A-15E0-4E95-ADAA-57D525BEAF94}" type="pres">
      <dgm:prSet presAssocID="{E5411A19-3D70-4632-AA54-943B218CB3AA}" presName="composite" presStyleCnt="0"/>
      <dgm:spPr/>
    </dgm:pt>
    <dgm:pt modelId="{4BC09DC1-612D-4F6F-AE5E-B7684F075F7B}" type="pres">
      <dgm:prSet presAssocID="{E5411A19-3D70-4632-AA54-943B218CB3AA}" presName="parentText" presStyleLbl="alignNode1" presStyleIdx="2" presStyleCnt="3">
        <dgm:presLayoutVars>
          <dgm:chMax val="1"/>
          <dgm:bulletEnabled val="1"/>
        </dgm:presLayoutVars>
      </dgm:prSet>
      <dgm:spPr/>
      <dgm:t>
        <a:bodyPr/>
        <a:lstStyle/>
        <a:p>
          <a:endParaRPr lang="en-US"/>
        </a:p>
      </dgm:t>
    </dgm:pt>
    <dgm:pt modelId="{98B67560-2A58-4E25-B6B9-00354CF803B1}" type="pres">
      <dgm:prSet presAssocID="{E5411A19-3D70-4632-AA54-943B218CB3AA}" presName="descendantText" presStyleLbl="alignAcc1" presStyleIdx="2" presStyleCnt="3" custScaleX="99889" custScaleY="164159">
        <dgm:presLayoutVars>
          <dgm:bulletEnabled val="1"/>
        </dgm:presLayoutVars>
      </dgm:prSet>
      <dgm:spPr/>
      <dgm:t>
        <a:bodyPr/>
        <a:lstStyle/>
        <a:p>
          <a:endParaRPr lang="en-US"/>
        </a:p>
      </dgm:t>
    </dgm:pt>
  </dgm:ptLst>
  <dgm:cxnLst>
    <dgm:cxn modelId="{CCC1562B-3770-4C90-8CEF-FDE1300381FD}" srcId="{0EBBC1A6-E9F7-4673-BCA0-5EA740B7933C}" destId="{E5411A19-3D70-4632-AA54-943B218CB3AA}" srcOrd="2" destOrd="0" parTransId="{32D47332-777C-4F96-BFFE-1A7DFA98D414}" sibTransId="{9E37D8E6-2E2A-4C05-9A2E-56AA5FD91F41}"/>
    <dgm:cxn modelId="{A5256682-E3A9-406B-A763-8D0C326324D0}" type="presOf" srcId="{229A77C0-AEE0-4123-958C-96D11DC74C79}" destId="{2428F892-413E-4F35-BCD3-AA006FB5C428}" srcOrd="0" destOrd="0" presId="urn:microsoft.com/office/officeart/2005/8/layout/chevron2"/>
    <dgm:cxn modelId="{3C0402A9-EE12-49F6-8434-00C5A2038F74}" type="presOf" srcId="{8ABE3DB1-E254-4AE2-B092-F9C7F32EB606}" destId="{ABA0E545-3927-4CA3-9BC0-1ACCFB7A6F16}" srcOrd="0" destOrd="1" presId="urn:microsoft.com/office/officeart/2005/8/layout/chevron2"/>
    <dgm:cxn modelId="{231AAE0A-8F5A-4F2F-9855-ABE411897056}" srcId="{E5411A19-3D70-4632-AA54-943B218CB3AA}" destId="{4C65C30D-B0AE-4884-9262-E272EA2C9035}" srcOrd="0" destOrd="0" parTransId="{433B99F2-C657-41E2-BEEE-F9BD7811EF55}" sibTransId="{5AB4EA16-4C79-4358-8567-06F9805A8BC2}"/>
    <dgm:cxn modelId="{22DD1CB4-9182-48E4-BB10-116BF0CA96F4}" srcId="{16A08B1F-2727-4F7A-B898-BD92865EBE18}" destId="{229A77C0-AEE0-4123-958C-96D11DC74C79}" srcOrd="0" destOrd="0" parTransId="{1DF51AE2-C6D7-4C73-9E8D-4329E2553D93}" sibTransId="{DEB2BB45-C67C-4654-B237-99102E420854}"/>
    <dgm:cxn modelId="{2E8AD6D0-3898-4CE5-AAD2-2B92A403409F}" srcId="{55971A77-5D32-4B06-934A-0FCD47A2DC42}" destId="{8ABE3DB1-E254-4AE2-B092-F9C7F32EB606}" srcOrd="1" destOrd="0" parTransId="{C2762893-E9D3-4B70-BE9B-885EA77F9081}" sibTransId="{F8F59273-B269-4811-88ED-0C6AFC0CCE0F}"/>
    <dgm:cxn modelId="{793E468A-DAD9-446E-8D05-247B5F931CC8}" type="presOf" srcId="{34C55987-45CD-41C0-8767-5DDDDCB1D946}" destId="{98B67560-2A58-4E25-B6B9-00354CF803B1}" srcOrd="0" destOrd="3" presId="urn:microsoft.com/office/officeart/2005/8/layout/chevron2"/>
    <dgm:cxn modelId="{AC1F5665-1F34-4A52-9D8B-A26D87A5A9E8}" type="presOf" srcId="{E5411A19-3D70-4632-AA54-943B218CB3AA}" destId="{4BC09DC1-612D-4F6F-AE5E-B7684F075F7B}" srcOrd="0" destOrd="0" presId="urn:microsoft.com/office/officeart/2005/8/layout/chevron2"/>
    <dgm:cxn modelId="{05000870-CAEB-4182-8C03-CA01391501CA}" type="presOf" srcId="{9CFFBBD8-4395-44EB-BE9B-FDBB00C7BEEF}" destId="{ABA0E545-3927-4CA3-9BC0-1ACCFB7A6F16}" srcOrd="0" destOrd="0" presId="urn:microsoft.com/office/officeart/2005/8/layout/chevron2"/>
    <dgm:cxn modelId="{D45C1B17-BE93-41D2-9450-504025BCCF3E}" type="presOf" srcId="{B3A1A8B5-A49B-407B-B042-2C271EDAD2F4}" destId="{98B67560-2A58-4E25-B6B9-00354CF803B1}" srcOrd="0" destOrd="2" presId="urn:microsoft.com/office/officeart/2005/8/layout/chevron2"/>
    <dgm:cxn modelId="{EED9A609-329E-48CE-B14C-0C11338442AA}" srcId="{0EBBC1A6-E9F7-4673-BCA0-5EA740B7933C}" destId="{55971A77-5D32-4B06-934A-0FCD47A2DC42}" srcOrd="1" destOrd="0" parTransId="{630082A5-84B1-4181-B408-84D7C4A991E2}" sibTransId="{5468A141-8A04-41E3-9D31-1F803943F526}"/>
    <dgm:cxn modelId="{1507DCD2-A505-49D6-8C7D-4A22ADBEA268}" srcId="{0EBBC1A6-E9F7-4673-BCA0-5EA740B7933C}" destId="{16A08B1F-2727-4F7A-B898-BD92865EBE18}" srcOrd="0" destOrd="0" parTransId="{67B28626-4EE6-4FA9-BFA3-CFBB2B3CC5B7}" sibTransId="{1DE6623E-F642-49D0-9653-F1C59BA8BB87}"/>
    <dgm:cxn modelId="{79F99097-DA7F-4265-BE0D-4C7777859B3C}" type="presOf" srcId="{4C65C30D-B0AE-4884-9262-E272EA2C9035}" destId="{98B67560-2A58-4E25-B6B9-00354CF803B1}" srcOrd="0" destOrd="0" presId="urn:microsoft.com/office/officeart/2005/8/layout/chevron2"/>
    <dgm:cxn modelId="{429FE2EB-5D86-4B45-94A8-CA6D7A28951E}" srcId="{16A08B1F-2727-4F7A-B898-BD92865EBE18}" destId="{2EC5674E-B98D-4AB7-B6BF-A984AC661AD3}" srcOrd="1" destOrd="0" parTransId="{ECDAA0BA-C61C-40AE-8F7D-4C8B2CC242FF}" sibTransId="{5A09231E-3332-4DAA-9300-744B66E7ED03}"/>
    <dgm:cxn modelId="{E994A7D3-42BB-4CD1-A13E-3320782E26F6}" srcId="{B3A1A8B5-A49B-407B-B042-2C271EDAD2F4}" destId="{34C55987-45CD-41C0-8767-5DDDDCB1D946}" srcOrd="0" destOrd="0" parTransId="{12F79C82-C305-4A2C-81C2-09F398EFD21E}" sibTransId="{00BFA087-1F60-4421-ACD1-6043243FA173}"/>
    <dgm:cxn modelId="{4916D501-48CB-411F-B03A-1F34C2A80F33}" srcId="{E5411A19-3D70-4632-AA54-943B218CB3AA}" destId="{B3A1A8B5-A49B-407B-B042-2C271EDAD2F4}" srcOrd="2" destOrd="0" parTransId="{DA2186E3-3A27-4485-B3E7-A07F8B50D449}" sibTransId="{68AC58F8-7773-4FEE-9EBE-06CB03B9B252}"/>
    <dgm:cxn modelId="{6D0DA163-3B81-4B88-869E-0D7EF043274E}" type="presOf" srcId="{0EBBC1A6-E9F7-4673-BCA0-5EA740B7933C}" destId="{CFF55944-9B75-4CDB-B8DD-ED0F27F758D3}" srcOrd="0" destOrd="0" presId="urn:microsoft.com/office/officeart/2005/8/layout/chevron2"/>
    <dgm:cxn modelId="{8B5E6314-C971-4667-B24A-18369F923A88}" type="presOf" srcId="{96F61E59-5950-4B48-B29B-35DDEEBD25BD}" destId="{98B67560-2A58-4E25-B6B9-00354CF803B1}" srcOrd="0" destOrd="1" presId="urn:microsoft.com/office/officeart/2005/8/layout/chevron2"/>
    <dgm:cxn modelId="{A6C952F7-3933-441A-B2B0-7C0829DDD604}" srcId="{E5411A19-3D70-4632-AA54-943B218CB3AA}" destId="{96F61E59-5950-4B48-B29B-35DDEEBD25BD}" srcOrd="1" destOrd="0" parTransId="{8B173C46-A7EE-4B23-844E-3ED45D67DBFE}" sibTransId="{5BA314BF-8D6E-4A2E-9D54-F2A91A81F9EC}"/>
    <dgm:cxn modelId="{0643ADCC-EF69-461F-8A8F-51A4CB01569A}" srcId="{55971A77-5D32-4B06-934A-0FCD47A2DC42}" destId="{9CFFBBD8-4395-44EB-BE9B-FDBB00C7BEEF}" srcOrd="0" destOrd="0" parTransId="{C2683D17-66FE-4104-82D6-31C47298772D}" sibTransId="{3E5A9944-B232-4ED7-BA7D-09259959E1A6}"/>
    <dgm:cxn modelId="{BCF60587-8EBD-4F41-AB58-76DE06FB05DC}" type="presOf" srcId="{2EC5674E-B98D-4AB7-B6BF-A984AC661AD3}" destId="{2428F892-413E-4F35-BCD3-AA006FB5C428}" srcOrd="0" destOrd="1" presId="urn:microsoft.com/office/officeart/2005/8/layout/chevron2"/>
    <dgm:cxn modelId="{3F714A6D-0723-44C7-B14A-55574229DBC8}" type="presOf" srcId="{16A08B1F-2727-4F7A-B898-BD92865EBE18}" destId="{BFDE5D4F-75C2-47CF-9B35-A848EF986542}" srcOrd="0" destOrd="0" presId="urn:microsoft.com/office/officeart/2005/8/layout/chevron2"/>
    <dgm:cxn modelId="{68C662E7-AA80-4488-AF4F-52FBE74C76CF}" type="presOf" srcId="{55971A77-5D32-4B06-934A-0FCD47A2DC42}" destId="{B619FAE8-DB26-4CC0-BF09-CC6E81DCDCB0}" srcOrd="0" destOrd="0" presId="urn:microsoft.com/office/officeart/2005/8/layout/chevron2"/>
    <dgm:cxn modelId="{0CAB65BA-9326-4DCD-9560-8F51A07AB8DF}" type="presParOf" srcId="{CFF55944-9B75-4CDB-B8DD-ED0F27F758D3}" destId="{DFFD7021-2279-4F5D-B51B-488DC22D444A}" srcOrd="0" destOrd="0" presId="urn:microsoft.com/office/officeart/2005/8/layout/chevron2"/>
    <dgm:cxn modelId="{8DA7E071-EF22-4ECA-9ECF-5DD7AEBFAEA6}" type="presParOf" srcId="{DFFD7021-2279-4F5D-B51B-488DC22D444A}" destId="{BFDE5D4F-75C2-47CF-9B35-A848EF986542}" srcOrd="0" destOrd="0" presId="urn:microsoft.com/office/officeart/2005/8/layout/chevron2"/>
    <dgm:cxn modelId="{472D625C-CAAB-4CDE-83E2-B545EF185729}" type="presParOf" srcId="{DFFD7021-2279-4F5D-B51B-488DC22D444A}" destId="{2428F892-413E-4F35-BCD3-AA006FB5C428}" srcOrd="1" destOrd="0" presId="urn:microsoft.com/office/officeart/2005/8/layout/chevron2"/>
    <dgm:cxn modelId="{833882DC-6A94-4D5F-B226-69761E4BD22F}" type="presParOf" srcId="{CFF55944-9B75-4CDB-B8DD-ED0F27F758D3}" destId="{44E1EF7F-5CA7-4BCE-8C17-599D7217F04A}" srcOrd="1" destOrd="0" presId="urn:microsoft.com/office/officeart/2005/8/layout/chevron2"/>
    <dgm:cxn modelId="{3F7D1025-9FD4-4122-B7B9-5C41555E6DF5}" type="presParOf" srcId="{CFF55944-9B75-4CDB-B8DD-ED0F27F758D3}" destId="{A6E51637-821E-4B67-956F-80063B6FAC8F}" srcOrd="2" destOrd="0" presId="urn:microsoft.com/office/officeart/2005/8/layout/chevron2"/>
    <dgm:cxn modelId="{8C1F6A65-1E1E-43CD-9574-8BF360099F1E}" type="presParOf" srcId="{A6E51637-821E-4B67-956F-80063B6FAC8F}" destId="{B619FAE8-DB26-4CC0-BF09-CC6E81DCDCB0}" srcOrd="0" destOrd="0" presId="urn:microsoft.com/office/officeart/2005/8/layout/chevron2"/>
    <dgm:cxn modelId="{A5CC9DDD-E990-4C6D-B7DF-604BD54DC09D}" type="presParOf" srcId="{A6E51637-821E-4B67-956F-80063B6FAC8F}" destId="{ABA0E545-3927-4CA3-9BC0-1ACCFB7A6F16}" srcOrd="1" destOrd="0" presId="urn:microsoft.com/office/officeart/2005/8/layout/chevron2"/>
    <dgm:cxn modelId="{EA667B34-6FEF-4B85-B992-B7DE1985AAE0}" type="presParOf" srcId="{CFF55944-9B75-4CDB-B8DD-ED0F27F758D3}" destId="{FEA49FD6-C9FC-442C-8047-AAE7084BC8AC}" srcOrd="3" destOrd="0" presId="urn:microsoft.com/office/officeart/2005/8/layout/chevron2"/>
    <dgm:cxn modelId="{F7E8B677-B024-4943-81B0-5A1F8EC6AE58}" type="presParOf" srcId="{CFF55944-9B75-4CDB-B8DD-ED0F27F758D3}" destId="{865EFE4A-15E0-4E95-ADAA-57D525BEAF94}" srcOrd="4" destOrd="0" presId="urn:microsoft.com/office/officeart/2005/8/layout/chevron2"/>
    <dgm:cxn modelId="{AF17F8D0-1E1B-4B00-A724-F592FA688C9A}" type="presParOf" srcId="{865EFE4A-15E0-4E95-ADAA-57D525BEAF94}" destId="{4BC09DC1-612D-4F6F-AE5E-B7684F075F7B}" srcOrd="0" destOrd="0" presId="urn:microsoft.com/office/officeart/2005/8/layout/chevron2"/>
    <dgm:cxn modelId="{A05ED41A-9272-45CB-BC2D-EBF9E0F32ED5}" type="presParOf" srcId="{865EFE4A-15E0-4E95-ADAA-57D525BEAF94}" destId="{98B67560-2A58-4E25-B6B9-00354CF803B1}" srcOrd="1" destOrd="0" presId="urn:microsoft.com/office/officeart/2005/8/layout/chevro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4D278AB-9A4D-4BA9-9595-1751619E909E}" type="doc">
      <dgm:prSet loTypeId="urn:microsoft.com/office/officeart/2005/8/layout/chevron2" loCatId="list" qsTypeId="urn:microsoft.com/office/officeart/2005/8/quickstyle/simple1" qsCatId="simple" csTypeId="urn:microsoft.com/office/officeart/2005/8/colors/colorful5" csCatId="colorful" phldr="1"/>
      <dgm:spPr/>
      <dgm:t>
        <a:bodyPr/>
        <a:lstStyle/>
        <a:p>
          <a:endParaRPr lang="en-US"/>
        </a:p>
      </dgm:t>
    </dgm:pt>
    <dgm:pt modelId="{B07CEC4E-977F-45F1-BA04-EF185207A290}">
      <dgm:prSet phldrT="[Text]" phldr="1"/>
      <dgm:spPr/>
      <dgm:t>
        <a:bodyPr/>
        <a:lstStyle/>
        <a:p>
          <a:endParaRPr lang="en-US"/>
        </a:p>
      </dgm:t>
    </dgm:pt>
    <dgm:pt modelId="{6F2417DD-5169-44DA-8689-C37CF013C3AD}" type="parTrans" cxnId="{B5B35BC2-7083-438D-B404-72401196DA9C}">
      <dgm:prSet/>
      <dgm:spPr/>
      <dgm:t>
        <a:bodyPr/>
        <a:lstStyle/>
        <a:p>
          <a:endParaRPr lang="en-US"/>
        </a:p>
      </dgm:t>
    </dgm:pt>
    <dgm:pt modelId="{3F70F4B9-37AA-4B25-8651-1FA44C1402D3}" type="sibTrans" cxnId="{B5B35BC2-7083-438D-B404-72401196DA9C}">
      <dgm:prSet/>
      <dgm:spPr/>
      <dgm:t>
        <a:bodyPr/>
        <a:lstStyle/>
        <a:p>
          <a:endParaRPr lang="en-US"/>
        </a:p>
      </dgm:t>
    </dgm:pt>
    <dgm:pt modelId="{8C0AC914-A9AA-4C61-97A5-6DC16CE377A3}">
      <dgm:prSet phldrT="[Text]"/>
      <dgm:spPr/>
      <dgm:t>
        <a:bodyPr/>
        <a:lstStyle/>
        <a:p>
          <a:r>
            <a:rPr lang="id-ID" dirty="0" smtClean="0"/>
            <a:t>Kesatuan yang banyak berhubungan dengan pihak luar harus ditempatkan dibagian depan, sehingga mudah didatangi tanpa mengganggu bagian lain. </a:t>
          </a:r>
          <a:endParaRPr lang="en-US" dirty="0"/>
        </a:p>
      </dgm:t>
    </dgm:pt>
    <dgm:pt modelId="{8FC59182-1C85-4F80-84AE-B139B1D8A4D3}" type="parTrans" cxnId="{822F0D08-6A63-4197-869E-842E6180E172}">
      <dgm:prSet/>
      <dgm:spPr/>
      <dgm:t>
        <a:bodyPr/>
        <a:lstStyle/>
        <a:p>
          <a:endParaRPr lang="en-US"/>
        </a:p>
      </dgm:t>
    </dgm:pt>
    <dgm:pt modelId="{19BF4343-D85C-4AF1-AA48-4A07AE201C42}" type="sibTrans" cxnId="{822F0D08-6A63-4197-869E-842E6180E172}">
      <dgm:prSet/>
      <dgm:spPr/>
      <dgm:t>
        <a:bodyPr/>
        <a:lstStyle/>
        <a:p>
          <a:endParaRPr lang="en-US"/>
        </a:p>
      </dgm:t>
    </dgm:pt>
    <dgm:pt modelId="{4043DAB7-88E7-407D-A9F2-555C351A85BC}">
      <dgm:prSet phldrT="[Text]" phldr="1"/>
      <dgm:spPr/>
      <dgm:t>
        <a:bodyPr/>
        <a:lstStyle/>
        <a:p>
          <a:endParaRPr lang="en-US" dirty="0"/>
        </a:p>
      </dgm:t>
    </dgm:pt>
    <dgm:pt modelId="{405575E6-19BC-453D-84EB-F87370A7D568}" type="parTrans" cxnId="{1E56226B-9255-4397-BDFE-904749AC90D1}">
      <dgm:prSet/>
      <dgm:spPr/>
      <dgm:t>
        <a:bodyPr/>
        <a:lstStyle/>
        <a:p>
          <a:endParaRPr lang="en-US"/>
        </a:p>
      </dgm:t>
    </dgm:pt>
    <dgm:pt modelId="{3C4FCB2B-6B88-496E-BB02-AE3847BD4745}" type="sibTrans" cxnId="{1E56226B-9255-4397-BDFE-904749AC90D1}">
      <dgm:prSet/>
      <dgm:spPr/>
      <dgm:t>
        <a:bodyPr/>
        <a:lstStyle/>
        <a:p>
          <a:endParaRPr lang="en-US"/>
        </a:p>
      </dgm:t>
    </dgm:pt>
    <dgm:pt modelId="{C55A9E49-20A2-42A9-BFAC-1755148DAA46}">
      <dgm:prSet phldrT="[Text]"/>
      <dgm:spPr/>
      <dgm:t>
        <a:bodyPr/>
        <a:lstStyle/>
        <a:p>
          <a:r>
            <a:rPr lang="id-ID" dirty="0" smtClean="0"/>
            <a:t>Satuan yang tugas pekerjaanya menimbulkan kegaduhan, sebaiknya ditempatkan di dekat jendela dan dijauhkan dari bagian yang membutuhkan ketenangan.</a:t>
          </a:r>
          <a:endParaRPr lang="en-US" dirty="0"/>
        </a:p>
      </dgm:t>
    </dgm:pt>
    <dgm:pt modelId="{E75C6DA7-1E2D-4C93-8655-25D1C76DD10E}" type="parTrans" cxnId="{994EE3CC-4AC2-458D-9481-C7866E98468D}">
      <dgm:prSet/>
      <dgm:spPr/>
      <dgm:t>
        <a:bodyPr/>
        <a:lstStyle/>
        <a:p>
          <a:endParaRPr lang="en-US"/>
        </a:p>
      </dgm:t>
    </dgm:pt>
    <dgm:pt modelId="{6DFDFAF7-7BCD-4911-9242-C3373026C349}" type="sibTrans" cxnId="{994EE3CC-4AC2-458D-9481-C7866E98468D}">
      <dgm:prSet/>
      <dgm:spPr/>
      <dgm:t>
        <a:bodyPr/>
        <a:lstStyle/>
        <a:p>
          <a:endParaRPr lang="en-US"/>
        </a:p>
      </dgm:t>
    </dgm:pt>
    <dgm:pt modelId="{2DACEDFB-EFCB-4D53-958E-55B6362F90DA}">
      <dgm:prSet phldrT="[Text]" phldr="1"/>
      <dgm:spPr/>
      <dgm:t>
        <a:bodyPr/>
        <a:lstStyle/>
        <a:p>
          <a:endParaRPr lang="en-US"/>
        </a:p>
      </dgm:t>
    </dgm:pt>
    <dgm:pt modelId="{F7C450F3-32F1-416B-9F24-77AF9AEF58B9}" type="parTrans" cxnId="{9CBDF74C-74E7-4D57-88ED-2F759295C5ED}">
      <dgm:prSet/>
      <dgm:spPr/>
      <dgm:t>
        <a:bodyPr/>
        <a:lstStyle/>
        <a:p>
          <a:endParaRPr lang="en-US"/>
        </a:p>
      </dgm:t>
    </dgm:pt>
    <dgm:pt modelId="{C8359C1E-C4DA-4006-A28D-092A8EBEF546}" type="sibTrans" cxnId="{9CBDF74C-74E7-4D57-88ED-2F759295C5ED}">
      <dgm:prSet/>
      <dgm:spPr/>
      <dgm:t>
        <a:bodyPr/>
        <a:lstStyle/>
        <a:p>
          <a:endParaRPr lang="en-US"/>
        </a:p>
      </dgm:t>
    </dgm:pt>
    <dgm:pt modelId="{E66DD9C5-9214-4A88-B757-75161DEF4C3F}">
      <dgm:prSet phldrT="[Text]"/>
      <dgm:spPr/>
      <dgm:t>
        <a:bodyPr/>
        <a:lstStyle/>
        <a:p>
          <a:r>
            <a:rPr lang="id-ID" dirty="0" smtClean="0"/>
            <a:t>Sebaiknya satuan arsip berada pada dinding atau susunan tangga yang mudah dijangkau.</a:t>
          </a:r>
          <a:endParaRPr lang="en-US" dirty="0"/>
        </a:p>
      </dgm:t>
    </dgm:pt>
    <dgm:pt modelId="{2122AAB0-D862-4052-88B4-FCBDC235DBD5}" type="parTrans" cxnId="{FF6D75FE-EE2D-407F-BF57-F81EA7661020}">
      <dgm:prSet/>
      <dgm:spPr/>
      <dgm:t>
        <a:bodyPr/>
        <a:lstStyle/>
        <a:p>
          <a:endParaRPr lang="en-US"/>
        </a:p>
      </dgm:t>
    </dgm:pt>
    <dgm:pt modelId="{ACDC8C26-D26D-41AC-8CD3-1916309C8006}" type="sibTrans" cxnId="{FF6D75FE-EE2D-407F-BF57-F81EA7661020}">
      <dgm:prSet/>
      <dgm:spPr/>
      <dgm:t>
        <a:bodyPr/>
        <a:lstStyle/>
        <a:p>
          <a:endParaRPr lang="en-US"/>
        </a:p>
      </dgm:t>
    </dgm:pt>
    <dgm:pt modelId="{71744A4F-9635-433A-A3BB-C97413F8DE7F}" type="pres">
      <dgm:prSet presAssocID="{E4D278AB-9A4D-4BA9-9595-1751619E909E}" presName="linearFlow" presStyleCnt="0">
        <dgm:presLayoutVars>
          <dgm:dir/>
          <dgm:animLvl val="lvl"/>
          <dgm:resizeHandles val="exact"/>
        </dgm:presLayoutVars>
      </dgm:prSet>
      <dgm:spPr/>
      <dgm:t>
        <a:bodyPr/>
        <a:lstStyle/>
        <a:p>
          <a:endParaRPr lang="en-US"/>
        </a:p>
      </dgm:t>
    </dgm:pt>
    <dgm:pt modelId="{AF11BDB4-5095-4B91-9077-DC145A5DADA2}" type="pres">
      <dgm:prSet presAssocID="{B07CEC4E-977F-45F1-BA04-EF185207A290}" presName="composite" presStyleCnt="0"/>
      <dgm:spPr/>
    </dgm:pt>
    <dgm:pt modelId="{84CE206B-DEB3-4814-9D71-908C09D87136}" type="pres">
      <dgm:prSet presAssocID="{B07CEC4E-977F-45F1-BA04-EF185207A290}" presName="parentText" presStyleLbl="alignNode1" presStyleIdx="0" presStyleCnt="3">
        <dgm:presLayoutVars>
          <dgm:chMax val="1"/>
          <dgm:bulletEnabled val="1"/>
        </dgm:presLayoutVars>
      </dgm:prSet>
      <dgm:spPr/>
      <dgm:t>
        <a:bodyPr/>
        <a:lstStyle/>
        <a:p>
          <a:endParaRPr lang="en-US"/>
        </a:p>
      </dgm:t>
    </dgm:pt>
    <dgm:pt modelId="{8ABCC744-BC97-44A8-99D4-12D826997CA1}" type="pres">
      <dgm:prSet presAssocID="{B07CEC4E-977F-45F1-BA04-EF185207A290}" presName="descendantText" presStyleLbl="alignAcc1" presStyleIdx="0" presStyleCnt="3">
        <dgm:presLayoutVars>
          <dgm:bulletEnabled val="1"/>
        </dgm:presLayoutVars>
      </dgm:prSet>
      <dgm:spPr/>
      <dgm:t>
        <a:bodyPr/>
        <a:lstStyle/>
        <a:p>
          <a:endParaRPr lang="en-US"/>
        </a:p>
      </dgm:t>
    </dgm:pt>
    <dgm:pt modelId="{227BA2DA-EE6E-4002-B0A1-A885F5796FC7}" type="pres">
      <dgm:prSet presAssocID="{3F70F4B9-37AA-4B25-8651-1FA44C1402D3}" presName="sp" presStyleCnt="0"/>
      <dgm:spPr/>
    </dgm:pt>
    <dgm:pt modelId="{CEB14C29-6155-4D83-B0A2-2397B97BA77F}" type="pres">
      <dgm:prSet presAssocID="{4043DAB7-88E7-407D-A9F2-555C351A85BC}" presName="composite" presStyleCnt="0"/>
      <dgm:spPr/>
    </dgm:pt>
    <dgm:pt modelId="{08E5343D-C7A8-4584-963F-A363783C5ABA}" type="pres">
      <dgm:prSet presAssocID="{4043DAB7-88E7-407D-A9F2-555C351A85BC}" presName="parentText" presStyleLbl="alignNode1" presStyleIdx="1" presStyleCnt="3">
        <dgm:presLayoutVars>
          <dgm:chMax val="1"/>
          <dgm:bulletEnabled val="1"/>
        </dgm:presLayoutVars>
      </dgm:prSet>
      <dgm:spPr/>
      <dgm:t>
        <a:bodyPr/>
        <a:lstStyle/>
        <a:p>
          <a:endParaRPr lang="en-US"/>
        </a:p>
      </dgm:t>
    </dgm:pt>
    <dgm:pt modelId="{8F9A68F9-1DDE-49DD-92AE-9BFFB4454B4E}" type="pres">
      <dgm:prSet presAssocID="{4043DAB7-88E7-407D-A9F2-555C351A85BC}" presName="descendantText" presStyleLbl="alignAcc1" presStyleIdx="1" presStyleCnt="3">
        <dgm:presLayoutVars>
          <dgm:bulletEnabled val="1"/>
        </dgm:presLayoutVars>
      </dgm:prSet>
      <dgm:spPr/>
      <dgm:t>
        <a:bodyPr/>
        <a:lstStyle/>
        <a:p>
          <a:endParaRPr lang="en-US"/>
        </a:p>
      </dgm:t>
    </dgm:pt>
    <dgm:pt modelId="{34A58226-0393-4C5A-836B-BC16EE5514D2}" type="pres">
      <dgm:prSet presAssocID="{3C4FCB2B-6B88-496E-BB02-AE3847BD4745}" presName="sp" presStyleCnt="0"/>
      <dgm:spPr/>
    </dgm:pt>
    <dgm:pt modelId="{C160DFD2-7DDA-487D-871F-4AC39D9AC472}" type="pres">
      <dgm:prSet presAssocID="{2DACEDFB-EFCB-4D53-958E-55B6362F90DA}" presName="composite" presStyleCnt="0"/>
      <dgm:spPr/>
    </dgm:pt>
    <dgm:pt modelId="{695467B6-6FE4-4256-9308-60E5B30BFF42}" type="pres">
      <dgm:prSet presAssocID="{2DACEDFB-EFCB-4D53-958E-55B6362F90DA}" presName="parentText" presStyleLbl="alignNode1" presStyleIdx="2" presStyleCnt="3">
        <dgm:presLayoutVars>
          <dgm:chMax val="1"/>
          <dgm:bulletEnabled val="1"/>
        </dgm:presLayoutVars>
      </dgm:prSet>
      <dgm:spPr/>
      <dgm:t>
        <a:bodyPr/>
        <a:lstStyle/>
        <a:p>
          <a:endParaRPr lang="en-US"/>
        </a:p>
      </dgm:t>
    </dgm:pt>
    <dgm:pt modelId="{D9D9D256-0455-455D-A24B-945F1FF1932A}" type="pres">
      <dgm:prSet presAssocID="{2DACEDFB-EFCB-4D53-958E-55B6362F90DA}" presName="descendantText" presStyleLbl="alignAcc1" presStyleIdx="2" presStyleCnt="3">
        <dgm:presLayoutVars>
          <dgm:bulletEnabled val="1"/>
        </dgm:presLayoutVars>
      </dgm:prSet>
      <dgm:spPr/>
      <dgm:t>
        <a:bodyPr/>
        <a:lstStyle/>
        <a:p>
          <a:endParaRPr lang="en-US"/>
        </a:p>
      </dgm:t>
    </dgm:pt>
  </dgm:ptLst>
  <dgm:cxnLst>
    <dgm:cxn modelId="{FF6D75FE-EE2D-407F-BF57-F81EA7661020}" srcId="{2DACEDFB-EFCB-4D53-958E-55B6362F90DA}" destId="{E66DD9C5-9214-4A88-B757-75161DEF4C3F}" srcOrd="0" destOrd="0" parTransId="{2122AAB0-D862-4052-88B4-FCBDC235DBD5}" sibTransId="{ACDC8C26-D26D-41AC-8CD3-1916309C8006}"/>
    <dgm:cxn modelId="{A181D3D5-C193-4F78-93C6-EFCB8C2210F5}" type="presOf" srcId="{B07CEC4E-977F-45F1-BA04-EF185207A290}" destId="{84CE206B-DEB3-4814-9D71-908C09D87136}" srcOrd="0" destOrd="0" presId="urn:microsoft.com/office/officeart/2005/8/layout/chevron2"/>
    <dgm:cxn modelId="{B5B35BC2-7083-438D-B404-72401196DA9C}" srcId="{E4D278AB-9A4D-4BA9-9595-1751619E909E}" destId="{B07CEC4E-977F-45F1-BA04-EF185207A290}" srcOrd="0" destOrd="0" parTransId="{6F2417DD-5169-44DA-8689-C37CF013C3AD}" sibTransId="{3F70F4B9-37AA-4B25-8651-1FA44C1402D3}"/>
    <dgm:cxn modelId="{1E56226B-9255-4397-BDFE-904749AC90D1}" srcId="{E4D278AB-9A4D-4BA9-9595-1751619E909E}" destId="{4043DAB7-88E7-407D-A9F2-555C351A85BC}" srcOrd="1" destOrd="0" parTransId="{405575E6-19BC-453D-84EB-F87370A7D568}" sibTransId="{3C4FCB2B-6B88-496E-BB02-AE3847BD4745}"/>
    <dgm:cxn modelId="{C1C75223-201D-49ED-8411-F8E178A753D1}" type="presOf" srcId="{8C0AC914-A9AA-4C61-97A5-6DC16CE377A3}" destId="{8ABCC744-BC97-44A8-99D4-12D826997CA1}" srcOrd="0" destOrd="0" presId="urn:microsoft.com/office/officeart/2005/8/layout/chevron2"/>
    <dgm:cxn modelId="{2BE74133-55A1-4F7C-835C-C7BB615C4DA9}" type="presOf" srcId="{4043DAB7-88E7-407D-A9F2-555C351A85BC}" destId="{08E5343D-C7A8-4584-963F-A363783C5ABA}" srcOrd="0" destOrd="0" presId="urn:microsoft.com/office/officeart/2005/8/layout/chevron2"/>
    <dgm:cxn modelId="{7AD6B756-5814-48CB-B056-C441542E6433}" type="presOf" srcId="{E66DD9C5-9214-4A88-B757-75161DEF4C3F}" destId="{D9D9D256-0455-455D-A24B-945F1FF1932A}" srcOrd="0" destOrd="0" presId="urn:microsoft.com/office/officeart/2005/8/layout/chevron2"/>
    <dgm:cxn modelId="{822F0D08-6A63-4197-869E-842E6180E172}" srcId="{B07CEC4E-977F-45F1-BA04-EF185207A290}" destId="{8C0AC914-A9AA-4C61-97A5-6DC16CE377A3}" srcOrd="0" destOrd="0" parTransId="{8FC59182-1C85-4F80-84AE-B139B1D8A4D3}" sibTransId="{19BF4343-D85C-4AF1-AA48-4A07AE201C42}"/>
    <dgm:cxn modelId="{9CBDF74C-74E7-4D57-88ED-2F759295C5ED}" srcId="{E4D278AB-9A4D-4BA9-9595-1751619E909E}" destId="{2DACEDFB-EFCB-4D53-958E-55B6362F90DA}" srcOrd="2" destOrd="0" parTransId="{F7C450F3-32F1-416B-9F24-77AF9AEF58B9}" sibTransId="{C8359C1E-C4DA-4006-A28D-092A8EBEF546}"/>
    <dgm:cxn modelId="{31C36541-8296-4141-B2F4-046DC9A60AA2}" type="presOf" srcId="{2DACEDFB-EFCB-4D53-958E-55B6362F90DA}" destId="{695467B6-6FE4-4256-9308-60E5B30BFF42}" srcOrd="0" destOrd="0" presId="urn:microsoft.com/office/officeart/2005/8/layout/chevron2"/>
    <dgm:cxn modelId="{AF732ACC-ECD4-420B-B278-0C9863CE0A2A}" type="presOf" srcId="{C55A9E49-20A2-42A9-BFAC-1755148DAA46}" destId="{8F9A68F9-1DDE-49DD-92AE-9BFFB4454B4E}" srcOrd="0" destOrd="0" presId="urn:microsoft.com/office/officeart/2005/8/layout/chevron2"/>
    <dgm:cxn modelId="{CD5873B7-E6B5-4FDD-85DC-096A8282A18A}" type="presOf" srcId="{E4D278AB-9A4D-4BA9-9595-1751619E909E}" destId="{71744A4F-9635-433A-A3BB-C97413F8DE7F}" srcOrd="0" destOrd="0" presId="urn:microsoft.com/office/officeart/2005/8/layout/chevron2"/>
    <dgm:cxn modelId="{994EE3CC-4AC2-458D-9481-C7866E98468D}" srcId="{4043DAB7-88E7-407D-A9F2-555C351A85BC}" destId="{C55A9E49-20A2-42A9-BFAC-1755148DAA46}" srcOrd="0" destOrd="0" parTransId="{E75C6DA7-1E2D-4C93-8655-25D1C76DD10E}" sibTransId="{6DFDFAF7-7BCD-4911-9242-C3373026C349}"/>
    <dgm:cxn modelId="{6FEB7346-1981-4FEC-82BB-16E1E57488CA}" type="presParOf" srcId="{71744A4F-9635-433A-A3BB-C97413F8DE7F}" destId="{AF11BDB4-5095-4B91-9077-DC145A5DADA2}" srcOrd="0" destOrd="0" presId="urn:microsoft.com/office/officeart/2005/8/layout/chevron2"/>
    <dgm:cxn modelId="{6A8DC411-D029-48FC-946F-BF9DE6E70F81}" type="presParOf" srcId="{AF11BDB4-5095-4B91-9077-DC145A5DADA2}" destId="{84CE206B-DEB3-4814-9D71-908C09D87136}" srcOrd="0" destOrd="0" presId="urn:microsoft.com/office/officeart/2005/8/layout/chevron2"/>
    <dgm:cxn modelId="{98ED90DC-9C9F-477A-8586-A5F400E14B31}" type="presParOf" srcId="{AF11BDB4-5095-4B91-9077-DC145A5DADA2}" destId="{8ABCC744-BC97-44A8-99D4-12D826997CA1}" srcOrd="1" destOrd="0" presId="urn:microsoft.com/office/officeart/2005/8/layout/chevron2"/>
    <dgm:cxn modelId="{F588F650-6269-4297-BCD9-97FB7F77914F}" type="presParOf" srcId="{71744A4F-9635-433A-A3BB-C97413F8DE7F}" destId="{227BA2DA-EE6E-4002-B0A1-A885F5796FC7}" srcOrd="1" destOrd="0" presId="urn:microsoft.com/office/officeart/2005/8/layout/chevron2"/>
    <dgm:cxn modelId="{4C1BD7A6-643C-420B-A9CE-17F1D815F103}" type="presParOf" srcId="{71744A4F-9635-433A-A3BB-C97413F8DE7F}" destId="{CEB14C29-6155-4D83-B0A2-2397B97BA77F}" srcOrd="2" destOrd="0" presId="urn:microsoft.com/office/officeart/2005/8/layout/chevron2"/>
    <dgm:cxn modelId="{7E820D9A-BEF1-489C-A9A3-E5E23A9AC592}" type="presParOf" srcId="{CEB14C29-6155-4D83-B0A2-2397B97BA77F}" destId="{08E5343D-C7A8-4584-963F-A363783C5ABA}" srcOrd="0" destOrd="0" presId="urn:microsoft.com/office/officeart/2005/8/layout/chevron2"/>
    <dgm:cxn modelId="{D4EE5F0E-0FDB-434D-931D-F3DF96869E0D}" type="presParOf" srcId="{CEB14C29-6155-4D83-B0A2-2397B97BA77F}" destId="{8F9A68F9-1DDE-49DD-92AE-9BFFB4454B4E}" srcOrd="1" destOrd="0" presId="urn:microsoft.com/office/officeart/2005/8/layout/chevron2"/>
    <dgm:cxn modelId="{06D99AAA-3046-4062-B473-6CA71BCD5746}" type="presParOf" srcId="{71744A4F-9635-433A-A3BB-C97413F8DE7F}" destId="{34A58226-0393-4C5A-836B-BC16EE5514D2}" srcOrd="3" destOrd="0" presId="urn:microsoft.com/office/officeart/2005/8/layout/chevron2"/>
    <dgm:cxn modelId="{924D1946-889F-4CF6-A6B6-190CA0189678}" type="presParOf" srcId="{71744A4F-9635-433A-A3BB-C97413F8DE7F}" destId="{C160DFD2-7DDA-487D-871F-4AC39D9AC472}" srcOrd="4" destOrd="0" presId="urn:microsoft.com/office/officeart/2005/8/layout/chevron2"/>
    <dgm:cxn modelId="{5BBB668C-B2B4-486A-9D11-D129C1AA2459}" type="presParOf" srcId="{C160DFD2-7DDA-487D-871F-4AC39D9AC472}" destId="{695467B6-6FE4-4256-9308-60E5B30BFF42}" srcOrd="0" destOrd="0" presId="urn:microsoft.com/office/officeart/2005/8/layout/chevron2"/>
    <dgm:cxn modelId="{1116D050-2EF8-470A-AEC3-FDDFDCE8E347}" type="presParOf" srcId="{C160DFD2-7DDA-487D-871F-4AC39D9AC472}" destId="{D9D9D256-0455-455D-A24B-945F1FF1932A}"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C843012-9B98-42FD-B5E1-E6EFF740628A}" type="doc">
      <dgm:prSet loTypeId="urn:microsoft.com/office/officeart/2005/8/layout/hierarchy3" loCatId="hierarchy" qsTypeId="urn:microsoft.com/office/officeart/2005/8/quickstyle/3d1" qsCatId="3D" csTypeId="urn:microsoft.com/office/officeart/2005/8/colors/colorful5" csCatId="colorful" phldr="1"/>
      <dgm:spPr/>
      <dgm:t>
        <a:bodyPr/>
        <a:lstStyle/>
        <a:p>
          <a:endParaRPr lang="en-US"/>
        </a:p>
      </dgm:t>
    </dgm:pt>
    <dgm:pt modelId="{DD0397C2-F54E-486B-89E5-A136997E6560}">
      <dgm:prSet phldrT="[Text]"/>
      <dgm:spPr/>
      <dgm:t>
        <a:bodyPr/>
        <a:lstStyle/>
        <a:p>
          <a:r>
            <a:rPr lang="en-US" dirty="0" err="1" smtClean="0">
              <a:latin typeface="Aharoni" pitchFamily="2" charset="-79"/>
              <a:cs typeface="Aharoni" pitchFamily="2" charset="-79"/>
            </a:rPr>
            <a:t>Keuntungan</a:t>
          </a:r>
          <a:r>
            <a:rPr lang="en-US" dirty="0" smtClean="0"/>
            <a:t> </a:t>
          </a:r>
          <a:endParaRPr lang="en-US" dirty="0"/>
        </a:p>
      </dgm:t>
    </dgm:pt>
    <dgm:pt modelId="{6B1833C4-25FB-4333-855E-46ED710964CE}" type="parTrans" cxnId="{6C024DD7-6F8F-4068-AF44-1F2517884AB2}">
      <dgm:prSet/>
      <dgm:spPr/>
      <dgm:t>
        <a:bodyPr/>
        <a:lstStyle/>
        <a:p>
          <a:endParaRPr lang="en-US"/>
        </a:p>
      </dgm:t>
    </dgm:pt>
    <dgm:pt modelId="{8682BBE4-0EB1-4772-A6FB-F5E01F7B0FDA}" type="sibTrans" cxnId="{6C024DD7-6F8F-4068-AF44-1F2517884AB2}">
      <dgm:prSet/>
      <dgm:spPr/>
      <dgm:t>
        <a:bodyPr/>
        <a:lstStyle/>
        <a:p>
          <a:endParaRPr lang="en-US"/>
        </a:p>
      </dgm:t>
    </dgm:pt>
    <dgm:pt modelId="{1283764B-7540-40C2-A25B-CBDB15BC8AC0}">
      <dgm:prSet phldrT="[Text]"/>
      <dgm:spPr/>
      <dgm:t>
        <a:bodyPr/>
        <a:lstStyle/>
        <a:p>
          <a:pPr algn="just"/>
          <a:r>
            <a:rPr lang="en-US" dirty="0" smtClean="0"/>
            <a:t>a. </a:t>
          </a:r>
          <a:r>
            <a:rPr lang="id-ID" dirty="0" smtClean="0"/>
            <a:t>Moral pekerjaan/ staff tetap terjaga, hal ini akibat cara hidup dan terjaga yang tidak selalu diawasi.  </a:t>
          </a:r>
          <a:endParaRPr lang="en-US" dirty="0"/>
        </a:p>
      </dgm:t>
    </dgm:pt>
    <dgm:pt modelId="{0E798155-0F70-4C96-8B69-57240B38E2E1}" type="parTrans" cxnId="{578315DB-F17F-4F86-9D86-7FA394B971F2}">
      <dgm:prSet/>
      <dgm:spPr/>
      <dgm:t>
        <a:bodyPr/>
        <a:lstStyle/>
        <a:p>
          <a:endParaRPr lang="en-US"/>
        </a:p>
      </dgm:t>
    </dgm:pt>
    <dgm:pt modelId="{21B4AC8A-BCB0-4E20-A4CF-2BC0FBE166A6}" type="sibTrans" cxnId="{578315DB-F17F-4F86-9D86-7FA394B971F2}">
      <dgm:prSet/>
      <dgm:spPr/>
      <dgm:t>
        <a:bodyPr/>
        <a:lstStyle/>
        <a:p>
          <a:endParaRPr lang="en-US"/>
        </a:p>
      </dgm:t>
    </dgm:pt>
    <dgm:pt modelId="{ABB8A496-7A3C-4F3E-BE44-BD367380D73C}">
      <dgm:prSet phldrT="[Text]"/>
      <dgm:spPr/>
      <dgm:t>
        <a:bodyPr/>
        <a:lstStyle/>
        <a:p>
          <a:pPr algn="l"/>
          <a:r>
            <a:rPr lang="en-US" dirty="0" smtClean="0"/>
            <a:t>b. </a:t>
          </a:r>
          <a:r>
            <a:rPr lang="id-ID" dirty="0" smtClean="0"/>
            <a:t>Pekerjaan yang bersifat rahasia tetap terjaga. </a:t>
          </a:r>
          <a:endParaRPr lang="en-US" dirty="0" smtClean="0"/>
        </a:p>
        <a:p>
          <a:pPr algn="l"/>
          <a:r>
            <a:rPr lang="en-US" dirty="0" smtClean="0"/>
            <a:t>c. </a:t>
          </a:r>
          <a:r>
            <a:rPr lang="id-ID" dirty="0" smtClean="0"/>
            <a:t>Tidak mudah terganggu oleh bagian lain sehingga lebih mudah berkonsentrasi.</a:t>
          </a:r>
          <a:endParaRPr lang="en-US" dirty="0"/>
        </a:p>
      </dgm:t>
    </dgm:pt>
    <dgm:pt modelId="{226478C2-3A4C-4FC4-837B-53AE160B269B}" type="parTrans" cxnId="{E301C31C-D6FC-4C18-BB04-321D9E0221AA}">
      <dgm:prSet/>
      <dgm:spPr/>
      <dgm:t>
        <a:bodyPr/>
        <a:lstStyle/>
        <a:p>
          <a:endParaRPr lang="en-US"/>
        </a:p>
      </dgm:t>
    </dgm:pt>
    <dgm:pt modelId="{E14B54E2-C036-4F4C-91E3-851D33F7C51F}" type="sibTrans" cxnId="{E301C31C-D6FC-4C18-BB04-321D9E0221AA}">
      <dgm:prSet/>
      <dgm:spPr/>
      <dgm:t>
        <a:bodyPr/>
        <a:lstStyle/>
        <a:p>
          <a:endParaRPr lang="en-US"/>
        </a:p>
      </dgm:t>
    </dgm:pt>
    <dgm:pt modelId="{D68D31A4-FC4C-488E-B77E-1A7309E29632}">
      <dgm:prSet phldrT="[Text]"/>
      <dgm:spPr/>
      <dgm:t>
        <a:bodyPr/>
        <a:lstStyle/>
        <a:p>
          <a:r>
            <a:rPr lang="en-US" dirty="0" err="1" smtClean="0">
              <a:latin typeface="Aharoni" pitchFamily="2" charset="-79"/>
              <a:cs typeface="Aharoni" pitchFamily="2" charset="-79"/>
            </a:rPr>
            <a:t>Kelemahan</a:t>
          </a:r>
          <a:r>
            <a:rPr lang="en-US" dirty="0" smtClean="0">
              <a:latin typeface="Aharoni" pitchFamily="2" charset="-79"/>
              <a:cs typeface="Aharoni" pitchFamily="2" charset="-79"/>
            </a:rPr>
            <a:t> </a:t>
          </a:r>
          <a:endParaRPr lang="en-US" dirty="0">
            <a:latin typeface="Aharoni" pitchFamily="2" charset="-79"/>
            <a:cs typeface="Aharoni" pitchFamily="2" charset="-79"/>
          </a:endParaRPr>
        </a:p>
      </dgm:t>
    </dgm:pt>
    <dgm:pt modelId="{2D2C104D-F4D7-4FAA-9C99-5C72FF8F97C9}" type="parTrans" cxnId="{987F2EB3-A9F9-4CF3-8A22-DE7DE8185026}">
      <dgm:prSet/>
      <dgm:spPr/>
      <dgm:t>
        <a:bodyPr/>
        <a:lstStyle/>
        <a:p>
          <a:endParaRPr lang="en-US"/>
        </a:p>
      </dgm:t>
    </dgm:pt>
    <dgm:pt modelId="{5E7DD446-AFFB-4012-8296-81EFDE561A66}" type="sibTrans" cxnId="{987F2EB3-A9F9-4CF3-8A22-DE7DE8185026}">
      <dgm:prSet/>
      <dgm:spPr/>
      <dgm:t>
        <a:bodyPr/>
        <a:lstStyle/>
        <a:p>
          <a:endParaRPr lang="en-US"/>
        </a:p>
      </dgm:t>
    </dgm:pt>
    <dgm:pt modelId="{5AB59A3C-14ED-4B94-82B8-FCAA9FDAB9C8}">
      <dgm:prSet phldrT="[Text]"/>
      <dgm:spPr/>
      <dgm:t>
        <a:bodyPr/>
        <a:lstStyle/>
        <a:p>
          <a:pPr algn="l"/>
          <a:r>
            <a:rPr lang="en-US" dirty="0" smtClean="0"/>
            <a:t>a. </a:t>
          </a:r>
          <a:r>
            <a:rPr lang="id-ID" dirty="0" smtClean="0"/>
            <a:t>Pengawasan lebih sulit dilakuakn arena terhalang oleh penyekat, sehingga pimpinan harus meninggalkan tempatnya agar dapat mengawasi secara menyeluruh. </a:t>
          </a:r>
          <a:endParaRPr lang="en-US" dirty="0" smtClean="0"/>
        </a:p>
        <a:p>
          <a:pPr algn="l"/>
          <a:r>
            <a:rPr lang="en-US" dirty="0" smtClean="0"/>
            <a:t>b. </a:t>
          </a:r>
          <a:r>
            <a:rPr lang="id-ID" dirty="0" smtClean="0"/>
            <a:t>Cahaya sulit masuk dan udara sulit beredar. </a:t>
          </a:r>
          <a:endParaRPr lang="en-US" dirty="0"/>
        </a:p>
      </dgm:t>
    </dgm:pt>
    <dgm:pt modelId="{EEC3CD4B-F3B4-4A67-8635-AFD92BE68381}" type="parTrans" cxnId="{712D172D-4A40-4A96-B587-ADC3EF537517}">
      <dgm:prSet/>
      <dgm:spPr/>
      <dgm:t>
        <a:bodyPr/>
        <a:lstStyle/>
        <a:p>
          <a:endParaRPr lang="en-US"/>
        </a:p>
      </dgm:t>
    </dgm:pt>
    <dgm:pt modelId="{D0E7ACAA-352A-4B4A-834D-2B4A6EC9B5DD}" type="sibTrans" cxnId="{712D172D-4A40-4A96-B587-ADC3EF537517}">
      <dgm:prSet/>
      <dgm:spPr/>
      <dgm:t>
        <a:bodyPr/>
        <a:lstStyle/>
        <a:p>
          <a:endParaRPr lang="en-US"/>
        </a:p>
      </dgm:t>
    </dgm:pt>
    <dgm:pt modelId="{3038DAA9-3768-4E43-A965-08B459B5C43D}">
      <dgm:prSet phldrT="[Text]"/>
      <dgm:spPr/>
      <dgm:t>
        <a:bodyPr/>
        <a:lstStyle/>
        <a:p>
          <a:pPr algn="l"/>
          <a:r>
            <a:rPr lang="en-US" dirty="0" smtClean="0"/>
            <a:t>c. </a:t>
          </a:r>
          <a:r>
            <a:rPr lang="id-ID" dirty="0" smtClean="0"/>
            <a:t>Kurang fleksibel sulit untuk melakukan perubahan, jika ingin melakukan perubahan maka akan memerlukan biaya yang lebih besar. </a:t>
          </a:r>
          <a:endParaRPr lang="en-US" dirty="0" smtClean="0"/>
        </a:p>
        <a:p>
          <a:pPr algn="l"/>
          <a:r>
            <a:rPr lang="en-US" dirty="0" smtClean="0"/>
            <a:t>d. </a:t>
          </a:r>
          <a:r>
            <a:rPr lang="id-ID" dirty="0" smtClean="0"/>
            <a:t>Ruangan lebih terbatas, sehingga bila  dilakukan penambahan jumlah karyawan sedikit sukar. </a:t>
          </a:r>
          <a:endParaRPr lang="en-US" dirty="0"/>
        </a:p>
      </dgm:t>
    </dgm:pt>
    <dgm:pt modelId="{47BDF09F-1768-43E3-A572-5C5A3202B1DA}" type="parTrans" cxnId="{D06FDA78-BF27-4DEB-B88A-81A05A8316DD}">
      <dgm:prSet/>
      <dgm:spPr/>
      <dgm:t>
        <a:bodyPr/>
        <a:lstStyle/>
        <a:p>
          <a:endParaRPr lang="en-US"/>
        </a:p>
      </dgm:t>
    </dgm:pt>
    <dgm:pt modelId="{D5846FFB-44A7-450A-9754-1914A5D415F1}" type="sibTrans" cxnId="{D06FDA78-BF27-4DEB-B88A-81A05A8316DD}">
      <dgm:prSet/>
      <dgm:spPr/>
      <dgm:t>
        <a:bodyPr/>
        <a:lstStyle/>
        <a:p>
          <a:endParaRPr lang="en-US"/>
        </a:p>
      </dgm:t>
    </dgm:pt>
    <dgm:pt modelId="{104EBB92-CC22-4D48-9034-889C4409CC02}" type="pres">
      <dgm:prSet presAssocID="{4C843012-9B98-42FD-B5E1-E6EFF740628A}" presName="diagram" presStyleCnt="0">
        <dgm:presLayoutVars>
          <dgm:chPref val="1"/>
          <dgm:dir/>
          <dgm:animOne val="branch"/>
          <dgm:animLvl val="lvl"/>
          <dgm:resizeHandles/>
        </dgm:presLayoutVars>
      </dgm:prSet>
      <dgm:spPr/>
    </dgm:pt>
    <dgm:pt modelId="{B0747E6A-A591-44EE-88C9-2DCF91C731F5}" type="pres">
      <dgm:prSet presAssocID="{DD0397C2-F54E-486B-89E5-A136997E6560}" presName="root" presStyleCnt="0"/>
      <dgm:spPr/>
    </dgm:pt>
    <dgm:pt modelId="{5F983D79-C145-4587-BDEC-450700F149F5}" type="pres">
      <dgm:prSet presAssocID="{DD0397C2-F54E-486B-89E5-A136997E6560}" presName="rootComposite" presStyleCnt="0"/>
      <dgm:spPr/>
    </dgm:pt>
    <dgm:pt modelId="{15B4A0F9-5590-42BC-B0EE-4BCD482ED9A1}" type="pres">
      <dgm:prSet presAssocID="{DD0397C2-F54E-486B-89E5-A136997E6560}" presName="rootText" presStyleLbl="node1" presStyleIdx="0" presStyleCnt="2" custScaleX="95509" custScaleY="76740"/>
      <dgm:spPr/>
    </dgm:pt>
    <dgm:pt modelId="{A5E6BC86-298F-4AD5-85C5-BBA0EB60F50C}" type="pres">
      <dgm:prSet presAssocID="{DD0397C2-F54E-486B-89E5-A136997E6560}" presName="rootConnector" presStyleLbl="node1" presStyleIdx="0" presStyleCnt="2"/>
      <dgm:spPr/>
    </dgm:pt>
    <dgm:pt modelId="{C5A5F76C-800A-42E5-A478-C89626C58575}" type="pres">
      <dgm:prSet presAssocID="{DD0397C2-F54E-486B-89E5-A136997E6560}" presName="childShape" presStyleCnt="0"/>
      <dgm:spPr/>
    </dgm:pt>
    <dgm:pt modelId="{7617B6FF-41AF-42FB-BF92-A99E8B288D99}" type="pres">
      <dgm:prSet presAssocID="{0E798155-0F70-4C96-8B69-57240B38E2E1}" presName="Name13" presStyleLbl="parChTrans1D2" presStyleIdx="0" presStyleCnt="4"/>
      <dgm:spPr/>
    </dgm:pt>
    <dgm:pt modelId="{4E1806A0-04BA-48E6-AACF-0EC8C12BA3AE}" type="pres">
      <dgm:prSet presAssocID="{1283764B-7540-40C2-A25B-CBDB15BC8AC0}" presName="childText" presStyleLbl="bgAcc1" presStyleIdx="0" presStyleCnt="4" custScaleX="113136" custScaleY="103272">
        <dgm:presLayoutVars>
          <dgm:bulletEnabled val="1"/>
        </dgm:presLayoutVars>
      </dgm:prSet>
      <dgm:spPr/>
      <dgm:t>
        <a:bodyPr/>
        <a:lstStyle/>
        <a:p>
          <a:endParaRPr lang="en-US"/>
        </a:p>
      </dgm:t>
    </dgm:pt>
    <dgm:pt modelId="{53AA0078-77FB-4486-BF8A-8878B430DB64}" type="pres">
      <dgm:prSet presAssocID="{226478C2-3A4C-4FC4-837B-53AE160B269B}" presName="Name13" presStyleLbl="parChTrans1D2" presStyleIdx="1" presStyleCnt="4"/>
      <dgm:spPr/>
    </dgm:pt>
    <dgm:pt modelId="{42AE2E35-B6B0-45AF-94E0-DC57D780996B}" type="pres">
      <dgm:prSet presAssocID="{ABB8A496-7A3C-4F3E-BE44-BD367380D73C}" presName="childText" presStyleLbl="bgAcc1" presStyleIdx="1" presStyleCnt="4" custScaleX="113136" custScaleY="112088">
        <dgm:presLayoutVars>
          <dgm:bulletEnabled val="1"/>
        </dgm:presLayoutVars>
      </dgm:prSet>
      <dgm:spPr/>
      <dgm:t>
        <a:bodyPr/>
        <a:lstStyle/>
        <a:p>
          <a:endParaRPr lang="en-US"/>
        </a:p>
      </dgm:t>
    </dgm:pt>
    <dgm:pt modelId="{9E594E16-DA9E-4387-8615-623DAA99E5EA}" type="pres">
      <dgm:prSet presAssocID="{D68D31A4-FC4C-488E-B77E-1A7309E29632}" presName="root" presStyleCnt="0"/>
      <dgm:spPr/>
    </dgm:pt>
    <dgm:pt modelId="{7F9F5D65-3003-4F2C-97B8-95E9C210A2B6}" type="pres">
      <dgm:prSet presAssocID="{D68D31A4-FC4C-488E-B77E-1A7309E29632}" presName="rootComposite" presStyleCnt="0"/>
      <dgm:spPr/>
    </dgm:pt>
    <dgm:pt modelId="{84575EE1-4BAE-48C0-A5A1-63754BC4DE84}" type="pres">
      <dgm:prSet presAssocID="{D68D31A4-FC4C-488E-B77E-1A7309E29632}" presName="rootText" presStyleLbl="node1" presStyleIdx="1" presStyleCnt="2" custScaleX="103217" custScaleY="76615"/>
      <dgm:spPr/>
    </dgm:pt>
    <dgm:pt modelId="{32A1CF78-A8D1-4D47-93B1-BB8426C4662F}" type="pres">
      <dgm:prSet presAssocID="{D68D31A4-FC4C-488E-B77E-1A7309E29632}" presName="rootConnector" presStyleLbl="node1" presStyleIdx="1" presStyleCnt="2"/>
      <dgm:spPr/>
    </dgm:pt>
    <dgm:pt modelId="{27216592-B342-4CB3-9067-0253009306A6}" type="pres">
      <dgm:prSet presAssocID="{D68D31A4-FC4C-488E-B77E-1A7309E29632}" presName="childShape" presStyleCnt="0"/>
      <dgm:spPr/>
    </dgm:pt>
    <dgm:pt modelId="{0B97CB36-2230-495B-A725-2711C5ABEB64}" type="pres">
      <dgm:prSet presAssocID="{EEC3CD4B-F3B4-4A67-8635-AFD92BE68381}" presName="Name13" presStyleLbl="parChTrans1D2" presStyleIdx="2" presStyleCnt="4"/>
      <dgm:spPr/>
    </dgm:pt>
    <dgm:pt modelId="{EBC8B107-929C-417B-A6FF-56691F02CC09}" type="pres">
      <dgm:prSet presAssocID="{5AB59A3C-14ED-4B94-82B8-FCAA9FDAB9C8}" presName="childText" presStyleLbl="bgAcc1" presStyleIdx="2" presStyleCnt="4" custScaleX="107763" custScaleY="107507">
        <dgm:presLayoutVars>
          <dgm:bulletEnabled val="1"/>
        </dgm:presLayoutVars>
      </dgm:prSet>
      <dgm:spPr/>
      <dgm:t>
        <a:bodyPr/>
        <a:lstStyle/>
        <a:p>
          <a:endParaRPr lang="en-US"/>
        </a:p>
      </dgm:t>
    </dgm:pt>
    <dgm:pt modelId="{38CB7BA5-5A7E-41B9-BA22-187F2945C2E3}" type="pres">
      <dgm:prSet presAssocID="{47BDF09F-1768-43E3-A572-5C5A3202B1DA}" presName="Name13" presStyleLbl="parChTrans1D2" presStyleIdx="3" presStyleCnt="4"/>
      <dgm:spPr/>
    </dgm:pt>
    <dgm:pt modelId="{62E6C7ED-6FF6-48D2-B36C-30161D155295}" type="pres">
      <dgm:prSet presAssocID="{3038DAA9-3768-4E43-A965-08B459B5C43D}" presName="childText" presStyleLbl="bgAcc1" presStyleIdx="3" presStyleCnt="4" custScaleX="111750" custScaleY="91715">
        <dgm:presLayoutVars>
          <dgm:bulletEnabled val="1"/>
        </dgm:presLayoutVars>
      </dgm:prSet>
      <dgm:spPr/>
      <dgm:t>
        <a:bodyPr/>
        <a:lstStyle/>
        <a:p>
          <a:endParaRPr lang="en-US"/>
        </a:p>
      </dgm:t>
    </dgm:pt>
  </dgm:ptLst>
  <dgm:cxnLst>
    <dgm:cxn modelId="{A46D4F2E-C5F8-4AAD-A5F2-2DD46BC2AFE8}" type="presOf" srcId="{226478C2-3A4C-4FC4-837B-53AE160B269B}" destId="{53AA0078-77FB-4486-BF8A-8878B430DB64}" srcOrd="0" destOrd="0" presId="urn:microsoft.com/office/officeart/2005/8/layout/hierarchy3"/>
    <dgm:cxn modelId="{F9D483A0-7CB5-43C3-8A54-116BCF3DEA28}" type="presOf" srcId="{4C843012-9B98-42FD-B5E1-E6EFF740628A}" destId="{104EBB92-CC22-4D48-9034-889C4409CC02}" srcOrd="0" destOrd="0" presId="urn:microsoft.com/office/officeart/2005/8/layout/hierarchy3"/>
    <dgm:cxn modelId="{BBFF0E77-DEEC-40DA-8840-F284BC134796}" type="presOf" srcId="{EEC3CD4B-F3B4-4A67-8635-AFD92BE68381}" destId="{0B97CB36-2230-495B-A725-2711C5ABEB64}" srcOrd="0" destOrd="0" presId="urn:microsoft.com/office/officeart/2005/8/layout/hierarchy3"/>
    <dgm:cxn modelId="{AE27FF74-7F1E-4FE1-AACA-5EDAF4B60DB0}" type="presOf" srcId="{1283764B-7540-40C2-A25B-CBDB15BC8AC0}" destId="{4E1806A0-04BA-48E6-AACF-0EC8C12BA3AE}" srcOrd="0" destOrd="0" presId="urn:microsoft.com/office/officeart/2005/8/layout/hierarchy3"/>
    <dgm:cxn modelId="{AC8B965D-9B0A-406F-80A9-C1C75EA0AE6F}" type="presOf" srcId="{0E798155-0F70-4C96-8B69-57240B38E2E1}" destId="{7617B6FF-41AF-42FB-BF92-A99E8B288D99}" srcOrd="0" destOrd="0" presId="urn:microsoft.com/office/officeart/2005/8/layout/hierarchy3"/>
    <dgm:cxn modelId="{5121CF76-CB7A-4214-A99C-11442D7D6675}" type="presOf" srcId="{D68D31A4-FC4C-488E-B77E-1A7309E29632}" destId="{84575EE1-4BAE-48C0-A5A1-63754BC4DE84}" srcOrd="0" destOrd="0" presId="urn:microsoft.com/office/officeart/2005/8/layout/hierarchy3"/>
    <dgm:cxn modelId="{578315DB-F17F-4F86-9D86-7FA394B971F2}" srcId="{DD0397C2-F54E-486B-89E5-A136997E6560}" destId="{1283764B-7540-40C2-A25B-CBDB15BC8AC0}" srcOrd="0" destOrd="0" parTransId="{0E798155-0F70-4C96-8B69-57240B38E2E1}" sibTransId="{21B4AC8A-BCB0-4E20-A4CF-2BC0FBE166A6}"/>
    <dgm:cxn modelId="{712D172D-4A40-4A96-B587-ADC3EF537517}" srcId="{D68D31A4-FC4C-488E-B77E-1A7309E29632}" destId="{5AB59A3C-14ED-4B94-82B8-FCAA9FDAB9C8}" srcOrd="0" destOrd="0" parTransId="{EEC3CD4B-F3B4-4A67-8635-AFD92BE68381}" sibTransId="{D0E7ACAA-352A-4B4A-834D-2B4A6EC9B5DD}"/>
    <dgm:cxn modelId="{BF91AC8D-3C6F-4851-9B24-834B6BF4C6D8}" type="presOf" srcId="{DD0397C2-F54E-486B-89E5-A136997E6560}" destId="{A5E6BC86-298F-4AD5-85C5-BBA0EB60F50C}" srcOrd="1" destOrd="0" presId="urn:microsoft.com/office/officeart/2005/8/layout/hierarchy3"/>
    <dgm:cxn modelId="{D06FDA78-BF27-4DEB-B88A-81A05A8316DD}" srcId="{D68D31A4-FC4C-488E-B77E-1A7309E29632}" destId="{3038DAA9-3768-4E43-A965-08B459B5C43D}" srcOrd="1" destOrd="0" parTransId="{47BDF09F-1768-43E3-A572-5C5A3202B1DA}" sibTransId="{D5846FFB-44A7-450A-9754-1914A5D415F1}"/>
    <dgm:cxn modelId="{3BAA767F-156B-430A-A9A3-B77E164E09FD}" type="presOf" srcId="{DD0397C2-F54E-486B-89E5-A136997E6560}" destId="{15B4A0F9-5590-42BC-B0EE-4BCD482ED9A1}" srcOrd="0" destOrd="0" presId="urn:microsoft.com/office/officeart/2005/8/layout/hierarchy3"/>
    <dgm:cxn modelId="{17DB4515-A94D-4F8A-9D8C-933B3ED2CDBC}" type="presOf" srcId="{3038DAA9-3768-4E43-A965-08B459B5C43D}" destId="{62E6C7ED-6FF6-48D2-B36C-30161D155295}" srcOrd="0" destOrd="0" presId="urn:microsoft.com/office/officeart/2005/8/layout/hierarchy3"/>
    <dgm:cxn modelId="{67F20B98-E029-4D52-A9B6-B4A2C6C0F1F2}" type="presOf" srcId="{ABB8A496-7A3C-4F3E-BE44-BD367380D73C}" destId="{42AE2E35-B6B0-45AF-94E0-DC57D780996B}" srcOrd="0" destOrd="0" presId="urn:microsoft.com/office/officeart/2005/8/layout/hierarchy3"/>
    <dgm:cxn modelId="{36124886-4D58-4807-AF9C-6D916B7C2C78}" type="presOf" srcId="{47BDF09F-1768-43E3-A572-5C5A3202B1DA}" destId="{38CB7BA5-5A7E-41B9-BA22-187F2945C2E3}" srcOrd="0" destOrd="0" presId="urn:microsoft.com/office/officeart/2005/8/layout/hierarchy3"/>
    <dgm:cxn modelId="{146D8F48-858A-43A8-B2F9-3305BE00C7A0}" type="presOf" srcId="{D68D31A4-FC4C-488E-B77E-1A7309E29632}" destId="{32A1CF78-A8D1-4D47-93B1-BB8426C4662F}" srcOrd="1" destOrd="0" presId="urn:microsoft.com/office/officeart/2005/8/layout/hierarchy3"/>
    <dgm:cxn modelId="{E301C31C-D6FC-4C18-BB04-321D9E0221AA}" srcId="{DD0397C2-F54E-486B-89E5-A136997E6560}" destId="{ABB8A496-7A3C-4F3E-BE44-BD367380D73C}" srcOrd="1" destOrd="0" parTransId="{226478C2-3A4C-4FC4-837B-53AE160B269B}" sibTransId="{E14B54E2-C036-4F4C-91E3-851D33F7C51F}"/>
    <dgm:cxn modelId="{6C024DD7-6F8F-4068-AF44-1F2517884AB2}" srcId="{4C843012-9B98-42FD-B5E1-E6EFF740628A}" destId="{DD0397C2-F54E-486B-89E5-A136997E6560}" srcOrd="0" destOrd="0" parTransId="{6B1833C4-25FB-4333-855E-46ED710964CE}" sibTransId="{8682BBE4-0EB1-4772-A6FB-F5E01F7B0FDA}"/>
    <dgm:cxn modelId="{987F2EB3-A9F9-4CF3-8A22-DE7DE8185026}" srcId="{4C843012-9B98-42FD-B5E1-E6EFF740628A}" destId="{D68D31A4-FC4C-488E-B77E-1A7309E29632}" srcOrd="1" destOrd="0" parTransId="{2D2C104D-F4D7-4FAA-9C99-5C72FF8F97C9}" sibTransId="{5E7DD446-AFFB-4012-8296-81EFDE561A66}"/>
    <dgm:cxn modelId="{0826BA5D-325A-40B2-8112-929E04346AB5}" type="presOf" srcId="{5AB59A3C-14ED-4B94-82B8-FCAA9FDAB9C8}" destId="{EBC8B107-929C-417B-A6FF-56691F02CC09}" srcOrd="0" destOrd="0" presId="urn:microsoft.com/office/officeart/2005/8/layout/hierarchy3"/>
    <dgm:cxn modelId="{51B55A85-E19E-4B53-82C7-8A8C58BBB50B}" type="presParOf" srcId="{104EBB92-CC22-4D48-9034-889C4409CC02}" destId="{B0747E6A-A591-44EE-88C9-2DCF91C731F5}" srcOrd="0" destOrd="0" presId="urn:microsoft.com/office/officeart/2005/8/layout/hierarchy3"/>
    <dgm:cxn modelId="{E33BDCE6-1933-476A-8F1C-30E3266704E2}" type="presParOf" srcId="{B0747E6A-A591-44EE-88C9-2DCF91C731F5}" destId="{5F983D79-C145-4587-BDEC-450700F149F5}" srcOrd="0" destOrd="0" presId="urn:microsoft.com/office/officeart/2005/8/layout/hierarchy3"/>
    <dgm:cxn modelId="{C94FA532-FB00-4362-B3A8-0C9F852E849F}" type="presParOf" srcId="{5F983D79-C145-4587-BDEC-450700F149F5}" destId="{15B4A0F9-5590-42BC-B0EE-4BCD482ED9A1}" srcOrd="0" destOrd="0" presId="urn:microsoft.com/office/officeart/2005/8/layout/hierarchy3"/>
    <dgm:cxn modelId="{70FEB62D-C9DA-48F4-9914-27446DA01D18}" type="presParOf" srcId="{5F983D79-C145-4587-BDEC-450700F149F5}" destId="{A5E6BC86-298F-4AD5-85C5-BBA0EB60F50C}" srcOrd="1" destOrd="0" presId="urn:microsoft.com/office/officeart/2005/8/layout/hierarchy3"/>
    <dgm:cxn modelId="{0E6EF234-7697-4E8B-82D4-A47B84562858}" type="presParOf" srcId="{B0747E6A-A591-44EE-88C9-2DCF91C731F5}" destId="{C5A5F76C-800A-42E5-A478-C89626C58575}" srcOrd="1" destOrd="0" presId="urn:microsoft.com/office/officeart/2005/8/layout/hierarchy3"/>
    <dgm:cxn modelId="{CFE0AA71-EB99-4B39-9F97-8C1E3AF9700E}" type="presParOf" srcId="{C5A5F76C-800A-42E5-A478-C89626C58575}" destId="{7617B6FF-41AF-42FB-BF92-A99E8B288D99}" srcOrd="0" destOrd="0" presId="urn:microsoft.com/office/officeart/2005/8/layout/hierarchy3"/>
    <dgm:cxn modelId="{6E0029EC-71C2-4326-B23F-204FDC948161}" type="presParOf" srcId="{C5A5F76C-800A-42E5-A478-C89626C58575}" destId="{4E1806A0-04BA-48E6-AACF-0EC8C12BA3AE}" srcOrd="1" destOrd="0" presId="urn:microsoft.com/office/officeart/2005/8/layout/hierarchy3"/>
    <dgm:cxn modelId="{7F21A8D6-5CD5-4703-B06C-DD79F50E5C1D}" type="presParOf" srcId="{C5A5F76C-800A-42E5-A478-C89626C58575}" destId="{53AA0078-77FB-4486-BF8A-8878B430DB64}" srcOrd="2" destOrd="0" presId="urn:microsoft.com/office/officeart/2005/8/layout/hierarchy3"/>
    <dgm:cxn modelId="{655AA89E-1FC0-4962-B483-FBCD002573FB}" type="presParOf" srcId="{C5A5F76C-800A-42E5-A478-C89626C58575}" destId="{42AE2E35-B6B0-45AF-94E0-DC57D780996B}" srcOrd="3" destOrd="0" presId="urn:microsoft.com/office/officeart/2005/8/layout/hierarchy3"/>
    <dgm:cxn modelId="{F21925FE-5445-40AE-ABA0-952CB039D5B3}" type="presParOf" srcId="{104EBB92-CC22-4D48-9034-889C4409CC02}" destId="{9E594E16-DA9E-4387-8615-623DAA99E5EA}" srcOrd="1" destOrd="0" presId="urn:microsoft.com/office/officeart/2005/8/layout/hierarchy3"/>
    <dgm:cxn modelId="{8B5E6F70-C1DB-442C-A740-8CB21FDA4B96}" type="presParOf" srcId="{9E594E16-DA9E-4387-8615-623DAA99E5EA}" destId="{7F9F5D65-3003-4F2C-97B8-95E9C210A2B6}" srcOrd="0" destOrd="0" presId="urn:microsoft.com/office/officeart/2005/8/layout/hierarchy3"/>
    <dgm:cxn modelId="{6253B637-EB40-430C-99B4-3527ADC29E61}" type="presParOf" srcId="{7F9F5D65-3003-4F2C-97B8-95E9C210A2B6}" destId="{84575EE1-4BAE-48C0-A5A1-63754BC4DE84}" srcOrd="0" destOrd="0" presId="urn:microsoft.com/office/officeart/2005/8/layout/hierarchy3"/>
    <dgm:cxn modelId="{00671EF6-6EDE-4801-88D2-8D1CB86B0C6B}" type="presParOf" srcId="{7F9F5D65-3003-4F2C-97B8-95E9C210A2B6}" destId="{32A1CF78-A8D1-4D47-93B1-BB8426C4662F}" srcOrd="1" destOrd="0" presId="urn:microsoft.com/office/officeart/2005/8/layout/hierarchy3"/>
    <dgm:cxn modelId="{4A125498-7D38-4FFC-AF3F-3D2C325A5EBB}" type="presParOf" srcId="{9E594E16-DA9E-4387-8615-623DAA99E5EA}" destId="{27216592-B342-4CB3-9067-0253009306A6}" srcOrd="1" destOrd="0" presId="urn:microsoft.com/office/officeart/2005/8/layout/hierarchy3"/>
    <dgm:cxn modelId="{8F7CE97C-51F7-4A68-838D-E7802FFB2799}" type="presParOf" srcId="{27216592-B342-4CB3-9067-0253009306A6}" destId="{0B97CB36-2230-495B-A725-2711C5ABEB64}" srcOrd="0" destOrd="0" presId="urn:microsoft.com/office/officeart/2005/8/layout/hierarchy3"/>
    <dgm:cxn modelId="{EFD12B73-1C38-4382-9C1C-1CED64FB6EB3}" type="presParOf" srcId="{27216592-B342-4CB3-9067-0253009306A6}" destId="{EBC8B107-929C-417B-A6FF-56691F02CC09}" srcOrd="1" destOrd="0" presId="urn:microsoft.com/office/officeart/2005/8/layout/hierarchy3"/>
    <dgm:cxn modelId="{27FE36FD-8231-4DCD-80BE-B3AF9CB238AB}" type="presParOf" srcId="{27216592-B342-4CB3-9067-0253009306A6}" destId="{38CB7BA5-5A7E-41B9-BA22-187F2945C2E3}" srcOrd="2" destOrd="0" presId="urn:microsoft.com/office/officeart/2005/8/layout/hierarchy3"/>
    <dgm:cxn modelId="{8D329847-CDA4-4F85-90A7-53F930D042CF}" type="presParOf" srcId="{27216592-B342-4CB3-9067-0253009306A6}" destId="{62E6C7ED-6FF6-48D2-B36C-30161D155295}"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A40462A-91E3-4FEF-AA74-C5AD55616BBB}" type="doc">
      <dgm:prSet loTypeId="urn:microsoft.com/office/officeart/2005/8/layout/hierarchy3" loCatId="list" qsTypeId="urn:microsoft.com/office/officeart/2005/8/quickstyle/3d1" qsCatId="3D" csTypeId="urn:microsoft.com/office/officeart/2005/8/colors/colorful4" csCatId="colorful" phldr="1"/>
      <dgm:spPr/>
      <dgm:t>
        <a:bodyPr/>
        <a:lstStyle/>
        <a:p>
          <a:endParaRPr lang="en-US"/>
        </a:p>
      </dgm:t>
    </dgm:pt>
    <dgm:pt modelId="{22E55993-F2DF-405D-B169-FAB710A58CCC}">
      <dgm:prSet phldrT="[Text]"/>
      <dgm:spPr/>
      <dgm:t>
        <a:bodyPr/>
        <a:lstStyle/>
        <a:p>
          <a:r>
            <a:rPr lang="en-US" dirty="0" err="1" smtClean="0">
              <a:latin typeface="Aharoni" pitchFamily="2" charset="-79"/>
              <a:cs typeface="Aharoni" pitchFamily="2" charset="-79"/>
            </a:rPr>
            <a:t>Keuntungan</a:t>
          </a:r>
          <a:r>
            <a:rPr lang="en-US" dirty="0" smtClean="0"/>
            <a:t> </a:t>
          </a:r>
          <a:endParaRPr lang="en-US" dirty="0"/>
        </a:p>
      </dgm:t>
    </dgm:pt>
    <dgm:pt modelId="{E0E43E8A-D4DF-44EC-AF00-42493793706D}" type="parTrans" cxnId="{CB2DDE9E-AA0E-43FA-830A-7BBD99C35821}">
      <dgm:prSet/>
      <dgm:spPr/>
      <dgm:t>
        <a:bodyPr/>
        <a:lstStyle/>
        <a:p>
          <a:endParaRPr lang="en-US"/>
        </a:p>
      </dgm:t>
    </dgm:pt>
    <dgm:pt modelId="{B97EC931-D6A9-4D30-A416-DEDBEF11A549}" type="sibTrans" cxnId="{CB2DDE9E-AA0E-43FA-830A-7BBD99C35821}">
      <dgm:prSet/>
      <dgm:spPr/>
      <dgm:t>
        <a:bodyPr/>
        <a:lstStyle/>
        <a:p>
          <a:endParaRPr lang="en-US"/>
        </a:p>
      </dgm:t>
    </dgm:pt>
    <dgm:pt modelId="{900FC4B7-33D4-4CED-833D-28ADAC7AFD4C}">
      <dgm:prSet phldrT="[Text]"/>
      <dgm:spPr/>
      <dgm:t>
        <a:bodyPr/>
        <a:lstStyle/>
        <a:p>
          <a:pPr algn="l"/>
          <a:r>
            <a:rPr lang="en-US" dirty="0" smtClean="0"/>
            <a:t>a. </a:t>
          </a:r>
          <a:r>
            <a:rPr lang="id-ID" dirty="0" smtClean="0"/>
            <a:t>Lebih mudah melakukan pengawasan </a:t>
          </a:r>
          <a:endParaRPr lang="en-US" dirty="0" smtClean="0"/>
        </a:p>
        <a:p>
          <a:pPr algn="l"/>
          <a:r>
            <a:rPr lang="en-US" dirty="0" smtClean="0"/>
            <a:t>b. </a:t>
          </a:r>
          <a:r>
            <a:rPr lang="id-ID" dirty="0" smtClean="0"/>
            <a:t>Lebih mudah melakukan hubungan antara satu pegawai dengan pegawai lain. </a:t>
          </a:r>
          <a:endParaRPr lang="en-US" dirty="0" smtClean="0"/>
        </a:p>
        <a:p>
          <a:pPr algn="l"/>
          <a:r>
            <a:rPr lang="en-US" dirty="0" smtClean="0"/>
            <a:t>c. </a:t>
          </a:r>
          <a:r>
            <a:rPr lang="id-ID" dirty="0" smtClean="0"/>
            <a:t>Lebih mudah melakukan pengaturan cahaya dan udara. </a:t>
          </a:r>
          <a:endParaRPr lang="en-US" dirty="0"/>
        </a:p>
      </dgm:t>
    </dgm:pt>
    <dgm:pt modelId="{45055B1D-07F6-4BCC-BA7F-2C0D6065B22F}" type="parTrans" cxnId="{EC4E4101-4F7C-4EBE-B1E1-221EFAC9D18E}">
      <dgm:prSet/>
      <dgm:spPr/>
      <dgm:t>
        <a:bodyPr/>
        <a:lstStyle/>
        <a:p>
          <a:endParaRPr lang="en-US"/>
        </a:p>
      </dgm:t>
    </dgm:pt>
    <dgm:pt modelId="{969212B3-EF5F-416A-8FCB-6B22966D3A45}" type="sibTrans" cxnId="{EC4E4101-4F7C-4EBE-B1E1-221EFAC9D18E}">
      <dgm:prSet/>
      <dgm:spPr/>
      <dgm:t>
        <a:bodyPr/>
        <a:lstStyle/>
        <a:p>
          <a:endParaRPr lang="en-US"/>
        </a:p>
      </dgm:t>
    </dgm:pt>
    <dgm:pt modelId="{8009738A-1542-4305-A60F-DA4B5EBE358E}">
      <dgm:prSet phldrT="[Text]"/>
      <dgm:spPr/>
      <dgm:t>
        <a:bodyPr/>
        <a:lstStyle/>
        <a:p>
          <a:pPr algn="l"/>
          <a:r>
            <a:rPr lang="en-US" dirty="0" smtClean="0"/>
            <a:t>d. </a:t>
          </a:r>
          <a:r>
            <a:rPr lang="id-ID" dirty="0" smtClean="0"/>
            <a:t>Memperlancar arus pekerjaan dari satu meja ke meja lain. </a:t>
          </a:r>
          <a:endParaRPr lang="en-US" dirty="0" smtClean="0"/>
        </a:p>
        <a:p>
          <a:pPr algn="l"/>
          <a:r>
            <a:rPr lang="en-US" dirty="0" smtClean="0"/>
            <a:t>e. </a:t>
          </a:r>
          <a:r>
            <a:rPr lang="id-ID" dirty="0" smtClean="0"/>
            <a:t>Lebih mudah untuk melakukan perubahan. </a:t>
          </a:r>
          <a:endParaRPr lang="en-US" dirty="0" smtClean="0"/>
        </a:p>
        <a:p>
          <a:pPr algn="l"/>
          <a:r>
            <a:rPr lang="en-US" dirty="0" smtClean="0"/>
            <a:t>f. </a:t>
          </a:r>
          <a:r>
            <a:rPr lang="id-ID" dirty="0" smtClean="0"/>
            <a:t>Lebih menghemat biaya.</a:t>
          </a:r>
          <a:endParaRPr lang="en-US" dirty="0"/>
        </a:p>
      </dgm:t>
    </dgm:pt>
    <dgm:pt modelId="{51AF5378-9FC5-4439-B0BB-1895ACA7B414}" type="parTrans" cxnId="{609F1548-4968-4CB4-9076-477B0DF2F61A}">
      <dgm:prSet/>
      <dgm:spPr/>
      <dgm:t>
        <a:bodyPr/>
        <a:lstStyle/>
        <a:p>
          <a:endParaRPr lang="en-US"/>
        </a:p>
      </dgm:t>
    </dgm:pt>
    <dgm:pt modelId="{80F0D2B5-FE33-4150-B0E9-90E5C05D6B6B}" type="sibTrans" cxnId="{609F1548-4968-4CB4-9076-477B0DF2F61A}">
      <dgm:prSet/>
      <dgm:spPr/>
      <dgm:t>
        <a:bodyPr/>
        <a:lstStyle/>
        <a:p>
          <a:endParaRPr lang="en-US"/>
        </a:p>
      </dgm:t>
    </dgm:pt>
    <dgm:pt modelId="{2797F127-A0DE-48B4-A8E2-0795B145B208}">
      <dgm:prSet phldrT="[Text]"/>
      <dgm:spPr/>
      <dgm:t>
        <a:bodyPr/>
        <a:lstStyle/>
        <a:p>
          <a:r>
            <a:rPr lang="en-US" dirty="0" err="1" smtClean="0">
              <a:latin typeface="Aharoni" pitchFamily="2" charset="-79"/>
              <a:cs typeface="Aharoni" pitchFamily="2" charset="-79"/>
            </a:rPr>
            <a:t>Kelemahan</a:t>
          </a:r>
          <a:r>
            <a:rPr lang="en-US" dirty="0" smtClean="0"/>
            <a:t> </a:t>
          </a:r>
          <a:endParaRPr lang="en-US" dirty="0"/>
        </a:p>
      </dgm:t>
    </dgm:pt>
    <dgm:pt modelId="{9144EE2B-2EB4-44CE-BEC1-E5EB70BFBB3A}" type="parTrans" cxnId="{E4865B85-8BF9-4DF2-AE63-4A93805AE63F}">
      <dgm:prSet/>
      <dgm:spPr/>
      <dgm:t>
        <a:bodyPr/>
        <a:lstStyle/>
        <a:p>
          <a:endParaRPr lang="en-US"/>
        </a:p>
      </dgm:t>
    </dgm:pt>
    <dgm:pt modelId="{473A2B0B-6928-4C39-99FF-F8119EE7DCE9}" type="sibTrans" cxnId="{E4865B85-8BF9-4DF2-AE63-4A93805AE63F}">
      <dgm:prSet/>
      <dgm:spPr/>
      <dgm:t>
        <a:bodyPr/>
        <a:lstStyle/>
        <a:p>
          <a:endParaRPr lang="en-US"/>
        </a:p>
      </dgm:t>
    </dgm:pt>
    <dgm:pt modelId="{B9CAFBC1-4F0B-4A7E-9879-EB770F0722A3}">
      <dgm:prSet phldrT="[Text]"/>
      <dgm:spPr/>
      <dgm:t>
        <a:bodyPr/>
        <a:lstStyle/>
        <a:p>
          <a:pPr algn="l"/>
          <a:r>
            <a:rPr lang="en-US" dirty="0" smtClean="0"/>
            <a:t>a. </a:t>
          </a:r>
          <a:r>
            <a:rPr lang="id-ID" dirty="0" smtClean="0"/>
            <a:t>Kewibawaan lebuh sulit terlihat. </a:t>
          </a:r>
          <a:endParaRPr lang="en-US" dirty="0" smtClean="0"/>
        </a:p>
        <a:p>
          <a:pPr algn="l"/>
          <a:r>
            <a:rPr lang="en-US" dirty="0" smtClean="0"/>
            <a:t>b. </a:t>
          </a:r>
          <a:r>
            <a:rPr lang="id-ID" dirty="0" smtClean="0"/>
            <a:t>Akan mengurangi keamanan bagi pekerjaan yang bersifat rahasia.</a:t>
          </a:r>
          <a:endParaRPr lang="en-US" dirty="0"/>
        </a:p>
      </dgm:t>
    </dgm:pt>
    <dgm:pt modelId="{1758DCE4-4FBE-4140-A531-C789F33690B9}" type="parTrans" cxnId="{20331794-8D12-4C03-A7A0-309398DD9160}">
      <dgm:prSet/>
      <dgm:spPr/>
      <dgm:t>
        <a:bodyPr/>
        <a:lstStyle/>
        <a:p>
          <a:endParaRPr lang="en-US"/>
        </a:p>
      </dgm:t>
    </dgm:pt>
    <dgm:pt modelId="{0286390E-9D15-4934-8105-93488EA03058}" type="sibTrans" cxnId="{20331794-8D12-4C03-A7A0-309398DD9160}">
      <dgm:prSet/>
      <dgm:spPr/>
      <dgm:t>
        <a:bodyPr/>
        <a:lstStyle/>
        <a:p>
          <a:endParaRPr lang="en-US"/>
        </a:p>
      </dgm:t>
    </dgm:pt>
    <dgm:pt modelId="{4082A472-008F-4962-826A-C73222F39B21}">
      <dgm:prSet phldrT="[Text]"/>
      <dgm:spPr/>
      <dgm:t>
        <a:bodyPr/>
        <a:lstStyle/>
        <a:p>
          <a:pPr algn="l"/>
          <a:r>
            <a:rPr lang="en-US" dirty="0" smtClean="0"/>
            <a:t>c. </a:t>
          </a:r>
          <a:r>
            <a:rPr lang="id-ID" dirty="0" smtClean="0"/>
            <a:t>Lebih mudah timbulnya suara gaduh sehingga karyawan sulit untuk berkonsentrasi. </a:t>
          </a:r>
          <a:endParaRPr lang="en-US" dirty="0" smtClean="0"/>
        </a:p>
        <a:p>
          <a:pPr algn="l"/>
          <a:r>
            <a:rPr lang="en-US" dirty="0" smtClean="0"/>
            <a:t>d. </a:t>
          </a:r>
          <a:r>
            <a:rPr lang="id-ID" dirty="0" smtClean="0"/>
            <a:t>Kurang nyaman dalam bekerja. </a:t>
          </a:r>
          <a:endParaRPr lang="en-US" dirty="0"/>
        </a:p>
      </dgm:t>
    </dgm:pt>
    <dgm:pt modelId="{17C77FF7-F70B-4C24-852B-A2D98F6F6BC4}" type="parTrans" cxnId="{501D766C-CD57-4347-BE08-4BB346590131}">
      <dgm:prSet/>
      <dgm:spPr/>
      <dgm:t>
        <a:bodyPr/>
        <a:lstStyle/>
        <a:p>
          <a:endParaRPr lang="en-US"/>
        </a:p>
      </dgm:t>
    </dgm:pt>
    <dgm:pt modelId="{EDF3C16D-3BF0-4F15-9594-421DE98F4411}" type="sibTrans" cxnId="{501D766C-CD57-4347-BE08-4BB346590131}">
      <dgm:prSet/>
      <dgm:spPr/>
      <dgm:t>
        <a:bodyPr/>
        <a:lstStyle/>
        <a:p>
          <a:endParaRPr lang="en-US"/>
        </a:p>
      </dgm:t>
    </dgm:pt>
    <dgm:pt modelId="{406AE230-EBD7-4500-90DB-91EF67CE254A}" type="pres">
      <dgm:prSet presAssocID="{8A40462A-91E3-4FEF-AA74-C5AD55616BBB}" presName="diagram" presStyleCnt="0">
        <dgm:presLayoutVars>
          <dgm:chPref val="1"/>
          <dgm:dir/>
          <dgm:animOne val="branch"/>
          <dgm:animLvl val="lvl"/>
          <dgm:resizeHandles/>
        </dgm:presLayoutVars>
      </dgm:prSet>
      <dgm:spPr/>
    </dgm:pt>
    <dgm:pt modelId="{357C4858-CACF-4CB4-8BA9-C58E2F4B6753}" type="pres">
      <dgm:prSet presAssocID="{22E55993-F2DF-405D-B169-FAB710A58CCC}" presName="root" presStyleCnt="0"/>
      <dgm:spPr/>
    </dgm:pt>
    <dgm:pt modelId="{42AC4AD8-4AA3-47A1-8751-A936B2254F52}" type="pres">
      <dgm:prSet presAssocID="{22E55993-F2DF-405D-B169-FAB710A58CCC}" presName="rootComposite" presStyleCnt="0"/>
      <dgm:spPr/>
    </dgm:pt>
    <dgm:pt modelId="{BC79A905-7F93-4F32-8170-1442A7F3259C}" type="pres">
      <dgm:prSet presAssocID="{22E55993-F2DF-405D-B169-FAB710A58CCC}" presName="rootText" presStyleLbl="node1" presStyleIdx="0" presStyleCnt="2" custScaleX="90327" custScaleY="82351"/>
      <dgm:spPr/>
    </dgm:pt>
    <dgm:pt modelId="{342AF423-655C-4292-853A-95C36C7C1F9A}" type="pres">
      <dgm:prSet presAssocID="{22E55993-F2DF-405D-B169-FAB710A58CCC}" presName="rootConnector" presStyleLbl="node1" presStyleIdx="0" presStyleCnt="2"/>
      <dgm:spPr/>
    </dgm:pt>
    <dgm:pt modelId="{A2BB3D63-CD04-4A5F-A170-68C2AF897FF6}" type="pres">
      <dgm:prSet presAssocID="{22E55993-F2DF-405D-B169-FAB710A58CCC}" presName="childShape" presStyleCnt="0"/>
      <dgm:spPr/>
    </dgm:pt>
    <dgm:pt modelId="{C926309D-1DC0-443A-AB6A-C22CA4441608}" type="pres">
      <dgm:prSet presAssocID="{45055B1D-07F6-4BCC-BA7F-2C0D6065B22F}" presName="Name13" presStyleLbl="parChTrans1D2" presStyleIdx="0" presStyleCnt="4"/>
      <dgm:spPr/>
    </dgm:pt>
    <dgm:pt modelId="{EF8D8CC7-27E7-49E2-822B-4A2D8B149FEB}" type="pres">
      <dgm:prSet presAssocID="{900FC4B7-33D4-4CED-833D-28ADAC7AFD4C}" presName="childText" presStyleLbl="bgAcc1" presStyleIdx="0" presStyleCnt="4" custScaleX="109169" custScaleY="98314">
        <dgm:presLayoutVars>
          <dgm:bulletEnabled val="1"/>
        </dgm:presLayoutVars>
      </dgm:prSet>
      <dgm:spPr/>
      <dgm:t>
        <a:bodyPr/>
        <a:lstStyle/>
        <a:p>
          <a:endParaRPr lang="en-US"/>
        </a:p>
      </dgm:t>
    </dgm:pt>
    <dgm:pt modelId="{8C96CAD5-318F-4A9A-89D0-71211B5CEBB2}" type="pres">
      <dgm:prSet presAssocID="{51AF5378-9FC5-4439-B0BB-1895ACA7B414}" presName="Name13" presStyleLbl="parChTrans1D2" presStyleIdx="1" presStyleCnt="4"/>
      <dgm:spPr/>
    </dgm:pt>
    <dgm:pt modelId="{21302937-50F6-45EA-B32D-7F53F32109D9}" type="pres">
      <dgm:prSet presAssocID="{8009738A-1542-4305-A60F-DA4B5EBE358E}" presName="childText" presStyleLbl="bgAcc1" presStyleIdx="1" presStyleCnt="4" custScaleX="109169" custScaleY="105409">
        <dgm:presLayoutVars>
          <dgm:bulletEnabled val="1"/>
        </dgm:presLayoutVars>
      </dgm:prSet>
      <dgm:spPr/>
      <dgm:t>
        <a:bodyPr/>
        <a:lstStyle/>
        <a:p>
          <a:endParaRPr lang="en-US"/>
        </a:p>
      </dgm:t>
    </dgm:pt>
    <dgm:pt modelId="{8320C10B-8201-4699-AE63-833DFEA857FC}" type="pres">
      <dgm:prSet presAssocID="{2797F127-A0DE-48B4-A8E2-0795B145B208}" presName="root" presStyleCnt="0"/>
      <dgm:spPr/>
    </dgm:pt>
    <dgm:pt modelId="{067C394A-BD52-4C70-A3FF-A268B0FD27CB}" type="pres">
      <dgm:prSet presAssocID="{2797F127-A0DE-48B4-A8E2-0795B145B208}" presName="rootComposite" presStyleCnt="0"/>
      <dgm:spPr/>
    </dgm:pt>
    <dgm:pt modelId="{215E6864-532C-4229-8804-9E48BFBF7063}" type="pres">
      <dgm:prSet presAssocID="{2797F127-A0DE-48B4-A8E2-0795B145B208}" presName="rootText" presStyleLbl="node1" presStyleIdx="1" presStyleCnt="2" custScaleX="97727" custScaleY="88412"/>
      <dgm:spPr/>
    </dgm:pt>
    <dgm:pt modelId="{C86C1B1D-67A2-4F5F-A240-DACD6F5FA4A7}" type="pres">
      <dgm:prSet presAssocID="{2797F127-A0DE-48B4-A8E2-0795B145B208}" presName="rootConnector" presStyleLbl="node1" presStyleIdx="1" presStyleCnt="2"/>
      <dgm:spPr/>
    </dgm:pt>
    <dgm:pt modelId="{EABAFE61-37E4-43B2-9D26-C71742CC3445}" type="pres">
      <dgm:prSet presAssocID="{2797F127-A0DE-48B4-A8E2-0795B145B208}" presName="childShape" presStyleCnt="0"/>
      <dgm:spPr/>
    </dgm:pt>
    <dgm:pt modelId="{B55D93CE-9E85-4809-A4EC-AD25BE16D075}" type="pres">
      <dgm:prSet presAssocID="{1758DCE4-4FBE-4140-A531-C789F33690B9}" presName="Name13" presStyleLbl="parChTrans1D2" presStyleIdx="2" presStyleCnt="4"/>
      <dgm:spPr/>
    </dgm:pt>
    <dgm:pt modelId="{00CB3C4C-8275-483C-BB20-F9C6F90CEA22}" type="pres">
      <dgm:prSet presAssocID="{B9CAFBC1-4F0B-4A7E-9879-EB770F0722A3}" presName="childText" presStyleLbl="bgAcc1" presStyleIdx="2" presStyleCnt="4" custScaleX="116354" custScaleY="95515">
        <dgm:presLayoutVars>
          <dgm:bulletEnabled val="1"/>
        </dgm:presLayoutVars>
      </dgm:prSet>
      <dgm:spPr/>
      <dgm:t>
        <a:bodyPr/>
        <a:lstStyle/>
        <a:p>
          <a:endParaRPr lang="en-US"/>
        </a:p>
      </dgm:t>
    </dgm:pt>
    <dgm:pt modelId="{FA8DA684-1C62-4EAF-99D2-0723BADF33E5}" type="pres">
      <dgm:prSet presAssocID="{17C77FF7-F70B-4C24-852B-A2D98F6F6BC4}" presName="Name13" presStyleLbl="parChTrans1D2" presStyleIdx="3" presStyleCnt="4"/>
      <dgm:spPr/>
    </dgm:pt>
    <dgm:pt modelId="{139C00E2-8DDE-4659-A144-98D5E6969990}" type="pres">
      <dgm:prSet presAssocID="{4082A472-008F-4962-826A-C73222F39B21}" presName="childText" presStyleLbl="bgAcc1" presStyleIdx="3" presStyleCnt="4" custScaleX="116548" custScaleY="104623">
        <dgm:presLayoutVars>
          <dgm:bulletEnabled val="1"/>
        </dgm:presLayoutVars>
      </dgm:prSet>
      <dgm:spPr/>
      <dgm:t>
        <a:bodyPr/>
        <a:lstStyle/>
        <a:p>
          <a:endParaRPr lang="en-US"/>
        </a:p>
      </dgm:t>
    </dgm:pt>
  </dgm:ptLst>
  <dgm:cxnLst>
    <dgm:cxn modelId="{BDFA64C4-CDAB-476F-90A6-F150DABB16D4}" type="presOf" srcId="{8A40462A-91E3-4FEF-AA74-C5AD55616BBB}" destId="{406AE230-EBD7-4500-90DB-91EF67CE254A}" srcOrd="0" destOrd="0" presId="urn:microsoft.com/office/officeart/2005/8/layout/hierarchy3"/>
    <dgm:cxn modelId="{214A4166-D9C2-4966-A369-BBE3DD1BE661}" type="presOf" srcId="{22E55993-F2DF-405D-B169-FAB710A58CCC}" destId="{342AF423-655C-4292-853A-95C36C7C1F9A}" srcOrd="1" destOrd="0" presId="urn:microsoft.com/office/officeart/2005/8/layout/hierarchy3"/>
    <dgm:cxn modelId="{C698AAF6-2B65-4274-B2A5-8DFC3170A2FA}" type="presOf" srcId="{8009738A-1542-4305-A60F-DA4B5EBE358E}" destId="{21302937-50F6-45EA-B32D-7F53F32109D9}" srcOrd="0" destOrd="0" presId="urn:microsoft.com/office/officeart/2005/8/layout/hierarchy3"/>
    <dgm:cxn modelId="{20331794-8D12-4C03-A7A0-309398DD9160}" srcId="{2797F127-A0DE-48B4-A8E2-0795B145B208}" destId="{B9CAFBC1-4F0B-4A7E-9879-EB770F0722A3}" srcOrd="0" destOrd="0" parTransId="{1758DCE4-4FBE-4140-A531-C789F33690B9}" sibTransId="{0286390E-9D15-4934-8105-93488EA03058}"/>
    <dgm:cxn modelId="{F34285EC-C6C5-4FFF-8E95-09D51D46F654}" type="presOf" srcId="{4082A472-008F-4962-826A-C73222F39B21}" destId="{139C00E2-8DDE-4659-A144-98D5E6969990}" srcOrd="0" destOrd="0" presId="urn:microsoft.com/office/officeart/2005/8/layout/hierarchy3"/>
    <dgm:cxn modelId="{A6E441D6-A875-4E90-A047-E76172B12DDB}" type="presOf" srcId="{B9CAFBC1-4F0B-4A7E-9879-EB770F0722A3}" destId="{00CB3C4C-8275-483C-BB20-F9C6F90CEA22}" srcOrd="0" destOrd="0" presId="urn:microsoft.com/office/officeart/2005/8/layout/hierarchy3"/>
    <dgm:cxn modelId="{EC4E4101-4F7C-4EBE-B1E1-221EFAC9D18E}" srcId="{22E55993-F2DF-405D-B169-FAB710A58CCC}" destId="{900FC4B7-33D4-4CED-833D-28ADAC7AFD4C}" srcOrd="0" destOrd="0" parTransId="{45055B1D-07F6-4BCC-BA7F-2C0D6065B22F}" sibTransId="{969212B3-EF5F-416A-8FCB-6B22966D3A45}"/>
    <dgm:cxn modelId="{AB141B1B-07A1-4FA9-90AC-3B0F4162A694}" type="presOf" srcId="{1758DCE4-4FBE-4140-A531-C789F33690B9}" destId="{B55D93CE-9E85-4809-A4EC-AD25BE16D075}" srcOrd="0" destOrd="0" presId="urn:microsoft.com/office/officeart/2005/8/layout/hierarchy3"/>
    <dgm:cxn modelId="{1DA2CE65-641D-4E62-A6D7-752B3B0DA3A3}" type="presOf" srcId="{2797F127-A0DE-48B4-A8E2-0795B145B208}" destId="{C86C1B1D-67A2-4F5F-A240-DACD6F5FA4A7}" srcOrd="1" destOrd="0" presId="urn:microsoft.com/office/officeart/2005/8/layout/hierarchy3"/>
    <dgm:cxn modelId="{78B996C4-2725-4D48-AD03-0E8A13A264E3}" type="presOf" srcId="{51AF5378-9FC5-4439-B0BB-1895ACA7B414}" destId="{8C96CAD5-318F-4A9A-89D0-71211B5CEBB2}" srcOrd="0" destOrd="0" presId="urn:microsoft.com/office/officeart/2005/8/layout/hierarchy3"/>
    <dgm:cxn modelId="{B3AAE1C0-0C50-40B5-ABC4-A3EAF5F25207}" type="presOf" srcId="{900FC4B7-33D4-4CED-833D-28ADAC7AFD4C}" destId="{EF8D8CC7-27E7-49E2-822B-4A2D8B149FEB}" srcOrd="0" destOrd="0" presId="urn:microsoft.com/office/officeart/2005/8/layout/hierarchy3"/>
    <dgm:cxn modelId="{D7F77F97-849F-4C0A-A777-49EC67A77734}" type="presOf" srcId="{17C77FF7-F70B-4C24-852B-A2D98F6F6BC4}" destId="{FA8DA684-1C62-4EAF-99D2-0723BADF33E5}" srcOrd="0" destOrd="0" presId="urn:microsoft.com/office/officeart/2005/8/layout/hierarchy3"/>
    <dgm:cxn modelId="{DFD762F3-84BF-4AEF-B6BE-15F23CE7AFBC}" type="presOf" srcId="{22E55993-F2DF-405D-B169-FAB710A58CCC}" destId="{BC79A905-7F93-4F32-8170-1442A7F3259C}" srcOrd="0" destOrd="0" presId="urn:microsoft.com/office/officeart/2005/8/layout/hierarchy3"/>
    <dgm:cxn modelId="{609F1548-4968-4CB4-9076-477B0DF2F61A}" srcId="{22E55993-F2DF-405D-B169-FAB710A58CCC}" destId="{8009738A-1542-4305-A60F-DA4B5EBE358E}" srcOrd="1" destOrd="0" parTransId="{51AF5378-9FC5-4439-B0BB-1895ACA7B414}" sibTransId="{80F0D2B5-FE33-4150-B0E9-90E5C05D6B6B}"/>
    <dgm:cxn modelId="{CB2DDE9E-AA0E-43FA-830A-7BBD99C35821}" srcId="{8A40462A-91E3-4FEF-AA74-C5AD55616BBB}" destId="{22E55993-F2DF-405D-B169-FAB710A58CCC}" srcOrd="0" destOrd="0" parTransId="{E0E43E8A-D4DF-44EC-AF00-42493793706D}" sibTransId="{B97EC931-D6A9-4D30-A416-DEDBEF11A549}"/>
    <dgm:cxn modelId="{501D766C-CD57-4347-BE08-4BB346590131}" srcId="{2797F127-A0DE-48B4-A8E2-0795B145B208}" destId="{4082A472-008F-4962-826A-C73222F39B21}" srcOrd="1" destOrd="0" parTransId="{17C77FF7-F70B-4C24-852B-A2D98F6F6BC4}" sibTransId="{EDF3C16D-3BF0-4F15-9594-421DE98F4411}"/>
    <dgm:cxn modelId="{7ED19C30-ED78-46C5-B605-27C3907957B9}" type="presOf" srcId="{45055B1D-07F6-4BCC-BA7F-2C0D6065B22F}" destId="{C926309D-1DC0-443A-AB6A-C22CA4441608}" srcOrd="0" destOrd="0" presId="urn:microsoft.com/office/officeart/2005/8/layout/hierarchy3"/>
    <dgm:cxn modelId="{93A02936-2836-4117-9692-D77FCBC5B1FC}" type="presOf" srcId="{2797F127-A0DE-48B4-A8E2-0795B145B208}" destId="{215E6864-532C-4229-8804-9E48BFBF7063}" srcOrd="0" destOrd="0" presId="urn:microsoft.com/office/officeart/2005/8/layout/hierarchy3"/>
    <dgm:cxn modelId="{E4865B85-8BF9-4DF2-AE63-4A93805AE63F}" srcId="{8A40462A-91E3-4FEF-AA74-C5AD55616BBB}" destId="{2797F127-A0DE-48B4-A8E2-0795B145B208}" srcOrd="1" destOrd="0" parTransId="{9144EE2B-2EB4-44CE-BEC1-E5EB70BFBB3A}" sibTransId="{473A2B0B-6928-4C39-99FF-F8119EE7DCE9}"/>
    <dgm:cxn modelId="{4D4C726C-6E15-422B-ADF0-9B625B617F1E}" type="presParOf" srcId="{406AE230-EBD7-4500-90DB-91EF67CE254A}" destId="{357C4858-CACF-4CB4-8BA9-C58E2F4B6753}" srcOrd="0" destOrd="0" presId="urn:microsoft.com/office/officeart/2005/8/layout/hierarchy3"/>
    <dgm:cxn modelId="{D09D867F-BCA7-42F5-9C3F-E3E54FCC76EE}" type="presParOf" srcId="{357C4858-CACF-4CB4-8BA9-C58E2F4B6753}" destId="{42AC4AD8-4AA3-47A1-8751-A936B2254F52}" srcOrd="0" destOrd="0" presId="urn:microsoft.com/office/officeart/2005/8/layout/hierarchy3"/>
    <dgm:cxn modelId="{DCDB0CDE-978C-472D-AB28-7B8D4330282F}" type="presParOf" srcId="{42AC4AD8-4AA3-47A1-8751-A936B2254F52}" destId="{BC79A905-7F93-4F32-8170-1442A7F3259C}" srcOrd="0" destOrd="0" presId="urn:microsoft.com/office/officeart/2005/8/layout/hierarchy3"/>
    <dgm:cxn modelId="{AF10818E-A1F9-4AC9-BBE4-C1F88E0AC148}" type="presParOf" srcId="{42AC4AD8-4AA3-47A1-8751-A936B2254F52}" destId="{342AF423-655C-4292-853A-95C36C7C1F9A}" srcOrd="1" destOrd="0" presId="urn:microsoft.com/office/officeart/2005/8/layout/hierarchy3"/>
    <dgm:cxn modelId="{1B0153E1-BDF3-4592-8555-62BD4E5335F9}" type="presParOf" srcId="{357C4858-CACF-4CB4-8BA9-C58E2F4B6753}" destId="{A2BB3D63-CD04-4A5F-A170-68C2AF897FF6}" srcOrd="1" destOrd="0" presId="urn:microsoft.com/office/officeart/2005/8/layout/hierarchy3"/>
    <dgm:cxn modelId="{77C39133-0B33-4D12-90A0-6530A4391F25}" type="presParOf" srcId="{A2BB3D63-CD04-4A5F-A170-68C2AF897FF6}" destId="{C926309D-1DC0-443A-AB6A-C22CA4441608}" srcOrd="0" destOrd="0" presId="urn:microsoft.com/office/officeart/2005/8/layout/hierarchy3"/>
    <dgm:cxn modelId="{4B688005-B8DF-4AAA-8268-6E778129180A}" type="presParOf" srcId="{A2BB3D63-CD04-4A5F-A170-68C2AF897FF6}" destId="{EF8D8CC7-27E7-49E2-822B-4A2D8B149FEB}" srcOrd="1" destOrd="0" presId="urn:microsoft.com/office/officeart/2005/8/layout/hierarchy3"/>
    <dgm:cxn modelId="{871402AD-7DB1-46C8-812A-ECFC4F23A35E}" type="presParOf" srcId="{A2BB3D63-CD04-4A5F-A170-68C2AF897FF6}" destId="{8C96CAD5-318F-4A9A-89D0-71211B5CEBB2}" srcOrd="2" destOrd="0" presId="urn:microsoft.com/office/officeart/2005/8/layout/hierarchy3"/>
    <dgm:cxn modelId="{326E87DD-8C4D-47AE-9575-2D1FCA35015E}" type="presParOf" srcId="{A2BB3D63-CD04-4A5F-A170-68C2AF897FF6}" destId="{21302937-50F6-45EA-B32D-7F53F32109D9}" srcOrd="3" destOrd="0" presId="urn:microsoft.com/office/officeart/2005/8/layout/hierarchy3"/>
    <dgm:cxn modelId="{97ABE931-481F-4109-8053-10EE785B335B}" type="presParOf" srcId="{406AE230-EBD7-4500-90DB-91EF67CE254A}" destId="{8320C10B-8201-4699-AE63-833DFEA857FC}" srcOrd="1" destOrd="0" presId="urn:microsoft.com/office/officeart/2005/8/layout/hierarchy3"/>
    <dgm:cxn modelId="{A9C4771D-7E4E-44A5-87AC-E0C36D9D6C86}" type="presParOf" srcId="{8320C10B-8201-4699-AE63-833DFEA857FC}" destId="{067C394A-BD52-4C70-A3FF-A268B0FD27CB}" srcOrd="0" destOrd="0" presId="urn:microsoft.com/office/officeart/2005/8/layout/hierarchy3"/>
    <dgm:cxn modelId="{34172210-15D6-4D02-9737-97FB0F584AF7}" type="presParOf" srcId="{067C394A-BD52-4C70-A3FF-A268B0FD27CB}" destId="{215E6864-532C-4229-8804-9E48BFBF7063}" srcOrd="0" destOrd="0" presId="urn:microsoft.com/office/officeart/2005/8/layout/hierarchy3"/>
    <dgm:cxn modelId="{61DF750A-4308-49FF-94F5-6AD591651EF6}" type="presParOf" srcId="{067C394A-BD52-4C70-A3FF-A268B0FD27CB}" destId="{C86C1B1D-67A2-4F5F-A240-DACD6F5FA4A7}" srcOrd="1" destOrd="0" presId="urn:microsoft.com/office/officeart/2005/8/layout/hierarchy3"/>
    <dgm:cxn modelId="{26A109BA-3D70-4553-8C4F-D154CB433233}" type="presParOf" srcId="{8320C10B-8201-4699-AE63-833DFEA857FC}" destId="{EABAFE61-37E4-43B2-9D26-C71742CC3445}" srcOrd="1" destOrd="0" presId="urn:microsoft.com/office/officeart/2005/8/layout/hierarchy3"/>
    <dgm:cxn modelId="{80B11CED-CADB-409C-8C22-F324FBE92D65}" type="presParOf" srcId="{EABAFE61-37E4-43B2-9D26-C71742CC3445}" destId="{B55D93CE-9E85-4809-A4EC-AD25BE16D075}" srcOrd="0" destOrd="0" presId="urn:microsoft.com/office/officeart/2005/8/layout/hierarchy3"/>
    <dgm:cxn modelId="{0D31DB8F-4086-49E9-A003-15A6414A8AB4}" type="presParOf" srcId="{EABAFE61-37E4-43B2-9D26-C71742CC3445}" destId="{00CB3C4C-8275-483C-BB20-F9C6F90CEA22}" srcOrd="1" destOrd="0" presId="urn:microsoft.com/office/officeart/2005/8/layout/hierarchy3"/>
    <dgm:cxn modelId="{2243474B-98D6-43D9-9572-982888C10D96}" type="presParOf" srcId="{EABAFE61-37E4-43B2-9D26-C71742CC3445}" destId="{FA8DA684-1C62-4EAF-99D2-0723BADF33E5}" srcOrd="2" destOrd="0" presId="urn:microsoft.com/office/officeart/2005/8/layout/hierarchy3"/>
    <dgm:cxn modelId="{09075907-ADAB-47B8-8D25-1A68349548AB}" type="presParOf" srcId="{EABAFE61-37E4-43B2-9D26-C71742CC3445}" destId="{139C00E2-8DDE-4659-A144-98D5E6969990}"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95888CF-6420-43B9-94A9-24AB897F7E2E}"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7204538C-A014-4AF9-A0DA-589E7C0D76EE}">
      <dgm:prSet phldrT="[Text]"/>
      <dgm:spPr/>
      <dgm:t>
        <a:bodyPr/>
        <a:lstStyle/>
        <a:p>
          <a:r>
            <a:rPr lang="en-US" dirty="0" err="1" smtClean="0">
              <a:latin typeface="Aharoni" pitchFamily="2" charset="-79"/>
              <a:cs typeface="Aharoni" pitchFamily="2" charset="-79"/>
            </a:rPr>
            <a:t>Keuntungan</a:t>
          </a:r>
          <a:r>
            <a:rPr lang="en-US" dirty="0" smtClean="0"/>
            <a:t> </a:t>
          </a:r>
          <a:endParaRPr lang="en-US" dirty="0"/>
        </a:p>
      </dgm:t>
    </dgm:pt>
    <dgm:pt modelId="{DC9947F1-36DA-4684-BAF9-066EF5BDF9E0}" type="parTrans" cxnId="{9EB7B29D-D946-412B-A97E-1E85165F7AC3}">
      <dgm:prSet/>
      <dgm:spPr/>
      <dgm:t>
        <a:bodyPr/>
        <a:lstStyle/>
        <a:p>
          <a:endParaRPr lang="en-US"/>
        </a:p>
      </dgm:t>
    </dgm:pt>
    <dgm:pt modelId="{DB1B7397-8156-4638-B2D1-A07E50C56AA8}" type="sibTrans" cxnId="{9EB7B29D-D946-412B-A97E-1E85165F7AC3}">
      <dgm:prSet/>
      <dgm:spPr/>
      <dgm:t>
        <a:bodyPr/>
        <a:lstStyle/>
        <a:p>
          <a:endParaRPr lang="en-US"/>
        </a:p>
      </dgm:t>
    </dgm:pt>
    <dgm:pt modelId="{44C02AE9-DAE2-4058-9C50-A634EE41005E}">
      <dgm:prSet phldrT="[Text]"/>
      <dgm:spPr/>
      <dgm:t>
        <a:bodyPr/>
        <a:lstStyle/>
        <a:p>
          <a:pPr algn="l"/>
          <a:r>
            <a:rPr lang="en-US" dirty="0" smtClean="0"/>
            <a:t>a. </a:t>
          </a:r>
          <a:r>
            <a:rPr lang="id-ID" dirty="0" smtClean="0"/>
            <a:t>Lebih nyaman, sehingga produktivitas meningkat. </a:t>
          </a:r>
          <a:endParaRPr lang="en-US" dirty="0" smtClean="0"/>
        </a:p>
        <a:p>
          <a:pPr algn="l"/>
          <a:r>
            <a:rPr lang="en-US" dirty="0" smtClean="0"/>
            <a:t>b. </a:t>
          </a:r>
          <a:r>
            <a:rPr lang="id-ID" dirty="0" smtClean="0"/>
            <a:t>Terhindarnya dari ketegangan syaraf. </a:t>
          </a:r>
          <a:endParaRPr lang="en-US" dirty="0"/>
        </a:p>
      </dgm:t>
    </dgm:pt>
    <dgm:pt modelId="{8BFC3DE8-D237-4B95-AC7E-D799AEC52A79}" type="parTrans" cxnId="{E5DEEC98-76E1-4156-90DE-4026B816F2EB}">
      <dgm:prSet/>
      <dgm:spPr/>
      <dgm:t>
        <a:bodyPr/>
        <a:lstStyle/>
        <a:p>
          <a:endParaRPr lang="en-US"/>
        </a:p>
      </dgm:t>
    </dgm:pt>
    <dgm:pt modelId="{435526BD-4887-4E35-AB90-1B02F0110DA4}" type="sibTrans" cxnId="{E5DEEC98-76E1-4156-90DE-4026B816F2EB}">
      <dgm:prSet/>
      <dgm:spPr/>
      <dgm:t>
        <a:bodyPr/>
        <a:lstStyle/>
        <a:p>
          <a:endParaRPr lang="en-US"/>
        </a:p>
      </dgm:t>
    </dgm:pt>
    <dgm:pt modelId="{BFF02AC2-19C8-4873-B419-E8E024CE65BD}">
      <dgm:prSet phldrT="[Text]"/>
      <dgm:spPr/>
      <dgm:t>
        <a:bodyPr/>
        <a:lstStyle/>
        <a:p>
          <a:pPr algn="l"/>
          <a:r>
            <a:rPr lang="en-US" dirty="0" smtClean="0"/>
            <a:t>c. </a:t>
          </a:r>
          <a:r>
            <a:rPr lang="id-ID" dirty="0" smtClean="0"/>
            <a:t>Menghindari dari suara gaduh. </a:t>
          </a:r>
          <a:endParaRPr lang="en-US" dirty="0" smtClean="0"/>
        </a:p>
        <a:p>
          <a:pPr algn="ctr"/>
          <a:endParaRPr lang="en-US" dirty="0"/>
        </a:p>
      </dgm:t>
    </dgm:pt>
    <dgm:pt modelId="{067FFF9F-1A06-4BF2-A40A-1D4A10973DF1}" type="parTrans" cxnId="{17F5F458-C87A-4542-A2E4-DBD767048211}">
      <dgm:prSet/>
      <dgm:spPr/>
      <dgm:t>
        <a:bodyPr/>
        <a:lstStyle/>
        <a:p>
          <a:endParaRPr lang="en-US"/>
        </a:p>
      </dgm:t>
    </dgm:pt>
    <dgm:pt modelId="{1469B7EA-5B34-4C6C-8333-C962AC5D8317}" type="sibTrans" cxnId="{17F5F458-C87A-4542-A2E4-DBD767048211}">
      <dgm:prSet/>
      <dgm:spPr/>
      <dgm:t>
        <a:bodyPr/>
        <a:lstStyle/>
        <a:p>
          <a:endParaRPr lang="en-US"/>
        </a:p>
      </dgm:t>
    </dgm:pt>
    <dgm:pt modelId="{048348BE-397D-461A-88C4-292A6E58D43D}">
      <dgm:prSet phldrT="[Text]"/>
      <dgm:spPr/>
      <dgm:t>
        <a:bodyPr/>
        <a:lstStyle/>
        <a:p>
          <a:r>
            <a:rPr lang="en-US" dirty="0" err="1" smtClean="0">
              <a:latin typeface="Aharoni" pitchFamily="2" charset="-79"/>
              <a:cs typeface="Aharoni" pitchFamily="2" charset="-79"/>
            </a:rPr>
            <a:t>Kelemahan</a:t>
          </a:r>
          <a:r>
            <a:rPr lang="en-US" dirty="0" smtClean="0">
              <a:latin typeface="Aharoni" pitchFamily="2" charset="-79"/>
              <a:cs typeface="Aharoni" pitchFamily="2" charset="-79"/>
            </a:rPr>
            <a:t> </a:t>
          </a:r>
          <a:endParaRPr lang="en-US" dirty="0">
            <a:latin typeface="Aharoni" pitchFamily="2" charset="-79"/>
            <a:cs typeface="Aharoni" pitchFamily="2" charset="-79"/>
          </a:endParaRPr>
        </a:p>
      </dgm:t>
    </dgm:pt>
    <dgm:pt modelId="{4EE8D380-B498-485E-9544-5DA6E60F3AAB}" type="parTrans" cxnId="{038E7B17-67D9-400C-A665-8B0B7E8A2DF5}">
      <dgm:prSet/>
      <dgm:spPr/>
      <dgm:t>
        <a:bodyPr/>
        <a:lstStyle/>
        <a:p>
          <a:endParaRPr lang="en-US"/>
        </a:p>
      </dgm:t>
    </dgm:pt>
    <dgm:pt modelId="{F8A15EBC-B254-4452-A55C-8B3A8EAA2DED}" type="sibTrans" cxnId="{038E7B17-67D9-400C-A665-8B0B7E8A2DF5}">
      <dgm:prSet/>
      <dgm:spPr/>
      <dgm:t>
        <a:bodyPr/>
        <a:lstStyle/>
        <a:p>
          <a:endParaRPr lang="en-US"/>
        </a:p>
      </dgm:t>
    </dgm:pt>
    <dgm:pt modelId="{7D2568A8-27A5-4090-91DE-31978A271AD1}">
      <dgm:prSet phldrT="[Text]"/>
      <dgm:spPr/>
      <dgm:t>
        <a:bodyPr/>
        <a:lstStyle/>
        <a:p>
          <a:pPr algn="l"/>
          <a:r>
            <a:rPr lang="en-US" dirty="0" smtClean="0"/>
            <a:t>a. </a:t>
          </a:r>
          <a:r>
            <a:rPr lang="id-ID" dirty="0" smtClean="0"/>
            <a:t>Biaya yang dikeluarkan untuk tata ruang ini lebih besar. </a:t>
          </a:r>
          <a:endParaRPr lang="en-US" dirty="0" smtClean="0"/>
        </a:p>
        <a:p>
          <a:pPr algn="l"/>
          <a:r>
            <a:rPr lang="en-US" dirty="0" smtClean="0"/>
            <a:t>b. </a:t>
          </a:r>
          <a:r>
            <a:rPr lang="id-ID" dirty="0" smtClean="0"/>
            <a:t>Biaya pemeliharaannya lebih besar </a:t>
          </a:r>
          <a:endParaRPr lang="en-US" dirty="0"/>
        </a:p>
      </dgm:t>
    </dgm:pt>
    <dgm:pt modelId="{FB8C40B3-67A9-4D87-BA09-FAAFD83ABEFB}" type="parTrans" cxnId="{FD702C85-AEF7-4FCB-8CBE-1B438FD64F25}">
      <dgm:prSet/>
      <dgm:spPr/>
      <dgm:t>
        <a:bodyPr/>
        <a:lstStyle/>
        <a:p>
          <a:endParaRPr lang="en-US"/>
        </a:p>
      </dgm:t>
    </dgm:pt>
    <dgm:pt modelId="{ABAFB96A-8B59-405F-A106-69BEE1F4086D}" type="sibTrans" cxnId="{FD702C85-AEF7-4FCB-8CBE-1B438FD64F25}">
      <dgm:prSet/>
      <dgm:spPr/>
      <dgm:t>
        <a:bodyPr/>
        <a:lstStyle/>
        <a:p>
          <a:endParaRPr lang="en-US"/>
        </a:p>
      </dgm:t>
    </dgm:pt>
    <dgm:pt modelId="{C4500984-444E-4A7B-8AA4-5BC01D6B7D57}">
      <dgm:prSet phldrT="[Text]"/>
      <dgm:spPr/>
      <dgm:t>
        <a:bodyPr/>
        <a:lstStyle/>
        <a:p>
          <a:pPr algn="l"/>
          <a:r>
            <a:rPr lang="en-US" dirty="0" smtClean="0"/>
            <a:t>c. </a:t>
          </a:r>
          <a:r>
            <a:rPr lang="id-ID" dirty="0" smtClean="0"/>
            <a:t>Memerlukan tenaga ahli khusus untuk memeliharanya. </a:t>
          </a:r>
          <a:endParaRPr lang="en-US" dirty="0"/>
        </a:p>
      </dgm:t>
    </dgm:pt>
    <dgm:pt modelId="{6FC03810-B39D-409A-B9E5-736E2F54DF94}" type="parTrans" cxnId="{8BE8DE7C-62D1-4584-8FFD-4E46AC83D37D}">
      <dgm:prSet/>
      <dgm:spPr/>
      <dgm:t>
        <a:bodyPr/>
        <a:lstStyle/>
        <a:p>
          <a:endParaRPr lang="en-US"/>
        </a:p>
      </dgm:t>
    </dgm:pt>
    <dgm:pt modelId="{9E8AF42C-9EC3-46E6-91BA-C1742BA88476}" type="sibTrans" cxnId="{8BE8DE7C-62D1-4584-8FFD-4E46AC83D37D}">
      <dgm:prSet/>
      <dgm:spPr/>
      <dgm:t>
        <a:bodyPr/>
        <a:lstStyle/>
        <a:p>
          <a:endParaRPr lang="en-US"/>
        </a:p>
      </dgm:t>
    </dgm:pt>
    <dgm:pt modelId="{42B42940-238C-48FF-B9EB-BD8708A3E9BF}" type="pres">
      <dgm:prSet presAssocID="{A95888CF-6420-43B9-94A9-24AB897F7E2E}" presName="diagram" presStyleCnt="0">
        <dgm:presLayoutVars>
          <dgm:chPref val="1"/>
          <dgm:dir/>
          <dgm:animOne val="branch"/>
          <dgm:animLvl val="lvl"/>
          <dgm:resizeHandles/>
        </dgm:presLayoutVars>
      </dgm:prSet>
      <dgm:spPr/>
    </dgm:pt>
    <dgm:pt modelId="{6ED16432-A670-4DB4-8ED9-843F4E43B322}" type="pres">
      <dgm:prSet presAssocID="{7204538C-A014-4AF9-A0DA-589E7C0D76EE}" presName="root" presStyleCnt="0"/>
      <dgm:spPr/>
    </dgm:pt>
    <dgm:pt modelId="{F9485239-D0B1-40A0-B24F-E82623BBC16E}" type="pres">
      <dgm:prSet presAssocID="{7204538C-A014-4AF9-A0DA-589E7C0D76EE}" presName="rootComposite" presStyleCnt="0"/>
      <dgm:spPr/>
    </dgm:pt>
    <dgm:pt modelId="{6FE8A464-A582-46B5-973A-6545BB23FD00}" type="pres">
      <dgm:prSet presAssocID="{7204538C-A014-4AF9-A0DA-589E7C0D76EE}" presName="rootText" presStyleLbl="node1" presStyleIdx="0" presStyleCnt="2"/>
      <dgm:spPr/>
    </dgm:pt>
    <dgm:pt modelId="{1D2E70B3-EA6E-4E56-A217-BEC699871388}" type="pres">
      <dgm:prSet presAssocID="{7204538C-A014-4AF9-A0DA-589E7C0D76EE}" presName="rootConnector" presStyleLbl="node1" presStyleIdx="0" presStyleCnt="2"/>
      <dgm:spPr/>
    </dgm:pt>
    <dgm:pt modelId="{BAC60FBC-2865-4CF7-A688-50720433CA43}" type="pres">
      <dgm:prSet presAssocID="{7204538C-A014-4AF9-A0DA-589E7C0D76EE}" presName="childShape" presStyleCnt="0"/>
      <dgm:spPr/>
    </dgm:pt>
    <dgm:pt modelId="{C14257CE-D548-4B63-9FAB-C50AA164DF62}" type="pres">
      <dgm:prSet presAssocID="{8BFC3DE8-D237-4B95-AC7E-D799AEC52A79}" presName="Name13" presStyleLbl="parChTrans1D2" presStyleIdx="0" presStyleCnt="4"/>
      <dgm:spPr/>
    </dgm:pt>
    <dgm:pt modelId="{BF9B74FB-711E-4190-9B2C-7C1A58DA3E38}" type="pres">
      <dgm:prSet presAssocID="{44C02AE9-DAE2-4058-9C50-A634EE41005E}" presName="childText" presStyleLbl="bgAcc1" presStyleIdx="0" presStyleCnt="4">
        <dgm:presLayoutVars>
          <dgm:bulletEnabled val="1"/>
        </dgm:presLayoutVars>
      </dgm:prSet>
      <dgm:spPr/>
      <dgm:t>
        <a:bodyPr/>
        <a:lstStyle/>
        <a:p>
          <a:endParaRPr lang="en-US"/>
        </a:p>
      </dgm:t>
    </dgm:pt>
    <dgm:pt modelId="{F19DE47E-12CB-46FB-B8D9-053E2750E4CD}" type="pres">
      <dgm:prSet presAssocID="{067FFF9F-1A06-4BF2-A40A-1D4A10973DF1}" presName="Name13" presStyleLbl="parChTrans1D2" presStyleIdx="1" presStyleCnt="4"/>
      <dgm:spPr/>
    </dgm:pt>
    <dgm:pt modelId="{F50D1622-37DC-4DEE-9517-AAAE4BB0E0BD}" type="pres">
      <dgm:prSet presAssocID="{BFF02AC2-19C8-4873-B419-E8E024CE65BD}" presName="childText" presStyleLbl="bgAcc1" presStyleIdx="1" presStyleCnt="4">
        <dgm:presLayoutVars>
          <dgm:bulletEnabled val="1"/>
        </dgm:presLayoutVars>
      </dgm:prSet>
      <dgm:spPr/>
      <dgm:t>
        <a:bodyPr/>
        <a:lstStyle/>
        <a:p>
          <a:endParaRPr lang="en-US"/>
        </a:p>
      </dgm:t>
    </dgm:pt>
    <dgm:pt modelId="{7E8417E5-F359-4C98-A186-ECAC377D62BF}" type="pres">
      <dgm:prSet presAssocID="{048348BE-397D-461A-88C4-292A6E58D43D}" presName="root" presStyleCnt="0"/>
      <dgm:spPr/>
    </dgm:pt>
    <dgm:pt modelId="{3DD2231A-490F-4846-BF28-3232C643E7C1}" type="pres">
      <dgm:prSet presAssocID="{048348BE-397D-461A-88C4-292A6E58D43D}" presName="rootComposite" presStyleCnt="0"/>
      <dgm:spPr/>
    </dgm:pt>
    <dgm:pt modelId="{6870EA80-C063-41DD-8A68-F2957D4DF1D7}" type="pres">
      <dgm:prSet presAssocID="{048348BE-397D-461A-88C4-292A6E58D43D}" presName="rootText" presStyleLbl="node1" presStyleIdx="1" presStyleCnt="2"/>
      <dgm:spPr/>
    </dgm:pt>
    <dgm:pt modelId="{1169F7EF-EDDC-4D8A-BC51-DDFAE0097167}" type="pres">
      <dgm:prSet presAssocID="{048348BE-397D-461A-88C4-292A6E58D43D}" presName="rootConnector" presStyleLbl="node1" presStyleIdx="1" presStyleCnt="2"/>
      <dgm:spPr/>
    </dgm:pt>
    <dgm:pt modelId="{27837DEC-0E5F-4E3A-A555-1D75513ABBFB}" type="pres">
      <dgm:prSet presAssocID="{048348BE-397D-461A-88C4-292A6E58D43D}" presName="childShape" presStyleCnt="0"/>
      <dgm:spPr/>
    </dgm:pt>
    <dgm:pt modelId="{DE7CCF5F-99E1-49FA-99B4-F12812E75E67}" type="pres">
      <dgm:prSet presAssocID="{FB8C40B3-67A9-4D87-BA09-FAAFD83ABEFB}" presName="Name13" presStyleLbl="parChTrans1D2" presStyleIdx="2" presStyleCnt="4"/>
      <dgm:spPr/>
    </dgm:pt>
    <dgm:pt modelId="{A83265A9-BFA6-4B2F-8291-24A8351AC0B9}" type="pres">
      <dgm:prSet presAssocID="{7D2568A8-27A5-4090-91DE-31978A271AD1}" presName="childText" presStyleLbl="bgAcc1" presStyleIdx="2" presStyleCnt="4">
        <dgm:presLayoutVars>
          <dgm:bulletEnabled val="1"/>
        </dgm:presLayoutVars>
      </dgm:prSet>
      <dgm:spPr/>
      <dgm:t>
        <a:bodyPr/>
        <a:lstStyle/>
        <a:p>
          <a:endParaRPr lang="en-US"/>
        </a:p>
      </dgm:t>
    </dgm:pt>
    <dgm:pt modelId="{A6430202-94A5-4288-8D29-35D38EF3FA39}" type="pres">
      <dgm:prSet presAssocID="{6FC03810-B39D-409A-B9E5-736E2F54DF94}" presName="Name13" presStyleLbl="parChTrans1D2" presStyleIdx="3" presStyleCnt="4"/>
      <dgm:spPr/>
    </dgm:pt>
    <dgm:pt modelId="{9BF4EB02-372D-4D63-9556-12670459A082}" type="pres">
      <dgm:prSet presAssocID="{C4500984-444E-4A7B-8AA4-5BC01D6B7D57}" presName="childText" presStyleLbl="bgAcc1" presStyleIdx="3" presStyleCnt="4">
        <dgm:presLayoutVars>
          <dgm:bulletEnabled val="1"/>
        </dgm:presLayoutVars>
      </dgm:prSet>
      <dgm:spPr/>
      <dgm:t>
        <a:bodyPr/>
        <a:lstStyle/>
        <a:p>
          <a:endParaRPr lang="en-US"/>
        </a:p>
      </dgm:t>
    </dgm:pt>
  </dgm:ptLst>
  <dgm:cxnLst>
    <dgm:cxn modelId="{5E3F09E2-FBCF-4FCF-989E-4D8E75CD9AD9}" type="presOf" srcId="{BFF02AC2-19C8-4873-B419-E8E024CE65BD}" destId="{F50D1622-37DC-4DEE-9517-AAAE4BB0E0BD}" srcOrd="0" destOrd="0" presId="urn:microsoft.com/office/officeart/2005/8/layout/hierarchy3"/>
    <dgm:cxn modelId="{9EB7B29D-D946-412B-A97E-1E85165F7AC3}" srcId="{A95888CF-6420-43B9-94A9-24AB897F7E2E}" destId="{7204538C-A014-4AF9-A0DA-589E7C0D76EE}" srcOrd="0" destOrd="0" parTransId="{DC9947F1-36DA-4684-BAF9-066EF5BDF9E0}" sibTransId="{DB1B7397-8156-4638-B2D1-A07E50C56AA8}"/>
    <dgm:cxn modelId="{A912EC79-26B0-4FD1-802F-21558242FC3D}" type="presOf" srcId="{048348BE-397D-461A-88C4-292A6E58D43D}" destId="{1169F7EF-EDDC-4D8A-BC51-DDFAE0097167}" srcOrd="1" destOrd="0" presId="urn:microsoft.com/office/officeart/2005/8/layout/hierarchy3"/>
    <dgm:cxn modelId="{E5DEEC98-76E1-4156-90DE-4026B816F2EB}" srcId="{7204538C-A014-4AF9-A0DA-589E7C0D76EE}" destId="{44C02AE9-DAE2-4058-9C50-A634EE41005E}" srcOrd="0" destOrd="0" parTransId="{8BFC3DE8-D237-4B95-AC7E-D799AEC52A79}" sibTransId="{435526BD-4887-4E35-AB90-1B02F0110DA4}"/>
    <dgm:cxn modelId="{FD702C85-AEF7-4FCB-8CBE-1B438FD64F25}" srcId="{048348BE-397D-461A-88C4-292A6E58D43D}" destId="{7D2568A8-27A5-4090-91DE-31978A271AD1}" srcOrd="0" destOrd="0" parTransId="{FB8C40B3-67A9-4D87-BA09-FAAFD83ABEFB}" sibTransId="{ABAFB96A-8B59-405F-A106-69BEE1F4086D}"/>
    <dgm:cxn modelId="{17F5F458-C87A-4542-A2E4-DBD767048211}" srcId="{7204538C-A014-4AF9-A0DA-589E7C0D76EE}" destId="{BFF02AC2-19C8-4873-B419-E8E024CE65BD}" srcOrd="1" destOrd="0" parTransId="{067FFF9F-1A06-4BF2-A40A-1D4A10973DF1}" sibTransId="{1469B7EA-5B34-4C6C-8333-C962AC5D8317}"/>
    <dgm:cxn modelId="{8BE8DE7C-62D1-4584-8FFD-4E46AC83D37D}" srcId="{048348BE-397D-461A-88C4-292A6E58D43D}" destId="{C4500984-444E-4A7B-8AA4-5BC01D6B7D57}" srcOrd="1" destOrd="0" parTransId="{6FC03810-B39D-409A-B9E5-736E2F54DF94}" sibTransId="{9E8AF42C-9EC3-46E6-91BA-C1742BA88476}"/>
    <dgm:cxn modelId="{038E7B17-67D9-400C-A665-8B0B7E8A2DF5}" srcId="{A95888CF-6420-43B9-94A9-24AB897F7E2E}" destId="{048348BE-397D-461A-88C4-292A6E58D43D}" srcOrd="1" destOrd="0" parTransId="{4EE8D380-B498-485E-9544-5DA6E60F3AAB}" sibTransId="{F8A15EBC-B254-4452-A55C-8B3A8EAA2DED}"/>
    <dgm:cxn modelId="{4708DC6C-B17D-423A-9AE2-1AB2C85F5308}" type="presOf" srcId="{048348BE-397D-461A-88C4-292A6E58D43D}" destId="{6870EA80-C063-41DD-8A68-F2957D4DF1D7}" srcOrd="0" destOrd="0" presId="urn:microsoft.com/office/officeart/2005/8/layout/hierarchy3"/>
    <dgm:cxn modelId="{B10DE568-1A26-47D2-AD99-BF449B745429}" type="presOf" srcId="{7D2568A8-27A5-4090-91DE-31978A271AD1}" destId="{A83265A9-BFA6-4B2F-8291-24A8351AC0B9}" srcOrd="0" destOrd="0" presId="urn:microsoft.com/office/officeart/2005/8/layout/hierarchy3"/>
    <dgm:cxn modelId="{C972D38E-6969-41A1-B45B-A62589CD12D0}" type="presOf" srcId="{067FFF9F-1A06-4BF2-A40A-1D4A10973DF1}" destId="{F19DE47E-12CB-46FB-B8D9-053E2750E4CD}" srcOrd="0" destOrd="0" presId="urn:microsoft.com/office/officeart/2005/8/layout/hierarchy3"/>
    <dgm:cxn modelId="{C54168C2-A485-427E-98E4-68AE2875AB69}" type="presOf" srcId="{A95888CF-6420-43B9-94A9-24AB897F7E2E}" destId="{42B42940-238C-48FF-B9EB-BD8708A3E9BF}" srcOrd="0" destOrd="0" presId="urn:microsoft.com/office/officeart/2005/8/layout/hierarchy3"/>
    <dgm:cxn modelId="{DDAD7A5F-2722-4A36-BD02-D67D56F87A0A}" type="presOf" srcId="{FB8C40B3-67A9-4D87-BA09-FAAFD83ABEFB}" destId="{DE7CCF5F-99E1-49FA-99B4-F12812E75E67}" srcOrd="0" destOrd="0" presId="urn:microsoft.com/office/officeart/2005/8/layout/hierarchy3"/>
    <dgm:cxn modelId="{E2ABB877-8001-4E87-B88E-BAB6B854348E}" type="presOf" srcId="{7204538C-A014-4AF9-A0DA-589E7C0D76EE}" destId="{6FE8A464-A582-46B5-973A-6545BB23FD00}" srcOrd="0" destOrd="0" presId="urn:microsoft.com/office/officeart/2005/8/layout/hierarchy3"/>
    <dgm:cxn modelId="{47A19524-9F99-461D-8B2A-E760B4D0EC54}" type="presOf" srcId="{6FC03810-B39D-409A-B9E5-736E2F54DF94}" destId="{A6430202-94A5-4288-8D29-35D38EF3FA39}" srcOrd="0" destOrd="0" presId="urn:microsoft.com/office/officeart/2005/8/layout/hierarchy3"/>
    <dgm:cxn modelId="{C31249D0-81C9-4E44-ADF1-C4D934E55621}" type="presOf" srcId="{7204538C-A014-4AF9-A0DA-589E7C0D76EE}" destId="{1D2E70B3-EA6E-4E56-A217-BEC699871388}" srcOrd="1" destOrd="0" presId="urn:microsoft.com/office/officeart/2005/8/layout/hierarchy3"/>
    <dgm:cxn modelId="{FA67C8A5-DF97-4D8C-9052-B385EA14E6EE}" type="presOf" srcId="{8BFC3DE8-D237-4B95-AC7E-D799AEC52A79}" destId="{C14257CE-D548-4B63-9FAB-C50AA164DF62}" srcOrd="0" destOrd="0" presId="urn:microsoft.com/office/officeart/2005/8/layout/hierarchy3"/>
    <dgm:cxn modelId="{519DCCFE-4307-4700-A935-21395E4E73F1}" type="presOf" srcId="{44C02AE9-DAE2-4058-9C50-A634EE41005E}" destId="{BF9B74FB-711E-4190-9B2C-7C1A58DA3E38}" srcOrd="0" destOrd="0" presId="urn:microsoft.com/office/officeart/2005/8/layout/hierarchy3"/>
    <dgm:cxn modelId="{2A675840-EB79-4072-B2D0-7DF6EE681E7F}" type="presOf" srcId="{C4500984-444E-4A7B-8AA4-5BC01D6B7D57}" destId="{9BF4EB02-372D-4D63-9556-12670459A082}" srcOrd="0" destOrd="0" presId="urn:microsoft.com/office/officeart/2005/8/layout/hierarchy3"/>
    <dgm:cxn modelId="{3D62C6C7-009B-4DB8-8D18-D09C0C48517A}" type="presParOf" srcId="{42B42940-238C-48FF-B9EB-BD8708A3E9BF}" destId="{6ED16432-A670-4DB4-8ED9-843F4E43B322}" srcOrd="0" destOrd="0" presId="urn:microsoft.com/office/officeart/2005/8/layout/hierarchy3"/>
    <dgm:cxn modelId="{BB6E9A1E-EE4F-475C-967A-663CA3552CC9}" type="presParOf" srcId="{6ED16432-A670-4DB4-8ED9-843F4E43B322}" destId="{F9485239-D0B1-40A0-B24F-E82623BBC16E}" srcOrd="0" destOrd="0" presId="urn:microsoft.com/office/officeart/2005/8/layout/hierarchy3"/>
    <dgm:cxn modelId="{FCC8B81F-B4B6-471B-BAC1-4A1C6C33042E}" type="presParOf" srcId="{F9485239-D0B1-40A0-B24F-E82623BBC16E}" destId="{6FE8A464-A582-46B5-973A-6545BB23FD00}" srcOrd="0" destOrd="0" presId="urn:microsoft.com/office/officeart/2005/8/layout/hierarchy3"/>
    <dgm:cxn modelId="{28DE7649-E061-47C3-848B-49F757F3EF5E}" type="presParOf" srcId="{F9485239-D0B1-40A0-B24F-E82623BBC16E}" destId="{1D2E70B3-EA6E-4E56-A217-BEC699871388}" srcOrd="1" destOrd="0" presId="urn:microsoft.com/office/officeart/2005/8/layout/hierarchy3"/>
    <dgm:cxn modelId="{C015F1F6-9C72-47F1-9174-89CD857DC63F}" type="presParOf" srcId="{6ED16432-A670-4DB4-8ED9-843F4E43B322}" destId="{BAC60FBC-2865-4CF7-A688-50720433CA43}" srcOrd="1" destOrd="0" presId="urn:microsoft.com/office/officeart/2005/8/layout/hierarchy3"/>
    <dgm:cxn modelId="{A5F4B755-F2D8-4FA2-AB87-C2B52DC0A91F}" type="presParOf" srcId="{BAC60FBC-2865-4CF7-A688-50720433CA43}" destId="{C14257CE-D548-4B63-9FAB-C50AA164DF62}" srcOrd="0" destOrd="0" presId="urn:microsoft.com/office/officeart/2005/8/layout/hierarchy3"/>
    <dgm:cxn modelId="{70D7E6D4-E055-459A-AAA0-DFE2EB6F2B01}" type="presParOf" srcId="{BAC60FBC-2865-4CF7-A688-50720433CA43}" destId="{BF9B74FB-711E-4190-9B2C-7C1A58DA3E38}" srcOrd="1" destOrd="0" presId="urn:microsoft.com/office/officeart/2005/8/layout/hierarchy3"/>
    <dgm:cxn modelId="{197496AF-9EBF-4827-83AE-2A367D8CC46E}" type="presParOf" srcId="{BAC60FBC-2865-4CF7-A688-50720433CA43}" destId="{F19DE47E-12CB-46FB-B8D9-053E2750E4CD}" srcOrd="2" destOrd="0" presId="urn:microsoft.com/office/officeart/2005/8/layout/hierarchy3"/>
    <dgm:cxn modelId="{02E05E58-D9FF-44D9-99B0-3032C2A361FC}" type="presParOf" srcId="{BAC60FBC-2865-4CF7-A688-50720433CA43}" destId="{F50D1622-37DC-4DEE-9517-AAAE4BB0E0BD}" srcOrd="3" destOrd="0" presId="urn:microsoft.com/office/officeart/2005/8/layout/hierarchy3"/>
    <dgm:cxn modelId="{1A4FFA09-5AA7-41C9-BDB3-F781AAB57470}" type="presParOf" srcId="{42B42940-238C-48FF-B9EB-BD8708A3E9BF}" destId="{7E8417E5-F359-4C98-A186-ECAC377D62BF}" srcOrd="1" destOrd="0" presId="urn:microsoft.com/office/officeart/2005/8/layout/hierarchy3"/>
    <dgm:cxn modelId="{612C80AF-2983-488E-AA19-CB1B6DE409A5}" type="presParOf" srcId="{7E8417E5-F359-4C98-A186-ECAC377D62BF}" destId="{3DD2231A-490F-4846-BF28-3232C643E7C1}" srcOrd="0" destOrd="0" presId="urn:microsoft.com/office/officeart/2005/8/layout/hierarchy3"/>
    <dgm:cxn modelId="{2E70B5E5-BCB5-4CF7-BA5C-02D4DC0A9931}" type="presParOf" srcId="{3DD2231A-490F-4846-BF28-3232C643E7C1}" destId="{6870EA80-C063-41DD-8A68-F2957D4DF1D7}" srcOrd="0" destOrd="0" presId="urn:microsoft.com/office/officeart/2005/8/layout/hierarchy3"/>
    <dgm:cxn modelId="{53397667-536C-45DE-8EDA-0940BB50587D}" type="presParOf" srcId="{3DD2231A-490F-4846-BF28-3232C643E7C1}" destId="{1169F7EF-EDDC-4D8A-BC51-DDFAE0097167}" srcOrd="1" destOrd="0" presId="urn:microsoft.com/office/officeart/2005/8/layout/hierarchy3"/>
    <dgm:cxn modelId="{F9257801-7B7E-4A33-B976-2C4B98BD7D00}" type="presParOf" srcId="{7E8417E5-F359-4C98-A186-ECAC377D62BF}" destId="{27837DEC-0E5F-4E3A-A555-1D75513ABBFB}" srcOrd="1" destOrd="0" presId="urn:microsoft.com/office/officeart/2005/8/layout/hierarchy3"/>
    <dgm:cxn modelId="{548C1B26-A648-4386-8DA0-E55679D45351}" type="presParOf" srcId="{27837DEC-0E5F-4E3A-A555-1D75513ABBFB}" destId="{DE7CCF5F-99E1-49FA-99B4-F12812E75E67}" srcOrd="0" destOrd="0" presId="urn:microsoft.com/office/officeart/2005/8/layout/hierarchy3"/>
    <dgm:cxn modelId="{3B3EC767-87CC-4539-99AA-6BF54546DFE4}" type="presParOf" srcId="{27837DEC-0E5F-4E3A-A555-1D75513ABBFB}" destId="{A83265A9-BFA6-4B2F-8291-24A8351AC0B9}" srcOrd="1" destOrd="0" presId="urn:microsoft.com/office/officeart/2005/8/layout/hierarchy3"/>
    <dgm:cxn modelId="{C740BDE3-EFAA-4929-9D6C-5EBD0BA79F37}" type="presParOf" srcId="{27837DEC-0E5F-4E3A-A555-1D75513ABBFB}" destId="{A6430202-94A5-4288-8D29-35D38EF3FA39}" srcOrd="2" destOrd="0" presId="urn:microsoft.com/office/officeart/2005/8/layout/hierarchy3"/>
    <dgm:cxn modelId="{68C23F31-65F3-41BF-930C-68EC63373B29}" type="presParOf" srcId="{27837DEC-0E5F-4E3A-A555-1D75513ABBFB}" destId="{9BF4EB02-372D-4D63-9556-12670459A082}" srcOrd="3"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84E02B-1A8C-46E5-9E33-C8A821A5F6EA}">
      <dsp:nvSpPr>
        <dsp:cNvPr id="0" name=""/>
        <dsp:cNvSpPr/>
      </dsp:nvSpPr>
      <dsp:spPr>
        <a:xfrm>
          <a:off x="0" y="76205"/>
          <a:ext cx="8229600" cy="14143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US" sz="1900" kern="1200" dirty="0" smtClean="0"/>
            <a:t>1. </a:t>
          </a:r>
          <a:r>
            <a:rPr lang="en-US" sz="1900" kern="1200" dirty="0" err="1" smtClean="0"/>
            <a:t>Suatu</a:t>
          </a:r>
          <a:r>
            <a:rPr lang="en-US" sz="1900" kern="1200" dirty="0" smtClean="0"/>
            <a:t> </a:t>
          </a:r>
          <a:r>
            <a:rPr lang="en-US" sz="1900" kern="1200" dirty="0" err="1" smtClean="0"/>
            <a:t>tata</a:t>
          </a:r>
          <a:r>
            <a:rPr lang="en-US" sz="1900" kern="1200" dirty="0" smtClean="0"/>
            <a:t> </a:t>
          </a:r>
          <a:r>
            <a:rPr lang="en-US" sz="1900" kern="1200" dirty="0" err="1" smtClean="0"/>
            <a:t>ruang</a:t>
          </a:r>
          <a:r>
            <a:rPr lang="en-US" sz="1900" kern="1200" dirty="0" smtClean="0"/>
            <a:t> </a:t>
          </a:r>
          <a:r>
            <a:rPr lang="en-US" sz="1900" kern="1200" dirty="0" err="1" smtClean="0"/>
            <a:t>kantor</a:t>
          </a:r>
          <a:r>
            <a:rPr lang="en-US" sz="1900" kern="1200" dirty="0" smtClean="0"/>
            <a:t> yang </a:t>
          </a:r>
          <a:r>
            <a:rPr lang="en-US" sz="1900" kern="1200" dirty="0" err="1" smtClean="0"/>
            <a:t>direncanakan</a:t>
          </a:r>
          <a:r>
            <a:rPr lang="en-US" sz="1900" kern="1200" dirty="0" smtClean="0"/>
            <a:t> </a:t>
          </a:r>
          <a:r>
            <a:rPr lang="en-US" sz="1900" kern="1200" dirty="0" err="1" smtClean="0"/>
            <a:t>dengan</a:t>
          </a:r>
          <a:r>
            <a:rPr lang="en-US" sz="1900" kern="1200" dirty="0" smtClean="0"/>
            <a:t> </a:t>
          </a:r>
          <a:r>
            <a:rPr lang="en-US" sz="1900" kern="1200" dirty="0" err="1" smtClean="0"/>
            <a:t>baik</a:t>
          </a:r>
          <a:r>
            <a:rPr lang="en-US" sz="1900" kern="1200" dirty="0" smtClean="0"/>
            <a:t> </a:t>
          </a:r>
          <a:r>
            <a:rPr lang="en-US" sz="1900" kern="1200" dirty="0" err="1" smtClean="0"/>
            <a:t>membantu</a:t>
          </a:r>
          <a:r>
            <a:rPr lang="en-US" sz="1900" kern="1200" dirty="0" smtClean="0"/>
            <a:t> </a:t>
          </a:r>
          <a:r>
            <a:rPr lang="en-US" sz="1900" kern="1200" dirty="0" err="1" smtClean="0"/>
            <a:t>dalam</a:t>
          </a:r>
          <a:r>
            <a:rPr lang="en-US" sz="1900" kern="1200" dirty="0" smtClean="0"/>
            <a:t> </a:t>
          </a:r>
          <a:r>
            <a:rPr lang="en-US" sz="1900" kern="1200" dirty="0" err="1" smtClean="0"/>
            <a:t>efisiensi</a:t>
          </a:r>
          <a:r>
            <a:rPr lang="en-US" sz="1900" kern="1200" dirty="0" smtClean="0"/>
            <a:t> </a:t>
          </a:r>
          <a:r>
            <a:rPr lang="en-US" sz="1900" kern="1200" dirty="0" err="1" smtClean="0"/>
            <a:t>pekerjaan</a:t>
          </a:r>
          <a:r>
            <a:rPr lang="en-US" sz="1900" kern="1200" dirty="0" smtClean="0"/>
            <a:t> yang </a:t>
          </a:r>
          <a:r>
            <a:rPr lang="en-US" sz="1900" kern="1200" dirty="0" err="1" smtClean="0"/>
            <a:t>dilakuka</a:t>
          </a:r>
          <a:endParaRPr lang="en-US" sz="1900" kern="1200" dirty="0" smtClean="0"/>
        </a:p>
        <a:p>
          <a:pPr lvl="0" algn="l" defTabSz="844550">
            <a:lnSpc>
              <a:spcPct val="90000"/>
            </a:lnSpc>
            <a:spcBef>
              <a:spcPct val="0"/>
            </a:spcBef>
            <a:spcAft>
              <a:spcPct val="35000"/>
            </a:spcAft>
          </a:pPr>
          <a:r>
            <a:rPr lang="en-US" sz="1900" kern="1200" dirty="0" smtClean="0"/>
            <a:t>2. </a:t>
          </a:r>
          <a:r>
            <a:rPr lang="en-US" sz="1900" kern="1200" dirty="0" err="1" smtClean="0"/>
            <a:t>Penghematan-penghematan</a:t>
          </a:r>
          <a:r>
            <a:rPr lang="en-US" sz="1900" kern="1200" dirty="0" smtClean="0"/>
            <a:t> </a:t>
          </a:r>
          <a:r>
            <a:rPr lang="en-US" sz="1900" kern="1200" dirty="0" err="1" smtClean="0"/>
            <a:t>berasal</a:t>
          </a:r>
          <a:r>
            <a:rPr lang="en-US" sz="1900" kern="1200" dirty="0" smtClean="0"/>
            <a:t> </a:t>
          </a:r>
          <a:r>
            <a:rPr lang="en-US" sz="1900" kern="1200" dirty="0" err="1" smtClean="0"/>
            <a:t>dari</a:t>
          </a:r>
          <a:r>
            <a:rPr lang="en-US" sz="1900" kern="1200" dirty="0" smtClean="0"/>
            <a:t> </a:t>
          </a:r>
          <a:r>
            <a:rPr lang="en-US" sz="1900" kern="1200" dirty="0" err="1" smtClean="0"/>
            <a:t>ruang</a:t>
          </a:r>
          <a:r>
            <a:rPr lang="en-US" sz="1900" kern="1200" dirty="0" smtClean="0"/>
            <a:t> </a:t>
          </a:r>
          <a:r>
            <a:rPr lang="en-US" sz="1900" kern="1200" dirty="0" err="1" smtClean="0"/>
            <a:t>lantai</a:t>
          </a:r>
          <a:r>
            <a:rPr lang="en-US" sz="1900" kern="1200" dirty="0" smtClean="0"/>
            <a:t> yang </a:t>
          </a:r>
          <a:r>
            <a:rPr lang="en-US" sz="1900" kern="1200" dirty="0" err="1" smtClean="0"/>
            <a:t>tepat</a:t>
          </a:r>
          <a:endParaRPr lang="en-US" sz="1900" kern="1200" dirty="0"/>
        </a:p>
      </dsp:txBody>
      <dsp:txXfrm>
        <a:off x="1787356" y="76205"/>
        <a:ext cx="6442243" cy="1414363"/>
      </dsp:txXfrm>
    </dsp:sp>
    <dsp:sp modelId="{C9B19653-AFCF-4252-958E-C730386950E6}">
      <dsp:nvSpPr>
        <dsp:cNvPr id="0" name=""/>
        <dsp:cNvSpPr/>
      </dsp:nvSpPr>
      <dsp:spPr>
        <a:xfrm>
          <a:off x="252396" y="195165"/>
          <a:ext cx="1424000" cy="1024033"/>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4000" r="-4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F271DE78-C5F9-4BB1-B522-07C45370C45D}">
      <dsp:nvSpPr>
        <dsp:cNvPr id="0" name=""/>
        <dsp:cNvSpPr/>
      </dsp:nvSpPr>
      <dsp:spPr>
        <a:xfrm>
          <a:off x="0" y="1555799"/>
          <a:ext cx="8229600" cy="14143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US" sz="1900" kern="1200" dirty="0" smtClean="0"/>
            <a:t>3. </a:t>
          </a:r>
          <a:r>
            <a:rPr lang="en-US" sz="1900" kern="1200" dirty="0" err="1" smtClean="0"/>
            <a:t>Pengawasan</a:t>
          </a:r>
          <a:r>
            <a:rPr lang="en-US" sz="1900" kern="1200" dirty="0" smtClean="0"/>
            <a:t> </a:t>
          </a:r>
          <a:r>
            <a:rPr lang="en-US" sz="1900" kern="1200" dirty="0" err="1" smtClean="0"/>
            <a:t>dapat</a:t>
          </a:r>
          <a:r>
            <a:rPr lang="en-US" sz="1900" kern="1200" dirty="0" smtClean="0"/>
            <a:t> </a:t>
          </a:r>
          <a:r>
            <a:rPr lang="en-US" sz="1900" kern="1200" dirty="0" err="1" smtClean="0"/>
            <a:t>dipermudah</a:t>
          </a:r>
          <a:endParaRPr lang="en-US" sz="1900" kern="1200" dirty="0" smtClean="0"/>
        </a:p>
        <a:p>
          <a:pPr lvl="0" algn="l" defTabSz="844550">
            <a:lnSpc>
              <a:spcPct val="90000"/>
            </a:lnSpc>
            <a:spcBef>
              <a:spcPct val="0"/>
            </a:spcBef>
            <a:spcAft>
              <a:spcPct val="35000"/>
            </a:spcAft>
          </a:pPr>
          <a:r>
            <a:rPr lang="en-US" sz="1900" kern="1200" dirty="0" smtClean="0"/>
            <a:t>4. </a:t>
          </a:r>
          <a:r>
            <a:rPr lang="en-US" sz="1900" kern="1200" dirty="0" err="1" smtClean="0"/>
            <a:t>Hubungan</a:t>
          </a:r>
          <a:r>
            <a:rPr lang="en-US" sz="1900" kern="1200" dirty="0" smtClean="0"/>
            <a:t> </a:t>
          </a:r>
          <a:r>
            <a:rPr lang="en-US" sz="1900" kern="1200" dirty="0" err="1" smtClean="0"/>
            <a:t>dapat</a:t>
          </a:r>
          <a:r>
            <a:rPr lang="en-US" sz="1900" kern="1200" dirty="0" smtClean="0"/>
            <a:t> </a:t>
          </a:r>
          <a:r>
            <a:rPr lang="en-US" sz="1900" kern="1200" dirty="0" err="1" smtClean="0"/>
            <a:t>dipercepat</a:t>
          </a:r>
          <a:r>
            <a:rPr lang="en-US" sz="1900" kern="1200" dirty="0" smtClean="0"/>
            <a:t> </a:t>
          </a:r>
        </a:p>
        <a:p>
          <a:pPr lvl="0" algn="l" defTabSz="844550">
            <a:lnSpc>
              <a:spcPct val="90000"/>
            </a:lnSpc>
            <a:spcBef>
              <a:spcPct val="0"/>
            </a:spcBef>
            <a:spcAft>
              <a:spcPct val="35000"/>
            </a:spcAft>
          </a:pPr>
          <a:r>
            <a:rPr lang="en-US" sz="1900" kern="1200" dirty="0" smtClean="0"/>
            <a:t>5. </a:t>
          </a:r>
          <a:r>
            <a:rPr lang="en-US" sz="1900" kern="1200" dirty="0" err="1" smtClean="0"/>
            <a:t>Perlengkapan</a:t>
          </a:r>
          <a:r>
            <a:rPr lang="en-US" sz="1900" kern="1200" dirty="0" smtClean="0"/>
            <a:t> </a:t>
          </a:r>
          <a:r>
            <a:rPr lang="en-US" sz="1900" kern="1200" dirty="0" err="1" smtClean="0"/>
            <a:t>dan</a:t>
          </a:r>
          <a:r>
            <a:rPr lang="en-US" sz="1900" kern="1200" dirty="0" smtClean="0"/>
            <a:t> </a:t>
          </a:r>
          <a:r>
            <a:rPr lang="en-US" sz="1900" kern="1200" dirty="0" err="1" smtClean="0"/>
            <a:t>mesin</a:t>
          </a:r>
          <a:r>
            <a:rPr lang="en-US" sz="1900" kern="1200" dirty="0" smtClean="0"/>
            <a:t> </a:t>
          </a:r>
          <a:r>
            <a:rPr lang="en-US" sz="1900" kern="1200" dirty="0" err="1" smtClean="0"/>
            <a:t>kantor</a:t>
          </a:r>
          <a:r>
            <a:rPr lang="en-US" sz="1900" kern="1200" dirty="0" smtClean="0"/>
            <a:t> </a:t>
          </a:r>
          <a:r>
            <a:rPr lang="en-US" sz="1900" kern="1200" dirty="0" err="1" smtClean="0"/>
            <a:t>dapat</a:t>
          </a:r>
          <a:r>
            <a:rPr lang="en-US" sz="1900" kern="1200" dirty="0" smtClean="0"/>
            <a:t> </a:t>
          </a:r>
          <a:r>
            <a:rPr lang="en-US" sz="1900" kern="1200" dirty="0" err="1" smtClean="0"/>
            <a:t>dipergunakan</a:t>
          </a:r>
          <a:r>
            <a:rPr lang="en-US" sz="1900" kern="1200" dirty="0" smtClean="0"/>
            <a:t> </a:t>
          </a:r>
          <a:r>
            <a:rPr lang="en-US" sz="1900" kern="1200" dirty="0" err="1" smtClean="0"/>
            <a:t>dengan</a:t>
          </a:r>
          <a:r>
            <a:rPr lang="en-US" sz="1900" kern="1200" dirty="0" smtClean="0"/>
            <a:t> </a:t>
          </a:r>
          <a:r>
            <a:rPr lang="en-US" sz="1900" kern="1200" dirty="0" err="1" smtClean="0"/>
            <a:t>baik</a:t>
          </a:r>
          <a:endParaRPr lang="en-US" sz="1900" kern="1200" dirty="0"/>
        </a:p>
      </dsp:txBody>
      <dsp:txXfrm>
        <a:off x="1787356" y="1555799"/>
        <a:ext cx="6442243" cy="1414363"/>
      </dsp:txXfrm>
    </dsp:sp>
    <dsp:sp modelId="{D558AE66-0CCF-4F81-9E11-978E44EE1EC4}">
      <dsp:nvSpPr>
        <dsp:cNvPr id="0" name=""/>
        <dsp:cNvSpPr/>
      </dsp:nvSpPr>
      <dsp:spPr>
        <a:xfrm>
          <a:off x="228604" y="1676399"/>
          <a:ext cx="1471584" cy="1173163"/>
        </a:xfrm>
        <a:prstGeom prst="roundRect">
          <a:avLst>
            <a:gd name="adj" fmla="val 1000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000" r="-2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3A6C9B7-46FF-4AAA-9395-B0DD2394FED4}">
      <dsp:nvSpPr>
        <dsp:cNvPr id="0" name=""/>
        <dsp:cNvSpPr/>
      </dsp:nvSpPr>
      <dsp:spPr>
        <a:xfrm>
          <a:off x="0" y="3111599"/>
          <a:ext cx="8229600" cy="141436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l" defTabSz="844550">
            <a:lnSpc>
              <a:spcPct val="90000"/>
            </a:lnSpc>
            <a:spcBef>
              <a:spcPct val="0"/>
            </a:spcBef>
            <a:spcAft>
              <a:spcPct val="35000"/>
            </a:spcAft>
          </a:pPr>
          <a:r>
            <a:rPr lang="en-US" sz="1900" kern="1200" dirty="0" smtClean="0"/>
            <a:t>6. Dari </a:t>
          </a:r>
          <a:r>
            <a:rPr lang="en-US" sz="1900" kern="1200" dirty="0" err="1" smtClean="0"/>
            <a:t>sudut</a:t>
          </a:r>
          <a:r>
            <a:rPr lang="en-US" sz="1900" kern="1200" dirty="0" smtClean="0"/>
            <a:t> </a:t>
          </a:r>
          <a:r>
            <a:rPr lang="en-US" sz="1900" kern="1200" dirty="0" err="1" smtClean="0"/>
            <a:t>pandang</a:t>
          </a:r>
          <a:r>
            <a:rPr lang="en-US" sz="1900" kern="1200" dirty="0" smtClean="0"/>
            <a:t> </a:t>
          </a:r>
          <a:r>
            <a:rPr lang="en-US" sz="1900" kern="1200" dirty="0" err="1" smtClean="0"/>
            <a:t>pegawai</a:t>
          </a:r>
          <a:r>
            <a:rPr lang="en-US" sz="1900" kern="1200" dirty="0" smtClean="0"/>
            <a:t> </a:t>
          </a:r>
          <a:r>
            <a:rPr lang="en-US" sz="1900" kern="1200" dirty="0" err="1" smtClean="0"/>
            <a:t>tata</a:t>
          </a:r>
          <a:r>
            <a:rPr lang="en-US" sz="1900" kern="1200" dirty="0" smtClean="0"/>
            <a:t> </a:t>
          </a:r>
          <a:r>
            <a:rPr lang="en-US" sz="1900" kern="1200" dirty="0" err="1" smtClean="0"/>
            <a:t>ruang</a:t>
          </a:r>
          <a:r>
            <a:rPr lang="en-US" sz="1900" kern="1200" dirty="0" smtClean="0"/>
            <a:t> yang </a:t>
          </a:r>
          <a:r>
            <a:rPr lang="en-US" sz="1900" kern="1200" dirty="0" err="1" smtClean="0"/>
            <a:t>baik</a:t>
          </a:r>
          <a:r>
            <a:rPr lang="en-US" sz="1900" kern="1200" dirty="0" smtClean="0"/>
            <a:t> </a:t>
          </a:r>
          <a:r>
            <a:rPr lang="en-US" sz="1900" kern="1200" dirty="0" err="1" smtClean="0"/>
            <a:t>dapat</a:t>
          </a:r>
          <a:r>
            <a:rPr lang="en-US" sz="1900" kern="1200" dirty="0" smtClean="0"/>
            <a:t> </a:t>
          </a:r>
          <a:r>
            <a:rPr lang="en-US" sz="1900" kern="1200" dirty="0" err="1" smtClean="0"/>
            <a:t>menimbulkan</a:t>
          </a:r>
          <a:r>
            <a:rPr lang="en-US" sz="1900" kern="1200" dirty="0" smtClean="0"/>
            <a:t> </a:t>
          </a:r>
          <a:r>
            <a:rPr lang="en-US" sz="1900" kern="1200" dirty="0" err="1" smtClean="0"/>
            <a:t>kesenangan</a:t>
          </a:r>
          <a:r>
            <a:rPr lang="en-US" sz="1900" kern="1200" dirty="0" smtClean="0"/>
            <a:t> </a:t>
          </a:r>
        </a:p>
        <a:p>
          <a:pPr lvl="0" algn="l" defTabSz="844550">
            <a:lnSpc>
              <a:spcPct val="90000"/>
            </a:lnSpc>
            <a:spcBef>
              <a:spcPct val="0"/>
            </a:spcBef>
            <a:spcAft>
              <a:spcPct val="35000"/>
            </a:spcAft>
          </a:pPr>
          <a:r>
            <a:rPr lang="en-US" sz="1900" kern="1200" dirty="0" smtClean="0"/>
            <a:t>7. </a:t>
          </a:r>
          <a:r>
            <a:rPr lang="en-US" sz="1900" kern="1200" dirty="0" err="1" smtClean="0"/>
            <a:t>Arus</a:t>
          </a:r>
          <a:r>
            <a:rPr lang="en-US" sz="1900" kern="1200" dirty="0" smtClean="0"/>
            <a:t> </a:t>
          </a:r>
          <a:r>
            <a:rPr lang="en-US" sz="1900" kern="1200" dirty="0" err="1" smtClean="0"/>
            <a:t>pekerjaan</a:t>
          </a:r>
          <a:r>
            <a:rPr lang="en-US" sz="1900" kern="1200" dirty="0" smtClean="0"/>
            <a:t> </a:t>
          </a:r>
          <a:r>
            <a:rPr lang="en-US" sz="1900" kern="1200" dirty="0" err="1" smtClean="0"/>
            <a:t>menjadi</a:t>
          </a:r>
          <a:r>
            <a:rPr lang="en-US" sz="1900" kern="1200" dirty="0" smtClean="0"/>
            <a:t> </a:t>
          </a:r>
          <a:r>
            <a:rPr lang="en-US" sz="1900" kern="1200" dirty="0" err="1" smtClean="0"/>
            <a:t>lebih</a:t>
          </a:r>
          <a:r>
            <a:rPr lang="en-US" sz="1900" kern="1200" dirty="0" smtClean="0"/>
            <a:t> </a:t>
          </a:r>
          <a:r>
            <a:rPr lang="en-US" sz="1900" kern="1200" dirty="0" err="1" smtClean="0"/>
            <a:t>lancar</a:t>
          </a:r>
          <a:endParaRPr lang="en-US" sz="1900" kern="1200" dirty="0" smtClean="0"/>
        </a:p>
        <a:p>
          <a:pPr lvl="0" algn="l" defTabSz="844550">
            <a:lnSpc>
              <a:spcPct val="90000"/>
            </a:lnSpc>
            <a:spcBef>
              <a:spcPct val="0"/>
            </a:spcBef>
            <a:spcAft>
              <a:spcPct val="35000"/>
            </a:spcAft>
          </a:pPr>
          <a:endParaRPr lang="en-US" sz="1900" kern="1200" dirty="0"/>
        </a:p>
      </dsp:txBody>
      <dsp:txXfrm>
        <a:off x="1787356" y="3111599"/>
        <a:ext cx="6442243" cy="1414363"/>
      </dsp:txXfrm>
    </dsp:sp>
    <dsp:sp modelId="{BB78FEFB-A9D0-4651-9C7B-3C95F426FC85}">
      <dsp:nvSpPr>
        <dsp:cNvPr id="0" name=""/>
        <dsp:cNvSpPr/>
      </dsp:nvSpPr>
      <dsp:spPr>
        <a:xfrm>
          <a:off x="228604" y="3191873"/>
          <a:ext cx="1471584" cy="1253816"/>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Lst>
          </a:blip>
          <a:srcRect/>
          <a:stretch>
            <a:fillRect l="-30000" r="-30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DE5D4F-75C2-47CF-9B35-A848EF986542}">
      <dsp:nvSpPr>
        <dsp:cNvPr id="0" name=""/>
        <dsp:cNvSpPr/>
      </dsp:nvSpPr>
      <dsp:spPr>
        <a:xfrm rot="5400000">
          <a:off x="-182765" y="417841"/>
          <a:ext cx="1218433" cy="852903"/>
        </a:xfrm>
        <a:prstGeom prst="chevron">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p>
      </dsp:txBody>
      <dsp:txXfrm rot="-5400000">
        <a:off x="1" y="661528"/>
        <a:ext cx="852903" cy="365530"/>
      </dsp:txXfrm>
    </dsp:sp>
    <dsp:sp modelId="{2428F892-413E-4F35-BCD3-AA006FB5C428}">
      <dsp:nvSpPr>
        <dsp:cNvPr id="0" name=""/>
        <dsp:cNvSpPr/>
      </dsp:nvSpPr>
      <dsp:spPr>
        <a:xfrm rot="5400000">
          <a:off x="3912026" y="-3057281"/>
          <a:ext cx="1258451" cy="7376696"/>
        </a:xfrm>
        <a:prstGeom prst="round2Same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id-ID" sz="1200" kern="1200" dirty="0" smtClean="0"/>
            <a:t>Pekerjaan harus mengalir secara terus-menerus, sedapatnya dalam garis lurus. </a:t>
          </a:r>
          <a:endParaRPr lang="en-US" sz="1200" kern="1200" dirty="0"/>
        </a:p>
        <a:p>
          <a:pPr marL="114300" lvl="1" indent="-114300" algn="l" defTabSz="533400">
            <a:lnSpc>
              <a:spcPct val="90000"/>
            </a:lnSpc>
            <a:spcBef>
              <a:spcPct val="0"/>
            </a:spcBef>
            <a:spcAft>
              <a:spcPct val="15000"/>
            </a:spcAft>
            <a:buChar char="••"/>
          </a:pPr>
          <a:r>
            <a:rPr lang="id-ID" sz="1200" kern="1200" dirty="0" smtClean="0"/>
            <a:t>Bagian-bagian dan seksi-seksi yang mempunyai fungsi yang sama dan yang berhubungan harus ditempatkan secara berdekatan untuk mengurangi waktu berpindah dari satu tempat ke tempat lain.</a:t>
          </a:r>
          <a:endParaRPr lang="en-US" sz="1200" kern="1200" dirty="0"/>
        </a:p>
      </dsp:txBody>
      <dsp:txXfrm rot="-5400000">
        <a:off x="852904" y="63274"/>
        <a:ext cx="7315263" cy="1135585"/>
      </dsp:txXfrm>
    </dsp:sp>
    <dsp:sp modelId="{B619FAE8-DB26-4CC0-BF09-CC6E81DCDCB0}">
      <dsp:nvSpPr>
        <dsp:cNvPr id="0" name=""/>
        <dsp:cNvSpPr/>
      </dsp:nvSpPr>
      <dsp:spPr>
        <a:xfrm rot="5400000">
          <a:off x="-182765" y="1646032"/>
          <a:ext cx="1218433" cy="852903"/>
        </a:xfrm>
        <a:prstGeom prst="chevron">
          <a:avLst/>
        </a:prstGeom>
        <a:solidFill>
          <a:schemeClr val="accent5">
            <a:hueOff val="-4966938"/>
            <a:satOff val="19906"/>
            <a:lumOff val="4314"/>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p>
      </dsp:txBody>
      <dsp:txXfrm rot="-5400000">
        <a:off x="1" y="1889719"/>
        <a:ext cx="852903" cy="365530"/>
      </dsp:txXfrm>
    </dsp:sp>
    <dsp:sp modelId="{ABA0E545-3927-4CA3-9BC0-1ACCFB7A6F16}">
      <dsp:nvSpPr>
        <dsp:cNvPr id="0" name=""/>
        <dsp:cNvSpPr/>
      </dsp:nvSpPr>
      <dsp:spPr>
        <a:xfrm rot="5400000">
          <a:off x="3972026" y="-1829090"/>
          <a:ext cx="1138450" cy="7376696"/>
        </a:xfrm>
        <a:prstGeom prst="round2SameRect">
          <a:avLst/>
        </a:prstGeom>
        <a:solidFill>
          <a:schemeClr val="lt1">
            <a:alpha val="90000"/>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id-ID" sz="1200" kern="1200" dirty="0" smtClean="0"/>
            <a:t>Aliran pekerjaan harus sederhana, sehingga dapat mengurangi hilir mudik pegawai dan menyampaikan surat-surat dalam jarang yang terpendek.</a:t>
          </a:r>
          <a:endParaRPr lang="en-US" sz="1200" kern="1200" dirty="0"/>
        </a:p>
        <a:p>
          <a:pPr marL="114300" lvl="1" indent="-114300" algn="l" defTabSz="533400">
            <a:lnSpc>
              <a:spcPct val="90000"/>
            </a:lnSpc>
            <a:spcBef>
              <a:spcPct val="0"/>
            </a:spcBef>
            <a:spcAft>
              <a:spcPct val="15000"/>
            </a:spcAft>
            <a:buChar char="••"/>
          </a:pPr>
          <a:r>
            <a:rPr lang="id-ID" sz="1200" kern="1200" dirty="0" smtClean="0"/>
            <a:t>Meletakkan perlengkapan kantor harus dekat dengan pegawai yang menggunakannya</a:t>
          </a:r>
          <a:endParaRPr lang="en-US" sz="1200" kern="1200" dirty="0"/>
        </a:p>
      </dsp:txBody>
      <dsp:txXfrm rot="-5400000">
        <a:off x="852904" y="1345607"/>
        <a:ext cx="7321121" cy="1027300"/>
      </dsp:txXfrm>
    </dsp:sp>
    <dsp:sp modelId="{4BC09DC1-612D-4F6F-AE5E-B7684F075F7B}">
      <dsp:nvSpPr>
        <dsp:cNvPr id="0" name=""/>
        <dsp:cNvSpPr/>
      </dsp:nvSpPr>
      <dsp:spPr>
        <a:xfrm rot="5400000">
          <a:off x="-182765" y="2955053"/>
          <a:ext cx="1218433" cy="852903"/>
        </a:xfrm>
        <a:prstGeom prst="chevron">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1066800">
            <a:lnSpc>
              <a:spcPct val="90000"/>
            </a:lnSpc>
            <a:spcBef>
              <a:spcPct val="0"/>
            </a:spcBef>
            <a:spcAft>
              <a:spcPct val="35000"/>
            </a:spcAft>
          </a:pPr>
          <a:endParaRPr lang="en-US" sz="2400" kern="1200"/>
        </a:p>
      </dsp:txBody>
      <dsp:txXfrm rot="-5400000">
        <a:off x="1" y="3198740"/>
        <a:ext cx="852903" cy="365530"/>
      </dsp:txXfrm>
    </dsp:sp>
    <dsp:sp modelId="{98B67560-2A58-4E25-B6B9-00354CF803B1}">
      <dsp:nvSpPr>
        <dsp:cNvPr id="0" name=""/>
        <dsp:cNvSpPr/>
      </dsp:nvSpPr>
      <dsp:spPr>
        <a:xfrm rot="5400000">
          <a:off x="3891197" y="-515975"/>
          <a:ext cx="1300109" cy="7368508"/>
        </a:xfrm>
        <a:prstGeom prst="round2Same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5344" tIns="7620" rIns="7620" bIns="7620" numCol="1" spcCol="1270" anchor="ctr" anchorCtr="0">
          <a:noAutofit/>
        </a:bodyPr>
        <a:lstStyle/>
        <a:p>
          <a:pPr marL="114300" lvl="1" indent="-114300" algn="l" defTabSz="533400">
            <a:lnSpc>
              <a:spcPct val="90000"/>
            </a:lnSpc>
            <a:spcBef>
              <a:spcPct val="0"/>
            </a:spcBef>
            <a:spcAft>
              <a:spcPct val="15000"/>
            </a:spcAft>
            <a:buChar char="••"/>
          </a:pPr>
          <a:r>
            <a:rPr lang="id-ID" sz="1200" kern="1200" dirty="0" smtClean="0"/>
            <a:t>Menyusun meja harus sedemikian rupa sehingga tidak ada pegawai yang menghadap sumber cahaya</a:t>
          </a:r>
          <a:endParaRPr lang="en-US" sz="1200" kern="1200" dirty="0"/>
        </a:p>
        <a:p>
          <a:pPr marL="114300" lvl="1" indent="-114300" algn="l" defTabSz="533400">
            <a:lnSpc>
              <a:spcPct val="90000"/>
            </a:lnSpc>
            <a:spcBef>
              <a:spcPct val="0"/>
            </a:spcBef>
            <a:spcAft>
              <a:spcPct val="15000"/>
            </a:spcAft>
            <a:buChar char="••"/>
          </a:pPr>
          <a:r>
            <a:rPr lang="id-ID" sz="1200" kern="1200" dirty="0" smtClean="0"/>
            <a:t>Kesatuan yang banyak berhubungan dengan pihak luar harus ditempatkan dibagian depan, sehingga mudah didatangi tanpa mengganggu bagian lain. </a:t>
          </a:r>
          <a:endParaRPr lang="en-US" sz="1200" kern="1200" dirty="0"/>
        </a:p>
        <a:p>
          <a:pPr marL="114300" lvl="1" indent="-114300" algn="l" defTabSz="533400">
            <a:lnSpc>
              <a:spcPct val="90000"/>
            </a:lnSpc>
            <a:spcBef>
              <a:spcPct val="0"/>
            </a:spcBef>
            <a:spcAft>
              <a:spcPct val="15000"/>
            </a:spcAft>
            <a:buChar char="••"/>
          </a:pPr>
          <a:endParaRPr lang="en-US" sz="1200" kern="1200" dirty="0"/>
        </a:p>
        <a:p>
          <a:pPr marL="228600" lvl="2" indent="-114300" algn="l" defTabSz="533400">
            <a:lnSpc>
              <a:spcPct val="90000"/>
            </a:lnSpc>
            <a:spcBef>
              <a:spcPct val="0"/>
            </a:spcBef>
            <a:spcAft>
              <a:spcPct val="15000"/>
            </a:spcAft>
            <a:buChar char="••"/>
          </a:pPr>
          <a:endParaRPr lang="en-US" sz="1200" kern="1200" dirty="0"/>
        </a:p>
      </dsp:txBody>
      <dsp:txXfrm rot="-5400000">
        <a:off x="856998" y="2581690"/>
        <a:ext cx="7305042" cy="117317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CE206B-DEB3-4814-9D71-908C09D87136}">
      <dsp:nvSpPr>
        <dsp:cNvPr id="0" name=""/>
        <dsp:cNvSpPr/>
      </dsp:nvSpPr>
      <dsp:spPr>
        <a:xfrm rot="5400000">
          <a:off x="-294548" y="298020"/>
          <a:ext cx="1963659" cy="1374561"/>
        </a:xfrm>
        <a:prstGeom prst="chevron">
          <a:avLst/>
        </a:prstGeom>
        <a:solidFill>
          <a:schemeClr val="accent5">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1689100">
            <a:lnSpc>
              <a:spcPct val="90000"/>
            </a:lnSpc>
            <a:spcBef>
              <a:spcPct val="0"/>
            </a:spcBef>
            <a:spcAft>
              <a:spcPct val="35000"/>
            </a:spcAft>
          </a:pPr>
          <a:endParaRPr lang="en-US" sz="3800" kern="1200"/>
        </a:p>
      </dsp:txBody>
      <dsp:txXfrm rot="-5400000">
        <a:off x="2" y="690752"/>
        <a:ext cx="1374561" cy="589098"/>
      </dsp:txXfrm>
    </dsp:sp>
    <dsp:sp modelId="{8ABCC744-BC97-44A8-99D4-12D826997CA1}">
      <dsp:nvSpPr>
        <dsp:cNvPr id="0" name=""/>
        <dsp:cNvSpPr/>
      </dsp:nvSpPr>
      <dsp:spPr>
        <a:xfrm rot="5400000">
          <a:off x="4125791" y="-2747758"/>
          <a:ext cx="1276378" cy="6778838"/>
        </a:xfrm>
        <a:prstGeom prst="round2SameRect">
          <a:avLst/>
        </a:prstGeom>
        <a:solidFill>
          <a:schemeClr val="lt1">
            <a:alpha val="9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id-ID" sz="2100" kern="1200" dirty="0" smtClean="0"/>
            <a:t>Kesatuan yang banyak berhubungan dengan pihak luar harus ditempatkan dibagian depan, sehingga mudah didatangi tanpa mengganggu bagian lain. </a:t>
          </a:r>
          <a:endParaRPr lang="en-US" sz="2100" kern="1200" dirty="0"/>
        </a:p>
      </dsp:txBody>
      <dsp:txXfrm rot="-5400000">
        <a:off x="1374561" y="65780"/>
        <a:ext cx="6716530" cy="1151762"/>
      </dsp:txXfrm>
    </dsp:sp>
    <dsp:sp modelId="{08E5343D-C7A8-4584-963F-A363783C5ABA}">
      <dsp:nvSpPr>
        <dsp:cNvPr id="0" name=""/>
        <dsp:cNvSpPr/>
      </dsp:nvSpPr>
      <dsp:spPr>
        <a:xfrm rot="5400000">
          <a:off x="-294548" y="2071000"/>
          <a:ext cx="1963659" cy="1374561"/>
        </a:xfrm>
        <a:prstGeom prst="chevron">
          <a:avLst/>
        </a:prstGeom>
        <a:solidFill>
          <a:schemeClr val="accent5">
            <a:hueOff val="-4966938"/>
            <a:satOff val="19906"/>
            <a:lumOff val="4314"/>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1689100">
            <a:lnSpc>
              <a:spcPct val="90000"/>
            </a:lnSpc>
            <a:spcBef>
              <a:spcPct val="0"/>
            </a:spcBef>
            <a:spcAft>
              <a:spcPct val="35000"/>
            </a:spcAft>
          </a:pPr>
          <a:endParaRPr lang="en-US" sz="3800" kern="1200" dirty="0"/>
        </a:p>
      </dsp:txBody>
      <dsp:txXfrm rot="-5400000">
        <a:off x="2" y="2463732"/>
        <a:ext cx="1374561" cy="589098"/>
      </dsp:txXfrm>
    </dsp:sp>
    <dsp:sp modelId="{8F9A68F9-1DDE-49DD-92AE-9BFFB4454B4E}">
      <dsp:nvSpPr>
        <dsp:cNvPr id="0" name=""/>
        <dsp:cNvSpPr/>
      </dsp:nvSpPr>
      <dsp:spPr>
        <a:xfrm rot="5400000">
          <a:off x="4125791" y="-974778"/>
          <a:ext cx="1276378" cy="6778838"/>
        </a:xfrm>
        <a:prstGeom prst="round2SameRect">
          <a:avLst/>
        </a:prstGeom>
        <a:solidFill>
          <a:schemeClr val="lt1">
            <a:alpha val="90000"/>
            <a:hueOff val="0"/>
            <a:satOff val="0"/>
            <a:lumOff val="0"/>
            <a:alphaOff val="0"/>
          </a:schemeClr>
        </a:solidFill>
        <a:ln w="25400" cap="flat" cmpd="sng" algn="ctr">
          <a:solidFill>
            <a:schemeClr val="accent5">
              <a:hueOff val="-4966938"/>
              <a:satOff val="19906"/>
              <a:lumOff val="431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id-ID" sz="2100" kern="1200" dirty="0" smtClean="0"/>
            <a:t>Satuan yang tugas pekerjaanya menimbulkan kegaduhan, sebaiknya ditempatkan di dekat jendela dan dijauhkan dari bagian yang membutuhkan ketenangan.</a:t>
          </a:r>
          <a:endParaRPr lang="en-US" sz="2100" kern="1200" dirty="0"/>
        </a:p>
      </dsp:txBody>
      <dsp:txXfrm rot="-5400000">
        <a:off x="1374561" y="1838760"/>
        <a:ext cx="6716530" cy="1151762"/>
      </dsp:txXfrm>
    </dsp:sp>
    <dsp:sp modelId="{695467B6-6FE4-4256-9308-60E5B30BFF42}">
      <dsp:nvSpPr>
        <dsp:cNvPr id="0" name=""/>
        <dsp:cNvSpPr/>
      </dsp:nvSpPr>
      <dsp:spPr>
        <a:xfrm rot="5400000">
          <a:off x="-294548" y="3843981"/>
          <a:ext cx="1963659" cy="1374561"/>
        </a:xfrm>
        <a:prstGeom prst="chevron">
          <a:avLst/>
        </a:prstGeom>
        <a:solidFill>
          <a:schemeClr val="accent5">
            <a:hueOff val="-9933876"/>
            <a:satOff val="39811"/>
            <a:lumOff val="8628"/>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130" tIns="24130" rIns="24130" bIns="24130" numCol="1" spcCol="1270" anchor="ctr" anchorCtr="0">
          <a:noAutofit/>
        </a:bodyPr>
        <a:lstStyle/>
        <a:p>
          <a:pPr lvl="0" algn="ctr" defTabSz="1689100">
            <a:lnSpc>
              <a:spcPct val="90000"/>
            </a:lnSpc>
            <a:spcBef>
              <a:spcPct val="0"/>
            </a:spcBef>
            <a:spcAft>
              <a:spcPct val="35000"/>
            </a:spcAft>
          </a:pPr>
          <a:endParaRPr lang="en-US" sz="3800" kern="1200"/>
        </a:p>
      </dsp:txBody>
      <dsp:txXfrm rot="-5400000">
        <a:off x="2" y="4236713"/>
        <a:ext cx="1374561" cy="589098"/>
      </dsp:txXfrm>
    </dsp:sp>
    <dsp:sp modelId="{D9D9D256-0455-455D-A24B-945F1FF1932A}">
      <dsp:nvSpPr>
        <dsp:cNvPr id="0" name=""/>
        <dsp:cNvSpPr/>
      </dsp:nvSpPr>
      <dsp:spPr>
        <a:xfrm rot="5400000">
          <a:off x="4125791" y="798202"/>
          <a:ext cx="1276378" cy="6778838"/>
        </a:xfrm>
        <a:prstGeom prst="round2SameRect">
          <a:avLst/>
        </a:prstGeom>
        <a:solidFill>
          <a:schemeClr val="lt1">
            <a:alpha val="90000"/>
            <a:hueOff val="0"/>
            <a:satOff val="0"/>
            <a:lumOff val="0"/>
            <a:alphaOff val="0"/>
          </a:schemeClr>
        </a:solidFill>
        <a:ln w="25400" cap="flat" cmpd="sng" algn="ctr">
          <a:solidFill>
            <a:schemeClr val="accent5">
              <a:hueOff val="-9933876"/>
              <a:satOff val="39811"/>
              <a:lumOff val="8628"/>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9352" tIns="13335" rIns="13335" bIns="13335" numCol="1" spcCol="1270" anchor="ctr" anchorCtr="0">
          <a:noAutofit/>
        </a:bodyPr>
        <a:lstStyle/>
        <a:p>
          <a:pPr marL="228600" lvl="1" indent="-228600" algn="l" defTabSz="933450">
            <a:lnSpc>
              <a:spcPct val="90000"/>
            </a:lnSpc>
            <a:spcBef>
              <a:spcPct val="0"/>
            </a:spcBef>
            <a:spcAft>
              <a:spcPct val="15000"/>
            </a:spcAft>
            <a:buChar char="••"/>
          </a:pPr>
          <a:r>
            <a:rPr lang="id-ID" sz="2100" kern="1200" dirty="0" smtClean="0"/>
            <a:t>Sebaiknya satuan arsip berada pada dinding atau susunan tangga yang mudah dijangkau.</a:t>
          </a:r>
          <a:endParaRPr lang="en-US" sz="2100" kern="1200" dirty="0"/>
        </a:p>
      </dsp:txBody>
      <dsp:txXfrm rot="-5400000">
        <a:off x="1374561" y="3611740"/>
        <a:ext cx="6716530" cy="115176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B4A0F9-5590-42BC-B0EE-4BCD482ED9A1}">
      <dsp:nvSpPr>
        <dsp:cNvPr id="0" name=""/>
        <dsp:cNvSpPr/>
      </dsp:nvSpPr>
      <dsp:spPr>
        <a:xfrm>
          <a:off x="576029" y="972"/>
          <a:ext cx="2679419" cy="1076435"/>
        </a:xfrm>
        <a:prstGeom prst="roundRect">
          <a:avLst>
            <a:gd name="adj" fmla="val 10000"/>
          </a:avLst>
        </a:prstGeom>
        <a:solidFill>
          <a:schemeClr val="accent5">
            <a:hueOff val="0"/>
            <a:satOff val="0"/>
            <a:lumOff val="0"/>
            <a:alphaOff val="0"/>
          </a:schemeClr>
        </a:solidFill>
        <a:ln>
          <a:noFill/>
        </a:ln>
        <a:effectLst>
          <a:outerShdw blurRad="50800" dist="25400" algn="bl"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2865" tIns="41910" rIns="62865" bIns="41910" numCol="1" spcCol="1270" anchor="ctr" anchorCtr="0">
          <a:noAutofit/>
        </a:bodyPr>
        <a:lstStyle/>
        <a:p>
          <a:pPr lvl="0" algn="ctr" defTabSz="1466850">
            <a:lnSpc>
              <a:spcPct val="90000"/>
            </a:lnSpc>
            <a:spcBef>
              <a:spcPct val="0"/>
            </a:spcBef>
            <a:spcAft>
              <a:spcPct val="35000"/>
            </a:spcAft>
          </a:pPr>
          <a:r>
            <a:rPr lang="en-US" sz="3300" kern="1200" dirty="0" err="1" smtClean="0">
              <a:latin typeface="Aharoni" pitchFamily="2" charset="-79"/>
              <a:cs typeface="Aharoni" pitchFamily="2" charset="-79"/>
            </a:rPr>
            <a:t>Keuntungan</a:t>
          </a:r>
          <a:r>
            <a:rPr lang="en-US" sz="3300" kern="1200" dirty="0" smtClean="0"/>
            <a:t> </a:t>
          </a:r>
          <a:endParaRPr lang="en-US" sz="3300" kern="1200" dirty="0"/>
        </a:p>
      </dsp:txBody>
      <dsp:txXfrm>
        <a:off x="607557" y="32500"/>
        <a:ext cx="2616363" cy="1013379"/>
      </dsp:txXfrm>
    </dsp:sp>
    <dsp:sp modelId="{7617B6FF-41AF-42FB-BF92-A99E8B288D99}">
      <dsp:nvSpPr>
        <dsp:cNvPr id="0" name=""/>
        <dsp:cNvSpPr/>
      </dsp:nvSpPr>
      <dsp:spPr>
        <a:xfrm>
          <a:off x="843971" y="1077408"/>
          <a:ext cx="267941" cy="1074977"/>
        </a:xfrm>
        <a:custGeom>
          <a:avLst/>
          <a:gdLst/>
          <a:ahLst/>
          <a:cxnLst/>
          <a:rect l="0" t="0" r="0" b="0"/>
          <a:pathLst>
            <a:path>
              <a:moveTo>
                <a:pt x="0" y="0"/>
              </a:moveTo>
              <a:lnTo>
                <a:pt x="0" y="1074977"/>
              </a:lnTo>
              <a:lnTo>
                <a:pt x="267941" y="1074977"/>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4E1806A0-04BA-48E6-AACF-0EC8C12BA3AE}">
      <dsp:nvSpPr>
        <dsp:cNvPr id="0" name=""/>
        <dsp:cNvSpPr/>
      </dsp:nvSpPr>
      <dsp:spPr>
        <a:xfrm>
          <a:off x="1111913" y="1428085"/>
          <a:ext cx="2539143" cy="1448601"/>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ln>
        <a:effectLst>
          <a:outerShdw blurRad="50800" dist="25400" algn="bl"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0955" tIns="13970" rIns="20955" bIns="13970" numCol="1" spcCol="1270" anchor="ctr" anchorCtr="0">
          <a:noAutofit/>
        </a:bodyPr>
        <a:lstStyle/>
        <a:p>
          <a:pPr lvl="0" algn="just" defTabSz="488950">
            <a:lnSpc>
              <a:spcPct val="90000"/>
            </a:lnSpc>
            <a:spcBef>
              <a:spcPct val="0"/>
            </a:spcBef>
            <a:spcAft>
              <a:spcPct val="35000"/>
            </a:spcAft>
          </a:pPr>
          <a:r>
            <a:rPr lang="en-US" sz="1100" kern="1200" dirty="0" smtClean="0"/>
            <a:t>a. </a:t>
          </a:r>
          <a:r>
            <a:rPr lang="id-ID" sz="1100" kern="1200" dirty="0" smtClean="0"/>
            <a:t>Moral pekerjaan/ staff tetap terjaga, hal ini akibat cara hidup dan terjaga yang tidak selalu diawasi.  </a:t>
          </a:r>
          <a:endParaRPr lang="en-US" sz="1100" kern="1200" dirty="0"/>
        </a:p>
      </dsp:txBody>
      <dsp:txXfrm>
        <a:off x="1154341" y="1470513"/>
        <a:ext cx="2454287" cy="1363745"/>
      </dsp:txXfrm>
    </dsp:sp>
    <dsp:sp modelId="{53AA0078-77FB-4486-BF8A-8878B430DB64}">
      <dsp:nvSpPr>
        <dsp:cNvPr id="0" name=""/>
        <dsp:cNvSpPr/>
      </dsp:nvSpPr>
      <dsp:spPr>
        <a:xfrm>
          <a:off x="843971" y="1077408"/>
          <a:ext cx="267941" cy="2936086"/>
        </a:xfrm>
        <a:custGeom>
          <a:avLst/>
          <a:gdLst/>
          <a:ahLst/>
          <a:cxnLst/>
          <a:rect l="0" t="0" r="0" b="0"/>
          <a:pathLst>
            <a:path>
              <a:moveTo>
                <a:pt x="0" y="0"/>
              </a:moveTo>
              <a:lnTo>
                <a:pt x="0" y="2936086"/>
              </a:lnTo>
              <a:lnTo>
                <a:pt x="267941" y="2936086"/>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42AE2E35-B6B0-45AF-94E0-DC57D780996B}">
      <dsp:nvSpPr>
        <dsp:cNvPr id="0" name=""/>
        <dsp:cNvSpPr/>
      </dsp:nvSpPr>
      <dsp:spPr>
        <a:xfrm>
          <a:off x="1111913" y="3227362"/>
          <a:ext cx="2539143" cy="1572264"/>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50212"/>
              <a:satOff val="-9634"/>
              <a:lumOff val="1373"/>
              <a:alphaOff val="0"/>
            </a:schemeClr>
          </a:solidFill>
          <a:prstDash val="solid"/>
        </a:ln>
        <a:effectLst>
          <a:outerShdw blurRad="50800" dist="25400" algn="bl"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0955" tIns="13970" rIns="20955" bIns="13970" numCol="1" spcCol="1270" anchor="ctr" anchorCtr="0">
          <a:noAutofit/>
        </a:bodyPr>
        <a:lstStyle/>
        <a:p>
          <a:pPr lvl="0" algn="l" defTabSz="488950">
            <a:lnSpc>
              <a:spcPct val="90000"/>
            </a:lnSpc>
            <a:spcBef>
              <a:spcPct val="0"/>
            </a:spcBef>
            <a:spcAft>
              <a:spcPct val="35000"/>
            </a:spcAft>
          </a:pPr>
          <a:r>
            <a:rPr lang="en-US" sz="1100" kern="1200" dirty="0" smtClean="0"/>
            <a:t>b. </a:t>
          </a:r>
          <a:r>
            <a:rPr lang="id-ID" sz="1100" kern="1200" dirty="0" smtClean="0"/>
            <a:t>Pekerjaan yang bersifat rahasia tetap terjaga. </a:t>
          </a:r>
          <a:endParaRPr lang="en-US" sz="1100" kern="1200" dirty="0" smtClean="0"/>
        </a:p>
        <a:p>
          <a:pPr lvl="0" algn="l" defTabSz="488950">
            <a:lnSpc>
              <a:spcPct val="90000"/>
            </a:lnSpc>
            <a:spcBef>
              <a:spcPct val="0"/>
            </a:spcBef>
            <a:spcAft>
              <a:spcPct val="35000"/>
            </a:spcAft>
          </a:pPr>
          <a:r>
            <a:rPr lang="en-US" sz="1100" kern="1200" dirty="0" smtClean="0"/>
            <a:t>c. </a:t>
          </a:r>
          <a:r>
            <a:rPr lang="id-ID" sz="1100" kern="1200" dirty="0" smtClean="0"/>
            <a:t>Tidak mudah terganggu oleh bagian lain sehingga lebih mudah berkonsentrasi.</a:t>
          </a:r>
          <a:endParaRPr lang="en-US" sz="1100" kern="1200" dirty="0"/>
        </a:p>
      </dsp:txBody>
      <dsp:txXfrm>
        <a:off x="1157963" y="3273412"/>
        <a:ext cx="2447043" cy="1480164"/>
      </dsp:txXfrm>
    </dsp:sp>
    <dsp:sp modelId="{84575EE1-4BAE-48C0-A5A1-63754BC4DE84}">
      <dsp:nvSpPr>
        <dsp:cNvPr id="0" name=""/>
        <dsp:cNvSpPr/>
      </dsp:nvSpPr>
      <dsp:spPr>
        <a:xfrm>
          <a:off x="3956801" y="972"/>
          <a:ext cx="2895660" cy="1074682"/>
        </a:xfrm>
        <a:prstGeom prst="roundRect">
          <a:avLst>
            <a:gd name="adj" fmla="val 10000"/>
          </a:avLst>
        </a:prstGeom>
        <a:solidFill>
          <a:schemeClr val="accent5">
            <a:hueOff val="-150635"/>
            <a:satOff val="-28901"/>
            <a:lumOff val="4118"/>
            <a:alphaOff val="0"/>
          </a:schemeClr>
        </a:solidFill>
        <a:ln>
          <a:noFill/>
        </a:ln>
        <a:effectLst>
          <a:outerShdw blurRad="50800" dist="25400" algn="bl" rotWithShape="0">
            <a:srgbClr val="000000">
              <a:alpha val="60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62865" tIns="41910" rIns="62865" bIns="41910" numCol="1" spcCol="1270" anchor="ctr" anchorCtr="0">
          <a:noAutofit/>
        </a:bodyPr>
        <a:lstStyle/>
        <a:p>
          <a:pPr lvl="0" algn="ctr" defTabSz="1466850">
            <a:lnSpc>
              <a:spcPct val="90000"/>
            </a:lnSpc>
            <a:spcBef>
              <a:spcPct val="0"/>
            </a:spcBef>
            <a:spcAft>
              <a:spcPct val="35000"/>
            </a:spcAft>
          </a:pPr>
          <a:r>
            <a:rPr lang="en-US" sz="3300" kern="1200" dirty="0" err="1" smtClean="0">
              <a:latin typeface="Aharoni" pitchFamily="2" charset="-79"/>
              <a:cs typeface="Aharoni" pitchFamily="2" charset="-79"/>
            </a:rPr>
            <a:t>Kelemahan</a:t>
          </a:r>
          <a:r>
            <a:rPr lang="en-US" sz="3300" kern="1200" dirty="0" smtClean="0">
              <a:latin typeface="Aharoni" pitchFamily="2" charset="-79"/>
              <a:cs typeface="Aharoni" pitchFamily="2" charset="-79"/>
            </a:rPr>
            <a:t> </a:t>
          </a:r>
          <a:endParaRPr lang="en-US" sz="3300" kern="1200" dirty="0">
            <a:latin typeface="Aharoni" pitchFamily="2" charset="-79"/>
            <a:cs typeface="Aharoni" pitchFamily="2" charset="-79"/>
          </a:endParaRPr>
        </a:p>
      </dsp:txBody>
      <dsp:txXfrm>
        <a:off x="3988277" y="32448"/>
        <a:ext cx="2832708" cy="1011730"/>
      </dsp:txXfrm>
    </dsp:sp>
    <dsp:sp modelId="{0B97CB36-2230-495B-A725-2711C5ABEB64}">
      <dsp:nvSpPr>
        <dsp:cNvPr id="0" name=""/>
        <dsp:cNvSpPr/>
      </dsp:nvSpPr>
      <dsp:spPr>
        <a:xfrm>
          <a:off x="4246367" y="1075655"/>
          <a:ext cx="289566" cy="1104679"/>
        </a:xfrm>
        <a:custGeom>
          <a:avLst/>
          <a:gdLst/>
          <a:ahLst/>
          <a:cxnLst/>
          <a:rect l="0" t="0" r="0" b="0"/>
          <a:pathLst>
            <a:path>
              <a:moveTo>
                <a:pt x="0" y="0"/>
              </a:moveTo>
              <a:lnTo>
                <a:pt x="0" y="1104679"/>
              </a:lnTo>
              <a:lnTo>
                <a:pt x="289566" y="1104679"/>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EBC8B107-929C-417B-A6FF-56691F02CC09}">
      <dsp:nvSpPr>
        <dsp:cNvPr id="0" name=""/>
        <dsp:cNvSpPr/>
      </dsp:nvSpPr>
      <dsp:spPr>
        <a:xfrm>
          <a:off x="4535933" y="1426331"/>
          <a:ext cx="2418555" cy="1508006"/>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100423"/>
              <a:satOff val="-19267"/>
              <a:lumOff val="2745"/>
              <a:alphaOff val="0"/>
            </a:schemeClr>
          </a:solidFill>
          <a:prstDash val="solid"/>
        </a:ln>
        <a:effectLst>
          <a:outerShdw blurRad="50800" dist="25400" algn="bl"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0955" tIns="13970" rIns="20955" bIns="13970" numCol="1" spcCol="1270" anchor="ctr" anchorCtr="0">
          <a:noAutofit/>
        </a:bodyPr>
        <a:lstStyle/>
        <a:p>
          <a:pPr lvl="0" algn="l" defTabSz="488950">
            <a:lnSpc>
              <a:spcPct val="90000"/>
            </a:lnSpc>
            <a:spcBef>
              <a:spcPct val="0"/>
            </a:spcBef>
            <a:spcAft>
              <a:spcPct val="35000"/>
            </a:spcAft>
          </a:pPr>
          <a:r>
            <a:rPr lang="en-US" sz="1100" kern="1200" dirty="0" smtClean="0"/>
            <a:t>a. </a:t>
          </a:r>
          <a:r>
            <a:rPr lang="id-ID" sz="1100" kern="1200" dirty="0" smtClean="0"/>
            <a:t>Pengawasan lebih sulit dilakuakn arena terhalang oleh penyekat, sehingga pimpinan harus meninggalkan tempatnya agar dapat mengawasi secara menyeluruh. </a:t>
          </a:r>
          <a:endParaRPr lang="en-US" sz="1100" kern="1200" dirty="0" smtClean="0"/>
        </a:p>
        <a:p>
          <a:pPr lvl="0" algn="l" defTabSz="488950">
            <a:lnSpc>
              <a:spcPct val="90000"/>
            </a:lnSpc>
            <a:spcBef>
              <a:spcPct val="0"/>
            </a:spcBef>
            <a:spcAft>
              <a:spcPct val="35000"/>
            </a:spcAft>
          </a:pPr>
          <a:r>
            <a:rPr lang="en-US" sz="1100" kern="1200" dirty="0" smtClean="0"/>
            <a:t>b. </a:t>
          </a:r>
          <a:r>
            <a:rPr lang="id-ID" sz="1100" kern="1200" dirty="0" smtClean="0"/>
            <a:t>Cahaya sulit masuk dan udara sulit beredar. </a:t>
          </a:r>
          <a:endParaRPr lang="en-US" sz="1100" kern="1200" dirty="0"/>
        </a:p>
      </dsp:txBody>
      <dsp:txXfrm>
        <a:off x="4580101" y="1470499"/>
        <a:ext cx="2330219" cy="1419670"/>
      </dsp:txXfrm>
    </dsp:sp>
    <dsp:sp modelId="{38CB7BA5-5A7E-41B9-BA22-187F2945C2E3}">
      <dsp:nvSpPr>
        <dsp:cNvPr id="0" name=""/>
        <dsp:cNvSpPr/>
      </dsp:nvSpPr>
      <dsp:spPr>
        <a:xfrm>
          <a:off x="4246367" y="1075655"/>
          <a:ext cx="289566" cy="2852604"/>
        </a:xfrm>
        <a:custGeom>
          <a:avLst/>
          <a:gdLst/>
          <a:ahLst/>
          <a:cxnLst/>
          <a:rect l="0" t="0" r="0" b="0"/>
          <a:pathLst>
            <a:path>
              <a:moveTo>
                <a:pt x="0" y="0"/>
              </a:moveTo>
              <a:lnTo>
                <a:pt x="0" y="2852604"/>
              </a:lnTo>
              <a:lnTo>
                <a:pt x="289566" y="2852604"/>
              </a:lnTo>
            </a:path>
          </a:pathLst>
        </a:custGeom>
        <a:noFill/>
        <a:ln w="25400" cap="flat" cmpd="sng" algn="ctr">
          <a:solidFill>
            <a:schemeClr val="accent6">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62E6C7ED-6FF6-48D2-B36C-30161D155295}">
      <dsp:nvSpPr>
        <dsp:cNvPr id="0" name=""/>
        <dsp:cNvSpPr/>
      </dsp:nvSpPr>
      <dsp:spPr>
        <a:xfrm>
          <a:off x="4535933" y="3285014"/>
          <a:ext cx="2508036" cy="1286490"/>
        </a:xfrm>
        <a:prstGeom prst="roundRect">
          <a:avLst>
            <a:gd name="adj" fmla="val 10000"/>
          </a:avLst>
        </a:prstGeom>
        <a:solidFill>
          <a:schemeClr val="lt1">
            <a:alpha val="90000"/>
            <a:hueOff val="0"/>
            <a:satOff val="0"/>
            <a:lumOff val="0"/>
            <a:alphaOff val="0"/>
          </a:schemeClr>
        </a:solidFill>
        <a:ln w="12700" cap="flat" cmpd="sng" algn="ctr">
          <a:solidFill>
            <a:schemeClr val="accent5">
              <a:hueOff val="-150635"/>
              <a:satOff val="-28901"/>
              <a:lumOff val="4118"/>
              <a:alphaOff val="0"/>
            </a:schemeClr>
          </a:solidFill>
          <a:prstDash val="solid"/>
        </a:ln>
        <a:effectLst>
          <a:outerShdw blurRad="50800" dist="25400" algn="bl" rotWithShape="0">
            <a:srgbClr val="000000">
              <a:alpha val="60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20955" tIns="13970" rIns="20955" bIns="13970" numCol="1" spcCol="1270" anchor="ctr" anchorCtr="0">
          <a:noAutofit/>
        </a:bodyPr>
        <a:lstStyle/>
        <a:p>
          <a:pPr lvl="0" algn="l" defTabSz="488950">
            <a:lnSpc>
              <a:spcPct val="90000"/>
            </a:lnSpc>
            <a:spcBef>
              <a:spcPct val="0"/>
            </a:spcBef>
            <a:spcAft>
              <a:spcPct val="35000"/>
            </a:spcAft>
          </a:pPr>
          <a:r>
            <a:rPr lang="en-US" sz="1100" kern="1200" dirty="0" smtClean="0"/>
            <a:t>c. </a:t>
          </a:r>
          <a:r>
            <a:rPr lang="id-ID" sz="1100" kern="1200" dirty="0" smtClean="0"/>
            <a:t>Kurang fleksibel sulit untuk melakukan perubahan, jika ingin melakukan perubahan maka akan memerlukan biaya yang lebih besar. </a:t>
          </a:r>
          <a:endParaRPr lang="en-US" sz="1100" kern="1200" dirty="0" smtClean="0"/>
        </a:p>
        <a:p>
          <a:pPr lvl="0" algn="l" defTabSz="488950">
            <a:lnSpc>
              <a:spcPct val="90000"/>
            </a:lnSpc>
            <a:spcBef>
              <a:spcPct val="0"/>
            </a:spcBef>
            <a:spcAft>
              <a:spcPct val="35000"/>
            </a:spcAft>
          </a:pPr>
          <a:r>
            <a:rPr lang="en-US" sz="1100" kern="1200" dirty="0" smtClean="0"/>
            <a:t>d. </a:t>
          </a:r>
          <a:r>
            <a:rPr lang="id-ID" sz="1100" kern="1200" dirty="0" smtClean="0"/>
            <a:t>Ruangan lebih terbatas, sehingga bila  dilakukan penambahan jumlah karyawan sedikit sukar. </a:t>
          </a:r>
          <a:endParaRPr lang="en-US" sz="1100" kern="1200" dirty="0"/>
        </a:p>
      </dsp:txBody>
      <dsp:txXfrm>
        <a:off x="4573613" y="3322694"/>
        <a:ext cx="2432676" cy="1211130"/>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79A905-7F93-4F32-8170-1442A7F3259C}">
      <dsp:nvSpPr>
        <dsp:cNvPr id="0" name=""/>
        <dsp:cNvSpPr/>
      </dsp:nvSpPr>
      <dsp:spPr>
        <a:xfrm>
          <a:off x="1263293" y="2166"/>
          <a:ext cx="2067171" cy="942318"/>
        </a:xfrm>
        <a:prstGeom prst="roundRect">
          <a:avLst>
            <a:gd name="adj" fmla="val 10000"/>
          </a:avLst>
        </a:prstGeom>
        <a:gradFill rotWithShape="0">
          <a:gsLst>
            <a:gs pos="0">
              <a:schemeClr val="accent4">
                <a:hueOff val="0"/>
                <a:satOff val="0"/>
                <a:lumOff val="0"/>
                <a:alphaOff val="0"/>
                <a:tint val="94000"/>
                <a:satMod val="180000"/>
                <a:lumMod val="98000"/>
              </a:schemeClr>
            </a:gs>
            <a:gs pos="100000">
              <a:schemeClr val="accent4">
                <a:hueOff val="0"/>
                <a:satOff val="0"/>
                <a:lumOff val="0"/>
                <a:alphaOff val="0"/>
                <a:satMod val="130000"/>
              </a:schemeClr>
            </a:gs>
          </a:gsLst>
          <a:lin ang="5160000" scaled="0"/>
        </a:gradFill>
        <a:ln>
          <a:noFill/>
        </a:ln>
        <a:effectLst>
          <a:outerShdw blurRad="50800" dist="25400" dir="5400000" rotWithShape="0">
            <a:srgbClr val="000000">
              <a:alpha val="46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en-US" sz="2600" kern="1200" dirty="0" err="1" smtClean="0">
              <a:latin typeface="Aharoni" pitchFamily="2" charset="-79"/>
              <a:cs typeface="Aharoni" pitchFamily="2" charset="-79"/>
            </a:rPr>
            <a:t>Keuntungan</a:t>
          </a:r>
          <a:r>
            <a:rPr lang="en-US" sz="2600" kern="1200" dirty="0" smtClean="0"/>
            <a:t> </a:t>
          </a:r>
          <a:endParaRPr lang="en-US" sz="2600" kern="1200" dirty="0"/>
        </a:p>
      </dsp:txBody>
      <dsp:txXfrm>
        <a:off x="1290893" y="29766"/>
        <a:ext cx="2011971" cy="887118"/>
      </dsp:txXfrm>
    </dsp:sp>
    <dsp:sp modelId="{C926309D-1DC0-443A-AB6A-C22CA4441608}">
      <dsp:nvSpPr>
        <dsp:cNvPr id="0" name=""/>
        <dsp:cNvSpPr/>
      </dsp:nvSpPr>
      <dsp:spPr>
        <a:xfrm>
          <a:off x="1470010" y="944485"/>
          <a:ext cx="206717" cy="848557"/>
        </a:xfrm>
        <a:custGeom>
          <a:avLst/>
          <a:gdLst/>
          <a:ahLst/>
          <a:cxnLst/>
          <a:rect l="0" t="0" r="0" b="0"/>
          <a:pathLst>
            <a:path>
              <a:moveTo>
                <a:pt x="0" y="0"/>
              </a:moveTo>
              <a:lnTo>
                <a:pt x="0" y="848557"/>
              </a:lnTo>
              <a:lnTo>
                <a:pt x="206717" y="848557"/>
              </a:lnTo>
            </a:path>
          </a:pathLst>
        </a:custGeom>
        <a:noFill/>
        <a:ln w="1905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EF8D8CC7-27E7-49E2-822B-4A2D8B149FEB}">
      <dsp:nvSpPr>
        <dsp:cNvPr id="0" name=""/>
        <dsp:cNvSpPr/>
      </dsp:nvSpPr>
      <dsp:spPr>
        <a:xfrm>
          <a:off x="1676728" y="1230552"/>
          <a:ext cx="1998703" cy="1124978"/>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a:outerShdw blurRad="50800" dist="25400" dir="5400000" rotWithShape="0">
            <a:srgbClr val="000000">
              <a:alpha val="46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l" defTabSz="400050">
            <a:lnSpc>
              <a:spcPct val="90000"/>
            </a:lnSpc>
            <a:spcBef>
              <a:spcPct val="0"/>
            </a:spcBef>
            <a:spcAft>
              <a:spcPct val="35000"/>
            </a:spcAft>
          </a:pPr>
          <a:r>
            <a:rPr lang="en-US" sz="900" kern="1200" dirty="0" smtClean="0"/>
            <a:t>a. </a:t>
          </a:r>
          <a:r>
            <a:rPr lang="id-ID" sz="900" kern="1200" dirty="0" smtClean="0"/>
            <a:t>Lebih mudah melakukan pengawasan </a:t>
          </a:r>
          <a:endParaRPr lang="en-US" sz="900" kern="1200" dirty="0" smtClean="0"/>
        </a:p>
        <a:p>
          <a:pPr lvl="0" algn="l" defTabSz="400050">
            <a:lnSpc>
              <a:spcPct val="90000"/>
            </a:lnSpc>
            <a:spcBef>
              <a:spcPct val="0"/>
            </a:spcBef>
            <a:spcAft>
              <a:spcPct val="35000"/>
            </a:spcAft>
          </a:pPr>
          <a:r>
            <a:rPr lang="en-US" sz="900" kern="1200" dirty="0" smtClean="0"/>
            <a:t>b. </a:t>
          </a:r>
          <a:r>
            <a:rPr lang="id-ID" sz="900" kern="1200" dirty="0" smtClean="0"/>
            <a:t>Lebih mudah melakukan hubungan antara satu pegawai dengan pegawai lain. </a:t>
          </a:r>
          <a:endParaRPr lang="en-US" sz="900" kern="1200" dirty="0" smtClean="0"/>
        </a:p>
        <a:p>
          <a:pPr lvl="0" algn="l" defTabSz="400050">
            <a:lnSpc>
              <a:spcPct val="90000"/>
            </a:lnSpc>
            <a:spcBef>
              <a:spcPct val="0"/>
            </a:spcBef>
            <a:spcAft>
              <a:spcPct val="35000"/>
            </a:spcAft>
          </a:pPr>
          <a:r>
            <a:rPr lang="en-US" sz="900" kern="1200" dirty="0" smtClean="0"/>
            <a:t>c. </a:t>
          </a:r>
          <a:r>
            <a:rPr lang="id-ID" sz="900" kern="1200" dirty="0" smtClean="0"/>
            <a:t>Lebih mudah melakukan pengaturan cahaya dan udara. </a:t>
          </a:r>
          <a:endParaRPr lang="en-US" sz="900" kern="1200" dirty="0"/>
        </a:p>
      </dsp:txBody>
      <dsp:txXfrm>
        <a:off x="1709677" y="1263501"/>
        <a:ext cx="1932805" cy="1059080"/>
      </dsp:txXfrm>
    </dsp:sp>
    <dsp:sp modelId="{8C96CAD5-318F-4A9A-89D0-71211B5CEBB2}">
      <dsp:nvSpPr>
        <dsp:cNvPr id="0" name=""/>
        <dsp:cNvSpPr/>
      </dsp:nvSpPr>
      <dsp:spPr>
        <a:xfrm>
          <a:off x="1470010" y="944485"/>
          <a:ext cx="206717" cy="2300196"/>
        </a:xfrm>
        <a:custGeom>
          <a:avLst/>
          <a:gdLst/>
          <a:ahLst/>
          <a:cxnLst/>
          <a:rect l="0" t="0" r="0" b="0"/>
          <a:pathLst>
            <a:path>
              <a:moveTo>
                <a:pt x="0" y="0"/>
              </a:moveTo>
              <a:lnTo>
                <a:pt x="0" y="2300196"/>
              </a:lnTo>
              <a:lnTo>
                <a:pt x="206717" y="2300196"/>
              </a:lnTo>
            </a:path>
          </a:pathLst>
        </a:custGeom>
        <a:noFill/>
        <a:ln w="1905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21302937-50F6-45EA-B32D-7F53F32109D9}">
      <dsp:nvSpPr>
        <dsp:cNvPr id="0" name=""/>
        <dsp:cNvSpPr/>
      </dsp:nvSpPr>
      <dsp:spPr>
        <a:xfrm>
          <a:off x="1676728" y="2641599"/>
          <a:ext cx="1998703" cy="1206164"/>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641570"/>
              <a:satOff val="25882"/>
              <a:lumOff val="-5425"/>
              <a:alphaOff val="0"/>
            </a:schemeClr>
          </a:solidFill>
          <a:prstDash val="solid"/>
        </a:ln>
        <a:effectLst>
          <a:outerShdw blurRad="50800" dist="25400" dir="5400000" rotWithShape="0">
            <a:srgbClr val="000000">
              <a:alpha val="46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l" defTabSz="400050">
            <a:lnSpc>
              <a:spcPct val="90000"/>
            </a:lnSpc>
            <a:spcBef>
              <a:spcPct val="0"/>
            </a:spcBef>
            <a:spcAft>
              <a:spcPct val="35000"/>
            </a:spcAft>
          </a:pPr>
          <a:r>
            <a:rPr lang="en-US" sz="900" kern="1200" dirty="0" smtClean="0"/>
            <a:t>d. </a:t>
          </a:r>
          <a:r>
            <a:rPr lang="id-ID" sz="900" kern="1200" dirty="0" smtClean="0"/>
            <a:t>Memperlancar arus pekerjaan dari satu meja ke meja lain. </a:t>
          </a:r>
          <a:endParaRPr lang="en-US" sz="900" kern="1200" dirty="0" smtClean="0"/>
        </a:p>
        <a:p>
          <a:pPr lvl="0" algn="l" defTabSz="400050">
            <a:lnSpc>
              <a:spcPct val="90000"/>
            </a:lnSpc>
            <a:spcBef>
              <a:spcPct val="0"/>
            </a:spcBef>
            <a:spcAft>
              <a:spcPct val="35000"/>
            </a:spcAft>
          </a:pPr>
          <a:r>
            <a:rPr lang="en-US" sz="900" kern="1200" dirty="0" smtClean="0"/>
            <a:t>e. </a:t>
          </a:r>
          <a:r>
            <a:rPr lang="id-ID" sz="900" kern="1200" dirty="0" smtClean="0"/>
            <a:t>Lebih mudah untuk melakukan perubahan. </a:t>
          </a:r>
          <a:endParaRPr lang="en-US" sz="900" kern="1200" dirty="0" smtClean="0"/>
        </a:p>
        <a:p>
          <a:pPr lvl="0" algn="l" defTabSz="400050">
            <a:lnSpc>
              <a:spcPct val="90000"/>
            </a:lnSpc>
            <a:spcBef>
              <a:spcPct val="0"/>
            </a:spcBef>
            <a:spcAft>
              <a:spcPct val="35000"/>
            </a:spcAft>
          </a:pPr>
          <a:r>
            <a:rPr lang="en-US" sz="900" kern="1200" dirty="0" smtClean="0"/>
            <a:t>f. </a:t>
          </a:r>
          <a:r>
            <a:rPr lang="id-ID" sz="900" kern="1200" dirty="0" smtClean="0"/>
            <a:t>Lebih menghemat biaya.</a:t>
          </a:r>
          <a:endParaRPr lang="en-US" sz="900" kern="1200" dirty="0"/>
        </a:p>
      </dsp:txBody>
      <dsp:txXfrm>
        <a:off x="1712055" y="2676926"/>
        <a:ext cx="1928049" cy="1135510"/>
      </dsp:txXfrm>
    </dsp:sp>
    <dsp:sp modelId="{215E6864-532C-4229-8804-9E48BFBF7063}">
      <dsp:nvSpPr>
        <dsp:cNvPr id="0" name=""/>
        <dsp:cNvSpPr/>
      </dsp:nvSpPr>
      <dsp:spPr>
        <a:xfrm>
          <a:off x="3902601" y="2166"/>
          <a:ext cx="2236523" cy="1011673"/>
        </a:xfrm>
        <a:prstGeom prst="roundRect">
          <a:avLst>
            <a:gd name="adj" fmla="val 10000"/>
          </a:avLst>
        </a:prstGeom>
        <a:gradFill rotWithShape="0">
          <a:gsLst>
            <a:gs pos="0">
              <a:schemeClr val="accent4">
                <a:hueOff val="-1924709"/>
                <a:satOff val="77646"/>
                <a:lumOff val="-16276"/>
                <a:alphaOff val="0"/>
                <a:tint val="94000"/>
                <a:satMod val="180000"/>
                <a:lumMod val="98000"/>
              </a:schemeClr>
            </a:gs>
            <a:gs pos="100000">
              <a:schemeClr val="accent4">
                <a:hueOff val="-1924709"/>
                <a:satOff val="77646"/>
                <a:lumOff val="-16276"/>
                <a:alphaOff val="0"/>
                <a:satMod val="130000"/>
              </a:schemeClr>
            </a:gs>
          </a:gsLst>
          <a:lin ang="5160000" scaled="0"/>
        </a:gradFill>
        <a:ln>
          <a:noFill/>
        </a:ln>
        <a:effectLst>
          <a:outerShdw blurRad="50800" dist="25400" dir="5400000" rotWithShape="0">
            <a:srgbClr val="000000">
              <a:alpha val="46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49530" tIns="33020" rIns="49530" bIns="33020" numCol="1" spcCol="1270" anchor="ctr" anchorCtr="0">
          <a:noAutofit/>
        </a:bodyPr>
        <a:lstStyle/>
        <a:p>
          <a:pPr lvl="0" algn="ctr" defTabSz="1155700">
            <a:lnSpc>
              <a:spcPct val="90000"/>
            </a:lnSpc>
            <a:spcBef>
              <a:spcPct val="0"/>
            </a:spcBef>
            <a:spcAft>
              <a:spcPct val="35000"/>
            </a:spcAft>
          </a:pPr>
          <a:r>
            <a:rPr lang="en-US" sz="2600" kern="1200" dirty="0" err="1" smtClean="0">
              <a:latin typeface="Aharoni" pitchFamily="2" charset="-79"/>
              <a:cs typeface="Aharoni" pitchFamily="2" charset="-79"/>
            </a:rPr>
            <a:t>Kelemahan</a:t>
          </a:r>
          <a:r>
            <a:rPr lang="en-US" sz="2600" kern="1200" dirty="0" smtClean="0"/>
            <a:t> </a:t>
          </a:r>
          <a:endParaRPr lang="en-US" sz="2600" kern="1200" dirty="0"/>
        </a:p>
      </dsp:txBody>
      <dsp:txXfrm>
        <a:off x="3932232" y="31797"/>
        <a:ext cx="2177261" cy="952411"/>
      </dsp:txXfrm>
    </dsp:sp>
    <dsp:sp modelId="{B55D93CE-9E85-4809-A4EC-AD25BE16D075}">
      <dsp:nvSpPr>
        <dsp:cNvPr id="0" name=""/>
        <dsp:cNvSpPr/>
      </dsp:nvSpPr>
      <dsp:spPr>
        <a:xfrm>
          <a:off x="4126253" y="1013839"/>
          <a:ext cx="223652" cy="832543"/>
        </a:xfrm>
        <a:custGeom>
          <a:avLst/>
          <a:gdLst/>
          <a:ahLst/>
          <a:cxnLst/>
          <a:rect l="0" t="0" r="0" b="0"/>
          <a:pathLst>
            <a:path>
              <a:moveTo>
                <a:pt x="0" y="0"/>
              </a:moveTo>
              <a:lnTo>
                <a:pt x="0" y="832543"/>
              </a:lnTo>
              <a:lnTo>
                <a:pt x="223652" y="832543"/>
              </a:lnTo>
            </a:path>
          </a:pathLst>
        </a:custGeom>
        <a:noFill/>
        <a:ln w="1905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00CB3C4C-8275-483C-BB20-F9C6F90CEA22}">
      <dsp:nvSpPr>
        <dsp:cNvPr id="0" name=""/>
        <dsp:cNvSpPr/>
      </dsp:nvSpPr>
      <dsp:spPr>
        <a:xfrm>
          <a:off x="4349905" y="1299907"/>
          <a:ext cx="2130248" cy="1092950"/>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1283139"/>
              <a:satOff val="51764"/>
              <a:lumOff val="-10851"/>
              <a:alphaOff val="0"/>
            </a:schemeClr>
          </a:solidFill>
          <a:prstDash val="solid"/>
        </a:ln>
        <a:effectLst>
          <a:outerShdw blurRad="50800" dist="25400" dir="5400000" rotWithShape="0">
            <a:srgbClr val="000000">
              <a:alpha val="46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l" defTabSz="400050">
            <a:lnSpc>
              <a:spcPct val="90000"/>
            </a:lnSpc>
            <a:spcBef>
              <a:spcPct val="0"/>
            </a:spcBef>
            <a:spcAft>
              <a:spcPct val="35000"/>
            </a:spcAft>
          </a:pPr>
          <a:r>
            <a:rPr lang="en-US" sz="900" kern="1200" dirty="0" smtClean="0"/>
            <a:t>a. </a:t>
          </a:r>
          <a:r>
            <a:rPr lang="id-ID" sz="900" kern="1200" dirty="0" smtClean="0"/>
            <a:t>Kewibawaan lebuh sulit terlihat. </a:t>
          </a:r>
          <a:endParaRPr lang="en-US" sz="900" kern="1200" dirty="0" smtClean="0"/>
        </a:p>
        <a:p>
          <a:pPr lvl="0" algn="l" defTabSz="400050">
            <a:lnSpc>
              <a:spcPct val="90000"/>
            </a:lnSpc>
            <a:spcBef>
              <a:spcPct val="0"/>
            </a:spcBef>
            <a:spcAft>
              <a:spcPct val="35000"/>
            </a:spcAft>
          </a:pPr>
          <a:r>
            <a:rPr lang="en-US" sz="900" kern="1200" dirty="0" smtClean="0"/>
            <a:t>b. </a:t>
          </a:r>
          <a:r>
            <a:rPr lang="id-ID" sz="900" kern="1200" dirty="0" smtClean="0"/>
            <a:t>Akan mengurangi keamanan bagi pekerjaan yang bersifat rahasia.</a:t>
          </a:r>
          <a:endParaRPr lang="en-US" sz="900" kern="1200" dirty="0"/>
        </a:p>
      </dsp:txBody>
      <dsp:txXfrm>
        <a:off x="4381916" y="1331918"/>
        <a:ext cx="2066226" cy="1028928"/>
      </dsp:txXfrm>
    </dsp:sp>
    <dsp:sp modelId="{FA8DA684-1C62-4EAF-99D2-0723BADF33E5}">
      <dsp:nvSpPr>
        <dsp:cNvPr id="0" name=""/>
        <dsp:cNvSpPr/>
      </dsp:nvSpPr>
      <dsp:spPr>
        <a:xfrm>
          <a:off x="4126253" y="1013839"/>
          <a:ext cx="223652" cy="2263671"/>
        </a:xfrm>
        <a:custGeom>
          <a:avLst/>
          <a:gdLst/>
          <a:ahLst/>
          <a:cxnLst/>
          <a:rect l="0" t="0" r="0" b="0"/>
          <a:pathLst>
            <a:path>
              <a:moveTo>
                <a:pt x="0" y="0"/>
              </a:moveTo>
              <a:lnTo>
                <a:pt x="0" y="2263671"/>
              </a:lnTo>
              <a:lnTo>
                <a:pt x="223652" y="2263671"/>
              </a:lnTo>
            </a:path>
          </a:pathLst>
        </a:custGeom>
        <a:noFill/>
        <a:ln w="19050" cap="flat" cmpd="sng" algn="ctr">
          <a:solidFill>
            <a:schemeClr val="accent5">
              <a:hueOff val="0"/>
              <a:satOff val="0"/>
              <a:lumOff val="0"/>
              <a:alphaOff val="0"/>
            </a:schemeClr>
          </a:solidFill>
          <a:prstDash val="solid"/>
        </a:ln>
        <a:effectLst/>
        <a:scene3d>
          <a:camera prst="orthographicFront"/>
          <a:lightRig rig="flat" dir="t"/>
        </a:scene3d>
        <a:sp3d prstMaterial="matte"/>
      </dsp:spPr>
      <dsp:style>
        <a:lnRef idx="2">
          <a:scrgbClr r="0" g="0" b="0"/>
        </a:lnRef>
        <a:fillRef idx="0">
          <a:scrgbClr r="0" g="0" b="0"/>
        </a:fillRef>
        <a:effectRef idx="0">
          <a:scrgbClr r="0" g="0" b="0"/>
        </a:effectRef>
        <a:fontRef idx="minor"/>
      </dsp:style>
    </dsp:sp>
    <dsp:sp modelId="{139C00E2-8DDE-4659-A144-98D5E6969990}">
      <dsp:nvSpPr>
        <dsp:cNvPr id="0" name=""/>
        <dsp:cNvSpPr/>
      </dsp:nvSpPr>
      <dsp:spPr>
        <a:xfrm>
          <a:off x="4349905" y="2678925"/>
          <a:ext cx="2133800" cy="1197170"/>
        </a:xfrm>
        <a:prstGeom prst="roundRect">
          <a:avLst>
            <a:gd name="adj" fmla="val 10000"/>
          </a:avLst>
        </a:prstGeom>
        <a:solidFill>
          <a:schemeClr val="lt1">
            <a:alpha val="90000"/>
            <a:hueOff val="0"/>
            <a:satOff val="0"/>
            <a:lumOff val="0"/>
            <a:alphaOff val="0"/>
          </a:schemeClr>
        </a:solidFill>
        <a:ln w="12700" cap="flat" cmpd="sng" algn="ctr">
          <a:solidFill>
            <a:schemeClr val="accent4">
              <a:hueOff val="-1924709"/>
              <a:satOff val="77646"/>
              <a:lumOff val="-16276"/>
              <a:alphaOff val="0"/>
            </a:schemeClr>
          </a:solidFill>
          <a:prstDash val="solid"/>
        </a:ln>
        <a:effectLst>
          <a:outerShdw blurRad="50800" dist="25400" dir="5400000" rotWithShape="0">
            <a:srgbClr val="000000">
              <a:alpha val="46000"/>
            </a:srgbClr>
          </a:outerShdw>
        </a:effectLst>
        <a:scene3d>
          <a:camera prst="orthographicFront"/>
          <a:lightRig rig="flat" dir="t"/>
        </a:scene3d>
        <a:sp3d z="-190500" extrusionH="12700" prstMaterial="plastic">
          <a:bevelT w="50800" h="50800"/>
        </a:sp3d>
      </dsp:spPr>
      <dsp:style>
        <a:lnRef idx="1">
          <a:scrgbClr r="0" g="0" b="0"/>
        </a:lnRef>
        <a:fillRef idx="1">
          <a:scrgbClr r="0" g="0" b="0"/>
        </a:fillRef>
        <a:effectRef idx="2">
          <a:scrgbClr r="0" g="0" b="0"/>
        </a:effectRef>
        <a:fontRef idx="minor"/>
      </dsp:style>
      <dsp:txBody>
        <a:bodyPr spcFirstLastPara="0" vert="horz" wrap="square" lIns="17145" tIns="11430" rIns="17145" bIns="11430" numCol="1" spcCol="1270" anchor="ctr" anchorCtr="0">
          <a:noAutofit/>
        </a:bodyPr>
        <a:lstStyle/>
        <a:p>
          <a:pPr lvl="0" algn="l" defTabSz="400050">
            <a:lnSpc>
              <a:spcPct val="90000"/>
            </a:lnSpc>
            <a:spcBef>
              <a:spcPct val="0"/>
            </a:spcBef>
            <a:spcAft>
              <a:spcPct val="35000"/>
            </a:spcAft>
          </a:pPr>
          <a:r>
            <a:rPr lang="en-US" sz="900" kern="1200" dirty="0" smtClean="0"/>
            <a:t>c. </a:t>
          </a:r>
          <a:r>
            <a:rPr lang="id-ID" sz="900" kern="1200" dirty="0" smtClean="0"/>
            <a:t>Lebih mudah timbulnya suara gaduh sehingga karyawan sulit untuk berkonsentrasi. </a:t>
          </a:r>
          <a:endParaRPr lang="en-US" sz="900" kern="1200" dirty="0" smtClean="0"/>
        </a:p>
        <a:p>
          <a:pPr lvl="0" algn="l" defTabSz="400050">
            <a:lnSpc>
              <a:spcPct val="90000"/>
            </a:lnSpc>
            <a:spcBef>
              <a:spcPct val="0"/>
            </a:spcBef>
            <a:spcAft>
              <a:spcPct val="35000"/>
            </a:spcAft>
          </a:pPr>
          <a:r>
            <a:rPr lang="en-US" sz="900" kern="1200" dirty="0" smtClean="0"/>
            <a:t>d. </a:t>
          </a:r>
          <a:r>
            <a:rPr lang="id-ID" sz="900" kern="1200" dirty="0" smtClean="0"/>
            <a:t>Kurang nyaman dalam bekerja. </a:t>
          </a:r>
          <a:endParaRPr lang="en-US" sz="900" kern="1200" dirty="0"/>
        </a:p>
      </dsp:txBody>
      <dsp:txXfrm>
        <a:off x="4384969" y="2713989"/>
        <a:ext cx="2063672" cy="112704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E8A464-A582-46B5-973A-6545BB23FD00}">
      <dsp:nvSpPr>
        <dsp:cNvPr id="0" name=""/>
        <dsp:cNvSpPr/>
      </dsp:nvSpPr>
      <dsp:spPr>
        <a:xfrm>
          <a:off x="1384000" y="2854"/>
          <a:ext cx="2212888" cy="110644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1435" tIns="34290" rIns="51435" bIns="34290" numCol="1" spcCol="1270" anchor="ctr" anchorCtr="0">
          <a:noAutofit/>
        </a:bodyPr>
        <a:lstStyle/>
        <a:p>
          <a:pPr lvl="0" algn="ctr" defTabSz="1200150">
            <a:lnSpc>
              <a:spcPct val="90000"/>
            </a:lnSpc>
            <a:spcBef>
              <a:spcPct val="0"/>
            </a:spcBef>
            <a:spcAft>
              <a:spcPct val="35000"/>
            </a:spcAft>
          </a:pPr>
          <a:r>
            <a:rPr lang="en-US" sz="2700" kern="1200" dirty="0" err="1" smtClean="0">
              <a:latin typeface="Aharoni" pitchFamily="2" charset="-79"/>
              <a:cs typeface="Aharoni" pitchFamily="2" charset="-79"/>
            </a:rPr>
            <a:t>Keuntungan</a:t>
          </a:r>
          <a:r>
            <a:rPr lang="en-US" sz="2700" kern="1200" dirty="0" smtClean="0"/>
            <a:t> </a:t>
          </a:r>
          <a:endParaRPr lang="en-US" sz="2700" kern="1200" dirty="0"/>
        </a:p>
      </dsp:txBody>
      <dsp:txXfrm>
        <a:off x="1416407" y="35261"/>
        <a:ext cx="2148074" cy="1041630"/>
      </dsp:txXfrm>
    </dsp:sp>
    <dsp:sp modelId="{C14257CE-D548-4B63-9FAB-C50AA164DF62}">
      <dsp:nvSpPr>
        <dsp:cNvPr id="0" name=""/>
        <dsp:cNvSpPr/>
      </dsp:nvSpPr>
      <dsp:spPr>
        <a:xfrm>
          <a:off x="1605289" y="1109298"/>
          <a:ext cx="221288" cy="829833"/>
        </a:xfrm>
        <a:custGeom>
          <a:avLst/>
          <a:gdLst/>
          <a:ahLst/>
          <a:cxnLst/>
          <a:rect l="0" t="0" r="0" b="0"/>
          <a:pathLst>
            <a:path>
              <a:moveTo>
                <a:pt x="0" y="0"/>
              </a:moveTo>
              <a:lnTo>
                <a:pt x="0" y="829833"/>
              </a:lnTo>
              <a:lnTo>
                <a:pt x="221288" y="829833"/>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F9B74FB-711E-4190-9B2C-7C1A58DA3E38}">
      <dsp:nvSpPr>
        <dsp:cNvPr id="0" name=""/>
        <dsp:cNvSpPr/>
      </dsp:nvSpPr>
      <dsp:spPr>
        <a:xfrm>
          <a:off x="1826578" y="1385909"/>
          <a:ext cx="1770310" cy="110644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lvl="0" algn="l" defTabSz="488950">
            <a:lnSpc>
              <a:spcPct val="90000"/>
            </a:lnSpc>
            <a:spcBef>
              <a:spcPct val="0"/>
            </a:spcBef>
            <a:spcAft>
              <a:spcPct val="35000"/>
            </a:spcAft>
          </a:pPr>
          <a:r>
            <a:rPr lang="en-US" sz="1100" kern="1200" dirty="0" smtClean="0"/>
            <a:t>a. </a:t>
          </a:r>
          <a:r>
            <a:rPr lang="id-ID" sz="1100" kern="1200" dirty="0" smtClean="0"/>
            <a:t>Lebih nyaman, sehingga produktivitas meningkat. </a:t>
          </a:r>
          <a:endParaRPr lang="en-US" sz="1100" kern="1200" dirty="0" smtClean="0"/>
        </a:p>
        <a:p>
          <a:pPr lvl="0" algn="l" defTabSz="488950">
            <a:lnSpc>
              <a:spcPct val="90000"/>
            </a:lnSpc>
            <a:spcBef>
              <a:spcPct val="0"/>
            </a:spcBef>
            <a:spcAft>
              <a:spcPct val="35000"/>
            </a:spcAft>
          </a:pPr>
          <a:r>
            <a:rPr lang="en-US" sz="1100" kern="1200" dirty="0" smtClean="0"/>
            <a:t>b. </a:t>
          </a:r>
          <a:r>
            <a:rPr lang="id-ID" sz="1100" kern="1200" dirty="0" smtClean="0"/>
            <a:t>Terhindarnya dari ketegangan syaraf. </a:t>
          </a:r>
          <a:endParaRPr lang="en-US" sz="1100" kern="1200" dirty="0"/>
        </a:p>
      </dsp:txBody>
      <dsp:txXfrm>
        <a:off x="1858985" y="1418316"/>
        <a:ext cx="1705496" cy="1041630"/>
      </dsp:txXfrm>
    </dsp:sp>
    <dsp:sp modelId="{F19DE47E-12CB-46FB-B8D9-053E2750E4CD}">
      <dsp:nvSpPr>
        <dsp:cNvPr id="0" name=""/>
        <dsp:cNvSpPr/>
      </dsp:nvSpPr>
      <dsp:spPr>
        <a:xfrm>
          <a:off x="1605289" y="1109298"/>
          <a:ext cx="221288" cy="2212888"/>
        </a:xfrm>
        <a:custGeom>
          <a:avLst/>
          <a:gdLst/>
          <a:ahLst/>
          <a:cxnLst/>
          <a:rect l="0" t="0" r="0" b="0"/>
          <a:pathLst>
            <a:path>
              <a:moveTo>
                <a:pt x="0" y="0"/>
              </a:moveTo>
              <a:lnTo>
                <a:pt x="0" y="2212888"/>
              </a:lnTo>
              <a:lnTo>
                <a:pt x="221288" y="2212888"/>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50D1622-37DC-4DEE-9517-AAAE4BB0E0BD}">
      <dsp:nvSpPr>
        <dsp:cNvPr id="0" name=""/>
        <dsp:cNvSpPr/>
      </dsp:nvSpPr>
      <dsp:spPr>
        <a:xfrm>
          <a:off x="1826578" y="2768964"/>
          <a:ext cx="1770310" cy="110644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lvl="0" algn="l" defTabSz="488950">
            <a:lnSpc>
              <a:spcPct val="90000"/>
            </a:lnSpc>
            <a:spcBef>
              <a:spcPct val="0"/>
            </a:spcBef>
            <a:spcAft>
              <a:spcPct val="35000"/>
            </a:spcAft>
          </a:pPr>
          <a:r>
            <a:rPr lang="en-US" sz="1100" kern="1200" dirty="0" smtClean="0"/>
            <a:t>c. </a:t>
          </a:r>
          <a:r>
            <a:rPr lang="id-ID" sz="1100" kern="1200" dirty="0" smtClean="0"/>
            <a:t>Menghindari dari suara gaduh. </a:t>
          </a:r>
          <a:endParaRPr lang="en-US" sz="1100" kern="1200" dirty="0" smtClean="0"/>
        </a:p>
        <a:p>
          <a:pPr lvl="0" algn="ctr" defTabSz="488950">
            <a:lnSpc>
              <a:spcPct val="90000"/>
            </a:lnSpc>
            <a:spcBef>
              <a:spcPct val="0"/>
            </a:spcBef>
            <a:spcAft>
              <a:spcPct val="35000"/>
            </a:spcAft>
          </a:pPr>
          <a:endParaRPr lang="en-US" sz="1100" kern="1200" dirty="0"/>
        </a:p>
      </dsp:txBody>
      <dsp:txXfrm>
        <a:off x="1858985" y="2801371"/>
        <a:ext cx="1705496" cy="1041630"/>
      </dsp:txXfrm>
    </dsp:sp>
    <dsp:sp modelId="{6870EA80-C063-41DD-8A68-F2957D4DF1D7}">
      <dsp:nvSpPr>
        <dsp:cNvPr id="0" name=""/>
        <dsp:cNvSpPr/>
      </dsp:nvSpPr>
      <dsp:spPr>
        <a:xfrm>
          <a:off x="4150111" y="2854"/>
          <a:ext cx="2212888" cy="1106444"/>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1435" tIns="34290" rIns="51435" bIns="34290" numCol="1" spcCol="1270" anchor="ctr" anchorCtr="0">
          <a:noAutofit/>
        </a:bodyPr>
        <a:lstStyle/>
        <a:p>
          <a:pPr lvl="0" algn="ctr" defTabSz="1200150">
            <a:lnSpc>
              <a:spcPct val="90000"/>
            </a:lnSpc>
            <a:spcBef>
              <a:spcPct val="0"/>
            </a:spcBef>
            <a:spcAft>
              <a:spcPct val="35000"/>
            </a:spcAft>
          </a:pPr>
          <a:r>
            <a:rPr lang="en-US" sz="2700" kern="1200" dirty="0" err="1" smtClean="0">
              <a:latin typeface="Aharoni" pitchFamily="2" charset="-79"/>
              <a:cs typeface="Aharoni" pitchFamily="2" charset="-79"/>
            </a:rPr>
            <a:t>Kelemahan</a:t>
          </a:r>
          <a:r>
            <a:rPr lang="en-US" sz="2700" kern="1200" dirty="0" smtClean="0">
              <a:latin typeface="Aharoni" pitchFamily="2" charset="-79"/>
              <a:cs typeface="Aharoni" pitchFamily="2" charset="-79"/>
            </a:rPr>
            <a:t> </a:t>
          </a:r>
          <a:endParaRPr lang="en-US" sz="2700" kern="1200" dirty="0">
            <a:latin typeface="Aharoni" pitchFamily="2" charset="-79"/>
            <a:cs typeface="Aharoni" pitchFamily="2" charset="-79"/>
          </a:endParaRPr>
        </a:p>
      </dsp:txBody>
      <dsp:txXfrm>
        <a:off x="4182518" y="35261"/>
        <a:ext cx="2148074" cy="1041630"/>
      </dsp:txXfrm>
    </dsp:sp>
    <dsp:sp modelId="{DE7CCF5F-99E1-49FA-99B4-F12812E75E67}">
      <dsp:nvSpPr>
        <dsp:cNvPr id="0" name=""/>
        <dsp:cNvSpPr/>
      </dsp:nvSpPr>
      <dsp:spPr>
        <a:xfrm>
          <a:off x="4371399" y="1109298"/>
          <a:ext cx="221288" cy="829833"/>
        </a:xfrm>
        <a:custGeom>
          <a:avLst/>
          <a:gdLst/>
          <a:ahLst/>
          <a:cxnLst/>
          <a:rect l="0" t="0" r="0" b="0"/>
          <a:pathLst>
            <a:path>
              <a:moveTo>
                <a:pt x="0" y="0"/>
              </a:moveTo>
              <a:lnTo>
                <a:pt x="0" y="829833"/>
              </a:lnTo>
              <a:lnTo>
                <a:pt x="221288" y="829833"/>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83265A9-BFA6-4B2F-8291-24A8351AC0B9}">
      <dsp:nvSpPr>
        <dsp:cNvPr id="0" name=""/>
        <dsp:cNvSpPr/>
      </dsp:nvSpPr>
      <dsp:spPr>
        <a:xfrm>
          <a:off x="4592688" y="1385909"/>
          <a:ext cx="1770310" cy="110644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lvl="0" algn="l" defTabSz="488950">
            <a:lnSpc>
              <a:spcPct val="90000"/>
            </a:lnSpc>
            <a:spcBef>
              <a:spcPct val="0"/>
            </a:spcBef>
            <a:spcAft>
              <a:spcPct val="35000"/>
            </a:spcAft>
          </a:pPr>
          <a:r>
            <a:rPr lang="en-US" sz="1100" kern="1200" dirty="0" smtClean="0"/>
            <a:t>a. </a:t>
          </a:r>
          <a:r>
            <a:rPr lang="id-ID" sz="1100" kern="1200" dirty="0" smtClean="0"/>
            <a:t>Biaya yang dikeluarkan untuk tata ruang ini lebih besar. </a:t>
          </a:r>
          <a:endParaRPr lang="en-US" sz="1100" kern="1200" dirty="0" smtClean="0"/>
        </a:p>
        <a:p>
          <a:pPr lvl="0" algn="l" defTabSz="488950">
            <a:lnSpc>
              <a:spcPct val="90000"/>
            </a:lnSpc>
            <a:spcBef>
              <a:spcPct val="0"/>
            </a:spcBef>
            <a:spcAft>
              <a:spcPct val="35000"/>
            </a:spcAft>
          </a:pPr>
          <a:r>
            <a:rPr lang="en-US" sz="1100" kern="1200" dirty="0" smtClean="0"/>
            <a:t>b. </a:t>
          </a:r>
          <a:r>
            <a:rPr lang="id-ID" sz="1100" kern="1200" dirty="0" smtClean="0"/>
            <a:t>Biaya pemeliharaannya lebih besar </a:t>
          </a:r>
          <a:endParaRPr lang="en-US" sz="1100" kern="1200" dirty="0"/>
        </a:p>
      </dsp:txBody>
      <dsp:txXfrm>
        <a:off x="4625095" y="1418316"/>
        <a:ext cx="1705496" cy="1041630"/>
      </dsp:txXfrm>
    </dsp:sp>
    <dsp:sp modelId="{A6430202-94A5-4288-8D29-35D38EF3FA39}">
      <dsp:nvSpPr>
        <dsp:cNvPr id="0" name=""/>
        <dsp:cNvSpPr/>
      </dsp:nvSpPr>
      <dsp:spPr>
        <a:xfrm>
          <a:off x="4371399" y="1109298"/>
          <a:ext cx="221288" cy="2212888"/>
        </a:xfrm>
        <a:custGeom>
          <a:avLst/>
          <a:gdLst/>
          <a:ahLst/>
          <a:cxnLst/>
          <a:rect l="0" t="0" r="0" b="0"/>
          <a:pathLst>
            <a:path>
              <a:moveTo>
                <a:pt x="0" y="0"/>
              </a:moveTo>
              <a:lnTo>
                <a:pt x="0" y="2212888"/>
              </a:lnTo>
              <a:lnTo>
                <a:pt x="221288" y="2212888"/>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BF4EB02-372D-4D63-9556-12670459A082}">
      <dsp:nvSpPr>
        <dsp:cNvPr id="0" name=""/>
        <dsp:cNvSpPr/>
      </dsp:nvSpPr>
      <dsp:spPr>
        <a:xfrm>
          <a:off x="4592688" y="2768964"/>
          <a:ext cx="1770310" cy="1106444"/>
        </a:xfrm>
        <a:prstGeom prst="roundRect">
          <a:avLst>
            <a:gd name="adj" fmla="val 10000"/>
          </a:avLst>
        </a:prstGeom>
        <a:solidFill>
          <a:schemeClr val="lt1">
            <a:alpha val="90000"/>
            <a:hueOff val="0"/>
            <a:satOff val="0"/>
            <a:lumOff val="0"/>
            <a:alphaOff val="0"/>
          </a:schemeClr>
        </a:solidFill>
        <a:ln w="1905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0955" tIns="13970" rIns="20955" bIns="13970" numCol="1" spcCol="1270" anchor="ctr" anchorCtr="0">
          <a:noAutofit/>
        </a:bodyPr>
        <a:lstStyle/>
        <a:p>
          <a:pPr lvl="0" algn="l" defTabSz="488950">
            <a:lnSpc>
              <a:spcPct val="90000"/>
            </a:lnSpc>
            <a:spcBef>
              <a:spcPct val="0"/>
            </a:spcBef>
            <a:spcAft>
              <a:spcPct val="35000"/>
            </a:spcAft>
          </a:pPr>
          <a:r>
            <a:rPr lang="en-US" sz="1100" kern="1200" dirty="0" smtClean="0"/>
            <a:t>c. </a:t>
          </a:r>
          <a:r>
            <a:rPr lang="id-ID" sz="1100" kern="1200" dirty="0" smtClean="0"/>
            <a:t>Memerlukan tenaga ahli khusus untuk memeliharanya. </a:t>
          </a:r>
          <a:endParaRPr lang="en-US" sz="1100" kern="1200" dirty="0"/>
        </a:p>
      </dsp:txBody>
      <dsp:txXfrm>
        <a:off x="4625095" y="2801371"/>
        <a:ext cx="1705496" cy="1041630"/>
      </dsp:txXfrm>
    </dsp:sp>
  </dsp:spTree>
</dsp:drawing>
</file>

<file path=ppt/diagrams/layout1.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0A58D6F-C88A-4ADE-8D37-73E8785E587D}" type="datetimeFigureOut">
              <a:rPr lang="en-US" smtClean="0"/>
              <a:t>3/18/2018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0BD5A52-8D40-412C-8C95-119F983752DC}" type="slidenum">
              <a:rPr lang="en-US" smtClean="0"/>
              <a:t>‹#›</a:t>
            </a:fld>
            <a:endParaRPr lang="en-US"/>
          </a:p>
        </p:txBody>
      </p:sp>
    </p:spTree>
    <p:extLst>
      <p:ext uri="{BB962C8B-B14F-4D97-AF65-F5344CB8AC3E}">
        <p14:creationId xmlns:p14="http://schemas.microsoft.com/office/powerpoint/2010/main" val="23044169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0BD5A52-8D40-412C-8C95-119F983752DC}" type="slidenum">
              <a:rPr lang="en-US" smtClean="0"/>
              <a:t>18</a:t>
            </a:fld>
            <a:endParaRPr lang="en-US"/>
          </a:p>
        </p:txBody>
      </p:sp>
    </p:spTree>
    <p:extLst>
      <p:ext uri="{BB962C8B-B14F-4D97-AF65-F5344CB8AC3E}">
        <p14:creationId xmlns:p14="http://schemas.microsoft.com/office/powerpoint/2010/main" val="26662219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7010400" y="2052960"/>
            <a:ext cx="1981200" cy="1828800"/>
          </a:xfrm>
        </p:spPr>
        <p:txBody>
          <a:bodyPr anchor="ctr">
            <a:normAutofit/>
          </a:bodyPr>
          <a:lstStyle>
            <a:lvl1pPr marL="0" indent="0" algn="l">
              <a:buNone/>
              <a:defRPr sz="19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0" name="Date Placeholder 9"/>
          <p:cNvSpPr>
            <a:spLocks noGrp="1"/>
          </p:cNvSpPr>
          <p:nvPr>
            <p:ph type="dt" sz="half" idx="10"/>
          </p:nvPr>
        </p:nvSpPr>
        <p:spPr/>
        <p:txBody>
          <a:bodyPr/>
          <a:lstStyle>
            <a:lvl1pPr>
              <a:defRPr>
                <a:solidFill>
                  <a:schemeClr val="bg2"/>
                </a:solidFill>
              </a:defRPr>
            </a:lvl1pPr>
          </a:lstStyle>
          <a:p>
            <a:fld id="{0198F2CA-216F-43E7-8B43-4DC84A300B0C}" type="datetimeFigureOut">
              <a:rPr lang="en-US" smtClean="0"/>
              <a:t>3/18/2018</a:t>
            </a:fld>
            <a:endParaRPr lang="en-US"/>
          </a:p>
        </p:txBody>
      </p:sp>
      <p:sp>
        <p:nvSpPr>
          <p:cNvPr id="11" name="Slide Number Placeholder 10"/>
          <p:cNvSpPr>
            <a:spLocks noGrp="1"/>
          </p:cNvSpPr>
          <p:nvPr>
            <p:ph type="sldNum" sz="quarter" idx="11"/>
          </p:nvPr>
        </p:nvSpPr>
        <p:spPr/>
        <p:txBody>
          <a:bodyPr/>
          <a:lstStyle>
            <a:lvl1pPr>
              <a:defRPr>
                <a:solidFill>
                  <a:srgbClr val="FFFFFF"/>
                </a:solidFill>
              </a:defRPr>
            </a:lvl1pPr>
          </a:lstStyle>
          <a:p>
            <a:fld id="{F7962D96-98B0-495C-AE1A-2BEFD7C8936C}" type="slidenum">
              <a:rPr lang="en-US" smtClean="0"/>
              <a:t>‹#›</a:t>
            </a:fld>
            <a:endParaRPr lang="en-US"/>
          </a:p>
        </p:txBody>
      </p:sp>
      <p:sp>
        <p:nvSpPr>
          <p:cNvPr id="12" name="Footer Placeholder 11"/>
          <p:cNvSpPr>
            <a:spLocks noGrp="1"/>
          </p:cNvSpPr>
          <p:nvPr>
            <p:ph type="ftr" sz="quarter" idx="12"/>
          </p:nvPr>
        </p:nvSpPr>
        <p:spPr/>
        <p:txBody>
          <a:bodyPr/>
          <a:lstStyle>
            <a:lvl1pPr>
              <a:defRPr>
                <a:solidFill>
                  <a:schemeClr val="bg2"/>
                </a:solidFill>
              </a:defRPr>
            </a:lvl1pPr>
          </a:lstStyle>
          <a:p>
            <a:endParaRPr lang="en-US"/>
          </a:p>
        </p:txBody>
      </p:sp>
      <p:sp>
        <p:nvSpPr>
          <p:cNvPr id="13" name="Title 12"/>
          <p:cNvSpPr>
            <a:spLocks noGrp="1"/>
          </p:cNvSpPr>
          <p:nvPr>
            <p:ph type="title"/>
          </p:nvPr>
        </p:nvSpPr>
        <p:spPr>
          <a:xfrm>
            <a:off x="457200" y="2052960"/>
            <a:ext cx="6324600" cy="1828800"/>
          </a:xfrm>
        </p:spPr>
        <p:txBody>
          <a:bodyPr/>
          <a:lstStyle>
            <a:lvl1pPr algn="r">
              <a:defRPr sz="4200" spc="150" baseline="0"/>
            </a:lvl1pPr>
          </a:lstStyle>
          <a:p>
            <a:r>
              <a:rPr lang="en-US" smtClean="0"/>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010400" y="152399"/>
            <a:ext cx="1981200"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400" y="153923"/>
            <a:ext cx="6705600" cy="6553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7162799" y="2892277"/>
            <a:ext cx="1600201" cy="1645920"/>
          </a:xfrm>
        </p:spPr>
        <p:txBody>
          <a:bodyPr anchor="ctr"/>
          <a:lstStyle>
            <a:lvl1pPr marL="0" indent="0">
              <a:buNone/>
              <a:defRPr sz="2000">
                <a:solidFill>
                  <a:schemeClr val="bg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9" name="Date Placeholder 8"/>
          <p:cNvSpPr>
            <a:spLocks noGrp="1"/>
          </p:cNvSpPr>
          <p:nvPr>
            <p:ph type="dt" sz="half" idx="10"/>
          </p:nvPr>
        </p:nvSpPr>
        <p:spPr/>
        <p:txBody>
          <a:bodyPr/>
          <a:lstStyle>
            <a:lvl1pPr>
              <a:defRPr>
                <a:solidFill>
                  <a:srgbClr val="FFFFFF"/>
                </a:solidFill>
              </a:defRPr>
            </a:lvl1pPr>
          </a:lstStyle>
          <a:p>
            <a:fld id="{0198F2CA-216F-43E7-8B43-4DC84A300B0C}" type="datetimeFigureOut">
              <a:rPr lang="en-US" smtClean="0"/>
              <a:t>3/18/2018</a:t>
            </a:fld>
            <a:endParaRPr lang="en-US"/>
          </a:p>
        </p:txBody>
      </p:sp>
      <p:sp>
        <p:nvSpPr>
          <p:cNvPr id="10" name="Slide Number Placeholder 9"/>
          <p:cNvSpPr>
            <a:spLocks noGrp="1"/>
          </p:cNvSpPr>
          <p:nvPr>
            <p:ph type="sldNum" sz="quarter" idx="11"/>
          </p:nvPr>
        </p:nvSpPr>
        <p:spPr/>
        <p:txBody>
          <a:bodyPr/>
          <a:lstStyle>
            <a:lvl1pPr>
              <a:defRPr>
                <a:solidFill>
                  <a:schemeClr val="bg2"/>
                </a:solidFill>
              </a:defRPr>
            </a:lvl1pPr>
          </a:lstStyle>
          <a:p>
            <a:fld id="{F7962D96-98B0-495C-AE1A-2BEFD7C8936C}" type="slidenum">
              <a:rPr lang="en-US" smtClean="0"/>
              <a:t>‹#›</a:t>
            </a:fld>
            <a:endParaRPr lang="en-US"/>
          </a:p>
        </p:txBody>
      </p:sp>
      <p:sp>
        <p:nvSpPr>
          <p:cNvPr id="11" name="Footer Placeholder 10"/>
          <p:cNvSpPr>
            <a:spLocks noGrp="1"/>
          </p:cNvSpPr>
          <p:nvPr>
            <p:ph type="ftr" sz="quarter" idx="12"/>
          </p:nvPr>
        </p:nvSpPr>
        <p:spPr/>
        <p:txBody>
          <a:bodyPr/>
          <a:lstStyle>
            <a:lvl1pPr>
              <a:defRPr>
                <a:solidFill>
                  <a:srgbClr val="FFFFFF"/>
                </a:solidFill>
              </a:defRPr>
            </a:lvl1pPr>
          </a:lstStyle>
          <a:p>
            <a:endParaRPr lang="en-US"/>
          </a:p>
        </p:txBody>
      </p:sp>
      <p:sp>
        <p:nvSpPr>
          <p:cNvPr id="12" name="Title 11"/>
          <p:cNvSpPr>
            <a:spLocks noGrp="1"/>
          </p:cNvSpPr>
          <p:nvPr>
            <p:ph type="title"/>
          </p:nvPr>
        </p:nvSpPr>
        <p:spPr>
          <a:xfrm>
            <a:off x="381000" y="2892277"/>
            <a:ext cx="6324600" cy="1645920"/>
          </a:xfrm>
        </p:spPr>
        <p:txBody>
          <a:bodyPr/>
          <a:lstStyle>
            <a:lvl1pPr algn="r">
              <a:defRPr sz="4200" spc="150" baseline="0"/>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719072"/>
            <a:ext cx="4038600" cy="440740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457200" y="1722438"/>
            <a:ext cx="4040188"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438399"/>
            <a:ext cx="4040188"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5" y="1722438"/>
            <a:ext cx="4041775" cy="639762"/>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438399"/>
            <a:ext cx="4041775" cy="36877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198F2CA-216F-43E7-8B43-4DC84A300B0C}" type="datetimeFigureOut">
              <a:rPr lang="en-US" smtClean="0"/>
              <a:t>3/18/2018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962D96-98B0-495C-AE1A-2BEFD7C8936C}"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0198F2CA-216F-43E7-8B43-4DC84A300B0C}" type="datetimeFigureOut">
              <a:rPr lang="en-US" smtClean="0"/>
              <a:t>3/18/2018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962D96-98B0-495C-AE1A-2BEFD7C8936C}" type="slidenum">
              <a:rPr lang="en-US" smtClean="0"/>
              <a:t>‹#›</a:t>
            </a:fld>
            <a:endParaRPr lang="en-US"/>
          </a:p>
        </p:txBody>
      </p:sp>
      <p:sp>
        <p:nvSpPr>
          <p:cNvPr id="6" name="Title 5"/>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52400" y="150919"/>
            <a:ext cx="8831802"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Date Placeholder 1"/>
          <p:cNvSpPr>
            <a:spLocks noGrp="1"/>
          </p:cNvSpPr>
          <p:nvPr>
            <p:ph type="dt" sz="half" idx="10"/>
          </p:nvPr>
        </p:nvSpPr>
        <p:spPr/>
        <p:txBody>
          <a:bodyPr/>
          <a:lstStyle/>
          <a:p>
            <a:fld id="{0198F2CA-216F-43E7-8B43-4DC84A300B0C}" type="datetimeFigureOut">
              <a:rPr lang="en-US" smtClean="0"/>
              <a:t>3/18/2018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2"/>
      </p:bgRef>
    </p:bg>
    <p:spTree>
      <p:nvGrpSpPr>
        <p:cNvPr id="1" name=""/>
        <p:cNvGrpSpPr/>
        <p:nvPr/>
      </p:nvGrpSpPr>
      <p:grpSpPr>
        <a:xfrm>
          <a:off x="0" y="0"/>
          <a:ext cx="0" cy="0"/>
          <a:chOff x="0" y="0"/>
          <a:chExt cx="0" cy="0"/>
        </a:xfrm>
      </p:grpSpPr>
      <p:sp>
        <p:nvSpPr>
          <p:cNvPr id="10" name="Rectangle 9"/>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50876"/>
            <a:ext cx="1981200" cy="65562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152400" y="152400"/>
            <a:ext cx="6705600" cy="65532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609600" y="304800"/>
            <a:ext cx="58674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7159752" y="2130552"/>
            <a:ext cx="1673352" cy="2816352"/>
          </a:xfrm>
        </p:spPr>
        <p:txBody>
          <a:bodyPr tIns="0"/>
          <a:lstStyle>
            <a:lvl1pPr marL="0" indent="0">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ln>
            <a:noFill/>
          </a:ln>
        </p:spPr>
        <p:txBody>
          <a:bodyPr/>
          <a:lstStyle>
            <a:lvl1pPr>
              <a:defRPr>
                <a:solidFill>
                  <a:srgbClr val="FFFFFF"/>
                </a:solidFill>
              </a:defRPr>
            </a:lvl1pPr>
          </a:lstStyle>
          <a:p>
            <a:fld id="{F7962D96-98B0-495C-AE1A-2BEFD7C8936C}" type="slidenum">
              <a:rPr lang="en-US" smtClean="0"/>
              <a:t>‹#›</a:t>
            </a:fld>
            <a:endParaRPr lang="en-US"/>
          </a:p>
        </p:txBody>
      </p:sp>
      <p:sp>
        <p:nvSpPr>
          <p:cNvPr id="11" name="Title 10"/>
          <p:cNvSpPr>
            <a:spLocks noGrp="1"/>
          </p:cNvSpPr>
          <p:nvPr>
            <p:ph type="title"/>
          </p:nvPr>
        </p:nvSpPr>
        <p:spPr>
          <a:xfrm>
            <a:off x="7159752" y="457200"/>
            <a:ext cx="1675660" cy="1673352"/>
          </a:xfrm>
        </p:spPr>
        <p:txBody>
          <a:bodyPr anchor="b"/>
          <a:lstStyle>
            <a:lvl1pPr algn="l">
              <a:defRPr sz="2000" spc="150" baseline="0"/>
            </a:lvl1pPr>
          </a:lstStyle>
          <a:p>
            <a:r>
              <a:rPr lang="en-US" smtClean="0"/>
              <a:t>Click to edit Master title style</a:t>
            </a:r>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9" name="Rectangle 8"/>
          <p:cNvSpPr/>
          <p:nvPr/>
        </p:nvSpPr>
        <p:spPr>
          <a:xfrm>
            <a:off x="7010400" y="150876"/>
            <a:ext cx="1981200" cy="655624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52400" y="152400"/>
            <a:ext cx="6705600" cy="6553200"/>
          </a:xfrm>
        </p:spPr>
        <p:txBody>
          <a:bodyPr anchor="ct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7162800" y="2133600"/>
            <a:ext cx="1676400" cy="2971800"/>
          </a:xfrm>
        </p:spPr>
        <p:txBody>
          <a:bodyPr tIns="0"/>
          <a:lstStyle>
            <a:lvl1pPr marL="0" indent="0">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
        <p:nvSpPr>
          <p:cNvPr id="10" name="Title 9"/>
          <p:cNvSpPr>
            <a:spLocks noGrp="1"/>
          </p:cNvSpPr>
          <p:nvPr>
            <p:ph type="title"/>
          </p:nvPr>
        </p:nvSpPr>
        <p:spPr>
          <a:xfrm>
            <a:off x="7162800" y="460248"/>
            <a:ext cx="1676400" cy="1673352"/>
          </a:xfrm>
        </p:spPr>
        <p:txBody>
          <a:bodyPr anchor="b"/>
          <a:lstStyle>
            <a:lvl1pPr algn="l">
              <a:defRPr sz="2000" spc="150" baseline="0">
                <a:solidFill>
                  <a:schemeClr val="tx2"/>
                </a:solidFill>
              </a:defRPr>
            </a:lvl1pPr>
          </a:lstStyle>
          <a:p>
            <a:r>
              <a:rPr lang="en-US" smtClean="0"/>
              <a:t>Click to edit Master 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152400" y="147319"/>
            <a:ext cx="6705600" cy="655624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7010400" y="147319"/>
            <a:ext cx="1956046" cy="6556248"/>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Vertical Title 1"/>
          <p:cNvSpPr>
            <a:spLocks noGrp="1"/>
          </p:cNvSpPr>
          <p:nvPr>
            <p:ph type="title" orient="vert"/>
          </p:nvPr>
        </p:nvSpPr>
        <p:spPr>
          <a:xfrm>
            <a:off x="7162800" y="274638"/>
            <a:ext cx="1676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F7962D96-98B0-495C-AE1A-2BEFD7C8936C}"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0198F2CA-216F-43E7-8B43-4DC84A300B0C}" type="datetimeFigureOut">
              <a:rPr lang="en-US" smtClean="0"/>
              <a:t>3/18/2018</a:t>
            </a:fld>
            <a:endParaRPr lang="en-US"/>
          </a:p>
        </p:txBody>
      </p:sp>
      <p:sp>
        <p:nvSpPr>
          <p:cNvPr id="8" name="Slide Number Placeholder 7"/>
          <p:cNvSpPr>
            <a:spLocks noGrp="1"/>
          </p:cNvSpPr>
          <p:nvPr>
            <p:ph type="sldNum" sz="quarter" idx="11"/>
          </p:nvPr>
        </p:nvSpPr>
        <p:spPr/>
        <p:txBody>
          <a:bodyPr/>
          <a:lstStyle/>
          <a:p>
            <a:fld id="{F7962D96-98B0-495C-AE1A-2BEFD7C8936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0198F2CA-216F-43E7-8B43-4DC84A300B0C}" type="datetimeFigureOut">
              <a:rPr lang="en-US" smtClean="0"/>
              <a:t>3/18/2018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962D96-98B0-495C-AE1A-2BEFD7C8936C}" type="slidenum">
              <a:rPr lang="en-US" smtClean="0"/>
              <a:t>‹#›</a:t>
            </a:fld>
            <a:endParaRPr lang="en-US"/>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198F2CA-216F-43E7-8B43-4DC84A300B0C}" type="datetimeFigureOut">
              <a:rPr lang="en-US" smtClean="0"/>
              <a:t>3/18/2018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98F2CA-216F-43E7-8B43-4DC84A300B0C}" type="datetimeFigureOut">
              <a:rPr lang="en-US" smtClean="0"/>
              <a:t>3/18/2018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extLst>
      <p:ext uri="{BB962C8B-B14F-4D97-AF65-F5344CB8AC3E}">
        <p14:creationId xmlns:p14="http://schemas.microsoft.com/office/powerpoint/2010/main" val="346389570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extLst>
      <p:ext uri="{BB962C8B-B14F-4D97-AF65-F5344CB8AC3E}">
        <p14:creationId xmlns:p14="http://schemas.microsoft.com/office/powerpoint/2010/main" val="3071956223"/>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extLst>
      <p:ext uri="{BB962C8B-B14F-4D97-AF65-F5344CB8AC3E}">
        <p14:creationId xmlns:p14="http://schemas.microsoft.com/office/powerpoint/2010/main" val="400272771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Tree>
    <p:extLst>
      <p:ext uri="{BB962C8B-B14F-4D97-AF65-F5344CB8AC3E}">
        <p14:creationId xmlns:p14="http://schemas.microsoft.com/office/powerpoint/2010/main" val="277611555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198F2CA-216F-43E7-8B43-4DC84A300B0C}" type="datetimeFigureOut">
              <a:rPr lang="en-US" smtClean="0"/>
              <a:t>3/18/2018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962D96-98B0-495C-AE1A-2BEFD7C8936C}" type="slidenum">
              <a:rPr lang="en-US" smtClean="0"/>
              <a:t>‹#›</a:t>
            </a:fld>
            <a:endParaRPr lang="en-US"/>
          </a:p>
        </p:txBody>
      </p:sp>
    </p:spTree>
    <p:extLst>
      <p:ext uri="{BB962C8B-B14F-4D97-AF65-F5344CB8AC3E}">
        <p14:creationId xmlns:p14="http://schemas.microsoft.com/office/powerpoint/2010/main" val="8717417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198F2CA-216F-43E7-8B43-4DC84A300B0C}" type="datetimeFigureOut">
              <a:rPr lang="en-US" smtClean="0"/>
              <a:t>3/18/2018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962D96-98B0-495C-AE1A-2BEFD7C8936C}" type="slidenum">
              <a:rPr lang="en-US" smtClean="0"/>
              <a:t>‹#›</a:t>
            </a:fld>
            <a:endParaRPr lang="en-US"/>
          </a:p>
        </p:txBody>
      </p:sp>
    </p:spTree>
    <p:extLst>
      <p:ext uri="{BB962C8B-B14F-4D97-AF65-F5344CB8AC3E}">
        <p14:creationId xmlns:p14="http://schemas.microsoft.com/office/powerpoint/2010/main" val="234902690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98F2CA-216F-43E7-8B43-4DC84A300B0C}" type="datetimeFigureOut">
              <a:rPr lang="en-US" smtClean="0"/>
              <a:t>3/18/2018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962D96-98B0-495C-AE1A-2BEFD7C8936C}" type="slidenum">
              <a:rPr lang="en-US" smtClean="0"/>
              <a:t>‹#›</a:t>
            </a:fld>
            <a:endParaRPr lang="en-US"/>
          </a:p>
        </p:txBody>
      </p:sp>
    </p:spTree>
    <p:extLst>
      <p:ext uri="{BB962C8B-B14F-4D97-AF65-F5344CB8AC3E}">
        <p14:creationId xmlns:p14="http://schemas.microsoft.com/office/powerpoint/2010/main" val="313620969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Tree>
    <p:extLst>
      <p:ext uri="{BB962C8B-B14F-4D97-AF65-F5344CB8AC3E}">
        <p14:creationId xmlns:p14="http://schemas.microsoft.com/office/powerpoint/2010/main" val="237728082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Tree>
    <p:extLst>
      <p:ext uri="{BB962C8B-B14F-4D97-AF65-F5344CB8AC3E}">
        <p14:creationId xmlns:p14="http://schemas.microsoft.com/office/powerpoint/2010/main" val="8521182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extLst>
      <p:ext uri="{BB962C8B-B14F-4D97-AF65-F5344CB8AC3E}">
        <p14:creationId xmlns:p14="http://schemas.microsoft.com/office/powerpoint/2010/main" val="198304641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extLst>
      <p:ext uri="{BB962C8B-B14F-4D97-AF65-F5344CB8AC3E}">
        <p14:creationId xmlns:p14="http://schemas.microsoft.com/office/powerpoint/2010/main" val="36151280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overOverlay.png"/>
          <p:cNvPicPr>
            <a:picLocks noChangeAspect="1"/>
          </p:cNvPicPr>
          <p:nvPr/>
        </p:nvPicPr>
        <p:blipFill>
          <a:blip r:embed="rId2" cstate="print"/>
          <a:stretch>
            <a:fillRect/>
          </a:stretch>
        </p:blipFill>
        <p:spPr>
          <a:xfrm>
            <a:off x="0" y="0"/>
            <a:ext cx="9144000" cy="6858000"/>
          </a:xfrm>
          <a:prstGeom prst="rect">
            <a:avLst/>
          </a:prstGeom>
        </p:spPr>
      </p:pic>
      <p:sp>
        <p:nvSpPr>
          <p:cNvPr id="4" name="Date Placeholder 3"/>
          <p:cNvSpPr>
            <a:spLocks noGrp="1"/>
          </p:cNvSpPr>
          <p:nvPr>
            <p:ph type="dt" sz="half" idx="10"/>
          </p:nvPr>
        </p:nvSpPr>
        <p:spPr/>
        <p:txBody>
          <a:bodyPr/>
          <a:lstStyle>
            <a:lvl1pPr>
              <a:defRPr>
                <a:solidFill>
                  <a:schemeClr val="tx2"/>
                </a:solidFill>
              </a:defRPr>
            </a:lvl1p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F7962D96-98B0-495C-AE1A-2BEFD7C8936C}" type="slidenum">
              <a:rPr lang="en-US" smtClean="0"/>
              <a:t>‹#›</a:t>
            </a:fld>
            <a:endParaRPr lang="en-US"/>
          </a:p>
        </p:txBody>
      </p:sp>
      <p:grpSp>
        <p:nvGrpSpPr>
          <p:cNvPr id="8" name="Group 7"/>
          <p:cNvGrpSpPr/>
          <p:nvPr/>
        </p:nvGrpSpPr>
        <p:grpSpPr>
          <a:xfrm>
            <a:off x="1194101" y="2887530"/>
            <a:ext cx="6779110" cy="923330"/>
            <a:chOff x="1172584" y="1381459"/>
            <a:chExt cx="6779110" cy="923330"/>
          </a:xfrm>
          <a:effectLst>
            <a:outerShdw blurRad="38100" dist="12700" dir="16200000" rotWithShape="0">
              <a:prstClr val="black">
                <a:alpha val="30000"/>
              </a:prstClr>
            </a:outerShdw>
          </a:effectLst>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rPr>
                <a:t></a:t>
              </a:r>
              <a:endParaRPr lang="en-US" sz="5400" dirty="0">
                <a:ln w="3175">
                  <a:solidFill>
                    <a:schemeClr val="tx2">
                      <a:alpha val="60000"/>
                    </a:schemeClr>
                  </a:solidFill>
                </a:ln>
                <a:solidFill>
                  <a:schemeClr val="tx2">
                    <a:lumMod val="90000"/>
                  </a:schemeClr>
                </a:solidFill>
                <a:effectLst>
                  <a:outerShdw blurRad="34925" dist="12700" dir="14400000" algn="ctr" rotWithShape="0">
                    <a:srgbClr val="000000">
                      <a:alpha val="21000"/>
                    </a:srgbClr>
                  </a:outerShdw>
                </a:effectLst>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2930"/>
              <a:ext cx="3119718" cy="1588"/>
            </a:xfrm>
            <a:prstGeom prst="line">
              <a:avLst/>
            </a:prstGeom>
            <a:ln>
              <a:solidFill>
                <a:schemeClr val="tx2">
                  <a:lumMod val="9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183341" y="1387737"/>
            <a:ext cx="6777318" cy="1731982"/>
          </a:xfrm>
        </p:spPr>
        <p:txBody>
          <a:bodyPr anchor="b"/>
          <a:lstStyle>
            <a:lvl1pPr>
              <a:defRPr>
                <a:ln w="3175">
                  <a:solidFill>
                    <a:schemeClr val="tx1">
                      <a:alpha val="65000"/>
                    </a:schemeClr>
                  </a:solidFill>
                </a:ln>
                <a:solidFill>
                  <a:schemeClr val="tx1"/>
                </a:solidFill>
                <a:effectLst>
                  <a:outerShdw blurRad="25400" dist="12700" dir="14220000" rotWithShape="0">
                    <a:prstClr val="black">
                      <a:alpha val="50000"/>
                    </a:prst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767862"/>
            <a:ext cx="6400800" cy="1752600"/>
          </a:xfrm>
        </p:spPr>
        <p:txBody>
          <a:bodyPr/>
          <a:lstStyle>
            <a:lvl1pPr marL="0" indent="0" algn="ctr">
              <a:buNone/>
              <a:defRPr>
                <a:solidFill>
                  <a:schemeClr val="tx1"/>
                </a:solidFill>
                <a:effectLst>
                  <a:outerShdw blurRad="34925" dist="12700" dir="14400000" rotWithShape="0">
                    <a:prstClr val="black">
                      <a:alpha val="21000"/>
                    </a:prstClr>
                  </a:outerShdw>
                </a:effectLs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
        <p:nvSpPr>
          <p:cNvPr id="11" name="Title 10"/>
          <p:cNvSpPr>
            <a:spLocks noGrp="1"/>
          </p:cNvSpPr>
          <p:nvPr>
            <p:ph type="title"/>
          </p:nvPr>
        </p:nvSpPr>
        <p:spPr/>
        <p:txBody>
          <a:bodyPr/>
          <a:lstStyle/>
          <a:p>
            <a:r>
              <a:rPr lang="en-US" smtClean="0"/>
              <a:t>Click to edit Master title style</a:t>
            </a:r>
            <a:endParaRPr lang="en-US"/>
          </a:p>
        </p:txBody>
      </p:sp>
      <p:grpSp>
        <p:nvGrpSpPr>
          <p:cNvPr id="12" name="Group 11"/>
          <p:cNvGrpSpPr/>
          <p:nvPr/>
        </p:nvGrpSpPr>
        <p:grpSpPr>
          <a:xfrm>
            <a:off x="1172584" y="1392217"/>
            <a:ext cx="6779110" cy="923330"/>
            <a:chOff x="1172584" y="1381459"/>
            <a:chExt cx="6779110" cy="923330"/>
          </a:xfrm>
        </p:grpSpPr>
        <p:sp>
          <p:nvSpPr>
            <p:cNvPr id="13" name="TextBox 12"/>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4" name="Straight Connector 13"/>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overrideClrMapping bg1="lt1" tx1="dk1" bg2="lt2" tx2="dk2" accent1="accent1" accent2="accent2" accent3="accent3" accent4="accent4" accent5="accent5" accent6="accent6" hlink="hlink" folHlink="folHlink"/>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pic>
        <p:nvPicPr>
          <p:cNvPr id="12" name="Picture 11" descr="CoverOverlay.png"/>
          <p:cNvPicPr>
            <a:picLocks noChangeAspect="1"/>
          </p:cNvPicPr>
          <p:nvPr/>
        </p:nvPicPr>
        <p:blipFill>
          <a:blip r:embed="rId2" cstate="print">
            <a:lum/>
          </a:blip>
          <a:stretch>
            <a:fillRect/>
          </a:stretch>
        </p:blipFill>
        <p:spPr>
          <a:xfrm>
            <a:off x="0" y="0"/>
            <a:ext cx="9144000" cy="6858000"/>
          </a:xfrm>
          <a:prstGeom prst="rect">
            <a:avLst/>
          </a:prstGeom>
        </p:spPr>
      </p:pic>
      <p:grpSp>
        <p:nvGrpSpPr>
          <p:cNvPr id="7" name="Group 7"/>
          <p:cNvGrpSpPr/>
          <p:nvPr/>
        </p:nvGrpSpPr>
        <p:grpSpPr>
          <a:xfrm>
            <a:off x="1172584" y="2887579"/>
            <a:ext cx="6779110" cy="923330"/>
            <a:chOff x="1172584" y="1381459"/>
            <a:chExt cx="6779110" cy="923330"/>
          </a:xfrm>
        </p:grpSpPr>
        <p:sp>
          <p:nvSpPr>
            <p:cNvPr id="9" name="TextBox 8"/>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0" name="Straight Connector 9"/>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0800000">
              <a:off x="4831976" y="1927412"/>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690040" y="1204857"/>
            <a:ext cx="7754713" cy="1910716"/>
          </a:xfrm>
        </p:spPr>
        <p:txBody>
          <a:bodyPr anchor="b"/>
          <a:lstStyle>
            <a:lvl1pPr algn="ctr">
              <a:defRPr sz="5400" b="0" cap="none" baseline="0">
                <a:solidFill>
                  <a:schemeClr val="tx2"/>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699248" y="3767316"/>
            <a:ext cx="7734747" cy="1500187"/>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
        <p:nvSpPr>
          <p:cNvPr id="12" name="Title 11"/>
          <p:cNvSpPr>
            <a:spLocks noGrp="1"/>
          </p:cNvSpPr>
          <p:nvPr>
            <p:ph type="title"/>
          </p:nvPr>
        </p:nvSpPr>
        <p:spPr/>
        <p:txBody>
          <a:bodyPr/>
          <a:lstStyle>
            <a:lvl1pPr>
              <a:defRPr>
                <a:solidFill>
                  <a:schemeClr val="tx2"/>
                </a:solidFill>
              </a:defRPr>
            </a:lvl1pPr>
          </a:lstStyle>
          <a:p>
            <a:r>
              <a:rPr lang="en-US" smtClean="0"/>
              <a:t>Click to edit Master title style</a:t>
            </a:r>
            <a:endParaRPr lang="en-US" dirty="0"/>
          </a:p>
        </p:txBody>
      </p:sp>
      <p:grpSp>
        <p:nvGrpSpPr>
          <p:cNvPr id="13" name="Group 12"/>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
        <p:nvSpPr>
          <p:cNvPr id="8" name="Content Placeholder 7"/>
          <p:cNvSpPr>
            <a:spLocks noGrp="1"/>
          </p:cNvSpPr>
          <p:nvPr>
            <p:ph sz="quarter" idx="13"/>
          </p:nvPr>
        </p:nvSpPr>
        <p:spPr>
          <a:xfrm>
            <a:off x="685800" y="2240280"/>
            <a:ext cx="3803904" cy="38770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0" name="Content Placeholder 9"/>
          <p:cNvSpPr>
            <a:spLocks noGrp="1"/>
          </p:cNvSpPr>
          <p:nvPr>
            <p:ph sz="quarter" idx="14"/>
          </p:nvPr>
        </p:nvSpPr>
        <p:spPr>
          <a:xfrm>
            <a:off x="4645151" y="2240280"/>
            <a:ext cx="3803904" cy="387705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051560" y="2240280"/>
            <a:ext cx="3442446"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88488" y="2947595"/>
            <a:ext cx="3803904"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02306" y="2240280"/>
            <a:ext cx="3447288" cy="658368"/>
          </a:xfrm>
        </p:spPr>
        <p:txBody>
          <a:bodyPr anchor="b"/>
          <a:lstStyle>
            <a:lvl1pPr marL="0" indent="0" algn="ctr">
              <a:buNone/>
              <a:defRPr sz="24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944368"/>
            <a:ext cx="3799728" cy="317296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198F2CA-216F-43E7-8B43-4DC84A300B0C}" type="datetimeFigureOut">
              <a:rPr lang="en-US" smtClean="0"/>
              <a:t>3/18/2018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962D96-98B0-495C-AE1A-2BEFD7C8936C}" type="slidenum">
              <a:rPr lang="en-US" smtClean="0"/>
              <a:t>‹#›</a:t>
            </a:fld>
            <a:endParaRPr lang="en-US"/>
          </a:p>
        </p:txBody>
      </p:sp>
      <p:grpSp>
        <p:nvGrpSpPr>
          <p:cNvPr id="14" name="Group 13"/>
          <p:cNvGrpSpPr/>
          <p:nvPr/>
        </p:nvGrpSpPr>
        <p:grpSpPr>
          <a:xfrm>
            <a:off x="1172584" y="1392217"/>
            <a:ext cx="6779110" cy="923330"/>
            <a:chOff x="1172584" y="1381459"/>
            <a:chExt cx="6779110" cy="923330"/>
          </a:xfrm>
        </p:grpSpPr>
        <p:sp>
          <p:nvSpPr>
            <p:cNvPr id="16" name="TextBox 15"/>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7" name="Straight Connector 16"/>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198F2CA-216F-43E7-8B43-4DC84A300B0C}" type="datetimeFigureOut">
              <a:rPr lang="en-US" smtClean="0"/>
              <a:t>3/18/2018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962D96-98B0-495C-AE1A-2BEFD7C8936C}" type="slidenum">
              <a:rPr lang="en-US" smtClean="0"/>
              <a:t>‹#›</a:t>
            </a:fld>
            <a:endParaRPr lang="en-US"/>
          </a:p>
        </p:txBody>
      </p:sp>
      <p:grpSp>
        <p:nvGrpSpPr>
          <p:cNvPr id="10" name="Group 9"/>
          <p:cNvGrpSpPr/>
          <p:nvPr/>
        </p:nvGrpSpPr>
        <p:grpSpPr>
          <a:xfrm>
            <a:off x="1172584" y="1392217"/>
            <a:ext cx="6779110" cy="923330"/>
            <a:chOff x="1172584" y="1381459"/>
            <a:chExt cx="6779110" cy="923330"/>
          </a:xfrm>
        </p:grpSpPr>
        <p:sp>
          <p:nvSpPr>
            <p:cNvPr id="14" name="TextBox 13"/>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5" name="Straight Connector 14"/>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98F2CA-216F-43E7-8B43-4DC84A300B0C}" type="datetimeFigureOut">
              <a:rPr lang="en-US" smtClean="0"/>
              <a:t>3/18/2018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34579" y="1678195"/>
            <a:ext cx="3422483" cy="1886921"/>
          </a:xfrm>
        </p:spPr>
        <p:txBody>
          <a:bodyPr anchor="b"/>
          <a:lstStyle>
            <a:lvl1pPr algn="l">
              <a:defRPr sz="2800" b="0"/>
            </a:lvl1pPr>
          </a:lstStyle>
          <a:p>
            <a:r>
              <a:rPr lang="en-US" smtClean="0"/>
              <a:t>Click to edit Master title style</a:t>
            </a:r>
            <a:endParaRPr lang="en-US"/>
          </a:p>
        </p:txBody>
      </p:sp>
      <p:sp>
        <p:nvSpPr>
          <p:cNvPr id="3" name="Content Placeholder 2"/>
          <p:cNvSpPr>
            <a:spLocks noGrp="1"/>
          </p:cNvSpPr>
          <p:nvPr>
            <p:ph idx="1"/>
          </p:nvPr>
        </p:nvSpPr>
        <p:spPr>
          <a:xfrm>
            <a:off x="692001" y="559398"/>
            <a:ext cx="4116667" cy="5566765"/>
          </a:xfrm>
        </p:spPr>
        <p:txBody>
          <a:bodyPr anchor="ct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034579" y="3603812"/>
            <a:ext cx="3411725" cy="2517289"/>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731" y="4668818"/>
            <a:ext cx="7767021" cy="644729"/>
          </a:xfrm>
        </p:spPr>
        <p:txBody>
          <a:bodyPr anchor="b"/>
          <a:lstStyle>
            <a:lvl1pPr algn="ctr">
              <a:defRPr sz="2800" b="0"/>
            </a:lvl1pPr>
          </a:lstStyle>
          <a:p>
            <a:r>
              <a:rPr lang="en-US" smtClean="0"/>
              <a:t>Click to edit Master title style</a:t>
            </a:r>
            <a:endParaRPr lang="en-US"/>
          </a:p>
        </p:txBody>
      </p:sp>
      <p:sp>
        <p:nvSpPr>
          <p:cNvPr id="3" name="Picture Placeholder 2"/>
          <p:cNvSpPr>
            <a:spLocks noGrp="1"/>
          </p:cNvSpPr>
          <p:nvPr>
            <p:ph type="pic" idx="1"/>
          </p:nvPr>
        </p:nvSpPr>
        <p:spPr>
          <a:xfrm rot="240000">
            <a:off x="2183792" y="666965"/>
            <a:ext cx="4772156" cy="3598016"/>
          </a:xfrm>
          <a:solidFill>
            <a:srgbClr val="FFFFFF">
              <a:shade val="85000"/>
            </a:srgbClr>
          </a:solidFill>
          <a:ln w="190500" cap="sq">
            <a:solidFill>
              <a:srgbClr val="FFFFFF"/>
            </a:solidFill>
            <a:miter lim="800000"/>
          </a:ln>
          <a:effectLst>
            <a:outerShdw blurRad="65000" dist="50800" dir="12900000" kx="195000" ky="145000" algn="tl" rotWithShape="0">
              <a:srgbClr val="000000">
                <a:alpha val="24000"/>
              </a:srgbClr>
            </a:outerShdw>
          </a:effectLst>
          <a:scene3d>
            <a:camera prst="orthographicFront">
              <a:rot lat="0" lon="0" rev="360000"/>
            </a:camera>
            <a:lightRig rig="twoPt" dir="t">
              <a:rot lat="0" lon="0" rev="7200000"/>
            </a:lightRig>
          </a:scene3d>
          <a:sp3d contourW="12700">
            <a:bevelT w="25400" h="19050"/>
            <a:contourClr>
              <a:srgbClr val="969696"/>
            </a:contourClr>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88489" y="5324306"/>
            <a:ext cx="7756264" cy="804862"/>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grpSp>
        <p:nvGrpSpPr>
          <p:cNvPr id="11" name="Group 10"/>
          <p:cNvGrpSpPr/>
          <p:nvPr/>
        </p:nvGrpSpPr>
        <p:grpSpPr>
          <a:xfrm>
            <a:off x="1172584" y="1392217"/>
            <a:ext cx="6779110" cy="923330"/>
            <a:chOff x="1172584" y="1381459"/>
            <a:chExt cx="6779110" cy="923330"/>
          </a:xfrm>
        </p:grpSpPr>
        <p:sp>
          <p:nvSpPr>
            <p:cNvPr id="15" name="TextBox 14"/>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6" name="Straight Connector 15"/>
            <p:cNvCxnSpPr/>
            <p:nvPr/>
          </p:nvCxnSpPr>
          <p:spPr>
            <a:xfrm rot="10800000">
              <a:off x="1172584" y="192562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831976" y="1922650"/>
              <a:ext cx="3119718"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66560" y="559398"/>
            <a:ext cx="1678193" cy="556676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88488" y="849854"/>
            <a:ext cx="5507917" cy="502382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grpSp>
        <p:nvGrpSpPr>
          <p:cNvPr id="11" name="Group 10"/>
          <p:cNvGrpSpPr/>
          <p:nvPr/>
        </p:nvGrpSpPr>
        <p:grpSpPr>
          <a:xfrm rot="5400000">
            <a:off x="3909050" y="2880823"/>
            <a:ext cx="5480154" cy="923330"/>
            <a:chOff x="1815339" y="1381459"/>
            <a:chExt cx="5480154" cy="923330"/>
          </a:xfrm>
        </p:grpSpPr>
        <p:sp>
          <p:nvSpPr>
            <p:cNvPr id="12" name="TextBox 11"/>
            <p:cNvSpPr txBox="1"/>
            <p:nvPr/>
          </p:nvSpPr>
          <p:spPr>
            <a:xfrm>
              <a:off x="4147073" y="1381459"/>
              <a:ext cx="877163" cy="923330"/>
            </a:xfrm>
            <a:prstGeom prst="rect">
              <a:avLst/>
            </a:prstGeom>
            <a:noFill/>
          </p:spPr>
          <p:txBody>
            <a:bodyPr wrap="none" rtlCol="0">
              <a:spAutoFit/>
            </a:bodyPr>
            <a:lstStyle/>
            <a:p>
              <a:r>
                <a:rPr lang="en-US" sz="5400" dirty="0" smtClean="0">
                  <a:solidFill>
                    <a:schemeClr val="tx2">
                      <a:lumMod val="60000"/>
                      <a:lumOff val="40000"/>
                    </a:schemeClr>
                  </a:solidFill>
                  <a:latin typeface="Wingdings" pitchFamily="2" charset="2"/>
                </a:rPr>
                <a:t></a:t>
              </a:r>
              <a:endParaRPr lang="en-US" sz="5400" dirty="0">
                <a:solidFill>
                  <a:schemeClr val="tx2">
                    <a:lumMod val="60000"/>
                    <a:lumOff val="40000"/>
                  </a:schemeClr>
                </a:solidFill>
                <a:latin typeface="Wingdings" pitchFamily="2" charset="2"/>
              </a:endParaRPr>
            </a:p>
          </p:txBody>
        </p:sp>
        <p:cxnSp>
          <p:nvCxnSpPr>
            <p:cNvPr id="13" name="Straight Connector 12"/>
            <p:cNvCxnSpPr/>
            <p:nvPr/>
          </p:nvCxnSpPr>
          <p:spPr>
            <a:xfrm flipH="1" flipV="1">
              <a:off x="1815339" y="1924709"/>
              <a:ext cx="2468880" cy="2505"/>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826613" y="1927417"/>
              <a:ext cx="2468880" cy="1588"/>
            </a:xfrm>
            <a:prstGeom prst="line">
              <a:avLst/>
            </a:prstGeom>
            <a:ln>
              <a:solidFill>
                <a:schemeClr val="tx2">
                  <a:lumMod val="60000"/>
                  <a:lumOff val="40000"/>
                </a:schemeClr>
              </a:solidFill>
            </a:ln>
            <a:effectLst/>
          </p:spPr>
          <p:style>
            <a:lnRef idx="1">
              <a:schemeClr val="accent1"/>
            </a:lnRef>
            <a:fillRef idx="0">
              <a:schemeClr val="accent1"/>
            </a:fillRef>
            <a:effectRef idx="0">
              <a:schemeClr val="accent1"/>
            </a:effectRef>
            <a:fontRef idx="minor">
              <a:schemeClr val="tx1"/>
            </a:fontRef>
          </p:style>
        </p:cxnSp>
      </p:gr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smtClean="0"/>
              <a:t>Click to edit Master title style</a:t>
            </a:r>
            <a:endParaRPr kumimoji="0" lang="en-US"/>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19" name="Date Placeholder 18"/>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11" name="Slide Number Placeholder 10"/>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a:xfrm>
            <a:off x="502920" y="530352"/>
            <a:ext cx="8183880" cy="4187952"/>
          </a:xfrm>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smtClean="0"/>
              <a:t>Click to edit Master title style</a:t>
            </a:r>
            <a:endParaRPr kumimoji="0" lang="en-US"/>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F7962D96-98B0-495C-AE1A-2BEFD7C8936C}" type="slidenum">
              <a:rPr lang="en-US" smtClean="0"/>
              <a:t>‹#›</a:t>
            </a:fld>
            <a:endParaRPr lang="en-US"/>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smtClean="0"/>
              <a:t>Click icon to add picture</a:t>
            </a:r>
            <a:endParaRPr kumimoji="0" lang="en-US"/>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02920" y="530352"/>
            <a:ext cx="8183880" cy="4187952"/>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533400" y="533402"/>
            <a:ext cx="5943600" cy="525780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685800" y="4572000"/>
            <a:ext cx="6461760" cy="1066800"/>
          </a:xfrm>
        </p:spPr>
        <p:txBody>
          <a:bodyPr anchor="t">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0198F2CA-216F-43E7-8B43-4DC84A300B0C}" type="datetimeFigureOut">
              <a:rPr lang="en-US" smtClean="0"/>
              <a:t>3/18/2018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198F2CA-216F-43E7-8B43-4DC84A300B0C}" type="datetimeFigureOut">
              <a:rPr lang="en-US" smtClean="0"/>
              <a:t>3/18/2018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98F2CA-216F-43E7-8B43-4DC84A300B0C}" type="datetimeFigureOut">
              <a:rPr lang="en-US" smtClean="0"/>
              <a:t>3/18/2018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en-US" smtClean="0"/>
              <a:t>Click to edit Master title style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
        <p:nvSpPr>
          <p:cNvPr id="9" name="Content Placeholder 8"/>
          <p:cNvSpPr>
            <a:spLocks noGrp="1"/>
          </p:cNvSpPr>
          <p:nvPr>
            <p:ph sz="quarter" idx="13"/>
          </p:nvPr>
        </p:nvSpPr>
        <p:spPr>
          <a:xfrm>
            <a:off x="304800" y="381000"/>
            <a:ext cx="7772400" cy="494284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en-US" smtClean="0"/>
              <a:t>Click to edit Master title style</a:t>
            </a:r>
            <a:endParaRPr lang="en-US" dirty="0"/>
          </a:p>
        </p:txBody>
      </p:sp>
      <p:sp>
        <p:nvSpPr>
          <p:cNvPr id="3" name="Picture Placeholder 2"/>
          <p:cNvSpPr>
            <a:spLocks noGrp="1"/>
          </p:cNvSpPr>
          <p:nvPr>
            <p:ph type="pic" idx="1"/>
          </p:nvPr>
        </p:nvSpPr>
        <p:spPr>
          <a:xfrm>
            <a:off x="0" y="0"/>
            <a:ext cx="8458200" cy="5486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8" name="Date Placeholder 7"/>
          <p:cNvSpPr>
            <a:spLocks noGrp="1"/>
          </p:cNvSpPr>
          <p:nvPr>
            <p:ph type="dt" sz="half" idx="10"/>
          </p:nvPr>
        </p:nvSpPr>
        <p:spPr/>
        <p:txBody>
          <a:bodyPr/>
          <a:lstStyle/>
          <a:p>
            <a:fld id="{0198F2CA-216F-43E7-8B43-4DC84A300B0C}" type="datetimeFigureOut">
              <a:rPr lang="en-US" smtClean="0"/>
              <a:t>3/18/2018</a:t>
            </a:fld>
            <a:endParaRPr lang="en-US"/>
          </a:p>
        </p:txBody>
      </p:sp>
      <p:sp>
        <p:nvSpPr>
          <p:cNvPr id="9" name="Slide Number Placeholder 8"/>
          <p:cNvSpPr>
            <a:spLocks noGrp="1"/>
          </p:cNvSpPr>
          <p:nvPr>
            <p:ph type="sldNum" sz="quarter" idx="11"/>
          </p:nvPr>
        </p:nvSpPr>
        <p:spPr/>
        <p:txBody>
          <a:bodyPr/>
          <a:lstStyle/>
          <a:p>
            <a:fld id="{F7962D96-98B0-495C-AE1A-2BEFD7C8936C}"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3048"/>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25146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Subtitle 8"/>
          <p:cNvSpPr>
            <a:spLocks noGrp="1"/>
          </p:cNvSpPr>
          <p:nvPr>
            <p:ph type="subTitle" idx="1"/>
          </p:nvPr>
        </p:nvSpPr>
        <p:spPr>
          <a:xfrm>
            <a:off x="1371600" y="2819400"/>
            <a:ext cx="6400800" cy="1752600"/>
          </a:xfrm>
        </p:spPr>
        <p:txBody>
          <a:bodyPr/>
          <a:lstStyle>
            <a:lvl1pPr marL="0" indent="0" algn="ctr">
              <a:buNone/>
              <a:defRPr sz="1600" b="1" cap="all" spc="25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0198F2CA-216F-43E7-8B43-4DC84A300B0C}" type="datetimeFigureOut">
              <a:rPr lang="en-US" smtClean="0"/>
              <a:t>3/18/2018</a:t>
            </a:fld>
            <a:endParaRPr lang="en-US"/>
          </a:p>
        </p:txBody>
      </p:sp>
      <p:sp>
        <p:nvSpPr>
          <p:cNvPr id="17" name="Footer Placeholder 16"/>
          <p:cNvSpPr>
            <a:spLocks noGrp="1"/>
          </p:cNvSpPr>
          <p:nvPr>
            <p:ph type="ftr" sz="quarter" idx="11"/>
          </p:nvPr>
        </p:nvSpPr>
        <p:spPr/>
        <p:txBody>
          <a:bodyPr/>
          <a:lstStyle/>
          <a:p>
            <a:endParaRPr lang="en-US"/>
          </a:p>
        </p:txBody>
      </p:sp>
      <p:sp>
        <p:nvSpPr>
          <p:cNvPr id="7" name="Straight Connector 6"/>
          <p:cNvSpPr>
            <a:spLocks noChangeShapeType="1"/>
          </p:cNvSpPr>
          <p:nvPr/>
        </p:nvSpPr>
        <p:spPr bwMode="auto">
          <a:xfrm>
            <a:off x="155448" y="2420112"/>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Oval 12"/>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Oval 13"/>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Slide Number Placeholder 28"/>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F7962D96-98B0-495C-AE1A-2BEFD7C8936C}" type="slidenum">
              <a:rPr lang="en-US" smtClean="0"/>
              <a:t>‹#›</a:t>
            </a:fld>
            <a:endParaRPr lang="en-US"/>
          </a:p>
        </p:txBody>
      </p:sp>
      <p:sp>
        <p:nvSpPr>
          <p:cNvPr id="8" name="Title 7"/>
          <p:cNvSpPr>
            <a:spLocks noGrp="1"/>
          </p:cNvSpPr>
          <p:nvPr>
            <p:ph type="ctrTitle"/>
          </p:nvPr>
        </p:nvSpPr>
        <p:spPr>
          <a:xfrm>
            <a:off x="685800" y="381000"/>
            <a:ext cx="7772400" cy="1752600"/>
          </a:xfrm>
        </p:spPr>
        <p:txBody>
          <a:bodyPr anchor="b"/>
          <a:lstStyle>
            <a:lvl1pPr>
              <a:defRPr sz="4200">
                <a:solidFill>
                  <a:schemeClr val="accent1"/>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itle and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chemeClr val="accent3">
                    <a:shade val="75000"/>
                  </a:schemeClr>
                </a:solidFill>
              </a:defRPr>
            </a:lvl1p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4361688" y="1026372"/>
            <a:ext cx="457200" cy="441325"/>
          </a:xfrm>
        </p:spPr>
        <p:txBody>
          <a:bodyPr/>
          <a:lstStyle/>
          <a:p>
            <a:fld id="{F7962D96-98B0-495C-AE1A-2BEFD7C8936C}" type="slidenum">
              <a:rPr lang="en-US" smtClean="0"/>
              <a:t>‹#›</a:t>
            </a:fld>
            <a:endParaRPr lang="en-US"/>
          </a:p>
        </p:txBody>
      </p:sp>
      <p:sp>
        <p:nvSpPr>
          <p:cNvPr id="8" name="Content Placeholder 7"/>
          <p:cNvSpPr>
            <a:spLocks noGrp="1"/>
          </p:cNvSpPr>
          <p:nvPr>
            <p:ph sz="quarter" idx="1"/>
          </p:nvPr>
        </p:nvSpPr>
        <p:spPr>
          <a:xfrm>
            <a:off x="301752" y="1527048"/>
            <a:ext cx="850392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1905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152400" y="2286000"/>
            <a:ext cx="8833104" cy="304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5448" y="142352"/>
            <a:ext cx="8833104" cy="2139696"/>
          </a:xfrm>
          <a:prstGeom prst="rect">
            <a:avLst/>
          </a:prstGeom>
          <a:solidFill>
            <a:schemeClr val="accent1"/>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1368426" y="2743200"/>
            <a:ext cx="6480174" cy="1673225"/>
          </a:xfrm>
        </p:spPr>
        <p:txBody>
          <a:bodyPr anchor="t"/>
          <a:lstStyle>
            <a:lvl1pPr marL="0" indent="0" algn="ctr">
              <a:buNone/>
              <a:defRPr sz="1600" b="1" cap="all" spc="25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3" name="Rectangle 12"/>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Rectangle 13"/>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5" name="Footer Placeholder 4"/>
          <p:cNvSpPr>
            <a:spLocks noGrp="1"/>
          </p:cNvSpPr>
          <p:nvPr>
            <p:ph type="ftr" sz="quarter" idx="11"/>
          </p:nvPr>
        </p:nvSpPr>
        <p:spPr/>
        <p:txBody>
          <a:bodyPr/>
          <a:lstStyle/>
          <a:p>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8" name="Straight Connector 7"/>
          <p:cNvSpPr>
            <a:spLocks noChangeShapeType="1"/>
          </p:cNvSpPr>
          <p:nvPr/>
        </p:nvSpPr>
        <p:spPr bwMode="auto">
          <a:xfrm>
            <a:off x="152400" y="2438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Oval 9"/>
          <p:cNvSpPr/>
          <p:nvPr/>
        </p:nvSpPr>
        <p:spPr>
          <a:xfrm>
            <a:off x="4267200" y="2115312"/>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4361688" y="2209800"/>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4343400" y="2199450"/>
            <a:ext cx="457200" cy="441325"/>
          </a:xfrm>
        </p:spPr>
        <p:txBody>
          <a:bodyPr/>
          <a:lstStyle>
            <a:lvl1pPr>
              <a:defRPr>
                <a:solidFill>
                  <a:schemeClr val="accent3">
                    <a:shade val="75000"/>
                  </a:schemeClr>
                </a:solidFill>
              </a:defRPr>
            </a:lvl1pPr>
          </a:lstStyle>
          <a:p>
            <a:fld id="{F7962D96-98B0-495C-AE1A-2BEFD7C8936C}" type="slidenum">
              <a:rPr lang="en-US" smtClean="0"/>
              <a:t>‹#›</a:t>
            </a:fld>
            <a:endParaRPr lang="en-US"/>
          </a:p>
        </p:txBody>
      </p:sp>
      <p:sp>
        <p:nvSpPr>
          <p:cNvPr id="2" name="Title 1"/>
          <p:cNvSpPr>
            <a:spLocks noGrp="1"/>
          </p:cNvSpPr>
          <p:nvPr>
            <p:ph type="title"/>
          </p:nvPr>
        </p:nvSpPr>
        <p:spPr>
          <a:xfrm>
            <a:off x="722313" y="533400"/>
            <a:ext cx="7772400" cy="1524000"/>
          </a:xfrm>
        </p:spPr>
        <p:txBody>
          <a:bodyPr anchor="b"/>
          <a:lstStyle>
            <a:lvl1pPr algn="ctr">
              <a:buNone/>
              <a:defRPr sz="4200" b="0" cap="none" baseline="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301752" y="228600"/>
            <a:ext cx="8534400" cy="758952"/>
          </a:xfrm>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a:xfrm>
            <a:off x="5791200" y="6409944"/>
            <a:ext cx="3044952" cy="365760"/>
          </a:xfrm>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
        <p:nvSpPr>
          <p:cNvPr id="8" name="Straight Connector 7"/>
          <p:cNvSpPr>
            <a:spLocks noChangeShapeType="1"/>
          </p:cNvSpPr>
          <p:nvPr/>
        </p:nvSpPr>
        <p:spPr bwMode="auto">
          <a:xfrm flipV="1">
            <a:off x="4563080" y="1575652"/>
            <a:ext cx="8921" cy="4819557"/>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0" name="Content Placeholder 9"/>
          <p:cNvSpPr>
            <a:spLocks noGrp="1"/>
          </p:cNvSpPr>
          <p:nvPr>
            <p:ph sz="half" idx="1"/>
          </p:nvPr>
        </p:nvSpPr>
        <p:spPr>
          <a:xfrm>
            <a:off x="301752"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Content Placeholder 11"/>
          <p:cNvSpPr>
            <a:spLocks noGrp="1"/>
          </p:cNvSpPr>
          <p:nvPr>
            <p:ph sz="half" idx="2"/>
          </p:nvPr>
        </p:nvSpPr>
        <p:spPr>
          <a:xfrm>
            <a:off x="4800600" y="1371600"/>
            <a:ext cx="4038600" cy="4681728"/>
          </a:xfrm>
        </p:spPr>
        <p:txBody>
          <a:bodyPr/>
          <a:lstStyle>
            <a:lvl1pPr>
              <a:defRPr sz="2500"/>
            </a:lvl1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1">
        <a:schemeClr val="bg2"/>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flipV="1">
            <a:off x="4572000" y="2200275"/>
            <a:ext cx="0" cy="4187952"/>
          </a:xfrm>
          <a:prstGeom prst="line">
            <a:avLst/>
          </a:prstGeom>
          <a:noFill/>
          <a:ln w="9525" cap="flat" cmpd="sng" algn="ctr">
            <a:solidFill>
              <a:schemeClr val="tx2"/>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Rectangle 19"/>
          <p:cNvSpPr>
            <a:spLocks noChangeArrowheads="1"/>
          </p:cNvSpPr>
          <p:nvPr/>
        </p:nvSpPr>
        <p:spPr bwMode="white">
          <a:xfrm>
            <a:off x="0" y="0"/>
            <a:ext cx="9144000" cy="14478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1" name="Rectangle 20"/>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22" name="Rectangle 21"/>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p:nvPr/>
        </p:nvSpPr>
        <p:spPr>
          <a:xfrm>
            <a:off x="152400" y="1371600"/>
            <a:ext cx="8833104" cy="914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a:spLocks noChangeArrowheads="1"/>
          </p:cNvSpPr>
          <p:nvPr/>
        </p:nvSpPr>
        <p:spPr bwMode="auto">
          <a:xfrm>
            <a:off x="145923" y="6391656"/>
            <a:ext cx="8833104" cy="310896"/>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3" name="Text Placeholder 2"/>
          <p:cNvSpPr>
            <a:spLocks noGrp="1"/>
          </p:cNvSpPr>
          <p:nvPr>
            <p:ph type="body" idx="1"/>
          </p:nvPr>
        </p:nvSpPr>
        <p:spPr>
          <a:xfrm>
            <a:off x="301752" y="1524000"/>
            <a:ext cx="4040188" cy="732974"/>
          </a:xfrm>
          <a:noFill/>
          <a:ln w="15875" cap="rnd" cmpd="sng" algn="ctr">
            <a:noFill/>
            <a:prstDash val="solid"/>
          </a:ln>
        </p:spPr>
        <p:style>
          <a:lnRef idx="3">
            <a:schemeClr val="lt1"/>
          </a:lnRef>
          <a:fillRef idx="1">
            <a:schemeClr val="accent1"/>
          </a:fillRef>
          <a:effectRef idx="1">
            <a:schemeClr val="accent1"/>
          </a:effectRef>
          <a:fontRef idx="minor">
            <a:schemeClr val="lt1"/>
          </a:fontRef>
        </p:style>
        <p:txBody>
          <a:bodyPr anchor="ctr">
            <a:noAutofit/>
          </a:bodyPr>
          <a:lstStyle>
            <a:lvl1pPr marL="0" indent="0">
              <a:buNone/>
              <a:defRPr lang="en-US" sz="2200" b="1" dirty="0" smtClean="0">
                <a:solidFill>
                  <a:srgbClr val="FFFFFF"/>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791330" y="1524000"/>
            <a:ext cx="4041775" cy="731520"/>
          </a:xfrm>
          <a:noFill/>
          <a:ln w="15875" cap="rnd" cmpd="sng" algn="ctr">
            <a:noFill/>
            <a:prstDash val="solid"/>
          </a:ln>
        </p:spPr>
        <p:style>
          <a:lnRef idx="3">
            <a:schemeClr val="lt1"/>
          </a:lnRef>
          <a:fillRef idx="1">
            <a:schemeClr val="accent2"/>
          </a:fillRef>
          <a:effectRef idx="1">
            <a:schemeClr val="accent2"/>
          </a:effectRef>
          <a:fontRef idx="minor">
            <a:schemeClr val="lt1"/>
          </a:fontRef>
        </p:style>
        <p:txBody>
          <a:bodyPr anchor="ctr">
            <a:noAutofit/>
          </a:bodyPr>
          <a:lstStyle>
            <a:lvl1pPr marL="0" indent="0">
              <a:buNone/>
              <a:defRPr sz="2200" b="1"/>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0198F2CA-216F-43E7-8B43-4DC84A300B0C}" type="datetimeFigureOut">
              <a:rPr lang="en-US" smtClean="0"/>
              <a:t>3/18/2018</a:t>
            </a:fld>
            <a:endParaRPr lang="en-US"/>
          </a:p>
        </p:txBody>
      </p:sp>
      <p:sp>
        <p:nvSpPr>
          <p:cNvPr id="8" name="Footer Placeholder 7"/>
          <p:cNvSpPr>
            <a:spLocks noGrp="1"/>
          </p:cNvSpPr>
          <p:nvPr>
            <p:ph type="ftr" sz="quarter" idx="11"/>
          </p:nvPr>
        </p:nvSpPr>
        <p:spPr>
          <a:xfrm>
            <a:off x="304800" y="6409944"/>
            <a:ext cx="3581400" cy="365760"/>
          </a:xfrm>
        </p:spPr>
        <p:txBody>
          <a:bodyPr/>
          <a:lstStyle/>
          <a:p>
            <a:endParaRPr lang="en-US"/>
          </a:p>
        </p:txBody>
      </p:sp>
      <p:sp>
        <p:nvSpPr>
          <p:cNvPr id="15" name="Straight Connector 14"/>
          <p:cNvSpPr>
            <a:spLocks noChangeShapeType="1"/>
          </p:cNvSpPr>
          <p:nvPr/>
        </p:nvSpPr>
        <p:spPr bwMode="auto">
          <a:xfrm>
            <a:off x="152400" y="128016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4" name="Content Placeholder 23"/>
          <p:cNvSpPr>
            <a:spLocks noGrp="1"/>
          </p:cNvSpPr>
          <p:nvPr>
            <p:ph sz="quarter" idx="2"/>
          </p:nvPr>
        </p:nvSpPr>
        <p:spPr>
          <a:xfrm>
            <a:off x="301752" y="2471383"/>
            <a:ext cx="4041648" cy="3818404"/>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6" name="Content Placeholder 25"/>
          <p:cNvSpPr>
            <a:spLocks noGrp="1"/>
          </p:cNvSpPr>
          <p:nvPr>
            <p:ph sz="quarter" idx="4"/>
          </p:nvPr>
        </p:nvSpPr>
        <p:spPr>
          <a:xfrm>
            <a:off x="4800600" y="2471383"/>
            <a:ext cx="4038600" cy="382219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Oval 24"/>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Oval 26"/>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Slide Number Placeholder 8"/>
          <p:cNvSpPr>
            <a:spLocks noGrp="1"/>
          </p:cNvSpPr>
          <p:nvPr>
            <p:ph type="sldNum" sz="quarter" idx="12"/>
          </p:nvPr>
        </p:nvSpPr>
        <p:spPr>
          <a:xfrm>
            <a:off x="4343400" y="1042416"/>
            <a:ext cx="457200" cy="441325"/>
          </a:xfrm>
        </p:spPr>
        <p:txBody>
          <a:bodyPr/>
          <a:lstStyle>
            <a:lvl1pPr algn="ctr">
              <a:defRPr/>
            </a:lvl1pPr>
          </a:lstStyle>
          <a:p>
            <a:fld id="{F7962D96-98B0-495C-AE1A-2BEFD7C8936C}" type="slidenum">
              <a:rPr lang="en-US" smtClean="0"/>
              <a:t>‹#›</a:t>
            </a:fld>
            <a:endParaRPr lang="en-US"/>
          </a:p>
        </p:txBody>
      </p:sp>
      <p:sp>
        <p:nvSpPr>
          <p:cNvPr id="23" name="Title 22"/>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198F2CA-216F-43E7-8B43-4DC84A300B0C}" type="datetimeFigureOut">
              <a:rPr lang="en-US" smtClean="0"/>
              <a:t>3/18/2018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4343400" y="1036020"/>
            <a:ext cx="457200" cy="441325"/>
          </a:xfrm>
        </p:spPr>
        <p:txBody>
          <a:bodyPr/>
          <a:lstStyle/>
          <a:p>
            <a:fld id="{F7962D96-98B0-495C-AE1A-2BEFD7C8936C}" type="slidenum">
              <a:rPr lang="en-US" smtClean="0"/>
              <a:t>‹#›</a:t>
            </a:fld>
            <a:endParaRPr lang="en-US"/>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Rectangle 4"/>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6" name="Rectangle 5"/>
          <p:cNvSpPr>
            <a:spLocks noChangeArrowheads="1"/>
          </p:cNvSpPr>
          <p:nvPr/>
        </p:nvSpPr>
        <p:spPr bwMode="auto">
          <a:xfrm>
            <a:off x="152400" y="158496"/>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 name="Date Placeholder 1"/>
          <p:cNvSpPr>
            <a:spLocks noGrp="1"/>
          </p:cNvSpPr>
          <p:nvPr>
            <p:ph type="dt" sz="half" idx="10"/>
          </p:nvPr>
        </p:nvSpPr>
        <p:spPr/>
        <p:txBody>
          <a:bodyPr/>
          <a:lstStyle/>
          <a:p>
            <a:fld id="{0198F2CA-216F-43E7-8B43-4DC84A300B0C}" type="datetimeFigureOut">
              <a:rPr lang="en-US" smtClean="0"/>
              <a:t>3/18/2018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4267200" y="6324600"/>
            <a:ext cx="609600" cy="441324"/>
          </a:xfrm>
        </p:spPr>
        <p:txBody>
          <a:bodyPr/>
          <a:lstStyle>
            <a:lvl1pPr>
              <a:defRPr>
                <a:solidFill>
                  <a:srgbClr val="FFFFFF"/>
                </a:solidFill>
              </a:defRPr>
            </a:lvl1pPr>
          </a:lstStyle>
          <a:p>
            <a:fld id="{F7962D96-98B0-495C-AE1A-2BEFD7C8936C}" type="slidenum">
              <a:rPr lang="en-US" smtClean="0"/>
              <a:t>‹#›</a:t>
            </a:fld>
            <a:endParaRPr lang="en-US"/>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9" name="Rectangle 18"/>
          <p:cNvSpPr>
            <a:spLocks noChangeArrowheads="1"/>
          </p:cNvSpPr>
          <p:nvPr/>
        </p:nvSpPr>
        <p:spPr bwMode="auto">
          <a:xfrm>
            <a:off x="152400" y="152400"/>
            <a:ext cx="8833104" cy="304800"/>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5" name="Rectangle 14"/>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18872"/>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3" name="Rectangle 12"/>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381000" y="914400"/>
            <a:ext cx="2362200" cy="990600"/>
          </a:xfrm>
        </p:spPr>
        <p:txBody>
          <a:bodyPr anchor="b">
            <a:noAutofit/>
          </a:bodyPr>
          <a:lstStyle>
            <a:lvl1pPr algn="l">
              <a:buNone/>
              <a:defRPr sz="2200" b="1">
                <a:solidFill>
                  <a:srgbClr val="FFFFFF"/>
                </a:solidFill>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381000" y="1981200"/>
            <a:ext cx="2362200" cy="4144963"/>
          </a:xfrm>
        </p:spPr>
        <p:txBody>
          <a:bodyPr/>
          <a:lstStyle>
            <a:lvl1pPr marL="0" indent="0">
              <a:spcAft>
                <a:spcPts val="1000"/>
              </a:spcAft>
              <a:buNone/>
              <a:defRPr sz="1600">
                <a:solidFill>
                  <a:srgbClr val="FFFFFF"/>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Rectangle 7"/>
          <p:cNvSpPr>
            <a:spLocks noChangeArrowheads="1"/>
          </p:cNvSpPr>
          <p:nvPr/>
        </p:nvSpPr>
        <p:spPr bwMode="auto">
          <a:xfrm>
            <a:off x="152400" y="152400"/>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9" name="Straight Connector 8"/>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20" name="Content Placeholder 19"/>
          <p:cNvSpPr>
            <a:spLocks noGrp="1"/>
          </p:cNvSpPr>
          <p:nvPr>
            <p:ph sz="quarter" idx="1"/>
          </p:nvPr>
        </p:nvSpPr>
        <p:spPr>
          <a:xfrm>
            <a:off x="3124200" y="685800"/>
            <a:ext cx="5638800" cy="5410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Oval 9"/>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Oval 10"/>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lvl1pPr>
              <a:defRPr>
                <a:solidFill>
                  <a:schemeClr val="accent3">
                    <a:shade val="75000"/>
                  </a:schemeClr>
                </a:solidFill>
              </a:defRPr>
            </a:lvl1pPr>
          </a:lstStyle>
          <a:p>
            <a:fld id="{F7962D96-98B0-495C-AE1A-2BEFD7C8936C}" type="slidenum">
              <a:rPr lang="en-US" smtClean="0"/>
              <a:t>‹#›</a:t>
            </a:fld>
            <a:endParaRPr lang="en-US"/>
          </a:p>
        </p:txBody>
      </p:sp>
      <p:sp>
        <p:nvSpPr>
          <p:cNvPr id="21" name="Rectangle 20"/>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a:xfrm>
            <a:off x="301752" y="6410848"/>
            <a:ext cx="3383280" cy="365760"/>
          </a:xfrm>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1" name="Straight Connector 20"/>
          <p:cNvSpPr>
            <a:spLocks noChangeShapeType="1"/>
          </p:cNvSpPr>
          <p:nvPr/>
        </p:nvSpPr>
        <p:spPr bwMode="auto">
          <a:xfrm>
            <a:off x="152400" y="533400"/>
            <a:ext cx="8833104" cy="0"/>
          </a:xfrm>
          <a:prstGeom prst="line">
            <a:avLst/>
          </a:prstGeom>
          <a:noFill/>
          <a:ln w="11430"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7" name="Rectangle 16"/>
          <p:cNvSpPr>
            <a:spLocks noChangeArrowheads="1"/>
          </p:cNvSpPr>
          <p:nvPr/>
        </p:nvSpPr>
        <p:spPr bwMode="white">
          <a:xfrm>
            <a:off x="0" y="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20" name="Rectangle 19"/>
          <p:cNvSpPr>
            <a:spLocks noChangeArrowheads="1"/>
          </p:cNvSpPr>
          <p:nvPr/>
        </p:nvSpPr>
        <p:spPr bwMode="auto">
          <a:xfrm>
            <a:off x="152400" y="152400"/>
            <a:ext cx="8833104" cy="301752"/>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p:nvPr/>
        </p:nvSpPr>
        <p:spPr>
          <a:xfrm>
            <a:off x="152400" y="609600"/>
            <a:ext cx="2743200" cy="5867400"/>
          </a:xfrm>
          <a:prstGeom prst="rect">
            <a:avLst/>
          </a:prstGeom>
          <a:solidFill>
            <a:schemeClr val="accent1"/>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Rectangle 14"/>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2" name="Oval 11"/>
          <p:cNvSpPr/>
          <p:nvPr/>
        </p:nvSpPr>
        <p:spPr>
          <a:xfrm>
            <a:off x="1295400" y="228600"/>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Oval 12"/>
          <p:cNvSpPr/>
          <p:nvPr/>
        </p:nvSpPr>
        <p:spPr>
          <a:xfrm>
            <a:off x="1389888" y="323088"/>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Slide Number Placeholder 6"/>
          <p:cNvSpPr>
            <a:spLocks noGrp="1"/>
          </p:cNvSpPr>
          <p:nvPr>
            <p:ph type="sldNum" sz="quarter" idx="12"/>
          </p:nvPr>
        </p:nvSpPr>
        <p:spPr>
          <a:xfrm>
            <a:off x="1371600" y="312738"/>
            <a:ext cx="457200" cy="441325"/>
          </a:xfrm>
        </p:spPr>
        <p:txBody>
          <a:bodyPr/>
          <a:lstStyle/>
          <a:p>
            <a:fld id="{F7962D96-98B0-495C-AE1A-2BEFD7C8936C}" type="slidenum">
              <a:rPr lang="en-US" smtClean="0"/>
              <a:t>‹#›</a:t>
            </a:fld>
            <a:endParaRPr lang="en-US"/>
          </a:p>
        </p:txBody>
      </p:sp>
      <p:sp>
        <p:nvSpPr>
          <p:cNvPr id="2" name="Title 1"/>
          <p:cNvSpPr>
            <a:spLocks noGrp="1"/>
          </p:cNvSpPr>
          <p:nvPr>
            <p:ph type="title"/>
          </p:nvPr>
        </p:nvSpPr>
        <p:spPr>
          <a:xfrm>
            <a:off x="3000375" y="5029200"/>
            <a:ext cx="5867400" cy="1219200"/>
          </a:xfrm>
        </p:spPr>
        <p:txBody>
          <a:bodyPr anchor="t">
            <a:noAutofit/>
          </a:bodyPr>
          <a:lstStyle>
            <a:lvl1pPr algn="l">
              <a:buNone/>
              <a:defRPr sz="2400" b="1">
                <a:solidFill>
                  <a:schemeClr val="tx2"/>
                </a:solidFill>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3000375" y="609600"/>
            <a:ext cx="5867400" cy="4267200"/>
          </a:xfrm>
        </p:spPr>
        <p:txBody>
          <a:bodyPr/>
          <a:lstStyle>
            <a:lvl1pPr marL="0" indent="0">
              <a:buNone/>
              <a:defRPr sz="3200"/>
            </a:lvl1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381000" y="990600"/>
            <a:ext cx="2438400" cy="5257800"/>
          </a:xfrm>
        </p:spPr>
        <p:txBody>
          <a:bodyPr/>
          <a:lstStyle>
            <a:lvl1pPr marL="0" indent="0">
              <a:spcAft>
                <a:spcPts val="1000"/>
              </a:spcAft>
              <a:buFontTx/>
              <a:buNone/>
              <a:defRPr sz="1600">
                <a:solidFill>
                  <a:srgbClr val="FFFFFF"/>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22" name="Rectangle 21"/>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5" name="Date Placeholder 4"/>
          <p:cNvSpPr>
            <a:spLocks noGrp="1"/>
          </p:cNvSpPr>
          <p:nvPr>
            <p:ph type="dt" sz="half" idx="10"/>
          </p:nvPr>
        </p:nvSpPr>
        <p:spPr>
          <a:xfrm>
            <a:off x="5788152" y="6404984"/>
            <a:ext cx="3044952" cy="365760"/>
          </a:xfrm>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a:xfrm>
            <a:off x="301752" y="6410848"/>
            <a:ext cx="3584448" cy="365760"/>
          </a:xfrm>
        </p:spPr>
        <p:txBody>
          <a:bodyPr/>
          <a:lstStyle/>
          <a:p>
            <a:endParaRPr lang="en-US"/>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2"/>
      </p:bgRef>
    </p:bg>
    <p:spTree>
      <p:nvGrpSpPr>
        <p:cNvPr id="1" name=""/>
        <p:cNvGrpSpPr/>
        <p:nvPr/>
      </p:nvGrpSpPr>
      <p:grpSpPr>
        <a:xfrm>
          <a:off x="0" y="0"/>
          <a:ext cx="0" cy="0"/>
          <a:chOff x="0" y="0"/>
          <a:chExt cx="0" cy="0"/>
        </a:xfrm>
      </p:grpSpPr>
      <p:sp>
        <p:nvSpPr>
          <p:cNvPr id="7" name="Rectangle 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8" name="Rectangle 7"/>
          <p:cNvSpPr>
            <a:spLocks noChangeArrowheads="1"/>
          </p:cNvSpPr>
          <p:nvPr/>
        </p:nvSpPr>
        <p:spPr bwMode="white">
          <a:xfrm>
            <a:off x="7010400" y="0"/>
            <a:ext cx="21336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white">
          <a:xfrm>
            <a:off x="0" y="0"/>
            <a:ext cx="9144000" cy="155448"/>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0" name="Rectangle 9"/>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1" name="Rectangle 10"/>
          <p:cNvSpPr>
            <a:spLocks noChangeArrowheads="1"/>
          </p:cNvSpPr>
          <p:nvPr/>
        </p:nvSpPr>
        <p:spPr bwMode="auto">
          <a:xfrm>
            <a:off x="146304" y="6391656"/>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2" name="Rectangle 11"/>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3" name="Straight Connector 12"/>
          <p:cNvSpPr>
            <a:spLocks noChangeShapeType="1"/>
          </p:cNvSpPr>
          <p:nvPr/>
        </p:nvSpPr>
        <p:spPr bwMode="auto">
          <a:xfrm rot="5400000">
            <a:off x="4021836" y="3278124"/>
            <a:ext cx="6245352"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4" name="Oval 13"/>
          <p:cNvSpPr/>
          <p:nvPr/>
        </p:nvSpPr>
        <p:spPr>
          <a:xfrm>
            <a:off x="6839712" y="2925763"/>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6934200" y="3020251"/>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6915912" y="3009901"/>
            <a:ext cx="457200" cy="441325"/>
          </a:xfrm>
        </p:spPr>
        <p:txBody>
          <a:bodyPr/>
          <a:lstStyle/>
          <a:p>
            <a:fld id="{F7962D96-98B0-495C-AE1A-2BEFD7C8936C}" type="slidenum">
              <a:rPr lang="en-US" smtClean="0"/>
              <a:t>‹#›</a:t>
            </a:fld>
            <a:endParaRPr lang="en-US"/>
          </a:p>
        </p:txBody>
      </p:sp>
      <p:sp>
        <p:nvSpPr>
          <p:cNvPr id="3" name="Vertical Text Placeholder 2"/>
          <p:cNvSpPr>
            <a:spLocks noGrp="1"/>
          </p:cNvSpPr>
          <p:nvPr>
            <p:ph type="body" orient="vert" idx="1"/>
          </p:nvPr>
        </p:nvSpPr>
        <p:spPr>
          <a:xfrm>
            <a:off x="304800" y="304800"/>
            <a:ext cx="6553200" cy="5821366"/>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2" name="Vertical Title 1"/>
          <p:cNvSpPr>
            <a:spLocks noGrp="1"/>
          </p:cNvSpPr>
          <p:nvPr>
            <p:ph type="title" orient="vert"/>
          </p:nvPr>
        </p:nvSpPr>
        <p:spPr>
          <a:xfrm>
            <a:off x="7391400" y="304801"/>
            <a:ext cx="1447800" cy="5851525"/>
          </a:xfrm>
        </p:spPr>
        <p:txBody>
          <a:bodyPr vert="eaVert"/>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a:xfrm>
            <a:off x="1174044" y="5357592"/>
            <a:ext cx="5034845" cy="365125"/>
          </a:xfrm>
        </p:spPr>
        <p:txBody>
          <a:bodyPr/>
          <a:lstStyle/>
          <a:p>
            <a:endParaRPr lang="en-US"/>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F7962D96-98B0-495C-AE1A-2BEFD7C8936C}" type="slidenum">
              <a:rPr lang="en-US" smtClean="0"/>
              <a:t>‹#›</a:t>
            </a:fld>
            <a:endParaRPr lang="en-US"/>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
        <p:nvSpPr>
          <p:cNvPr id="9" name="Content Placeholder 8"/>
          <p:cNvSpPr>
            <a:spLocks noGrp="1"/>
          </p:cNvSpPr>
          <p:nvPr>
            <p:ph sz="quarter" idx="13"/>
          </p:nvPr>
        </p:nvSpPr>
        <p:spPr>
          <a:xfrm>
            <a:off x="1298448" y="2121407"/>
            <a:ext cx="3200400" cy="360273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0198F2CA-216F-43E7-8B43-4DC84A300B0C}" type="datetimeFigureOut">
              <a:rPr lang="en-US" smtClean="0"/>
              <a:t>3/18/2018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962D96-98B0-495C-AE1A-2BEFD7C8936C}" type="slidenum">
              <a:rPr lang="en-US" smtClean="0"/>
              <a:t>‹#›</a:t>
            </a:fld>
            <a:endParaRPr lang="en-US"/>
          </a:p>
        </p:txBody>
      </p:sp>
      <p:sp>
        <p:nvSpPr>
          <p:cNvPr id="11" name="Content Placeholder 10"/>
          <p:cNvSpPr>
            <a:spLocks noGrp="1"/>
          </p:cNvSpPr>
          <p:nvPr>
            <p:ph sz="quarter" idx="13"/>
          </p:nvPr>
        </p:nvSpPr>
        <p:spPr>
          <a:xfrm>
            <a:off x="1298448" y="2944368"/>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198F2CA-216F-43E7-8B43-4DC84A300B0C}" type="datetimeFigureOut">
              <a:rPr lang="en-US" smtClean="0"/>
              <a:t>3/18/2018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98F2CA-216F-43E7-8B43-4DC84A300B0C}" type="datetimeFigureOut">
              <a:rPr lang="en-US" smtClean="0"/>
              <a:t>3/18/2018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en-US" smtClean="0"/>
              <a:t>Click to edit Master title style</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1698" y="5885672"/>
            <a:ext cx="1213821" cy="365125"/>
          </a:xfrm>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a:xfrm rot="-60000">
            <a:off x="914554" y="5829261"/>
            <a:ext cx="3522607" cy="365125"/>
          </a:xfrm>
        </p:spPr>
        <p:txBody>
          <a:bodyPr/>
          <a:lstStyle/>
          <a:p>
            <a:endParaRPr lang="en-US"/>
          </a:p>
        </p:txBody>
      </p:sp>
      <p:sp>
        <p:nvSpPr>
          <p:cNvPr id="7" name="Slide Number Placeholder 6"/>
          <p:cNvSpPr>
            <a:spLocks noGrp="1"/>
          </p:cNvSpPr>
          <p:nvPr>
            <p:ph type="sldNum" sz="quarter" idx="12"/>
          </p:nvPr>
        </p:nvSpPr>
        <p:spPr>
          <a:xfrm rot="60000">
            <a:off x="7557313" y="5896961"/>
            <a:ext cx="554023" cy="365125"/>
          </a:xfrm>
        </p:spPr>
        <p:txBody>
          <a:bodyPr/>
          <a:lstStyle/>
          <a:p>
            <a:fld id="{F7962D96-98B0-495C-AE1A-2BEFD7C8936C}" type="slidenum">
              <a:rPr lang="en-US" smtClean="0"/>
              <a:t>‹#›</a:t>
            </a:fld>
            <a:endParaRPr lang="en-US"/>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rot="60000">
            <a:off x="6345936" y="5888737"/>
            <a:ext cx="1213821" cy="365125"/>
          </a:xfrm>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a:xfrm rot="-60000">
            <a:off x="914569" y="5831037"/>
            <a:ext cx="3319043" cy="365125"/>
          </a:xfrm>
        </p:spPr>
        <p:txBody>
          <a:bodyPr/>
          <a:lstStyle/>
          <a:p>
            <a:endParaRPr lang="en-US"/>
          </a:p>
        </p:txBody>
      </p:sp>
      <p:sp>
        <p:nvSpPr>
          <p:cNvPr id="7" name="Slide Number Placeholder 6"/>
          <p:cNvSpPr>
            <a:spLocks noGrp="1"/>
          </p:cNvSpPr>
          <p:nvPr>
            <p:ph type="sldNum" sz="quarter" idx="12"/>
          </p:nvPr>
        </p:nvSpPr>
        <p:spPr>
          <a:xfrm rot="60000">
            <a:off x="7562089" y="5900026"/>
            <a:ext cx="554023" cy="365125"/>
          </a:xfrm>
        </p:spPr>
        <p:txBody>
          <a:bodyPr/>
          <a:lstStyle/>
          <a:p>
            <a:fld id="{F7962D96-98B0-495C-AE1A-2BEFD7C8936C}" type="slidenum">
              <a:rPr lang="en-US" smtClean="0"/>
              <a:t>‹#›</a:t>
            </a:fld>
            <a:endParaRPr lang="en-US"/>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2667000" y="0"/>
            <a:ext cx="6477000" cy="6858000"/>
          </a:xfrm>
          <a:prstGeom prst="rect">
            <a:avLst/>
          </a:prstGeom>
          <a:blipFill>
            <a:blip r:embed="rId2">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Straight Connector 8"/>
          <p:cNvSpPr>
            <a:spLocks noChangeShapeType="1"/>
          </p:cNvSpPr>
          <p:nvPr/>
        </p:nvSpPr>
        <p:spPr bwMode="auto">
          <a:xfrm rot="16200000">
            <a:off x="-762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Title 11"/>
          <p:cNvSpPr>
            <a:spLocks noGrp="1"/>
          </p:cNvSpPr>
          <p:nvPr>
            <p:ph type="ctrTitle"/>
          </p:nvPr>
        </p:nvSpPr>
        <p:spPr>
          <a:xfrm>
            <a:off x="3366868" y="533400"/>
            <a:ext cx="5105400" cy="2868168"/>
          </a:xfrm>
        </p:spPr>
        <p:txBody>
          <a:bodyPr lIns="45720" tIns="0" rIns="45720">
            <a:noAutofit/>
          </a:bodyPr>
          <a:lstStyle>
            <a:lvl1pPr algn="r">
              <a:defRPr sz="4200" b="1"/>
            </a:lvl1pPr>
            <a:extLst/>
          </a:lstStyle>
          <a:p>
            <a:r>
              <a:rPr kumimoji="0" lang="en-US" smtClean="0"/>
              <a:t>Click to edit Master title style</a:t>
            </a:r>
            <a:endParaRPr kumimoji="0" lang="en-US"/>
          </a:p>
        </p:txBody>
      </p:sp>
      <p:sp>
        <p:nvSpPr>
          <p:cNvPr id="25" name="Subtitle 24"/>
          <p:cNvSpPr>
            <a:spLocks noGrp="1"/>
          </p:cNvSpPr>
          <p:nvPr>
            <p:ph type="subTitle" idx="1"/>
          </p:nvPr>
        </p:nvSpPr>
        <p:spPr>
          <a:xfrm>
            <a:off x="3354442" y="3539864"/>
            <a:ext cx="5114778"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31" name="Date Placeholder 30"/>
          <p:cNvSpPr>
            <a:spLocks noGrp="1"/>
          </p:cNvSpPr>
          <p:nvPr>
            <p:ph type="dt" sz="half" idx="10"/>
          </p:nvPr>
        </p:nvSpPr>
        <p:spPr>
          <a:xfrm>
            <a:off x="5871224" y="6557946"/>
            <a:ext cx="2002464" cy="226902"/>
          </a:xfrm>
        </p:spPr>
        <p:txBody>
          <a:bodyPr/>
          <a:lstStyle>
            <a:lvl1pPr>
              <a:defRPr lang="en-US" smtClean="0">
                <a:solidFill>
                  <a:srgbClr val="FFFFFF"/>
                </a:solidFill>
              </a:defRPr>
            </a:lvl1pPr>
            <a:extLst/>
          </a:lstStyle>
          <a:p>
            <a:fld id="{0198F2CA-216F-43E7-8B43-4DC84A300B0C}" type="datetimeFigureOut">
              <a:rPr lang="en-US" smtClean="0"/>
              <a:t>3/18/2018</a:t>
            </a:fld>
            <a:endParaRPr lang="en-US"/>
          </a:p>
        </p:txBody>
      </p:sp>
      <p:sp>
        <p:nvSpPr>
          <p:cNvPr id="18" name="Footer Placeholder 17"/>
          <p:cNvSpPr>
            <a:spLocks noGrp="1"/>
          </p:cNvSpPr>
          <p:nvPr>
            <p:ph type="ftr" sz="quarter" idx="11"/>
          </p:nvPr>
        </p:nvSpPr>
        <p:spPr>
          <a:xfrm>
            <a:off x="2819400" y="6557946"/>
            <a:ext cx="2927722" cy="228600"/>
          </a:xfrm>
        </p:spPr>
        <p:txBody>
          <a:bodyPr/>
          <a:lstStyle>
            <a:lvl1pPr>
              <a:defRPr lang="en-US" dirty="0">
                <a:solidFill>
                  <a:srgbClr val="FFFFFF"/>
                </a:solidFill>
              </a:defRPr>
            </a:lvl1pPr>
            <a:extLst/>
          </a:lstStyle>
          <a:p>
            <a:endParaRPr lang="en-US"/>
          </a:p>
        </p:txBody>
      </p:sp>
      <p:sp>
        <p:nvSpPr>
          <p:cNvPr id="29" name="Slide Number Placeholder 28"/>
          <p:cNvSpPr>
            <a:spLocks noGrp="1"/>
          </p:cNvSpPr>
          <p:nvPr>
            <p:ph type="sldNum" sz="quarter" idx="12"/>
          </p:nvPr>
        </p:nvSpPr>
        <p:spPr>
          <a:xfrm>
            <a:off x="7880884" y="6556248"/>
            <a:ext cx="588336" cy="228600"/>
          </a:xfrm>
        </p:spPr>
        <p:txBody>
          <a:bodyPr/>
          <a:lstStyle>
            <a:lvl1pPr>
              <a:defRPr lang="en-US" smtClean="0">
                <a:solidFill>
                  <a:srgbClr val="FFFFFF"/>
                </a:solidFill>
              </a:defRPr>
            </a:lvl1pPr>
            <a:extLst/>
          </a:lstStyle>
          <a:p>
            <a:fld id="{F7962D96-98B0-495C-AE1A-2BEFD7C8936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066800" y="2821837"/>
            <a:ext cx="6255488" cy="1362075"/>
          </a:xfrm>
        </p:spPr>
        <p:txBody>
          <a:bodyPr tIns="0" anchor="t"/>
          <a:lstStyle>
            <a:lvl1pPr algn="r">
              <a:buNone/>
              <a:defRPr sz="42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1066800" y="1905000"/>
            <a:ext cx="6255488"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724238" y="6556810"/>
            <a:ext cx="2002464" cy="226902"/>
          </a:xfrm>
        </p:spPr>
        <p:txBody>
          <a:bodyPr bIns="0" anchor="b"/>
          <a:lstStyle>
            <a:lvl1pPr>
              <a:defRPr>
                <a:solidFill>
                  <a:schemeClr val="tx2"/>
                </a:solidFill>
              </a:defRPr>
            </a:lvl1pPr>
            <a:extLst/>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a:xfrm>
            <a:off x="1735358" y="6556810"/>
            <a:ext cx="2895600" cy="228600"/>
          </a:xfrm>
        </p:spPr>
        <p:txBody>
          <a:bodyPr bIns="0" anchor="b"/>
          <a:lstStyle>
            <a:lvl1pPr>
              <a:defRPr>
                <a:solidFill>
                  <a:schemeClr val="tx2"/>
                </a:solidFill>
              </a:defRPr>
            </a:lvl1pPr>
            <a:extLst/>
          </a:lstStyle>
          <a:p>
            <a:endParaRPr lang="en-US"/>
          </a:p>
        </p:txBody>
      </p:sp>
      <p:sp>
        <p:nvSpPr>
          <p:cNvPr id="6" name="Slide Number Placeholder 5"/>
          <p:cNvSpPr>
            <a:spLocks noGrp="1"/>
          </p:cNvSpPr>
          <p:nvPr>
            <p:ph type="sldNum" sz="quarter" idx="12"/>
          </p:nvPr>
        </p:nvSpPr>
        <p:spPr>
          <a:xfrm>
            <a:off x="6733952" y="6555112"/>
            <a:ext cx="588336" cy="228600"/>
          </a:xfrm>
        </p:spPr>
        <p:txBody>
          <a:bodyPr/>
          <a:lstStyle>
            <a:extLst/>
          </a:lstStyle>
          <a:p>
            <a:fld id="{F7962D96-98B0-495C-AE1A-2BEFD7C8936C}"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178808" y="1600200"/>
            <a:ext cx="352044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nchor="b"/>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867400"/>
            <a:ext cx="352044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178808" y="5867400"/>
            <a:ext cx="352044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178808" y="1711840"/>
            <a:ext cx="352044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42048" cy="1143000"/>
          </a:xfrm>
        </p:spPr>
        <p:txBody>
          <a:bodyP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0198F2CA-216F-43E7-8B43-4DC84A300B0C}" type="datetimeFigureOut">
              <a:rPr lang="en-US" smtClean="0"/>
              <a:t>3/18/2018</a:t>
            </a:fld>
            <a:endParaRPr lang="en-US"/>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US"/>
          </a:p>
        </p:txBody>
      </p:sp>
      <p:sp>
        <p:nvSpPr>
          <p:cNvPr id="4" name="Slide Number Placeholder 3"/>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5897880" cy="1173480"/>
          </a:xfrm>
        </p:spPr>
        <p:txBody>
          <a:bodyPr wrap="square" anchor="b"/>
          <a:lstStyle>
            <a:lvl1pPr algn="l">
              <a:buNone/>
              <a:defRPr lang="en-US" sz="2400" baseline="0" smtClean="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97416"/>
            <a:ext cx="589788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7239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597968" y="1004668"/>
            <a:ext cx="4319527"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9" name="Rectangle 8"/>
          <p:cNvSpPr/>
          <p:nvPr/>
        </p:nvSpPr>
        <p:spPr>
          <a:xfrm rot="21420000">
            <a:off x="596706" y="998816"/>
            <a:ext cx="4319527"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eaLnBrk="1" latinLnBrk="0" hangingPunct="1"/>
            <a:endParaRPr kumimoji="0" lang="en-US"/>
          </a:p>
        </p:txBody>
      </p:sp>
      <p:sp>
        <p:nvSpPr>
          <p:cNvPr id="2" name="Title 1"/>
          <p:cNvSpPr>
            <a:spLocks noGrp="1"/>
          </p:cNvSpPr>
          <p:nvPr>
            <p:ph type="title"/>
          </p:nvPr>
        </p:nvSpPr>
        <p:spPr>
          <a:xfrm>
            <a:off x="5389098" y="1143000"/>
            <a:ext cx="3429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smtClean="0"/>
              <a:t>Click to edit Master title style</a:t>
            </a:r>
            <a:endParaRPr kumimoji="0" lang="en-US" dirty="0"/>
          </a:p>
        </p:txBody>
      </p:sp>
      <p:sp>
        <p:nvSpPr>
          <p:cNvPr id="4" name="Text Placeholder 3"/>
          <p:cNvSpPr>
            <a:spLocks noGrp="1"/>
          </p:cNvSpPr>
          <p:nvPr>
            <p:ph type="body" sz="half" idx="2"/>
          </p:nvPr>
        </p:nvSpPr>
        <p:spPr>
          <a:xfrm>
            <a:off x="5389098" y="3283634"/>
            <a:ext cx="3429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smtClean="0"/>
              <a:t>Click to edit Master text styles</a:t>
            </a:r>
          </a:p>
        </p:txBody>
      </p:sp>
      <p:sp>
        <p:nvSpPr>
          <p:cNvPr id="5" name="Date Placeholder 4"/>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F7962D96-98B0-495C-AE1A-2BEFD7C8936C}" type="slidenum">
              <a:rPr lang="en-US" smtClean="0"/>
              <a:t>‹#›</a:t>
            </a:fld>
            <a:endParaRPr lang="en-US"/>
          </a:p>
        </p:txBody>
      </p:sp>
      <p:sp>
        <p:nvSpPr>
          <p:cNvPr id="10" name="Picture Placeholder 9"/>
          <p:cNvSpPr>
            <a:spLocks noGrp="1"/>
          </p:cNvSpPr>
          <p:nvPr>
            <p:ph type="pic" idx="1"/>
          </p:nvPr>
        </p:nvSpPr>
        <p:spPr>
          <a:xfrm>
            <a:off x="663682" y="1041002"/>
            <a:ext cx="420624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smtClean="0"/>
              <a:t>Click icon to add picture</a:t>
            </a:r>
            <a:endParaRPr kumimoji="0"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7962D96-98B0-495C-AE1A-2BEFD7C8936C}" type="slidenum">
              <a:rPr lang="en-US" smtClean="0"/>
              <a:t>‹#›</a:t>
            </a:fld>
            <a:endParaRPr lang="en-US"/>
          </a:p>
        </p:txBody>
      </p:sp>
    </p:spTree>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274955"/>
            <a:ext cx="1524000" cy="5851525"/>
          </a:xfrm>
        </p:spPr>
        <p:txBody>
          <a:bodyPr vert="eaVert" ancho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2"/>
            <a:ext cx="60198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4242816" y="6557946"/>
            <a:ext cx="2002464" cy="226902"/>
          </a:xfrm>
        </p:spPr>
        <p:txBody>
          <a:bodyPr/>
          <a:lstStyle>
            <a:extLst/>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a:xfrm>
            <a:off x="457200" y="6556248"/>
            <a:ext cx="3657600" cy="228600"/>
          </a:xfrm>
        </p:spPr>
        <p:txBody>
          <a:bodyPr/>
          <a:lstStyle>
            <a:extLst/>
          </a:lstStyle>
          <a:p>
            <a:endParaRPr lang="en-US"/>
          </a:p>
        </p:txBody>
      </p:sp>
      <p:sp>
        <p:nvSpPr>
          <p:cNvPr id="6" name="Slide Number Placeholder 5"/>
          <p:cNvSpPr>
            <a:spLocks noGrp="1"/>
          </p:cNvSpPr>
          <p:nvPr>
            <p:ph type="sldNum" sz="quarter" idx="12"/>
          </p:nvPr>
        </p:nvSpPr>
        <p:spPr>
          <a:xfrm>
            <a:off x="6254496" y="6553200"/>
            <a:ext cx="588336" cy="228600"/>
          </a:xfrm>
        </p:spPr>
        <p:txBody>
          <a:bodyPr/>
          <a:lstStyle>
            <a:lvl1pPr>
              <a:defRPr>
                <a:solidFill>
                  <a:schemeClr val="tx2"/>
                </a:solidFill>
              </a:defRPr>
            </a:lvl1pPr>
            <a:extLst/>
          </a:lstStyle>
          <a:p>
            <a:fld id="{F7962D96-98B0-495C-AE1A-2BEFD7C8936C}" type="slidenum">
              <a:rPr lang="en-US" smtClean="0"/>
              <a:t>‹#›</a:t>
            </a:fld>
            <a:endParaRPr lang="en-US"/>
          </a:p>
        </p:txBody>
      </p:sp>
    </p:spTree>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Title 28"/>
          <p:cNvSpPr>
            <a:spLocks noGrp="1"/>
          </p:cNvSpPr>
          <p:nvPr>
            <p:ph type="ctrTitle"/>
          </p:nvPr>
        </p:nvSpPr>
        <p:spPr>
          <a:xfrm>
            <a:off x="381000" y="4853411"/>
            <a:ext cx="8458200" cy="1222375"/>
          </a:xfrm>
        </p:spPr>
        <p:txBody>
          <a:bodyPr anchor="t"/>
          <a:lstStyle/>
          <a:p>
            <a:r>
              <a:rPr kumimoji="0" lang="en-US" smtClean="0"/>
              <a:t>Click to edit Master title style</a:t>
            </a:r>
            <a:endParaRPr kumimoji="0" lang="en-US"/>
          </a:p>
        </p:txBody>
      </p:sp>
      <p:sp>
        <p:nvSpPr>
          <p:cNvPr id="9" name="Subtitle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16" name="Date Placeholder 15"/>
          <p:cNvSpPr>
            <a:spLocks noGrp="1"/>
          </p:cNvSpPr>
          <p:nvPr>
            <p:ph type="dt" sz="half" idx="10"/>
          </p:nvPr>
        </p:nvSpPr>
        <p:spPr/>
        <p:txBody>
          <a:bodyPr/>
          <a:lstStyle/>
          <a:p>
            <a:fld id="{0198F2CA-216F-43E7-8B43-4DC84A300B0C}" type="datetimeFigureOut">
              <a:rPr lang="en-US" smtClean="0"/>
              <a:t>3/18/2018</a:t>
            </a:fld>
            <a:endParaRPr lang="en-US"/>
          </a:p>
        </p:txBody>
      </p:sp>
      <p:sp>
        <p:nvSpPr>
          <p:cNvPr id="2" name="Footer Placeholder 1"/>
          <p:cNvSpPr>
            <a:spLocks noGrp="1"/>
          </p:cNvSpPr>
          <p:nvPr>
            <p:ph type="ftr" sz="quarter" idx="11"/>
          </p:nvPr>
        </p:nvSpPr>
        <p:spPr/>
        <p:txBody>
          <a:bodyPr/>
          <a:lstStyle/>
          <a:p>
            <a:endParaRPr lang="en-US"/>
          </a:p>
        </p:txBody>
      </p:sp>
      <p:sp>
        <p:nvSpPr>
          <p:cNvPr id="15" name="Slide Number Placeholder 14"/>
          <p:cNvSpPr>
            <a:spLocks noGrp="1"/>
          </p:cNvSpPr>
          <p:nvPr>
            <p:ph type="sldNum" sz="quarter" idx="12"/>
          </p:nvPr>
        </p:nvSpPr>
        <p:spPr>
          <a:xfrm>
            <a:off x="8229600" y="6473952"/>
            <a:ext cx="758952" cy="246888"/>
          </a:xfrm>
        </p:spPr>
        <p:txBody>
          <a:bodyPr/>
          <a:lstStyle/>
          <a:p>
            <a:fld id="{F7962D96-98B0-495C-AE1A-2BEFD7C8936C}" type="slidenum">
              <a:rPr lang="en-US" smtClean="0"/>
              <a:t>‹#›</a:t>
            </a:fld>
            <a:endParaRPr lang="en-US"/>
          </a:p>
        </p:txBody>
      </p:sp>
    </p:spTree>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2" name="Title 21"/>
          <p:cNvSpPr>
            <a:spLocks noGrp="1"/>
          </p:cNvSpPr>
          <p:nvPr>
            <p:ph type="title"/>
          </p:nvPr>
        </p:nvSpPr>
        <p:spPr/>
        <p:txBody>
          <a:bodyPr/>
          <a:lstStyle/>
          <a:p>
            <a:r>
              <a:rPr kumimoji="0" lang="en-US" smtClean="0"/>
              <a:t>Click to edit Master title style</a:t>
            </a:r>
            <a:endParaRPr kumimoji="0" lang="en-US"/>
          </a:p>
        </p:txBody>
      </p:sp>
      <p:sp>
        <p:nvSpPr>
          <p:cNvPr id="27" name="Content Placeholder 26"/>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0198F2CA-216F-43E7-8B43-4DC84A300B0C}" type="datetimeFigureOut">
              <a:rPr lang="en-US" smtClean="0"/>
              <a:t>3/18/2018</a:t>
            </a:fld>
            <a:endParaRPr lang="en-US"/>
          </a:p>
        </p:txBody>
      </p:sp>
      <p:sp>
        <p:nvSpPr>
          <p:cNvPr id="19" name="Footer Placeholder 18"/>
          <p:cNvSpPr>
            <a:spLocks noGrp="1"/>
          </p:cNvSpPr>
          <p:nvPr>
            <p:ph type="ftr" sz="quarter" idx="11"/>
          </p:nvPr>
        </p:nvSpPr>
        <p:spPr>
          <a:xfrm>
            <a:off x="3581400" y="76200"/>
            <a:ext cx="2895600" cy="288925"/>
          </a:xfrm>
        </p:spPr>
        <p:txBody>
          <a:bodyPr/>
          <a:lstStyle/>
          <a:p>
            <a:endParaRPr lang="en-US"/>
          </a:p>
        </p:txBody>
      </p:sp>
      <p:sp>
        <p:nvSpPr>
          <p:cNvPr id="16" name="Slide Number Placeholder 15"/>
          <p:cNvSpPr>
            <a:spLocks noGrp="1"/>
          </p:cNvSpPr>
          <p:nvPr>
            <p:ph type="sldNum" sz="quarter" idx="12"/>
          </p:nvPr>
        </p:nvSpPr>
        <p:spPr>
          <a:xfrm>
            <a:off x="8229600" y="6473952"/>
            <a:ext cx="758952" cy="246888"/>
          </a:xfrm>
        </p:spPr>
        <p:txBody>
          <a:bodyPr/>
          <a:lstStyle/>
          <a:p>
            <a:fld id="{F7962D96-98B0-495C-AE1A-2BEFD7C8936C}" type="slidenum">
              <a:rPr lang="en-US" smtClean="0"/>
              <a:t>‹#›</a:t>
            </a:fld>
            <a:endParaRPr lang="en-US"/>
          </a:p>
        </p:txBody>
      </p:sp>
    </p:spTree>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Text Placeholder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19" name="Date Placeholder 18"/>
          <p:cNvSpPr>
            <a:spLocks noGrp="1"/>
          </p:cNvSpPr>
          <p:nvPr>
            <p:ph type="dt" sz="half" idx="10"/>
          </p:nvPr>
        </p:nvSpPr>
        <p:spPr/>
        <p:txBody>
          <a:bodyPr/>
          <a:lstStyle/>
          <a:p>
            <a:fld id="{0198F2CA-216F-43E7-8B43-4DC84A300B0C}" type="datetimeFigureOut">
              <a:rPr lang="en-US" smtClean="0"/>
              <a:t>3/18/2018</a:t>
            </a:fld>
            <a:endParaRPr lang="en-US"/>
          </a:p>
        </p:txBody>
      </p:sp>
      <p:sp>
        <p:nvSpPr>
          <p:cNvPr id="11" name="Footer Placeholder 10"/>
          <p:cNvSpPr>
            <a:spLocks noGrp="1"/>
          </p:cNvSpPr>
          <p:nvPr>
            <p:ph type="ftr" sz="quarter" idx="11"/>
          </p:nvPr>
        </p:nvSpPr>
        <p:spPr/>
        <p:txBody>
          <a:bodyPr/>
          <a:lstStyle/>
          <a:p>
            <a:endParaRPr lang="en-US"/>
          </a:p>
        </p:txBody>
      </p:sp>
      <p:sp>
        <p:nvSpPr>
          <p:cNvPr id="16" name="Slide Number Placeholder 15"/>
          <p:cNvSpPr>
            <a:spLocks noGrp="1"/>
          </p:cNvSpPr>
          <p:nvPr>
            <p:ph type="sldNum" sz="quarter" idx="12"/>
          </p:nvPr>
        </p:nvSpPr>
        <p:spPr/>
        <p:txBody>
          <a:bodyPr/>
          <a:lstStyle/>
          <a:p>
            <a:fld id="{F7962D96-98B0-495C-AE1A-2BEFD7C8936C}" type="slidenum">
              <a:rPr lang="en-US" smtClean="0"/>
              <a:t>‹#›</a:t>
            </a:fld>
            <a:endParaRPr lang="en-US"/>
          </a:p>
        </p:txBody>
      </p:sp>
      <p:sp>
        <p:nvSpPr>
          <p:cNvPr id="8" name="Title 7"/>
          <p:cNvSpPr>
            <a:spLocks noGrp="1"/>
          </p:cNvSpPr>
          <p:nvPr>
            <p:ph type="title"/>
          </p:nvPr>
        </p:nvSpPr>
        <p:spPr>
          <a:xfrm>
            <a:off x="180475" y="2947085"/>
            <a:ext cx="8686800" cy="1184825"/>
          </a:xfrm>
        </p:spPr>
        <p:txBody>
          <a:bodyPr rtlCol="0" anchor="t"/>
          <a:lstStyle>
            <a:lvl1pPr algn="r">
              <a:defRPr/>
            </a:lvl1pPr>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0" name="Title 1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4" name="Content Placeholder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0"/>
          </p:nvPr>
        </p:nvSpPr>
        <p:spPr/>
        <p:txBody>
          <a:bodyPr/>
          <a:lstStyle/>
          <a:p>
            <a:fld id="{0198F2CA-216F-43E7-8B43-4DC84A300B0C}" type="datetimeFigureOut">
              <a:rPr lang="en-US" smtClean="0"/>
              <a:t>3/18/2018</a:t>
            </a:fld>
            <a:endParaRPr lang="en-US"/>
          </a:p>
        </p:txBody>
      </p:sp>
      <p:sp>
        <p:nvSpPr>
          <p:cNvPr id="10" name="Footer Placeholder 9"/>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9" name="Title 28"/>
          <p:cNvSpPr>
            <a:spLocks noGrp="1"/>
          </p:cNvSpPr>
          <p:nvPr>
            <p:ph type="title"/>
          </p:nvPr>
        </p:nvSpPr>
        <p:spPr>
          <a:xfrm>
            <a:off x="304800" y="5410200"/>
            <a:ext cx="8610600" cy="882650"/>
          </a:xfrm>
        </p:spPr>
        <p:txBody>
          <a:bodyPr anchor="ctr"/>
          <a:lstStyle>
            <a:lvl1pPr>
              <a:defRPr/>
            </a:lvl1pPr>
          </a:lstStyle>
          <a:p>
            <a:r>
              <a:rPr kumimoji="0" lang="en-US" smtClean="0"/>
              <a:t>Click to edit Master title style</a:t>
            </a:r>
            <a:endParaRPr kumimoji="0" lang="en-US"/>
          </a:p>
        </p:txBody>
      </p:sp>
      <p:sp>
        <p:nvSpPr>
          <p:cNvPr id="13" name="Text Placeholder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25" name="Text Placeholder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Content Placeholder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8" name="Content Placeholder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8229600" y="6477000"/>
            <a:ext cx="762000" cy="246888"/>
          </a:xfrm>
        </p:spPr>
        <p:txBody>
          <a:bodyPr/>
          <a:lstStyle/>
          <a:p>
            <a:fld id="{F7962D96-98B0-495C-AE1A-2BEFD7C8936C}" type="slidenum">
              <a:rPr lang="en-US" smtClean="0"/>
              <a:t>‹#›</a:t>
            </a:fld>
            <a:endParaRPr lang="en-US"/>
          </a:p>
        </p:txBody>
      </p:sp>
      <p:sp>
        <p:nvSpPr>
          <p:cNvPr id="11" name="Straight Connector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0" name="Title 29"/>
          <p:cNvSpPr>
            <a:spLocks noGrp="1"/>
          </p:cNvSpPr>
          <p:nvPr>
            <p:ph type="title"/>
          </p:nvPr>
        </p:nvSpPr>
        <p:spPr>
          <a:xfrm>
            <a:off x="301752" y="457200"/>
            <a:ext cx="8686800" cy="841248"/>
          </a:xfrm>
        </p:spPr>
        <p:txBody>
          <a:body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0198F2CA-216F-43E7-8B43-4DC84A300B0C}" type="datetimeFigureOut">
              <a:rPr lang="en-US" smtClean="0"/>
              <a:t>3/18/2018</a:t>
            </a:fld>
            <a:endParaRPr lang="en-US"/>
          </a:p>
        </p:txBody>
      </p:sp>
      <p:sp>
        <p:nvSpPr>
          <p:cNvPr id="21" name="Footer Placeholder 20"/>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0198F2CA-216F-43E7-8B43-4DC84A300B0C}" type="datetimeFigureOut">
              <a:rPr lang="en-US" smtClean="0"/>
              <a:t>3/18/2018</a:t>
            </a:fld>
            <a:endParaRPr lang="en-US"/>
          </a:p>
        </p:txBody>
      </p:sp>
      <p:sp>
        <p:nvSpPr>
          <p:cNvPr id="24" name="Footer Placeholder 23"/>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Straight Connector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Title 11"/>
          <p:cNvSpPr>
            <a:spLocks noGrp="1"/>
          </p:cNvSpPr>
          <p:nvPr>
            <p:ph type="title"/>
          </p:nvPr>
        </p:nvSpPr>
        <p:spPr>
          <a:xfrm>
            <a:off x="457200" y="5486400"/>
            <a:ext cx="8458200" cy="520700"/>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14" name="Content Placeholder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5" name="Date Placeholder 24"/>
          <p:cNvSpPr>
            <a:spLocks noGrp="1"/>
          </p:cNvSpPr>
          <p:nvPr>
            <p:ph type="dt" sz="half" idx="10"/>
          </p:nvPr>
        </p:nvSpPr>
        <p:spPr/>
        <p:txBody>
          <a:bodyPr/>
          <a:lstStyle/>
          <a:p>
            <a:fld id="{0198F2CA-216F-43E7-8B43-4DC84A300B0C}" type="datetimeFigureOut">
              <a:rPr lang="en-US" smtClean="0"/>
              <a:t>3/18/2018</a:t>
            </a:fld>
            <a:endParaRPr lang="en-US"/>
          </a:p>
        </p:txBody>
      </p:sp>
      <p:sp>
        <p:nvSpPr>
          <p:cNvPr id="29" name="Footer Placeholder 28"/>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3" name="Picture Placeholder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en-US" smtClean="0"/>
              <a:t>Click icon to add picture</a:t>
            </a:r>
            <a:endParaRPr kumimoji="0" lang="en-US" dirty="0"/>
          </a:p>
        </p:txBody>
      </p:sp>
      <p:sp>
        <p:nvSpPr>
          <p:cNvPr id="7" name="Date Placeholder 6"/>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31" name="Slide Number Placeholder 30"/>
          <p:cNvSpPr>
            <a:spLocks noGrp="1"/>
          </p:cNvSpPr>
          <p:nvPr>
            <p:ph type="sldNum" sz="quarter" idx="12"/>
          </p:nvPr>
        </p:nvSpPr>
        <p:spPr/>
        <p:txBody>
          <a:bodyPr/>
          <a:lstStyle/>
          <a:p>
            <a:fld id="{F7962D96-98B0-495C-AE1A-2BEFD7C8936C}" type="slidenum">
              <a:rPr lang="en-US" smtClean="0"/>
              <a:t>‹#›</a:t>
            </a:fld>
            <a:endParaRPr lang="en-US"/>
          </a:p>
        </p:txBody>
      </p:sp>
      <p:sp>
        <p:nvSpPr>
          <p:cNvPr id="17" name="Title 16"/>
          <p:cNvSpPr>
            <a:spLocks noGrp="1"/>
          </p:cNvSpPr>
          <p:nvPr>
            <p:ph type="title"/>
          </p:nvPr>
        </p:nvSpPr>
        <p:spPr>
          <a:xfrm>
            <a:off x="381000" y="4993760"/>
            <a:ext cx="5867400" cy="522288"/>
          </a:xfrm>
        </p:spPr>
        <p:txBody>
          <a:bodyPr anchor="ctr"/>
          <a:lstStyle>
            <a:lvl1pPr algn="l">
              <a:buNone/>
              <a:defRPr sz="2000" b="1"/>
            </a:lvl1pPr>
          </a:lstStyle>
          <a:p>
            <a:r>
              <a:rPr kumimoji="0" lang="en-US" smtClean="0"/>
              <a:t>Click to edit Master title style</a:t>
            </a:r>
            <a:endParaRPr kumimoji="0" lang="en-US"/>
          </a:p>
        </p:txBody>
      </p:sp>
      <p:sp>
        <p:nvSpPr>
          <p:cNvPr id="26" name="Text Placeholder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549276"/>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549276"/>
            <a:ext cx="62484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609601"/>
            <a:ext cx="7772400" cy="4267200"/>
          </a:xfrm>
        </p:spPr>
        <p:txBody>
          <a:bodyPr anchor="b">
            <a:noAutofit/>
          </a:bodyPr>
          <a:lstStyle>
            <a:lvl1pPr>
              <a:lnSpc>
                <a:spcPct val="100000"/>
              </a:lnSpc>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1371600" y="4953000"/>
            <a:ext cx="6400800" cy="1219200"/>
          </a:xfrm>
        </p:spPr>
        <p:txBody>
          <a:bodyPr>
            <a:normAutofit/>
          </a:bodyPr>
          <a:lstStyle>
            <a:lvl1pPr marL="0" indent="0" algn="ctr">
              <a:buNone/>
              <a:defRPr sz="24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0198F2CA-216F-43E7-8B43-4DC84A300B0C}" type="datetimeFigureOut">
              <a:rPr lang="en-US" smtClean="0"/>
              <a:t>3/18/2018</a:t>
            </a:fld>
            <a:endParaRPr lang="en-US"/>
          </a:p>
        </p:txBody>
      </p:sp>
      <p:sp>
        <p:nvSpPr>
          <p:cNvPr id="8" name="Slide Number Placeholder 7"/>
          <p:cNvSpPr>
            <a:spLocks noGrp="1"/>
          </p:cNvSpPr>
          <p:nvPr>
            <p:ph type="sldNum" sz="quarter" idx="11"/>
          </p:nvPr>
        </p:nvSpPr>
        <p:spPr/>
        <p:txBody>
          <a:bodyPr/>
          <a:lstStyle/>
          <a:p>
            <a:fld id="{F7962D96-98B0-495C-AE1A-2BEFD7C8936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1371600"/>
            <a:ext cx="7772400" cy="2505075"/>
          </a:xfrm>
        </p:spPr>
        <p:txBody>
          <a:bodyPr anchor="b"/>
          <a:lstStyle>
            <a:lvl1pPr algn="ctr" defTabSz="914400" rtl="0" eaLnBrk="1" latinLnBrk="0" hangingPunct="1">
              <a:lnSpc>
                <a:spcPct val="100000"/>
              </a:lnSpc>
              <a:spcBef>
                <a:spcPct val="0"/>
              </a:spcBef>
              <a:buNone/>
              <a:defRPr lang="en-US" sz="4800" kern="1200" dirty="0" smtClean="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US" smtClean="0"/>
              <a:t>Click to edit Master title style</a:t>
            </a:r>
            <a:endParaRPr lang="en-US" dirty="0"/>
          </a:p>
        </p:txBody>
      </p:sp>
      <p:sp>
        <p:nvSpPr>
          <p:cNvPr id="3" name="Text Placeholder 2"/>
          <p:cNvSpPr>
            <a:spLocks noGrp="1"/>
          </p:cNvSpPr>
          <p:nvPr>
            <p:ph type="body" idx="1"/>
          </p:nvPr>
        </p:nvSpPr>
        <p:spPr>
          <a:xfrm>
            <a:off x="722313" y="4068763"/>
            <a:ext cx="7772400" cy="1131887"/>
          </a:xfrm>
        </p:spPr>
        <p:txBody>
          <a:bodyPr anchor="t"/>
          <a:lstStyle>
            <a:lvl1pPr marL="0" indent="0" algn="ctr">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
        <p:nvSpPr>
          <p:cNvPr id="7" name="Oval 6"/>
          <p:cNvSpPr/>
          <p:nvPr/>
        </p:nvSpPr>
        <p:spPr>
          <a:xfrm>
            <a:off x="4495800"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4695825"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a:off x="4296728" y="3924300"/>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4" name="Content Placeholder 3"/>
          <p:cNvSpPr>
            <a:spLocks noGrp="1"/>
          </p:cNvSpPr>
          <p:nvPr>
            <p:ph sz="half" idx="2"/>
          </p:nvPr>
        </p:nvSpPr>
        <p:spPr>
          <a:xfrm>
            <a:off x="4648200" y="1600200"/>
            <a:ext cx="4038600" cy="4525963"/>
          </a:xfrm>
        </p:spPr>
        <p:txBody>
          <a:bodyPr/>
          <a:lstStyle>
            <a:lvl1pPr>
              <a:defRPr sz="2400"/>
            </a:lvl1pPr>
            <a:lvl2pPr>
              <a:defRPr sz="16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
        <p:nvSpPr>
          <p:cNvPr id="9" name="Content Placeholder 8"/>
          <p:cNvSpPr>
            <a:spLocks noGrp="1"/>
          </p:cNvSpPr>
          <p:nvPr>
            <p:ph sz="quarter" idx="13"/>
          </p:nvPr>
        </p:nvSpPr>
        <p:spPr>
          <a:xfrm>
            <a:off x="365760" y="1600200"/>
            <a:ext cx="4041648" cy="452628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600200"/>
            <a:ext cx="4040188"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8200" y="1600200"/>
            <a:ext cx="4041775" cy="609600"/>
          </a:xfrm>
        </p:spPr>
        <p:txBody>
          <a:bodyPr anchor="b">
            <a:noAutofit/>
          </a:bodyPr>
          <a:lstStyle>
            <a:lvl1pPr marL="0" indent="0" algn="ctr">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0198F2CA-216F-43E7-8B43-4DC84A300B0C}" type="datetimeFigureOut">
              <a:rPr lang="en-US" smtClean="0"/>
              <a:t>3/18/2018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962D96-98B0-495C-AE1A-2BEFD7C8936C}" type="slidenum">
              <a:rPr lang="en-US" smtClean="0"/>
              <a:t>‹#›</a:t>
            </a:fld>
            <a:endParaRPr lang="en-US"/>
          </a:p>
        </p:txBody>
      </p:sp>
      <p:sp>
        <p:nvSpPr>
          <p:cNvPr id="11" name="Content Placeholder 10"/>
          <p:cNvSpPr>
            <a:spLocks noGrp="1"/>
          </p:cNvSpPr>
          <p:nvPr>
            <p:ph sz="quarter" idx="13"/>
          </p:nvPr>
        </p:nvSpPr>
        <p:spPr>
          <a:xfrm>
            <a:off x="457200" y="2212848"/>
            <a:ext cx="4041648" cy="391363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72584" y="2212848"/>
            <a:ext cx="4041648" cy="39131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198F2CA-216F-43E7-8B43-4DC84A300B0C}" type="datetimeFigureOut">
              <a:rPr lang="en-US" smtClean="0"/>
              <a:t>3/18/2018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98F2CA-216F-43E7-8B43-4DC84A300B0C}" type="datetimeFigureOut">
              <a:rPr lang="en-US" smtClean="0"/>
              <a:t>3/18/2018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07087" y="266700"/>
            <a:ext cx="3008313" cy="2095500"/>
          </a:xfrm>
        </p:spPr>
        <p:txBody>
          <a:bodyPr anchor="b"/>
          <a:lstStyle>
            <a:lvl1pPr algn="ctr">
              <a:lnSpc>
                <a:spcPct val="100000"/>
              </a:lnSpc>
              <a:defRPr sz="2800" b="0">
                <a:effectLst>
                  <a:outerShdw blurRad="50800" dist="25400" dir="5400000" algn="t" rotWithShape="0">
                    <a:prstClr val="black">
                      <a:alpha val="25000"/>
                    </a:prstClr>
                  </a:outerShdw>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719137" y="273050"/>
            <a:ext cx="4995863"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907087" y="2438400"/>
            <a:ext cx="3008313" cy="3687763"/>
          </a:xfrm>
        </p:spPr>
        <p:txBody>
          <a:bodyPr>
            <a:normAutofit/>
          </a:bodyPr>
          <a:lstStyle>
            <a:lvl1pPr marL="0" indent="0" algn="ctr">
              <a:lnSpc>
                <a:spcPct val="125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79576" y="228600"/>
            <a:ext cx="5711824" cy="895350"/>
          </a:xfrm>
        </p:spPr>
        <p:txBody>
          <a:bodyPr anchor="b"/>
          <a:lstStyle>
            <a:lvl1pPr algn="ctr">
              <a:lnSpc>
                <a:spcPct val="100000"/>
              </a:lnSpc>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1508126" y="1143000"/>
            <a:ext cx="6054724" cy="4541044"/>
          </a:xfrm>
          <a:ln w="76200">
            <a:solidFill>
              <a:schemeClr val="bg1"/>
            </a:solidFill>
          </a:ln>
          <a:effectLst>
            <a:outerShdw blurRad="88900" dist="50800" dir="5400000" algn="ctr" rotWithShape="0">
              <a:srgbClr val="000000">
                <a:alpha val="25000"/>
              </a:srgbClr>
            </a:outerShdw>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679576" y="5810250"/>
            <a:ext cx="5711824" cy="533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7200" y="228600"/>
            <a:ext cx="7772400" cy="4571999"/>
          </a:xfrm>
        </p:spPr>
        <p:txBody>
          <a:bodyPr anchor="ctr">
            <a:noAutofit/>
          </a:bodyPr>
          <a:lstStyle>
            <a:lvl1pPr>
              <a:lnSpc>
                <a:spcPct val="100000"/>
              </a:lnSpc>
              <a:defRPr sz="8800" spc="-80" baseline="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4800600"/>
            <a:ext cx="6858000" cy="914400"/>
          </a:xfrm>
        </p:spPr>
        <p:txBody>
          <a:bodyPr/>
          <a:lstStyle>
            <a:lvl1pPr marL="0" indent="0" algn="l">
              <a:buNone/>
              <a:defRPr b="0" cap="all" spc="120" baseline="0">
                <a:solidFill>
                  <a:schemeClr val="tx2"/>
                </a:solidFill>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p:txBody>
          <a:bodyPr/>
          <a:lstStyle>
            <a:lvl1pPr>
              <a:defRPr>
                <a:solidFill>
                  <a:schemeClr val="tx1"/>
                </a:solidFill>
              </a:defRPr>
            </a:lvl1pPr>
          </a:lstStyle>
          <a:p>
            <a:fld id="{F7962D96-98B0-495C-AE1A-2BEFD7C8936C}" type="slidenum">
              <a:rPr lang="en-US" smtClean="0"/>
              <a:t>‹#›</a:t>
            </a:fld>
            <a:endParaRPr lang="en-US"/>
          </a:p>
        </p:txBody>
      </p:sp>
    </p:spTree>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200" y="1447800"/>
            <a:ext cx="7772400" cy="4321175"/>
          </a:xfrm>
        </p:spPr>
        <p:txBody>
          <a:bodyPr anchor="ctr">
            <a:noAutofit/>
          </a:bodyPr>
          <a:lstStyle>
            <a:lvl1pPr algn="l">
              <a:lnSpc>
                <a:spcPct val="100000"/>
              </a:lnSpc>
              <a:defRPr sz="8800" b="0" cap="all" spc="-80" baseline="0">
                <a:solidFill>
                  <a:schemeClr val="tx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457200" y="228601"/>
            <a:ext cx="7772400" cy="1066800"/>
          </a:xfrm>
        </p:spPr>
        <p:txBody>
          <a:bodyPr anchor="b"/>
          <a:lstStyle>
            <a:lvl1pPr marL="0" indent="0">
              <a:buNone/>
              <a:defRPr sz="2000" b="0" cap="all" spc="12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0198F2CA-216F-43E7-8B43-4DC84A300B0C}" type="datetimeFigureOut">
              <a:rPr lang="en-US" smtClean="0"/>
              <a:t>3/18/2018</a:t>
            </a:fld>
            <a:endParaRPr lang="en-US"/>
          </a:p>
        </p:txBody>
      </p:sp>
      <p:sp>
        <p:nvSpPr>
          <p:cNvPr id="8" name="Slide Number Placeholder 7"/>
          <p:cNvSpPr>
            <a:spLocks noGrp="1"/>
          </p:cNvSpPr>
          <p:nvPr>
            <p:ph type="sldNum" sz="quarter" idx="11"/>
          </p:nvPr>
        </p:nvSpPr>
        <p:spPr/>
        <p:txBody>
          <a:bodyPr/>
          <a:lstStyle/>
          <a:p>
            <a:fld id="{F7962D96-98B0-495C-AE1A-2BEFD7C8936C}"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63068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90160" y="1574800"/>
            <a:ext cx="329184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627632" y="1572768"/>
            <a:ext cx="3291840" cy="639762"/>
          </a:xfrm>
        </p:spPr>
        <p:txBody>
          <a:bodyPr anchor="b">
            <a:noAutofit/>
          </a:bodyPr>
          <a:lstStyle>
            <a:lvl1pPr marL="0" indent="0">
              <a:buNone/>
              <a:defRPr sz="1800" b="0" cap="all" spc="100" baseline="0">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627632"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93208" y="1572768"/>
            <a:ext cx="3291840" cy="639762"/>
          </a:xfrm>
        </p:spPr>
        <p:txBody>
          <a:bodyPr anchor="b">
            <a:noAutofit/>
          </a:bodyPr>
          <a:lstStyle>
            <a:lvl1pPr marL="0" indent="0">
              <a:buNone/>
              <a:defRPr lang="en-US" sz="1800" b="0" kern="1200" cap="all" spc="100" baseline="0" dirty="0" smtClean="0">
                <a:solidFill>
                  <a:schemeClr val="tx1"/>
                </a:solidFill>
                <a:latin typeface="+mj-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spcBef>
                <a:spcPct val="20000"/>
              </a:spcBef>
              <a:buFont typeface="Arial" pitchFamily="34" charset="0"/>
              <a:buNone/>
            </a:pPr>
            <a:r>
              <a:rPr lang="en-US" smtClean="0"/>
              <a:t>Click to edit Master text styles</a:t>
            </a:r>
          </a:p>
        </p:txBody>
      </p:sp>
      <p:sp>
        <p:nvSpPr>
          <p:cNvPr id="6" name="Content Placeholder 5"/>
          <p:cNvSpPr>
            <a:spLocks noGrp="1"/>
          </p:cNvSpPr>
          <p:nvPr>
            <p:ph sz="quarter" idx="4"/>
          </p:nvPr>
        </p:nvSpPr>
        <p:spPr>
          <a:xfrm>
            <a:off x="5093208" y="2259366"/>
            <a:ext cx="3291840" cy="384048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198F2CA-216F-43E7-8B43-4DC84A300B0C}" type="datetimeFigureOut">
              <a:rPr lang="en-US" smtClean="0"/>
              <a:t>3/18/2018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198F2CA-216F-43E7-8B43-4DC84A300B0C}" type="datetimeFigureOut">
              <a:rPr lang="en-US" smtClean="0"/>
              <a:t>3/18/2018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198F2CA-216F-43E7-8B43-4DC84A300B0C}" type="datetimeFigureOut">
              <a:rPr lang="en-US" smtClean="0"/>
              <a:t>3/18/2018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5050" y="1600200"/>
            <a:ext cx="5111750" cy="448056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1600200"/>
            <a:ext cx="3008313" cy="448056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962D96-98B0-495C-AE1A-2BEFD7C8936C}" type="slidenum">
              <a:rPr lang="en-US" smtClean="0"/>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9001124" y="4846320"/>
            <a:ext cx="142876" cy="201168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1" y="0"/>
            <a:ext cx="9000877" cy="4846320"/>
          </a:xfrm>
          <a:solidFill>
            <a:schemeClr val="bg1">
              <a:lumMod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457200" y="5715000"/>
            <a:ext cx="8153400" cy="457200"/>
          </a:xfrm>
        </p:spPr>
        <p:txBody>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198F2CA-216F-43E7-8B43-4DC84A300B0C}" type="datetimeFigureOut">
              <a:rPr lang="en-US" smtClean="0"/>
              <a:t>3/18/2018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lstStyle>
          <a:p>
            <a:fld id="{F7962D96-98B0-495C-AE1A-2BEFD7C8936C}" type="slidenum">
              <a:rPr lang="en-US" smtClean="0"/>
              <a:t>‹#›</a:t>
            </a:fld>
            <a:endParaRPr lang="en-US"/>
          </a:p>
        </p:txBody>
      </p:sp>
      <p:sp>
        <p:nvSpPr>
          <p:cNvPr id="8" name="Title 7"/>
          <p:cNvSpPr>
            <a:spLocks noGrp="1"/>
          </p:cNvSpPr>
          <p:nvPr>
            <p:ph type="title"/>
          </p:nvPr>
        </p:nvSpPr>
        <p:spPr>
          <a:xfrm>
            <a:off x="457200" y="4953000"/>
            <a:ext cx="8153400" cy="762000"/>
          </a:xfrm>
        </p:spPr>
        <p:txBody>
          <a:bodyPr anchor="t">
            <a:normAutofit/>
          </a:bodyPr>
          <a:lstStyle>
            <a:lvl1pPr>
              <a:defRPr sz="3200"/>
            </a:lvl1pPr>
          </a:lstStyle>
          <a:p>
            <a:r>
              <a:rPr lang="en-US" smtClean="0"/>
              <a:t>Click to edit Master title style</a:t>
            </a:r>
            <a:endParaRPr lang="en-US" dirty="0"/>
          </a:p>
        </p:txBody>
      </p:sp>
      <p:sp>
        <p:nvSpPr>
          <p:cNvPr id="10" name="Rectangle 9"/>
          <p:cNvSpPr/>
          <p:nvPr/>
        </p:nvSpPr>
        <p:spPr>
          <a:xfrm>
            <a:off x="9001124" y="0"/>
            <a:ext cx="142876" cy="4846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0198F2CA-216F-43E7-8B43-4DC84A300B0C}" type="datetimeFigureOut">
              <a:rPr lang="en-US" smtClean="0"/>
              <a:t>3/18/2018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962D96-98B0-495C-AE1A-2BEFD7C8936C}"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12.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image" Target="../media/image13.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14.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152400" y="1634971"/>
            <a:ext cx="8831802" cy="504547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152399" y="152400"/>
            <a:ext cx="8814047" cy="1346447"/>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381000" y="355847"/>
            <a:ext cx="8381260" cy="105439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380999" y="1719071"/>
            <a:ext cx="8407893" cy="440740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70888" y="6356350"/>
            <a:ext cx="2133600" cy="274320"/>
          </a:xfrm>
          <a:prstGeom prst="rect">
            <a:avLst/>
          </a:prstGeom>
        </p:spPr>
        <p:txBody>
          <a:bodyPr vert="horz" lIns="91440" tIns="45720" rIns="91440" bIns="45720" rtlCol="0" anchor="ctr"/>
          <a:lstStyle>
            <a:lvl1pPr algn="l">
              <a:defRPr sz="1100">
                <a:solidFill>
                  <a:schemeClr val="tx2"/>
                </a:solidFill>
              </a:defRPr>
            </a:lvl1pPr>
          </a:lstStyle>
          <a:p>
            <a:fld id="{0198F2CA-216F-43E7-8B43-4DC84A300B0C}" type="datetimeFigureOut">
              <a:rPr lang="en-US" smtClean="0"/>
              <a:t>3/18/2018</a:t>
            </a:fld>
            <a:endParaRPr lang="en-US"/>
          </a:p>
        </p:txBody>
      </p:sp>
      <p:sp>
        <p:nvSpPr>
          <p:cNvPr id="5" name="Footer Placeholder 4"/>
          <p:cNvSpPr>
            <a:spLocks noGrp="1"/>
          </p:cNvSpPr>
          <p:nvPr>
            <p:ph type="ftr" sz="quarter" idx="3"/>
          </p:nvPr>
        </p:nvSpPr>
        <p:spPr>
          <a:xfrm>
            <a:off x="3048000" y="6356350"/>
            <a:ext cx="3352800" cy="274320"/>
          </a:xfrm>
          <a:prstGeom prst="rect">
            <a:avLst/>
          </a:prstGeom>
        </p:spPr>
        <p:txBody>
          <a:bodyPr vert="horz" lIns="91440" tIns="45720" rIns="91440" bIns="45720" rtlCol="0" anchor="ctr"/>
          <a:lstStyle>
            <a:lvl1pPr algn="ctr">
              <a:defRPr sz="1100">
                <a:solidFill>
                  <a:schemeClr val="tx2"/>
                </a:solidFill>
              </a:defRPr>
            </a:lvl1pPr>
          </a:lstStyle>
          <a:p>
            <a:endParaRPr lang="en-US"/>
          </a:p>
        </p:txBody>
      </p:sp>
      <p:sp>
        <p:nvSpPr>
          <p:cNvPr id="6" name="Slide Number Placeholder 5"/>
          <p:cNvSpPr>
            <a:spLocks noGrp="1"/>
          </p:cNvSpPr>
          <p:nvPr>
            <p:ph type="sldNum" sz="quarter" idx="4"/>
          </p:nvPr>
        </p:nvSpPr>
        <p:spPr>
          <a:xfrm>
            <a:off x="8234680" y="6355080"/>
            <a:ext cx="582966" cy="274320"/>
          </a:xfrm>
          <a:prstGeom prst="rect">
            <a:avLst/>
          </a:prstGeom>
          <a:ln w="19050">
            <a:noFill/>
          </a:ln>
        </p:spPr>
        <p:txBody>
          <a:bodyPr vert="horz" lIns="91440" tIns="45720" rIns="91440" bIns="45720" rtlCol="0" anchor="ctr"/>
          <a:lstStyle>
            <a:lvl1pPr algn="ctr">
              <a:defRPr sz="1100">
                <a:solidFill>
                  <a:schemeClr val="tx2"/>
                </a:solidFill>
              </a:defRPr>
            </a:lvl1pPr>
          </a:lstStyle>
          <a:p>
            <a:fld id="{F7962D96-98B0-495C-AE1A-2BEFD7C8936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ctr" defTabSz="914400" rtl="0" eaLnBrk="1" latinLnBrk="0" hangingPunct="1">
        <a:spcBef>
          <a:spcPct val="0"/>
        </a:spcBef>
        <a:buNone/>
        <a:defRPr sz="3200" kern="1200" cap="all" spc="200" baseline="0">
          <a:ln>
            <a:noFill/>
          </a:ln>
          <a:solidFill>
            <a:schemeClr val="bg1"/>
          </a:solidFill>
          <a:effectLst/>
          <a:latin typeface="+mj-lt"/>
          <a:ea typeface="+mj-ea"/>
          <a:cs typeface="+mj-cs"/>
        </a:defRPr>
      </a:lvl1pPr>
    </p:titleStyle>
    <p:bodyStyle>
      <a:lvl1pPr marL="274320" indent="-228600" algn="l" defTabSz="914400" rtl="0" eaLnBrk="1" latinLnBrk="0" hangingPunct="1">
        <a:spcBef>
          <a:spcPct val="20000"/>
        </a:spcBef>
        <a:buClr>
          <a:schemeClr val="accent1"/>
        </a:buClr>
        <a:buFont typeface="Wingdings 2" pitchFamily="18" charset="2"/>
        <a:buChar char=""/>
        <a:defRPr sz="2000" kern="1200" spc="150" baseline="0">
          <a:solidFill>
            <a:schemeClr val="tx2"/>
          </a:solidFill>
          <a:latin typeface="+mn-lt"/>
          <a:ea typeface="+mn-ea"/>
          <a:cs typeface="+mn-cs"/>
        </a:defRPr>
      </a:lvl1pPr>
      <a:lvl2pPr marL="548640" indent="-182880" algn="l" defTabSz="914400" rtl="0" eaLnBrk="1" latinLnBrk="0" hangingPunct="1">
        <a:spcBef>
          <a:spcPct val="20000"/>
        </a:spcBef>
        <a:buClr>
          <a:schemeClr val="accent2"/>
        </a:buClr>
        <a:buFont typeface="Wingdings" pitchFamily="2" charset="2"/>
        <a:buChar char="§"/>
        <a:defRPr sz="1800" kern="1200" spc="100" baseline="0">
          <a:solidFill>
            <a:schemeClr val="tx2"/>
          </a:solidFill>
          <a:latin typeface="+mn-lt"/>
          <a:ea typeface="+mn-ea"/>
          <a:cs typeface="+mn-cs"/>
        </a:defRPr>
      </a:lvl2pPr>
      <a:lvl3pPr marL="822960" indent="-182880" algn="l" defTabSz="914400" rtl="0" eaLnBrk="1" latinLnBrk="0" hangingPunct="1">
        <a:spcBef>
          <a:spcPct val="20000"/>
        </a:spcBef>
        <a:buClr>
          <a:schemeClr val="accent3"/>
        </a:buClr>
        <a:buFont typeface="Wingdings" pitchFamily="2" charset="2"/>
        <a:buChar char="§"/>
        <a:defRPr sz="1600" kern="1200" spc="100" baseline="0">
          <a:solidFill>
            <a:schemeClr val="tx2"/>
          </a:solidFill>
          <a:latin typeface="+mn-lt"/>
          <a:ea typeface="+mn-ea"/>
          <a:cs typeface="+mn-cs"/>
        </a:defRPr>
      </a:lvl3pPr>
      <a:lvl4pPr marL="1097280" indent="-182880" algn="l" defTabSz="914400" rtl="0" eaLnBrk="1" latinLnBrk="0" hangingPunct="1">
        <a:spcBef>
          <a:spcPct val="20000"/>
        </a:spcBef>
        <a:buClr>
          <a:schemeClr val="accent4"/>
        </a:buClr>
        <a:buFont typeface="Wingdings" pitchFamily="2" charset="2"/>
        <a:buChar char="§"/>
        <a:defRPr sz="1400" kern="1200">
          <a:solidFill>
            <a:schemeClr val="tx2"/>
          </a:solidFill>
          <a:latin typeface="+mn-lt"/>
          <a:ea typeface="+mn-ea"/>
          <a:cs typeface="+mn-cs"/>
        </a:defRPr>
      </a:lvl4pPr>
      <a:lvl5pPr marL="1280160" indent="-182880" algn="l" defTabSz="914400" rtl="0" eaLnBrk="1" latinLnBrk="0" hangingPunct="1">
        <a:spcBef>
          <a:spcPct val="20000"/>
        </a:spcBef>
        <a:buClr>
          <a:schemeClr val="accent6"/>
        </a:buClr>
        <a:buFont typeface="Wingdings" pitchFamily="2" charset="2"/>
        <a:buChar char="§"/>
        <a:defRPr sz="1300" kern="1200" spc="100" baseline="0">
          <a:solidFill>
            <a:schemeClr val="tx2"/>
          </a:solidFill>
          <a:latin typeface="+mn-lt"/>
          <a:ea typeface="+mn-ea"/>
          <a:cs typeface="+mn-cs"/>
        </a:defRPr>
      </a:lvl5pPr>
      <a:lvl6pPr marL="1554480" indent="-182880" algn="l" defTabSz="914400" rtl="0" eaLnBrk="1" latinLnBrk="0" hangingPunct="1">
        <a:spcBef>
          <a:spcPct val="20000"/>
        </a:spcBef>
        <a:buClr>
          <a:schemeClr val="accent1"/>
        </a:buClr>
        <a:buFont typeface="Wingdings" pitchFamily="2" charset="2"/>
        <a:buChar char="§"/>
        <a:defRPr sz="1200" kern="1200">
          <a:solidFill>
            <a:schemeClr val="tx2"/>
          </a:solidFill>
          <a:latin typeface="+mn-lt"/>
          <a:ea typeface="+mn-ea"/>
          <a:cs typeface="+mn-cs"/>
        </a:defRPr>
      </a:lvl6pPr>
      <a:lvl7pPr marL="1828800" indent="-182880" algn="l" defTabSz="914400" rtl="0" eaLnBrk="1" latinLnBrk="0" hangingPunct="1">
        <a:spcBef>
          <a:spcPct val="20000"/>
        </a:spcBef>
        <a:buClr>
          <a:schemeClr val="accent2"/>
        </a:buClr>
        <a:buFont typeface="Wingdings" pitchFamily="2" charset="2"/>
        <a:buChar char="§"/>
        <a:defRPr sz="1200" kern="1200">
          <a:solidFill>
            <a:schemeClr val="tx2"/>
          </a:solidFill>
          <a:latin typeface="+mn-lt"/>
          <a:ea typeface="+mn-ea"/>
          <a:cs typeface="+mn-cs"/>
        </a:defRPr>
      </a:lvl7pPr>
      <a:lvl8pPr marL="2103120" indent="-182880" algn="l" defTabSz="914400" rtl="0" eaLnBrk="1" latinLnBrk="0" hangingPunct="1">
        <a:spcBef>
          <a:spcPct val="20000"/>
        </a:spcBef>
        <a:buClr>
          <a:schemeClr val="accent3"/>
        </a:buClr>
        <a:buFont typeface="Wingdings" pitchFamily="2" charset="2"/>
        <a:buChar char="§"/>
        <a:defRPr sz="1200" kern="1200">
          <a:solidFill>
            <a:schemeClr val="tx2"/>
          </a:solidFill>
          <a:latin typeface="+mn-lt"/>
          <a:ea typeface="+mn-ea"/>
          <a:cs typeface="+mn-cs"/>
        </a:defRPr>
      </a:lvl8pPr>
      <a:lvl9pPr marL="2377440" indent="-182880" algn="l" defTabSz="914400" rtl="0" eaLnBrk="1" latinLnBrk="0" hangingPunct="1">
        <a:spcBef>
          <a:spcPct val="20000"/>
        </a:spcBef>
        <a:buClr>
          <a:schemeClr val="accent5"/>
        </a:buClr>
        <a:buFont typeface="Wingdings" pitchFamily="2" charset="2"/>
        <a:buChar char="§"/>
        <a:defRPr sz="12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0198F2CA-216F-43E7-8B43-4DC84A300B0C}" type="datetimeFigureOut">
              <a:rPr lang="en-US" smtClean="0"/>
              <a:t>3/18/2018</a:t>
            </a:fld>
            <a:endParaRPr 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F7962D96-98B0-495C-AE1A-2BEFD7C8936C}" type="slidenum">
              <a:rPr lang="en-US" smtClean="0"/>
              <a:t>‹#›</a:t>
            </a:fld>
            <a:endParaRPr 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198F2CA-216F-43E7-8B43-4DC84A300B0C}" type="datetimeFigureOut">
              <a:rPr lang="en-US" smtClean="0"/>
              <a:t>3/18/2018</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962D96-98B0-495C-AE1A-2BEFD7C8936C}" type="slidenum">
              <a:rPr lang="en-US" smtClean="0"/>
              <a:t>‹#›</a:t>
            </a:fld>
            <a:endParaRPr lang="en-US"/>
          </a:p>
        </p:txBody>
      </p:sp>
    </p:spTree>
    <p:extLst>
      <p:ext uri="{BB962C8B-B14F-4D97-AF65-F5344CB8AC3E}">
        <p14:creationId xmlns:p14="http://schemas.microsoft.com/office/powerpoint/2010/main" val="4161835607"/>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flip="none" rotWithShape="1">
            <a:gsLst>
              <a:gs pos="83000">
                <a:schemeClr val="bg1">
                  <a:alpha val="11000"/>
                </a:schemeClr>
              </a:gs>
              <a:gs pos="100000">
                <a:schemeClr val="bg2">
                  <a:lumMod val="75000"/>
                  <a:alpha val="23000"/>
                </a:schemeClr>
              </a:gs>
            </a:gsLst>
            <a:path path="rect">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688490" y="570156"/>
            <a:ext cx="7756263" cy="105425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699247" y="2248347"/>
            <a:ext cx="7745505" cy="3877815"/>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60378" y="6161442"/>
            <a:ext cx="2133600" cy="365125"/>
          </a:xfrm>
          <a:prstGeom prst="rect">
            <a:avLst/>
          </a:prstGeom>
        </p:spPr>
        <p:txBody>
          <a:bodyPr vert="horz" lIns="91440" tIns="45720" rIns="91440" bIns="45720" rtlCol="0" anchor="ctr"/>
          <a:lstStyle>
            <a:lvl1pPr algn="l">
              <a:defRPr sz="1200">
                <a:solidFill>
                  <a:schemeClr val="tx2"/>
                </a:solidFill>
              </a:defRPr>
            </a:lvl1pPr>
          </a:lstStyle>
          <a:p>
            <a:fld id="{0198F2CA-216F-43E7-8B43-4DC84A300B0C}" type="datetimeFigureOut">
              <a:rPr lang="en-US" smtClean="0"/>
              <a:t>3/18/2018</a:t>
            </a:fld>
            <a:endParaRPr lang="en-US"/>
          </a:p>
        </p:txBody>
      </p:sp>
      <p:sp>
        <p:nvSpPr>
          <p:cNvPr id="5" name="Footer Placeholder 4"/>
          <p:cNvSpPr>
            <a:spLocks noGrp="1"/>
          </p:cNvSpPr>
          <p:nvPr>
            <p:ph type="ftr" sz="quarter" idx="3"/>
          </p:nvPr>
        </p:nvSpPr>
        <p:spPr>
          <a:xfrm>
            <a:off x="3124200" y="6161442"/>
            <a:ext cx="2895600" cy="365125"/>
          </a:xfrm>
          <a:prstGeom prst="rect">
            <a:avLst/>
          </a:prstGeom>
        </p:spPr>
        <p:txBody>
          <a:bodyPr vert="horz" lIns="91440" tIns="45720" rIns="91440" bIns="45720" rtlCol="0" anchor="ctr"/>
          <a:lstStyle>
            <a:lvl1pPr algn="ctr">
              <a:defRPr sz="1200">
                <a:solidFill>
                  <a:schemeClr val="tx2"/>
                </a:solidFill>
              </a:defRPr>
            </a:lvl1pPr>
          </a:lstStyle>
          <a:p>
            <a:endParaRPr lang="en-US"/>
          </a:p>
        </p:txBody>
      </p:sp>
      <p:sp>
        <p:nvSpPr>
          <p:cNvPr id="6" name="Slide Number Placeholder 5"/>
          <p:cNvSpPr>
            <a:spLocks noGrp="1"/>
          </p:cNvSpPr>
          <p:nvPr>
            <p:ph type="sldNum" sz="quarter" idx="4"/>
          </p:nvPr>
        </p:nvSpPr>
        <p:spPr>
          <a:xfrm>
            <a:off x="6639264" y="6161442"/>
            <a:ext cx="2133600" cy="365125"/>
          </a:xfrm>
          <a:prstGeom prst="rect">
            <a:avLst/>
          </a:prstGeom>
        </p:spPr>
        <p:txBody>
          <a:bodyPr vert="horz" lIns="91440" tIns="45720" rIns="91440" bIns="45720" rtlCol="0" anchor="ctr"/>
          <a:lstStyle>
            <a:lvl1pPr algn="r">
              <a:defRPr sz="1200">
                <a:solidFill>
                  <a:schemeClr val="tx2"/>
                </a:solidFill>
              </a:defRPr>
            </a:lvl1pPr>
          </a:lstStyle>
          <a:p>
            <a:fld id="{F7962D96-98B0-495C-AE1A-2BEFD7C8936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xStyles>
    <p:titleStyle>
      <a:lvl1pPr algn="ctr" defTabSz="914400" rtl="0" eaLnBrk="1" latinLnBrk="0" hangingPunct="1">
        <a:spcBef>
          <a:spcPct val="0"/>
        </a:spcBef>
        <a:buNone/>
        <a:defRPr sz="54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65760" indent="-365760" algn="l" defTabSz="914400" rtl="0" eaLnBrk="1" latinLnBrk="0" hangingPunct="1">
        <a:spcBef>
          <a:spcPct val="20000"/>
        </a:spcBef>
        <a:buClr>
          <a:schemeClr val="accent1"/>
        </a:buClr>
        <a:buFont typeface="Wingdings" pitchFamily="2" charset="2"/>
        <a:buChar char=""/>
        <a:defRPr sz="2400" kern="1200">
          <a:solidFill>
            <a:schemeClr val="tx1">
              <a:lumMod val="85000"/>
              <a:lumOff val="15000"/>
            </a:schemeClr>
          </a:solidFill>
          <a:latin typeface="+mn-lt"/>
          <a:ea typeface="+mn-ea"/>
          <a:cs typeface="+mn-cs"/>
        </a:defRPr>
      </a:lvl1pPr>
      <a:lvl2pPr marL="777240" indent="-365760" algn="l" defTabSz="914400" rtl="0" eaLnBrk="1" latinLnBrk="0" hangingPunct="1">
        <a:spcBef>
          <a:spcPct val="20000"/>
        </a:spcBef>
        <a:buClr>
          <a:schemeClr val="accent1"/>
        </a:buClr>
        <a:buFont typeface="Wingdings" pitchFamily="2" charset="2"/>
        <a:buChar char=""/>
        <a:defRPr sz="2200" kern="1200">
          <a:solidFill>
            <a:schemeClr val="tx1">
              <a:lumMod val="85000"/>
              <a:lumOff val="15000"/>
            </a:schemeClr>
          </a:solidFill>
          <a:latin typeface="+mn-lt"/>
          <a:ea typeface="+mn-ea"/>
          <a:cs typeface="+mn-cs"/>
        </a:defRPr>
      </a:lvl2pPr>
      <a:lvl3pPr marL="1143000" indent="-365760" algn="l" defTabSz="914400" rtl="0" eaLnBrk="1" latinLnBrk="0" hangingPunct="1">
        <a:spcBef>
          <a:spcPct val="20000"/>
        </a:spcBef>
        <a:buClr>
          <a:schemeClr val="accent1"/>
        </a:buClr>
        <a:buFont typeface="Wingdings" pitchFamily="2" charset="2"/>
        <a:buChar char=""/>
        <a:defRPr sz="2000" kern="1200">
          <a:solidFill>
            <a:schemeClr val="tx1">
              <a:lumMod val="85000"/>
              <a:lumOff val="15000"/>
            </a:schemeClr>
          </a:solidFill>
          <a:latin typeface="+mn-lt"/>
          <a:ea typeface="+mn-ea"/>
          <a:cs typeface="+mn-cs"/>
        </a:defRPr>
      </a:lvl3pPr>
      <a:lvl4pPr marL="1508760" indent="-320040" algn="l" defTabSz="914400" rtl="0" eaLnBrk="1" latinLnBrk="0" hangingPunct="1">
        <a:spcBef>
          <a:spcPct val="20000"/>
        </a:spcBef>
        <a:buClr>
          <a:schemeClr val="accent1"/>
        </a:buClr>
        <a:buFont typeface="Wingdings" pitchFamily="2" charset="2"/>
        <a:buChar char=""/>
        <a:defRPr sz="1800" kern="1200">
          <a:solidFill>
            <a:schemeClr val="tx1">
              <a:lumMod val="85000"/>
              <a:lumOff val="15000"/>
            </a:schemeClr>
          </a:solidFill>
          <a:latin typeface="+mn-lt"/>
          <a:ea typeface="+mn-ea"/>
          <a:cs typeface="+mn-cs"/>
        </a:defRPr>
      </a:lvl4pPr>
      <a:lvl5pPr marL="1828800" indent="-320040" algn="l" defTabSz="914400" rtl="0" eaLnBrk="1" latinLnBrk="0" hangingPunct="1">
        <a:spcBef>
          <a:spcPct val="20000"/>
        </a:spcBef>
        <a:buClr>
          <a:schemeClr val="accent1"/>
        </a:buClr>
        <a:buFont typeface="Wingdings" pitchFamily="2" charset="2"/>
        <a:buChar char=""/>
        <a:defRPr sz="1600" kern="1200">
          <a:solidFill>
            <a:schemeClr val="tx1">
              <a:lumMod val="85000"/>
              <a:lumOff val="15000"/>
            </a:schemeClr>
          </a:solidFill>
          <a:latin typeface="+mn-lt"/>
          <a:ea typeface="+mn-ea"/>
          <a:cs typeface="+mn-cs"/>
        </a:defRPr>
      </a:lvl5pPr>
      <a:lvl6pPr marL="214884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6pPr>
      <a:lvl7pPr marL="246888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7pPr>
      <a:lvl8pPr marL="278892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8pPr>
      <a:lvl9pPr marL="3108960" indent="-274320" algn="l" defTabSz="914400" rtl="0" eaLnBrk="1" latinLnBrk="0" hangingPunct="1">
        <a:spcBef>
          <a:spcPts val="400"/>
        </a:spcBef>
        <a:buClr>
          <a:schemeClr val="accent1"/>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extLst/>
          </a:lstStyle>
          <a:p>
            <a:r>
              <a:rPr kumimoji="0" lang="en-US" smtClean="0"/>
              <a:t>Click to edit Master title style</a:t>
            </a:r>
            <a:endParaRPr kumimoji="0" lang="en-US"/>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0198F2CA-216F-43E7-8B43-4DC84A300B0C}" type="datetimeFigureOut">
              <a:rPr lang="en-US" smtClean="0"/>
              <a:t>3/18/2018</a:t>
            </a:fld>
            <a:endParaRPr lang="en-US"/>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US"/>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F7962D96-98B0-495C-AE1A-2BEFD7C8936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7620000" cy="48006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4"/>
          </p:nvPr>
        </p:nvSpPr>
        <p:spPr>
          <a:xfrm>
            <a:off x="8531788" y="5648960"/>
            <a:ext cx="548640" cy="396240"/>
          </a:xfrm>
          <a:prstGeom prst="bracketPair">
            <a:avLst>
              <a:gd name="adj" fmla="val 17949"/>
            </a:avLst>
          </a:prstGeom>
          <a:ln w="19050">
            <a:solidFill>
              <a:srgbClr val="FFFFFF"/>
            </a:solidFill>
          </a:ln>
        </p:spPr>
        <p:txBody>
          <a:bodyPr vert="horz" lIns="0" tIns="0" rIns="0" bIns="0" rtlCol="0" anchor="ctr"/>
          <a:lstStyle>
            <a:lvl1pPr algn="ctr">
              <a:defRPr sz="1800">
                <a:solidFill>
                  <a:srgbClr val="FFFFFF"/>
                </a:solidFill>
              </a:defRPr>
            </a:lvl1pPr>
          </a:lstStyle>
          <a:p>
            <a:fld id="{F7962D96-98B0-495C-AE1A-2BEFD7C8936C}" type="slidenum">
              <a:rPr lang="en-US" smtClean="0"/>
              <a:t>‹#›</a:t>
            </a:fld>
            <a:endParaRPr lang="en-US"/>
          </a:p>
        </p:txBody>
      </p:sp>
      <p:sp>
        <p:nvSpPr>
          <p:cNvPr id="5" name="Footer Placeholder 4"/>
          <p:cNvSpPr>
            <a:spLocks noGrp="1"/>
          </p:cNvSpPr>
          <p:nvPr>
            <p:ph type="ftr" sz="quarter" idx="3"/>
          </p:nvPr>
        </p:nvSpPr>
        <p:spPr>
          <a:xfrm rot="16200000">
            <a:off x="7586910" y="4048760"/>
            <a:ext cx="2367281" cy="365760"/>
          </a:xfrm>
          <a:prstGeom prst="rect">
            <a:avLst/>
          </a:prstGeom>
        </p:spPr>
        <p:txBody>
          <a:bodyPr vert="horz" lIns="91440" tIns="45720" rIns="91440" bIns="45720" rtlCol="0" anchor="ctr"/>
          <a:lstStyle>
            <a:lvl1pPr algn="r">
              <a:defRPr sz="1200">
                <a:solidFill>
                  <a:schemeClr val="bg2"/>
                </a:solidFill>
              </a:defRPr>
            </a:lvl1pPr>
          </a:lstStyle>
          <a:p>
            <a:endParaRPr lang="en-US"/>
          </a:p>
        </p:txBody>
      </p:sp>
      <p:sp>
        <p:nvSpPr>
          <p:cNvPr id="4" name="Date Placeholder 3"/>
          <p:cNvSpPr>
            <a:spLocks noGrp="1"/>
          </p:cNvSpPr>
          <p:nvPr>
            <p:ph type="dt" sz="half" idx="2"/>
          </p:nvPr>
        </p:nvSpPr>
        <p:spPr>
          <a:xfrm rot="16200000">
            <a:off x="7551351" y="1645920"/>
            <a:ext cx="2438399" cy="365760"/>
          </a:xfrm>
          <a:prstGeom prst="rect">
            <a:avLst/>
          </a:prstGeom>
        </p:spPr>
        <p:txBody>
          <a:bodyPr vert="horz" lIns="91440" tIns="45720" rIns="91440" bIns="45720" rtlCol="0" anchor="ctr"/>
          <a:lstStyle>
            <a:lvl1pPr algn="l">
              <a:defRPr sz="1200">
                <a:solidFill>
                  <a:schemeClr val="bg2"/>
                </a:solidFill>
              </a:defRPr>
            </a:lvl1pPr>
          </a:lstStyle>
          <a:p>
            <a:fld id="{0198F2CA-216F-43E7-8B43-4DC84A300B0C}" type="datetimeFigureOut">
              <a:rPr lang="en-US" smtClean="0"/>
              <a:t>3/18/2018</a:t>
            </a:fld>
            <a:endParaRPr lang="en-US"/>
          </a:p>
        </p:txBody>
      </p:sp>
    </p:spTree>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xStyles>
    <p:titleStyle>
      <a:lvl1pPr algn="l" defTabSz="914400" rtl="0" eaLnBrk="1" latinLnBrk="0" hangingPunct="1">
        <a:spcBef>
          <a:spcPct val="0"/>
        </a:spcBef>
        <a:buNone/>
        <a:defRPr sz="4600" kern="1200" cap="none" spc="-100" baseline="0">
          <a:ln>
            <a:noFill/>
          </a:ln>
          <a:solidFill>
            <a:schemeClr val="tx2"/>
          </a:solidFill>
          <a:effectLst/>
          <a:latin typeface="+mj-lt"/>
          <a:ea typeface="+mj-ea"/>
          <a:cs typeface="+mj-cs"/>
        </a:defRPr>
      </a:lvl1pPr>
    </p:titleStyle>
    <p:bodyStyle>
      <a:lvl1pPr marL="342900" indent="-228600" algn="l" defTabSz="914400" rtl="0" eaLnBrk="1" latinLnBrk="0" hangingPunct="1">
        <a:spcBef>
          <a:spcPct val="20000"/>
        </a:spcBef>
        <a:buClr>
          <a:schemeClr val="accent1"/>
        </a:buClr>
        <a:buFont typeface="Arial" pitchFamily="34" charset="0"/>
        <a:buChar char="•"/>
        <a:defRPr sz="2200" kern="1200">
          <a:solidFill>
            <a:schemeClr val="tx1"/>
          </a:solidFill>
          <a:latin typeface="+mn-lt"/>
          <a:ea typeface="+mn-ea"/>
          <a:cs typeface="+mn-cs"/>
        </a:defRPr>
      </a:lvl1pPr>
      <a:lvl2pPr marL="640080" indent="-228600" algn="l" defTabSz="914400" rtl="0" eaLnBrk="1" latinLnBrk="0" hangingPunct="1">
        <a:spcBef>
          <a:spcPct val="20000"/>
        </a:spcBef>
        <a:buClr>
          <a:schemeClr val="accent2"/>
        </a:buClr>
        <a:buFont typeface="Arial" pitchFamily="34" charset="0"/>
        <a:buChar char="•"/>
        <a:defRPr sz="2000" kern="1200">
          <a:solidFill>
            <a:schemeClr val="tx1"/>
          </a:solidFill>
          <a:latin typeface="+mn-lt"/>
          <a:ea typeface="+mn-ea"/>
          <a:cs typeface="+mn-cs"/>
        </a:defRPr>
      </a:lvl2pPr>
      <a:lvl3pPr marL="1005840" indent="-228600" algn="l" defTabSz="914400" rtl="0" eaLnBrk="1" latinLnBrk="0" hangingPunct="1">
        <a:spcBef>
          <a:spcPct val="20000"/>
        </a:spcBef>
        <a:buClr>
          <a:schemeClr val="accent3"/>
        </a:buClr>
        <a:buFont typeface="Arial" pitchFamily="34" charset="0"/>
        <a:buChar char="•"/>
        <a:defRPr sz="1800" kern="1200">
          <a:solidFill>
            <a:schemeClr val="tx1"/>
          </a:solidFill>
          <a:latin typeface="+mn-lt"/>
          <a:ea typeface="+mn-ea"/>
          <a:cs typeface="+mn-cs"/>
        </a:defRPr>
      </a:lvl3pPr>
      <a:lvl4pPr marL="1280160" indent="-228600" algn="l" defTabSz="914400" rtl="0" eaLnBrk="1" latinLnBrk="0" hangingPunct="1">
        <a:spcBef>
          <a:spcPct val="20000"/>
        </a:spcBef>
        <a:buClr>
          <a:schemeClr val="accent4"/>
        </a:buClr>
        <a:buFont typeface="Arial" pitchFamily="34" charset="0"/>
        <a:buChar char="•"/>
        <a:defRPr sz="1600" kern="1200">
          <a:solidFill>
            <a:schemeClr val="tx1"/>
          </a:solidFill>
          <a:latin typeface="+mn-lt"/>
          <a:ea typeface="+mn-ea"/>
          <a:cs typeface="+mn-cs"/>
        </a:defRPr>
      </a:lvl4pPr>
      <a:lvl5pPr marL="1554480" indent="-228600" algn="l" defTabSz="914400" rtl="0" eaLnBrk="1" latinLnBrk="0" hangingPunct="1">
        <a:spcBef>
          <a:spcPct val="20000"/>
        </a:spcBef>
        <a:buClr>
          <a:schemeClr val="accent5"/>
        </a:buClr>
        <a:buFont typeface="Arial" pitchFamily="34" charset="0"/>
        <a:buChar char="•"/>
        <a:defRPr sz="1400" kern="1200" baseline="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 name="Rectangle 16"/>
          <p:cNvSpPr>
            <a:spLocks noChangeArrowheads="1"/>
          </p:cNvSpPr>
          <p:nvPr/>
        </p:nvSpPr>
        <p:spPr bwMode="white">
          <a:xfrm>
            <a:off x="0" y="6705600"/>
            <a:ext cx="9144000" cy="1524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6" name="Rectangle 15"/>
          <p:cNvSpPr>
            <a:spLocks noChangeArrowheads="1"/>
          </p:cNvSpPr>
          <p:nvPr/>
        </p:nvSpPr>
        <p:spPr bwMode="white">
          <a:xfrm>
            <a:off x="0" y="0"/>
            <a:ext cx="9144000" cy="1393371"/>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8" name="Rectangle 17"/>
          <p:cNvSpPr>
            <a:spLocks noChangeArrowheads="1"/>
          </p:cNvSpPr>
          <p:nvPr/>
        </p:nvSpPr>
        <p:spPr bwMode="white">
          <a:xfrm>
            <a:off x="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9" name="Rectangle 18"/>
          <p:cNvSpPr>
            <a:spLocks noChangeArrowheads="1"/>
          </p:cNvSpPr>
          <p:nvPr/>
        </p:nvSpPr>
        <p:spPr bwMode="white">
          <a:xfrm>
            <a:off x="8991600" y="0"/>
            <a:ext cx="152400" cy="6858000"/>
          </a:xfrm>
          <a:prstGeom prst="rect">
            <a:avLst/>
          </a:prstGeom>
          <a:solidFill>
            <a:srgbClr val="FFFFFF"/>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9" name="Rectangle 8"/>
          <p:cNvSpPr>
            <a:spLocks noChangeArrowheads="1"/>
          </p:cNvSpPr>
          <p:nvPr/>
        </p:nvSpPr>
        <p:spPr bwMode="auto">
          <a:xfrm>
            <a:off x="149352" y="6388385"/>
            <a:ext cx="8833104" cy="309563"/>
          </a:xfrm>
          <a:prstGeom prst="rect">
            <a:avLst/>
          </a:prstGeom>
          <a:solidFill>
            <a:schemeClr val="accent3"/>
          </a:solidFill>
          <a:ln w="9525" cap="flat" cmpd="sng" algn="ctr">
            <a:noFill/>
            <a:prstDash val="solid"/>
            <a:miter lim="800000"/>
            <a:headEnd type="none" w="med" len="med"/>
            <a:tailEnd type="none" w="med" len="med"/>
          </a:ln>
          <a:effectLst/>
        </p:spPr>
        <p:txBody>
          <a:bodyPr vert="horz" wrap="none" lIns="91440" tIns="45720" rIns="91440" bIns="45720" anchor="ctr" compatLnSpc="1"/>
          <a:lstStyle/>
          <a:p>
            <a:endParaRPr kumimoji="0" lang="en-US"/>
          </a:p>
        </p:txBody>
      </p:sp>
      <p:sp>
        <p:nvSpPr>
          <p:cNvPr id="14" name="Date Placeholder 13"/>
          <p:cNvSpPr>
            <a:spLocks noGrp="1"/>
          </p:cNvSpPr>
          <p:nvPr>
            <p:ph type="dt" sz="half" idx="2"/>
          </p:nvPr>
        </p:nvSpPr>
        <p:spPr>
          <a:xfrm>
            <a:off x="5791200" y="6404984"/>
            <a:ext cx="3044952" cy="365760"/>
          </a:xfrm>
          <a:prstGeom prst="rect">
            <a:avLst/>
          </a:prstGeom>
        </p:spPr>
        <p:txBody>
          <a:bodyPr vert="horz"/>
          <a:lstStyle>
            <a:lvl1pPr algn="r" eaLnBrk="1" latinLnBrk="0" hangingPunct="1">
              <a:defRPr kumimoji="0" sz="1400">
                <a:solidFill>
                  <a:srgbClr val="FFFFFF"/>
                </a:solidFill>
              </a:defRPr>
            </a:lvl1pPr>
          </a:lstStyle>
          <a:p>
            <a:fld id="{0198F2CA-216F-43E7-8B43-4DC84A300B0C}" type="datetimeFigureOut">
              <a:rPr lang="en-US" smtClean="0"/>
              <a:t>3/18/2018</a:t>
            </a:fld>
            <a:endParaRPr lang="en-US"/>
          </a:p>
        </p:txBody>
      </p:sp>
      <p:sp>
        <p:nvSpPr>
          <p:cNvPr id="3" name="Footer Placeholder 2"/>
          <p:cNvSpPr>
            <a:spLocks noGrp="1"/>
          </p:cNvSpPr>
          <p:nvPr>
            <p:ph type="ftr" sz="quarter" idx="3"/>
          </p:nvPr>
        </p:nvSpPr>
        <p:spPr>
          <a:xfrm>
            <a:off x="304800" y="6410848"/>
            <a:ext cx="3581400" cy="365760"/>
          </a:xfrm>
          <a:prstGeom prst="rect">
            <a:avLst/>
          </a:prstGeom>
        </p:spPr>
        <p:txBody>
          <a:bodyPr vert="horz"/>
          <a:lstStyle>
            <a:lvl1pPr algn="l" eaLnBrk="1" latinLnBrk="0" hangingPunct="1">
              <a:defRPr kumimoji="0" sz="1200">
                <a:solidFill>
                  <a:srgbClr val="FFFFFF"/>
                </a:solidFill>
              </a:defRPr>
            </a:lvl1pPr>
          </a:lstStyle>
          <a:p>
            <a:endParaRPr lang="en-US"/>
          </a:p>
        </p:txBody>
      </p:sp>
      <p:sp>
        <p:nvSpPr>
          <p:cNvPr id="8" name="Rectangle 7"/>
          <p:cNvSpPr>
            <a:spLocks noChangeArrowheads="1"/>
          </p:cNvSpPr>
          <p:nvPr/>
        </p:nvSpPr>
        <p:spPr bwMode="auto">
          <a:xfrm>
            <a:off x="152400" y="155448"/>
            <a:ext cx="8833104" cy="6547104"/>
          </a:xfrm>
          <a:prstGeom prst="rect">
            <a:avLst/>
          </a:prstGeom>
          <a:noFill/>
          <a:ln w="9525" cap="flat" cmpd="sng" algn="ctr">
            <a:solidFill>
              <a:schemeClr val="accent3">
                <a:shade val="75000"/>
              </a:schemeClr>
            </a:solidFill>
            <a:prstDash val="solid"/>
            <a:miter lim="800000"/>
            <a:headEnd type="none" w="med" len="med"/>
            <a:tailEnd type="none" w="med" len="med"/>
          </a:ln>
          <a:effectLst/>
        </p:spPr>
        <p:txBody>
          <a:bodyPr vert="horz" wrap="none" lIns="91440" tIns="45720" rIns="91440" bIns="45720" anchor="ctr" compatLnSpc="1"/>
          <a:lstStyle/>
          <a:p>
            <a:endParaRPr kumimoji="0" lang="en-US" dirty="0"/>
          </a:p>
        </p:txBody>
      </p:sp>
      <p:sp>
        <p:nvSpPr>
          <p:cNvPr id="10" name="Straight Connector 9"/>
          <p:cNvSpPr>
            <a:spLocks noChangeShapeType="1"/>
          </p:cNvSpPr>
          <p:nvPr/>
        </p:nvSpPr>
        <p:spPr bwMode="auto">
          <a:xfrm>
            <a:off x="152400" y="1276743"/>
            <a:ext cx="8833104" cy="0"/>
          </a:xfrm>
          <a:prstGeom prst="line">
            <a:avLst/>
          </a:prstGeom>
          <a:noFill/>
          <a:ln w="9525" cap="flat" cmpd="sng" algn="ctr">
            <a:solidFill>
              <a:schemeClr val="accent3">
                <a:shade val="75000"/>
              </a:schemeClr>
            </a:solidFill>
            <a:prstDash val="sysDash"/>
            <a:round/>
            <a:headEnd type="none" w="med" len="med"/>
            <a:tailEnd type="none" w="med" len="med"/>
          </a:ln>
          <a:effectLst/>
        </p:spPr>
        <p:txBody>
          <a:bodyPr vert="horz" wrap="none" lIns="91440" tIns="45720" rIns="91440" bIns="45720" anchor="ctr" compatLnSpc="1"/>
          <a:lstStyle/>
          <a:p>
            <a:endParaRPr kumimoji="0" lang="en-US"/>
          </a:p>
        </p:txBody>
      </p:sp>
      <p:sp>
        <p:nvSpPr>
          <p:cNvPr id="12" name="Oval 11"/>
          <p:cNvSpPr/>
          <p:nvPr/>
        </p:nvSpPr>
        <p:spPr>
          <a:xfrm>
            <a:off x="4267200" y="956036"/>
            <a:ext cx="609600" cy="609600"/>
          </a:xfrm>
          <a:prstGeom prst="ellipse">
            <a:avLst/>
          </a:prstGeom>
          <a:solidFill>
            <a:srgbClr val="FFFFFF"/>
          </a:solidFill>
          <a:ln w="158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5" name="Oval 14"/>
          <p:cNvSpPr/>
          <p:nvPr/>
        </p:nvSpPr>
        <p:spPr>
          <a:xfrm>
            <a:off x="4361688" y="1050524"/>
            <a:ext cx="420624" cy="420624"/>
          </a:xfrm>
          <a:prstGeom prst="ellipse">
            <a:avLst/>
          </a:prstGeom>
          <a:solidFill>
            <a:srgbClr val="FFFFFF"/>
          </a:solidFill>
          <a:ln w="50800" cap="rnd" cmpd="dbl" algn="ctr">
            <a:solidFill>
              <a:schemeClr val="accent3">
                <a:shade val="75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Slide Number Placeholder 22"/>
          <p:cNvSpPr>
            <a:spLocks noGrp="1"/>
          </p:cNvSpPr>
          <p:nvPr>
            <p:ph type="sldNum" sz="quarter" idx="4"/>
          </p:nvPr>
        </p:nvSpPr>
        <p:spPr>
          <a:xfrm>
            <a:off x="4343400" y="1040174"/>
            <a:ext cx="457200" cy="441325"/>
          </a:xfrm>
          <a:prstGeom prst="rect">
            <a:avLst/>
          </a:prstGeom>
        </p:spPr>
        <p:txBody>
          <a:bodyPr vert="horz" lIns="45720" rIns="45720" anchor="ctr">
            <a:normAutofit/>
          </a:bodyPr>
          <a:lstStyle>
            <a:lvl1pPr algn="ctr" eaLnBrk="1" latinLnBrk="0" hangingPunct="1">
              <a:defRPr kumimoji="0" sz="1600">
                <a:solidFill>
                  <a:schemeClr val="accent3">
                    <a:shade val="75000"/>
                  </a:schemeClr>
                </a:solidFill>
              </a:defRPr>
            </a:lvl1pPr>
          </a:lstStyle>
          <a:p>
            <a:fld id="{F7962D96-98B0-495C-AE1A-2BEFD7C8936C}" type="slidenum">
              <a:rPr lang="en-US" smtClean="0"/>
              <a:t>‹#›</a:t>
            </a:fld>
            <a:endParaRPr lang="en-US"/>
          </a:p>
        </p:txBody>
      </p:sp>
      <p:sp>
        <p:nvSpPr>
          <p:cNvPr id="22" name="Title Placeholder 21"/>
          <p:cNvSpPr>
            <a:spLocks noGrp="1"/>
          </p:cNvSpPr>
          <p:nvPr>
            <p:ph type="title"/>
          </p:nvPr>
        </p:nvSpPr>
        <p:spPr>
          <a:xfrm>
            <a:off x="301752" y="228600"/>
            <a:ext cx="8534400" cy="758952"/>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301752" y="1524000"/>
            <a:ext cx="8534400" cy="459943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Tree>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txStyles>
    <p:titleStyle>
      <a:lvl1pPr algn="ctr" rtl="0" eaLnBrk="1" latinLnBrk="0" hangingPunct="1">
        <a:spcBef>
          <a:spcPct val="0"/>
        </a:spcBef>
        <a:buNone/>
        <a:defRPr kumimoji="0" sz="3300" kern="1200">
          <a:solidFill>
            <a:schemeClr val="accent3">
              <a:shade val="75000"/>
            </a:schemeClr>
          </a:solidFill>
          <a:latin typeface="+mj-lt"/>
          <a:ea typeface="+mj-ea"/>
          <a:cs typeface="+mj-cs"/>
        </a:defRPr>
      </a:lvl1pPr>
    </p:titleStyle>
    <p:bodyStyle>
      <a:lvl1pPr marL="274320" indent="-274320" algn="l" rtl="0" eaLnBrk="1" latinLnBrk="0" hangingPunct="1">
        <a:spcBef>
          <a:spcPct val="20000"/>
        </a:spcBef>
        <a:buClr>
          <a:schemeClr val="accent1"/>
        </a:buClr>
        <a:buSzPct val="85000"/>
        <a:buFont typeface="Wingdings 2"/>
        <a:buChar char=""/>
        <a:defRPr kumimoji="0" sz="2700" kern="1200">
          <a:solidFill>
            <a:schemeClr val="tx1"/>
          </a:solidFill>
          <a:latin typeface="+mn-lt"/>
          <a:ea typeface="+mn-ea"/>
          <a:cs typeface="+mn-cs"/>
        </a:defRPr>
      </a:lvl1pPr>
      <a:lvl2pPr marL="548640" indent="-274320" algn="l" rtl="0" eaLnBrk="1" latinLnBrk="0" hangingPunct="1">
        <a:spcBef>
          <a:spcPct val="20000"/>
        </a:spcBef>
        <a:buClr>
          <a:schemeClr val="accent2"/>
        </a:buClr>
        <a:buSzPct val="70000"/>
        <a:buFont typeface="Wingdings"/>
        <a:buChar char=""/>
        <a:defRPr kumimoji="0" sz="2200" kern="1200">
          <a:solidFill>
            <a:schemeClr val="tx2"/>
          </a:solidFill>
          <a:latin typeface="+mn-lt"/>
          <a:ea typeface="+mn-ea"/>
          <a:cs typeface="+mn-cs"/>
        </a:defRPr>
      </a:lvl2pPr>
      <a:lvl3pPr marL="822960" indent="-228600" algn="l" rtl="0" eaLnBrk="1" latinLnBrk="0" hangingPunct="1">
        <a:spcBef>
          <a:spcPct val="20000"/>
        </a:spcBef>
        <a:buClr>
          <a:schemeClr val="accent3"/>
        </a:buClr>
        <a:buSzPct val="7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ct val="20000"/>
        </a:spcBef>
        <a:buClr>
          <a:schemeClr val="accent4"/>
        </a:buClr>
        <a:buSzPct val="70000"/>
        <a:buFont typeface="Wingdings"/>
        <a:buChar char=""/>
        <a:defRPr kumimoji="0" sz="2000" kern="1200">
          <a:solidFill>
            <a:schemeClr val="tx2"/>
          </a:solidFill>
          <a:latin typeface="+mn-lt"/>
          <a:ea typeface="+mn-ea"/>
          <a:cs typeface="+mn-cs"/>
        </a:defRPr>
      </a:lvl4pPr>
      <a:lvl5pPr marL="1371600" indent="-228600" algn="l" rtl="0" eaLnBrk="1" latinLnBrk="0" hangingPunct="1">
        <a:spcBef>
          <a:spcPct val="20000"/>
        </a:spcBef>
        <a:buClr>
          <a:schemeClr val="accent5"/>
        </a:buClr>
        <a:buFontTx/>
        <a:buChar char="•"/>
        <a:defRPr kumimoji="0" sz="1800" kern="1200">
          <a:solidFill>
            <a:schemeClr val="tx1"/>
          </a:solidFill>
          <a:latin typeface="+mn-lt"/>
          <a:ea typeface="+mn-ea"/>
          <a:cs typeface="+mn-cs"/>
        </a:defRPr>
      </a:lvl5pPr>
      <a:lvl6pPr marL="1645920" indent="-182880" algn="l" rtl="0" eaLnBrk="1" latinLnBrk="0" hangingPunct="1">
        <a:spcBef>
          <a:spcPct val="20000"/>
        </a:spcBef>
        <a:buClr>
          <a:schemeClr val="accent6"/>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1">
            <a:shade val="75000"/>
          </a:schemeClr>
        </a:buClr>
        <a:buSzPct val="90000"/>
        <a:buChar char="•"/>
        <a:defRPr kumimoji="0" sz="1600" kern="1200" baseline="0">
          <a:solidFill>
            <a:schemeClr val="tx1"/>
          </a:solidFill>
          <a:latin typeface="+mn-lt"/>
          <a:ea typeface="+mn-ea"/>
          <a:cs typeface="+mn-cs"/>
        </a:defRPr>
      </a:lvl7pPr>
      <a:lvl8pPr marL="2103120" indent="-182880" algn="l" rtl="0" eaLnBrk="1" latinLnBrk="0" hangingPunct="1">
        <a:spcBef>
          <a:spcPct val="20000"/>
        </a:spcBef>
        <a:buClr>
          <a:schemeClr val="accent4">
            <a:shade val="75000"/>
          </a:schemeClr>
        </a:buClr>
        <a:buChar char="•"/>
        <a:defRPr kumimoji="0" sz="1600" kern="1200">
          <a:solidFill>
            <a:schemeClr val="tx1"/>
          </a:solidFill>
          <a:latin typeface="+mn-lt"/>
          <a:ea typeface="+mn-ea"/>
          <a:cs typeface="+mn-cs"/>
        </a:defRPr>
      </a:lvl8pPr>
      <a:lvl9pPr marL="2377440" indent="-182880" algn="l" rtl="0" eaLnBrk="1" latinLnBrk="0" hangingPunct="1">
        <a:spcBef>
          <a:spcPct val="20000"/>
        </a:spcBef>
        <a:buClr>
          <a:schemeClr val="accent2">
            <a:shade val="75000"/>
          </a:schemeClr>
        </a:buClr>
        <a:buSzPct val="90000"/>
        <a:buChar char="•"/>
        <a:defRPr kumimoji="0" sz="1400" kern="1200" cap="all"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3"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4"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4"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0198F2CA-216F-43E7-8B43-4DC84A300B0C}" type="datetimeFigureOut">
              <a:rPr lang="en-US" smtClean="0"/>
              <a:t>3/18/2018</a:t>
            </a:fld>
            <a:endParaRPr lang="en-US"/>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en-US"/>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F7962D96-98B0-495C-AE1A-2BEFD7C8936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8153400" y="0"/>
            <a:ext cx="990600" cy="6858000"/>
          </a:xfrm>
          <a:prstGeom prst="rect">
            <a:avLst/>
          </a:prstGeom>
          <a:blipFill>
            <a:blip r:embed="rId13">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 name="Title Placeholder 2"/>
          <p:cNvSpPr>
            <a:spLocks noGrp="1"/>
          </p:cNvSpPr>
          <p:nvPr>
            <p:ph type="title"/>
          </p:nvPr>
        </p:nvSpPr>
        <p:spPr>
          <a:xfrm>
            <a:off x="457200" y="320040"/>
            <a:ext cx="7239000" cy="1143000"/>
          </a:xfrm>
          <a:prstGeom prst="rect">
            <a:avLst/>
          </a:prstGeom>
        </p:spPr>
        <p:txBody>
          <a:bodyPr vert="horz" lIns="45720" tIns="0" rIns="45720" bIns="0" anchor="b" anchorCtr="0">
            <a:normAutofit/>
          </a:bodyPr>
          <a:lstStyle>
            <a:extLst/>
          </a:lstStyle>
          <a:p>
            <a:r>
              <a:rPr kumimoji="0" lang="en-US" smtClean="0"/>
              <a:t>Click to edit Master title style</a:t>
            </a:r>
            <a:endParaRPr kumimoji="0" lang="en-US"/>
          </a:p>
        </p:txBody>
      </p:sp>
      <p:sp>
        <p:nvSpPr>
          <p:cNvPr id="31" name="Text Placeholder 30"/>
          <p:cNvSpPr>
            <a:spLocks noGrp="1"/>
          </p:cNvSpPr>
          <p:nvPr>
            <p:ph type="body" idx="1"/>
          </p:nvPr>
        </p:nvSpPr>
        <p:spPr>
          <a:xfrm>
            <a:off x="457200" y="1609416"/>
            <a:ext cx="7239000" cy="484632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7" name="Date Placeholder 26"/>
          <p:cNvSpPr>
            <a:spLocks noGrp="1"/>
          </p:cNvSpPr>
          <p:nvPr>
            <p:ph type="dt" sz="half" idx="2"/>
          </p:nvPr>
        </p:nvSpPr>
        <p:spPr>
          <a:xfrm>
            <a:off x="4245936" y="6557946"/>
            <a:ext cx="2002464" cy="226902"/>
          </a:xfrm>
          <a:prstGeom prst="rect">
            <a:avLst/>
          </a:prstGeom>
        </p:spPr>
        <p:txBody>
          <a:bodyPr vert="horz" tIns="0" bIns="0" anchor="b"/>
          <a:lstStyle>
            <a:lvl1pPr algn="l" eaLnBrk="1" latinLnBrk="0" hangingPunct="1">
              <a:defRPr kumimoji="0" sz="1000">
                <a:solidFill>
                  <a:schemeClr val="tx2"/>
                </a:solidFill>
              </a:defRPr>
            </a:lvl1pPr>
            <a:extLst/>
          </a:lstStyle>
          <a:p>
            <a:fld id="{0198F2CA-216F-43E7-8B43-4DC84A300B0C}" type="datetimeFigureOut">
              <a:rPr lang="en-US" smtClean="0"/>
              <a:t>3/18/2018</a:t>
            </a:fld>
            <a:endParaRPr lang="en-US"/>
          </a:p>
        </p:txBody>
      </p:sp>
      <p:sp>
        <p:nvSpPr>
          <p:cNvPr id="4" name="Footer Placeholder 3"/>
          <p:cNvSpPr>
            <a:spLocks noGrp="1"/>
          </p:cNvSpPr>
          <p:nvPr>
            <p:ph type="ftr" sz="quarter" idx="3"/>
          </p:nvPr>
        </p:nvSpPr>
        <p:spPr>
          <a:xfrm>
            <a:off x="457200" y="6557946"/>
            <a:ext cx="36576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US"/>
          </a:p>
        </p:txBody>
      </p:sp>
      <p:sp>
        <p:nvSpPr>
          <p:cNvPr id="16" name="Slide Number Placeholder 15"/>
          <p:cNvSpPr>
            <a:spLocks noGrp="1"/>
          </p:cNvSpPr>
          <p:nvPr>
            <p:ph type="sldNum" sz="quarter" idx="4"/>
          </p:nvPr>
        </p:nvSpPr>
        <p:spPr>
          <a:xfrm>
            <a:off x="6251448" y="6556248"/>
            <a:ext cx="588336"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F7962D96-98B0-495C-AE1A-2BEFD7C8936C}"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985" r:id="rId1"/>
    <p:sldLayoutId id="2147483986" r:id="rId2"/>
    <p:sldLayoutId id="2147483987" r:id="rId3"/>
    <p:sldLayoutId id="2147483988" r:id="rId4"/>
    <p:sldLayoutId id="2147483989" r:id="rId5"/>
    <p:sldLayoutId id="2147483990" r:id="rId6"/>
    <p:sldLayoutId id="2147483991" r:id="rId7"/>
    <p:sldLayoutId id="2147483992" r:id="rId8"/>
    <p:sldLayoutId id="2147483993" r:id="rId9"/>
    <p:sldLayoutId id="2147483994" r:id="rId10"/>
    <p:sldLayoutId id="2147483995"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Straight Connector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Text Placeholder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1" name="Date Placeholder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0198F2CA-216F-43E7-8B43-4DC84A300B0C}" type="datetimeFigureOut">
              <a:rPr lang="en-US" smtClean="0"/>
              <a:t>3/18/2018</a:t>
            </a:fld>
            <a:endParaRPr lang="en-US"/>
          </a:p>
        </p:txBody>
      </p:sp>
      <p:sp>
        <p:nvSpPr>
          <p:cNvPr id="28" name="Footer Placeholder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en-US"/>
          </a:p>
        </p:txBody>
      </p:sp>
      <p:sp>
        <p:nvSpPr>
          <p:cNvPr id="5" name="Slide Number Placeholder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F7962D96-98B0-495C-AE1A-2BEFD7C8936C}" type="slidenum">
              <a:rPr lang="en-US" smtClean="0"/>
              <a:t>‹#›</a:t>
            </a:fld>
            <a:endParaRPr lang="en-US"/>
          </a:p>
        </p:txBody>
      </p:sp>
      <p:sp>
        <p:nvSpPr>
          <p:cNvPr id="10" name="Title Placeholder 9"/>
          <p:cNvSpPr>
            <a:spLocks noGrp="1"/>
          </p:cNvSpPr>
          <p:nvPr>
            <p:ph type="title"/>
          </p:nvPr>
        </p:nvSpPr>
        <p:spPr>
          <a:xfrm>
            <a:off x="304800" y="457200"/>
            <a:ext cx="8686800" cy="838200"/>
          </a:xfrm>
          <a:prstGeom prst="rect">
            <a:avLst/>
          </a:prstGeom>
        </p:spPr>
        <p:txBody>
          <a:bodyPr vert="horz" anchor="ctr">
            <a:normAutofit/>
          </a:bodyPr>
          <a:lstStyle/>
          <a:p>
            <a:r>
              <a:rPr kumimoji="0" lang="en-US" smtClean="0"/>
              <a:t>Click to edit Master title style</a:t>
            </a:r>
            <a:endParaRPr kumimoji="0" lang="en-US"/>
          </a:p>
        </p:txBody>
      </p:sp>
      <p:sp>
        <p:nvSpPr>
          <p:cNvPr id="9" name="Straight Connector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Straight Connector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4045" r:id="rId1"/>
    <p:sldLayoutId id="2147484046" r:id="rId2"/>
    <p:sldLayoutId id="2147484047" r:id="rId3"/>
    <p:sldLayoutId id="2147484048" r:id="rId4"/>
    <p:sldLayoutId id="2147484049" r:id="rId5"/>
    <p:sldLayoutId id="2147484050" r:id="rId6"/>
    <p:sldLayoutId id="2147484051" r:id="rId7"/>
    <p:sldLayoutId id="2147484052" r:id="rId8"/>
    <p:sldLayoutId id="2147484053" r:id="rId9"/>
    <p:sldLayoutId id="2147484054" r:id="rId10"/>
    <p:sldLayoutId id="2147484055"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0"/>
            <a:ext cx="8229600" cy="16002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363347" y="6356350"/>
            <a:ext cx="2085975" cy="365125"/>
          </a:xfrm>
          <a:prstGeom prst="rect">
            <a:avLst/>
          </a:prstGeom>
        </p:spPr>
        <p:txBody>
          <a:bodyPr vert="horz" lIns="91440" tIns="45720" rIns="45720" bIns="45720" rtlCol="0" anchor="ctr"/>
          <a:lstStyle>
            <a:lvl1pPr algn="r">
              <a:defRPr sz="1200">
                <a:solidFill>
                  <a:schemeClr val="tx1">
                    <a:lumMod val="65000"/>
                    <a:lumOff val="35000"/>
                  </a:schemeClr>
                </a:solidFill>
                <a:latin typeface="Century Gothic" pitchFamily="34" charset="0"/>
              </a:defRPr>
            </a:lvl1pPr>
          </a:lstStyle>
          <a:p>
            <a:fld id="{0198F2CA-216F-43E7-8B43-4DC84A300B0C}" type="datetimeFigureOut">
              <a:rPr lang="en-US" smtClean="0"/>
              <a:t>3/18/2018</a:t>
            </a:fld>
            <a:endParaRPr lang="en-US"/>
          </a:p>
        </p:txBody>
      </p:sp>
      <p:sp>
        <p:nvSpPr>
          <p:cNvPr id="5" name="Footer Placeholder 4"/>
          <p:cNvSpPr>
            <a:spLocks noGrp="1"/>
          </p:cNvSpPr>
          <p:nvPr>
            <p:ph type="ftr" sz="quarter" idx="3"/>
          </p:nvPr>
        </p:nvSpPr>
        <p:spPr>
          <a:xfrm>
            <a:off x="659165" y="6356350"/>
            <a:ext cx="2847975" cy="365125"/>
          </a:xfrm>
          <a:prstGeom prst="rect">
            <a:avLst/>
          </a:prstGeom>
        </p:spPr>
        <p:txBody>
          <a:bodyPr vert="horz" lIns="45720" tIns="45720" rIns="91440" bIns="45720" rtlCol="0" anchor="ctr"/>
          <a:lstStyle>
            <a:lvl1pPr algn="l">
              <a:defRPr sz="1200">
                <a:solidFill>
                  <a:schemeClr val="tx1">
                    <a:lumMod val="65000"/>
                    <a:lumOff val="35000"/>
                  </a:schemeClr>
                </a:solidFill>
                <a:latin typeface="Century Gothic" pitchFamily="34" charset="0"/>
              </a:defRPr>
            </a:lvl1pPr>
          </a:lstStyle>
          <a:p>
            <a:endParaRPr lang="en-US"/>
          </a:p>
        </p:txBody>
      </p:sp>
      <p:sp>
        <p:nvSpPr>
          <p:cNvPr id="6" name="Slide Number Placeholder 5"/>
          <p:cNvSpPr>
            <a:spLocks noGrp="1"/>
          </p:cNvSpPr>
          <p:nvPr>
            <p:ph type="sldNum" sz="quarter" idx="4"/>
          </p:nvPr>
        </p:nvSpPr>
        <p:spPr>
          <a:xfrm>
            <a:off x="8543278" y="6356350"/>
            <a:ext cx="561975" cy="365125"/>
          </a:xfrm>
          <a:prstGeom prst="rect">
            <a:avLst/>
          </a:prstGeom>
        </p:spPr>
        <p:txBody>
          <a:bodyPr vert="horz" lIns="27432" tIns="45720" rIns="45720" bIns="45720" rtlCol="0" anchor="ctr"/>
          <a:lstStyle>
            <a:lvl1pPr algn="l">
              <a:defRPr sz="1200">
                <a:solidFill>
                  <a:schemeClr val="tx1">
                    <a:lumMod val="65000"/>
                    <a:lumOff val="35000"/>
                  </a:schemeClr>
                </a:solidFill>
                <a:latin typeface="Century Gothic" pitchFamily="34" charset="0"/>
              </a:defRPr>
            </a:lvl1pPr>
          </a:lstStyle>
          <a:p>
            <a:fld id="{F7962D96-98B0-495C-AE1A-2BEFD7C8936C}" type="slidenum">
              <a:rPr lang="en-US" smtClean="0"/>
              <a:t>‹#›</a:t>
            </a:fld>
            <a:endParaRPr lang="en-US"/>
          </a:p>
        </p:txBody>
      </p:sp>
      <p:sp>
        <p:nvSpPr>
          <p:cNvPr id="7" name="Oval 6"/>
          <p:cNvSpPr/>
          <p:nvPr/>
        </p:nvSpPr>
        <p:spPr>
          <a:xfrm>
            <a:off x="8457760"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8" name="Oval 7"/>
          <p:cNvSpPr/>
          <p:nvPr/>
        </p:nvSpPr>
        <p:spPr>
          <a:xfrm>
            <a:off x="569119" y="6499384"/>
            <a:ext cx="84772" cy="84772"/>
          </a:xfrm>
          <a:prstGeom prst="ellipse">
            <a:avLst/>
          </a:prstGeom>
          <a:solidFill>
            <a:schemeClr val="tx1">
              <a:lumMod val="50000"/>
              <a:lumOff val="50000"/>
            </a:schemeClr>
          </a:solidFill>
          <a:ln w="127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4105" r:id="rId1"/>
    <p:sldLayoutId id="2147484106" r:id="rId2"/>
    <p:sldLayoutId id="2147484107" r:id="rId3"/>
    <p:sldLayoutId id="2147484108" r:id="rId4"/>
    <p:sldLayoutId id="2147484109" r:id="rId5"/>
    <p:sldLayoutId id="2147484110" r:id="rId6"/>
    <p:sldLayoutId id="2147484111" r:id="rId7"/>
    <p:sldLayoutId id="2147484112" r:id="rId8"/>
    <p:sldLayoutId id="2147484113" r:id="rId9"/>
    <p:sldLayoutId id="2147484114" r:id="rId10"/>
    <p:sldLayoutId id="2147484115" r:id="rId11"/>
  </p:sldLayoutIdLst>
  <p:txStyles>
    <p:titleStyle>
      <a:lvl1pPr algn="ctr" defTabSz="914400" rtl="0" eaLnBrk="1" latinLnBrk="0" hangingPunct="1">
        <a:lnSpc>
          <a:spcPts val="5800"/>
        </a:lnSpc>
        <a:spcBef>
          <a:spcPct val="0"/>
        </a:spcBef>
        <a:buNone/>
        <a:defRPr sz="5400" kern="1200">
          <a:solidFill>
            <a:schemeClr val="tx2"/>
          </a:solidFill>
          <a:effectLst>
            <a:outerShdw blurRad="63500" dist="38100" dir="5400000" algn="t" rotWithShape="0">
              <a:prstClr val="black">
                <a:alpha val="25000"/>
              </a:prstClr>
            </a:outerShdw>
          </a:effectLst>
          <a:latin typeface="+mn-lt"/>
          <a:ea typeface="+mj-ea"/>
          <a:cs typeface="+mj-cs"/>
        </a:defRPr>
      </a:lvl1pPr>
    </p:titleStyle>
    <p:bodyStyle>
      <a:lvl1pPr marL="342900" indent="-342900" algn="l" defTabSz="914400" rtl="0" eaLnBrk="1" latinLnBrk="0" hangingPunct="1">
        <a:spcBef>
          <a:spcPct val="20000"/>
        </a:spcBef>
        <a:buFont typeface="Arial" pitchFamily="34" charset="0"/>
        <a:buChar char="•"/>
        <a:defRPr sz="2400"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52718"/>
            <a:ext cx="5791200" cy="137160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752600"/>
            <a:ext cx="7620000" cy="4373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457200" y="6172201"/>
            <a:ext cx="3429000" cy="304800"/>
          </a:xfrm>
          <a:prstGeom prst="rect">
            <a:avLst/>
          </a:prstGeom>
        </p:spPr>
        <p:txBody>
          <a:bodyPr vert="horz" lIns="91440" tIns="45720" rIns="91440" bIns="0" rtlCol="0" anchor="b"/>
          <a:lstStyle>
            <a:lvl1pPr algn="l">
              <a:defRPr sz="1000">
                <a:solidFill>
                  <a:schemeClr val="tx1"/>
                </a:solidFill>
              </a:defRPr>
            </a:lvl1pPr>
          </a:lstStyle>
          <a:p>
            <a:fld id="{0198F2CA-216F-43E7-8B43-4DC84A300B0C}" type="datetimeFigureOut">
              <a:rPr lang="en-US" smtClean="0"/>
              <a:t>3/18/2018</a:t>
            </a:fld>
            <a:endParaRPr lang="en-US"/>
          </a:p>
        </p:txBody>
      </p:sp>
      <p:sp>
        <p:nvSpPr>
          <p:cNvPr id="5" name="Footer Placeholder 4"/>
          <p:cNvSpPr>
            <a:spLocks noGrp="1"/>
          </p:cNvSpPr>
          <p:nvPr>
            <p:ph type="ftr" sz="quarter" idx="3"/>
          </p:nvPr>
        </p:nvSpPr>
        <p:spPr>
          <a:xfrm>
            <a:off x="457200" y="6492875"/>
            <a:ext cx="3429000" cy="283845"/>
          </a:xfrm>
          <a:prstGeom prst="rect">
            <a:avLst/>
          </a:prstGeom>
        </p:spPr>
        <p:txBody>
          <a:bodyPr vert="horz" lIns="91440" tIns="45720" rIns="91440" bIns="45720" rtlCol="0" anchor="t"/>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rot="16200000">
            <a:off x="8227377" y="5885497"/>
            <a:ext cx="1315721" cy="365125"/>
          </a:xfrm>
          <a:prstGeom prst="rect">
            <a:avLst/>
          </a:prstGeom>
        </p:spPr>
        <p:txBody>
          <a:bodyPr vert="horz" lIns="91440" tIns="45720" rIns="91440" bIns="45720" rtlCol="0" anchor="ctr"/>
          <a:lstStyle>
            <a:lvl1pPr algn="l">
              <a:defRPr sz="2400" b="1">
                <a:solidFill>
                  <a:schemeClr val="tx2"/>
                </a:solidFill>
              </a:defRPr>
            </a:lvl1pPr>
          </a:lstStyle>
          <a:p>
            <a:fld id="{F7962D96-98B0-495C-AE1A-2BEFD7C8936C}" type="slidenum">
              <a:rPr lang="en-US" smtClean="0"/>
              <a:t>‹#›</a:t>
            </a:fld>
            <a:endParaRPr lang="en-US"/>
          </a:p>
        </p:txBody>
      </p:sp>
      <p:sp>
        <p:nvSpPr>
          <p:cNvPr id="7" name="Rectangle 6"/>
          <p:cNvSpPr/>
          <p:nvPr/>
        </p:nvSpPr>
        <p:spPr>
          <a:xfrm>
            <a:off x="9001124" y="0"/>
            <a:ext cx="142876" cy="13716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9001124" y="1371600"/>
            <a:ext cx="142876" cy="54864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4117" r:id="rId1"/>
    <p:sldLayoutId id="2147484118" r:id="rId2"/>
    <p:sldLayoutId id="2147484119" r:id="rId3"/>
    <p:sldLayoutId id="2147484120" r:id="rId4"/>
    <p:sldLayoutId id="2147484121" r:id="rId5"/>
    <p:sldLayoutId id="2147484122" r:id="rId6"/>
    <p:sldLayoutId id="2147484123" r:id="rId7"/>
    <p:sldLayoutId id="2147484124" r:id="rId8"/>
    <p:sldLayoutId id="2147484125" r:id="rId9"/>
    <p:sldLayoutId id="2147484126" r:id="rId10"/>
    <p:sldLayoutId id="2147484127" r:id="rId11"/>
  </p:sldLayoutIdLst>
  <p:txStyles>
    <p:titleStyle>
      <a:lvl1pPr algn="l" defTabSz="914400" rtl="0" eaLnBrk="1" latinLnBrk="0" hangingPunct="1">
        <a:spcBef>
          <a:spcPct val="0"/>
        </a:spcBef>
        <a:buNone/>
        <a:defRPr sz="3600" kern="1200" cap="all" spc="-60" baseline="0">
          <a:solidFill>
            <a:schemeClr val="tx2"/>
          </a:solidFill>
          <a:latin typeface="+mj-lt"/>
          <a:ea typeface="+mj-ea"/>
          <a:cs typeface="+mj-cs"/>
        </a:defRPr>
      </a:lvl1pPr>
    </p:titleStyle>
    <p:bodyStyle>
      <a:lvl1pPr marL="0" indent="0" algn="l" defTabSz="914400" rtl="0" eaLnBrk="1" latinLnBrk="0" hangingPunct="1">
        <a:spcBef>
          <a:spcPct val="20000"/>
        </a:spcBef>
        <a:spcAft>
          <a:spcPts val="600"/>
        </a:spcAft>
        <a:buFont typeface="Arial" pitchFamily="34" charset="0"/>
        <a:buNone/>
        <a:defRPr sz="2000" b="1" kern="1200">
          <a:solidFill>
            <a:schemeClr val="tx1"/>
          </a:solidFill>
          <a:latin typeface="+mn-lt"/>
          <a:ea typeface="+mn-ea"/>
          <a:cs typeface="+mn-cs"/>
        </a:defRPr>
      </a:lvl1pPr>
      <a:lvl2pPr marL="457200" indent="-182880" algn="l" defTabSz="914400" rtl="0" eaLnBrk="1" latinLnBrk="0" hangingPunct="1">
        <a:spcBef>
          <a:spcPct val="20000"/>
        </a:spcBef>
        <a:buClr>
          <a:schemeClr val="tx2"/>
        </a:buClr>
        <a:buFont typeface="Arial" pitchFamily="34" charset="0"/>
        <a:buChar char="•"/>
        <a:defRPr sz="2000" kern="1200">
          <a:solidFill>
            <a:schemeClr val="tx1"/>
          </a:solidFill>
          <a:latin typeface="+mn-lt"/>
          <a:ea typeface="+mn-ea"/>
          <a:cs typeface="+mn-cs"/>
        </a:defRPr>
      </a:lvl2pPr>
      <a:lvl3pPr marL="11430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Clr>
          <a:schemeClr val="tx2"/>
        </a:buClr>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Clr>
          <a:schemeClr val="tx2"/>
        </a:buClr>
        <a:buFont typeface="Arial" pitchFamily="34" charset="0"/>
        <a:buChar char="•"/>
        <a:defRPr sz="1800" kern="1200" baseline="0">
          <a:solidFill>
            <a:schemeClr val="tx1"/>
          </a:solidFill>
          <a:latin typeface="+mn-lt"/>
          <a:ea typeface="+mn-ea"/>
          <a:cs typeface="+mn-cs"/>
        </a:defRPr>
      </a:lvl5pPr>
      <a:lvl6pPr marL="25146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6pPr>
      <a:lvl7pPr marL="29718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7pPr>
      <a:lvl8pPr marL="34290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8pPr>
      <a:lvl9pPr marL="3886200" indent="-228600" algn="l" defTabSz="914400" rtl="0" eaLnBrk="1" latinLnBrk="0" hangingPunct="1">
        <a:spcBef>
          <a:spcPct val="20000"/>
        </a:spcBef>
        <a:buClr>
          <a:schemeClr val="tx2"/>
        </a:buClr>
        <a:buFont typeface="Arial"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6.xml"/></Relationships>
</file>

<file path=ppt/slides/_rels/slide5.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4.xml"/></Relationships>
</file>

<file path=ppt/slides/_rels/slide7.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25.wmf"/><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26.jpg"/><Relationship Id="rId1" Type="http://schemas.openxmlformats.org/officeDocument/2006/relationships/slideLayout" Target="../slideLayouts/slideLayout2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5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35.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35.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68.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6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12.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9.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4.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533401"/>
            <a:ext cx="7772400" cy="1904999"/>
          </a:xfrm>
        </p:spPr>
        <p:txBody>
          <a:bodyPr/>
          <a:lstStyle/>
          <a:p>
            <a:r>
              <a:rPr lang="en-US" b="1" dirty="0" smtClean="0">
                <a:latin typeface="Aharoni" pitchFamily="2" charset="-79"/>
                <a:cs typeface="Aharoni" pitchFamily="2" charset="-79"/>
              </a:rPr>
              <a:t>TATA RUANG KANTOR DAN ERGONOMI</a:t>
            </a:r>
            <a:endParaRPr lang="en-US" b="1" dirty="0">
              <a:latin typeface="Aharoni" pitchFamily="2" charset="-79"/>
              <a:cs typeface="Aharoni" pitchFamily="2" charset="-79"/>
            </a:endParaRPr>
          </a:p>
        </p:txBody>
      </p:sp>
      <p:sp>
        <p:nvSpPr>
          <p:cNvPr id="3" name="Subtitle 2"/>
          <p:cNvSpPr>
            <a:spLocks noGrp="1"/>
          </p:cNvSpPr>
          <p:nvPr>
            <p:ph type="subTitle" idx="1"/>
          </p:nvPr>
        </p:nvSpPr>
        <p:spPr>
          <a:xfrm>
            <a:off x="457200" y="2209800"/>
            <a:ext cx="8458200" cy="4267200"/>
          </a:xfrm>
        </p:spPr>
        <p:txBody>
          <a:bodyPr>
            <a:normAutofit/>
          </a:bodyPr>
          <a:lstStyle/>
          <a:p>
            <a:r>
              <a:rPr lang="en-US" dirty="0" smtClean="0">
                <a:solidFill>
                  <a:schemeClr val="tx1"/>
                </a:solidFill>
                <a:latin typeface="Berlin Sans FB Demi" pitchFamily="34" charset="0"/>
              </a:rPr>
              <a:t>DISUSUN OLEH :</a:t>
            </a:r>
          </a:p>
          <a:p>
            <a:pPr marL="514350" indent="-514350" algn="l">
              <a:buAutoNum type="arabicPeriod"/>
            </a:pPr>
            <a:r>
              <a:rPr lang="en-US" sz="2400" dirty="0" smtClean="0">
                <a:solidFill>
                  <a:schemeClr val="tx1"/>
                </a:solidFill>
                <a:latin typeface="Berlin Sans FB Demi" pitchFamily="34" charset="0"/>
              </a:rPr>
              <a:t>INDAH SEKAR M.			17220001</a:t>
            </a:r>
          </a:p>
          <a:p>
            <a:pPr marL="514350" indent="-514350" algn="l">
              <a:buAutoNum type="arabicPeriod"/>
            </a:pPr>
            <a:r>
              <a:rPr lang="en-US" sz="2400" dirty="0" smtClean="0">
                <a:solidFill>
                  <a:schemeClr val="tx1"/>
                </a:solidFill>
                <a:latin typeface="Berlin Sans FB Demi" pitchFamily="34" charset="0"/>
              </a:rPr>
              <a:t>REKA YULIA H.				17220006</a:t>
            </a:r>
          </a:p>
          <a:p>
            <a:pPr marL="514350" indent="-514350" algn="l">
              <a:buAutoNum type="arabicPeriod"/>
            </a:pPr>
            <a:r>
              <a:rPr lang="en-US" sz="2400" dirty="0" smtClean="0">
                <a:solidFill>
                  <a:schemeClr val="tx1"/>
                </a:solidFill>
                <a:latin typeface="Berlin Sans FB Demi" pitchFamily="34" charset="0"/>
              </a:rPr>
              <a:t>ELY NOVITA RETNA N.		17220011</a:t>
            </a:r>
          </a:p>
          <a:p>
            <a:pPr marL="514350" indent="-514350" algn="l">
              <a:buAutoNum type="arabicPeriod"/>
            </a:pPr>
            <a:r>
              <a:rPr lang="en-US" sz="2400" dirty="0" smtClean="0">
                <a:solidFill>
                  <a:schemeClr val="tx1"/>
                </a:solidFill>
                <a:latin typeface="Berlin Sans FB Demi" pitchFamily="34" charset="0"/>
              </a:rPr>
              <a:t>EKA SULISTYANI			17220023</a:t>
            </a:r>
          </a:p>
          <a:p>
            <a:pPr marL="514350" indent="-514350" algn="l">
              <a:buAutoNum type="arabicPeriod"/>
            </a:pPr>
            <a:r>
              <a:rPr lang="en-US" sz="2400" dirty="0" smtClean="0">
                <a:solidFill>
                  <a:schemeClr val="tx1"/>
                </a:solidFill>
                <a:latin typeface="Berlin Sans FB Demi" pitchFamily="34" charset="0"/>
              </a:rPr>
              <a:t>SITI MAESAROH				17220030</a:t>
            </a:r>
          </a:p>
          <a:p>
            <a:pPr algn="l"/>
            <a:endParaRPr lang="en-US" dirty="0" smtClean="0">
              <a:solidFill>
                <a:schemeClr val="tx1"/>
              </a:solidFill>
              <a:latin typeface="Berlin Sans FB Demi" pitchFamily="34" charset="0"/>
            </a:endParaRPr>
          </a:p>
          <a:p>
            <a:pPr algn="l"/>
            <a:r>
              <a:rPr lang="en-US" dirty="0" smtClean="0">
                <a:solidFill>
                  <a:schemeClr val="tx1"/>
                </a:solidFill>
                <a:latin typeface="Berlin Sans FB Demi" pitchFamily="34" charset="0"/>
              </a:rPr>
              <a:t> PROGRAM STUDI PENDIDIKAN EKONOMI</a:t>
            </a:r>
          </a:p>
          <a:p>
            <a:pPr marL="514350" indent="-514350" algn="l">
              <a:buAutoNum type="arabicPeriod"/>
            </a:pPr>
            <a:endParaRPr lang="en-US" dirty="0" smtClean="0"/>
          </a:p>
          <a:p>
            <a:pPr marL="514350" indent="-514350" algn="l">
              <a:buAutoNum type="arabicPeriod"/>
            </a:pPr>
            <a:endParaRPr lang="en-US" dirty="0"/>
          </a:p>
        </p:txBody>
      </p:sp>
    </p:spTree>
    <p:extLst>
      <p:ext uri="{BB962C8B-B14F-4D97-AF65-F5344CB8AC3E}">
        <p14:creationId xmlns:p14="http://schemas.microsoft.com/office/powerpoint/2010/main" val="34443962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371600" y="1905000"/>
            <a:ext cx="6533156" cy="3810000"/>
          </a:xfrm>
          <a:prstGeom prst="rect">
            <a:avLst/>
          </a:prstGeom>
          <a:ln>
            <a:noFill/>
          </a:ln>
          <a:effectLst>
            <a:outerShdw blurRad="292100" dist="139700" dir="2700000" algn="tl" rotWithShape="0">
              <a:srgbClr val="333333">
                <a:alpha val="65000"/>
              </a:srgbClr>
            </a:outerShdw>
          </a:effectLst>
        </p:spPr>
      </p:pic>
      <p:sp>
        <p:nvSpPr>
          <p:cNvPr id="2" name="Title 1"/>
          <p:cNvSpPr>
            <a:spLocks noGrp="1"/>
          </p:cNvSpPr>
          <p:nvPr>
            <p:ph type="title"/>
          </p:nvPr>
        </p:nvSpPr>
        <p:spPr/>
        <p:txBody>
          <a:bodyPr>
            <a:normAutofit/>
          </a:bodyPr>
          <a:lstStyle/>
          <a:p>
            <a:r>
              <a:rPr lang="en-US" dirty="0" smtClean="0"/>
              <a:t>A. </a:t>
            </a:r>
            <a:r>
              <a:rPr lang="en-US" sz="4000" dirty="0" smtClean="0"/>
              <a:t>PERANCANGAN TATA RUANG </a:t>
            </a:r>
            <a:endParaRPr lang="en-US" sz="4000" dirty="0"/>
          </a:p>
        </p:txBody>
      </p:sp>
    </p:spTree>
    <p:extLst>
      <p:ext uri="{BB962C8B-B14F-4D97-AF65-F5344CB8AC3E}">
        <p14:creationId xmlns:p14="http://schemas.microsoft.com/office/powerpoint/2010/main" val="1163330528"/>
      </p:ext>
    </p:extLst>
  </p:cSld>
  <p:clrMapOvr>
    <a:masterClrMapping/>
  </p:clrMapOvr>
  <mc:AlternateContent xmlns:mc="http://schemas.openxmlformats.org/markup-compatibility/2006">
    <mc:Choice xmlns:p14="http://schemas.microsoft.com/office/powerpoint/2010/main" Requires="p14">
      <p:transition spd="slow" p14:dur="2500">
        <p:checker/>
      </p:transition>
    </mc:Choice>
    <mc:Fallback>
      <p:transition spd="slow">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38201"/>
            <a:ext cx="8229600" cy="4648200"/>
          </a:xfrm>
        </p:spPr>
        <p:txBody>
          <a:bodyPr/>
          <a:lstStyle/>
          <a:p>
            <a:pPr marL="0" indent="0">
              <a:buNone/>
            </a:pPr>
            <a:r>
              <a:rPr lang="en-US" sz="2800" dirty="0" err="1">
                <a:latin typeface="Times New Roman" pitchFamily="18" charset="0"/>
                <a:cs typeface="Times New Roman" pitchFamily="18" charset="0"/>
              </a:rPr>
              <a:t>pengertian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tata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ruang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kantor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menurut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Denyer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Moekijat</a:t>
            </a:r>
            <a:r>
              <a:rPr lang="en-US" sz="2800" dirty="0">
                <a:latin typeface="Times New Roman" pitchFamily="18" charset="0"/>
                <a:cs typeface="Times New Roman" pitchFamily="18" charset="0"/>
              </a:rPr>
              <a:t>, 1997:16) </a:t>
            </a:r>
            <a:r>
              <a:rPr lang="en-US" sz="2800" dirty="0" err="1">
                <a:latin typeface="Times New Roman" pitchFamily="18" charset="0"/>
                <a:cs typeface="Times New Roman" pitchFamily="18" charset="0"/>
              </a:rPr>
              <a:t>adalah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setiap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tempat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dimana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biasanya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pekerjaan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kantor</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dilakukan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dengan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nama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apapun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juga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diberikan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kepadatempat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tersebut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Sedangkan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menurut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Atmo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Sudirjo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Muoekijat</a:t>
            </a:r>
            <a:r>
              <a:rPr lang="en-US" sz="2800" dirty="0">
                <a:latin typeface="Times New Roman" pitchFamily="18" charset="0"/>
                <a:cs typeface="Times New Roman" pitchFamily="18" charset="0"/>
              </a:rPr>
              <a:t>, 1997:16) </a:t>
            </a:r>
            <a:r>
              <a:rPr lang="en-US" sz="2800" dirty="0" err="1">
                <a:latin typeface="Times New Roman" pitchFamily="18" charset="0"/>
                <a:cs typeface="Times New Roman" pitchFamily="18" charset="0"/>
              </a:rPr>
              <a:t>kantoradalah</a:t>
            </a:r>
            <a:r>
              <a:rPr lang="en-US" sz="2800" dirty="0">
                <a:latin typeface="Times New Roman" pitchFamily="18" charset="0"/>
                <a:cs typeface="Times New Roman" pitchFamily="18" charset="0"/>
              </a:rPr>
              <a:t> unit </a:t>
            </a:r>
            <a:r>
              <a:rPr lang="en-US" sz="2800" dirty="0" err="1">
                <a:latin typeface="Times New Roman" pitchFamily="18" charset="0"/>
                <a:cs typeface="Times New Roman" pitchFamily="18" charset="0"/>
              </a:rPr>
              <a:t>organisasi</a:t>
            </a:r>
            <a:r>
              <a:rPr lang="en-US" sz="2800" dirty="0">
                <a:latin typeface="Times New Roman" pitchFamily="18" charset="0"/>
                <a:cs typeface="Times New Roman" pitchFamily="18" charset="0"/>
              </a:rPr>
              <a:t> yang </a:t>
            </a:r>
            <a:r>
              <a:rPr lang="en-US" sz="2800" dirty="0" err="1">
                <a:latin typeface="Times New Roman" pitchFamily="18" charset="0"/>
                <a:cs typeface="Times New Roman" pitchFamily="18" charset="0"/>
              </a:rPr>
              <a:t>terdiri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tempat</a:t>
            </a:r>
            <a:r>
              <a:rPr lang="en-US" sz="2800" dirty="0">
                <a:latin typeface="Times New Roman" pitchFamily="18" charset="0"/>
                <a:cs typeface="Times New Roman" pitchFamily="18" charset="0"/>
              </a:rPr>
              <a:t>, staff, </a:t>
            </a:r>
            <a:r>
              <a:rPr lang="en-US" sz="2800" dirty="0" err="1">
                <a:latin typeface="Times New Roman" pitchFamily="18" charset="0"/>
                <a:cs typeface="Times New Roman" pitchFamily="18" charset="0"/>
              </a:rPr>
              <a:t>personil</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operasi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ketata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uasahaan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guna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membantu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pimpinan</a:t>
            </a:r>
            <a:r>
              <a:rPr lang="en-US" sz="2800" dirty="0">
                <a:latin typeface="Times New Roman" pitchFamily="18" charset="0"/>
                <a:cs typeface="Times New Roman" pitchFamily="18" charset="0"/>
              </a:rPr>
              <a:t>. </a:t>
            </a:r>
          </a:p>
          <a:p>
            <a:pPr marL="0" indent="0">
              <a:buNone/>
            </a:pPr>
            <a:endParaRPr lang="en-US" dirty="0"/>
          </a:p>
        </p:txBody>
      </p:sp>
    </p:spTree>
    <p:extLst>
      <p:ext uri="{BB962C8B-B14F-4D97-AF65-F5344CB8AC3E}">
        <p14:creationId xmlns:p14="http://schemas.microsoft.com/office/powerpoint/2010/main" val="1398807037"/>
      </p:ext>
    </p:extLst>
  </p:cSld>
  <p:clrMapOvr>
    <a:masterClrMapping/>
  </p:clrMapOvr>
  <p:transition spd="slow">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62000" y="304800"/>
            <a:ext cx="7467600" cy="4800600"/>
          </a:xfrm>
        </p:spPr>
        <p:txBody>
          <a:bodyPr>
            <a:normAutofit/>
          </a:bodyPr>
          <a:lstStyle/>
          <a:p>
            <a:pPr marL="0" indent="0">
              <a:buNone/>
            </a:pPr>
            <a:r>
              <a:rPr lang="en-US" sz="2800" dirty="0" err="1">
                <a:latin typeface="Baskerville Old Face" pitchFamily="18" charset="0"/>
              </a:rPr>
              <a:t>Pengertian</a:t>
            </a:r>
            <a:r>
              <a:rPr lang="en-US" sz="2800" dirty="0">
                <a:latin typeface="Baskerville Old Face" pitchFamily="18" charset="0"/>
              </a:rPr>
              <a:t> </a:t>
            </a:r>
            <a:r>
              <a:rPr lang="en-US" sz="2800" dirty="0" err="1">
                <a:latin typeface="Baskerville Old Face" pitchFamily="18" charset="0"/>
              </a:rPr>
              <a:t>tata</a:t>
            </a:r>
            <a:r>
              <a:rPr lang="en-US" sz="2800" dirty="0">
                <a:latin typeface="Baskerville Old Face" pitchFamily="18" charset="0"/>
              </a:rPr>
              <a:t> </a:t>
            </a:r>
            <a:r>
              <a:rPr lang="en-US" sz="2800" dirty="0" err="1">
                <a:latin typeface="Baskerville Old Face" pitchFamily="18" charset="0"/>
              </a:rPr>
              <a:t>ruang</a:t>
            </a:r>
            <a:r>
              <a:rPr lang="en-US" sz="2800" dirty="0">
                <a:latin typeface="Baskerville Old Face" pitchFamily="18" charset="0"/>
              </a:rPr>
              <a:t> </a:t>
            </a:r>
            <a:r>
              <a:rPr lang="en-US" sz="2800" dirty="0" err="1">
                <a:latin typeface="Baskerville Old Face" pitchFamily="18" charset="0"/>
              </a:rPr>
              <a:t>kantor</a:t>
            </a:r>
            <a:r>
              <a:rPr lang="en-US" sz="2800" dirty="0">
                <a:latin typeface="Baskerville Old Face" pitchFamily="18" charset="0"/>
              </a:rPr>
              <a:t> </a:t>
            </a:r>
            <a:r>
              <a:rPr lang="en-US" sz="2800" dirty="0" err="1">
                <a:latin typeface="Baskerville Old Face" pitchFamily="18" charset="0"/>
              </a:rPr>
              <a:t>menurut</a:t>
            </a:r>
            <a:r>
              <a:rPr lang="en-US" sz="2800" dirty="0">
                <a:latin typeface="Baskerville Old Face" pitchFamily="18" charset="0"/>
              </a:rPr>
              <a:t> Littlefield </a:t>
            </a:r>
            <a:r>
              <a:rPr lang="en-US" sz="2800" dirty="0" err="1">
                <a:latin typeface="Baskerville Old Face" pitchFamily="18" charset="0"/>
              </a:rPr>
              <a:t>dan</a:t>
            </a:r>
            <a:r>
              <a:rPr lang="en-US" sz="2800" dirty="0">
                <a:latin typeface="Baskerville Old Face" pitchFamily="18" charset="0"/>
              </a:rPr>
              <a:t> Peterson (Moekijat,1997:118)</a:t>
            </a:r>
            <a:r>
              <a:rPr lang="en-US" sz="2800" dirty="0" err="1">
                <a:latin typeface="Baskerville Old Face" pitchFamily="18" charset="0"/>
              </a:rPr>
              <a:t>merumuskan</a:t>
            </a:r>
            <a:r>
              <a:rPr lang="en-US" sz="2800" dirty="0">
                <a:latin typeface="Baskerville Old Face" pitchFamily="18" charset="0"/>
              </a:rPr>
              <a:t> </a:t>
            </a:r>
            <a:r>
              <a:rPr lang="en-US" sz="2800" dirty="0" err="1">
                <a:latin typeface="Baskerville Old Face" pitchFamily="18" charset="0"/>
              </a:rPr>
              <a:t>tata</a:t>
            </a:r>
            <a:r>
              <a:rPr lang="en-US" sz="2800" dirty="0">
                <a:latin typeface="Baskerville Old Face" pitchFamily="18" charset="0"/>
              </a:rPr>
              <a:t> </a:t>
            </a:r>
            <a:r>
              <a:rPr lang="en-US" sz="2800" dirty="0" err="1">
                <a:latin typeface="Baskerville Old Face" pitchFamily="18" charset="0"/>
              </a:rPr>
              <a:t>ruang</a:t>
            </a:r>
            <a:r>
              <a:rPr lang="en-US" sz="2800" dirty="0">
                <a:latin typeface="Baskerville Old Face" pitchFamily="18" charset="0"/>
              </a:rPr>
              <a:t> </a:t>
            </a:r>
            <a:r>
              <a:rPr lang="en-US" sz="2800" dirty="0" err="1">
                <a:latin typeface="Baskerville Old Face" pitchFamily="18" charset="0"/>
              </a:rPr>
              <a:t>kantor</a:t>
            </a:r>
            <a:r>
              <a:rPr lang="en-US" sz="2800" dirty="0">
                <a:latin typeface="Baskerville Old Face" pitchFamily="18" charset="0"/>
              </a:rPr>
              <a:t>  </a:t>
            </a:r>
            <a:r>
              <a:rPr lang="en-US" sz="2800" dirty="0" err="1">
                <a:latin typeface="Baskerville Old Face" pitchFamily="18" charset="0"/>
              </a:rPr>
              <a:t>itu</a:t>
            </a:r>
            <a:r>
              <a:rPr lang="en-US" sz="2800" dirty="0">
                <a:latin typeface="Baskerville Old Face" pitchFamily="18" charset="0"/>
              </a:rPr>
              <a:t> </a:t>
            </a:r>
            <a:r>
              <a:rPr lang="en-US" sz="2800" dirty="0" err="1">
                <a:latin typeface="Baskerville Old Face" pitchFamily="18" charset="0"/>
              </a:rPr>
              <a:t>sebagai</a:t>
            </a:r>
            <a:r>
              <a:rPr lang="en-US" sz="2800" dirty="0">
                <a:latin typeface="Baskerville Old Face" pitchFamily="18" charset="0"/>
              </a:rPr>
              <a:t> </a:t>
            </a:r>
            <a:r>
              <a:rPr lang="en-US" sz="2800" dirty="0" err="1">
                <a:latin typeface="Baskerville Old Face" pitchFamily="18" charset="0"/>
              </a:rPr>
              <a:t>berikut</a:t>
            </a:r>
            <a:r>
              <a:rPr lang="en-US" sz="2800" dirty="0">
                <a:latin typeface="Baskerville Old Face" pitchFamily="18" charset="0"/>
              </a:rPr>
              <a:t>: </a:t>
            </a:r>
            <a:r>
              <a:rPr lang="en-US" sz="2800" dirty="0" err="1">
                <a:latin typeface="Baskerville Old Face" pitchFamily="18" charset="0"/>
              </a:rPr>
              <a:t>peyusunan</a:t>
            </a:r>
            <a:r>
              <a:rPr lang="en-US" sz="2800" dirty="0">
                <a:latin typeface="Baskerville Old Face" pitchFamily="18" charset="0"/>
              </a:rPr>
              <a:t> </a:t>
            </a:r>
            <a:r>
              <a:rPr lang="en-US" sz="2800" dirty="0" err="1">
                <a:latin typeface="Baskerville Old Face" pitchFamily="18" charset="0"/>
              </a:rPr>
              <a:t>perkakas</a:t>
            </a:r>
            <a:r>
              <a:rPr lang="en-US" sz="2800" dirty="0">
                <a:latin typeface="Baskerville Old Face" pitchFamily="18" charset="0"/>
              </a:rPr>
              <a:t> </a:t>
            </a:r>
            <a:r>
              <a:rPr lang="en-US" sz="2800" dirty="0" err="1">
                <a:latin typeface="Baskerville Old Face" pitchFamily="18" charset="0"/>
              </a:rPr>
              <a:t>dan</a:t>
            </a:r>
            <a:r>
              <a:rPr lang="en-US" sz="2800" dirty="0">
                <a:latin typeface="Baskerville Old Face" pitchFamily="18" charset="0"/>
              </a:rPr>
              <a:t> </a:t>
            </a:r>
            <a:r>
              <a:rPr lang="en-US" sz="2800" dirty="0" err="1">
                <a:latin typeface="Baskerville Old Face" pitchFamily="18" charset="0"/>
              </a:rPr>
              <a:t>peralatan</a:t>
            </a:r>
            <a:r>
              <a:rPr lang="en-US" sz="2800" dirty="0">
                <a:latin typeface="Baskerville Old Face" pitchFamily="18" charset="0"/>
              </a:rPr>
              <a:t> </a:t>
            </a:r>
            <a:r>
              <a:rPr lang="en-US" sz="2800" dirty="0" err="1">
                <a:latin typeface="Baskerville Old Face" pitchFamily="18" charset="0"/>
              </a:rPr>
              <a:t>dalam</a:t>
            </a:r>
            <a:r>
              <a:rPr lang="en-US" sz="2800" dirty="0">
                <a:latin typeface="Baskerville Old Face" pitchFamily="18" charset="0"/>
              </a:rPr>
              <a:t> </a:t>
            </a:r>
            <a:r>
              <a:rPr lang="en-US" sz="2800" dirty="0" err="1">
                <a:latin typeface="Baskerville Old Face" pitchFamily="18" charset="0"/>
              </a:rPr>
              <a:t>ruang</a:t>
            </a:r>
            <a:r>
              <a:rPr lang="en-US" sz="2800" dirty="0">
                <a:latin typeface="Baskerville Old Face" pitchFamily="18" charset="0"/>
              </a:rPr>
              <a:t> </a:t>
            </a:r>
            <a:r>
              <a:rPr lang="en-US" sz="2800" dirty="0" err="1">
                <a:latin typeface="Baskerville Old Face" pitchFamily="18" charset="0"/>
              </a:rPr>
              <a:t>lantai</a:t>
            </a:r>
            <a:r>
              <a:rPr lang="en-US" sz="2800" dirty="0">
                <a:latin typeface="Baskerville Old Face" pitchFamily="18" charset="0"/>
              </a:rPr>
              <a:t> yang </a:t>
            </a:r>
            <a:r>
              <a:rPr lang="en-US" sz="2800" dirty="0" err="1">
                <a:latin typeface="Baskerville Old Face" pitchFamily="18" charset="0"/>
              </a:rPr>
              <a:t>tersedia</a:t>
            </a:r>
            <a:r>
              <a:rPr lang="en-US" sz="2800" dirty="0">
                <a:latin typeface="Baskerville Old Face" pitchFamily="18" charset="0"/>
              </a:rPr>
              <a:t>, </a:t>
            </a:r>
            <a:r>
              <a:rPr lang="en-US" sz="2800" dirty="0" err="1">
                <a:latin typeface="Baskerville Old Face" pitchFamily="18" charset="0"/>
              </a:rPr>
              <a:t>sedangkan</a:t>
            </a:r>
            <a:r>
              <a:rPr lang="en-US" sz="2800" dirty="0">
                <a:latin typeface="Baskerville Old Face" pitchFamily="18" charset="0"/>
              </a:rPr>
              <a:t> </a:t>
            </a:r>
            <a:r>
              <a:rPr lang="en-US" sz="2800" dirty="0" err="1">
                <a:latin typeface="Baskerville Old Face" pitchFamily="18" charset="0"/>
              </a:rPr>
              <a:t>Gie</a:t>
            </a:r>
            <a:r>
              <a:rPr lang="en-US" sz="2800" dirty="0">
                <a:latin typeface="Baskerville Old Face" pitchFamily="18" charset="0"/>
              </a:rPr>
              <a:t> (</a:t>
            </a:r>
            <a:r>
              <a:rPr lang="en-US" sz="2800" dirty="0" err="1">
                <a:latin typeface="Baskerville Old Face" pitchFamily="18" charset="0"/>
              </a:rPr>
              <a:t>Moekijat</a:t>
            </a:r>
            <a:r>
              <a:rPr lang="en-US" sz="2800" dirty="0">
                <a:latin typeface="Baskerville Old Face" pitchFamily="18" charset="0"/>
              </a:rPr>
              <a:t>, 1997:119) </a:t>
            </a:r>
            <a:r>
              <a:rPr lang="en-US" sz="2800" dirty="0" err="1">
                <a:latin typeface="Baskerville Old Face" pitchFamily="18" charset="0"/>
              </a:rPr>
              <a:t>menyatakan</a:t>
            </a:r>
            <a:r>
              <a:rPr lang="en-US" sz="2800" dirty="0">
                <a:latin typeface="Baskerville Old Face" pitchFamily="18" charset="0"/>
              </a:rPr>
              <a:t> </a:t>
            </a:r>
            <a:r>
              <a:rPr lang="en-US" sz="2800" dirty="0" err="1">
                <a:latin typeface="Baskerville Old Face" pitchFamily="18" charset="0"/>
              </a:rPr>
              <a:t>tata</a:t>
            </a:r>
            <a:r>
              <a:rPr lang="en-US" sz="2800" dirty="0">
                <a:latin typeface="Baskerville Old Face" pitchFamily="18" charset="0"/>
              </a:rPr>
              <a:t> </a:t>
            </a:r>
            <a:r>
              <a:rPr lang="en-US" sz="2800" dirty="0" err="1">
                <a:latin typeface="Baskerville Old Face" pitchFamily="18" charset="0"/>
              </a:rPr>
              <a:t>ruang</a:t>
            </a:r>
            <a:r>
              <a:rPr lang="en-US" sz="2800" dirty="0">
                <a:latin typeface="Baskerville Old Face" pitchFamily="18" charset="0"/>
              </a:rPr>
              <a:t> </a:t>
            </a:r>
            <a:r>
              <a:rPr lang="en-US" sz="2800" dirty="0" err="1">
                <a:latin typeface="Baskerville Old Face" pitchFamily="18" charset="0"/>
              </a:rPr>
              <a:t>kantor</a:t>
            </a:r>
            <a:r>
              <a:rPr lang="en-US" sz="2800" dirty="0">
                <a:latin typeface="Baskerville Old Face" pitchFamily="18" charset="0"/>
              </a:rPr>
              <a:t> </a:t>
            </a:r>
            <a:r>
              <a:rPr lang="en-US" sz="2800" dirty="0" err="1">
                <a:latin typeface="Baskerville Old Face" pitchFamily="18" charset="0"/>
              </a:rPr>
              <a:t>adalah</a:t>
            </a:r>
            <a:r>
              <a:rPr lang="en-US" sz="2800" dirty="0">
                <a:latin typeface="Baskerville Old Face" pitchFamily="18" charset="0"/>
              </a:rPr>
              <a:t> </a:t>
            </a:r>
            <a:r>
              <a:rPr lang="en-US" sz="2800" dirty="0" err="1">
                <a:latin typeface="Baskerville Old Face" pitchFamily="18" charset="0"/>
              </a:rPr>
              <a:t>penyusunan</a:t>
            </a:r>
            <a:r>
              <a:rPr lang="en-US" sz="2800" dirty="0">
                <a:latin typeface="Baskerville Old Face" pitchFamily="18" charset="0"/>
              </a:rPr>
              <a:t> </a:t>
            </a:r>
            <a:r>
              <a:rPr lang="en-US" sz="2800" dirty="0" err="1">
                <a:latin typeface="Baskerville Old Face" pitchFamily="18" charset="0"/>
              </a:rPr>
              <a:t>alat-alat</a:t>
            </a:r>
            <a:r>
              <a:rPr lang="en-US" sz="2800" dirty="0">
                <a:latin typeface="Baskerville Old Face" pitchFamily="18" charset="0"/>
              </a:rPr>
              <a:t> </a:t>
            </a:r>
            <a:r>
              <a:rPr lang="en-US" sz="2800" dirty="0" err="1">
                <a:latin typeface="Baskerville Old Face" pitchFamily="18" charset="0"/>
              </a:rPr>
              <a:t>kantor</a:t>
            </a:r>
            <a:r>
              <a:rPr lang="en-US" sz="2800" dirty="0">
                <a:latin typeface="Baskerville Old Face" pitchFamily="18" charset="0"/>
              </a:rPr>
              <a:t> </a:t>
            </a:r>
            <a:r>
              <a:rPr lang="en-US" sz="2800" dirty="0" err="1">
                <a:latin typeface="Baskerville Old Face" pitchFamily="18" charset="0"/>
              </a:rPr>
              <a:t>padaletak</a:t>
            </a:r>
            <a:r>
              <a:rPr lang="en-US" sz="2800" dirty="0">
                <a:latin typeface="Baskerville Old Face" pitchFamily="18" charset="0"/>
              </a:rPr>
              <a:t> yang </a:t>
            </a:r>
            <a:r>
              <a:rPr lang="en-US" sz="2800" dirty="0" err="1">
                <a:latin typeface="Baskerville Old Face" pitchFamily="18" charset="0"/>
              </a:rPr>
              <a:t>tepat</a:t>
            </a:r>
            <a:r>
              <a:rPr lang="en-US" sz="2800" dirty="0">
                <a:latin typeface="Baskerville Old Face" pitchFamily="18" charset="0"/>
              </a:rPr>
              <a:t> </a:t>
            </a:r>
            <a:r>
              <a:rPr lang="en-US" sz="2800" dirty="0" err="1">
                <a:latin typeface="Baskerville Old Face" pitchFamily="18" charset="0"/>
              </a:rPr>
              <a:t>serta</a:t>
            </a:r>
            <a:r>
              <a:rPr lang="en-US" sz="2800" dirty="0">
                <a:latin typeface="Baskerville Old Face" pitchFamily="18" charset="0"/>
              </a:rPr>
              <a:t> </a:t>
            </a:r>
            <a:r>
              <a:rPr lang="en-US" sz="2800" dirty="0" err="1">
                <a:latin typeface="Baskerville Old Face" pitchFamily="18" charset="0"/>
              </a:rPr>
              <a:t>pengaturan</a:t>
            </a:r>
            <a:r>
              <a:rPr lang="en-US" sz="2800" dirty="0">
                <a:latin typeface="Baskerville Old Face" pitchFamily="18" charset="0"/>
              </a:rPr>
              <a:t> </a:t>
            </a:r>
            <a:r>
              <a:rPr lang="en-US" sz="2800" dirty="0" err="1">
                <a:latin typeface="Baskerville Old Face" pitchFamily="18" charset="0"/>
              </a:rPr>
              <a:t>tempat</a:t>
            </a:r>
            <a:r>
              <a:rPr lang="en-US" sz="2800" dirty="0">
                <a:latin typeface="Baskerville Old Face" pitchFamily="18" charset="0"/>
              </a:rPr>
              <a:t> </a:t>
            </a:r>
            <a:r>
              <a:rPr lang="en-US" sz="2800" dirty="0" err="1">
                <a:latin typeface="Baskerville Old Face" pitchFamily="18" charset="0"/>
              </a:rPr>
              <a:t>kerja</a:t>
            </a:r>
            <a:r>
              <a:rPr lang="en-US" sz="2800" dirty="0">
                <a:latin typeface="Baskerville Old Face" pitchFamily="18" charset="0"/>
              </a:rPr>
              <a:t> yang </a:t>
            </a:r>
            <a:r>
              <a:rPr lang="en-US" sz="2800" dirty="0" err="1">
                <a:latin typeface="Baskerville Old Face" pitchFamily="18" charset="0"/>
              </a:rPr>
              <a:t>menimbulkan</a:t>
            </a:r>
            <a:r>
              <a:rPr lang="en-US" sz="2800" dirty="0">
                <a:latin typeface="Baskerville Old Face" pitchFamily="18" charset="0"/>
              </a:rPr>
              <a:t> </a:t>
            </a:r>
            <a:r>
              <a:rPr lang="en-US" sz="2800" dirty="0" err="1">
                <a:latin typeface="Baskerville Old Face" pitchFamily="18" charset="0"/>
              </a:rPr>
              <a:t>kepuasan</a:t>
            </a:r>
            <a:r>
              <a:rPr lang="en-US" sz="2800" dirty="0">
                <a:latin typeface="Baskerville Old Face" pitchFamily="18" charset="0"/>
              </a:rPr>
              <a:t> </a:t>
            </a:r>
            <a:r>
              <a:rPr lang="en-US" sz="2800" dirty="0" err="1">
                <a:latin typeface="Baskerville Old Face" pitchFamily="18" charset="0"/>
              </a:rPr>
              <a:t>bekerja</a:t>
            </a:r>
            <a:r>
              <a:rPr lang="en-US" sz="2800" dirty="0">
                <a:latin typeface="Baskerville Old Face" pitchFamily="18" charset="0"/>
              </a:rPr>
              <a:t> </a:t>
            </a:r>
            <a:r>
              <a:rPr lang="en-US" sz="2800" dirty="0" err="1">
                <a:latin typeface="Baskerville Old Face" pitchFamily="18" charset="0"/>
              </a:rPr>
              <a:t>bagi</a:t>
            </a:r>
            <a:r>
              <a:rPr lang="en-US" sz="2800" dirty="0">
                <a:latin typeface="Baskerville Old Face" pitchFamily="18" charset="0"/>
              </a:rPr>
              <a:t> </a:t>
            </a:r>
            <a:r>
              <a:rPr lang="en-US" sz="2800" dirty="0" err="1">
                <a:latin typeface="Baskerville Old Face" pitchFamily="18" charset="0"/>
              </a:rPr>
              <a:t>para</a:t>
            </a:r>
            <a:r>
              <a:rPr lang="en-US" sz="2800" dirty="0">
                <a:latin typeface="Baskerville Old Face" pitchFamily="18" charset="0"/>
              </a:rPr>
              <a:t> </a:t>
            </a:r>
            <a:r>
              <a:rPr lang="en-US" sz="2800" dirty="0" err="1">
                <a:latin typeface="Baskerville Old Face" pitchFamily="18" charset="0"/>
              </a:rPr>
              <a:t>pegawai</a:t>
            </a:r>
            <a:r>
              <a:rPr lang="en-US" sz="2800" dirty="0">
                <a:latin typeface="Baskerville Old Face" pitchFamily="18" charset="0"/>
              </a:rPr>
              <a:t>.</a:t>
            </a:r>
          </a:p>
          <a:p>
            <a:pPr marL="0" indent="0">
              <a:buNone/>
            </a:pPr>
            <a:endParaRPr lang="en-US" sz="2800" dirty="0">
              <a:latin typeface="Baskerville Old Face" pitchFamily="18" charset="0"/>
            </a:endParaRPr>
          </a:p>
        </p:txBody>
      </p:sp>
    </p:spTree>
    <p:extLst>
      <p:ext uri="{BB962C8B-B14F-4D97-AF65-F5344CB8AC3E}">
        <p14:creationId xmlns:p14="http://schemas.microsoft.com/office/powerpoint/2010/main" val="3478167870"/>
      </p:ext>
    </p:extLst>
  </p:cSld>
  <p:clrMapOvr>
    <a:masterClrMapping/>
  </p:clrMapOvr>
  <p:transition spd="slow">
    <p:push dir="u"/>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Fungsi-fungsi</a:t>
            </a:r>
            <a:r>
              <a:rPr lang="en-US" dirty="0" smtClean="0"/>
              <a:t> </a:t>
            </a:r>
            <a:r>
              <a:rPr lang="en-US" dirty="0" err="1" smtClean="0"/>
              <a:t>kantor</a:t>
            </a:r>
            <a:endParaRPr lang="en-US" dirty="0"/>
          </a:p>
        </p:txBody>
      </p:sp>
      <p:sp>
        <p:nvSpPr>
          <p:cNvPr id="3" name="Content Placeholder 2"/>
          <p:cNvSpPr>
            <a:spLocks noGrp="1"/>
          </p:cNvSpPr>
          <p:nvPr>
            <p:ph idx="1"/>
          </p:nvPr>
        </p:nvSpPr>
        <p:spPr/>
        <p:txBody>
          <a:bodyPr/>
          <a:lstStyle/>
          <a:p>
            <a:pPr marL="514350" indent="-514350">
              <a:buAutoNum type="arabicPeriod"/>
            </a:pPr>
            <a:r>
              <a:rPr lang="en-US" dirty="0" err="1" smtClean="0"/>
              <a:t>Memeriksa</a:t>
            </a:r>
            <a:r>
              <a:rPr lang="en-US" dirty="0" smtClean="0"/>
              <a:t> </a:t>
            </a:r>
            <a:r>
              <a:rPr lang="en-US" dirty="0" err="1" smtClean="0"/>
              <a:t>informasi</a:t>
            </a:r>
            <a:endParaRPr lang="en-US" dirty="0" smtClean="0"/>
          </a:p>
          <a:p>
            <a:pPr marL="514350" indent="-514350">
              <a:buAutoNum type="arabicPeriod"/>
            </a:pPr>
            <a:r>
              <a:rPr lang="en-US" dirty="0" err="1" smtClean="0"/>
              <a:t>Merekam</a:t>
            </a:r>
            <a:r>
              <a:rPr lang="en-US" dirty="0" smtClean="0"/>
              <a:t> </a:t>
            </a:r>
            <a:r>
              <a:rPr lang="en-US" dirty="0" err="1" smtClean="0"/>
              <a:t>informasi</a:t>
            </a:r>
            <a:endParaRPr lang="en-US" dirty="0" smtClean="0"/>
          </a:p>
          <a:p>
            <a:pPr marL="514350" indent="-514350">
              <a:buAutoNum type="arabicPeriod"/>
            </a:pPr>
            <a:r>
              <a:rPr lang="en-US" dirty="0" err="1" smtClean="0"/>
              <a:t>Mengatur</a:t>
            </a:r>
            <a:r>
              <a:rPr lang="en-US" dirty="0" smtClean="0"/>
              <a:t> </a:t>
            </a:r>
            <a:r>
              <a:rPr lang="en-US" dirty="0" err="1" smtClean="0"/>
              <a:t>informasi</a:t>
            </a:r>
            <a:endParaRPr lang="en-US" dirty="0" smtClean="0"/>
          </a:p>
          <a:p>
            <a:pPr marL="514350" indent="-514350">
              <a:buAutoNum type="arabicPeriod"/>
            </a:pPr>
            <a:r>
              <a:rPr lang="en-US" dirty="0" err="1" smtClean="0"/>
              <a:t>Memelihara</a:t>
            </a:r>
            <a:r>
              <a:rPr lang="en-US" dirty="0" smtClean="0"/>
              <a:t> </a:t>
            </a:r>
            <a:r>
              <a:rPr lang="en-US" dirty="0" err="1" smtClean="0"/>
              <a:t>aktifa</a:t>
            </a:r>
            <a:r>
              <a:rPr lang="en-US" dirty="0" smtClean="0"/>
              <a:t> (</a:t>
            </a:r>
            <a:r>
              <a:rPr lang="en-US" dirty="0" err="1" smtClean="0"/>
              <a:t>aset</a:t>
            </a:r>
            <a:r>
              <a:rPr lang="en-US" dirty="0" smtClean="0"/>
              <a:t>)</a:t>
            </a:r>
          </a:p>
          <a:p>
            <a:pPr marL="0" indent="0">
              <a:buNone/>
            </a:pPr>
            <a:endParaRPr lang="en-US" dirty="0"/>
          </a:p>
        </p:txBody>
      </p:sp>
    </p:spTree>
    <p:extLst>
      <p:ext uri="{BB962C8B-B14F-4D97-AF65-F5344CB8AC3E}">
        <p14:creationId xmlns:p14="http://schemas.microsoft.com/office/powerpoint/2010/main" val="17804307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latin typeface="Berlin Sans FB Demi" pitchFamily="34" charset="0"/>
              </a:rPr>
              <a:t>Tujuan</a:t>
            </a:r>
            <a:r>
              <a:rPr lang="en-US" dirty="0" smtClean="0">
                <a:latin typeface="Berlin Sans FB Demi" pitchFamily="34" charset="0"/>
              </a:rPr>
              <a:t> </a:t>
            </a:r>
            <a:r>
              <a:rPr lang="en-US" dirty="0" err="1" smtClean="0">
                <a:latin typeface="Berlin Sans FB Demi" pitchFamily="34" charset="0"/>
              </a:rPr>
              <a:t>penataan</a:t>
            </a:r>
            <a:r>
              <a:rPr lang="en-US" dirty="0" smtClean="0">
                <a:latin typeface="Berlin Sans FB Demi" pitchFamily="34" charset="0"/>
              </a:rPr>
              <a:t> </a:t>
            </a:r>
            <a:r>
              <a:rPr lang="en-US" dirty="0" err="1" smtClean="0">
                <a:latin typeface="Berlin Sans FB Demi" pitchFamily="34" charset="0"/>
              </a:rPr>
              <a:t>tata</a:t>
            </a:r>
            <a:r>
              <a:rPr lang="en-US" dirty="0" smtClean="0">
                <a:latin typeface="Berlin Sans FB Demi" pitchFamily="34" charset="0"/>
              </a:rPr>
              <a:t> </a:t>
            </a:r>
            <a:r>
              <a:rPr lang="en-US" dirty="0" err="1" smtClean="0">
                <a:latin typeface="Berlin Sans FB Demi" pitchFamily="34" charset="0"/>
              </a:rPr>
              <a:t>ruang</a:t>
            </a:r>
            <a:r>
              <a:rPr lang="en-US" dirty="0" smtClean="0">
                <a:latin typeface="Berlin Sans FB Demi" pitchFamily="34" charset="0"/>
              </a:rPr>
              <a:t> </a:t>
            </a:r>
            <a:r>
              <a:rPr lang="en-US" dirty="0" err="1" smtClean="0">
                <a:latin typeface="Berlin Sans FB Demi" pitchFamily="34" charset="0"/>
              </a:rPr>
              <a:t>kantor</a:t>
            </a:r>
            <a:endParaRPr lang="en-US" dirty="0">
              <a:latin typeface="Berlin Sans FB Demi" pitchFamily="34" charset="0"/>
            </a:endParaRPr>
          </a:p>
        </p:txBody>
      </p:sp>
      <p:sp>
        <p:nvSpPr>
          <p:cNvPr id="3" name="Content Placeholder 2"/>
          <p:cNvSpPr>
            <a:spLocks noGrp="1"/>
          </p:cNvSpPr>
          <p:nvPr>
            <p:ph idx="1"/>
          </p:nvPr>
        </p:nvSpPr>
        <p:spPr/>
        <p:txBody>
          <a:bodyPr>
            <a:normAutofit fontScale="85000" lnSpcReduction="20000"/>
          </a:bodyPr>
          <a:lstStyle/>
          <a:p>
            <a:pPr marL="514350" indent="-514350">
              <a:buAutoNum type="arabicPeriod"/>
            </a:pPr>
            <a:r>
              <a:rPr lang="en-US" b="1" dirty="0" err="1" smtClean="0">
                <a:solidFill>
                  <a:srgbClr val="FFFF00"/>
                </a:solidFill>
              </a:rPr>
              <a:t>Memberikan</a:t>
            </a:r>
            <a:r>
              <a:rPr lang="en-US" b="1" dirty="0" smtClean="0">
                <a:solidFill>
                  <a:srgbClr val="FFFF00"/>
                </a:solidFill>
              </a:rPr>
              <a:t> </a:t>
            </a:r>
            <a:r>
              <a:rPr lang="en-US" b="1" dirty="0" err="1" smtClean="0">
                <a:solidFill>
                  <a:srgbClr val="FFFF00"/>
                </a:solidFill>
              </a:rPr>
              <a:t>kemudahan</a:t>
            </a:r>
            <a:r>
              <a:rPr lang="en-US" b="1" dirty="0" smtClean="0">
                <a:solidFill>
                  <a:srgbClr val="FFFF00"/>
                </a:solidFill>
              </a:rPr>
              <a:t> yang optimum </a:t>
            </a:r>
            <a:r>
              <a:rPr lang="en-US" b="1" dirty="0" err="1" smtClean="0">
                <a:solidFill>
                  <a:srgbClr val="FFFF00"/>
                </a:solidFill>
              </a:rPr>
              <a:t>bagi</a:t>
            </a:r>
            <a:r>
              <a:rPr lang="en-US" b="1" dirty="0" smtClean="0">
                <a:solidFill>
                  <a:srgbClr val="FFFF00"/>
                </a:solidFill>
              </a:rPr>
              <a:t> </a:t>
            </a:r>
            <a:r>
              <a:rPr lang="en-US" b="1" dirty="0" err="1" smtClean="0">
                <a:solidFill>
                  <a:srgbClr val="FFFF00"/>
                </a:solidFill>
              </a:rPr>
              <a:t>arus</a:t>
            </a:r>
            <a:r>
              <a:rPr lang="en-US" b="1" dirty="0" smtClean="0">
                <a:solidFill>
                  <a:srgbClr val="FFFF00"/>
                </a:solidFill>
              </a:rPr>
              <a:t> </a:t>
            </a:r>
            <a:r>
              <a:rPr lang="en-US" b="1" dirty="0" err="1" smtClean="0">
                <a:solidFill>
                  <a:srgbClr val="FFFF00"/>
                </a:solidFill>
              </a:rPr>
              <a:t>komunikasi</a:t>
            </a:r>
            <a:r>
              <a:rPr lang="en-US" b="1" dirty="0" smtClean="0">
                <a:solidFill>
                  <a:srgbClr val="FFFF00"/>
                </a:solidFill>
              </a:rPr>
              <a:t> </a:t>
            </a:r>
            <a:r>
              <a:rPr lang="en-US" b="1" dirty="0" err="1" smtClean="0">
                <a:solidFill>
                  <a:srgbClr val="FFFF00"/>
                </a:solidFill>
              </a:rPr>
              <a:t>kerja</a:t>
            </a:r>
            <a:endParaRPr lang="en-US" b="1" dirty="0" smtClean="0">
              <a:solidFill>
                <a:srgbClr val="FFFF00"/>
              </a:solidFill>
            </a:endParaRPr>
          </a:p>
          <a:p>
            <a:pPr marL="514350" indent="-514350">
              <a:buAutoNum type="arabicPeriod"/>
            </a:pPr>
            <a:r>
              <a:rPr lang="en-US" b="1" dirty="0" err="1" smtClean="0">
                <a:solidFill>
                  <a:srgbClr val="FFFF00"/>
                </a:solidFill>
              </a:rPr>
              <a:t>Memberikan</a:t>
            </a:r>
            <a:r>
              <a:rPr lang="en-US" b="1" dirty="0" smtClean="0">
                <a:solidFill>
                  <a:srgbClr val="FFFF00"/>
                </a:solidFill>
              </a:rPr>
              <a:t> </a:t>
            </a:r>
            <a:r>
              <a:rPr lang="en-US" b="1" dirty="0" err="1" smtClean="0">
                <a:solidFill>
                  <a:srgbClr val="FFFF00"/>
                </a:solidFill>
              </a:rPr>
              <a:t>kondisi</a:t>
            </a:r>
            <a:r>
              <a:rPr lang="en-US" b="1" dirty="0" smtClean="0">
                <a:solidFill>
                  <a:srgbClr val="FFFF00"/>
                </a:solidFill>
              </a:rPr>
              <a:t> </a:t>
            </a:r>
            <a:r>
              <a:rPr lang="en-US" b="1" dirty="0" err="1" smtClean="0">
                <a:solidFill>
                  <a:srgbClr val="FFFF00"/>
                </a:solidFill>
              </a:rPr>
              <a:t>kerja</a:t>
            </a:r>
            <a:r>
              <a:rPr lang="en-US" b="1" dirty="0" smtClean="0">
                <a:solidFill>
                  <a:srgbClr val="FFFF00"/>
                </a:solidFill>
              </a:rPr>
              <a:t> yang </a:t>
            </a:r>
            <a:r>
              <a:rPr lang="en-US" b="1" dirty="0" err="1" smtClean="0">
                <a:solidFill>
                  <a:srgbClr val="FFFF00"/>
                </a:solidFill>
              </a:rPr>
              <a:t>baik</a:t>
            </a:r>
            <a:r>
              <a:rPr lang="en-US" b="1" dirty="0" smtClean="0">
                <a:solidFill>
                  <a:srgbClr val="FFFF00"/>
                </a:solidFill>
              </a:rPr>
              <a:t> </a:t>
            </a:r>
            <a:r>
              <a:rPr lang="en-US" b="1" dirty="0" err="1" smtClean="0">
                <a:solidFill>
                  <a:srgbClr val="FFFF00"/>
                </a:solidFill>
              </a:rPr>
              <a:t>bagi</a:t>
            </a:r>
            <a:r>
              <a:rPr lang="en-US" b="1" dirty="0" smtClean="0">
                <a:solidFill>
                  <a:srgbClr val="FFFF00"/>
                </a:solidFill>
              </a:rPr>
              <a:t> </a:t>
            </a:r>
            <a:r>
              <a:rPr lang="en-US" b="1" dirty="0" err="1" smtClean="0">
                <a:solidFill>
                  <a:srgbClr val="FFFF00"/>
                </a:solidFill>
              </a:rPr>
              <a:t>setiap</a:t>
            </a:r>
            <a:r>
              <a:rPr lang="en-US" b="1" dirty="0" smtClean="0">
                <a:solidFill>
                  <a:srgbClr val="FFFF00"/>
                </a:solidFill>
              </a:rPr>
              <a:t> orang </a:t>
            </a:r>
            <a:r>
              <a:rPr lang="en-US" b="1" dirty="0" err="1" smtClean="0">
                <a:solidFill>
                  <a:srgbClr val="FFFF00"/>
                </a:solidFill>
              </a:rPr>
              <a:t>sehingga</a:t>
            </a:r>
            <a:r>
              <a:rPr lang="en-US" b="1" dirty="0" smtClean="0">
                <a:solidFill>
                  <a:srgbClr val="FFFF00"/>
                </a:solidFill>
              </a:rPr>
              <a:t> </a:t>
            </a:r>
            <a:r>
              <a:rPr lang="en-US" b="1" dirty="0" err="1" smtClean="0">
                <a:solidFill>
                  <a:srgbClr val="FFFF00"/>
                </a:solidFill>
              </a:rPr>
              <a:t>timbul</a:t>
            </a:r>
            <a:r>
              <a:rPr lang="en-US" b="1" dirty="0" smtClean="0">
                <a:solidFill>
                  <a:srgbClr val="FFFF00"/>
                </a:solidFill>
              </a:rPr>
              <a:t> </a:t>
            </a:r>
            <a:r>
              <a:rPr lang="en-US" b="1" dirty="0" err="1" smtClean="0">
                <a:solidFill>
                  <a:srgbClr val="FFFF00"/>
                </a:solidFill>
              </a:rPr>
              <a:t>kepuasan</a:t>
            </a:r>
            <a:r>
              <a:rPr lang="en-US" b="1" dirty="0" smtClean="0">
                <a:solidFill>
                  <a:srgbClr val="FFFF00"/>
                </a:solidFill>
              </a:rPr>
              <a:t> </a:t>
            </a:r>
            <a:r>
              <a:rPr lang="en-US" b="1" dirty="0" err="1" smtClean="0">
                <a:solidFill>
                  <a:srgbClr val="FFFF00"/>
                </a:solidFill>
              </a:rPr>
              <a:t>kerja</a:t>
            </a:r>
            <a:r>
              <a:rPr lang="en-US" b="1" dirty="0" smtClean="0">
                <a:solidFill>
                  <a:srgbClr val="FFFF00"/>
                </a:solidFill>
              </a:rPr>
              <a:t> </a:t>
            </a:r>
            <a:r>
              <a:rPr lang="en-US" b="1" dirty="0" err="1" smtClean="0">
                <a:solidFill>
                  <a:srgbClr val="FFFF00"/>
                </a:solidFill>
              </a:rPr>
              <a:t>para</a:t>
            </a:r>
            <a:r>
              <a:rPr lang="en-US" b="1" dirty="0" smtClean="0">
                <a:solidFill>
                  <a:srgbClr val="FFFF00"/>
                </a:solidFill>
              </a:rPr>
              <a:t> </a:t>
            </a:r>
            <a:r>
              <a:rPr lang="en-US" b="1" dirty="0" err="1" smtClean="0">
                <a:solidFill>
                  <a:srgbClr val="FFFF00"/>
                </a:solidFill>
              </a:rPr>
              <a:t>kariyawan</a:t>
            </a:r>
            <a:endParaRPr lang="en-US" b="1" dirty="0" smtClean="0">
              <a:solidFill>
                <a:srgbClr val="FFFF00"/>
              </a:solidFill>
            </a:endParaRPr>
          </a:p>
          <a:p>
            <a:pPr marL="514350" indent="-514350">
              <a:buAutoNum type="arabicPeriod"/>
            </a:pPr>
            <a:r>
              <a:rPr lang="en-US" b="1" dirty="0" err="1" smtClean="0">
                <a:solidFill>
                  <a:srgbClr val="FFFF00"/>
                </a:solidFill>
              </a:rPr>
              <a:t>Memudahkan</a:t>
            </a:r>
            <a:r>
              <a:rPr lang="en-US" b="1" dirty="0" smtClean="0">
                <a:solidFill>
                  <a:srgbClr val="FFFF00"/>
                </a:solidFill>
              </a:rPr>
              <a:t> </a:t>
            </a:r>
            <a:r>
              <a:rPr lang="en-US" b="1" dirty="0" err="1" smtClean="0">
                <a:solidFill>
                  <a:srgbClr val="FFFF00"/>
                </a:solidFill>
              </a:rPr>
              <a:t>pengawasan</a:t>
            </a:r>
            <a:r>
              <a:rPr lang="en-US" b="1" dirty="0" smtClean="0">
                <a:solidFill>
                  <a:srgbClr val="FFFF00"/>
                </a:solidFill>
              </a:rPr>
              <a:t> </a:t>
            </a:r>
            <a:r>
              <a:rPr lang="en-US" b="1" dirty="0" err="1" smtClean="0">
                <a:solidFill>
                  <a:srgbClr val="FFFF00"/>
                </a:solidFill>
              </a:rPr>
              <a:t>sehingga</a:t>
            </a:r>
            <a:r>
              <a:rPr lang="en-US" b="1" dirty="0" smtClean="0">
                <a:solidFill>
                  <a:srgbClr val="FFFF00"/>
                </a:solidFill>
              </a:rPr>
              <a:t> </a:t>
            </a:r>
            <a:r>
              <a:rPr lang="en-US" b="1" dirty="0" err="1" smtClean="0">
                <a:solidFill>
                  <a:srgbClr val="FFFF00"/>
                </a:solidFill>
              </a:rPr>
              <a:t>manajer</a:t>
            </a:r>
            <a:r>
              <a:rPr lang="en-US" b="1" dirty="0" smtClean="0">
                <a:solidFill>
                  <a:srgbClr val="FFFF00"/>
                </a:solidFill>
              </a:rPr>
              <a:t> </a:t>
            </a:r>
            <a:r>
              <a:rPr lang="en-US" b="1" dirty="0" err="1" smtClean="0">
                <a:solidFill>
                  <a:srgbClr val="FFFF00"/>
                </a:solidFill>
              </a:rPr>
              <a:t>dapat</a:t>
            </a:r>
            <a:r>
              <a:rPr lang="en-US" b="1" dirty="0" smtClean="0">
                <a:solidFill>
                  <a:srgbClr val="FFFF00"/>
                </a:solidFill>
              </a:rPr>
              <a:t> </a:t>
            </a:r>
            <a:r>
              <a:rPr lang="en-US" b="1" dirty="0" err="1" smtClean="0">
                <a:solidFill>
                  <a:srgbClr val="FFFF00"/>
                </a:solidFill>
              </a:rPr>
              <a:t>melihat</a:t>
            </a:r>
            <a:r>
              <a:rPr lang="en-US" b="1" dirty="0" smtClean="0">
                <a:solidFill>
                  <a:srgbClr val="FFFF00"/>
                </a:solidFill>
              </a:rPr>
              <a:t> staff yang </a:t>
            </a:r>
            <a:r>
              <a:rPr lang="en-US" b="1" dirty="0" err="1" smtClean="0">
                <a:solidFill>
                  <a:srgbClr val="FFFF00"/>
                </a:solidFill>
              </a:rPr>
              <a:t>sedang</a:t>
            </a:r>
            <a:r>
              <a:rPr lang="en-US" b="1" dirty="0" smtClean="0">
                <a:solidFill>
                  <a:srgbClr val="FFFF00"/>
                </a:solidFill>
              </a:rPr>
              <a:t> </a:t>
            </a:r>
            <a:r>
              <a:rPr lang="en-US" b="1" dirty="0" err="1" smtClean="0">
                <a:solidFill>
                  <a:srgbClr val="FFFF00"/>
                </a:solidFill>
              </a:rPr>
              <a:t>bekerja</a:t>
            </a:r>
            <a:endParaRPr lang="en-US" b="1" dirty="0" smtClean="0">
              <a:solidFill>
                <a:srgbClr val="FFFF00"/>
              </a:solidFill>
            </a:endParaRPr>
          </a:p>
          <a:p>
            <a:pPr marL="514350" indent="-514350">
              <a:buAutoNum type="arabicPeriod"/>
            </a:pPr>
            <a:r>
              <a:rPr lang="en-US" b="1" dirty="0" err="1" smtClean="0">
                <a:solidFill>
                  <a:srgbClr val="FFFF00"/>
                </a:solidFill>
              </a:rPr>
              <a:t>Memberikan</a:t>
            </a:r>
            <a:r>
              <a:rPr lang="en-US" b="1" dirty="0" smtClean="0">
                <a:solidFill>
                  <a:srgbClr val="FFFF00"/>
                </a:solidFill>
              </a:rPr>
              <a:t> </a:t>
            </a:r>
            <a:r>
              <a:rPr lang="en-US" b="1" dirty="0" err="1" smtClean="0">
                <a:solidFill>
                  <a:srgbClr val="FFFF00"/>
                </a:solidFill>
              </a:rPr>
              <a:t>kemudahan</a:t>
            </a:r>
            <a:r>
              <a:rPr lang="en-US" b="1" dirty="0" smtClean="0">
                <a:solidFill>
                  <a:srgbClr val="FFFF00"/>
                </a:solidFill>
              </a:rPr>
              <a:t> yang </a:t>
            </a:r>
            <a:r>
              <a:rPr lang="en-US" b="1" dirty="0" err="1" smtClean="0">
                <a:solidFill>
                  <a:srgbClr val="FFFF00"/>
                </a:solidFill>
              </a:rPr>
              <a:t>tinggi</a:t>
            </a:r>
            <a:r>
              <a:rPr lang="en-US" b="1" dirty="0" smtClean="0">
                <a:solidFill>
                  <a:srgbClr val="FFFF00"/>
                </a:solidFill>
              </a:rPr>
              <a:t> </a:t>
            </a:r>
            <a:r>
              <a:rPr lang="en-US" b="1" dirty="0" err="1" smtClean="0">
                <a:solidFill>
                  <a:srgbClr val="FFFF00"/>
                </a:solidFill>
              </a:rPr>
              <a:t>kepada</a:t>
            </a:r>
            <a:r>
              <a:rPr lang="en-US" b="1" dirty="0" smtClean="0">
                <a:solidFill>
                  <a:srgbClr val="FFFF00"/>
                </a:solidFill>
              </a:rPr>
              <a:t> </a:t>
            </a:r>
            <a:r>
              <a:rPr lang="en-US" b="1" dirty="0" err="1" smtClean="0">
                <a:solidFill>
                  <a:srgbClr val="FFFF00"/>
                </a:solidFill>
              </a:rPr>
              <a:t>setiap</a:t>
            </a:r>
            <a:r>
              <a:rPr lang="en-US" b="1" dirty="0" smtClean="0">
                <a:solidFill>
                  <a:srgbClr val="FFFF00"/>
                </a:solidFill>
              </a:rPr>
              <a:t> </a:t>
            </a:r>
            <a:r>
              <a:rPr lang="en-US" b="1" dirty="0" err="1" smtClean="0">
                <a:solidFill>
                  <a:srgbClr val="FFFF00"/>
                </a:solidFill>
              </a:rPr>
              <a:t>gerakan</a:t>
            </a:r>
            <a:r>
              <a:rPr lang="en-US" b="1" dirty="0" smtClean="0">
                <a:solidFill>
                  <a:srgbClr val="FFFF00"/>
                </a:solidFill>
              </a:rPr>
              <a:t> </a:t>
            </a:r>
            <a:r>
              <a:rPr lang="en-US" b="1" dirty="0" err="1" smtClean="0">
                <a:solidFill>
                  <a:srgbClr val="FFFF00"/>
                </a:solidFill>
              </a:rPr>
              <a:t>kariyawan</a:t>
            </a:r>
            <a:r>
              <a:rPr lang="en-US" b="1" dirty="0" smtClean="0">
                <a:solidFill>
                  <a:srgbClr val="FFFF00"/>
                </a:solidFill>
              </a:rPr>
              <a:t> </a:t>
            </a:r>
            <a:r>
              <a:rPr lang="en-US" b="1" dirty="0" err="1" smtClean="0">
                <a:solidFill>
                  <a:srgbClr val="FFFF00"/>
                </a:solidFill>
              </a:rPr>
              <a:t>dari</a:t>
            </a:r>
            <a:r>
              <a:rPr lang="en-US" b="1" dirty="0" smtClean="0">
                <a:solidFill>
                  <a:srgbClr val="FFFF00"/>
                </a:solidFill>
              </a:rPr>
              <a:t> </a:t>
            </a:r>
            <a:r>
              <a:rPr lang="en-US" b="1" dirty="0" err="1" smtClean="0">
                <a:solidFill>
                  <a:srgbClr val="FFFF00"/>
                </a:solidFill>
              </a:rPr>
              <a:t>meja</a:t>
            </a:r>
            <a:r>
              <a:rPr lang="en-US" b="1" dirty="0" smtClean="0">
                <a:solidFill>
                  <a:srgbClr val="FFFF00"/>
                </a:solidFill>
              </a:rPr>
              <a:t> </a:t>
            </a:r>
            <a:r>
              <a:rPr lang="en-US" b="1" dirty="0" err="1" smtClean="0">
                <a:solidFill>
                  <a:srgbClr val="FFFF00"/>
                </a:solidFill>
              </a:rPr>
              <a:t>kemeja</a:t>
            </a:r>
            <a:endParaRPr lang="en-US" b="1" dirty="0" smtClean="0">
              <a:solidFill>
                <a:srgbClr val="FFFF00"/>
              </a:solidFill>
            </a:endParaRPr>
          </a:p>
          <a:p>
            <a:pPr marL="514350" indent="-514350">
              <a:buAutoNum type="arabicPeriod"/>
            </a:pPr>
            <a:r>
              <a:rPr lang="en-US" b="1" dirty="0" err="1" smtClean="0">
                <a:solidFill>
                  <a:srgbClr val="FFFF00"/>
                </a:solidFill>
              </a:rPr>
              <a:t>Menghindari</a:t>
            </a:r>
            <a:r>
              <a:rPr lang="en-US" b="1" dirty="0" smtClean="0">
                <a:solidFill>
                  <a:srgbClr val="FFFF00"/>
                </a:solidFill>
              </a:rPr>
              <a:t> </a:t>
            </a:r>
            <a:r>
              <a:rPr lang="en-US" b="1" dirty="0" err="1" smtClean="0">
                <a:solidFill>
                  <a:srgbClr val="FFFF00"/>
                </a:solidFill>
              </a:rPr>
              <a:t>diri</a:t>
            </a:r>
            <a:r>
              <a:rPr lang="en-US" b="1" dirty="0" smtClean="0">
                <a:solidFill>
                  <a:srgbClr val="FFFF00"/>
                </a:solidFill>
              </a:rPr>
              <a:t> </a:t>
            </a:r>
            <a:r>
              <a:rPr lang="en-US" b="1" dirty="0" err="1" smtClean="0">
                <a:solidFill>
                  <a:srgbClr val="FFFF00"/>
                </a:solidFill>
              </a:rPr>
              <a:t>dari</a:t>
            </a:r>
            <a:r>
              <a:rPr lang="en-US" b="1" dirty="0" smtClean="0">
                <a:solidFill>
                  <a:srgbClr val="FFFF00"/>
                </a:solidFill>
              </a:rPr>
              <a:t> </a:t>
            </a:r>
            <a:r>
              <a:rPr lang="en-US" b="1" dirty="0" err="1" smtClean="0">
                <a:solidFill>
                  <a:srgbClr val="FFFF00"/>
                </a:solidFill>
              </a:rPr>
              <a:t>kemungkinan</a:t>
            </a:r>
            <a:r>
              <a:rPr lang="en-US" b="1" dirty="0" smtClean="0">
                <a:solidFill>
                  <a:srgbClr val="FFFF00"/>
                </a:solidFill>
              </a:rPr>
              <a:t> </a:t>
            </a:r>
            <a:r>
              <a:rPr lang="en-US" b="1" dirty="0" err="1" smtClean="0">
                <a:solidFill>
                  <a:srgbClr val="FFFF00"/>
                </a:solidFill>
              </a:rPr>
              <a:t>saling</a:t>
            </a:r>
            <a:r>
              <a:rPr lang="en-US" b="1" dirty="0" smtClean="0">
                <a:solidFill>
                  <a:srgbClr val="FFFF00"/>
                </a:solidFill>
              </a:rPr>
              <a:t> </a:t>
            </a:r>
            <a:r>
              <a:rPr lang="en-US" b="1" dirty="0" err="1" smtClean="0">
                <a:solidFill>
                  <a:srgbClr val="FFFF00"/>
                </a:solidFill>
              </a:rPr>
              <a:t>mengganggu</a:t>
            </a:r>
            <a:r>
              <a:rPr lang="en-US" b="1" dirty="0" smtClean="0">
                <a:solidFill>
                  <a:srgbClr val="FFFF00"/>
                </a:solidFill>
              </a:rPr>
              <a:t> </a:t>
            </a:r>
            <a:r>
              <a:rPr lang="en-US" b="1" dirty="0" err="1" smtClean="0">
                <a:solidFill>
                  <a:srgbClr val="FFFF00"/>
                </a:solidFill>
              </a:rPr>
              <a:t>antara</a:t>
            </a:r>
            <a:r>
              <a:rPr lang="en-US" b="1" dirty="0" smtClean="0">
                <a:solidFill>
                  <a:srgbClr val="FFFF00"/>
                </a:solidFill>
              </a:rPr>
              <a:t> </a:t>
            </a:r>
            <a:r>
              <a:rPr lang="en-US" b="1" dirty="0" err="1" smtClean="0">
                <a:solidFill>
                  <a:srgbClr val="FFFF00"/>
                </a:solidFill>
              </a:rPr>
              <a:t>kariyawan</a:t>
            </a:r>
            <a:r>
              <a:rPr lang="en-US" b="1" dirty="0" smtClean="0">
                <a:solidFill>
                  <a:srgbClr val="FFFF00"/>
                </a:solidFill>
              </a:rPr>
              <a:t> yang </a:t>
            </a:r>
            <a:r>
              <a:rPr lang="en-US" b="1" dirty="0" err="1" smtClean="0">
                <a:solidFill>
                  <a:srgbClr val="FFFF00"/>
                </a:solidFill>
              </a:rPr>
              <a:t>satu</a:t>
            </a:r>
            <a:r>
              <a:rPr lang="en-US" b="1" dirty="0" smtClean="0">
                <a:solidFill>
                  <a:srgbClr val="FFFF00"/>
                </a:solidFill>
              </a:rPr>
              <a:t> </a:t>
            </a:r>
            <a:r>
              <a:rPr lang="en-US" b="1" dirty="0" err="1" smtClean="0">
                <a:solidFill>
                  <a:srgbClr val="FFFF00"/>
                </a:solidFill>
              </a:rPr>
              <a:t>dengan</a:t>
            </a:r>
            <a:r>
              <a:rPr lang="en-US" b="1" dirty="0" smtClean="0">
                <a:solidFill>
                  <a:srgbClr val="FFFF00"/>
                </a:solidFill>
              </a:rPr>
              <a:t> yang </a:t>
            </a:r>
            <a:r>
              <a:rPr lang="en-US" b="1" dirty="0" err="1" smtClean="0">
                <a:solidFill>
                  <a:srgbClr val="FFFF00"/>
                </a:solidFill>
              </a:rPr>
              <a:t>laiinya</a:t>
            </a:r>
            <a:endParaRPr lang="en-US" b="1" dirty="0" smtClean="0">
              <a:solidFill>
                <a:srgbClr val="FFFF00"/>
              </a:solidFill>
            </a:endParaRPr>
          </a:p>
          <a:p>
            <a:pPr marL="0" indent="0">
              <a:buNone/>
            </a:pPr>
            <a:endParaRPr lang="en-US" dirty="0"/>
          </a:p>
        </p:txBody>
      </p:sp>
    </p:spTree>
    <p:extLst>
      <p:ext uri="{BB962C8B-B14F-4D97-AF65-F5344CB8AC3E}">
        <p14:creationId xmlns:p14="http://schemas.microsoft.com/office/powerpoint/2010/main" val="3661571413"/>
      </p:ext>
    </p:extLst>
  </p:cSld>
  <p:clrMapOvr>
    <a:masterClrMapping/>
  </p:clrMapOvr>
  <p:transition spd="slow">
    <p:wheel spokes="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0" r="-1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525962"/>
          </a:xfrm>
        </p:spPr>
        <p:txBody>
          <a:bodyPr>
            <a:normAutofit fontScale="90000"/>
          </a:bodyPr>
          <a:lstStyle/>
          <a:p>
            <a:pPr marL="0" indent="0" algn="l"/>
            <a:r>
              <a:rPr lang="en-US" sz="2800" b="1" dirty="0" smtClean="0">
                <a:solidFill>
                  <a:srgbClr val="FFFF00"/>
                </a:solidFill>
              </a:rPr>
              <a:t>6. </a:t>
            </a:r>
            <a:r>
              <a:rPr lang="en-US" sz="2800" b="1" dirty="0" err="1" smtClean="0">
                <a:solidFill>
                  <a:srgbClr val="FFFF00"/>
                </a:solidFill>
              </a:rPr>
              <a:t>Mempergunakan</a:t>
            </a:r>
            <a:r>
              <a:rPr lang="en-US" sz="2800" b="1" dirty="0" smtClean="0">
                <a:solidFill>
                  <a:srgbClr val="FFFF00"/>
                </a:solidFill>
              </a:rPr>
              <a:t> </a:t>
            </a:r>
            <a:r>
              <a:rPr lang="en-US" sz="2800" b="1" dirty="0" err="1" smtClean="0">
                <a:solidFill>
                  <a:srgbClr val="FFFF00"/>
                </a:solidFill>
              </a:rPr>
              <a:t>segenap</a:t>
            </a:r>
            <a:r>
              <a:rPr lang="en-US" sz="2800" b="1" dirty="0" smtClean="0">
                <a:solidFill>
                  <a:srgbClr val="FFFF00"/>
                </a:solidFill>
              </a:rPr>
              <a:t> </a:t>
            </a:r>
            <a:r>
              <a:rPr lang="en-US" sz="2800" b="1" dirty="0" err="1" smtClean="0">
                <a:solidFill>
                  <a:srgbClr val="FFFF00"/>
                </a:solidFill>
              </a:rPr>
              <a:t>ruangan</a:t>
            </a:r>
            <a:r>
              <a:rPr lang="en-US" sz="2800" b="1" dirty="0" smtClean="0">
                <a:solidFill>
                  <a:srgbClr val="FFFF00"/>
                </a:solidFill>
              </a:rPr>
              <a:t> </a:t>
            </a:r>
            <a:r>
              <a:rPr lang="en-US" sz="2800" b="1" dirty="0" err="1" smtClean="0">
                <a:solidFill>
                  <a:srgbClr val="FFFF00"/>
                </a:solidFill>
              </a:rPr>
              <a:t>dengan</a:t>
            </a:r>
            <a:r>
              <a:rPr lang="en-US" sz="2800" b="1" dirty="0" smtClean="0">
                <a:solidFill>
                  <a:srgbClr val="FFFF00"/>
                </a:solidFill>
              </a:rPr>
              <a:t> </a:t>
            </a:r>
            <a:r>
              <a:rPr lang="en-US" sz="2800" b="1" dirty="0" err="1" smtClean="0">
                <a:solidFill>
                  <a:srgbClr val="FFFF00"/>
                </a:solidFill>
              </a:rPr>
              <a:t>baik</a:t>
            </a:r>
            <a:r>
              <a:rPr lang="en-US" sz="2800" b="1" dirty="0" smtClean="0">
                <a:solidFill>
                  <a:srgbClr val="FFFF00"/>
                </a:solidFill>
              </a:rPr>
              <a:t>, </a:t>
            </a:r>
            <a:r>
              <a:rPr lang="en-US" sz="2800" b="1" dirty="0" err="1" smtClean="0">
                <a:solidFill>
                  <a:srgbClr val="FFFF00"/>
                </a:solidFill>
              </a:rPr>
              <a:t>sehingga</a:t>
            </a:r>
            <a:r>
              <a:rPr lang="en-US" sz="2800" b="1" dirty="0" smtClean="0">
                <a:solidFill>
                  <a:srgbClr val="FFFF00"/>
                </a:solidFill>
              </a:rPr>
              <a:t> </a:t>
            </a:r>
            <a:r>
              <a:rPr lang="en-US" sz="2800" b="1" dirty="0" err="1" smtClean="0">
                <a:solidFill>
                  <a:srgbClr val="FFFF00"/>
                </a:solidFill>
              </a:rPr>
              <a:t>setiap</a:t>
            </a:r>
            <a:r>
              <a:rPr lang="en-US" sz="2800" b="1" dirty="0" smtClean="0">
                <a:solidFill>
                  <a:srgbClr val="FFFF00"/>
                </a:solidFill>
              </a:rPr>
              <a:t> meter </a:t>
            </a:r>
            <a:r>
              <a:rPr lang="en-US" sz="2800" b="1" dirty="0" err="1" smtClean="0">
                <a:solidFill>
                  <a:srgbClr val="FFFF00"/>
                </a:solidFill>
              </a:rPr>
              <a:t>persegi</a:t>
            </a:r>
            <a:r>
              <a:rPr lang="en-US" sz="2800" b="1" dirty="0" smtClean="0">
                <a:solidFill>
                  <a:srgbClr val="FFFF00"/>
                </a:solidFill>
              </a:rPr>
              <a:t> </a:t>
            </a:r>
            <a:r>
              <a:rPr lang="en-US" sz="2800" b="1" dirty="0" err="1" smtClean="0">
                <a:solidFill>
                  <a:srgbClr val="FFFF00"/>
                </a:solidFill>
              </a:rPr>
              <a:t>sudut</a:t>
            </a:r>
            <a:r>
              <a:rPr lang="en-US" sz="2800" b="1" dirty="0" smtClean="0">
                <a:solidFill>
                  <a:srgbClr val="FFFF00"/>
                </a:solidFill>
              </a:rPr>
              <a:t> </a:t>
            </a:r>
            <a:r>
              <a:rPr lang="en-US" sz="2800" b="1" dirty="0" err="1" smtClean="0">
                <a:solidFill>
                  <a:srgbClr val="FFFF00"/>
                </a:solidFill>
              </a:rPr>
              <a:t>atau</a:t>
            </a:r>
            <a:r>
              <a:rPr lang="en-US" sz="2800" b="1" dirty="0" smtClean="0">
                <a:solidFill>
                  <a:srgbClr val="FFFF00"/>
                </a:solidFill>
              </a:rPr>
              <a:t> </a:t>
            </a:r>
            <a:r>
              <a:rPr lang="en-US" sz="2800" b="1" dirty="0" err="1" smtClean="0">
                <a:solidFill>
                  <a:srgbClr val="FFFF00"/>
                </a:solidFill>
              </a:rPr>
              <a:t>tengah</a:t>
            </a:r>
            <a:r>
              <a:rPr lang="en-US" sz="2800" b="1" dirty="0" smtClean="0">
                <a:solidFill>
                  <a:srgbClr val="FFFF00"/>
                </a:solidFill>
              </a:rPr>
              <a:t> </a:t>
            </a:r>
            <a:r>
              <a:rPr lang="en-US" sz="2800" b="1" dirty="0" err="1" smtClean="0">
                <a:solidFill>
                  <a:srgbClr val="FFFF00"/>
                </a:solidFill>
              </a:rPr>
              <a:t>ruangan</a:t>
            </a:r>
            <a:r>
              <a:rPr lang="en-US" sz="2800" b="1" dirty="0" smtClean="0">
                <a:solidFill>
                  <a:srgbClr val="FFFF00"/>
                </a:solidFill>
              </a:rPr>
              <a:t> </a:t>
            </a:r>
            <a:r>
              <a:rPr lang="en-US" sz="2800" b="1" dirty="0" err="1" smtClean="0">
                <a:solidFill>
                  <a:srgbClr val="FFFF00"/>
                </a:solidFill>
              </a:rPr>
              <a:t>dapat</a:t>
            </a:r>
            <a:r>
              <a:rPr lang="en-US" sz="2800" b="1" dirty="0" smtClean="0">
                <a:solidFill>
                  <a:srgbClr val="FFFF00"/>
                </a:solidFill>
              </a:rPr>
              <a:t> </a:t>
            </a:r>
            <a:r>
              <a:rPr lang="en-US" sz="2800" b="1" dirty="0" err="1" smtClean="0">
                <a:solidFill>
                  <a:srgbClr val="FFFF00"/>
                </a:solidFill>
              </a:rPr>
              <a:t>dimanfaatkan</a:t>
            </a:r>
            <a:r>
              <a:rPr lang="en-US" sz="2800" b="1" dirty="0" smtClean="0">
                <a:solidFill>
                  <a:srgbClr val="FFFF00"/>
                </a:solidFill>
              </a:rPr>
              <a:t> </a:t>
            </a:r>
            <a:r>
              <a:rPr lang="en-US" sz="2800" b="1" dirty="0" err="1" smtClean="0">
                <a:solidFill>
                  <a:srgbClr val="FFFF00"/>
                </a:solidFill>
              </a:rPr>
              <a:t>untuk</a:t>
            </a:r>
            <a:r>
              <a:rPr lang="en-US" sz="2800" b="1" dirty="0" smtClean="0">
                <a:solidFill>
                  <a:srgbClr val="FFFF00"/>
                </a:solidFill>
              </a:rPr>
              <a:t> </a:t>
            </a:r>
            <a:r>
              <a:rPr lang="en-US" sz="2800" b="1" dirty="0" err="1" smtClean="0">
                <a:solidFill>
                  <a:srgbClr val="FFFF00"/>
                </a:solidFill>
              </a:rPr>
              <a:t>berbagai</a:t>
            </a:r>
            <a:r>
              <a:rPr lang="en-US" sz="2800" b="1" dirty="0" smtClean="0">
                <a:solidFill>
                  <a:srgbClr val="FFFF00"/>
                </a:solidFill>
              </a:rPr>
              <a:t> </a:t>
            </a:r>
            <a:r>
              <a:rPr lang="en-US" sz="2800" b="1" dirty="0" err="1" smtClean="0">
                <a:solidFill>
                  <a:srgbClr val="FFFF00"/>
                </a:solidFill>
              </a:rPr>
              <a:t>aktifitas</a:t>
            </a:r>
            <a:r>
              <a:rPr lang="en-US" sz="2800" b="1" dirty="0" smtClean="0">
                <a:solidFill>
                  <a:srgbClr val="FFFF00"/>
                </a:solidFill>
              </a:rPr>
              <a:t> </a:t>
            </a:r>
            <a:r>
              <a:rPr lang="en-US" sz="2800" b="1" dirty="0" err="1" smtClean="0">
                <a:solidFill>
                  <a:srgbClr val="FFFF00"/>
                </a:solidFill>
              </a:rPr>
              <a:t>pekerjaan</a:t>
            </a:r>
            <a:r>
              <a:rPr lang="en-US" sz="2800" b="1" dirty="0" smtClean="0">
                <a:solidFill>
                  <a:srgbClr val="FFFF00"/>
                </a:solidFill>
              </a:rPr>
              <a:t> </a:t>
            </a:r>
            <a:r>
              <a:rPr lang="en-US" sz="2800" b="1" dirty="0" err="1" smtClean="0">
                <a:solidFill>
                  <a:srgbClr val="FFFF00"/>
                </a:solidFill>
              </a:rPr>
              <a:t>kantor</a:t>
            </a:r>
            <a:r>
              <a:rPr lang="en-US" sz="2800" b="1" dirty="0" smtClean="0">
                <a:solidFill>
                  <a:srgbClr val="FFFF00"/>
                </a:solidFill>
              </a:rPr>
              <a:t/>
            </a:r>
            <a:br>
              <a:rPr lang="en-US" sz="2800" b="1" dirty="0" smtClean="0">
                <a:solidFill>
                  <a:srgbClr val="FFFF00"/>
                </a:solidFill>
              </a:rPr>
            </a:br>
            <a:r>
              <a:rPr lang="en-US" sz="2800" b="1" dirty="0" smtClean="0">
                <a:solidFill>
                  <a:srgbClr val="FFFF00"/>
                </a:solidFill>
              </a:rPr>
              <a:t>7. </a:t>
            </a:r>
            <a:r>
              <a:rPr lang="en-US" sz="2800" b="1" dirty="0" err="1" smtClean="0">
                <a:solidFill>
                  <a:srgbClr val="FFFF00"/>
                </a:solidFill>
              </a:rPr>
              <a:t>Memisahkan</a:t>
            </a:r>
            <a:r>
              <a:rPr lang="en-US" sz="2800" b="1" dirty="0" smtClean="0">
                <a:solidFill>
                  <a:srgbClr val="FFFF00"/>
                </a:solidFill>
              </a:rPr>
              <a:t> </a:t>
            </a:r>
            <a:r>
              <a:rPr lang="en-US" sz="2800" b="1" dirty="0" err="1" smtClean="0">
                <a:solidFill>
                  <a:srgbClr val="FFFF00"/>
                </a:solidFill>
              </a:rPr>
              <a:t>pekerjaan</a:t>
            </a:r>
            <a:r>
              <a:rPr lang="en-US" sz="2800" b="1" dirty="0" smtClean="0">
                <a:solidFill>
                  <a:srgbClr val="FFFF00"/>
                </a:solidFill>
              </a:rPr>
              <a:t> yang </a:t>
            </a:r>
            <a:r>
              <a:rPr lang="en-US" sz="2800" b="1" dirty="0" err="1" smtClean="0">
                <a:solidFill>
                  <a:srgbClr val="FFFF00"/>
                </a:solidFill>
              </a:rPr>
              <a:t>menimbulkan</a:t>
            </a:r>
            <a:r>
              <a:rPr lang="en-US" sz="2800" b="1" dirty="0" smtClean="0">
                <a:solidFill>
                  <a:srgbClr val="FFFF00"/>
                </a:solidFill>
              </a:rPr>
              <a:t> </a:t>
            </a:r>
            <a:r>
              <a:rPr lang="en-US" sz="2800" b="1" dirty="0" err="1" smtClean="0">
                <a:solidFill>
                  <a:srgbClr val="FFFF00"/>
                </a:solidFill>
              </a:rPr>
              <a:t>keributan</a:t>
            </a:r>
            <a:r>
              <a:rPr lang="en-US" sz="2800" b="1" dirty="0" smtClean="0">
                <a:solidFill>
                  <a:srgbClr val="FFFF00"/>
                </a:solidFill>
              </a:rPr>
              <a:t> </a:t>
            </a:r>
            <a:r>
              <a:rPr lang="en-US" sz="2800" b="1" dirty="0" err="1" smtClean="0">
                <a:solidFill>
                  <a:srgbClr val="FFFF00"/>
                </a:solidFill>
              </a:rPr>
              <a:t>dengan</a:t>
            </a:r>
            <a:r>
              <a:rPr lang="en-US" sz="2800" b="1" dirty="0" smtClean="0">
                <a:solidFill>
                  <a:srgbClr val="FFFF00"/>
                </a:solidFill>
              </a:rPr>
              <a:t> </a:t>
            </a:r>
            <a:r>
              <a:rPr lang="en-US" sz="2800" b="1" dirty="0" err="1" smtClean="0">
                <a:solidFill>
                  <a:srgbClr val="FFFF00"/>
                </a:solidFill>
              </a:rPr>
              <a:t>pekerjaan</a:t>
            </a:r>
            <a:r>
              <a:rPr lang="en-US" sz="2800" b="1" dirty="0" smtClean="0">
                <a:solidFill>
                  <a:srgbClr val="FFFF00"/>
                </a:solidFill>
              </a:rPr>
              <a:t> yang </a:t>
            </a:r>
            <a:r>
              <a:rPr lang="en-US" sz="2800" b="1" dirty="0" err="1" smtClean="0">
                <a:solidFill>
                  <a:srgbClr val="FFFF00"/>
                </a:solidFill>
              </a:rPr>
              <a:t>membutuhkan</a:t>
            </a:r>
            <a:r>
              <a:rPr lang="en-US" sz="2800" b="1" dirty="0" smtClean="0">
                <a:solidFill>
                  <a:srgbClr val="FFFF00"/>
                </a:solidFill>
              </a:rPr>
              <a:t> </a:t>
            </a:r>
            <a:r>
              <a:rPr lang="en-US" sz="2800" b="1" dirty="0" err="1" smtClean="0">
                <a:solidFill>
                  <a:srgbClr val="FFFF00"/>
                </a:solidFill>
              </a:rPr>
              <a:t>ketenangan</a:t>
            </a:r>
            <a:r>
              <a:rPr lang="en-US" sz="2800" b="1" dirty="0" smtClean="0">
                <a:solidFill>
                  <a:srgbClr val="FFFF00"/>
                </a:solidFill>
              </a:rPr>
              <a:t> </a:t>
            </a:r>
            <a:br>
              <a:rPr lang="en-US" sz="2800" b="1" dirty="0" smtClean="0">
                <a:solidFill>
                  <a:srgbClr val="FFFF00"/>
                </a:solidFill>
              </a:rPr>
            </a:br>
            <a:r>
              <a:rPr lang="en-US" sz="2800" b="1" dirty="0" smtClean="0">
                <a:solidFill>
                  <a:srgbClr val="FFFF00"/>
                </a:solidFill>
              </a:rPr>
              <a:t>8. </a:t>
            </a:r>
            <a:r>
              <a:rPr lang="en-US" sz="2800" b="1" dirty="0" err="1" smtClean="0">
                <a:solidFill>
                  <a:srgbClr val="FFFF00"/>
                </a:solidFill>
              </a:rPr>
              <a:t>Terciptanya</a:t>
            </a:r>
            <a:r>
              <a:rPr lang="en-US" sz="2800" b="1" dirty="0" smtClean="0">
                <a:solidFill>
                  <a:srgbClr val="FFFF00"/>
                </a:solidFill>
              </a:rPr>
              <a:t> </a:t>
            </a:r>
            <a:r>
              <a:rPr lang="en-US" sz="2800" b="1" dirty="0" err="1" smtClean="0">
                <a:solidFill>
                  <a:srgbClr val="FFFF00"/>
                </a:solidFill>
              </a:rPr>
              <a:t>kesan</a:t>
            </a:r>
            <a:r>
              <a:rPr lang="en-US" sz="2800" b="1" dirty="0" smtClean="0">
                <a:solidFill>
                  <a:srgbClr val="FFFF00"/>
                </a:solidFill>
              </a:rPr>
              <a:t> yang </a:t>
            </a:r>
            <a:r>
              <a:rPr lang="en-US" sz="2800" b="1" dirty="0" err="1" smtClean="0">
                <a:solidFill>
                  <a:srgbClr val="FFFF00"/>
                </a:solidFill>
              </a:rPr>
              <a:t>baik</a:t>
            </a:r>
            <a:r>
              <a:rPr lang="en-US" sz="2800" b="1" dirty="0" smtClean="0">
                <a:solidFill>
                  <a:srgbClr val="FFFF00"/>
                </a:solidFill>
              </a:rPr>
              <a:t> </a:t>
            </a:r>
            <a:r>
              <a:rPr lang="en-US" sz="2800" b="1" dirty="0" err="1" smtClean="0">
                <a:solidFill>
                  <a:srgbClr val="FFFF00"/>
                </a:solidFill>
              </a:rPr>
              <a:t>tentang</a:t>
            </a:r>
            <a:r>
              <a:rPr lang="en-US" sz="2800" b="1" dirty="0" smtClean="0">
                <a:solidFill>
                  <a:srgbClr val="FFFF00"/>
                </a:solidFill>
              </a:rPr>
              <a:t> </a:t>
            </a:r>
            <a:r>
              <a:rPr lang="en-US" sz="2800" b="1" dirty="0" err="1" smtClean="0">
                <a:solidFill>
                  <a:srgbClr val="FFFF00"/>
                </a:solidFill>
              </a:rPr>
              <a:t>organisasi</a:t>
            </a:r>
            <a:r>
              <a:rPr lang="en-US" sz="2800" b="1" dirty="0" smtClean="0">
                <a:solidFill>
                  <a:srgbClr val="FFFF00"/>
                </a:solidFill>
              </a:rPr>
              <a:t> </a:t>
            </a:r>
            <a:r>
              <a:rPr lang="en-US" sz="2800" b="1" dirty="0" err="1" smtClean="0">
                <a:solidFill>
                  <a:srgbClr val="FFFF00"/>
                </a:solidFill>
              </a:rPr>
              <a:t>tersebut</a:t>
            </a:r>
            <a:r>
              <a:rPr lang="en-US" sz="2800" b="1" dirty="0" smtClean="0">
                <a:solidFill>
                  <a:srgbClr val="FFFF00"/>
                </a:solidFill>
              </a:rPr>
              <a:t> </a:t>
            </a:r>
            <a:r>
              <a:rPr lang="en-US" sz="2800" b="1" dirty="0" err="1" smtClean="0">
                <a:solidFill>
                  <a:srgbClr val="FFFF00"/>
                </a:solidFill>
              </a:rPr>
              <a:t>dari</a:t>
            </a:r>
            <a:r>
              <a:rPr lang="en-US" sz="2800" b="1" dirty="0" smtClean="0">
                <a:solidFill>
                  <a:srgbClr val="FFFF00"/>
                </a:solidFill>
              </a:rPr>
              <a:t> </a:t>
            </a:r>
            <a:r>
              <a:rPr lang="en-US" sz="2800" b="1" dirty="0" err="1" smtClean="0">
                <a:solidFill>
                  <a:srgbClr val="FFFF00"/>
                </a:solidFill>
              </a:rPr>
              <a:t>para</a:t>
            </a:r>
            <a:r>
              <a:rPr lang="en-US" sz="2800" b="1" dirty="0" smtClean="0">
                <a:solidFill>
                  <a:srgbClr val="FFFF00"/>
                </a:solidFill>
              </a:rPr>
              <a:t> </a:t>
            </a:r>
            <a:r>
              <a:rPr lang="en-US" sz="2800" b="1" dirty="0" err="1" smtClean="0">
                <a:solidFill>
                  <a:srgbClr val="FFFF00"/>
                </a:solidFill>
              </a:rPr>
              <a:t>relasi</a:t>
            </a:r>
            <a:r>
              <a:rPr lang="en-US" sz="2800" b="1" dirty="0" smtClean="0">
                <a:solidFill>
                  <a:srgbClr val="FFFF00"/>
                </a:solidFill>
              </a:rPr>
              <a:t> </a:t>
            </a:r>
            <a:r>
              <a:rPr lang="en-US" sz="2800" b="1" dirty="0" err="1" smtClean="0">
                <a:solidFill>
                  <a:srgbClr val="FFFF00"/>
                </a:solidFill>
              </a:rPr>
              <a:t>ataupun</a:t>
            </a:r>
            <a:r>
              <a:rPr lang="en-US" sz="2800" b="1" dirty="0" smtClean="0">
                <a:solidFill>
                  <a:srgbClr val="FFFF00"/>
                </a:solidFill>
              </a:rPr>
              <a:t> </a:t>
            </a:r>
            <a:r>
              <a:rPr lang="en-US" sz="2800" b="1" dirty="0" err="1" smtClean="0">
                <a:solidFill>
                  <a:srgbClr val="FFFF00"/>
                </a:solidFill>
              </a:rPr>
              <a:t>tamu</a:t>
            </a:r>
            <a:r>
              <a:rPr lang="en-US" sz="2800" b="1" dirty="0" smtClean="0">
                <a:solidFill>
                  <a:srgbClr val="FFFF00"/>
                </a:solidFill>
              </a:rPr>
              <a:t> yang </a:t>
            </a:r>
            <a:r>
              <a:rPr lang="en-US" sz="2800" b="1" dirty="0" err="1" smtClean="0">
                <a:solidFill>
                  <a:srgbClr val="FFFF00"/>
                </a:solidFill>
              </a:rPr>
              <a:t>datang</a:t>
            </a:r>
            <a:r>
              <a:rPr lang="en-US" sz="2800" b="1" dirty="0" smtClean="0">
                <a:solidFill>
                  <a:srgbClr val="FFFF00"/>
                </a:solidFill>
              </a:rPr>
              <a:t/>
            </a:r>
            <a:br>
              <a:rPr lang="en-US" sz="2800" b="1" dirty="0" smtClean="0">
                <a:solidFill>
                  <a:srgbClr val="FFFF00"/>
                </a:solidFill>
              </a:rPr>
            </a:br>
            <a:r>
              <a:rPr lang="en-US" sz="2800" b="1" dirty="0" smtClean="0">
                <a:solidFill>
                  <a:srgbClr val="FFFF00"/>
                </a:solidFill>
              </a:rPr>
              <a:t>9. </a:t>
            </a:r>
            <a:r>
              <a:rPr lang="en-US" sz="2800" b="1" dirty="0" err="1" smtClean="0">
                <a:solidFill>
                  <a:srgbClr val="FFFF00"/>
                </a:solidFill>
              </a:rPr>
              <a:t>Pelaksanaan</a:t>
            </a:r>
            <a:r>
              <a:rPr lang="en-US" sz="2800" b="1" dirty="0" smtClean="0">
                <a:solidFill>
                  <a:srgbClr val="FFFF00"/>
                </a:solidFill>
              </a:rPr>
              <a:t> </a:t>
            </a:r>
            <a:r>
              <a:rPr lang="en-US" sz="2800" b="1" dirty="0" err="1" smtClean="0">
                <a:solidFill>
                  <a:srgbClr val="FFFF00"/>
                </a:solidFill>
              </a:rPr>
              <a:t>kerja</a:t>
            </a:r>
            <a:r>
              <a:rPr lang="en-US" sz="2800" b="1" dirty="0" smtClean="0">
                <a:solidFill>
                  <a:srgbClr val="FFFF00"/>
                </a:solidFill>
              </a:rPr>
              <a:t> </a:t>
            </a:r>
            <a:r>
              <a:rPr lang="en-US" sz="2800" b="1" dirty="0" err="1" smtClean="0">
                <a:solidFill>
                  <a:srgbClr val="FFFF00"/>
                </a:solidFill>
              </a:rPr>
              <a:t>dapat</a:t>
            </a:r>
            <a:r>
              <a:rPr lang="en-US" sz="2800" b="1" dirty="0" smtClean="0">
                <a:solidFill>
                  <a:srgbClr val="FFFF00"/>
                </a:solidFill>
              </a:rPr>
              <a:t> </a:t>
            </a:r>
            <a:r>
              <a:rPr lang="en-US" sz="2800" b="1" dirty="0" err="1" smtClean="0">
                <a:solidFill>
                  <a:srgbClr val="FFFF00"/>
                </a:solidFill>
              </a:rPr>
              <a:t>menempuh</a:t>
            </a:r>
            <a:r>
              <a:rPr lang="en-US" sz="2800" b="1" dirty="0" smtClean="0">
                <a:solidFill>
                  <a:srgbClr val="FFFF00"/>
                </a:solidFill>
              </a:rPr>
              <a:t> </a:t>
            </a:r>
            <a:r>
              <a:rPr lang="en-US" sz="2800" b="1" dirty="0" err="1" smtClean="0">
                <a:solidFill>
                  <a:srgbClr val="FFFF00"/>
                </a:solidFill>
              </a:rPr>
              <a:t>jarak</a:t>
            </a:r>
            <a:r>
              <a:rPr lang="en-US" sz="2800" b="1" dirty="0" smtClean="0">
                <a:solidFill>
                  <a:srgbClr val="FFFF00"/>
                </a:solidFill>
              </a:rPr>
              <a:t> </a:t>
            </a:r>
            <a:r>
              <a:rPr lang="en-US" sz="2800" b="1" dirty="0" err="1" smtClean="0">
                <a:solidFill>
                  <a:srgbClr val="FFFF00"/>
                </a:solidFill>
              </a:rPr>
              <a:t>terpendek</a:t>
            </a:r>
            <a:r>
              <a:rPr lang="en-US" sz="2800" b="1" dirty="0" smtClean="0">
                <a:solidFill>
                  <a:srgbClr val="FFFF00"/>
                </a:solidFill>
              </a:rPr>
              <a:t> </a:t>
            </a:r>
            <a:br>
              <a:rPr lang="en-US" sz="2800" b="1" dirty="0" smtClean="0">
                <a:solidFill>
                  <a:srgbClr val="FFFF00"/>
                </a:solidFill>
              </a:rPr>
            </a:br>
            <a:endParaRPr lang="en-US" sz="2800" b="1" dirty="0">
              <a:solidFill>
                <a:srgbClr val="FFFF00"/>
              </a:solidFill>
            </a:endParaRPr>
          </a:p>
        </p:txBody>
      </p:sp>
    </p:spTree>
    <p:extLst>
      <p:ext uri="{BB962C8B-B14F-4D97-AF65-F5344CB8AC3E}">
        <p14:creationId xmlns:p14="http://schemas.microsoft.com/office/powerpoint/2010/main" val="3555416795"/>
      </p:ext>
    </p:extLst>
  </p:cSld>
  <p:clrMapOvr>
    <a:masterClrMapping/>
  </p:clrMapOvr>
  <p:transition spd="slow">
    <p:push dir="u"/>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305800" cy="1524000"/>
          </a:xfrm>
        </p:spPr>
        <p:txBody>
          <a:bodyPr>
            <a:noAutofit/>
          </a:bodyPr>
          <a:lstStyle/>
          <a:p>
            <a:r>
              <a:rPr lang="en-US" sz="3600" dirty="0" smtClean="0"/>
              <a:t>Tata </a:t>
            </a:r>
            <a:r>
              <a:rPr lang="en-US" sz="3600" dirty="0" err="1" smtClean="0"/>
              <a:t>ruang</a:t>
            </a:r>
            <a:r>
              <a:rPr lang="en-US" sz="3600" dirty="0" smtClean="0"/>
              <a:t> </a:t>
            </a:r>
            <a:r>
              <a:rPr lang="en-US" sz="3600" dirty="0" err="1" smtClean="0"/>
              <a:t>sangat</a:t>
            </a:r>
            <a:r>
              <a:rPr lang="en-US" sz="3600" dirty="0" smtClean="0"/>
              <a:t> </a:t>
            </a:r>
            <a:r>
              <a:rPr lang="en-US" sz="3600" dirty="0" err="1" smtClean="0"/>
              <a:t>penting</a:t>
            </a:r>
            <a:r>
              <a:rPr lang="en-US" sz="3600" dirty="0" smtClean="0"/>
              <a:t> </a:t>
            </a:r>
            <a:r>
              <a:rPr lang="en-US" sz="3600" dirty="0" err="1" smtClean="0"/>
              <a:t>bagi</a:t>
            </a:r>
            <a:r>
              <a:rPr lang="en-US" sz="3600" dirty="0" smtClean="0"/>
              <a:t> </a:t>
            </a:r>
            <a:r>
              <a:rPr lang="en-US" sz="3600" dirty="0" err="1" smtClean="0"/>
              <a:t>manajer</a:t>
            </a:r>
            <a:r>
              <a:rPr lang="en-US" sz="3600" dirty="0" smtClean="0"/>
              <a:t>, </a:t>
            </a:r>
            <a:r>
              <a:rPr lang="en-US" sz="3600" dirty="0" err="1" smtClean="0"/>
              <a:t>karena</a:t>
            </a:r>
            <a:r>
              <a:rPr lang="en-US" sz="3600" dirty="0" smtClean="0"/>
              <a:t>:</a:t>
            </a:r>
            <a:br>
              <a:rPr lang="en-US" sz="3600" dirty="0" smtClean="0"/>
            </a:br>
            <a:endParaRPr lang="en-US" sz="3600"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68365089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89634540"/>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8000" b="-18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2133600"/>
          </a:xfrm>
        </p:spPr>
        <p:txBody>
          <a:bodyPr>
            <a:noAutofit/>
          </a:bodyPr>
          <a:lstStyle/>
          <a:p>
            <a:r>
              <a:rPr lang="en-US" sz="3600" dirty="0" err="1" smtClean="0">
                <a:latin typeface="Aharoni" pitchFamily="2" charset="-79"/>
                <a:cs typeface="Aharoni" pitchFamily="2" charset="-79"/>
              </a:rPr>
              <a:t>Asas-asas</a:t>
            </a:r>
            <a:r>
              <a:rPr lang="en-US" sz="3600" dirty="0" smtClean="0">
                <a:latin typeface="Aharoni" pitchFamily="2" charset="-79"/>
                <a:cs typeface="Aharoni" pitchFamily="2" charset="-79"/>
              </a:rPr>
              <a:t> </a:t>
            </a:r>
            <a:r>
              <a:rPr lang="en-US" sz="3600" dirty="0" err="1" smtClean="0">
                <a:latin typeface="Aharoni" pitchFamily="2" charset="-79"/>
                <a:cs typeface="Aharoni" pitchFamily="2" charset="-79"/>
              </a:rPr>
              <a:t>penataan</a:t>
            </a:r>
            <a:r>
              <a:rPr lang="en-US" sz="3600" dirty="0" smtClean="0">
                <a:latin typeface="Aharoni" pitchFamily="2" charset="-79"/>
                <a:cs typeface="Aharoni" pitchFamily="2" charset="-79"/>
              </a:rPr>
              <a:t> </a:t>
            </a:r>
            <a:r>
              <a:rPr lang="en-US" sz="3600" dirty="0" err="1" smtClean="0">
                <a:latin typeface="Aharoni" pitchFamily="2" charset="-79"/>
                <a:cs typeface="Aharoni" pitchFamily="2" charset="-79"/>
              </a:rPr>
              <a:t>ruang</a:t>
            </a:r>
            <a:r>
              <a:rPr lang="en-US" sz="3600" dirty="0" smtClean="0">
                <a:latin typeface="Aharoni" pitchFamily="2" charset="-79"/>
                <a:cs typeface="Aharoni" pitchFamily="2" charset="-79"/>
              </a:rPr>
              <a:t> </a:t>
            </a:r>
            <a:r>
              <a:rPr lang="en-US" sz="3600" dirty="0" err="1" smtClean="0">
                <a:latin typeface="Aharoni" pitchFamily="2" charset="-79"/>
                <a:cs typeface="Aharoni" pitchFamily="2" charset="-79"/>
              </a:rPr>
              <a:t>kantor</a:t>
            </a:r>
            <a:r>
              <a:rPr lang="en-US" sz="3600" dirty="0" smtClean="0">
                <a:latin typeface="Aharoni" pitchFamily="2" charset="-79"/>
                <a:cs typeface="Aharoni" pitchFamily="2" charset="-79"/>
              </a:rPr>
              <a:t> yang </a:t>
            </a:r>
            <a:r>
              <a:rPr lang="en-US" sz="3600" dirty="0" err="1" smtClean="0">
                <a:latin typeface="Aharoni" pitchFamily="2" charset="-79"/>
                <a:cs typeface="Aharoni" pitchFamily="2" charset="-79"/>
              </a:rPr>
              <a:t>baik</a:t>
            </a:r>
            <a:r>
              <a:rPr lang="en-US" sz="3600" dirty="0" smtClean="0">
                <a:latin typeface="Aharoni" pitchFamily="2" charset="-79"/>
                <a:cs typeface="Aharoni" pitchFamily="2" charset="-79"/>
              </a:rPr>
              <a:t> </a:t>
            </a:r>
            <a:r>
              <a:rPr lang="en-US" sz="3600" dirty="0" err="1" smtClean="0">
                <a:latin typeface="Aharoni" pitchFamily="2" charset="-79"/>
                <a:cs typeface="Aharoni" pitchFamily="2" charset="-79"/>
              </a:rPr>
              <a:t>menurut</a:t>
            </a:r>
            <a:r>
              <a:rPr lang="en-US" sz="3600" dirty="0" smtClean="0">
                <a:latin typeface="Aharoni" pitchFamily="2" charset="-79"/>
                <a:cs typeface="Aharoni" pitchFamily="2" charset="-79"/>
              </a:rPr>
              <a:t> </a:t>
            </a:r>
            <a:r>
              <a:rPr lang="en-US" sz="3600" dirty="0" err="1" smtClean="0">
                <a:latin typeface="Aharoni" pitchFamily="2" charset="-79"/>
                <a:cs typeface="Aharoni" pitchFamily="2" charset="-79"/>
              </a:rPr>
              <a:t>Muther</a:t>
            </a:r>
            <a:r>
              <a:rPr lang="en-US" sz="3600" dirty="0" smtClean="0">
                <a:latin typeface="Aharoni" pitchFamily="2" charset="-79"/>
                <a:cs typeface="Aharoni" pitchFamily="2" charset="-79"/>
              </a:rPr>
              <a:t>(</a:t>
            </a:r>
            <a:r>
              <a:rPr lang="en-US" sz="3600" dirty="0" err="1" smtClean="0">
                <a:latin typeface="Aharoni" pitchFamily="2" charset="-79"/>
                <a:cs typeface="Aharoni" pitchFamily="2" charset="-79"/>
              </a:rPr>
              <a:t>sedarmayanti</a:t>
            </a:r>
            <a:r>
              <a:rPr lang="en-US" sz="3600" dirty="0" smtClean="0">
                <a:latin typeface="Aharoni" pitchFamily="2" charset="-79"/>
                <a:cs typeface="Aharoni" pitchFamily="2" charset="-79"/>
              </a:rPr>
              <a:t>, 2001:126)</a:t>
            </a:r>
            <a:br>
              <a:rPr lang="en-US" sz="3600" dirty="0" smtClean="0">
                <a:latin typeface="Aharoni" pitchFamily="2" charset="-79"/>
                <a:cs typeface="Aharoni" pitchFamily="2" charset="-79"/>
              </a:rPr>
            </a:br>
            <a:endParaRPr lang="en-US" sz="3600" dirty="0"/>
          </a:p>
        </p:txBody>
      </p:sp>
      <p:sp>
        <p:nvSpPr>
          <p:cNvPr id="3" name="Content Placeholder 2"/>
          <p:cNvSpPr>
            <a:spLocks noGrp="1"/>
          </p:cNvSpPr>
          <p:nvPr>
            <p:ph idx="1"/>
          </p:nvPr>
        </p:nvSpPr>
        <p:spPr>
          <a:xfrm>
            <a:off x="457200" y="2362200"/>
            <a:ext cx="8229600" cy="3763963"/>
          </a:xfrm>
        </p:spPr>
        <p:txBody>
          <a:bodyPr/>
          <a:lstStyle/>
          <a:p>
            <a:pPr marL="514350" indent="-514350" algn="just">
              <a:buFont typeface="+mj-lt"/>
              <a:buAutoNum type="arabicPeriod"/>
            </a:pPr>
            <a:r>
              <a:rPr lang="id-ID" b="1" dirty="0" smtClean="0">
                <a:solidFill>
                  <a:srgbClr val="FFFF00"/>
                </a:solidFill>
                <a:latin typeface="Berlin Sans FB Demi" pitchFamily="34" charset="0"/>
                <a:cs typeface="Aparajita" pitchFamily="34" charset="0"/>
              </a:rPr>
              <a:t>Azas jarak terpendek </a:t>
            </a:r>
            <a:endParaRPr lang="en-US" b="1" dirty="0" smtClean="0">
              <a:solidFill>
                <a:srgbClr val="FFFF00"/>
              </a:solidFill>
              <a:latin typeface="Berlin Sans FB Demi" pitchFamily="34" charset="0"/>
              <a:cs typeface="Aparajita" pitchFamily="34" charset="0"/>
            </a:endParaRPr>
          </a:p>
          <a:p>
            <a:pPr marL="514350" indent="-514350" algn="just">
              <a:buFont typeface="+mj-lt"/>
              <a:buAutoNum type="arabicPeriod"/>
            </a:pPr>
            <a:r>
              <a:rPr lang="id-ID" b="1" dirty="0" smtClean="0">
                <a:solidFill>
                  <a:srgbClr val="FFFF00"/>
                </a:solidFill>
                <a:latin typeface="Berlin Sans FB Demi" pitchFamily="34" charset="0"/>
                <a:cs typeface="Aparajita" pitchFamily="34" charset="0"/>
              </a:rPr>
              <a:t>Azas rangkaian kerja</a:t>
            </a:r>
            <a:endParaRPr lang="en-US" b="1" dirty="0" smtClean="0">
              <a:solidFill>
                <a:srgbClr val="FFFF00"/>
              </a:solidFill>
              <a:latin typeface="Berlin Sans FB Demi" pitchFamily="34" charset="0"/>
              <a:cs typeface="Aparajita" pitchFamily="34" charset="0"/>
            </a:endParaRPr>
          </a:p>
          <a:p>
            <a:pPr marL="514350" indent="-514350" algn="just">
              <a:buFont typeface="+mj-lt"/>
              <a:buAutoNum type="arabicPeriod"/>
            </a:pPr>
            <a:r>
              <a:rPr lang="id-ID" b="1" dirty="0" smtClean="0">
                <a:solidFill>
                  <a:srgbClr val="FFFF00"/>
                </a:solidFill>
                <a:latin typeface="Berlin Sans FB Demi" pitchFamily="34" charset="0"/>
                <a:cs typeface="Aparajita" pitchFamily="34" charset="0"/>
              </a:rPr>
              <a:t>Azas penggunaan segenap ruang </a:t>
            </a:r>
            <a:endParaRPr lang="en-US" b="1" dirty="0" smtClean="0">
              <a:solidFill>
                <a:srgbClr val="FFFF00"/>
              </a:solidFill>
              <a:latin typeface="Berlin Sans FB Demi" pitchFamily="34" charset="0"/>
              <a:cs typeface="Aparajita" pitchFamily="34" charset="0"/>
            </a:endParaRPr>
          </a:p>
          <a:p>
            <a:pPr marL="514350" indent="-514350" algn="just">
              <a:buFont typeface="+mj-lt"/>
              <a:buAutoNum type="arabicPeriod"/>
            </a:pPr>
            <a:r>
              <a:rPr lang="id-ID" b="1" dirty="0" smtClean="0">
                <a:solidFill>
                  <a:srgbClr val="FFFF00"/>
                </a:solidFill>
                <a:latin typeface="Berlin Sans FB Demi" pitchFamily="34" charset="0"/>
                <a:cs typeface="Aparajita" pitchFamily="34" charset="0"/>
              </a:rPr>
              <a:t>Azas perubahan susunan tempat kerja</a:t>
            </a:r>
            <a:endParaRPr lang="en-US" b="1" dirty="0">
              <a:solidFill>
                <a:srgbClr val="FFFF00"/>
              </a:solidFill>
              <a:latin typeface="Berlin Sans FB Demi" pitchFamily="34" charset="0"/>
            </a:endParaRPr>
          </a:p>
        </p:txBody>
      </p:sp>
    </p:spTree>
    <p:extLst>
      <p:ext uri="{BB962C8B-B14F-4D97-AF65-F5344CB8AC3E}">
        <p14:creationId xmlns:p14="http://schemas.microsoft.com/office/powerpoint/2010/main" val="2405361778"/>
      </p:ext>
    </p:extLst>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0"/>
            <a:ext cx="8229600" cy="1295400"/>
          </a:xfrm>
        </p:spPr>
        <p:txBody>
          <a:bodyPr>
            <a:normAutofit fontScale="90000"/>
          </a:bodyPr>
          <a:lstStyle/>
          <a:p>
            <a:r>
              <a:rPr lang="id-ID" dirty="0" smtClean="0"/>
              <a:t>Prinsip-prinsip tata ruang kantor adalah sebagai berikut : </a:t>
            </a:r>
            <a:r>
              <a:rPr lang="en-US" dirty="0" smtClean="0"/>
              <a:t/>
            </a:r>
            <a:br>
              <a:rPr lang="en-US" dirty="0" smtClean="0"/>
            </a:b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62269619"/>
              </p:ext>
            </p:extLst>
          </p:nvPr>
        </p:nvGraphicFramePr>
        <p:xfrm>
          <a:off x="457200" y="2133600"/>
          <a:ext cx="8229600" cy="3992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635556695"/>
      </p:ext>
    </p:extLst>
  </p:cSld>
  <p:clrMapOvr>
    <a:masterClrMapping/>
  </p:clrMapOvr>
  <mc:AlternateContent xmlns:mc="http://schemas.openxmlformats.org/markup-compatibility/2006">
    <mc:Choice xmlns:p14="http://schemas.microsoft.com/office/powerpoint/2010/main" Requires="p14">
      <p:transition spd="slow" p14:dur="1200">
        <p:dissolve/>
      </p:transition>
    </mc:Choice>
    <mc:Fallback>
      <p:transition spd="slow">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4039123669"/>
              </p:ext>
            </p:extLst>
          </p:nvPr>
        </p:nvGraphicFramePr>
        <p:xfrm>
          <a:off x="533400" y="609600"/>
          <a:ext cx="8153400" cy="5516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24124690"/>
      </p:ext>
    </p:extLst>
  </p:cSld>
  <p:clrMapOvr>
    <a:masterClrMapping/>
  </p:clrMapOvr>
  <p:transition spd="slow">
    <p:push dir="u"/>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p:txBody>
          <a:bodyPr>
            <a:normAutofit/>
          </a:bodyPr>
          <a:lstStyle/>
          <a:p>
            <a:pPr marL="457200" indent="-457200">
              <a:buAutoNum type="arabicPeriod"/>
            </a:pPr>
            <a:r>
              <a:rPr lang="en-US" sz="3200" dirty="0" smtClean="0"/>
              <a:t>Tata </a:t>
            </a:r>
            <a:r>
              <a:rPr lang="en-US" sz="3200" dirty="0" err="1" smtClean="0"/>
              <a:t>Ruang</a:t>
            </a:r>
            <a:r>
              <a:rPr lang="en-US" sz="3200" dirty="0" smtClean="0"/>
              <a:t> </a:t>
            </a:r>
            <a:r>
              <a:rPr lang="en-US" sz="3200" dirty="0" err="1" smtClean="0"/>
              <a:t>Berkamar</a:t>
            </a:r>
            <a:endParaRPr lang="en-US" sz="3200" dirty="0" smtClean="0"/>
          </a:p>
          <a:p>
            <a:pPr marL="457200" indent="-457200">
              <a:buAutoNum type="arabicPeriod"/>
            </a:pPr>
            <a:r>
              <a:rPr lang="en-US" sz="3200" dirty="0" smtClean="0"/>
              <a:t>Tata </a:t>
            </a:r>
            <a:r>
              <a:rPr lang="en-US" sz="3200" dirty="0" err="1"/>
              <a:t>R</a:t>
            </a:r>
            <a:r>
              <a:rPr lang="en-US" sz="3200" dirty="0" err="1" smtClean="0"/>
              <a:t>uang</a:t>
            </a:r>
            <a:r>
              <a:rPr lang="en-US" sz="3200" dirty="0" smtClean="0"/>
              <a:t> Terbuka</a:t>
            </a:r>
          </a:p>
          <a:p>
            <a:pPr marL="457200" indent="-457200">
              <a:buAutoNum type="arabicPeriod"/>
            </a:pPr>
            <a:r>
              <a:rPr lang="en-US" sz="3200" dirty="0" smtClean="0"/>
              <a:t>Tata </a:t>
            </a:r>
            <a:r>
              <a:rPr lang="en-US" sz="3200" dirty="0" err="1" smtClean="0"/>
              <a:t>Ruang</a:t>
            </a:r>
            <a:r>
              <a:rPr lang="en-US" sz="3200" dirty="0" smtClean="0"/>
              <a:t> </a:t>
            </a:r>
            <a:r>
              <a:rPr lang="en-US" sz="3200" dirty="0" err="1" smtClean="0"/>
              <a:t>Berpanorama</a:t>
            </a:r>
            <a:endParaRPr lang="en-US" sz="3200" dirty="0"/>
          </a:p>
        </p:txBody>
      </p:sp>
      <p:sp>
        <p:nvSpPr>
          <p:cNvPr id="2" name="Title 1"/>
          <p:cNvSpPr>
            <a:spLocks noGrp="1"/>
          </p:cNvSpPr>
          <p:nvPr>
            <p:ph type="title"/>
          </p:nvPr>
        </p:nvSpPr>
        <p:spPr/>
        <p:txBody>
          <a:bodyPr/>
          <a:lstStyle/>
          <a:p>
            <a:r>
              <a:rPr lang="en-US" dirty="0" err="1" smtClean="0"/>
              <a:t>Bentuk</a:t>
            </a:r>
            <a:r>
              <a:rPr lang="en-US" dirty="0" smtClean="0"/>
              <a:t> </a:t>
            </a:r>
            <a:r>
              <a:rPr lang="en-US" dirty="0"/>
              <a:t>T</a:t>
            </a:r>
            <a:r>
              <a:rPr lang="en-US" dirty="0" smtClean="0"/>
              <a:t>ata </a:t>
            </a:r>
            <a:r>
              <a:rPr lang="en-US" dirty="0" err="1"/>
              <a:t>R</a:t>
            </a:r>
            <a:r>
              <a:rPr lang="en-US" dirty="0" err="1" smtClean="0"/>
              <a:t>uang</a:t>
            </a:r>
            <a:r>
              <a:rPr lang="en-US" dirty="0" smtClean="0"/>
              <a:t> </a:t>
            </a:r>
            <a:r>
              <a:rPr lang="en-US" dirty="0"/>
              <a:t>K</a:t>
            </a:r>
            <a:r>
              <a:rPr lang="en-US" dirty="0" smtClean="0"/>
              <a:t>antor </a:t>
            </a:r>
            <a:endParaRPr lang="en-US" dirty="0"/>
          </a:p>
        </p:txBody>
      </p:sp>
    </p:spTree>
    <p:extLst>
      <p:ext uri="{BB962C8B-B14F-4D97-AF65-F5344CB8AC3E}">
        <p14:creationId xmlns:p14="http://schemas.microsoft.com/office/powerpoint/2010/main" val="3104183819"/>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dirty="0" smtClean="0">
                <a:latin typeface="Aharoni" pitchFamily="2" charset="-79"/>
                <a:cs typeface="Aharoni" pitchFamily="2" charset="-79"/>
              </a:rPr>
              <a:t>1. Tata </a:t>
            </a:r>
            <a:r>
              <a:rPr lang="en-US" dirty="0" err="1" smtClean="0">
                <a:latin typeface="Aharoni" pitchFamily="2" charset="-79"/>
                <a:cs typeface="Aharoni" pitchFamily="2" charset="-79"/>
              </a:rPr>
              <a:t>Ruang</a:t>
            </a:r>
            <a:r>
              <a:rPr lang="en-US" dirty="0" smtClean="0">
                <a:latin typeface="Aharoni" pitchFamily="2" charset="-79"/>
                <a:cs typeface="Aharoni" pitchFamily="2" charset="-79"/>
              </a:rPr>
              <a:t> </a:t>
            </a:r>
            <a:r>
              <a:rPr lang="en-US" dirty="0" err="1" smtClean="0">
                <a:latin typeface="Aharoni" pitchFamily="2" charset="-79"/>
                <a:cs typeface="Aharoni" pitchFamily="2" charset="-79"/>
              </a:rPr>
              <a:t>Berkamar</a:t>
            </a:r>
            <a:endParaRPr lang="en-US" dirty="0">
              <a:latin typeface="Aharoni" pitchFamily="2" charset="-79"/>
              <a:cs typeface="Aharoni" pitchFamily="2" charset="-79"/>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1130981"/>
              </p:ext>
            </p:extLst>
          </p:nvPr>
        </p:nvGraphicFramePr>
        <p:xfrm>
          <a:off x="457200" y="1600200"/>
          <a:ext cx="7620000" cy="48006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06045409"/>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228929452"/>
              </p:ext>
            </p:extLst>
          </p:nvPr>
        </p:nvGraphicFramePr>
        <p:xfrm>
          <a:off x="698500" y="2247900"/>
          <a:ext cx="7747000" cy="3878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p:cNvSpPr>
            <a:spLocks noGrp="1"/>
          </p:cNvSpPr>
          <p:nvPr>
            <p:ph type="title"/>
          </p:nvPr>
        </p:nvSpPr>
        <p:spPr/>
        <p:txBody>
          <a:bodyPr/>
          <a:lstStyle/>
          <a:p>
            <a:pPr algn="l"/>
            <a:r>
              <a:rPr lang="en-US" dirty="0" smtClean="0">
                <a:latin typeface="Aharoni" pitchFamily="2" charset="-79"/>
                <a:cs typeface="Aharoni" pitchFamily="2" charset="-79"/>
              </a:rPr>
              <a:t>2. Tata </a:t>
            </a:r>
            <a:r>
              <a:rPr lang="en-US" dirty="0" err="1" smtClean="0">
                <a:latin typeface="Aharoni" pitchFamily="2" charset="-79"/>
                <a:cs typeface="Aharoni" pitchFamily="2" charset="-79"/>
              </a:rPr>
              <a:t>Ruang</a:t>
            </a:r>
            <a:r>
              <a:rPr lang="en-US" dirty="0" smtClean="0">
                <a:latin typeface="Aharoni" pitchFamily="2" charset="-79"/>
                <a:cs typeface="Aharoni" pitchFamily="2" charset="-79"/>
              </a:rPr>
              <a:t> Terbuka</a:t>
            </a:r>
            <a:endParaRPr lang="en-US" dirty="0">
              <a:latin typeface="Aharoni" pitchFamily="2" charset="-79"/>
              <a:cs typeface="Aharoni" pitchFamily="2" charset="-79"/>
            </a:endParaRPr>
          </a:p>
        </p:txBody>
      </p:sp>
    </p:spTree>
    <p:extLst>
      <p:ext uri="{BB962C8B-B14F-4D97-AF65-F5344CB8AC3E}">
        <p14:creationId xmlns:p14="http://schemas.microsoft.com/office/powerpoint/2010/main" val="22067389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extLst>
              <p:ext uri="{D42A27DB-BD31-4B8C-83A1-F6EECF244321}">
                <p14:modId xmlns:p14="http://schemas.microsoft.com/office/powerpoint/2010/main" val="1165972721"/>
              </p:ext>
            </p:extLst>
          </p:nvPr>
        </p:nvGraphicFramePr>
        <p:xfrm>
          <a:off x="698500" y="2247900"/>
          <a:ext cx="7747000" cy="38782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itle 2"/>
          <p:cNvSpPr>
            <a:spLocks noGrp="1"/>
          </p:cNvSpPr>
          <p:nvPr>
            <p:ph type="title"/>
          </p:nvPr>
        </p:nvSpPr>
        <p:spPr>
          <a:xfrm>
            <a:off x="688490" y="457200"/>
            <a:ext cx="8226910" cy="1219200"/>
          </a:xfrm>
        </p:spPr>
        <p:txBody>
          <a:bodyPr/>
          <a:lstStyle/>
          <a:p>
            <a:pPr algn="l"/>
            <a:r>
              <a:rPr lang="en-US" dirty="0" smtClean="0">
                <a:latin typeface="Aharoni" pitchFamily="2" charset="-79"/>
                <a:cs typeface="Aharoni" pitchFamily="2" charset="-79"/>
              </a:rPr>
              <a:t>3. Tata </a:t>
            </a:r>
            <a:r>
              <a:rPr lang="en-US" dirty="0" err="1" smtClean="0">
                <a:latin typeface="Aharoni" pitchFamily="2" charset="-79"/>
                <a:cs typeface="Aharoni" pitchFamily="2" charset="-79"/>
              </a:rPr>
              <a:t>Ruang</a:t>
            </a:r>
            <a:r>
              <a:rPr lang="en-US" dirty="0" smtClean="0">
                <a:latin typeface="Aharoni" pitchFamily="2" charset="-79"/>
                <a:cs typeface="Aharoni" pitchFamily="2" charset="-79"/>
              </a:rPr>
              <a:t> Panorama</a:t>
            </a:r>
            <a:endParaRPr lang="en-US" dirty="0">
              <a:latin typeface="Aharoni" pitchFamily="2" charset="-79"/>
              <a:cs typeface="Aharoni" pitchFamily="2" charset="-79"/>
            </a:endParaRPr>
          </a:p>
        </p:txBody>
      </p:sp>
    </p:spTree>
    <p:extLst>
      <p:ext uri="{BB962C8B-B14F-4D97-AF65-F5344CB8AC3E}">
        <p14:creationId xmlns:p14="http://schemas.microsoft.com/office/powerpoint/2010/main" val="3013697326"/>
      </p:ext>
    </p:extLst>
  </p:cSld>
  <p:clrMapOvr>
    <a:masterClrMapping/>
  </p:clrMapOvr>
  <mc:AlternateContent xmlns:mc="http://schemas.openxmlformats.org/markup-compatibility/2006">
    <mc:Choice xmlns:p14="http://schemas.microsoft.com/office/powerpoint/2010/main" Requires="p14">
      <p:transition spd="slow" p14:dur="1500">
        <p14:window dir="vert"/>
      </p:transition>
    </mc:Choice>
    <mc:Fallback>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l"/>
            <a:r>
              <a:rPr lang="en-US" dirty="0" smtClean="0"/>
              <a:t>B. </a:t>
            </a:r>
            <a:r>
              <a:rPr lang="en-US" dirty="0" err="1" smtClean="0"/>
              <a:t>Penyusunan</a:t>
            </a:r>
            <a:r>
              <a:rPr lang="en-US" dirty="0" smtClean="0"/>
              <a:t> </a:t>
            </a:r>
            <a:r>
              <a:rPr lang="en-US" dirty="0" err="1" smtClean="0"/>
              <a:t>Perabotan</a:t>
            </a:r>
            <a:r>
              <a:rPr lang="en-US" dirty="0" smtClean="0"/>
              <a:t> </a:t>
            </a:r>
            <a:endParaRPr lang="en-US" dirty="0"/>
          </a:p>
        </p:txBody>
      </p:sp>
      <p:sp>
        <p:nvSpPr>
          <p:cNvPr id="2" name="Content Placeholder 1"/>
          <p:cNvSpPr>
            <a:spLocks noGrp="1"/>
          </p:cNvSpPr>
          <p:nvPr>
            <p:ph sz="quarter" idx="1"/>
          </p:nvPr>
        </p:nvSpPr>
        <p:spPr/>
        <p:txBody>
          <a:bodyPr>
            <a:normAutofit fontScale="92500" lnSpcReduction="20000"/>
          </a:bodyPr>
          <a:lstStyle/>
          <a:p>
            <a:pPr marL="514350" indent="-514350">
              <a:buAutoNum type="arabicPeriod"/>
            </a:pPr>
            <a:r>
              <a:rPr lang="en-US" dirty="0" err="1" smtClean="0"/>
              <a:t>Perabot</a:t>
            </a:r>
            <a:r>
              <a:rPr lang="en-US" dirty="0" smtClean="0"/>
              <a:t> Kantor</a:t>
            </a:r>
          </a:p>
          <a:p>
            <a:pPr marL="0" indent="0">
              <a:buNone/>
            </a:pPr>
            <a:r>
              <a:rPr lang="en-US" dirty="0" err="1" smtClean="0"/>
              <a:t>Meliputi</a:t>
            </a:r>
            <a:r>
              <a:rPr lang="en-US" dirty="0" smtClean="0"/>
              <a:t> : </a:t>
            </a:r>
            <a:r>
              <a:rPr lang="id-ID" dirty="0"/>
              <a:t>meja tulis, kursi, rak, lemari, serta perabot lainnya</a:t>
            </a:r>
            <a:r>
              <a:rPr lang="id-ID" dirty="0" smtClean="0"/>
              <a:t>.</a:t>
            </a:r>
            <a:endParaRPr lang="en-US" dirty="0" smtClean="0"/>
          </a:p>
          <a:p>
            <a:pPr marL="0" indent="0">
              <a:buNone/>
            </a:pPr>
            <a:r>
              <a:rPr lang="id-ID" dirty="0"/>
              <a:t>Menurut Moekijat (1997:131),  faktor-faktor yang pelu diperhatikan dalam memilih perabotan kantor yakni : </a:t>
            </a:r>
            <a:endParaRPr lang="en-US" dirty="0"/>
          </a:p>
          <a:p>
            <a:pPr lvl="0"/>
            <a:r>
              <a:rPr lang="id-ID" dirty="0"/>
              <a:t>Harus menghemat ruang lantai </a:t>
            </a:r>
            <a:endParaRPr lang="en-US" dirty="0"/>
          </a:p>
          <a:p>
            <a:pPr lvl="0"/>
            <a:r>
              <a:rPr lang="id-ID" dirty="0"/>
              <a:t>Tinggi meja dan kursi harus sepadan. </a:t>
            </a:r>
            <a:endParaRPr lang="en-US" dirty="0"/>
          </a:p>
          <a:p>
            <a:pPr lvl="0"/>
            <a:r>
              <a:rPr lang="id-ID" dirty="0"/>
              <a:t>Tidak begitu berat, agar mudah dipindah-pindahkan. </a:t>
            </a:r>
            <a:endParaRPr lang="en-US" dirty="0"/>
          </a:p>
          <a:p>
            <a:pPr lvl="0"/>
            <a:r>
              <a:rPr lang="id-ID" dirty="0"/>
              <a:t>Harus ada ruangan yang cukup dibawah untuk memberihkan. </a:t>
            </a:r>
            <a:endParaRPr lang="en-US" dirty="0"/>
          </a:p>
          <a:p>
            <a:r>
              <a:rPr lang="id-ID" dirty="0"/>
              <a:t>Fungsinya harus berhubungan dengan pekerjaan yang akan dilakukan. </a:t>
            </a:r>
            <a:endParaRPr lang="en-US" dirty="0"/>
          </a:p>
        </p:txBody>
      </p:sp>
    </p:spTree>
    <p:extLst>
      <p:ext uri="{BB962C8B-B14F-4D97-AF65-F5344CB8AC3E}">
        <p14:creationId xmlns:p14="http://schemas.microsoft.com/office/powerpoint/2010/main" val="3575554903"/>
      </p:ext>
    </p:extLst>
  </p:cSld>
  <p:clrMapOvr>
    <a:masterClrMapping/>
  </p:clrMapOvr>
  <p:transition spd="slow">
    <p:wip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1752" y="1371600"/>
            <a:ext cx="8503920" cy="4267200"/>
          </a:xfrm>
        </p:spPr>
        <p:txBody>
          <a:bodyPr/>
          <a:lstStyle/>
          <a:p>
            <a:pPr lvl="0"/>
            <a:r>
              <a:rPr lang="id-ID" dirty="0"/>
              <a:t>Keawetan, perkakas dari logam adalah lebih awet ketimbang perkakas dari kayu. </a:t>
            </a:r>
            <a:endParaRPr lang="en-US" dirty="0"/>
          </a:p>
          <a:p>
            <a:pPr lvl="0"/>
            <a:r>
              <a:rPr lang="id-ID" dirty="0"/>
              <a:t>Resiko kebakaran, perabotan dari logam lebih  baik ketinbang perabot dari kayu terhadap bahaya kebakaran. </a:t>
            </a:r>
            <a:endParaRPr lang="en-US" dirty="0"/>
          </a:p>
          <a:p>
            <a:endParaRPr lang="en-US" dirty="0"/>
          </a:p>
        </p:txBody>
      </p:sp>
    </p:spTree>
    <p:extLst>
      <p:ext uri="{BB962C8B-B14F-4D97-AF65-F5344CB8AC3E}">
        <p14:creationId xmlns:p14="http://schemas.microsoft.com/office/powerpoint/2010/main" val="1492379726"/>
      </p:ext>
    </p:extLst>
  </p:cSld>
  <p:clrMapOvr>
    <a:masterClrMapping/>
  </p:clrMapOvr>
  <p:transition spd="slow">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err="1" smtClean="0"/>
              <a:t>Persyaratan</a:t>
            </a:r>
            <a:r>
              <a:rPr lang="en-US" dirty="0" smtClean="0"/>
              <a:t> </a:t>
            </a:r>
            <a:r>
              <a:rPr lang="en-US" dirty="0" err="1" smtClean="0"/>
              <a:t>pengadaan</a:t>
            </a:r>
            <a:r>
              <a:rPr lang="en-US" dirty="0" smtClean="0"/>
              <a:t> </a:t>
            </a:r>
            <a:r>
              <a:rPr lang="en-US" dirty="0" err="1" smtClean="0"/>
              <a:t>meja</a:t>
            </a:r>
            <a:r>
              <a:rPr lang="en-US" dirty="0" smtClean="0"/>
              <a:t> </a:t>
            </a:r>
            <a:r>
              <a:rPr lang="en-US" dirty="0" err="1" smtClean="0"/>
              <a:t>tulis</a:t>
            </a:r>
            <a:r>
              <a:rPr lang="en-US" dirty="0" smtClean="0"/>
              <a:t> </a:t>
            </a:r>
            <a:r>
              <a:rPr lang="en-US" dirty="0" err="1" smtClean="0"/>
              <a:t>kantor</a:t>
            </a:r>
            <a:endParaRPr lang="en-US" dirty="0"/>
          </a:p>
        </p:txBody>
      </p:sp>
      <p:sp>
        <p:nvSpPr>
          <p:cNvPr id="3" name="Content Placeholder 2"/>
          <p:cNvSpPr>
            <a:spLocks noGrp="1"/>
          </p:cNvSpPr>
          <p:nvPr>
            <p:ph idx="1"/>
          </p:nvPr>
        </p:nvSpPr>
        <p:spPr/>
        <p:txBody>
          <a:bodyPr/>
          <a:lstStyle/>
          <a:p>
            <a:r>
              <a:rPr lang="id-ID" dirty="0"/>
              <a:t>Mulai permukaan sampai ke lantai tidak seluruhya tertutup. Bagian bawahnya mempunyai kaki-kaki yang cukup </a:t>
            </a:r>
            <a:r>
              <a:rPr lang="id-ID" dirty="0" smtClean="0"/>
              <a:t>terbuka</a:t>
            </a:r>
            <a:r>
              <a:rPr lang="en-US" dirty="0" smtClean="0"/>
              <a:t>.</a:t>
            </a:r>
          </a:p>
          <a:p>
            <a:r>
              <a:rPr lang="id-ID" dirty="0"/>
              <a:t>Permukaan meja tidak perlu berkilauan sehingga menyilaukan mata pegawai yang memakainya. Permukaan meja juga tidak boleh berwarna hitam atau gelap, sebaiknya diberikan warna yang muda atau terang. </a:t>
            </a:r>
            <a:endParaRPr lang="en-US" dirty="0" smtClean="0"/>
          </a:p>
          <a:p>
            <a:r>
              <a:rPr lang="id-ID" dirty="0"/>
              <a:t>Luas meja tidak perlu terlampau berlebihan. </a:t>
            </a:r>
            <a:endParaRPr lang="en-US" dirty="0"/>
          </a:p>
        </p:txBody>
      </p:sp>
    </p:spTree>
    <p:extLst>
      <p:ext uri="{BB962C8B-B14F-4D97-AF65-F5344CB8AC3E}">
        <p14:creationId xmlns:p14="http://schemas.microsoft.com/office/powerpoint/2010/main" val="4197546743"/>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err="1" smtClean="0"/>
              <a:t>Persyaratan</a:t>
            </a:r>
            <a:r>
              <a:rPr lang="en-US" dirty="0" smtClean="0"/>
              <a:t> </a:t>
            </a:r>
            <a:r>
              <a:rPr lang="en-US" dirty="0" err="1" smtClean="0"/>
              <a:t>pengadaan</a:t>
            </a:r>
            <a:r>
              <a:rPr lang="en-US" dirty="0" smtClean="0"/>
              <a:t> </a:t>
            </a:r>
            <a:r>
              <a:rPr lang="en-US" dirty="0" err="1" smtClean="0"/>
              <a:t>kursi</a:t>
            </a:r>
            <a:r>
              <a:rPr lang="en-US" dirty="0" smtClean="0"/>
              <a:t> </a:t>
            </a:r>
            <a:r>
              <a:rPr lang="en-US" dirty="0" err="1" smtClean="0"/>
              <a:t>kantor</a:t>
            </a:r>
            <a:endParaRPr lang="en-US" dirty="0"/>
          </a:p>
        </p:txBody>
      </p:sp>
      <p:sp>
        <p:nvSpPr>
          <p:cNvPr id="3" name="Content Placeholder 2"/>
          <p:cNvSpPr>
            <a:spLocks noGrp="1"/>
          </p:cNvSpPr>
          <p:nvPr>
            <p:ph idx="1"/>
          </p:nvPr>
        </p:nvSpPr>
        <p:spPr/>
        <p:txBody>
          <a:bodyPr>
            <a:normAutofit fontScale="92500" lnSpcReduction="20000"/>
          </a:bodyPr>
          <a:lstStyle/>
          <a:p>
            <a:pPr lvl="0"/>
            <a:r>
              <a:rPr lang="id-ID" dirty="0"/>
              <a:t>Kursi dapat diatur tinggi rendahnya sehingga cocock bagi pemakai. </a:t>
            </a:r>
            <a:endParaRPr lang="en-US" dirty="0"/>
          </a:p>
          <a:p>
            <a:pPr lvl="0"/>
            <a:r>
              <a:rPr lang="id-ID" dirty="0"/>
              <a:t>Kursi harus kokoh, sebaiknya kerangka terbuat dari baja. </a:t>
            </a:r>
            <a:endParaRPr lang="en-US" dirty="0"/>
          </a:p>
          <a:p>
            <a:pPr lvl="0"/>
            <a:r>
              <a:rPr lang="id-ID" dirty="0"/>
              <a:t>Kursi sebaiknya disesuaikan dengan bentuk badan orang, yaitu bagian yang diduduki menyerupai sadel sehingga berat badan terbagi merata dan pegawai yang duduk merasa enak. Tapi tempat duduk  hendaknya berbentuk bulat. </a:t>
            </a:r>
            <a:endParaRPr lang="en-US" dirty="0"/>
          </a:p>
          <a:p>
            <a:pPr lvl="0"/>
            <a:r>
              <a:rPr lang="id-ID" dirty="0"/>
              <a:t>Kursi harus mempunyai penyangga belakang, sehingga dapat menunjang punggung pemakainya. </a:t>
            </a:r>
            <a:endParaRPr lang="en-US" dirty="0"/>
          </a:p>
          <a:p>
            <a:endParaRPr lang="en-US" dirty="0"/>
          </a:p>
        </p:txBody>
      </p:sp>
    </p:spTree>
    <p:extLst>
      <p:ext uri="{BB962C8B-B14F-4D97-AF65-F5344CB8AC3E}">
        <p14:creationId xmlns:p14="http://schemas.microsoft.com/office/powerpoint/2010/main" val="1020993574"/>
      </p:ext>
    </p:extLst>
  </p:cSld>
  <p:clrMapOvr>
    <a:masterClrMapping/>
  </p:clrMapOvr>
  <p:transition spd="slow">
    <p:push dir="u"/>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20040"/>
            <a:ext cx="7239000" cy="899160"/>
          </a:xfrm>
        </p:spPr>
        <p:txBody>
          <a:bodyPr/>
          <a:lstStyle/>
          <a:p>
            <a:r>
              <a:rPr lang="en-US" dirty="0" smtClean="0"/>
              <a:t>2. </a:t>
            </a:r>
            <a:r>
              <a:rPr lang="en-US" dirty="0" err="1" smtClean="0"/>
              <a:t>Mesin-mesin</a:t>
            </a:r>
            <a:r>
              <a:rPr lang="en-US" dirty="0" smtClean="0"/>
              <a:t> </a:t>
            </a:r>
            <a:r>
              <a:rPr lang="en-US" dirty="0" err="1" smtClean="0"/>
              <a:t>kantor</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dirty="0" err="1" smtClean="0"/>
              <a:t>Meliputi</a:t>
            </a:r>
            <a:r>
              <a:rPr lang="en-US" dirty="0" smtClean="0"/>
              <a:t> : </a:t>
            </a:r>
            <a:r>
              <a:rPr lang="id-ID" dirty="0"/>
              <a:t>mesin ketik, komputer, stempel tanggal, mesin label, printer, mesin fax, mesin fotocopy unit ,intertelekomunikasi, alat pemotong kertas, dan lain-lain</a:t>
            </a:r>
            <a:r>
              <a:rPr lang="id-ID" dirty="0" smtClean="0"/>
              <a:t>.</a:t>
            </a:r>
            <a:endParaRPr lang="en-US" dirty="0" smtClean="0"/>
          </a:p>
          <a:p>
            <a:pPr marL="0" indent="0">
              <a:buNone/>
            </a:pPr>
            <a:r>
              <a:rPr lang="id-ID" dirty="0"/>
              <a:t>Menurut moekijat,  (Susilo 2000: 47)  dalam memilih mesin-mesin kantor perlu memperhatikan hal-hal berikut, antara lain : </a:t>
            </a:r>
            <a:endParaRPr lang="en-US" dirty="0"/>
          </a:p>
          <a:p>
            <a:pPr lvl="0"/>
            <a:r>
              <a:rPr lang="id-ID" dirty="0"/>
              <a:t>Mesin yang dipakai harus benar-benar diperlukan. </a:t>
            </a:r>
            <a:endParaRPr lang="en-US" dirty="0"/>
          </a:p>
          <a:p>
            <a:pPr lvl="0"/>
            <a:r>
              <a:rPr lang="id-ID" dirty="0"/>
              <a:t>Jenis mesin hendaknya praktis. </a:t>
            </a:r>
            <a:endParaRPr lang="en-US" dirty="0"/>
          </a:p>
          <a:p>
            <a:pPr lvl="0"/>
            <a:r>
              <a:rPr lang="id-ID" dirty="0"/>
              <a:t>Mesin tersebut harus dapat mengurangi biaya pelaksanaan pekerjaan. </a:t>
            </a:r>
            <a:endParaRPr lang="en-US" dirty="0"/>
          </a:p>
          <a:p>
            <a:pPr lvl="0"/>
            <a:r>
              <a:rPr lang="id-ID" dirty="0"/>
              <a:t>Mesin dapat mempercepat pelaksanaan pekerjaan. </a:t>
            </a:r>
            <a:endParaRPr lang="en-US" dirty="0"/>
          </a:p>
          <a:p>
            <a:pPr marL="0" indent="0">
              <a:buNone/>
            </a:pPr>
            <a:endParaRPr lang="en-US" dirty="0"/>
          </a:p>
        </p:txBody>
      </p:sp>
    </p:spTree>
    <p:extLst>
      <p:ext uri="{BB962C8B-B14F-4D97-AF65-F5344CB8AC3E}">
        <p14:creationId xmlns:p14="http://schemas.microsoft.com/office/powerpoint/2010/main" val="865320720"/>
      </p:ext>
    </p:extLst>
  </p:cSld>
  <p:clrMapOvr>
    <a:masterClrMapping/>
  </p:clrMapOvr>
  <mc:AlternateContent xmlns:mc="http://schemas.openxmlformats.org/markup-compatibility/2006">
    <mc:Choice xmlns:p14="http://schemas.microsoft.com/office/powerpoint/2010/main" Requires="p14">
      <p:transition spd="slow" p14:dur="3000">
        <p14:shred/>
      </p:transition>
    </mc:Choice>
    <mc:Fallback>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66800"/>
            <a:ext cx="7239000" cy="4648200"/>
          </a:xfrm>
        </p:spPr>
        <p:txBody>
          <a:bodyPr/>
          <a:lstStyle/>
          <a:p>
            <a:pPr lvl="0"/>
            <a:r>
              <a:rPr lang="id-ID" dirty="0"/>
              <a:t>Mutu mesin harus benar-benar baik. </a:t>
            </a:r>
            <a:endParaRPr lang="en-US" dirty="0"/>
          </a:p>
          <a:p>
            <a:pPr lvl="0"/>
            <a:r>
              <a:rPr lang="id-ID" dirty="0"/>
              <a:t>Mesin harus dapat mengurangi kesulitan pekerjaan. </a:t>
            </a:r>
            <a:endParaRPr lang="en-US" dirty="0"/>
          </a:p>
          <a:p>
            <a:pPr lvl="0"/>
            <a:r>
              <a:rPr lang="id-ID" dirty="0"/>
              <a:t>Mesin dapat digunakan untuk bermacam-macam pekerjaan. </a:t>
            </a:r>
            <a:endParaRPr lang="en-US" dirty="0"/>
          </a:p>
          <a:p>
            <a:pPr lvl="0"/>
            <a:r>
              <a:rPr lang="id-ID" dirty="0"/>
              <a:t>Pemeliharaan dapat dilakukan dengan mudah. </a:t>
            </a:r>
            <a:endParaRPr lang="en-US" dirty="0"/>
          </a:p>
          <a:p>
            <a:pPr lvl="0"/>
            <a:r>
              <a:rPr lang="id-ID" dirty="0"/>
              <a:t>Pelatihan untuk menggunakan mesin tersebut dapat dilaksanakan dengan mudah.</a:t>
            </a:r>
            <a:endParaRPr lang="en-US" dirty="0"/>
          </a:p>
          <a:p>
            <a:endParaRPr lang="en-US" dirty="0"/>
          </a:p>
        </p:txBody>
      </p:sp>
    </p:spTree>
    <p:extLst>
      <p:ext uri="{BB962C8B-B14F-4D97-AF65-F5344CB8AC3E}">
        <p14:creationId xmlns:p14="http://schemas.microsoft.com/office/powerpoint/2010/main" val="3214116583"/>
      </p:ext>
    </p:extLst>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latin typeface="Aharoni" pitchFamily="2" charset="-79"/>
                <a:cs typeface="Aharoni" pitchFamily="2" charset="-79"/>
              </a:rPr>
              <a:t>Fungsi-fungsi</a:t>
            </a:r>
            <a:r>
              <a:rPr lang="en-US" dirty="0" smtClean="0">
                <a:latin typeface="Aharoni" pitchFamily="2" charset="-79"/>
                <a:cs typeface="Aharoni" pitchFamily="2" charset="-79"/>
              </a:rPr>
              <a:t> </a:t>
            </a:r>
            <a:r>
              <a:rPr lang="en-US" dirty="0" err="1" smtClean="0">
                <a:latin typeface="Aharoni" pitchFamily="2" charset="-79"/>
                <a:cs typeface="Aharoni" pitchFamily="2" charset="-79"/>
              </a:rPr>
              <a:t>mesin</a:t>
            </a:r>
            <a:r>
              <a:rPr lang="en-US" dirty="0" smtClean="0">
                <a:latin typeface="Aharoni" pitchFamily="2" charset="-79"/>
                <a:cs typeface="Aharoni" pitchFamily="2" charset="-79"/>
              </a:rPr>
              <a:t> </a:t>
            </a:r>
            <a:r>
              <a:rPr lang="en-US" dirty="0" err="1" smtClean="0">
                <a:latin typeface="Aharoni" pitchFamily="2" charset="-79"/>
                <a:cs typeface="Aharoni" pitchFamily="2" charset="-79"/>
              </a:rPr>
              <a:t>kantor</a:t>
            </a:r>
            <a:endParaRPr lang="en-US" dirty="0">
              <a:latin typeface="Aharoni" pitchFamily="2" charset="-79"/>
              <a:cs typeface="Aharoni" pitchFamily="2" charset="-79"/>
            </a:endParaRPr>
          </a:p>
        </p:txBody>
      </p:sp>
      <p:sp>
        <p:nvSpPr>
          <p:cNvPr id="3" name="Content Placeholder 2"/>
          <p:cNvSpPr>
            <a:spLocks noGrp="1"/>
          </p:cNvSpPr>
          <p:nvPr>
            <p:ph idx="1"/>
          </p:nvPr>
        </p:nvSpPr>
        <p:spPr/>
        <p:txBody>
          <a:bodyPr>
            <a:normAutofit fontScale="92500" lnSpcReduction="20000"/>
          </a:bodyPr>
          <a:lstStyle/>
          <a:p>
            <a:pPr lvl="0"/>
            <a:r>
              <a:rPr lang="id-ID" dirty="0">
                <a:latin typeface="Andalus" pitchFamily="18" charset="-78"/>
                <a:cs typeface="Andalus" pitchFamily="18" charset="-78"/>
              </a:rPr>
              <a:t>Kemudahan dalam penyelesaian pekerjaan. </a:t>
            </a:r>
            <a:endParaRPr lang="en-US" dirty="0">
              <a:latin typeface="Andalus" pitchFamily="18" charset="-78"/>
              <a:cs typeface="Andalus" pitchFamily="18" charset="-78"/>
            </a:endParaRPr>
          </a:p>
          <a:p>
            <a:pPr lvl="0"/>
            <a:r>
              <a:rPr lang="id-ID" dirty="0">
                <a:latin typeface="Andalus" pitchFamily="18" charset="-78"/>
                <a:cs typeface="Andalus" pitchFamily="18" charset="-78"/>
              </a:rPr>
              <a:t>Kebutuhan pegawai secara perseorangan. </a:t>
            </a:r>
            <a:endParaRPr lang="en-US" dirty="0">
              <a:latin typeface="Andalus" pitchFamily="18" charset="-78"/>
              <a:cs typeface="Andalus" pitchFamily="18" charset="-78"/>
            </a:endParaRPr>
          </a:p>
          <a:p>
            <a:pPr lvl="0"/>
            <a:r>
              <a:rPr lang="id-ID" dirty="0">
                <a:latin typeface="Andalus" pitchFamily="18" charset="-78"/>
                <a:cs typeface="Andalus" pitchFamily="18" charset="-78"/>
              </a:rPr>
              <a:t>Penghematan jumlah dan nilai waktu seluruhnya. </a:t>
            </a:r>
            <a:endParaRPr lang="en-US" dirty="0">
              <a:latin typeface="Andalus" pitchFamily="18" charset="-78"/>
              <a:cs typeface="Andalus" pitchFamily="18" charset="-78"/>
            </a:endParaRPr>
          </a:p>
          <a:p>
            <a:pPr lvl="0"/>
            <a:r>
              <a:rPr lang="id-ID" dirty="0">
                <a:latin typeface="Andalus" pitchFamily="18" charset="-78"/>
                <a:cs typeface="Andalus" pitchFamily="18" charset="-78"/>
              </a:rPr>
              <a:t>Fleksibilitas penggunaanya. </a:t>
            </a:r>
            <a:endParaRPr lang="en-US" dirty="0">
              <a:latin typeface="Andalus" pitchFamily="18" charset="-78"/>
              <a:cs typeface="Andalus" pitchFamily="18" charset="-78"/>
            </a:endParaRPr>
          </a:p>
          <a:p>
            <a:pPr lvl="0"/>
            <a:r>
              <a:rPr lang="id-ID" dirty="0">
                <a:latin typeface="Andalus" pitchFamily="18" charset="-78"/>
                <a:cs typeface="Andalus" pitchFamily="18" charset="-78"/>
              </a:rPr>
              <a:t>Harga dan penanaman modal. </a:t>
            </a:r>
            <a:endParaRPr lang="en-US" dirty="0">
              <a:latin typeface="Andalus" pitchFamily="18" charset="-78"/>
              <a:cs typeface="Andalus" pitchFamily="18" charset="-78"/>
            </a:endParaRPr>
          </a:p>
          <a:p>
            <a:pPr lvl="0"/>
            <a:r>
              <a:rPr lang="id-ID" dirty="0">
                <a:latin typeface="Andalus" pitchFamily="18" charset="-78"/>
                <a:cs typeface="Andalus" pitchFamily="18" charset="-78"/>
              </a:rPr>
              <a:t>Kemampuan dalam penggunaannya. </a:t>
            </a:r>
            <a:endParaRPr lang="en-US" dirty="0">
              <a:latin typeface="Andalus" pitchFamily="18" charset="-78"/>
              <a:cs typeface="Andalus" pitchFamily="18" charset="-78"/>
            </a:endParaRPr>
          </a:p>
          <a:p>
            <a:pPr lvl="0"/>
            <a:r>
              <a:rPr lang="id-ID" dirty="0">
                <a:latin typeface="Andalus" pitchFamily="18" charset="-78"/>
                <a:cs typeface="Andalus" pitchFamily="18" charset="-78"/>
              </a:rPr>
              <a:t>Nilai keindahan.</a:t>
            </a:r>
            <a:endParaRPr lang="en-US" dirty="0">
              <a:latin typeface="Andalus" pitchFamily="18" charset="-78"/>
              <a:cs typeface="Andalus" pitchFamily="18" charset="-78"/>
            </a:endParaRPr>
          </a:p>
          <a:p>
            <a:pPr lvl="0"/>
            <a:r>
              <a:rPr lang="id-ID" dirty="0">
                <a:latin typeface="Andalus" pitchFamily="18" charset="-78"/>
                <a:cs typeface="Andalus" pitchFamily="18" charset="-78"/>
              </a:rPr>
              <a:t>Pilihan pegawai. </a:t>
            </a:r>
            <a:endParaRPr lang="en-US" dirty="0">
              <a:latin typeface="Andalus" pitchFamily="18" charset="-78"/>
              <a:cs typeface="Andalus" pitchFamily="18" charset="-78"/>
            </a:endParaRPr>
          </a:p>
          <a:p>
            <a:pPr lvl="0"/>
            <a:r>
              <a:rPr lang="id-ID" dirty="0">
                <a:latin typeface="Andalus" pitchFamily="18" charset="-78"/>
                <a:cs typeface="Andalus" pitchFamily="18" charset="-78"/>
              </a:rPr>
              <a:t>Berpengaruh terhadap syarat-syarat pegawai. </a:t>
            </a:r>
            <a:endParaRPr lang="en-US" dirty="0">
              <a:latin typeface="Andalus" pitchFamily="18" charset="-78"/>
              <a:cs typeface="Andalus" pitchFamily="18" charset="-78"/>
            </a:endParaRPr>
          </a:p>
          <a:p>
            <a:endParaRPr lang="en-US" dirty="0"/>
          </a:p>
        </p:txBody>
      </p:sp>
    </p:spTree>
    <p:extLst>
      <p:ext uri="{BB962C8B-B14F-4D97-AF65-F5344CB8AC3E}">
        <p14:creationId xmlns:p14="http://schemas.microsoft.com/office/powerpoint/2010/main" val="1235087161"/>
      </p:ext>
    </p:extLst>
  </p:cSld>
  <p:clrMapOvr>
    <a:masterClrMapping/>
  </p:clrMapOvr>
  <mc:AlternateContent xmlns:mc="http://schemas.openxmlformats.org/markup-compatibility/2006">
    <mc:Choice xmlns:p14="http://schemas.microsoft.com/office/powerpoint/2010/main" Requires="p14">
      <p:transition spd="slow" p14:dur="1400">
        <p14:doors dir="vert"/>
      </p:transition>
    </mc:Choice>
    <mc:Fallback>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0"/>
            <a:ext cx="8001000" cy="1295400"/>
          </a:xfrm>
        </p:spPr>
        <p:txBody>
          <a:bodyPr/>
          <a:lstStyle/>
          <a:p>
            <a:pPr algn="l"/>
            <a:r>
              <a:rPr lang="en-US" sz="4000" dirty="0" smtClean="0"/>
              <a:t>c. </a:t>
            </a:r>
            <a:r>
              <a:rPr lang="en-US" sz="4000" dirty="0" err="1" smtClean="0"/>
              <a:t>Persyaratan</a:t>
            </a:r>
            <a:r>
              <a:rPr lang="en-US" sz="4000" dirty="0" smtClean="0"/>
              <a:t> </a:t>
            </a:r>
            <a:r>
              <a:rPr lang="en-US" sz="4000" dirty="0" err="1"/>
              <a:t>L</a:t>
            </a:r>
            <a:r>
              <a:rPr lang="en-US" sz="4000" dirty="0" err="1" smtClean="0"/>
              <a:t>ingkungan</a:t>
            </a:r>
            <a:r>
              <a:rPr lang="en-US" sz="4000" dirty="0" smtClean="0"/>
              <a:t> </a:t>
            </a:r>
            <a:r>
              <a:rPr lang="en-US" sz="4000" dirty="0" err="1" smtClean="0"/>
              <a:t>Fisik</a:t>
            </a:r>
            <a:endParaRPr lang="en-US" sz="4000" dirty="0"/>
          </a:p>
        </p:txBody>
      </p:sp>
      <p:sp>
        <p:nvSpPr>
          <p:cNvPr id="3" name="Content Placeholder 2"/>
          <p:cNvSpPr>
            <a:spLocks noGrp="1"/>
          </p:cNvSpPr>
          <p:nvPr>
            <p:ph idx="1"/>
          </p:nvPr>
        </p:nvSpPr>
        <p:spPr/>
        <p:txBody>
          <a:bodyPr/>
          <a:lstStyle/>
          <a:p>
            <a:pPr marL="0" indent="0">
              <a:buNone/>
            </a:pPr>
            <a:r>
              <a:rPr lang="id-ID" dirty="0"/>
              <a:t>Adapun syarat-syarat pendirian kantor adalah sebagai berikut : </a:t>
            </a:r>
            <a:endParaRPr lang="en-US" dirty="0"/>
          </a:p>
          <a:p>
            <a:pPr marL="0" indent="0">
              <a:buNone/>
            </a:pPr>
            <a:r>
              <a:rPr lang="id-ID" dirty="0"/>
              <a:t>1.  Letak </a:t>
            </a:r>
            <a:endParaRPr lang="en-US" dirty="0"/>
          </a:p>
          <a:p>
            <a:pPr marL="0" indent="0">
              <a:buNone/>
            </a:pPr>
            <a:r>
              <a:rPr lang="id-ID" dirty="0"/>
              <a:t>Dalam mendirikan kantor harus dekat dengan pengangkutan, fasilitas-fasilitas bank, kantorpos, rumah makan dan konsumen.  </a:t>
            </a:r>
            <a:endParaRPr lang="en-US" dirty="0"/>
          </a:p>
          <a:p>
            <a:pPr marL="0" indent="0">
              <a:buNone/>
            </a:pPr>
            <a:r>
              <a:rPr lang="id-ID" dirty="0"/>
              <a:t>2.  Kepatutan  </a:t>
            </a:r>
            <a:endParaRPr lang="en-US" dirty="0"/>
          </a:p>
          <a:p>
            <a:pPr marL="0" indent="0">
              <a:buNone/>
            </a:pPr>
            <a:r>
              <a:rPr lang="id-ID" dirty="0"/>
              <a:t>Ukuran luas atau besarnya gedung kantor dan lahanya cukup luas. Sehingga dapat menempung para pekerja dan perabotan kantor dengan baik. </a:t>
            </a:r>
            <a:endParaRPr lang="en-US" dirty="0"/>
          </a:p>
          <a:p>
            <a:pPr marL="0" indent="0">
              <a:buNone/>
            </a:pPr>
            <a:endParaRPr lang="en-US" dirty="0"/>
          </a:p>
        </p:txBody>
      </p:sp>
    </p:spTree>
    <p:extLst>
      <p:ext uri="{BB962C8B-B14F-4D97-AF65-F5344CB8AC3E}">
        <p14:creationId xmlns:p14="http://schemas.microsoft.com/office/powerpoint/2010/main" val="232877009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09600" y="1981200"/>
            <a:ext cx="8077200" cy="3810000"/>
          </a:xfrm>
        </p:spPr>
        <p:txBody>
          <a:bodyPr/>
          <a:lstStyle/>
          <a:p>
            <a:pPr marL="0" indent="0">
              <a:buNone/>
            </a:pPr>
            <a:r>
              <a:rPr lang="en-US" dirty="0" smtClean="0">
                <a:solidFill>
                  <a:schemeClr val="tx1"/>
                </a:solidFill>
              </a:rPr>
              <a:t>3. </a:t>
            </a:r>
            <a:r>
              <a:rPr lang="id-ID" dirty="0" smtClean="0">
                <a:solidFill>
                  <a:schemeClr val="tx1"/>
                </a:solidFill>
              </a:rPr>
              <a:t>Pertimbangan-pertimbangan </a:t>
            </a:r>
            <a:r>
              <a:rPr lang="id-ID" dirty="0">
                <a:solidFill>
                  <a:schemeClr val="tx1"/>
                </a:solidFill>
              </a:rPr>
              <a:t>tentang biaya  </a:t>
            </a:r>
            <a:endParaRPr lang="en-US" dirty="0">
              <a:solidFill>
                <a:schemeClr val="tx1"/>
              </a:solidFill>
            </a:endParaRPr>
          </a:p>
          <a:p>
            <a:pPr marL="0" indent="0">
              <a:buNone/>
            </a:pPr>
            <a:r>
              <a:rPr lang="id-ID" dirty="0">
                <a:solidFill>
                  <a:schemeClr val="tx1"/>
                </a:solidFill>
              </a:rPr>
              <a:t>Untuk  mendirikan kantor perusahaan harus </a:t>
            </a:r>
            <a:r>
              <a:rPr lang="id-ID" dirty="0" smtClean="0">
                <a:solidFill>
                  <a:schemeClr val="tx1"/>
                </a:solidFill>
              </a:rPr>
              <a:t>memperhatikan </a:t>
            </a:r>
            <a:r>
              <a:rPr lang="id-ID" dirty="0">
                <a:solidFill>
                  <a:schemeClr val="tx1"/>
                </a:solidFill>
              </a:rPr>
              <a:t>soal biaya pemeliharaan, biaya penggantian-penggantian dari gedung lama. </a:t>
            </a:r>
            <a:endParaRPr lang="en-US" dirty="0">
              <a:solidFill>
                <a:schemeClr val="tx1"/>
              </a:solidFill>
            </a:endParaRPr>
          </a:p>
          <a:p>
            <a:pPr marL="0" indent="0">
              <a:buNone/>
            </a:pPr>
            <a:r>
              <a:rPr lang="id-ID" dirty="0">
                <a:solidFill>
                  <a:schemeClr val="tx1"/>
                </a:solidFill>
              </a:rPr>
              <a:t>4. Faktor-faktor fisik </a:t>
            </a:r>
            <a:endParaRPr lang="en-US" dirty="0">
              <a:solidFill>
                <a:schemeClr val="tx1"/>
              </a:solidFill>
            </a:endParaRPr>
          </a:p>
          <a:p>
            <a:pPr marL="0" indent="0">
              <a:buNone/>
            </a:pPr>
            <a:r>
              <a:rPr lang="id-ID" dirty="0">
                <a:solidFill>
                  <a:schemeClr val="tx1"/>
                </a:solidFill>
              </a:rPr>
              <a:t>Faktor-faktor fisik yang harus diperhatikan antara lain, penerangan, warna, musik, udara dan suara. </a:t>
            </a:r>
            <a:endParaRPr lang="en-US" dirty="0">
              <a:solidFill>
                <a:schemeClr val="tx1"/>
              </a:solidFill>
            </a:endParaRPr>
          </a:p>
          <a:p>
            <a:endParaRPr lang="en-US" dirty="0"/>
          </a:p>
        </p:txBody>
      </p:sp>
    </p:spTree>
    <p:extLst>
      <p:ext uri="{BB962C8B-B14F-4D97-AF65-F5344CB8AC3E}">
        <p14:creationId xmlns:p14="http://schemas.microsoft.com/office/powerpoint/2010/main" val="3186929068"/>
      </p:ext>
    </p:extLst>
  </p:cSld>
  <p:clrMapOvr>
    <a:masterClrMapping/>
  </p:clrMapOvr>
  <p:transition spd="slow">
    <p:push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718"/>
            <a:ext cx="8001000" cy="1371600"/>
          </a:xfrm>
        </p:spPr>
        <p:txBody>
          <a:bodyPr>
            <a:normAutofit/>
          </a:bodyPr>
          <a:lstStyle/>
          <a:p>
            <a:r>
              <a:rPr lang="id-ID" sz="2800" dirty="0"/>
              <a:t>Lingkungan fisik kantor yang harus diperhatikan antara lain : </a:t>
            </a:r>
            <a:endParaRPr lang="en-US" sz="2800" dirty="0"/>
          </a:p>
        </p:txBody>
      </p:sp>
      <p:sp>
        <p:nvSpPr>
          <p:cNvPr id="3" name="Content Placeholder 2"/>
          <p:cNvSpPr>
            <a:spLocks noGrp="1"/>
          </p:cNvSpPr>
          <p:nvPr>
            <p:ph idx="1"/>
          </p:nvPr>
        </p:nvSpPr>
        <p:spPr/>
        <p:txBody>
          <a:bodyPr/>
          <a:lstStyle/>
          <a:p>
            <a:pPr marL="457200" indent="-457200">
              <a:buAutoNum type="arabicPeriod"/>
            </a:pPr>
            <a:r>
              <a:rPr lang="id-ID" dirty="0" smtClean="0"/>
              <a:t>Penerangan</a:t>
            </a:r>
            <a:r>
              <a:rPr lang="id-ID" dirty="0"/>
              <a:t> </a:t>
            </a:r>
            <a:endParaRPr lang="en-US" dirty="0" smtClean="0"/>
          </a:p>
          <a:p>
            <a:pPr marL="342900" indent="-342900">
              <a:buFont typeface="Arial" pitchFamily="34" charset="0"/>
              <a:buChar char="•"/>
            </a:pPr>
            <a:r>
              <a:rPr lang="en-US" dirty="0" err="1" smtClean="0"/>
              <a:t>Penerangan</a:t>
            </a:r>
            <a:r>
              <a:rPr lang="en-US" dirty="0" smtClean="0"/>
              <a:t> </a:t>
            </a:r>
            <a:r>
              <a:rPr lang="en-US" dirty="0" err="1" smtClean="0"/>
              <a:t>langsung</a:t>
            </a:r>
            <a:endParaRPr lang="en-US" dirty="0" smtClean="0"/>
          </a:p>
          <a:p>
            <a:pPr marL="342900" indent="-342900">
              <a:buFont typeface="Arial" pitchFamily="34" charset="0"/>
              <a:buChar char="•"/>
            </a:pPr>
            <a:r>
              <a:rPr lang="en-US" dirty="0" err="1" smtClean="0"/>
              <a:t>Penerangan</a:t>
            </a:r>
            <a:r>
              <a:rPr lang="en-US" dirty="0" smtClean="0"/>
              <a:t> </a:t>
            </a:r>
            <a:r>
              <a:rPr lang="en-US" dirty="0" err="1" smtClean="0"/>
              <a:t>setengah</a:t>
            </a:r>
            <a:r>
              <a:rPr lang="en-US" dirty="0" smtClean="0"/>
              <a:t> </a:t>
            </a:r>
            <a:r>
              <a:rPr lang="en-US" dirty="0" err="1" smtClean="0"/>
              <a:t>langsung</a:t>
            </a:r>
            <a:endParaRPr lang="en-US" dirty="0" smtClean="0"/>
          </a:p>
          <a:p>
            <a:pPr marL="342900" indent="-342900">
              <a:buFont typeface="Arial" pitchFamily="34" charset="0"/>
              <a:buChar char="•"/>
            </a:pPr>
            <a:r>
              <a:rPr lang="en-US" dirty="0" err="1" smtClean="0"/>
              <a:t>Penerangan</a:t>
            </a:r>
            <a:r>
              <a:rPr lang="en-US" dirty="0" smtClean="0"/>
              <a:t> </a:t>
            </a:r>
            <a:r>
              <a:rPr lang="en-US" dirty="0" err="1" smtClean="0"/>
              <a:t>tidak</a:t>
            </a:r>
            <a:r>
              <a:rPr lang="en-US" dirty="0" smtClean="0"/>
              <a:t> </a:t>
            </a:r>
            <a:r>
              <a:rPr lang="en-US" dirty="0" err="1" smtClean="0"/>
              <a:t>langsung</a:t>
            </a:r>
            <a:endParaRPr lang="en-US" dirty="0" smtClean="0"/>
          </a:p>
          <a:p>
            <a:pPr marL="342900" indent="-342900">
              <a:buFont typeface="Arial" pitchFamily="34" charset="0"/>
              <a:buChar char="•"/>
            </a:pPr>
            <a:r>
              <a:rPr lang="en-US" dirty="0" err="1" smtClean="0"/>
              <a:t>Penerangan</a:t>
            </a:r>
            <a:r>
              <a:rPr lang="en-US" dirty="0" smtClean="0"/>
              <a:t> </a:t>
            </a:r>
            <a:r>
              <a:rPr lang="en-US" dirty="0" err="1" smtClean="0"/>
              <a:t>setengah</a:t>
            </a:r>
            <a:r>
              <a:rPr lang="en-US" dirty="0" smtClean="0"/>
              <a:t> </a:t>
            </a:r>
            <a:r>
              <a:rPr lang="en-US" dirty="0" err="1" smtClean="0"/>
              <a:t>tidak</a:t>
            </a:r>
            <a:r>
              <a:rPr lang="en-US" dirty="0" smtClean="0"/>
              <a:t> </a:t>
            </a:r>
            <a:r>
              <a:rPr lang="en-US" dirty="0" err="1" smtClean="0"/>
              <a:t>langsung</a:t>
            </a:r>
            <a:endParaRPr lang="en-US" dirty="0"/>
          </a:p>
          <a:p>
            <a:r>
              <a:rPr lang="id-ID" dirty="0"/>
              <a:t>2. Faktor Udara </a:t>
            </a:r>
            <a:endParaRPr lang="en-US" dirty="0"/>
          </a:p>
          <a:p>
            <a:pPr lvl="0"/>
            <a:r>
              <a:rPr lang="en-US" dirty="0" smtClean="0"/>
              <a:t>3. </a:t>
            </a:r>
            <a:r>
              <a:rPr lang="id-ID" dirty="0"/>
              <a:t>Faktor Suara </a:t>
            </a:r>
            <a:endParaRPr lang="en-US" dirty="0"/>
          </a:p>
          <a:p>
            <a:r>
              <a:rPr lang="en-US" dirty="0" smtClean="0"/>
              <a:t>4. </a:t>
            </a:r>
            <a:r>
              <a:rPr lang="id-ID" dirty="0"/>
              <a:t>Tata warna </a:t>
            </a:r>
            <a:endParaRPr lang="en-US" dirty="0"/>
          </a:p>
          <a:p>
            <a:r>
              <a:rPr lang="en-US" dirty="0" smtClean="0"/>
              <a:t>5. </a:t>
            </a:r>
            <a:r>
              <a:rPr lang="id-ID" dirty="0"/>
              <a:t>Musik </a:t>
            </a:r>
            <a:endParaRPr lang="en-US" dirty="0"/>
          </a:p>
          <a:p>
            <a:endParaRPr lang="en-US" dirty="0"/>
          </a:p>
        </p:txBody>
      </p:sp>
    </p:spTree>
    <p:extLst>
      <p:ext uri="{BB962C8B-B14F-4D97-AF65-F5344CB8AC3E}">
        <p14:creationId xmlns:p14="http://schemas.microsoft.com/office/powerpoint/2010/main" val="3250005678"/>
      </p:ext>
    </p:extLst>
  </p:cSld>
  <p:clrMapOvr>
    <a:masterClrMapping/>
  </p:clrMapOvr>
  <mc:AlternateContent xmlns:mc="http://schemas.openxmlformats.org/markup-compatibility/2006">
    <mc:Choice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0" algn="l"/>
            <a:r>
              <a:rPr lang="en-US" dirty="0" smtClean="0"/>
              <a:t>D. </a:t>
            </a:r>
            <a:r>
              <a:rPr lang="id-ID" b="1" dirty="0"/>
              <a:t>Ilmu Ergonomi </a:t>
            </a:r>
            <a:r>
              <a:rPr lang="id-ID" b="1" dirty="0" smtClean="0"/>
              <a:t>Kantor</a:t>
            </a:r>
            <a:endParaRPr lang="en-US" dirty="0"/>
          </a:p>
        </p:txBody>
      </p:sp>
      <p:sp>
        <p:nvSpPr>
          <p:cNvPr id="3" name="Content Placeholder 2"/>
          <p:cNvSpPr>
            <a:spLocks noGrp="1"/>
          </p:cNvSpPr>
          <p:nvPr>
            <p:ph idx="1"/>
          </p:nvPr>
        </p:nvSpPr>
        <p:spPr/>
        <p:txBody>
          <a:bodyPr/>
          <a:lstStyle/>
          <a:p>
            <a:pPr marL="0" indent="0">
              <a:buNone/>
            </a:pPr>
            <a:r>
              <a:rPr lang="id-ID" dirty="0"/>
              <a:t>Ergonomi merupakan istilah yang berasal dari Bahasa Yunani. Ergonomi terdiri dari dua suku kata, yaitu: ‘ergon‘ yang berarti ‘kerja‘ dan ‘nomos‘ yang berarti ‘hukum‘ atau ‘aturan‘. Dari kedua suku kata tersebut, dapat ditarik kesimpulan bawa ergonomi adalah hukum atau aturan tentang kerja atau yang berhubungan dengan kerja.</a:t>
            </a:r>
            <a:endParaRPr lang="en-US" dirty="0"/>
          </a:p>
          <a:p>
            <a:pPr marL="0" indent="0">
              <a:buNone/>
            </a:pPr>
            <a:endParaRPr lang="en-US" dirty="0"/>
          </a:p>
        </p:txBody>
      </p:sp>
    </p:spTree>
    <p:extLst>
      <p:ext uri="{BB962C8B-B14F-4D97-AF65-F5344CB8AC3E}">
        <p14:creationId xmlns:p14="http://schemas.microsoft.com/office/powerpoint/2010/main" val="1880158673"/>
      </p:ext>
    </p:extLst>
  </p:cSld>
  <p:clrMapOvr>
    <a:masterClrMapping/>
  </p:clrMapOvr>
  <mc:AlternateContent xmlns:mc="http://schemas.openxmlformats.org/markup-compatibility/2006">
    <mc:Choice xmlns:p14="http://schemas.microsoft.com/office/powerpoint/2010/main" Requires="p14">
      <p:transition spd="slow" p14:dur="1600">
        <p14:prism isInverted="1"/>
      </p:transition>
    </mc:Choice>
    <mc:Fallback>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buNone/>
            </a:pPr>
            <a:endParaRPr lang="en-US" sz="8000" dirty="0" smtClean="0">
              <a:latin typeface="Bauhaus 93" pitchFamily="82" charset="0"/>
            </a:endParaRPr>
          </a:p>
          <a:p>
            <a:pPr marL="0" indent="0">
              <a:buNone/>
            </a:pPr>
            <a:r>
              <a:rPr lang="en-US" sz="8000" dirty="0">
                <a:latin typeface="Bauhaus 93" pitchFamily="82" charset="0"/>
              </a:rPr>
              <a:t>	</a:t>
            </a:r>
            <a:r>
              <a:rPr lang="en-US" sz="8000" dirty="0" err="1" smtClean="0">
                <a:latin typeface="Bauhaus 93" pitchFamily="82" charset="0"/>
              </a:rPr>
              <a:t>Terima</a:t>
            </a:r>
            <a:r>
              <a:rPr lang="en-US" sz="8000" dirty="0" smtClean="0">
                <a:latin typeface="Bauhaus 93" pitchFamily="82" charset="0"/>
              </a:rPr>
              <a:t> </a:t>
            </a:r>
            <a:r>
              <a:rPr lang="en-US" sz="8000" dirty="0" err="1" smtClean="0">
                <a:latin typeface="Bauhaus 93" pitchFamily="82" charset="0"/>
              </a:rPr>
              <a:t>kasih</a:t>
            </a:r>
            <a:endParaRPr lang="en-US" sz="8000" dirty="0">
              <a:latin typeface="Bauhaus 93" pitchFamily="82" charset="0"/>
            </a:endParaRPr>
          </a:p>
        </p:txBody>
      </p:sp>
    </p:spTree>
    <p:extLst>
      <p:ext uri="{BB962C8B-B14F-4D97-AF65-F5344CB8AC3E}">
        <p14:creationId xmlns:p14="http://schemas.microsoft.com/office/powerpoint/2010/main" val="21648469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_rels/them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image" Target="../media/image3.jpeg"/></Relationships>
</file>

<file path=ppt/theme/_rels/theme5.xml.rels><?xml version="1.0" encoding="UTF-8" standalone="yes"?>
<Relationships xmlns="http://schemas.openxmlformats.org/package/2006/relationships"><Relationship Id="rId1" Type="http://schemas.openxmlformats.org/officeDocument/2006/relationships/image" Target="../media/image6.jpeg"/></Relationships>
</file>

<file path=ppt/theme/_rels/theme6.xml.rels><?xml version="1.0" encoding="UTF-8" standalone="yes"?>
<Relationships xmlns="http://schemas.openxmlformats.org/package/2006/relationships"><Relationship Id="rId1" Type="http://schemas.openxmlformats.org/officeDocument/2006/relationships/image" Target="../media/image7.jpeg"/></Relationships>
</file>

<file path=ppt/theme/_rels/them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image" Target="../media/image8.jpeg"/></Relationships>
</file>

<file path=ppt/theme/_rels/them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image" Target="../media/image10.jpeg"/></Relationships>
</file>

<file path=ppt/theme/_rels/theme9.xml.rels><?xml version="1.0" encoding="UTF-8" standalone="yes"?>
<Relationships xmlns="http://schemas.openxmlformats.org/package/2006/relationships"><Relationship Id="rId1" Type="http://schemas.openxmlformats.org/officeDocument/2006/relationships/image" Target="../media/image14.jpeg"/></Relationships>
</file>

<file path=ppt/theme/_rels/them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image" Target="../media/image15.jpeg"/></Relationships>
</file>

<file path=ppt/theme/_rels/theme11.xml.rels><?xml version="1.0" encoding="UTF-8" standalone="yes"?>
<Relationships xmlns="http://schemas.openxmlformats.org/package/2006/relationships"><Relationship Id="rId1" Type="http://schemas.openxmlformats.org/officeDocument/2006/relationships/image" Target="../media/image2.jpeg"/></Relationships>
</file>

<file path=ppt/theme/_rels/theme12.xml.rels><?xml version="1.0" encoding="UTF-8" standalone="yes"?>
<Relationships xmlns="http://schemas.openxmlformats.org/package/2006/relationships"><Relationship Id="rId1" Type="http://schemas.openxmlformats.org/officeDocument/2006/relationships/image" Target="../media/image17.jpeg"/></Relationships>
</file>

<file path=ppt/theme/theme1.xml><?xml version="1.0" encoding="utf-8"?>
<a:theme xmlns:a="http://schemas.openxmlformats.org/drawingml/2006/main" name="Grid">
  <a:themeElements>
    <a:clrScheme name="Grid">
      <a:dk1>
        <a:sysClr val="windowText" lastClr="000000"/>
      </a:dk1>
      <a:lt1>
        <a:sysClr val="window" lastClr="FFFFFF"/>
      </a:lt1>
      <a:dk2>
        <a:srgbClr val="534949"/>
      </a:dk2>
      <a:lt2>
        <a:srgbClr val="CCD1B9"/>
      </a:lt2>
      <a:accent1>
        <a:srgbClr val="C66951"/>
      </a:accent1>
      <a:accent2>
        <a:srgbClr val="BF974D"/>
      </a:accent2>
      <a:accent3>
        <a:srgbClr val="928B70"/>
      </a:accent3>
      <a:accent4>
        <a:srgbClr val="87706B"/>
      </a:accent4>
      <a:accent5>
        <a:srgbClr val="94734E"/>
      </a:accent5>
      <a:accent6>
        <a:srgbClr val="6F777D"/>
      </a:accent6>
      <a:hlink>
        <a:srgbClr val="CC9900"/>
      </a:hlink>
      <a:folHlink>
        <a:srgbClr val="C0C0C0"/>
      </a:folHlink>
    </a:clrScheme>
    <a:fontScheme name="Grid">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ajorFont>
      <a:min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font script="Geor" typeface="Sylfaen"/>
      </a:minorFont>
    </a:fontScheme>
    <a:fmtScheme name="Grid">
      <a:fillStyleLst>
        <a:solidFill>
          <a:schemeClr val="phClr"/>
        </a:solidFill>
        <a:solidFill>
          <a:schemeClr val="phClr">
            <a:tint val="50000"/>
          </a:schemeClr>
        </a:solidFill>
        <a:gradFill rotWithShape="1">
          <a:gsLst>
            <a:gs pos="0">
              <a:schemeClr val="phClr"/>
            </a:gs>
            <a:gs pos="90000">
              <a:schemeClr val="phClr">
                <a:shade val="100000"/>
              </a:schemeClr>
            </a:gs>
            <a:gs pos="100000">
              <a:schemeClr val="phClr">
                <a:shade val="85000"/>
              </a:schemeClr>
            </a:gs>
          </a:gsLst>
          <a:path path="circle">
            <a:fillToRect l="100000" t="100000" r="100000" b="100000"/>
          </a:path>
        </a:gra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effectStyle>
        <a:effectStyle>
          <a:effectLst>
            <a:outerShdw blurRad="31750" dist="25400" dir="5400000" rotWithShape="0">
              <a:srgbClr val="000000">
                <a:alpha val="50000"/>
              </a:srgbClr>
            </a:outerShdw>
          </a:effectLst>
        </a:effectStyle>
        <a:effectStyle>
          <a:effectLst>
            <a:outerShdw blurRad="38100" dist="25400" dir="5400000" rotWithShape="0">
              <a:srgbClr val="000000">
                <a:alpha val="45000"/>
              </a:srgbClr>
            </a:outerShdw>
          </a:effectLst>
          <a:scene3d>
            <a:camera prst="orthographicFront">
              <a:rot lat="0" lon="0" rev="0"/>
            </a:camera>
            <a:lightRig rig="brightRoom" dir="t"/>
          </a:scene3d>
          <a:sp3d extrusionH="12700" contourW="25400" prstMaterial="flat">
            <a:bevelT w="63500" h="152400" prst="angle"/>
            <a:contourClr>
              <a:schemeClr val="phClr">
                <a:shade val="30000"/>
              </a:schemeClr>
            </a:contourClr>
          </a:sp3d>
        </a:effectStyle>
      </a:effectStyleLst>
      <a:bgFillStyleLst>
        <a:solidFill>
          <a:schemeClr val="phClr"/>
        </a:solidFill>
        <a:solidFill>
          <a:schemeClr val="phClr">
            <a:tint val="90000"/>
            <a:shade val="93000"/>
            <a:satMod val="150000"/>
          </a:schemeClr>
        </a:solidFill>
        <a:blipFill rotWithShape="1">
          <a:blip xmlns:r="http://schemas.openxmlformats.org/officeDocument/2006/relationships" r:embed="rId1">
            <a:duotone>
              <a:schemeClr val="phClr">
                <a:tint val="95000"/>
              </a:schemeClr>
              <a:schemeClr val="phClr">
                <a:shade val="93000"/>
                <a:satMod val="11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Hardcover">
  <a:themeElements>
    <a:clrScheme name="Hardcover">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Hardcover">
      <a:majorFont>
        <a:latin typeface="Book Antiqua"/>
        <a:ea typeface=""/>
        <a:cs typeface=""/>
        <a:font script="Grek" typeface="Times New Roman"/>
        <a:font script="Cyrl" typeface="Times New Roman"/>
        <a:font script="Jpan" typeface="HGS明朝E"/>
        <a:font script="Hang" typeface="궁서"/>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Book Antiqua"/>
        <a:ea typeface=""/>
        <a:cs typeface=""/>
        <a:font script="Grek" typeface="Times New Roman"/>
        <a:font script="Cyrl" typeface="Times New Roman"/>
        <a:font script="Jpan" typeface="HGS明朝E"/>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Hardcover">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tint val="96000"/>
            <a:lumMod val="110000"/>
          </a:schemeClr>
        </a:solidFill>
        <a:blipFill rotWithShape="1">
          <a:blip xmlns:r="http://schemas.openxmlformats.org/officeDocument/2006/relationships" r:embed="rId1">
            <a:duotone>
              <a:schemeClr val="phClr">
                <a:tint val="93000"/>
                <a:shade val="20000"/>
              </a:schemeClr>
              <a:schemeClr val="phClr">
                <a:tint val="90000"/>
                <a:shade val="85000"/>
                <a:satMod val="115000"/>
              </a:schemeClr>
            </a:duotone>
          </a:blip>
          <a:tile tx="0" ty="0" sx="60000" sy="60000" flip="none" algn="tl"/>
        </a:blipFill>
        <a:blipFill rotWithShape="1">
          <a:blip xmlns:r="http://schemas.openxmlformats.org/officeDocument/2006/relationships" r:embed="rId2">
            <a:duotone>
              <a:schemeClr val="phClr">
                <a:shade val="50000"/>
                <a:satMod val="340000"/>
                <a:lumMod val="40000"/>
              </a:schemeClr>
              <a:schemeClr val="phClr">
                <a:tint val="92000"/>
                <a:shade val="94000"/>
                <a:hueMod val="110000"/>
                <a:satMod val="236000"/>
                <a:lumMod val="120000"/>
              </a:schemeClr>
            </a:duotone>
          </a:blip>
          <a:stretch/>
        </a:blipFill>
      </a:bgFillStyleLst>
    </a:fmtScheme>
  </a:themeElements>
  <a:objectDefaults/>
  <a:extraClrSchemeLst/>
</a:theme>
</file>

<file path=ppt/theme/theme5.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6.xml><?xml version="1.0" encoding="utf-8"?>
<a:theme xmlns:a="http://schemas.openxmlformats.org/drawingml/2006/main" name="Adjacency">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ency">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ppt/theme/theme7.xml><?xml version="1.0" encoding="utf-8"?>
<a:theme xmlns:a="http://schemas.openxmlformats.org/drawingml/2006/main" name="Civic">
  <a:themeElements>
    <a:clrScheme name="Civic">
      <a:dk1>
        <a:sysClr val="windowText" lastClr="000000"/>
      </a:dk1>
      <a:lt1>
        <a:sysClr val="window" lastClr="FFFFFF"/>
      </a:lt1>
      <a:dk2>
        <a:srgbClr val="646B86"/>
      </a:dk2>
      <a:lt2>
        <a:srgbClr val="C5D1D7"/>
      </a:lt2>
      <a:accent1>
        <a:srgbClr val="D16349"/>
      </a:accent1>
      <a:accent2>
        <a:srgbClr val="CCB400"/>
      </a:accent2>
      <a:accent3>
        <a:srgbClr val="8CADAE"/>
      </a:accent3>
      <a:accent4>
        <a:srgbClr val="8C7B70"/>
      </a:accent4>
      <a:accent5>
        <a:srgbClr val="8FB08C"/>
      </a:accent5>
      <a:accent6>
        <a:srgbClr val="D19049"/>
      </a:accent6>
      <a:hlink>
        <a:srgbClr val="00A3D6"/>
      </a:hlink>
      <a:folHlink>
        <a:srgbClr val="694F07"/>
      </a:folHlink>
    </a:clrScheme>
    <a:fontScheme name="Civic">
      <a:majorFont>
        <a:latin typeface="Georgia"/>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eorgia"/>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ivic">
      <a:fillStyleLst>
        <a:solidFill>
          <a:schemeClr val="phClr"/>
        </a:solidFill>
        <a:solidFill>
          <a:schemeClr val="phClr">
            <a:tint val="45000"/>
          </a:schemeClr>
        </a:solidFill>
        <a:solidFill>
          <a:schemeClr val="phClr">
            <a:tint val="95000"/>
          </a:schemeClr>
        </a:solidFill>
      </a:fillStyleLst>
      <a:lnStyleLst>
        <a:ln w="9525" cap="flat" cmpd="sng" algn="ctr">
          <a:solidFill>
            <a:schemeClr val="phClr"/>
          </a:solidFill>
          <a:prstDash val="solid"/>
        </a:ln>
        <a:ln w="11429" cap="flat" cmpd="sng" algn="ctr">
          <a:solidFill>
            <a:schemeClr val="phClr"/>
          </a:solidFill>
          <a:prstDash val="sysDash"/>
        </a:ln>
        <a:ln w="20000" cap="flat" cmpd="sng" algn="ctr">
          <a:solidFill>
            <a:schemeClr val="phClr"/>
          </a:solidFill>
          <a:prstDash val="solid"/>
        </a:ln>
      </a:lnStyleLst>
      <a:effectStyleLst>
        <a:effectStyle>
          <a:effectLst>
            <a:outerShdw blurRad="50800" dist="25400" dir="5400000" rotWithShape="0">
              <a:srgbClr val="000000">
                <a:alpha val="3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threePt" dir="t">
              <a:rot lat="0" lon="0" rev="0"/>
            </a:lightRig>
          </a:scene3d>
          <a:sp3d contourW="9525" prstMaterial="matte">
            <a:bevelT w="0" h="0"/>
            <a:contourClr>
              <a:schemeClr val="phClr">
                <a:shade val="70000"/>
                <a:satMod val="105000"/>
              </a:schemeClr>
            </a:contourClr>
          </a:sp3d>
        </a:effectStyle>
        <a:effectStyle>
          <a:effectLst>
            <a:outerShdw blurRad="50800" dist="25400" dir="5400000" rotWithShape="0">
              <a:srgbClr val="000000">
                <a:alpha val="45000"/>
              </a:srgbClr>
            </a:outerShdw>
          </a:effectLst>
          <a:scene3d>
            <a:camera prst="orthographicFront" fov="0">
              <a:rot lat="0" lon="0" rev="0"/>
            </a:camera>
            <a:lightRig rig="soft" dir="b">
              <a:rot lat="0" lon="0" rev="0"/>
            </a:lightRig>
          </a:scene3d>
          <a:sp3d prstMaterial="dkEdge">
            <a:bevelT w="63500" h="63500" prst="cross"/>
            <a:contourClr>
              <a:schemeClr val="phClr"/>
            </a:contourClr>
          </a:sp3d>
        </a:effectStyle>
      </a:effectStyleLst>
      <a:bgFillStyleLst>
        <a:solidFill>
          <a:schemeClr val="phClr"/>
        </a:solidFill>
        <a:blipFill>
          <a:blip xmlns:r="http://schemas.openxmlformats.org/officeDocument/2006/relationships" r:embed="rId1">
            <a:duotone>
              <a:schemeClr val="phClr">
                <a:shade val="70000"/>
                <a:satMod val="115000"/>
              </a:schemeClr>
              <a:schemeClr val="phClr">
                <a:tint val="85000"/>
              </a:schemeClr>
            </a:duotone>
          </a:blip>
          <a:tile tx="0" ty="0" sx="85000" sy="85000" flip="none" algn="tl"/>
        </a:blipFill>
        <a:blipFill>
          <a:blip xmlns:r="http://schemas.openxmlformats.org/officeDocument/2006/relationships" r:embed="rId2">
            <a:duotone>
              <a:schemeClr val="phClr">
                <a:shade val="65000"/>
                <a:satMod val="115000"/>
              </a:schemeClr>
              <a:schemeClr val="phClr">
                <a:tint val="85000"/>
              </a:schemeClr>
            </a:duotone>
          </a:blip>
          <a:tile tx="0" ty="0" sx="65000" sy="65000" flip="none" algn="tl"/>
        </a:blipFill>
      </a:bgFillStyleLst>
    </a:fmtScheme>
  </a:themeElements>
  <a:objectDefaults/>
  <a:extraClrSchemeLst/>
</a:theme>
</file>

<file path=ppt/theme/theme8.xml><?xml version="1.0" encoding="utf-8"?>
<a:theme xmlns:a="http://schemas.openxmlformats.org/drawingml/2006/main" name="Pushpin">
  <a:themeElements>
    <a:clrScheme name="Pushpin">
      <a:dk1>
        <a:sysClr val="windowText" lastClr="000000"/>
      </a:dk1>
      <a:lt1>
        <a:sysClr val="window" lastClr="FFFFFF"/>
      </a:lt1>
      <a:dk2>
        <a:srgbClr val="465E9C"/>
      </a:dk2>
      <a:lt2>
        <a:srgbClr val="CCDDEA"/>
      </a:lt2>
      <a:accent1>
        <a:srgbClr val="FDA023"/>
      </a:accent1>
      <a:accent2>
        <a:srgbClr val="AA2B1E"/>
      </a:accent2>
      <a:accent3>
        <a:srgbClr val="71685C"/>
      </a:accent3>
      <a:accent4>
        <a:srgbClr val="64A73B"/>
      </a:accent4>
      <a:accent5>
        <a:srgbClr val="EB5605"/>
      </a:accent5>
      <a:accent6>
        <a:srgbClr val="B9CA1A"/>
      </a:accent6>
      <a:hlink>
        <a:srgbClr val="D83E2C"/>
      </a:hlink>
      <a:folHlink>
        <a:srgbClr val="ED7D27"/>
      </a:folHlink>
    </a:clrScheme>
    <a:fontScheme name="Pushpin">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ushpin">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9.xml><?xml version="1.0" encoding="utf-8"?>
<a:theme xmlns:a="http://schemas.openxmlformats.org/drawingml/2006/main" name="Opulent">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theme>
</file>

<file path=ppt/theme/theme10.xml><?xml version="1.0" encoding="utf-8"?>
<a:theme xmlns:a="http://schemas.openxmlformats.org/drawingml/2006/main" name="Trek">
  <a:themeElements>
    <a:clrScheme name="Trek">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Trek">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Trek">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11.xml><?xml version="1.0" encoding="utf-8"?>
<a:theme xmlns:a="http://schemas.openxmlformats.org/drawingml/2006/main" name="1_Executive">
  <a:themeElements>
    <a:clrScheme name="Executive">
      <a:dk1>
        <a:sysClr val="windowText" lastClr="000000"/>
      </a:dk1>
      <a:lt1>
        <a:sysClr val="window" lastClr="FFFFFF"/>
      </a:lt1>
      <a:dk2>
        <a:srgbClr val="2F5897"/>
      </a:dk2>
      <a:lt2>
        <a:srgbClr val="E4E9EF"/>
      </a:lt2>
      <a:accent1>
        <a:srgbClr val="6076B4"/>
      </a:accent1>
      <a:accent2>
        <a:srgbClr val="9C5252"/>
      </a:accent2>
      <a:accent3>
        <a:srgbClr val="E68422"/>
      </a:accent3>
      <a:accent4>
        <a:srgbClr val="846648"/>
      </a:accent4>
      <a:accent5>
        <a:srgbClr val="63891F"/>
      </a:accent5>
      <a:accent6>
        <a:srgbClr val="758085"/>
      </a:accent6>
      <a:hlink>
        <a:srgbClr val="3399FF"/>
      </a:hlink>
      <a:folHlink>
        <a:srgbClr val="B2B2B2"/>
      </a:folHlink>
    </a:clrScheme>
    <a:fontScheme name="Executive">
      <a:majorFont>
        <a:latin typeface="Century Gothic"/>
        <a:ea typeface=""/>
        <a:cs typeface=""/>
        <a:font script="Jpan" typeface="HGｺﾞｼｯｸM"/>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xecutiv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8575" cap="flat" cmpd="sng" algn="ctr">
          <a:solidFill>
            <a:schemeClr val="phClr"/>
          </a:solidFill>
          <a:prstDash val="solid"/>
        </a:ln>
        <a:ln w="508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50000">
              <a:schemeClr val="phClr">
                <a:tint val="80000"/>
                <a:satMod val="250000"/>
              </a:schemeClr>
            </a:gs>
            <a:gs pos="76000">
              <a:schemeClr val="phClr">
                <a:tint val="90000"/>
                <a:shade val="90000"/>
                <a:satMod val="200000"/>
              </a:schemeClr>
            </a:gs>
            <a:gs pos="92000">
              <a:schemeClr val="phClr">
                <a:tint val="90000"/>
                <a:shade val="70000"/>
                <a:satMod val="250000"/>
              </a:schemeClr>
            </a:gs>
          </a:gsLst>
          <a:path path="circle">
            <a:fillToRect l="50000" t="50000" r="50000" b="50000"/>
          </a:path>
        </a:gradFill>
        <a:blipFill>
          <a:blip xmlns:r="http://schemas.openxmlformats.org/officeDocument/2006/relationships" r:embed="rId1">
            <a:duotone>
              <a:schemeClr val="phClr">
                <a:tint val="95000"/>
              </a:schemeClr>
              <a:schemeClr val="phClr">
                <a:shade val="90000"/>
              </a:schemeClr>
            </a:duotone>
          </a:blip>
          <a:tile tx="0" ty="0" sx="100000" sy="100000" flip="none" algn="tl"/>
        </a:blipFill>
      </a:bgFillStyleLst>
    </a:fmtScheme>
  </a:themeElements>
  <a:objectDefaults/>
  <a:extraClrSchemeLst/>
</a:theme>
</file>

<file path=ppt/theme/theme12.xml><?xml version="1.0" encoding="utf-8"?>
<a:theme xmlns:a="http://schemas.openxmlformats.org/drawingml/2006/main" name="Essential">
  <a:themeElements>
    <a:clrScheme name="Essential">
      <a:dk1>
        <a:srgbClr val="000000"/>
      </a:dk1>
      <a:lt1>
        <a:srgbClr val="FFFFFF"/>
      </a:lt1>
      <a:dk2>
        <a:srgbClr val="D1282E"/>
      </a:dk2>
      <a:lt2>
        <a:srgbClr val="C8C8B1"/>
      </a:lt2>
      <a:accent1>
        <a:srgbClr val="7A7A7A"/>
      </a:accent1>
      <a:accent2>
        <a:srgbClr val="F5C201"/>
      </a:accent2>
      <a:accent3>
        <a:srgbClr val="526DB0"/>
      </a:accent3>
      <a:accent4>
        <a:srgbClr val="989AAC"/>
      </a:accent4>
      <a:accent5>
        <a:srgbClr val="DC5924"/>
      </a:accent5>
      <a:accent6>
        <a:srgbClr val="B4B392"/>
      </a:accent6>
      <a:hlink>
        <a:srgbClr val="CC9900"/>
      </a:hlink>
      <a:folHlink>
        <a:srgbClr val="969696"/>
      </a:folHlink>
    </a:clrScheme>
    <a:fontScheme name="Essential">
      <a:majorFont>
        <a:latin typeface="Arial Black"/>
        <a:ea typeface=""/>
        <a:cs typeface=""/>
        <a:font script="Jpan" typeface="ＭＳ Ｐゴシック"/>
        <a:font script="Hang" typeface="HY견고딕"/>
        <a:font script="Hans" typeface="微软雅黑"/>
        <a:font script="Hant" typeface="微軟正黑體"/>
        <a:font script="Arab" typeface="Tahoma"/>
        <a:font script="Hebr" typeface="Ta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sential">
      <a:fillStyleLst>
        <a:solidFill>
          <a:schemeClr val="phClr"/>
        </a:solidFill>
        <a:gradFill rotWithShape="1">
          <a:gsLst>
            <a:gs pos="0">
              <a:schemeClr val="phClr">
                <a:tint val="60000"/>
                <a:satMod val="250000"/>
              </a:schemeClr>
            </a:gs>
            <a:gs pos="35000">
              <a:schemeClr val="phClr">
                <a:tint val="47000"/>
                <a:satMod val="275000"/>
              </a:schemeClr>
            </a:gs>
            <a:gs pos="100000">
              <a:schemeClr val="phClr">
                <a:tint val="25000"/>
                <a:satMod val="300000"/>
              </a:schemeClr>
            </a:gs>
          </a:gsLst>
          <a:lin ang="16200000" scaled="1"/>
        </a:gradFill>
        <a:solidFill>
          <a:schemeClr val="phClr">
            <a:satMod val="110000"/>
          </a:schemeClr>
        </a:solidFill>
      </a:fillStyleLst>
      <a:lnStyleLst>
        <a:ln w="12700" cap="flat" cmpd="sng" algn="ctr">
          <a:solidFill>
            <a:schemeClr val="phClr">
              <a:shade val="95000"/>
              <a:satMod val="105000"/>
            </a:schemeClr>
          </a:solidFill>
          <a:prstDash val="solid"/>
        </a:ln>
        <a:ln w="28575" cap="flat" cmpd="sng" algn="ctr">
          <a:solidFill>
            <a:schemeClr val="phClr"/>
          </a:solidFill>
          <a:prstDash val="solid"/>
        </a:ln>
        <a:ln w="41275" cap="flat" cmpd="sng" algn="ctr">
          <a:solidFill>
            <a:schemeClr val="phClr"/>
          </a:solidFill>
          <a:prstDash val="solid"/>
        </a:ln>
      </a:lnStyleLst>
      <a:effectStyleLst>
        <a:effectStyle>
          <a:effectLst/>
        </a:effectStyle>
        <a:effectStyle>
          <a:effectLst>
            <a:outerShdw blurRad="39999" dist="23000" algn="bl" rotWithShape="0">
              <a:srgbClr val="000000">
                <a:alpha val="40000"/>
              </a:srgbClr>
            </a:outerShdw>
          </a:effectLst>
        </a:effectStyle>
        <a:effectStyle>
          <a:effectLst>
            <a:outerShdw blurRad="38100" dist="19050" algn="bl" rotWithShape="0">
              <a:srgbClr val="000000">
                <a:alpha val="60000"/>
              </a:srgbClr>
            </a:outerShdw>
          </a:effectLst>
          <a:scene3d>
            <a:camera prst="orthographicFront">
              <a:rot lat="0" lon="0" rev="0"/>
            </a:camera>
            <a:lightRig rig="balanced" dir="l"/>
          </a:scene3d>
          <a:sp3d prstMaterial="plastic">
            <a:bevelT w="38100" h="31750"/>
          </a:sp3d>
        </a:effectStyle>
      </a:effectStyleLst>
      <a:bgFillStyleLst>
        <a:solidFill>
          <a:schemeClr val="phClr"/>
        </a:solidFill>
        <a:blipFill rotWithShape="1">
          <a:blip xmlns:r="http://schemas.openxmlformats.org/officeDocument/2006/relationships" r:embed="rId1">
            <a:duotone>
              <a:schemeClr val="phClr">
                <a:tint val="96000"/>
              </a:schemeClr>
              <a:schemeClr val="phClr">
                <a:shade val="94000"/>
              </a:schemeClr>
            </a:duotone>
          </a:blip>
          <a:tile tx="0" ty="0" sx="100000" sy="100000" flip="none" algn="tl"/>
        </a:blipFill>
        <a:gradFill rotWithShape="1">
          <a:gsLst>
            <a:gs pos="0">
              <a:schemeClr val="phClr">
                <a:tint val="84000"/>
                <a:satMod val="110000"/>
              </a:schemeClr>
            </a:gs>
            <a:gs pos="44000">
              <a:schemeClr val="phClr">
                <a:tint val="93000"/>
                <a:satMod val="115000"/>
              </a:schemeClr>
            </a:gs>
            <a:gs pos="100000">
              <a:schemeClr val="phClr">
                <a:tint val="100000"/>
                <a:shade val="59000"/>
                <a:satMod val="120000"/>
              </a:schemeClr>
            </a:gs>
          </a:gsLst>
          <a:path path="circle">
            <a:fillToRect l="40000" t="60000" r="60000" b="40000"/>
          </a:path>
        </a:gradFill>
      </a:bgFillStyleLst>
    </a:fmtScheme>
  </a:themeElements>
  <a:objectDefaults/>
  <a:extraClrSchemeLst/>
</a:theme>
</file>

<file path=ppt/theme/theme1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231</TotalTime>
  <Words>927</Words>
  <Application>Microsoft Office PowerPoint</Application>
  <PresentationFormat>On-screen Show (4:3)</PresentationFormat>
  <Paragraphs>150</Paragraphs>
  <Slides>27</Slides>
  <Notes>1</Notes>
  <HiddenSlides>0</HiddenSlides>
  <MMClips>0</MMClips>
  <ScaleCrop>false</ScaleCrop>
  <HeadingPairs>
    <vt:vector size="4" baseType="variant">
      <vt:variant>
        <vt:lpstr>Theme</vt:lpstr>
      </vt:variant>
      <vt:variant>
        <vt:i4>12</vt:i4>
      </vt:variant>
      <vt:variant>
        <vt:lpstr>Slide Titles</vt:lpstr>
      </vt:variant>
      <vt:variant>
        <vt:i4>27</vt:i4>
      </vt:variant>
    </vt:vector>
  </HeadingPairs>
  <TitlesOfParts>
    <vt:vector size="39" baseType="lpstr">
      <vt:lpstr>Grid</vt:lpstr>
      <vt:lpstr>Executive</vt:lpstr>
      <vt:lpstr>Office Theme</vt:lpstr>
      <vt:lpstr>Hardcover</vt:lpstr>
      <vt:lpstr>Aspect</vt:lpstr>
      <vt:lpstr>Adjacency</vt:lpstr>
      <vt:lpstr>Civic</vt:lpstr>
      <vt:lpstr>Pushpin</vt:lpstr>
      <vt:lpstr>Opulent</vt:lpstr>
      <vt:lpstr>Trek</vt:lpstr>
      <vt:lpstr>1_Executive</vt:lpstr>
      <vt:lpstr>Essential</vt:lpstr>
      <vt:lpstr>TATA RUANG KANTOR DAN ERGONOMI</vt:lpstr>
      <vt:lpstr>A. PERANCANGAN TATA RUANG </vt:lpstr>
      <vt:lpstr>PowerPoint Presentation</vt:lpstr>
      <vt:lpstr>PowerPoint Presentation</vt:lpstr>
      <vt:lpstr>Fungsi-fungsi kantor</vt:lpstr>
      <vt:lpstr>Tujuan penataan tata ruang kantor</vt:lpstr>
      <vt:lpstr>6. Mempergunakan segenap ruangan dengan baik, sehingga setiap meter persegi sudut atau tengah ruangan dapat dimanfaatkan untuk berbagai aktifitas pekerjaan kantor 7. Memisahkan pekerjaan yang menimbulkan keributan dengan pekerjaan yang membutuhkan ketenangan  8. Terciptanya kesan yang baik tentang organisasi tersebut dari para relasi ataupun tamu yang datang 9. Pelaksanaan kerja dapat menempuh jarak terpendek  </vt:lpstr>
      <vt:lpstr>Tata ruang sangat penting bagi manajer, karena: </vt:lpstr>
      <vt:lpstr>Asas-asas penataan ruang kantor yang baik menurut Muther(sedarmayanti, 2001:126) </vt:lpstr>
      <vt:lpstr>Prinsip-prinsip tata ruang kantor adalah sebagai berikut :  </vt:lpstr>
      <vt:lpstr>PowerPoint Presentation</vt:lpstr>
      <vt:lpstr>Bentuk Tata Ruang Kantor </vt:lpstr>
      <vt:lpstr>1. Tata Ruang Berkamar</vt:lpstr>
      <vt:lpstr>2. Tata Ruang Terbuka</vt:lpstr>
      <vt:lpstr>3. Tata Ruang Panorama</vt:lpstr>
      <vt:lpstr>B. Penyusunan Perabotan </vt:lpstr>
      <vt:lpstr>PowerPoint Presentation</vt:lpstr>
      <vt:lpstr>Persyaratan pengadaan meja tulis kantor</vt:lpstr>
      <vt:lpstr>Persyaratan pengadaan kursi kantor</vt:lpstr>
      <vt:lpstr>2. Mesin-mesin kantor</vt:lpstr>
      <vt:lpstr>PowerPoint Presentation</vt:lpstr>
      <vt:lpstr>Fungsi-fungsi mesin kantor</vt:lpstr>
      <vt:lpstr>c. Persyaratan Lingkungan Fisik</vt:lpstr>
      <vt:lpstr>PowerPoint Presentation</vt:lpstr>
      <vt:lpstr>Lingkungan fisik kantor yang harus diperhatikan antara lain : </vt:lpstr>
      <vt:lpstr>D. Ilmu Ergonomi Kantor</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TATA RUANG KANTOR DAN ERGONOMI</dc:title>
  <dc:creator>acer</dc:creator>
  <cp:lastModifiedBy>acer</cp:lastModifiedBy>
  <cp:revision>23</cp:revision>
  <dcterms:created xsi:type="dcterms:W3CDTF">2018-03-17T14:07:56Z</dcterms:created>
  <dcterms:modified xsi:type="dcterms:W3CDTF">2018-03-18T00:24:48Z</dcterms:modified>
</cp:coreProperties>
</file>