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3" r:id="rId8"/>
    <p:sldId id="262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-145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59C7A2-BD1F-6741-8B3C-276DDA745FB8}" type="doc">
      <dgm:prSet loTypeId="urn:microsoft.com/office/officeart/2005/8/layout/vList3" loCatId="" qsTypeId="urn:microsoft.com/office/officeart/2005/8/quickstyle/simple4" qsCatId="simple" csTypeId="urn:microsoft.com/office/officeart/2005/8/colors/accent1_2" csCatId="accent1" phldr="1"/>
      <dgm:spPr/>
    </dgm:pt>
    <dgm:pt modelId="{9A1AB019-9990-F74D-B541-2B3D640CB7F4}">
      <dgm:prSet phldrT="[Text]"/>
      <dgm:spPr/>
      <dgm:t>
        <a:bodyPr/>
        <a:lstStyle/>
        <a:p>
          <a:r>
            <a:rPr lang="en-US"/>
            <a:t>Sebagai piranti kerja teori</a:t>
          </a:r>
        </a:p>
      </dgm:t>
    </dgm:pt>
    <dgm:pt modelId="{988D8F09-8065-7B4B-B831-99C8E788D812}" type="parTrans" cxnId="{DB46E0ED-CA31-464A-8587-25DAD15DB57B}">
      <dgm:prSet/>
      <dgm:spPr/>
      <dgm:t>
        <a:bodyPr/>
        <a:lstStyle/>
        <a:p>
          <a:endParaRPr lang="en-US"/>
        </a:p>
      </dgm:t>
    </dgm:pt>
    <dgm:pt modelId="{D15A57F8-433E-3E46-993D-F0C76FC47B80}" type="sibTrans" cxnId="{DB46E0ED-CA31-464A-8587-25DAD15DB57B}">
      <dgm:prSet/>
      <dgm:spPr/>
      <dgm:t>
        <a:bodyPr/>
        <a:lstStyle/>
        <a:p>
          <a:endParaRPr lang="en-US"/>
        </a:p>
      </dgm:t>
    </dgm:pt>
    <dgm:pt modelId="{441747AC-1AED-3443-BC3E-F432FD09ADD9}">
      <dgm:prSet phldrT="[Text]"/>
      <dgm:spPr/>
      <dgm:t>
        <a:bodyPr/>
        <a:lstStyle/>
        <a:p>
          <a:r>
            <a:rPr lang="en-US"/>
            <a:t>Dapat diuji dan ditunjukkan kemungkinan benar </a:t>
          </a:r>
        </a:p>
      </dgm:t>
    </dgm:pt>
    <dgm:pt modelId="{47C758CA-156F-4B4A-BB02-C273068B44D2}" type="parTrans" cxnId="{67CC62EE-426F-054D-89DF-E24B414E247E}">
      <dgm:prSet/>
      <dgm:spPr/>
      <dgm:t>
        <a:bodyPr/>
        <a:lstStyle/>
        <a:p>
          <a:endParaRPr lang="en-US"/>
        </a:p>
      </dgm:t>
    </dgm:pt>
    <dgm:pt modelId="{96224E39-5D22-CA46-80AD-6C9B3827AE22}" type="sibTrans" cxnId="{67CC62EE-426F-054D-89DF-E24B414E247E}">
      <dgm:prSet/>
      <dgm:spPr/>
      <dgm:t>
        <a:bodyPr/>
        <a:lstStyle/>
        <a:p>
          <a:endParaRPr lang="en-US"/>
        </a:p>
      </dgm:t>
    </dgm:pt>
    <dgm:pt modelId="{295567AD-BD27-7F4A-99C9-8A7C82790E6E}">
      <dgm:prSet phldrT="[Text]"/>
      <dgm:spPr/>
      <dgm:t>
        <a:bodyPr/>
        <a:lstStyle/>
        <a:p>
          <a:r>
            <a:rPr lang="en-US"/>
            <a:t>Alat memajukan teori</a:t>
          </a:r>
        </a:p>
      </dgm:t>
    </dgm:pt>
    <dgm:pt modelId="{78F0EF13-8F4B-1D49-8D00-57E67BE50AC5}" type="parTrans" cxnId="{F59965ED-BE2D-A449-A116-6DC11E80D453}">
      <dgm:prSet/>
      <dgm:spPr/>
      <dgm:t>
        <a:bodyPr/>
        <a:lstStyle/>
        <a:p>
          <a:endParaRPr lang="en-US"/>
        </a:p>
      </dgm:t>
    </dgm:pt>
    <dgm:pt modelId="{73FC6D48-9748-1D4B-93A0-99BA5373ABD7}" type="sibTrans" cxnId="{F59965ED-BE2D-A449-A116-6DC11E80D453}">
      <dgm:prSet/>
      <dgm:spPr/>
      <dgm:t>
        <a:bodyPr/>
        <a:lstStyle/>
        <a:p>
          <a:endParaRPr lang="en-US"/>
        </a:p>
      </dgm:t>
    </dgm:pt>
    <dgm:pt modelId="{099F660E-4BF3-3D40-B1B2-239636368371}" type="pres">
      <dgm:prSet presAssocID="{5659C7A2-BD1F-6741-8B3C-276DDA745FB8}" presName="linearFlow" presStyleCnt="0">
        <dgm:presLayoutVars>
          <dgm:dir/>
          <dgm:resizeHandles val="exact"/>
        </dgm:presLayoutVars>
      </dgm:prSet>
      <dgm:spPr/>
    </dgm:pt>
    <dgm:pt modelId="{556875F0-DE68-1546-9271-0B2A2D78904C}" type="pres">
      <dgm:prSet presAssocID="{9A1AB019-9990-F74D-B541-2B3D640CB7F4}" presName="composite" presStyleCnt="0"/>
      <dgm:spPr/>
    </dgm:pt>
    <dgm:pt modelId="{590FAF02-7D91-6A48-847D-5959FF5ECCCA}" type="pres">
      <dgm:prSet presAssocID="{9A1AB019-9990-F74D-B541-2B3D640CB7F4}" presName="imgShp" presStyleLbl="fgImgPlace1" presStyleIdx="0" presStyleCnt="3"/>
      <dgm:spPr/>
    </dgm:pt>
    <dgm:pt modelId="{7061A732-D817-2D49-AB8D-9C7102317E6A}" type="pres">
      <dgm:prSet presAssocID="{9A1AB019-9990-F74D-B541-2B3D640CB7F4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158F92-2136-D54A-A2A6-5EE2F8CC4F97}" type="pres">
      <dgm:prSet presAssocID="{D15A57F8-433E-3E46-993D-F0C76FC47B80}" presName="spacing" presStyleCnt="0"/>
      <dgm:spPr/>
    </dgm:pt>
    <dgm:pt modelId="{8EE9AE02-3E37-E646-AE56-1481B45DEFF8}" type="pres">
      <dgm:prSet presAssocID="{441747AC-1AED-3443-BC3E-F432FD09ADD9}" presName="composite" presStyleCnt="0"/>
      <dgm:spPr/>
    </dgm:pt>
    <dgm:pt modelId="{2B02099E-2404-DF42-92C2-0FF01150FC32}" type="pres">
      <dgm:prSet presAssocID="{441747AC-1AED-3443-BC3E-F432FD09ADD9}" presName="imgShp" presStyleLbl="fgImgPlace1" presStyleIdx="1" presStyleCnt="3"/>
      <dgm:spPr/>
    </dgm:pt>
    <dgm:pt modelId="{0081F0D8-6687-4648-8C5B-2088409C0021}" type="pres">
      <dgm:prSet presAssocID="{441747AC-1AED-3443-BC3E-F432FD09ADD9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C9B3040-40C3-3444-AD77-89E3BCB26F3A}" type="pres">
      <dgm:prSet presAssocID="{96224E39-5D22-CA46-80AD-6C9B3827AE22}" presName="spacing" presStyleCnt="0"/>
      <dgm:spPr/>
    </dgm:pt>
    <dgm:pt modelId="{3BDDE579-974F-4D43-A75A-B1F6F0AAA6E0}" type="pres">
      <dgm:prSet presAssocID="{295567AD-BD27-7F4A-99C9-8A7C82790E6E}" presName="composite" presStyleCnt="0"/>
      <dgm:spPr/>
    </dgm:pt>
    <dgm:pt modelId="{204E6D95-FFE7-5A4F-B42D-4DC04EE36C40}" type="pres">
      <dgm:prSet presAssocID="{295567AD-BD27-7F4A-99C9-8A7C82790E6E}" presName="imgShp" presStyleLbl="fgImgPlace1" presStyleIdx="2" presStyleCnt="3"/>
      <dgm:spPr/>
    </dgm:pt>
    <dgm:pt modelId="{4AE6B843-2282-D741-97F6-C7A577B5ED9E}" type="pres">
      <dgm:prSet presAssocID="{295567AD-BD27-7F4A-99C9-8A7C82790E6E}" presName="txShp" presStyleLbl="node1" presStyleIdx="2" presStyleCnt="3">
        <dgm:presLayoutVars>
          <dgm:bulletEnabled val="1"/>
        </dgm:presLayoutVars>
      </dgm:prSet>
      <dgm:spPr/>
    </dgm:pt>
  </dgm:ptLst>
  <dgm:cxnLst>
    <dgm:cxn modelId="{DB46E0ED-CA31-464A-8587-25DAD15DB57B}" srcId="{5659C7A2-BD1F-6741-8B3C-276DDA745FB8}" destId="{9A1AB019-9990-F74D-B541-2B3D640CB7F4}" srcOrd="0" destOrd="0" parTransId="{988D8F09-8065-7B4B-B831-99C8E788D812}" sibTransId="{D15A57F8-433E-3E46-993D-F0C76FC47B80}"/>
    <dgm:cxn modelId="{10267BC2-FC4E-4F4E-82E7-A7994C71CCD2}" type="presOf" srcId="{441747AC-1AED-3443-BC3E-F432FD09ADD9}" destId="{0081F0D8-6687-4648-8C5B-2088409C0021}" srcOrd="0" destOrd="0" presId="urn:microsoft.com/office/officeart/2005/8/layout/vList3"/>
    <dgm:cxn modelId="{E5F87808-43B1-CD46-B753-AC7E5B3B556D}" type="presOf" srcId="{9A1AB019-9990-F74D-B541-2B3D640CB7F4}" destId="{7061A732-D817-2D49-AB8D-9C7102317E6A}" srcOrd="0" destOrd="0" presId="urn:microsoft.com/office/officeart/2005/8/layout/vList3"/>
    <dgm:cxn modelId="{67CC62EE-426F-054D-89DF-E24B414E247E}" srcId="{5659C7A2-BD1F-6741-8B3C-276DDA745FB8}" destId="{441747AC-1AED-3443-BC3E-F432FD09ADD9}" srcOrd="1" destOrd="0" parTransId="{47C758CA-156F-4B4A-BB02-C273068B44D2}" sibTransId="{96224E39-5D22-CA46-80AD-6C9B3827AE22}"/>
    <dgm:cxn modelId="{706FC0CE-4B6B-8643-AC23-E9F748562739}" type="presOf" srcId="{5659C7A2-BD1F-6741-8B3C-276DDA745FB8}" destId="{099F660E-4BF3-3D40-B1B2-239636368371}" srcOrd="0" destOrd="0" presId="urn:microsoft.com/office/officeart/2005/8/layout/vList3"/>
    <dgm:cxn modelId="{505D5CAF-731D-AA46-AC3E-4AD2DA74115A}" type="presOf" srcId="{295567AD-BD27-7F4A-99C9-8A7C82790E6E}" destId="{4AE6B843-2282-D741-97F6-C7A577B5ED9E}" srcOrd="0" destOrd="0" presId="urn:microsoft.com/office/officeart/2005/8/layout/vList3"/>
    <dgm:cxn modelId="{F59965ED-BE2D-A449-A116-6DC11E80D453}" srcId="{5659C7A2-BD1F-6741-8B3C-276DDA745FB8}" destId="{295567AD-BD27-7F4A-99C9-8A7C82790E6E}" srcOrd="2" destOrd="0" parTransId="{78F0EF13-8F4B-1D49-8D00-57E67BE50AC5}" sibTransId="{73FC6D48-9748-1D4B-93A0-99BA5373ABD7}"/>
    <dgm:cxn modelId="{94B9D714-8DE8-8044-9B33-50BAD0B9A187}" type="presParOf" srcId="{099F660E-4BF3-3D40-B1B2-239636368371}" destId="{556875F0-DE68-1546-9271-0B2A2D78904C}" srcOrd="0" destOrd="0" presId="urn:microsoft.com/office/officeart/2005/8/layout/vList3"/>
    <dgm:cxn modelId="{F30AABFD-346B-344C-B30F-2AEFAD72378F}" type="presParOf" srcId="{556875F0-DE68-1546-9271-0B2A2D78904C}" destId="{590FAF02-7D91-6A48-847D-5959FF5ECCCA}" srcOrd="0" destOrd="0" presId="urn:microsoft.com/office/officeart/2005/8/layout/vList3"/>
    <dgm:cxn modelId="{35E243CC-311F-B549-A0CE-98400EA83B41}" type="presParOf" srcId="{556875F0-DE68-1546-9271-0B2A2D78904C}" destId="{7061A732-D817-2D49-AB8D-9C7102317E6A}" srcOrd="1" destOrd="0" presId="urn:microsoft.com/office/officeart/2005/8/layout/vList3"/>
    <dgm:cxn modelId="{AE6CE984-4E7D-4646-80AA-39A64C73E6FB}" type="presParOf" srcId="{099F660E-4BF3-3D40-B1B2-239636368371}" destId="{98158F92-2136-D54A-A2A6-5EE2F8CC4F97}" srcOrd="1" destOrd="0" presId="urn:microsoft.com/office/officeart/2005/8/layout/vList3"/>
    <dgm:cxn modelId="{1E89A7B6-22EF-D644-A8DA-C60AC38282F3}" type="presParOf" srcId="{099F660E-4BF3-3D40-B1B2-239636368371}" destId="{8EE9AE02-3E37-E646-AE56-1481B45DEFF8}" srcOrd="2" destOrd="0" presId="urn:microsoft.com/office/officeart/2005/8/layout/vList3"/>
    <dgm:cxn modelId="{280AE5C7-48A1-B249-9851-BCB2A294957C}" type="presParOf" srcId="{8EE9AE02-3E37-E646-AE56-1481B45DEFF8}" destId="{2B02099E-2404-DF42-92C2-0FF01150FC32}" srcOrd="0" destOrd="0" presId="urn:microsoft.com/office/officeart/2005/8/layout/vList3"/>
    <dgm:cxn modelId="{F650F860-4F0D-DD4B-9549-8B20BD7BD0BB}" type="presParOf" srcId="{8EE9AE02-3E37-E646-AE56-1481B45DEFF8}" destId="{0081F0D8-6687-4648-8C5B-2088409C0021}" srcOrd="1" destOrd="0" presId="urn:microsoft.com/office/officeart/2005/8/layout/vList3"/>
    <dgm:cxn modelId="{1C199C82-7635-154C-B0C4-04681F04C0B3}" type="presParOf" srcId="{099F660E-4BF3-3D40-B1B2-239636368371}" destId="{6C9B3040-40C3-3444-AD77-89E3BCB26F3A}" srcOrd="3" destOrd="0" presId="urn:microsoft.com/office/officeart/2005/8/layout/vList3"/>
    <dgm:cxn modelId="{793E8E56-6099-2541-A6AA-618D82EB17D8}" type="presParOf" srcId="{099F660E-4BF3-3D40-B1B2-239636368371}" destId="{3BDDE579-974F-4D43-A75A-B1F6F0AAA6E0}" srcOrd="4" destOrd="0" presId="urn:microsoft.com/office/officeart/2005/8/layout/vList3"/>
    <dgm:cxn modelId="{88037242-1B07-EA45-BF75-3BE91E99521D}" type="presParOf" srcId="{3BDDE579-974F-4D43-A75A-B1F6F0AAA6E0}" destId="{204E6D95-FFE7-5A4F-B42D-4DC04EE36C40}" srcOrd="0" destOrd="0" presId="urn:microsoft.com/office/officeart/2005/8/layout/vList3"/>
    <dgm:cxn modelId="{C7347E1B-6555-1843-8A83-B85B285C05B3}" type="presParOf" srcId="{3BDDE579-974F-4D43-A75A-B1F6F0AAA6E0}" destId="{4AE6B843-2282-D741-97F6-C7A577B5ED9E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768FF19-90EB-F743-BEDD-F8081104A604}" type="doc">
      <dgm:prSet loTypeId="urn:microsoft.com/office/officeart/2005/8/layout/vList3" loCatId="" qsTypeId="urn:microsoft.com/office/officeart/2005/8/quickstyle/simple4" qsCatId="simple" csTypeId="urn:microsoft.com/office/officeart/2005/8/colors/accent1_2" csCatId="accent1" phldr="1"/>
      <dgm:spPr/>
    </dgm:pt>
    <dgm:pt modelId="{7AA564D1-9B26-2345-9711-2BAE785010E0}">
      <dgm:prSet phldrT="[Text]"/>
      <dgm:spPr/>
      <dgm:t>
        <a:bodyPr/>
        <a:lstStyle/>
        <a:p>
          <a:r>
            <a:rPr lang="en-US"/>
            <a:t>Menguji teori</a:t>
          </a:r>
        </a:p>
      </dgm:t>
    </dgm:pt>
    <dgm:pt modelId="{CC6F120D-F6AA-BE45-98BD-4E6EAE01ABAB}" type="parTrans" cxnId="{969F873E-7E9D-334F-BCBE-DDC21FA4C10B}">
      <dgm:prSet/>
      <dgm:spPr/>
      <dgm:t>
        <a:bodyPr/>
        <a:lstStyle/>
        <a:p>
          <a:endParaRPr lang="en-US"/>
        </a:p>
      </dgm:t>
    </dgm:pt>
    <dgm:pt modelId="{E7F4A5E8-1427-334F-83E8-E61B1423AACA}" type="sibTrans" cxnId="{969F873E-7E9D-334F-BCBE-DDC21FA4C10B}">
      <dgm:prSet/>
      <dgm:spPr/>
      <dgm:t>
        <a:bodyPr/>
        <a:lstStyle/>
        <a:p>
          <a:endParaRPr lang="en-US"/>
        </a:p>
      </dgm:t>
    </dgm:pt>
    <dgm:pt modelId="{8D2E3E12-39FF-CA4F-9A48-D9535BA036EF}">
      <dgm:prSet phldrT="[Text]"/>
      <dgm:spPr/>
      <dgm:t>
        <a:bodyPr/>
        <a:lstStyle/>
        <a:p>
          <a:r>
            <a:rPr lang="en-US"/>
            <a:t>Mendorong munculnya teori</a:t>
          </a:r>
        </a:p>
      </dgm:t>
    </dgm:pt>
    <dgm:pt modelId="{EF9BBF89-DC68-084B-AE67-417FD23B987B}" type="parTrans" cxnId="{CE688A6A-FA94-C844-BC48-D2013A616E08}">
      <dgm:prSet/>
      <dgm:spPr/>
      <dgm:t>
        <a:bodyPr/>
        <a:lstStyle/>
        <a:p>
          <a:endParaRPr lang="en-US"/>
        </a:p>
      </dgm:t>
    </dgm:pt>
    <dgm:pt modelId="{0F59053F-4435-B04A-8668-DE7F3864AF83}" type="sibTrans" cxnId="{CE688A6A-FA94-C844-BC48-D2013A616E08}">
      <dgm:prSet/>
      <dgm:spPr/>
      <dgm:t>
        <a:bodyPr/>
        <a:lstStyle/>
        <a:p>
          <a:endParaRPr lang="en-US"/>
        </a:p>
      </dgm:t>
    </dgm:pt>
    <dgm:pt modelId="{E1C73472-2E03-FA4E-B46A-2FFC72091BBC}">
      <dgm:prSet phldrT="[Text]"/>
      <dgm:spPr/>
      <dgm:t>
        <a:bodyPr/>
        <a:lstStyle/>
        <a:p>
          <a:r>
            <a:rPr lang="en-US"/>
            <a:t>Menerangkan fenomena  sosial</a:t>
          </a:r>
        </a:p>
      </dgm:t>
    </dgm:pt>
    <dgm:pt modelId="{C9270D13-5602-C44D-B6EE-335FA7937A5E}" type="parTrans" cxnId="{E9BC2755-9F8D-A840-9A8E-34F5A0E59812}">
      <dgm:prSet/>
      <dgm:spPr/>
      <dgm:t>
        <a:bodyPr/>
        <a:lstStyle/>
        <a:p>
          <a:endParaRPr lang="en-US"/>
        </a:p>
      </dgm:t>
    </dgm:pt>
    <dgm:pt modelId="{5FE4712C-7D15-3544-B44F-B31D03E557AF}" type="sibTrans" cxnId="{E9BC2755-9F8D-A840-9A8E-34F5A0E59812}">
      <dgm:prSet/>
      <dgm:spPr/>
      <dgm:t>
        <a:bodyPr/>
        <a:lstStyle/>
        <a:p>
          <a:endParaRPr lang="en-US"/>
        </a:p>
      </dgm:t>
    </dgm:pt>
    <dgm:pt modelId="{945F006B-762C-554B-AC2E-8FEA70D087BA}">
      <dgm:prSet/>
      <dgm:spPr/>
      <dgm:t>
        <a:bodyPr/>
        <a:lstStyle/>
        <a:p>
          <a:r>
            <a:rPr lang="en-US"/>
            <a:t>Pedoman utk mengarahkan penelitian</a:t>
          </a:r>
        </a:p>
      </dgm:t>
    </dgm:pt>
    <dgm:pt modelId="{8D722DAA-0133-F94E-8979-E8ECDDB4937B}" type="parTrans" cxnId="{0F4133C0-33D5-864A-A3AB-1F6C01F848A4}">
      <dgm:prSet/>
      <dgm:spPr/>
      <dgm:t>
        <a:bodyPr/>
        <a:lstStyle/>
        <a:p>
          <a:endParaRPr lang="en-US"/>
        </a:p>
      </dgm:t>
    </dgm:pt>
    <dgm:pt modelId="{97F4A620-F253-0C45-8032-8D2E2A502919}" type="sibTrans" cxnId="{0F4133C0-33D5-864A-A3AB-1F6C01F848A4}">
      <dgm:prSet/>
      <dgm:spPr/>
      <dgm:t>
        <a:bodyPr/>
        <a:lstStyle/>
        <a:p>
          <a:endParaRPr lang="en-US"/>
        </a:p>
      </dgm:t>
    </dgm:pt>
    <dgm:pt modelId="{54D78E5B-97F1-C441-A3BA-59A6799570AE}">
      <dgm:prSet/>
      <dgm:spPr/>
      <dgm:t>
        <a:bodyPr/>
        <a:lstStyle/>
        <a:p>
          <a:r>
            <a:rPr lang="en-US"/>
            <a:t>Memberikan kerangka utk menyusun kesimpulan</a:t>
          </a:r>
        </a:p>
      </dgm:t>
    </dgm:pt>
    <dgm:pt modelId="{156D8D61-24EE-114E-928C-68F4990694D0}" type="parTrans" cxnId="{C08BC0D1-D3C1-094D-A3AF-7582BEB33950}">
      <dgm:prSet/>
      <dgm:spPr/>
      <dgm:t>
        <a:bodyPr/>
        <a:lstStyle/>
        <a:p>
          <a:endParaRPr lang="en-US"/>
        </a:p>
      </dgm:t>
    </dgm:pt>
    <dgm:pt modelId="{CF745A36-4FE2-3640-93F3-780731B5FE54}" type="sibTrans" cxnId="{C08BC0D1-D3C1-094D-A3AF-7582BEB33950}">
      <dgm:prSet/>
      <dgm:spPr/>
      <dgm:t>
        <a:bodyPr/>
        <a:lstStyle/>
        <a:p>
          <a:endParaRPr lang="en-US"/>
        </a:p>
      </dgm:t>
    </dgm:pt>
    <dgm:pt modelId="{91BB7B68-E02B-F747-82AA-D671EFFFDD17}" type="pres">
      <dgm:prSet presAssocID="{D768FF19-90EB-F743-BEDD-F8081104A604}" presName="linearFlow" presStyleCnt="0">
        <dgm:presLayoutVars>
          <dgm:dir/>
          <dgm:resizeHandles val="exact"/>
        </dgm:presLayoutVars>
      </dgm:prSet>
      <dgm:spPr/>
    </dgm:pt>
    <dgm:pt modelId="{E13A2ECC-2720-5D48-926F-A679301A655D}" type="pres">
      <dgm:prSet presAssocID="{7AA564D1-9B26-2345-9711-2BAE785010E0}" presName="composite" presStyleCnt="0"/>
      <dgm:spPr/>
    </dgm:pt>
    <dgm:pt modelId="{C758F552-2210-3749-9A94-AFDBA2FE942D}" type="pres">
      <dgm:prSet presAssocID="{7AA564D1-9B26-2345-9711-2BAE785010E0}" presName="imgShp" presStyleLbl="fgImgPlace1" presStyleIdx="0" presStyleCnt="5"/>
      <dgm:spPr/>
    </dgm:pt>
    <dgm:pt modelId="{56AEDFD4-540B-2149-880E-740D04ED2874}" type="pres">
      <dgm:prSet presAssocID="{7AA564D1-9B26-2345-9711-2BAE785010E0}" presName="txShp" presStyleLbl="node1" presStyleIdx="0" presStyleCnt="5">
        <dgm:presLayoutVars>
          <dgm:bulletEnabled val="1"/>
        </dgm:presLayoutVars>
      </dgm:prSet>
      <dgm:spPr/>
    </dgm:pt>
    <dgm:pt modelId="{15D70FD9-5477-7A46-ADA2-2C1198F507E5}" type="pres">
      <dgm:prSet presAssocID="{E7F4A5E8-1427-334F-83E8-E61B1423AACA}" presName="spacing" presStyleCnt="0"/>
      <dgm:spPr/>
    </dgm:pt>
    <dgm:pt modelId="{6D37505D-8550-644E-A04D-14EBA11E3012}" type="pres">
      <dgm:prSet presAssocID="{8D2E3E12-39FF-CA4F-9A48-D9535BA036EF}" presName="composite" presStyleCnt="0"/>
      <dgm:spPr/>
    </dgm:pt>
    <dgm:pt modelId="{D184D9FA-AA87-9146-8E7C-FFFB737B905C}" type="pres">
      <dgm:prSet presAssocID="{8D2E3E12-39FF-CA4F-9A48-D9535BA036EF}" presName="imgShp" presStyleLbl="fgImgPlace1" presStyleIdx="1" presStyleCnt="5"/>
      <dgm:spPr/>
    </dgm:pt>
    <dgm:pt modelId="{AC160F47-37D0-AD46-AE86-21484BAF3772}" type="pres">
      <dgm:prSet presAssocID="{8D2E3E12-39FF-CA4F-9A48-D9535BA036EF}" presName="txShp" presStyleLbl="node1" presStyleIdx="1" presStyleCnt="5">
        <dgm:presLayoutVars>
          <dgm:bulletEnabled val="1"/>
        </dgm:presLayoutVars>
      </dgm:prSet>
      <dgm:spPr/>
    </dgm:pt>
    <dgm:pt modelId="{571A5694-9DC3-D64B-BF57-018A6BAEB3E0}" type="pres">
      <dgm:prSet presAssocID="{0F59053F-4435-B04A-8668-DE7F3864AF83}" presName="spacing" presStyleCnt="0"/>
      <dgm:spPr/>
    </dgm:pt>
    <dgm:pt modelId="{36F2E5C2-2A35-7243-9262-4E7D37C95928}" type="pres">
      <dgm:prSet presAssocID="{E1C73472-2E03-FA4E-B46A-2FFC72091BBC}" presName="composite" presStyleCnt="0"/>
      <dgm:spPr/>
    </dgm:pt>
    <dgm:pt modelId="{839A744B-882F-5B4B-B0EC-F1563830A68B}" type="pres">
      <dgm:prSet presAssocID="{E1C73472-2E03-FA4E-B46A-2FFC72091BBC}" presName="imgShp" presStyleLbl="fgImgPlace1" presStyleIdx="2" presStyleCnt="5"/>
      <dgm:spPr/>
    </dgm:pt>
    <dgm:pt modelId="{73DCD5AA-08DF-2A41-A23D-31358A1FA18C}" type="pres">
      <dgm:prSet presAssocID="{E1C73472-2E03-FA4E-B46A-2FFC72091BBC}" presName="tx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CF50B8-D8C3-564C-8573-AA70C3FF11F8}" type="pres">
      <dgm:prSet presAssocID="{5FE4712C-7D15-3544-B44F-B31D03E557AF}" presName="spacing" presStyleCnt="0"/>
      <dgm:spPr/>
    </dgm:pt>
    <dgm:pt modelId="{47D77CCB-FDFE-544B-81BF-FB0571DEF608}" type="pres">
      <dgm:prSet presAssocID="{945F006B-762C-554B-AC2E-8FEA70D087BA}" presName="composite" presStyleCnt="0"/>
      <dgm:spPr/>
    </dgm:pt>
    <dgm:pt modelId="{3E8933CA-7351-AA4F-A1DE-E17CCD096D00}" type="pres">
      <dgm:prSet presAssocID="{945F006B-762C-554B-AC2E-8FEA70D087BA}" presName="imgShp" presStyleLbl="fgImgPlace1" presStyleIdx="3" presStyleCnt="5"/>
      <dgm:spPr/>
    </dgm:pt>
    <dgm:pt modelId="{13B98E47-6BF6-024E-8EDA-3E7D5390A5A5}" type="pres">
      <dgm:prSet presAssocID="{945F006B-762C-554B-AC2E-8FEA70D087BA}" presName="txShp" presStyleLbl="node1" presStyleIdx="3" presStyleCnt="5">
        <dgm:presLayoutVars>
          <dgm:bulletEnabled val="1"/>
        </dgm:presLayoutVars>
      </dgm:prSet>
      <dgm:spPr/>
    </dgm:pt>
    <dgm:pt modelId="{D196AF83-933C-4543-BEF2-3C2C231894C9}" type="pres">
      <dgm:prSet presAssocID="{97F4A620-F253-0C45-8032-8D2E2A502919}" presName="spacing" presStyleCnt="0"/>
      <dgm:spPr/>
    </dgm:pt>
    <dgm:pt modelId="{F70B715C-50F3-6540-A479-D4F9CF61B164}" type="pres">
      <dgm:prSet presAssocID="{54D78E5B-97F1-C441-A3BA-59A6799570AE}" presName="composite" presStyleCnt="0"/>
      <dgm:spPr/>
    </dgm:pt>
    <dgm:pt modelId="{073691B6-0B76-3446-B656-5122899C33F5}" type="pres">
      <dgm:prSet presAssocID="{54D78E5B-97F1-C441-A3BA-59A6799570AE}" presName="imgShp" presStyleLbl="fgImgPlace1" presStyleIdx="4" presStyleCnt="5"/>
      <dgm:spPr/>
    </dgm:pt>
    <dgm:pt modelId="{DB9ABA0F-C29A-9A40-A631-FDB5A8B040FA}" type="pres">
      <dgm:prSet presAssocID="{54D78E5B-97F1-C441-A3BA-59A6799570AE}" presName="txShp" presStyleLbl="node1" presStyleIdx="4" presStyleCnt="5">
        <dgm:presLayoutVars>
          <dgm:bulletEnabled val="1"/>
        </dgm:presLayoutVars>
      </dgm:prSet>
      <dgm:spPr/>
    </dgm:pt>
  </dgm:ptLst>
  <dgm:cxnLst>
    <dgm:cxn modelId="{CE688A6A-FA94-C844-BC48-D2013A616E08}" srcId="{D768FF19-90EB-F743-BEDD-F8081104A604}" destId="{8D2E3E12-39FF-CA4F-9A48-D9535BA036EF}" srcOrd="1" destOrd="0" parTransId="{EF9BBF89-DC68-084B-AE67-417FD23B987B}" sibTransId="{0F59053F-4435-B04A-8668-DE7F3864AF83}"/>
    <dgm:cxn modelId="{969F873E-7E9D-334F-BCBE-DDC21FA4C10B}" srcId="{D768FF19-90EB-F743-BEDD-F8081104A604}" destId="{7AA564D1-9B26-2345-9711-2BAE785010E0}" srcOrd="0" destOrd="0" parTransId="{CC6F120D-F6AA-BE45-98BD-4E6EAE01ABAB}" sibTransId="{E7F4A5E8-1427-334F-83E8-E61B1423AACA}"/>
    <dgm:cxn modelId="{27D7DAA1-51B2-1E4D-96A5-4E8CF9047B45}" type="presOf" srcId="{E1C73472-2E03-FA4E-B46A-2FFC72091BBC}" destId="{73DCD5AA-08DF-2A41-A23D-31358A1FA18C}" srcOrd="0" destOrd="0" presId="urn:microsoft.com/office/officeart/2005/8/layout/vList3"/>
    <dgm:cxn modelId="{8BD9A3A8-E196-7344-A671-7EF981978540}" type="presOf" srcId="{D768FF19-90EB-F743-BEDD-F8081104A604}" destId="{91BB7B68-E02B-F747-82AA-D671EFFFDD17}" srcOrd="0" destOrd="0" presId="urn:microsoft.com/office/officeart/2005/8/layout/vList3"/>
    <dgm:cxn modelId="{50E79A61-2038-0145-8DFC-4898BF17354B}" type="presOf" srcId="{54D78E5B-97F1-C441-A3BA-59A6799570AE}" destId="{DB9ABA0F-C29A-9A40-A631-FDB5A8B040FA}" srcOrd="0" destOrd="0" presId="urn:microsoft.com/office/officeart/2005/8/layout/vList3"/>
    <dgm:cxn modelId="{E7FAA060-0990-0041-B992-5E7769474DF6}" type="presOf" srcId="{8D2E3E12-39FF-CA4F-9A48-D9535BA036EF}" destId="{AC160F47-37D0-AD46-AE86-21484BAF3772}" srcOrd="0" destOrd="0" presId="urn:microsoft.com/office/officeart/2005/8/layout/vList3"/>
    <dgm:cxn modelId="{E9BC2755-9F8D-A840-9A8E-34F5A0E59812}" srcId="{D768FF19-90EB-F743-BEDD-F8081104A604}" destId="{E1C73472-2E03-FA4E-B46A-2FFC72091BBC}" srcOrd="2" destOrd="0" parTransId="{C9270D13-5602-C44D-B6EE-335FA7937A5E}" sibTransId="{5FE4712C-7D15-3544-B44F-B31D03E557AF}"/>
    <dgm:cxn modelId="{50AD3089-A123-D041-9435-4CFBD553A7AD}" type="presOf" srcId="{945F006B-762C-554B-AC2E-8FEA70D087BA}" destId="{13B98E47-6BF6-024E-8EDA-3E7D5390A5A5}" srcOrd="0" destOrd="0" presId="urn:microsoft.com/office/officeart/2005/8/layout/vList3"/>
    <dgm:cxn modelId="{4153C9D2-ED5E-224C-967C-89082A25EF05}" type="presOf" srcId="{7AA564D1-9B26-2345-9711-2BAE785010E0}" destId="{56AEDFD4-540B-2149-880E-740D04ED2874}" srcOrd="0" destOrd="0" presId="urn:microsoft.com/office/officeart/2005/8/layout/vList3"/>
    <dgm:cxn modelId="{C08BC0D1-D3C1-094D-A3AF-7582BEB33950}" srcId="{D768FF19-90EB-F743-BEDD-F8081104A604}" destId="{54D78E5B-97F1-C441-A3BA-59A6799570AE}" srcOrd="4" destOrd="0" parTransId="{156D8D61-24EE-114E-928C-68F4990694D0}" sibTransId="{CF745A36-4FE2-3640-93F3-780731B5FE54}"/>
    <dgm:cxn modelId="{0F4133C0-33D5-864A-A3AB-1F6C01F848A4}" srcId="{D768FF19-90EB-F743-BEDD-F8081104A604}" destId="{945F006B-762C-554B-AC2E-8FEA70D087BA}" srcOrd="3" destOrd="0" parTransId="{8D722DAA-0133-F94E-8979-E8ECDDB4937B}" sibTransId="{97F4A620-F253-0C45-8032-8D2E2A502919}"/>
    <dgm:cxn modelId="{88208E60-DAAB-F648-9B3A-C39C57BC8C3E}" type="presParOf" srcId="{91BB7B68-E02B-F747-82AA-D671EFFFDD17}" destId="{E13A2ECC-2720-5D48-926F-A679301A655D}" srcOrd="0" destOrd="0" presId="urn:microsoft.com/office/officeart/2005/8/layout/vList3"/>
    <dgm:cxn modelId="{BB6D51D3-F372-5E4F-8B69-D71E4CDD2827}" type="presParOf" srcId="{E13A2ECC-2720-5D48-926F-A679301A655D}" destId="{C758F552-2210-3749-9A94-AFDBA2FE942D}" srcOrd="0" destOrd="0" presId="urn:microsoft.com/office/officeart/2005/8/layout/vList3"/>
    <dgm:cxn modelId="{4E6567E0-D11D-E749-BBF4-DC1CB0028498}" type="presParOf" srcId="{E13A2ECC-2720-5D48-926F-A679301A655D}" destId="{56AEDFD4-540B-2149-880E-740D04ED2874}" srcOrd="1" destOrd="0" presId="urn:microsoft.com/office/officeart/2005/8/layout/vList3"/>
    <dgm:cxn modelId="{AE6E6EFD-9EA4-4048-9409-2DFCF6EDE9E4}" type="presParOf" srcId="{91BB7B68-E02B-F747-82AA-D671EFFFDD17}" destId="{15D70FD9-5477-7A46-ADA2-2C1198F507E5}" srcOrd="1" destOrd="0" presId="urn:microsoft.com/office/officeart/2005/8/layout/vList3"/>
    <dgm:cxn modelId="{613DA6BD-4C7B-284E-A74D-B4815492C07F}" type="presParOf" srcId="{91BB7B68-E02B-F747-82AA-D671EFFFDD17}" destId="{6D37505D-8550-644E-A04D-14EBA11E3012}" srcOrd="2" destOrd="0" presId="urn:microsoft.com/office/officeart/2005/8/layout/vList3"/>
    <dgm:cxn modelId="{80DBDFDF-FA7C-6E48-8105-927A3F32F35C}" type="presParOf" srcId="{6D37505D-8550-644E-A04D-14EBA11E3012}" destId="{D184D9FA-AA87-9146-8E7C-FFFB737B905C}" srcOrd="0" destOrd="0" presId="urn:microsoft.com/office/officeart/2005/8/layout/vList3"/>
    <dgm:cxn modelId="{0A38B0B9-B907-2345-AADA-A0EC106A8150}" type="presParOf" srcId="{6D37505D-8550-644E-A04D-14EBA11E3012}" destId="{AC160F47-37D0-AD46-AE86-21484BAF3772}" srcOrd="1" destOrd="0" presId="urn:microsoft.com/office/officeart/2005/8/layout/vList3"/>
    <dgm:cxn modelId="{E2777EDB-FF32-A545-B3CE-E65702403DB9}" type="presParOf" srcId="{91BB7B68-E02B-F747-82AA-D671EFFFDD17}" destId="{571A5694-9DC3-D64B-BF57-018A6BAEB3E0}" srcOrd="3" destOrd="0" presId="urn:microsoft.com/office/officeart/2005/8/layout/vList3"/>
    <dgm:cxn modelId="{2A0F6D08-592E-824C-895F-4A3B039F4A1B}" type="presParOf" srcId="{91BB7B68-E02B-F747-82AA-D671EFFFDD17}" destId="{36F2E5C2-2A35-7243-9262-4E7D37C95928}" srcOrd="4" destOrd="0" presId="urn:microsoft.com/office/officeart/2005/8/layout/vList3"/>
    <dgm:cxn modelId="{820F23BA-E2E0-4444-AEB2-819E05783A4C}" type="presParOf" srcId="{36F2E5C2-2A35-7243-9262-4E7D37C95928}" destId="{839A744B-882F-5B4B-B0EC-F1563830A68B}" srcOrd="0" destOrd="0" presId="urn:microsoft.com/office/officeart/2005/8/layout/vList3"/>
    <dgm:cxn modelId="{8A8EDB09-C678-4C4A-B662-88A53A0A1F6B}" type="presParOf" srcId="{36F2E5C2-2A35-7243-9262-4E7D37C95928}" destId="{73DCD5AA-08DF-2A41-A23D-31358A1FA18C}" srcOrd="1" destOrd="0" presId="urn:microsoft.com/office/officeart/2005/8/layout/vList3"/>
    <dgm:cxn modelId="{43003E2A-2887-3345-8D53-370B1BFC9D18}" type="presParOf" srcId="{91BB7B68-E02B-F747-82AA-D671EFFFDD17}" destId="{23CF50B8-D8C3-564C-8573-AA70C3FF11F8}" srcOrd="5" destOrd="0" presId="urn:microsoft.com/office/officeart/2005/8/layout/vList3"/>
    <dgm:cxn modelId="{3FCC201F-D955-274A-A238-67DEDEBA2147}" type="presParOf" srcId="{91BB7B68-E02B-F747-82AA-D671EFFFDD17}" destId="{47D77CCB-FDFE-544B-81BF-FB0571DEF608}" srcOrd="6" destOrd="0" presId="urn:microsoft.com/office/officeart/2005/8/layout/vList3"/>
    <dgm:cxn modelId="{E4A619FB-1EA0-4642-B52B-E747DB183D2F}" type="presParOf" srcId="{47D77CCB-FDFE-544B-81BF-FB0571DEF608}" destId="{3E8933CA-7351-AA4F-A1DE-E17CCD096D00}" srcOrd="0" destOrd="0" presId="urn:microsoft.com/office/officeart/2005/8/layout/vList3"/>
    <dgm:cxn modelId="{24AFFAA7-22C1-8645-A4C6-1D74F6715D97}" type="presParOf" srcId="{47D77CCB-FDFE-544B-81BF-FB0571DEF608}" destId="{13B98E47-6BF6-024E-8EDA-3E7D5390A5A5}" srcOrd="1" destOrd="0" presId="urn:microsoft.com/office/officeart/2005/8/layout/vList3"/>
    <dgm:cxn modelId="{F40A54BF-0BF1-BE49-93E8-4FE5C8925043}" type="presParOf" srcId="{91BB7B68-E02B-F747-82AA-D671EFFFDD17}" destId="{D196AF83-933C-4543-BEF2-3C2C231894C9}" srcOrd="7" destOrd="0" presId="urn:microsoft.com/office/officeart/2005/8/layout/vList3"/>
    <dgm:cxn modelId="{1F9FB575-8FA5-DD41-A1CA-5D25076DE9C6}" type="presParOf" srcId="{91BB7B68-E02B-F747-82AA-D671EFFFDD17}" destId="{F70B715C-50F3-6540-A479-D4F9CF61B164}" srcOrd="8" destOrd="0" presId="urn:microsoft.com/office/officeart/2005/8/layout/vList3"/>
    <dgm:cxn modelId="{42C2C38E-A312-6644-A67A-DD07463B6CF7}" type="presParOf" srcId="{F70B715C-50F3-6540-A479-D4F9CF61B164}" destId="{073691B6-0B76-3446-B656-5122899C33F5}" srcOrd="0" destOrd="0" presId="urn:microsoft.com/office/officeart/2005/8/layout/vList3"/>
    <dgm:cxn modelId="{2F63D893-58FB-9641-92F1-F1B7AA7A3224}" type="presParOf" srcId="{F70B715C-50F3-6540-A479-D4F9CF61B164}" destId="{DB9ABA0F-C29A-9A40-A631-FDB5A8B040FA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61A732-D817-2D49-AB8D-9C7102317E6A}">
      <dsp:nvSpPr>
        <dsp:cNvPr id="0" name=""/>
        <dsp:cNvSpPr/>
      </dsp:nvSpPr>
      <dsp:spPr>
        <a:xfrm rot="10800000">
          <a:off x="1561830" y="1643"/>
          <a:ext cx="4817539" cy="1393560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4522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Sebagai piranti kerja teori</a:t>
          </a:r>
        </a:p>
      </dsp:txBody>
      <dsp:txXfrm rot="10800000">
        <a:off x="1910220" y="1643"/>
        <a:ext cx="4469149" cy="1393560"/>
      </dsp:txXfrm>
    </dsp:sp>
    <dsp:sp modelId="{590FAF02-7D91-6A48-847D-5959FF5ECCCA}">
      <dsp:nvSpPr>
        <dsp:cNvPr id="0" name=""/>
        <dsp:cNvSpPr/>
      </dsp:nvSpPr>
      <dsp:spPr>
        <a:xfrm>
          <a:off x="865050" y="1643"/>
          <a:ext cx="1393560" cy="13935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081F0D8-6687-4648-8C5B-2088409C0021}">
      <dsp:nvSpPr>
        <dsp:cNvPr id="0" name=""/>
        <dsp:cNvSpPr/>
      </dsp:nvSpPr>
      <dsp:spPr>
        <a:xfrm rot="10800000">
          <a:off x="1561830" y="1811192"/>
          <a:ext cx="4817539" cy="1393560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4522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Dapat diuji dan ditunjukkan kemungkinan benar </a:t>
          </a:r>
        </a:p>
      </dsp:txBody>
      <dsp:txXfrm rot="10800000">
        <a:off x="1910220" y="1811192"/>
        <a:ext cx="4469149" cy="1393560"/>
      </dsp:txXfrm>
    </dsp:sp>
    <dsp:sp modelId="{2B02099E-2404-DF42-92C2-0FF01150FC32}">
      <dsp:nvSpPr>
        <dsp:cNvPr id="0" name=""/>
        <dsp:cNvSpPr/>
      </dsp:nvSpPr>
      <dsp:spPr>
        <a:xfrm>
          <a:off x="865050" y="1811192"/>
          <a:ext cx="1393560" cy="13935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4AE6B843-2282-D741-97F6-C7A577B5ED9E}">
      <dsp:nvSpPr>
        <dsp:cNvPr id="0" name=""/>
        <dsp:cNvSpPr/>
      </dsp:nvSpPr>
      <dsp:spPr>
        <a:xfrm rot="10800000">
          <a:off x="1561830" y="3620741"/>
          <a:ext cx="4817539" cy="1393560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14522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/>
            <a:t>Alat memajukan teori</a:t>
          </a:r>
        </a:p>
      </dsp:txBody>
      <dsp:txXfrm rot="10800000">
        <a:off x="1910220" y="3620741"/>
        <a:ext cx="4469149" cy="1393560"/>
      </dsp:txXfrm>
    </dsp:sp>
    <dsp:sp modelId="{204E6D95-FFE7-5A4F-B42D-4DC04EE36C40}">
      <dsp:nvSpPr>
        <dsp:cNvPr id="0" name=""/>
        <dsp:cNvSpPr/>
      </dsp:nvSpPr>
      <dsp:spPr>
        <a:xfrm>
          <a:off x="865050" y="3620741"/>
          <a:ext cx="1393560" cy="1393560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AEDFD4-540B-2149-880E-740D04ED2874}">
      <dsp:nvSpPr>
        <dsp:cNvPr id="0" name=""/>
        <dsp:cNvSpPr/>
      </dsp:nvSpPr>
      <dsp:spPr>
        <a:xfrm rot="10800000">
          <a:off x="1556821" y="3263"/>
          <a:ext cx="5361416" cy="82555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4048" tIns="87630" rIns="163576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Menguji teori</a:t>
          </a:r>
        </a:p>
      </dsp:txBody>
      <dsp:txXfrm rot="10800000">
        <a:off x="1763210" y="3263"/>
        <a:ext cx="5155027" cy="825557"/>
      </dsp:txXfrm>
    </dsp:sp>
    <dsp:sp modelId="{C758F552-2210-3749-9A94-AFDBA2FE942D}">
      <dsp:nvSpPr>
        <dsp:cNvPr id="0" name=""/>
        <dsp:cNvSpPr/>
      </dsp:nvSpPr>
      <dsp:spPr>
        <a:xfrm>
          <a:off x="1144042" y="3263"/>
          <a:ext cx="825557" cy="82555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C160F47-37D0-AD46-AE86-21484BAF3772}">
      <dsp:nvSpPr>
        <dsp:cNvPr id="0" name=""/>
        <dsp:cNvSpPr/>
      </dsp:nvSpPr>
      <dsp:spPr>
        <a:xfrm rot="10800000">
          <a:off x="1556821" y="1075255"/>
          <a:ext cx="5361416" cy="82555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4048" tIns="87630" rIns="163576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Mendorong munculnya teori</a:t>
          </a:r>
        </a:p>
      </dsp:txBody>
      <dsp:txXfrm rot="10800000">
        <a:off x="1763210" y="1075255"/>
        <a:ext cx="5155027" cy="825557"/>
      </dsp:txXfrm>
    </dsp:sp>
    <dsp:sp modelId="{D184D9FA-AA87-9146-8E7C-FFFB737B905C}">
      <dsp:nvSpPr>
        <dsp:cNvPr id="0" name=""/>
        <dsp:cNvSpPr/>
      </dsp:nvSpPr>
      <dsp:spPr>
        <a:xfrm>
          <a:off x="1144042" y="1075255"/>
          <a:ext cx="825557" cy="82555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DCD5AA-08DF-2A41-A23D-31358A1FA18C}">
      <dsp:nvSpPr>
        <dsp:cNvPr id="0" name=""/>
        <dsp:cNvSpPr/>
      </dsp:nvSpPr>
      <dsp:spPr>
        <a:xfrm rot="10800000">
          <a:off x="1556821" y="2147247"/>
          <a:ext cx="5361416" cy="82555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4048" tIns="87630" rIns="163576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Menerangkan fenomena  sosial</a:t>
          </a:r>
        </a:p>
      </dsp:txBody>
      <dsp:txXfrm rot="10800000">
        <a:off x="1763210" y="2147247"/>
        <a:ext cx="5155027" cy="825557"/>
      </dsp:txXfrm>
    </dsp:sp>
    <dsp:sp modelId="{839A744B-882F-5B4B-B0EC-F1563830A68B}">
      <dsp:nvSpPr>
        <dsp:cNvPr id="0" name=""/>
        <dsp:cNvSpPr/>
      </dsp:nvSpPr>
      <dsp:spPr>
        <a:xfrm>
          <a:off x="1144042" y="2147247"/>
          <a:ext cx="825557" cy="82555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3B98E47-6BF6-024E-8EDA-3E7D5390A5A5}">
      <dsp:nvSpPr>
        <dsp:cNvPr id="0" name=""/>
        <dsp:cNvSpPr/>
      </dsp:nvSpPr>
      <dsp:spPr>
        <a:xfrm rot="10800000">
          <a:off x="1556821" y="3219239"/>
          <a:ext cx="5361416" cy="82555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4048" tIns="87630" rIns="163576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Pedoman utk mengarahkan penelitian</a:t>
          </a:r>
        </a:p>
      </dsp:txBody>
      <dsp:txXfrm rot="10800000">
        <a:off x="1763210" y="3219239"/>
        <a:ext cx="5155027" cy="825557"/>
      </dsp:txXfrm>
    </dsp:sp>
    <dsp:sp modelId="{3E8933CA-7351-AA4F-A1DE-E17CCD096D00}">
      <dsp:nvSpPr>
        <dsp:cNvPr id="0" name=""/>
        <dsp:cNvSpPr/>
      </dsp:nvSpPr>
      <dsp:spPr>
        <a:xfrm>
          <a:off x="1144042" y="3219239"/>
          <a:ext cx="825557" cy="82555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B9ABA0F-C29A-9A40-A631-FDB5A8B040FA}">
      <dsp:nvSpPr>
        <dsp:cNvPr id="0" name=""/>
        <dsp:cNvSpPr/>
      </dsp:nvSpPr>
      <dsp:spPr>
        <a:xfrm rot="10800000">
          <a:off x="1556821" y="4291231"/>
          <a:ext cx="5361416" cy="825557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4048" tIns="87630" rIns="163576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/>
            <a:t>Memberikan kerangka utk menyusun kesimpulan</a:t>
          </a:r>
        </a:p>
      </dsp:txBody>
      <dsp:txXfrm rot="10800000">
        <a:off x="1763210" y="4291231"/>
        <a:ext cx="5155027" cy="825557"/>
      </dsp:txXfrm>
    </dsp:sp>
    <dsp:sp modelId="{073691B6-0B76-3446-B656-5122899C33F5}">
      <dsp:nvSpPr>
        <dsp:cNvPr id="0" name=""/>
        <dsp:cNvSpPr/>
      </dsp:nvSpPr>
      <dsp:spPr>
        <a:xfrm>
          <a:off x="1144042" y="4291231"/>
          <a:ext cx="825557" cy="82555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9001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777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800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421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578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727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46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8165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930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3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76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32B71-8C97-B749-A167-7ECBC97301A8}" type="datetimeFigureOut">
              <a:t>10/25/16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BE0C0D-52F0-DE43-8116-83DB4627F82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01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Peneliti" TargetMode="External"/><Relationship Id="rId4" Type="http://schemas.openxmlformats.org/officeDocument/2006/relationships/hyperlink" Target="https://id.wikipedia.org/w/index.php?title=Gejala&amp;action=edit&amp;redlink=1" TargetMode="External"/><Relationship Id="rId5" Type="http://schemas.openxmlformats.org/officeDocument/2006/relationships/hyperlink" Target="https://id.wikipedia.org/wiki/Percobaan" TargetMode="External"/><Relationship Id="rId6" Type="http://schemas.openxmlformats.org/officeDocument/2006/relationships/hyperlink" Target="https://id.wikipedia.org/wiki/Eksperimen" TargetMode="External"/><Relationship Id="rId7" Type="http://schemas.openxmlformats.org/officeDocument/2006/relationships/hyperlink" Target="https://id.wikipedia.org/wiki/Kebenaran" TargetMode="External"/><Relationship Id="rId8" Type="http://schemas.openxmlformats.org/officeDocument/2006/relationships/hyperlink" Target="https://id.wikipedia.org/wiki/Teori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iki/Pembuktian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Fakta" TargetMode="External"/><Relationship Id="rId4" Type="http://schemas.openxmlformats.org/officeDocument/2006/relationships/hyperlink" Target="https://id.wikipedia.org/wiki/Hubungan" TargetMode="External"/><Relationship Id="rId5" Type="http://schemas.openxmlformats.org/officeDocument/2006/relationships/hyperlink" Target="https://id.wikipedia.org/wiki/Penelitian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iki/Proposisi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Penalaran" TargetMode="External"/><Relationship Id="rId4" Type="http://schemas.openxmlformats.org/officeDocument/2006/relationships/hyperlink" Target="https://id.wikipedia.org/wiki/Ilmiah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iki/Proses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7.xml.rels><?xml version="1.0" encoding="UTF-8" standalone="yes"?>
<Relationships xmlns="http://schemas.openxmlformats.org/package/2006/relationships"><Relationship Id="rId11" Type="http://schemas.openxmlformats.org/officeDocument/2006/relationships/hyperlink" Target="https://id.wikipedia.org/wiki/Deskripsi" TargetMode="External"/><Relationship Id="rId12" Type="http://schemas.openxmlformats.org/officeDocument/2006/relationships/hyperlink" Target="https://id.wikipedia.org/wiki/Fenomena" TargetMode="External"/><Relationship Id="rId13" Type="http://schemas.openxmlformats.org/officeDocument/2006/relationships/hyperlink" Target="https://id.wikipedia.org/wiki/Variabe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/index.php?title=Arah&amp;action=edit&amp;redlink=1" TargetMode="External"/><Relationship Id="rId3" Type="http://schemas.openxmlformats.org/officeDocument/2006/relationships/hyperlink" Target="https://id.wikipedia.org/wiki/Pedoman" TargetMode="External"/><Relationship Id="rId4" Type="http://schemas.openxmlformats.org/officeDocument/2006/relationships/hyperlink" Target="https://id.wikipedia.org/wiki/Penelitian" TargetMode="External"/><Relationship Id="rId5" Type="http://schemas.openxmlformats.org/officeDocument/2006/relationships/hyperlink" Target="https://id.wikipedia.org/wiki/Masalah" TargetMode="External"/><Relationship Id="rId6" Type="http://schemas.openxmlformats.org/officeDocument/2006/relationships/hyperlink" Target="https://id.wikipedia.org/w/index.php?title=Tujuan&amp;action=edit&amp;redlink=1" TargetMode="External"/><Relationship Id="rId7" Type="http://schemas.openxmlformats.org/officeDocument/2006/relationships/hyperlink" Target="https://id.wikipedia.org/w/index.php?title=Penelitian_eksplorasi&amp;action=edit&amp;redlink=1" TargetMode="External"/><Relationship Id="rId8" Type="http://schemas.openxmlformats.org/officeDocument/2006/relationships/hyperlink" Target="https://id.wikipedia.org/wiki/Data" TargetMode="External"/><Relationship Id="rId9" Type="http://schemas.openxmlformats.org/officeDocument/2006/relationships/hyperlink" Target="https://id.wikipedia.org/wiki/Informasi" TargetMode="External"/><Relationship Id="rId10" Type="http://schemas.openxmlformats.org/officeDocument/2006/relationships/hyperlink" Target="https://id.wikipedia.org/wiki/Penelitian_deskripti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id.wikipedia.org/wiki/Empiris" TargetMode="External"/><Relationship Id="rId4" Type="http://schemas.openxmlformats.org/officeDocument/2006/relationships/hyperlink" Target="https://id.wikipedia.org/wiki/Variabel" TargetMode="External"/><Relationship Id="rId5" Type="http://schemas.openxmlformats.org/officeDocument/2006/relationships/hyperlink" Target="https://id.wikipedia.org/w/index.php?title=Kerangka_teoritis&amp;action=edit&amp;redlink=1" TargetMode="External"/><Relationship Id="rId6" Type="http://schemas.openxmlformats.org/officeDocument/2006/relationships/hyperlink" Target="https://id.wikipedia.org/wiki/Teori" TargetMode="External"/><Relationship Id="rId7" Type="http://schemas.openxmlformats.org/officeDocument/2006/relationships/hyperlink" Target="https://id.wikipedia.org/wiki/Literatur" TargetMode="External"/><Relationship Id="rId8" Type="http://schemas.openxmlformats.org/officeDocument/2006/relationships/hyperlink" Target="https://id.wikipedia.org/wiki/Penelitian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iki/Masalah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id.wikipedia.org/w/index.php?title=Operasionalisasi&amp;action=edit&amp;redlink=1" TargetMode="External"/><Relationship Id="rId3" Type="http://schemas.openxmlformats.org/officeDocument/2006/relationships/hyperlink" Target="https://id.wikipedia.org/wiki/Proposisi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Merumuskan &amp; menguji hipotesis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46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i-FI" b="1"/>
              <a:t>Pengertian</a:t>
            </a:r>
            <a:r>
              <a:rPr lang="en-GB"/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i-FI"/>
              <a:t>Menurut epistemologi hipotesis berasal dari kata hipo dan tesis. </a:t>
            </a:r>
          </a:p>
          <a:p>
            <a:pPr>
              <a:lnSpc>
                <a:spcPct val="90000"/>
              </a:lnSpc>
            </a:pPr>
            <a:r>
              <a:rPr lang="fi-FI"/>
              <a:t>Hipo artinya belum sedangkan tesis artinya dalil. </a:t>
            </a:r>
          </a:p>
          <a:p>
            <a:pPr>
              <a:lnSpc>
                <a:spcPct val="90000"/>
              </a:lnSpc>
            </a:pPr>
            <a:r>
              <a:rPr lang="fi-FI"/>
              <a:t>Jadi hipotesis itu belum dalil atau masih calon dalil. </a:t>
            </a:r>
          </a:p>
          <a:p>
            <a:pPr>
              <a:lnSpc>
                <a:spcPct val="90000"/>
              </a:lnSpc>
            </a:pPr>
            <a:r>
              <a:rPr lang="sv-SE"/>
              <a:t>Untuk menjadi dalil harus didukung oleh data dengan kata lain harus dibuktikan secara empiris melalui penelitian.</a:t>
            </a:r>
            <a:r>
              <a:rPr lang="en-GB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17782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37246"/>
            <a:ext cx="8229600" cy="6058985"/>
          </a:xfrm>
        </p:spPr>
        <p:txBody>
          <a:bodyPr>
            <a:normAutofit fontScale="92500" lnSpcReduction="10000"/>
          </a:bodyPr>
          <a:lstStyle/>
          <a:p>
            <a:r>
              <a:rPr lang="en-US" b="1"/>
              <a:t>Hipotesis ilmiah</a:t>
            </a:r>
            <a:r>
              <a:rPr lang="en-US"/>
              <a:t> mencoba mengutarakan jawaban sementara terhadap masalah yang akan diteliti.</a:t>
            </a:r>
            <a:r>
              <a:rPr lang="en-US" baseline="30000"/>
              <a:t> </a:t>
            </a:r>
          </a:p>
          <a:p>
            <a:r>
              <a:rPr lang="en-US"/>
              <a:t>Hipotesis menjadi teruji apabila semua gejala yang timbul tidak bertentangan dengan hipotesis tersebut.</a:t>
            </a:r>
            <a:endParaRPr lang="en-US" baseline="30000"/>
          </a:p>
          <a:p>
            <a:r>
              <a:rPr lang="en-US"/>
              <a:t>Dalam upaya </a:t>
            </a:r>
            <a:r>
              <a:rPr lang="en-US">
                <a:hlinkClick r:id="rId2" tooltip="Pembuktian"/>
              </a:rPr>
              <a:t>pembuktian</a:t>
            </a:r>
            <a:r>
              <a:rPr lang="en-US"/>
              <a:t> hipotesis, </a:t>
            </a:r>
            <a:r>
              <a:rPr lang="en-US">
                <a:hlinkClick r:id="rId3" tooltip="Peneliti"/>
              </a:rPr>
              <a:t>peneliti</a:t>
            </a:r>
            <a:r>
              <a:rPr lang="en-US"/>
              <a:t> dapat saja dengan sengaja menimbulkan atau menciptakan suatu </a:t>
            </a:r>
            <a:r>
              <a:rPr lang="en-US">
                <a:hlinkClick r:id="rId4" tooltip="Gejala (halaman belum tersedia)"/>
              </a:rPr>
              <a:t>gejala</a:t>
            </a:r>
            <a:r>
              <a:rPr lang="en-US"/>
              <a:t>.</a:t>
            </a:r>
            <a:endParaRPr lang="en-US" baseline="30000"/>
          </a:p>
          <a:p>
            <a:r>
              <a:rPr lang="en-US"/>
              <a:t>Kesengajaan ini disebut </a:t>
            </a:r>
            <a:r>
              <a:rPr lang="en-US">
                <a:hlinkClick r:id="rId5" tooltip="Percobaan"/>
              </a:rPr>
              <a:t>percobaan</a:t>
            </a:r>
            <a:r>
              <a:rPr lang="en-US"/>
              <a:t> atau </a:t>
            </a:r>
            <a:r>
              <a:rPr lang="en-US">
                <a:hlinkClick r:id="rId6" tooltip="Eksperimen"/>
              </a:rPr>
              <a:t>eksperimen</a:t>
            </a:r>
            <a:r>
              <a:rPr lang="en-US"/>
              <a:t>.</a:t>
            </a:r>
            <a:endParaRPr lang="en-US" baseline="30000"/>
          </a:p>
          <a:p>
            <a:r>
              <a:rPr lang="en-US"/>
              <a:t>Hipotesis yang telah teruji </a:t>
            </a:r>
            <a:r>
              <a:rPr lang="en-US">
                <a:hlinkClick r:id="rId7" tooltip="Kebenaran"/>
              </a:rPr>
              <a:t>kebenarannya</a:t>
            </a:r>
            <a:r>
              <a:rPr lang="en-US"/>
              <a:t> disebut </a:t>
            </a:r>
            <a:r>
              <a:rPr lang="en-US">
                <a:hlinkClick r:id="rId8" tooltip="Teori"/>
              </a:rPr>
              <a:t>teori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90880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1351"/>
            <a:ext cx="8229600" cy="6225554"/>
          </a:xfrm>
        </p:spPr>
        <p:txBody>
          <a:bodyPr>
            <a:normAutofit/>
          </a:bodyPr>
          <a:lstStyle/>
          <a:p>
            <a:r>
              <a:rPr lang="en-US"/>
              <a:t>Ketika berfikir untuk sehari-hari, orang sering menyebut hipotesis sebagai sebuah anggapan, perkiraan, dugaan, dan sebagainya.</a:t>
            </a:r>
            <a:endParaRPr lang="en-US" baseline="30000"/>
          </a:p>
          <a:p>
            <a:r>
              <a:rPr lang="en-US"/>
              <a:t>Hipotesis juga berarti sebuah pernyataan atau </a:t>
            </a:r>
            <a:r>
              <a:rPr lang="en-US">
                <a:hlinkClick r:id="rId2" tooltip="Proposisi"/>
              </a:rPr>
              <a:t>proposisi</a:t>
            </a:r>
            <a:r>
              <a:rPr lang="en-US"/>
              <a:t> yang mengatakan bahwa di antara sejumlah </a:t>
            </a:r>
            <a:r>
              <a:rPr lang="en-US">
                <a:hlinkClick r:id="rId3" tooltip="Fakta"/>
              </a:rPr>
              <a:t>fakta</a:t>
            </a:r>
            <a:r>
              <a:rPr lang="en-US"/>
              <a:t> ada </a:t>
            </a:r>
            <a:r>
              <a:rPr lang="en-US">
                <a:hlinkClick r:id="rId4" tooltip="Hubungan"/>
              </a:rPr>
              <a:t>hubungan</a:t>
            </a:r>
            <a:r>
              <a:rPr lang="en-US"/>
              <a:t> tertentu.</a:t>
            </a:r>
            <a:endParaRPr lang="en-US" baseline="30000"/>
          </a:p>
          <a:p>
            <a:r>
              <a:rPr lang="en-US"/>
              <a:t>Proposisi inilah yang akan membentuk proses terbentuknya sebuah hipotesis di dalam </a:t>
            </a:r>
            <a:r>
              <a:rPr lang="en-US">
                <a:hlinkClick r:id="rId5" tooltip="Penelitian"/>
              </a:rPr>
              <a:t>penelitian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793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8068"/>
            <a:ext cx="8229600" cy="5668095"/>
          </a:xfrm>
        </p:spPr>
        <p:txBody>
          <a:bodyPr>
            <a:normAutofit/>
          </a:bodyPr>
          <a:lstStyle/>
          <a:p>
            <a:r>
              <a:rPr lang="en-US">
                <a:hlinkClick r:id="rId2" tooltip="Proses"/>
              </a:rPr>
              <a:t>Proses</a:t>
            </a:r>
            <a:r>
              <a:rPr lang="en-US"/>
              <a:t> pembentukan hipotesis merupakan sebuah </a:t>
            </a:r>
            <a:r>
              <a:rPr lang="en-US">
                <a:hlinkClick r:id="rId2" tooltip="Proses"/>
              </a:rPr>
              <a:t>proses</a:t>
            </a:r>
            <a:r>
              <a:rPr lang="en-US"/>
              <a:t> </a:t>
            </a:r>
            <a:r>
              <a:rPr lang="en-US">
                <a:hlinkClick r:id="rId3" tooltip="Penalaran"/>
              </a:rPr>
              <a:t>penalaran</a:t>
            </a:r>
            <a:r>
              <a:rPr lang="en-US"/>
              <a:t>, yang melalui tahap-tahap tertentu.</a:t>
            </a:r>
            <a:endParaRPr lang="en-US" baseline="30000"/>
          </a:p>
          <a:p>
            <a:r>
              <a:rPr lang="en-US"/>
              <a:t>Hal demikian juga terjadi dalam pembuatan hipotesis </a:t>
            </a:r>
            <a:r>
              <a:rPr lang="en-US">
                <a:hlinkClick r:id="rId4" tooltip="Ilmiah"/>
              </a:rPr>
              <a:t>ilmiah</a:t>
            </a:r>
            <a:r>
              <a:rPr lang="en-US"/>
              <a:t>, yang dilakukan dengan sadar, teliti, dan terarah.</a:t>
            </a:r>
            <a:endParaRPr lang="en-US" baseline="30000"/>
          </a:p>
          <a:p>
            <a:r>
              <a:rPr lang="en-US"/>
              <a:t>Sehingga, dapat dikatakan bahwa sebuah Hipotesis merupakan satu tipe proposisi yang langsung dapat diuji.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91116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/>
              <a:t>Kegunaan</a:t>
            </a:r>
            <a:endParaRPr lang="en-US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96922666"/>
              </p:ext>
            </p:extLst>
          </p:nvPr>
        </p:nvGraphicFramePr>
        <p:xfrm>
          <a:off x="1020047" y="1397000"/>
          <a:ext cx="7244421" cy="5015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9398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91498"/>
            <a:ext cx="8229600" cy="6392124"/>
          </a:xfrm>
        </p:spPr>
        <p:txBody>
          <a:bodyPr>
            <a:normAutofit fontScale="77500" lnSpcReduction="20000"/>
          </a:bodyPr>
          <a:lstStyle/>
          <a:p>
            <a:r>
              <a:rPr lang="en-US"/>
              <a:t>Walaupun hipotesis penting sebagai </a:t>
            </a:r>
            <a:r>
              <a:rPr lang="en-US">
                <a:hlinkClick r:id="rId2" tooltip="Arah (halaman belum tersedia)"/>
              </a:rPr>
              <a:t>arah</a:t>
            </a:r>
            <a:r>
              <a:rPr lang="en-US"/>
              <a:t> dan </a:t>
            </a:r>
            <a:r>
              <a:rPr lang="en-US">
                <a:hlinkClick r:id="rId3" tooltip="Pedoman"/>
              </a:rPr>
              <a:t>pedoman</a:t>
            </a:r>
            <a:r>
              <a:rPr lang="en-US"/>
              <a:t> kerja dalam </a:t>
            </a:r>
            <a:r>
              <a:rPr lang="en-US">
                <a:hlinkClick r:id="rId4" tooltip="Penelitian"/>
              </a:rPr>
              <a:t>penelitian</a:t>
            </a:r>
            <a:r>
              <a:rPr lang="en-US"/>
              <a:t>, tidak semua penelitian mutlak harus memiliki hipotesis.</a:t>
            </a:r>
            <a:endParaRPr lang="en-US" baseline="30000"/>
          </a:p>
          <a:p>
            <a:r>
              <a:rPr lang="en-US"/>
              <a:t>Penggunaan hipotesis dalam suatu penelitian didasarkan pada </a:t>
            </a:r>
            <a:r>
              <a:rPr lang="en-US">
                <a:hlinkClick r:id="rId5" tooltip="Masalah"/>
              </a:rPr>
              <a:t>masalah</a:t>
            </a:r>
            <a:r>
              <a:rPr lang="en-US"/>
              <a:t> atau </a:t>
            </a:r>
            <a:r>
              <a:rPr lang="en-US">
                <a:hlinkClick r:id="rId6" tooltip="Tujuan (halaman belum tersedia)"/>
              </a:rPr>
              <a:t>tujuan</a:t>
            </a:r>
            <a:r>
              <a:rPr lang="en-US"/>
              <a:t> </a:t>
            </a:r>
            <a:r>
              <a:rPr lang="en-US">
                <a:hlinkClick r:id="rId4" tooltip="Penelitian"/>
              </a:rPr>
              <a:t>penelitian</a:t>
            </a:r>
            <a:r>
              <a:rPr lang="en-US"/>
              <a:t>.</a:t>
            </a:r>
            <a:endParaRPr lang="en-US" baseline="30000"/>
          </a:p>
          <a:p>
            <a:r>
              <a:rPr lang="en-US"/>
              <a:t>Dalam masalah atau tujuan penelitian tampak apakah </a:t>
            </a:r>
            <a:r>
              <a:rPr lang="en-US">
                <a:hlinkClick r:id="rId4" tooltip="Penelitian"/>
              </a:rPr>
              <a:t>penelitian</a:t>
            </a:r>
            <a:r>
              <a:rPr lang="en-US"/>
              <a:t> menggunakan hipotesis atau tidak.</a:t>
            </a:r>
            <a:endParaRPr lang="en-US" baseline="30000"/>
          </a:p>
          <a:p>
            <a:r>
              <a:rPr lang="en-US"/>
              <a:t>Contohnya yaitu </a:t>
            </a:r>
            <a:r>
              <a:rPr lang="en-US">
                <a:hlinkClick r:id="rId7" tooltip="Penelitian eksplorasi (halaman belum tersedia)"/>
              </a:rPr>
              <a:t>Penelitian eksplorasi</a:t>
            </a:r>
            <a:r>
              <a:rPr lang="en-US"/>
              <a:t> yang tujuannya untuk menggali dan mengumpulkan sebanyak mungkin </a:t>
            </a:r>
            <a:r>
              <a:rPr lang="en-US">
                <a:hlinkClick r:id="rId8" tooltip="Data"/>
              </a:rPr>
              <a:t>data</a:t>
            </a:r>
            <a:r>
              <a:rPr lang="en-US"/>
              <a:t> atau </a:t>
            </a:r>
            <a:r>
              <a:rPr lang="en-US">
                <a:hlinkClick r:id="rId9" tooltip="Informasi"/>
              </a:rPr>
              <a:t>informasi</a:t>
            </a:r>
            <a:r>
              <a:rPr lang="en-US"/>
              <a:t> tidak menggunakan hipotesis.</a:t>
            </a:r>
            <a:endParaRPr lang="en-US" baseline="30000"/>
          </a:p>
          <a:p>
            <a:r>
              <a:rPr lang="en-US"/>
              <a:t>Hal ini sama dengan </a:t>
            </a:r>
            <a:r>
              <a:rPr lang="en-US">
                <a:hlinkClick r:id="rId10" tooltip="Penelitian deskriptif"/>
              </a:rPr>
              <a:t>penelitian deskriptif</a:t>
            </a:r>
            <a:r>
              <a:rPr lang="en-US"/>
              <a:t>, ada yang berpendapat tidak menggunakan hipotesis sebab hanya membuat </a:t>
            </a:r>
            <a:r>
              <a:rPr lang="en-US">
                <a:hlinkClick r:id="rId11" tooltip="Deskripsi"/>
              </a:rPr>
              <a:t>deskripsi atau</a:t>
            </a:r>
            <a:r>
              <a:rPr lang="en-US"/>
              <a:t> mengukur secara cermat tentang </a:t>
            </a:r>
            <a:r>
              <a:rPr lang="en-US">
                <a:hlinkClick r:id="rId12" tooltip="Fenomena"/>
              </a:rPr>
              <a:t>fenomena</a:t>
            </a:r>
            <a:r>
              <a:rPr lang="en-US"/>
              <a:t> yang diteliti,</a:t>
            </a:r>
            <a:r>
              <a:rPr lang="en-US" baseline="30000"/>
              <a:t> </a:t>
            </a:r>
            <a:r>
              <a:rPr lang="en-US"/>
              <a:t>tetapi ada juga yang menganggap penelitian deskriptif dapat menggunakan hipotesis.</a:t>
            </a:r>
            <a:endParaRPr lang="en-US" baseline="30000"/>
          </a:p>
          <a:p>
            <a:r>
              <a:rPr lang="en-US"/>
              <a:t>Sedangkan, dalam penelitian penjelasan yang bertujuan menjelaskan hubungan antar-</a:t>
            </a:r>
            <a:r>
              <a:rPr lang="en-US">
                <a:hlinkClick r:id="rId13" tooltip="Variabel"/>
              </a:rPr>
              <a:t>variabel</a:t>
            </a:r>
            <a:r>
              <a:rPr lang="en-US"/>
              <a:t> adalah keharusan untuk menggunakan hipotesis</a:t>
            </a:r>
          </a:p>
        </p:txBody>
      </p:sp>
    </p:spTree>
    <p:extLst>
      <p:ext uri="{BB962C8B-B14F-4D97-AF65-F5344CB8AC3E}">
        <p14:creationId xmlns:p14="http://schemas.microsoft.com/office/powerpoint/2010/main" val="7702680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Fungsi Hipotesis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159416538"/>
              </p:ext>
            </p:extLst>
          </p:nvPr>
        </p:nvGraphicFramePr>
        <p:xfrm>
          <a:off x="624519" y="1397000"/>
          <a:ext cx="8062281" cy="51200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60082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/>
              <a:t>Hubungan hipotesis dan teori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1780"/>
          </a:xfrm>
        </p:spPr>
        <p:txBody>
          <a:bodyPr>
            <a:normAutofit fontScale="77500" lnSpcReduction="20000"/>
          </a:bodyPr>
          <a:lstStyle/>
          <a:p>
            <a:r>
              <a:rPr lang="en-US"/>
              <a:t>Hipotesis ini merupakan suatu jenis proposisi yang dirumuskan sebagai jawaban tentatif atas suatu </a:t>
            </a:r>
            <a:r>
              <a:rPr lang="en-US">
                <a:hlinkClick r:id="rId2" tooltip="Masalah"/>
              </a:rPr>
              <a:t>masalah</a:t>
            </a:r>
            <a:r>
              <a:rPr lang="en-US"/>
              <a:t> dan kemudian diuji secara </a:t>
            </a:r>
            <a:r>
              <a:rPr lang="en-US">
                <a:hlinkClick r:id="rId3" tooltip="Empiris"/>
              </a:rPr>
              <a:t>empiris</a:t>
            </a:r>
            <a:r>
              <a:rPr lang="en-US"/>
              <a:t>.</a:t>
            </a:r>
            <a:endParaRPr lang="en-US" baseline="30000"/>
          </a:p>
          <a:p>
            <a:r>
              <a:rPr lang="en-US"/>
              <a:t>Sebagai suatu jenis proposisi, umumnya hipotesis menyatakan hubungan antara dua atau lebih </a:t>
            </a:r>
            <a:r>
              <a:rPr lang="en-US">
                <a:hlinkClick r:id="rId4" tooltip="Variabel"/>
              </a:rPr>
              <a:t>variabel</a:t>
            </a:r>
            <a:r>
              <a:rPr lang="en-US"/>
              <a:t> yang di dalamnya pernyataan-pernyataan hubungan tersebut telah diformulasikan dalam </a:t>
            </a:r>
            <a:r>
              <a:rPr lang="en-US">
                <a:hlinkClick r:id="rId5" tooltip="Kerangka teoritis (halaman belum tersedia)"/>
              </a:rPr>
              <a:t>kerangka teoritis</a:t>
            </a:r>
            <a:r>
              <a:rPr lang="en-US"/>
              <a:t>.</a:t>
            </a:r>
            <a:endParaRPr lang="en-US" baseline="30000"/>
          </a:p>
          <a:p>
            <a:r>
              <a:rPr lang="en-US"/>
              <a:t>Hipotesis ini, diturunkan, atau bersumber dari </a:t>
            </a:r>
            <a:r>
              <a:rPr lang="en-US">
                <a:hlinkClick r:id="rId6" tooltip="Teori"/>
              </a:rPr>
              <a:t>teori</a:t>
            </a:r>
            <a:r>
              <a:rPr lang="en-US"/>
              <a:t> dan tinjauan </a:t>
            </a:r>
            <a:r>
              <a:rPr lang="en-US">
                <a:hlinkClick r:id="rId7" tooltip="Literatur"/>
              </a:rPr>
              <a:t>literatur</a:t>
            </a:r>
            <a:r>
              <a:rPr lang="en-US"/>
              <a:t> yang berhubungan dengan masalah yang akan diteliti.</a:t>
            </a:r>
            <a:endParaRPr lang="en-US" baseline="30000"/>
          </a:p>
          <a:p>
            <a:r>
              <a:rPr lang="en-US"/>
              <a:t>Pernyataan hubungan antara </a:t>
            </a:r>
            <a:r>
              <a:rPr lang="en-US">
                <a:hlinkClick r:id="rId4" tooltip="Variabel"/>
              </a:rPr>
              <a:t>variabel</a:t>
            </a:r>
            <a:r>
              <a:rPr lang="en-US"/>
              <a:t>, sebagaimana dirumuskan dalam hipotesis, merupakan hanya merupakan dugaan sementara atas suatu masalah yang didasarkan pada hubungan yang telah dijelaskan dalam kerangka teori yang digunakan untuk menjelaskan masalah </a:t>
            </a:r>
            <a:r>
              <a:rPr lang="en-US">
                <a:hlinkClick r:id="rId8" tooltip="Penelitian"/>
              </a:rPr>
              <a:t>penelitian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5631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74783"/>
            <a:ext cx="8229600" cy="6288018"/>
          </a:xfrm>
        </p:spPr>
        <p:txBody>
          <a:bodyPr>
            <a:normAutofit fontScale="92500" lnSpcReduction="20000"/>
          </a:bodyPr>
          <a:lstStyle/>
          <a:p>
            <a:r>
              <a:rPr lang="en-US"/>
              <a:t>Agar teori yang digunakan sebagai dasar penyusunan hipotesis dapat diamati dan diukur dalam kenyataan sebenarnya, teori tersebut harus dijabarkan ke dalam bentuk yang nyata yang dapat diamati dan diukur.</a:t>
            </a:r>
            <a:endParaRPr lang="en-US" baseline="30000"/>
          </a:p>
          <a:p>
            <a:r>
              <a:rPr lang="en-US"/>
              <a:t>Cara yang umum digunakan ialah melalui proses </a:t>
            </a:r>
            <a:r>
              <a:rPr lang="en-US">
                <a:hlinkClick r:id="rId2" tooltip="Operasionalisasi (halaman belum tersedia)"/>
              </a:rPr>
              <a:t>operasionalisasi</a:t>
            </a:r>
            <a:r>
              <a:rPr lang="en-US"/>
              <a:t>, yaitu menurunkan tingkat keabstrakan suatu teori menjadi tingkat yang lebih konkret yang menunjuk fenomena empiris atau ke dalam bentuk </a:t>
            </a:r>
            <a:r>
              <a:rPr lang="en-US">
                <a:hlinkClick r:id="rId3" tooltip="Proposisi"/>
              </a:rPr>
              <a:t>proposisi</a:t>
            </a:r>
            <a:r>
              <a:rPr lang="en-US"/>
              <a:t> yang dapat diamati atau dapat diukur.</a:t>
            </a:r>
            <a:endParaRPr lang="en-US" baseline="30000"/>
          </a:p>
          <a:p>
            <a:r>
              <a:rPr lang="en-US"/>
              <a:t>Proposisi yang dapat diukur atau diamati adalah proposisi yang menyatakan hubungan antar-variabel.</a:t>
            </a:r>
            <a:endParaRPr lang="en-US" baseline="30000"/>
          </a:p>
          <a:p>
            <a:r>
              <a:rPr lang="en-US"/>
              <a:t>Proposisi seperti inilah yang disebut sebagai hipotesis.</a:t>
            </a:r>
          </a:p>
        </p:txBody>
      </p:sp>
    </p:spTree>
    <p:extLst>
      <p:ext uri="{BB962C8B-B14F-4D97-AF65-F5344CB8AC3E}">
        <p14:creationId xmlns:p14="http://schemas.microsoft.com/office/powerpoint/2010/main" val="15252610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555</Words>
  <Application>Microsoft Macintosh PowerPoint</Application>
  <PresentationFormat>On-screen Show (4:3)</PresentationFormat>
  <Paragraphs>42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Merumuskan &amp; menguji hipotesis </vt:lpstr>
      <vt:lpstr>Pengertian </vt:lpstr>
      <vt:lpstr>PowerPoint Presentation</vt:lpstr>
      <vt:lpstr>PowerPoint Presentation</vt:lpstr>
      <vt:lpstr>PowerPoint Presentation</vt:lpstr>
      <vt:lpstr>Kegunaan</vt:lpstr>
      <vt:lpstr>PowerPoint Presentation</vt:lpstr>
      <vt:lpstr>Fungsi Hipotesis</vt:lpstr>
      <vt:lpstr>Hubungan hipotesis dan teori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Merumuskan &amp; menguji hipotesis </dc:title>
  <dc:creator>harto</dc:creator>
  <cp:lastModifiedBy>harto</cp:lastModifiedBy>
  <cp:revision>5</cp:revision>
  <dcterms:created xsi:type="dcterms:W3CDTF">2016-10-25T13:10:47Z</dcterms:created>
  <dcterms:modified xsi:type="dcterms:W3CDTF">2016-10-25T13:51:48Z</dcterms:modified>
</cp:coreProperties>
</file>