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283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0365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0831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1090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3779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0862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14569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3989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6152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4511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6931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3414B-E83C-4412-AF3F-2380984C88B7}" type="datetimeFigureOut">
              <a:rPr lang="id-ID" smtClean="0"/>
              <a:t>10/11/2019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2E251-C7BA-4B10-A89D-553A05F907D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809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096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042" y="-9586"/>
            <a:ext cx="12209042" cy="686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240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-118696"/>
            <a:ext cx="12403015" cy="697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5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37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3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806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30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0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0881"/>
            <a:ext cx="10515600" cy="1325563"/>
          </a:xfrm>
        </p:spPr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2371211" cy="695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835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9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203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677" y="0"/>
            <a:ext cx="10515600" cy="1325563"/>
          </a:xfrm>
        </p:spPr>
        <p:txBody>
          <a:bodyPr/>
          <a:lstStyle/>
          <a:p>
            <a:endParaRPr lang="id-ID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38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28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5</cp:revision>
  <dcterms:created xsi:type="dcterms:W3CDTF">2019-11-09T09:51:24Z</dcterms:created>
  <dcterms:modified xsi:type="dcterms:W3CDTF">2019-11-10T09:28:50Z</dcterms:modified>
</cp:coreProperties>
</file>