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57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06D594-D136-4CF4-8EED-DD0012729C23}" type="datetimeFigureOut">
              <a:rPr lang="id-ID" smtClean="0"/>
              <a:t>31/03/2019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72623118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31/03/2019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98658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06D594-D136-4CF4-8EED-DD0012729C23}" type="datetimeFigureOut">
              <a:rPr lang="id-ID" smtClean="0"/>
              <a:t>31/03/2019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33455923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31/03/2019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79704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31/03/2019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60194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31/03/2019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01587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31/03/2019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62910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06D594-D136-4CF4-8EED-DD0012729C23}" type="datetimeFigureOut">
              <a:rPr lang="id-ID" smtClean="0"/>
              <a:t>31/03/2019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27993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06D594-D136-4CF4-8EED-DD0012729C23}" type="datetimeFigureOut">
              <a:rPr lang="id-ID" smtClean="0"/>
              <a:t>31/03/2019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66481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31/03/2019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1220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6D594-D136-4CF4-8EED-DD0012729C23}" type="datetimeFigureOut">
              <a:rPr lang="id-ID" smtClean="0"/>
              <a:t>31/03/2019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81493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6906D594-D136-4CF4-8EED-DD0012729C23}" type="datetimeFigureOut">
              <a:rPr lang="id-ID" smtClean="0"/>
              <a:t>31/03/2019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2F71200D-2B46-4590-9DA0-4242FBEDF034}" type="slidenum">
              <a:rPr lang="id-ID" smtClean="0"/>
              <a:t>‹#›</a:t>
            </a:fld>
            <a:endParaRPr lang="id-ID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68688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80685"/>
            <a:ext cx="1012563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id-ID" dirty="0" smtClean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id-ID" sz="2000" dirty="0" smtClean="0"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endParaRPr lang="id-ID" sz="2000" dirty="0"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r>
              <a:rPr lang="id-ID" sz="2000" dirty="0" smtClean="0"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endParaRPr lang="id-ID" sz="2000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06071" y="2205317"/>
            <a:ext cx="836407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sz="4400" b="1" dirty="0" smtClean="0">
                <a:latin typeface="Franklin Gothic Heavy" panose="020B0903020102020204" pitchFamily="34" charset="0"/>
              </a:rPr>
              <a:t>DRAMA </a:t>
            </a:r>
            <a:endParaRPr lang="id-ID" sz="4400" b="1" dirty="0" smtClean="0">
              <a:latin typeface="Franklin Gothic Heavy" panose="020B0903020102020204" pitchFamily="34" charset="0"/>
            </a:endParaRPr>
          </a:p>
          <a:p>
            <a:pPr algn="ctr"/>
            <a:r>
              <a:rPr lang="id-ID" sz="4400" b="1" dirty="0" smtClean="0">
                <a:latin typeface="Franklin Gothic Heavy" panose="020B0903020102020204" pitchFamily="34" charset="0"/>
              </a:rPr>
              <a:t>(</a:t>
            </a:r>
            <a:r>
              <a:rPr lang="id-ID" sz="4400" b="1" dirty="0" smtClean="0">
                <a:latin typeface="Franklin Gothic Heavy" panose="020B0903020102020204" pitchFamily="34" charset="0"/>
              </a:rPr>
              <a:t>BENTUK, </a:t>
            </a:r>
            <a:r>
              <a:rPr lang="id-ID" sz="4400" b="1" dirty="0" smtClean="0">
                <a:latin typeface="Franklin Gothic Heavy" panose="020B0903020102020204" pitchFamily="34" charset="0"/>
              </a:rPr>
              <a:t>JENIS DAN FUNGSI) </a:t>
            </a:r>
            <a:endParaRPr lang="id-ID" sz="4400" b="1" dirty="0">
              <a:latin typeface="Franklin Gothic Heavy" panose="020B09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68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8457" y="416859"/>
            <a:ext cx="1017366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</a:t>
            </a:r>
            <a:r>
              <a:rPr lang="id-ID" sz="2400" dirty="0" smtClean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ahmadi</a:t>
            </a:r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 </a:t>
            </a:r>
            <a:r>
              <a:rPr lang="id-ID" sz="2400" dirty="0" smtClean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1990</a:t>
            </a:r>
            <a:endParaRPr lang="id-ID" sz="2400" dirty="0">
              <a:solidFill>
                <a:prstClr val="black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lvl="0"/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Drama dalam bahasa yunani kuno yaitu </a:t>
            </a:r>
            <a:r>
              <a:rPr lang="id-ID" sz="2400" i="1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drau </a:t>
            </a:r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yang berarti melakukan (</a:t>
            </a:r>
            <a:r>
              <a:rPr lang="id-ID" sz="2400" i="1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action)</a:t>
            </a:r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</a:p>
          <a:p>
            <a:pPr lvl="0"/>
            <a:endParaRPr lang="id-ID" sz="2400" dirty="0">
              <a:solidFill>
                <a:prstClr val="black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lvl="0"/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</a:t>
            </a:r>
            <a:r>
              <a:rPr lang="id-ID" sz="2400" dirty="0" smtClean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soemanto</a:t>
            </a:r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, </a:t>
            </a:r>
            <a:r>
              <a:rPr lang="id-ID" sz="2400" dirty="0" smtClean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2001</a:t>
            </a:r>
            <a:endParaRPr lang="id-ID" sz="2400" dirty="0">
              <a:solidFill>
                <a:prstClr val="black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lvl="0"/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Drama dalam bahasa prancis drama disebut  </a:t>
            </a:r>
            <a:r>
              <a:rPr lang="id-ID" sz="2400" i="1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drame </a:t>
            </a:r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artinya lakon serius </a:t>
            </a:r>
          </a:p>
          <a:p>
            <a:pPr lvl="0"/>
            <a:endParaRPr lang="id-ID" sz="2400" dirty="0">
              <a:solidFill>
                <a:prstClr val="black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lvl="0"/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Dalam bahasa jawa </a:t>
            </a:r>
          </a:p>
          <a:p>
            <a:pPr lvl="0"/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Drama sering disebut sandiwara . Sandi artinya rahasia, wara menjadi warah artinya ajaran hidup. </a:t>
            </a:r>
          </a:p>
          <a:p>
            <a:pPr lvl="0"/>
            <a:endParaRPr lang="id-ID" sz="2400" dirty="0">
              <a:solidFill>
                <a:prstClr val="black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  <a:p>
            <a:pPr lvl="0"/>
            <a:r>
              <a:rPr lang="id-ID" sz="2400" dirty="0" smtClean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selain </a:t>
            </a:r>
            <a:r>
              <a:rPr lang="id-ID" sz="2400" dirty="0">
                <a:solidFill>
                  <a:prstClr val="black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sandiwara dan drama, ada lagi yang disebut teater. Teater dalam bahasa yunani teatron, teater dalam bahasa inggris theater, yang berarti pertunjukan atau dunia sandiwara, yang spektakuler. </a:t>
            </a:r>
          </a:p>
          <a:p>
            <a:pPr lvl="0"/>
            <a:endParaRPr lang="id-ID" sz="2400" dirty="0">
              <a:solidFill>
                <a:prstClr val="black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63071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313509"/>
            <a:ext cx="11327432" cy="6335485"/>
          </a:xfrm>
        </p:spPr>
        <p:txBody>
          <a:bodyPr>
            <a:normAutofit/>
          </a:bodyPr>
          <a:lstStyle/>
          <a:p>
            <a:pPr algn="just"/>
            <a:r>
              <a:rPr lang="en-US" sz="3200" b="1" dirty="0" err="1"/>
              <a:t>Pengertian</a:t>
            </a:r>
            <a:r>
              <a:rPr lang="en-US" sz="3200" b="1" dirty="0"/>
              <a:t> </a:t>
            </a:r>
            <a:r>
              <a:rPr lang="en-US" sz="3200" b="1" dirty="0" err="1"/>
              <a:t>seni</a:t>
            </a:r>
            <a:r>
              <a:rPr lang="en-US" sz="3200" b="1" dirty="0"/>
              <a:t> drama </a:t>
            </a:r>
            <a:r>
              <a:rPr lang="en-US" sz="3200" b="1" dirty="0" err="1"/>
              <a:t>untuk</a:t>
            </a:r>
            <a:r>
              <a:rPr lang="en-US" sz="3200" b="1" dirty="0"/>
              <a:t> </a:t>
            </a:r>
            <a:r>
              <a:rPr lang="en-US" sz="3200" b="1" dirty="0" err="1"/>
              <a:t>anak</a:t>
            </a:r>
            <a:r>
              <a:rPr lang="en-US" sz="3200" b="1" dirty="0"/>
              <a:t> </a:t>
            </a:r>
            <a:r>
              <a:rPr lang="en-US" sz="3200" b="1" dirty="0" err="1"/>
              <a:t>usia</a:t>
            </a:r>
            <a:r>
              <a:rPr lang="en-US" sz="3200" b="1" dirty="0"/>
              <a:t> </a:t>
            </a:r>
            <a:r>
              <a:rPr lang="en-US" sz="3200" b="1" dirty="0" err="1"/>
              <a:t>dini</a:t>
            </a:r>
            <a:r>
              <a:rPr lang="en-US" sz="3200" b="1" dirty="0"/>
              <a:t> </a:t>
            </a:r>
            <a:r>
              <a:rPr lang="en-US" sz="3200" b="1" dirty="0" err="1"/>
              <a:t>adalah</a:t>
            </a:r>
            <a:r>
              <a:rPr lang="en-US" sz="3200" b="1" dirty="0"/>
              <a:t> </a:t>
            </a:r>
            <a:r>
              <a:rPr lang="en-US" sz="3200" b="1" dirty="0" err="1"/>
              <a:t>mengekspresikan</a:t>
            </a:r>
            <a:r>
              <a:rPr lang="en-US" sz="3200" b="1" dirty="0"/>
              <a:t> </a:t>
            </a:r>
            <a:r>
              <a:rPr lang="en-US" sz="3200" b="1" dirty="0" err="1"/>
              <a:t>cerita</a:t>
            </a:r>
            <a:r>
              <a:rPr lang="en-US" sz="3200" b="1" dirty="0"/>
              <a:t> </a:t>
            </a:r>
            <a:r>
              <a:rPr lang="en-US" sz="3200" b="1" dirty="0" err="1"/>
              <a:t>melalui</a:t>
            </a:r>
            <a:r>
              <a:rPr lang="en-US" sz="3200" b="1" dirty="0"/>
              <a:t> </a:t>
            </a:r>
            <a:r>
              <a:rPr lang="en-US" sz="3200" b="1" dirty="0" err="1"/>
              <a:t>aksi</a:t>
            </a:r>
            <a:r>
              <a:rPr lang="en-US" sz="3200" b="1" dirty="0"/>
              <a:t> </a:t>
            </a:r>
            <a:r>
              <a:rPr lang="en-US" sz="3200" b="1" dirty="0" err="1"/>
              <a:t>dan</a:t>
            </a:r>
            <a:r>
              <a:rPr lang="en-US" sz="3200" b="1" dirty="0"/>
              <a:t> dialog. </a:t>
            </a:r>
            <a:r>
              <a:rPr lang="en-US" sz="3200" b="1" dirty="0" err="1"/>
              <a:t>Aksi</a:t>
            </a:r>
            <a:r>
              <a:rPr lang="en-US" sz="3200" b="1" dirty="0"/>
              <a:t> </a:t>
            </a:r>
            <a:r>
              <a:rPr lang="en-US" sz="3200" b="1" dirty="0" err="1"/>
              <a:t>bisa</a:t>
            </a:r>
            <a:r>
              <a:rPr lang="en-US" sz="3200" b="1" dirty="0"/>
              <a:t> </a:t>
            </a:r>
            <a:r>
              <a:rPr lang="en-US" sz="3200" b="1" dirty="0" err="1"/>
              <a:t>berupa</a:t>
            </a:r>
            <a:r>
              <a:rPr lang="en-US" sz="3200" b="1" dirty="0"/>
              <a:t> </a:t>
            </a:r>
            <a:r>
              <a:rPr lang="en-US" sz="3200" b="1" dirty="0" err="1"/>
              <a:t>gerakan</a:t>
            </a:r>
            <a:r>
              <a:rPr lang="en-US" sz="3200" b="1" dirty="0"/>
              <a:t> </a:t>
            </a:r>
            <a:r>
              <a:rPr lang="en-US" sz="3200" b="1" dirty="0" err="1"/>
              <a:t>badan</a:t>
            </a:r>
            <a:r>
              <a:rPr lang="en-US" sz="3200" b="1" dirty="0"/>
              <a:t> </a:t>
            </a:r>
            <a:r>
              <a:rPr lang="en-US" sz="3200" b="1" dirty="0" err="1"/>
              <a:t>anak</a:t>
            </a:r>
            <a:r>
              <a:rPr lang="en-US" sz="3200" b="1" dirty="0"/>
              <a:t> yang </a:t>
            </a:r>
            <a:r>
              <a:rPr lang="en-US" sz="3200" b="1" dirty="0" err="1"/>
              <a:t>bisa</a:t>
            </a:r>
            <a:r>
              <a:rPr lang="en-US" sz="3200" b="1" dirty="0"/>
              <a:t> </a:t>
            </a:r>
            <a:r>
              <a:rPr lang="en-US" sz="3200" b="1" dirty="0" err="1"/>
              <a:t>mengkomunikasikan</a:t>
            </a:r>
            <a:r>
              <a:rPr lang="en-US" sz="3200" b="1" dirty="0"/>
              <a:t> </a:t>
            </a:r>
            <a:r>
              <a:rPr lang="en-US" sz="3200" b="1" dirty="0" err="1"/>
              <a:t>pesan</a:t>
            </a:r>
            <a:r>
              <a:rPr lang="en-US" sz="3200" b="1" dirty="0"/>
              <a:t>. </a:t>
            </a:r>
            <a:endParaRPr lang="id-ID" sz="3200" b="1" dirty="0" smtClean="0"/>
          </a:p>
          <a:p>
            <a:pPr algn="just"/>
            <a:endParaRPr lang="id-ID" sz="3200" dirty="0" smtClean="0"/>
          </a:p>
          <a:p>
            <a:pPr algn="just"/>
            <a:r>
              <a:rPr lang="en-US" sz="3200" b="1" dirty="0" err="1" smtClean="0"/>
              <a:t>Tujuan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bermain</a:t>
            </a:r>
            <a:r>
              <a:rPr lang="en-US" sz="3200" b="1" dirty="0" smtClean="0"/>
              <a:t> drama </a:t>
            </a:r>
            <a:r>
              <a:rPr lang="en-US" sz="3200" b="1" dirty="0" err="1" smtClean="0"/>
              <a:t>pada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anak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usia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dini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adalah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untuk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memahami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merespon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perasaan</a:t>
            </a:r>
            <a:r>
              <a:rPr lang="en-US" sz="3200" b="1" dirty="0" smtClean="0"/>
              <a:t> orang lain, </a:t>
            </a:r>
            <a:r>
              <a:rPr lang="en-US" sz="3200" b="1" dirty="0" err="1" smtClean="0"/>
              <a:t>menempatkan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diri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situasi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tertentu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untuk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memahami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memanage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perasaan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diri</a:t>
            </a:r>
            <a:r>
              <a:rPr lang="en-US" sz="3200" b="1" dirty="0" smtClean="0"/>
              <a:t>, </a:t>
            </a:r>
            <a:r>
              <a:rPr lang="en-US" sz="3200" b="1" dirty="0" err="1" smtClean="0"/>
              <a:t>serta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mengekspresikan</a:t>
            </a:r>
            <a:r>
              <a:rPr lang="en-US" sz="3200" b="1" dirty="0" smtClean="0"/>
              <a:t> kata-kata.</a:t>
            </a:r>
            <a:endParaRPr lang="en-US" sz="3200" b="1" dirty="0"/>
          </a:p>
          <a:p>
            <a:pPr algn="just"/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642116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331" y="235131"/>
            <a:ext cx="11051178" cy="6413863"/>
          </a:xfrm>
        </p:spPr>
        <p:txBody>
          <a:bodyPr>
            <a:normAutofit/>
          </a:bodyPr>
          <a:lstStyle/>
          <a:p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kreatif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dramatisasi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0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Bermain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peran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polisi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dokter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seorang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ibu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guru,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tukang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kayu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koki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penyiar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pemain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musik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sebagainya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benda-benda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sekitar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telepon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handphone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mesin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kasir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komputer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/ laptop,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kendaraan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bayi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adiknya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alat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masak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binatang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peralatan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perlengkapan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profesi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suntikan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botol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obat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pistol,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martil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stetoskop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sebagainya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balok-balok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bermain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‘make-</a:t>
            </a:r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believe’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suasana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perkotaan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kebun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binatang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suasana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rumah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mall,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sebagainya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/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Bermain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sosio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-drama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tema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keluarga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market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pasar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rumah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sakit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perjalanan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pesawat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bus,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sekolah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cerita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ksatria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penjahat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sebagainya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7068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4677" y="256902"/>
            <a:ext cx="8596668" cy="801189"/>
          </a:xfrm>
        </p:spPr>
        <p:txBody>
          <a:bodyPr>
            <a:noAutofit/>
          </a:bodyPr>
          <a:lstStyle/>
          <a:p>
            <a:pPr algn="ctr"/>
            <a:r>
              <a:rPr lang="en-US" sz="2400" dirty="0" err="1">
                <a:solidFill>
                  <a:schemeClr val="tx1"/>
                </a:solidFill>
              </a:rPr>
              <a:t>Bermain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drama </a:t>
            </a:r>
            <a:r>
              <a:rPr lang="en-US" sz="2400" dirty="0" err="1">
                <a:solidFill>
                  <a:schemeClr val="tx1"/>
                </a:solidFill>
              </a:rPr>
              <a:t>meningkatkan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perkembangan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anak</a:t>
            </a:r>
            <a:r>
              <a:rPr lang="en-US" sz="2400" dirty="0">
                <a:solidFill>
                  <a:schemeClr val="tx1"/>
                </a:solidFill>
              </a:rPr>
              <a:t> di </a:t>
            </a:r>
            <a:r>
              <a:rPr lang="id-ID" sz="2400" dirty="0" smtClean="0">
                <a:solidFill>
                  <a:schemeClr val="tx1"/>
                </a:solidFill>
              </a:rPr>
              <a:t/>
            </a:r>
            <a:br>
              <a:rPr lang="id-ID" sz="2400" dirty="0" smtClean="0">
                <a:solidFill>
                  <a:schemeClr val="tx1"/>
                </a:solidFill>
              </a:rPr>
            </a:br>
            <a:r>
              <a:rPr lang="en-US" sz="2400" dirty="0" err="1" smtClean="0">
                <a:solidFill>
                  <a:schemeClr val="tx1"/>
                </a:solidFill>
              </a:rPr>
              <a:t>empat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bidang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utama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074" y="1267097"/>
            <a:ext cx="11403874" cy="5408023"/>
          </a:xfrm>
        </p:spPr>
        <p:txBody>
          <a:bodyPr>
            <a:normAutofit/>
          </a:bodyPr>
          <a:lstStyle/>
          <a:p>
            <a:pPr algn="just"/>
            <a:r>
              <a:rPr lang="en-US" sz="2400" dirty="0"/>
              <a:t>1.	</a:t>
            </a:r>
            <a:r>
              <a:rPr lang="en-US" sz="2400" dirty="0" err="1"/>
              <a:t>Sosial</a:t>
            </a:r>
            <a:r>
              <a:rPr lang="en-US" sz="2400" dirty="0"/>
              <a:t> / </a:t>
            </a:r>
            <a:r>
              <a:rPr lang="en-US" sz="2400" dirty="0" err="1"/>
              <a:t>Emosional</a:t>
            </a:r>
            <a:r>
              <a:rPr lang="en-US" sz="2400" dirty="0"/>
              <a:t> – </a:t>
            </a:r>
            <a:r>
              <a:rPr lang="en-US" sz="2400" dirty="0" err="1"/>
              <a:t>Ketika</a:t>
            </a:r>
            <a:r>
              <a:rPr lang="en-US" sz="2400" dirty="0"/>
              <a:t> </a:t>
            </a:r>
            <a:r>
              <a:rPr lang="en-US" sz="2400" dirty="0" err="1"/>
              <a:t>anak-anak</a:t>
            </a:r>
            <a:r>
              <a:rPr lang="en-US" sz="2400" dirty="0"/>
              <a:t> </a:t>
            </a:r>
            <a:r>
              <a:rPr lang="en-US" sz="2400" dirty="0" err="1"/>
              <a:t>bergabung</a:t>
            </a:r>
            <a:r>
              <a:rPr lang="en-US" sz="2400" dirty="0"/>
              <a:t> </a:t>
            </a:r>
            <a:r>
              <a:rPr lang="en-US" sz="2400" dirty="0" err="1"/>
              <a:t>bersama-sama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sebuah</a:t>
            </a:r>
            <a:r>
              <a:rPr lang="en-US" sz="2400" dirty="0"/>
              <a:t> </a:t>
            </a:r>
            <a:r>
              <a:rPr lang="en-US" sz="2400" dirty="0" err="1"/>
              <a:t>permainan</a:t>
            </a:r>
            <a:r>
              <a:rPr lang="en-US" sz="2400" dirty="0"/>
              <a:t> dramatis, </a:t>
            </a:r>
            <a:r>
              <a:rPr lang="en-US" sz="2400" dirty="0" err="1"/>
              <a:t>mereka</a:t>
            </a:r>
            <a:r>
              <a:rPr lang="en-US" sz="2400" dirty="0"/>
              <a:t>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setuju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topik</a:t>
            </a:r>
            <a:r>
              <a:rPr lang="en-US" sz="2400" dirty="0"/>
              <a:t> (</a:t>
            </a:r>
            <a:r>
              <a:rPr lang="en-US" sz="2400" dirty="0" err="1"/>
              <a:t>apa</a:t>
            </a:r>
            <a:r>
              <a:rPr lang="en-US" sz="2400" dirty="0"/>
              <a:t> yang </a:t>
            </a:r>
            <a:r>
              <a:rPr lang="en-US" sz="2400" dirty="0" err="1"/>
              <a:t>akan</a:t>
            </a:r>
            <a:r>
              <a:rPr lang="en-US" sz="2400" dirty="0"/>
              <a:t> </a:t>
            </a:r>
            <a:r>
              <a:rPr lang="en-US" sz="2400" dirty="0" err="1"/>
              <a:t>mereka</a:t>
            </a:r>
            <a:r>
              <a:rPr lang="en-US" sz="2400" dirty="0"/>
              <a:t> </a:t>
            </a:r>
            <a:r>
              <a:rPr lang="en-US" sz="2400" dirty="0" err="1"/>
              <a:t>lakukan</a:t>
            </a:r>
            <a:r>
              <a:rPr lang="en-US" sz="2400" dirty="0"/>
              <a:t>), </a:t>
            </a:r>
            <a:r>
              <a:rPr lang="en-US" sz="2400" dirty="0" err="1"/>
              <a:t>bernegosiasi</a:t>
            </a:r>
            <a:r>
              <a:rPr lang="en-US" sz="2400" dirty="0"/>
              <a:t> </a:t>
            </a:r>
            <a:r>
              <a:rPr lang="en-US" sz="2400" dirty="0" err="1"/>
              <a:t>peran</a:t>
            </a:r>
            <a:r>
              <a:rPr lang="en-US" sz="2400" dirty="0"/>
              <a:t>,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bekerja</a:t>
            </a:r>
            <a:r>
              <a:rPr lang="en-US" sz="2400" dirty="0"/>
              <a:t> </a:t>
            </a:r>
            <a:r>
              <a:rPr lang="en-US" sz="2400" dirty="0" err="1"/>
              <a:t>sama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melakukan</a:t>
            </a:r>
            <a:r>
              <a:rPr lang="en-US" sz="2400" dirty="0"/>
              <a:t> </a:t>
            </a:r>
            <a:r>
              <a:rPr lang="en-US" sz="2400" dirty="0" err="1"/>
              <a:t>semua</a:t>
            </a:r>
            <a:r>
              <a:rPr lang="en-US" sz="2400" dirty="0"/>
              <a:t> </a:t>
            </a:r>
            <a:r>
              <a:rPr lang="en-US" sz="2400" dirty="0" err="1"/>
              <a:t>bersama-sama</a:t>
            </a:r>
            <a:r>
              <a:rPr lang="en-US" sz="2400" dirty="0" smtClean="0"/>
              <a:t>.</a:t>
            </a:r>
            <a:r>
              <a:rPr lang="id-ID" sz="2400" dirty="0" smtClean="0"/>
              <a:t> </a:t>
            </a:r>
            <a:r>
              <a:rPr lang="en-US" sz="2400" dirty="0" err="1"/>
              <a:t>Mereka</a:t>
            </a:r>
            <a:r>
              <a:rPr lang="en-US" sz="2400" dirty="0"/>
              <a:t> </a:t>
            </a:r>
            <a:r>
              <a:rPr lang="en-US" sz="2400" dirty="0" err="1"/>
              <a:t>juga</a:t>
            </a:r>
            <a:r>
              <a:rPr lang="en-US" sz="2400" dirty="0"/>
              <a:t> </a:t>
            </a:r>
            <a:r>
              <a:rPr lang="en-US" sz="2400" dirty="0" err="1"/>
              <a:t>mengembangkan</a:t>
            </a:r>
            <a:r>
              <a:rPr lang="en-US" sz="2400" dirty="0"/>
              <a:t> </a:t>
            </a:r>
            <a:r>
              <a:rPr lang="en-US" sz="2400" dirty="0" err="1"/>
              <a:t>keterampilan</a:t>
            </a:r>
            <a:r>
              <a:rPr lang="en-US" sz="2400" dirty="0"/>
              <a:t> yang </a:t>
            </a:r>
            <a:r>
              <a:rPr lang="en-US" sz="2400" dirty="0" err="1"/>
              <a:t>mereka</a:t>
            </a:r>
            <a:r>
              <a:rPr lang="en-US" sz="2400" dirty="0"/>
              <a:t> </a:t>
            </a:r>
            <a:r>
              <a:rPr lang="en-US" sz="2400" dirty="0" err="1"/>
              <a:t>butuhkan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bekerja</a:t>
            </a:r>
            <a:r>
              <a:rPr lang="en-US" sz="2400" dirty="0"/>
              <a:t> </a:t>
            </a:r>
            <a:r>
              <a:rPr lang="en-US" sz="2400" dirty="0" err="1"/>
              <a:t>sama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rekan-rekan</a:t>
            </a:r>
            <a:r>
              <a:rPr lang="en-US" sz="2400" dirty="0"/>
              <a:t> </a:t>
            </a:r>
            <a:r>
              <a:rPr lang="en-US" sz="2400" dirty="0" err="1"/>
              <a:t>mereka</a:t>
            </a:r>
            <a:r>
              <a:rPr lang="en-US" sz="2400" dirty="0"/>
              <a:t>, </a:t>
            </a:r>
            <a:r>
              <a:rPr lang="en-US" sz="2400" dirty="0" err="1"/>
              <a:t>belajar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mengendalikan</a:t>
            </a:r>
            <a:r>
              <a:rPr lang="en-US" sz="2400" dirty="0"/>
              <a:t> </a:t>
            </a:r>
            <a:r>
              <a:rPr lang="en-US" sz="2400" dirty="0" err="1"/>
              <a:t>keinginan</a:t>
            </a:r>
            <a:r>
              <a:rPr lang="en-US" sz="2400" dirty="0"/>
              <a:t> </a:t>
            </a:r>
            <a:r>
              <a:rPr lang="en-US" sz="2400" dirty="0" err="1"/>
              <a:t>mereka</a:t>
            </a:r>
            <a:r>
              <a:rPr lang="en-US" sz="2400" dirty="0" smtClean="0"/>
              <a:t>.</a:t>
            </a:r>
            <a:endParaRPr lang="id-ID" sz="2400" dirty="0" smtClean="0"/>
          </a:p>
          <a:p>
            <a:pPr algn="just"/>
            <a:endParaRPr lang="en-US" sz="2400" dirty="0"/>
          </a:p>
          <a:p>
            <a:pPr algn="just"/>
            <a:r>
              <a:rPr lang="en-US" sz="2400" dirty="0"/>
              <a:t>2.	</a:t>
            </a:r>
            <a:r>
              <a:rPr lang="en-US" sz="2400" dirty="0" err="1"/>
              <a:t>Fisik</a:t>
            </a:r>
            <a:r>
              <a:rPr lang="en-US" sz="2400" dirty="0"/>
              <a:t> – </a:t>
            </a:r>
            <a:r>
              <a:rPr lang="en-US" sz="2400" dirty="0" err="1"/>
              <a:t>Bermain</a:t>
            </a:r>
            <a:r>
              <a:rPr lang="en-US" sz="2400" dirty="0"/>
              <a:t> Drama </a:t>
            </a:r>
            <a:r>
              <a:rPr lang="en-US" sz="2400" dirty="0" err="1"/>
              <a:t>membantu</a:t>
            </a:r>
            <a:r>
              <a:rPr lang="en-US" sz="2400" dirty="0"/>
              <a:t> </a:t>
            </a:r>
            <a:r>
              <a:rPr lang="en-US" sz="2400" dirty="0" err="1"/>
              <a:t>anak-anak</a:t>
            </a:r>
            <a:r>
              <a:rPr lang="en-US" sz="2400" dirty="0"/>
              <a:t> </a:t>
            </a:r>
            <a:r>
              <a:rPr lang="en-US" sz="2400" dirty="0" err="1"/>
              <a:t>mengembangkan</a:t>
            </a:r>
            <a:r>
              <a:rPr lang="en-US" sz="2400" dirty="0"/>
              <a:t> </a:t>
            </a:r>
            <a:r>
              <a:rPr lang="en-US" sz="2400" dirty="0" err="1"/>
              <a:t>keterampilan</a:t>
            </a:r>
            <a:r>
              <a:rPr lang="en-US" sz="2400" dirty="0"/>
              <a:t> </a:t>
            </a:r>
            <a:r>
              <a:rPr lang="en-US" sz="2400" dirty="0" err="1"/>
              <a:t>motorik</a:t>
            </a:r>
            <a:r>
              <a:rPr lang="en-US" sz="2400" dirty="0"/>
              <a:t> </a:t>
            </a:r>
            <a:r>
              <a:rPr lang="en-US" sz="2400" dirty="0" err="1"/>
              <a:t>baik</a:t>
            </a:r>
            <a:r>
              <a:rPr lang="en-US" sz="2400" dirty="0"/>
              <a:t> </a:t>
            </a:r>
            <a:r>
              <a:rPr lang="en-US" sz="2400" dirty="0" err="1"/>
              <a:t>kasar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halus</a:t>
            </a:r>
            <a:r>
              <a:rPr lang="en-US" sz="2400" dirty="0"/>
              <a:t> – </a:t>
            </a:r>
            <a:r>
              <a:rPr lang="en-US" sz="2400" dirty="0" err="1"/>
              <a:t>pemadam</a:t>
            </a:r>
            <a:r>
              <a:rPr lang="en-US" sz="2400" dirty="0"/>
              <a:t> </a:t>
            </a:r>
            <a:r>
              <a:rPr lang="en-US" sz="2400" dirty="0" err="1"/>
              <a:t>kebakaran</a:t>
            </a:r>
            <a:r>
              <a:rPr lang="en-US" sz="2400" dirty="0"/>
              <a:t>, </a:t>
            </a:r>
            <a:r>
              <a:rPr lang="en-US" sz="2400" dirty="0" err="1"/>
              <a:t>memanjat</a:t>
            </a:r>
            <a:r>
              <a:rPr lang="en-US" sz="2400" dirty="0"/>
              <a:t>, </a:t>
            </a:r>
            <a:r>
              <a:rPr lang="en-US" sz="2400" dirty="0" err="1"/>
              <a:t>memakaikan</a:t>
            </a:r>
            <a:r>
              <a:rPr lang="en-US" sz="2400" dirty="0"/>
              <a:t> </a:t>
            </a:r>
            <a:r>
              <a:rPr lang="en-US" sz="2400" dirty="0" err="1"/>
              <a:t>baju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boneka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lain </a:t>
            </a:r>
            <a:r>
              <a:rPr lang="en-US" sz="2400" dirty="0" err="1"/>
              <a:t>sebagainya</a:t>
            </a:r>
            <a:r>
              <a:rPr lang="en-US" sz="2400" dirty="0"/>
              <a:t>. </a:t>
            </a:r>
            <a:r>
              <a:rPr lang="en-US" sz="2400" dirty="0" err="1"/>
              <a:t>Ketika</a:t>
            </a:r>
            <a:r>
              <a:rPr lang="en-US" sz="2400" dirty="0"/>
              <a:t> </a:t>
            </a:r>
            <a:r>
              <a:rPr lang="en-US" sz="2400" dirty="0" err="1"/>
              <a:t>anak-anak</a:t>
            </a:r>
            <a:r>
              <a:rPr lang="en-US" sz="2400" dirty="0"/>
              <a:t> </a:t>
            </a:r>
            <a:r>
              <a:rPr lang="en-US" sz="2400" dirty="0" err="1"/>
              <a:t>merapihkan</a:t>
            </a:r>
            <a:r>
              <a:rPr lang="en-US" sz="2400" dirty="0"/>
              <a:t> </a:t>
            </a:r>
            <a:r>
              <a:rPr lang="en-US" sz="2400" dirty="0" err="1"/>
              <a:t>lagi</a:t>
            </a:r>
            <a:r>
              <a:rPr lang="en-US" sz="2400" dirty="0"/>
              <a:t> </a:t>
            </a:r>
            <a:r>
              <a:rPr lang="en-US" sz="2400" dirty="0" err="1"/>
              <a:t>mainannya</a:t>
            </a:r>
            <a:r>
              <a:rPr lang="en-US" sz="2400" dirty="0"/>
              <a:t> </a:t>
            </a:r>
            <a:r>
              <a:rPr lang="en-US" sz="2400" dirty="0" err="1"/>
              <a:t>setelah</a:t>
            </a:r>
            <a:r>
              <a:rPr lang="en-US" sz="2400" dirty="0"/>
              <a:t> </a:t>
            </a:r>
            <a:r>
              <a:rPr lang="en-US" sz="2400" dirty="0" err="1"/>
              <a:t>selesai</a:t>
            </a:r>
            <a:r>
              <a:rPr lang="en-US" sz="2400" dirty="0"/>
              <a:t> </a:t>
            </a:r>
            <a:r>
              <a:rPr lang="en-US" sz="2400" dirty="0" err="1"/>
              <a:t>bermain</a:t>
            </a:r>
            <a:r>
              <a:rPr lang="en-US" sz="2400" dirty="0"/>
              <a:t> drama, </a:t>
            </a:r>
            <a:r>
              <a:rPr lang="en-US" sz="2400" dirty="0" err="1"/>
              <a:t>mereka</a:t>
            </a:r>
            <a:r>
              <a:rPr lang="en-US" sz="2400" dirty="0"/>
              <a:t> </a:t>
            </a:r>
            <a:r>
              <a:rPr lang="en-US" sz="2400" dirty="0" err="1"/>
              <a:t>berlatih</a:t>
            </a:r>
            <a:r>
              <a:rPr lang="en-US" sz="2400" dirty="0"/>
              <a:t> </a:t>
            </a:r>
            <a:r>
              <a:rPr lang="en-US" sz="2400" dirty="0" err="1"/>
              <a:t>koordinasi</a:t>
            </a:r>
            <a:r>
              <a:rPr lang="en-US" sz="2400" dirty="0"/>
              <a:t> </a:t>
            </a:r>
            <a:r>
              <a:rPr lang="en-US" sz="2400" dirty="0" err="1"/>
              <a:t>mata-tangan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smtClean="0"/>
              <a:t>visual</a:t>
            </a:r>
            <a:r>
              <a:rPr lang="en-US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141562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4583" y="209007"/>
            <a:ext cx="11220993" cy="6492240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id-ID" sz="2800" dirty="0" smtClean="0"/>
              <a:t>3. </a:t>
            </a:r>
            <a:r>
              <a:rPr lang="en-US" sz="2800" dirty="0" err="1" smtClean="0"/>
              <a:t>Kognitif</a:t>
            </a:r>
            <a:r>
              <a:rPr lang="en-US" sz="2800" dirty="0" smtClean="0"/>
              <a:t> –</a:t>
            </a:r>
            <a:r>
              <a:rPr lang="id-ID" sz="2800" dirty="0" smtClean="0"/>
              <a:t> </a:t>
            </a:r>
            <a:r>
              <a:rPr lang="en-US" sz="2800" dirty="0" err="1" smtClean="0"/>
              <a:t>Mengatur</a:t>
            </a:r>
            <a:r>
              <a:rPr lang="en-US" sz="2800" dirty="0" smtClean="0"/>
              <a:t> </a:t>
            </a:r>
            <a:r>
              <a:rPr lang="en-US" sz="2800" dirty="0" err="1"/>
              <a:t>tata</a:t>
            </a:r>
            <a:r>
              <a:rPr lang="en-US" sz="2800" dirty="0"/>
              <a:t> </a:t>
            </a:r>
            <a:r>
              <a:rPr lang="en-US" sz="2800" dirty="0" err="1"/>
              <a:t>letak</a:t>
            </a:r>
            <a:r>
              <a:rPr lang="en-US" sz="2800" dirty="0"/>
              <a:t> </a:t>
            </a:r>
            <a:r>
              <a:rPr lang="en-US" sz="2800" dirty="0" err="1"/>
              <a:t>meja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makan</a:t>
            </a:r>
            <a:r>
              <a:rPr lang="en-US" sz="2800" dirty="0"/>
              <a:t>, </a:t>
            </a:r>
            <a:r>
              <a:rPr lang="en-US" sz="2800" dirty="0" err="1"/>
              <a:t>bagaimana</a:t>
            </a:r>
            <a:r>
              <a:rPr lang="en-US" sz="2800" dirty="0"/>
              <a:t> </a:t>
            </a:r>
            <a:r>
              <a:rPr lang="en-US" sz="2800" dirty="0" err="1"/>
              <a:t>menggunakan</a:t>
            </a:r>
            <a:r>
              <a:rPr lang="en-US" sz="2800" dirty="0"/>
              <a:t> </a:t>
            </a:r>
            <a:r>
              <a:rPr lang="en-US" sz="2800" dirty="0" err="1"/>
              <a:t>alat</a:t>
            </a:r>
            <a:r>
              <a:rPr lang="en-US" sz="2800" dirty="0"/>
              <a:t> </a:t>
            </a:r>
            <a:r>
              <a:rPr lang="en-US" sz="2800" dirty="0" err="1"/>
              <a:t>telepon</a:t>
            </a:r>
            <a:r>
              <a:rPr lang="en-US" sz="2800" dirty="0"/>
              <a:t>, </a:t>
            </a:r>
            <a:r>
              <a:rPr lang="en-US" sz="2800" dirty="0" err="1"/>
              <a:t>menggunakan</a:t>
            </a:r>
            <a:r>
              <a:rPr lang="en-US" sz="2800" dirty="0"/>
              <a:t> </a:t>
            </a:r>
            <a:r>
              <a:rPr lang="en-US" sz="2800" dirty="0" err="1"/>
              <a:t>alat</a:t>
            </a:r>
            <a:r>
              <a:rPr lang="en-US" sz="2800" dirty="0"/>
              <a:t> </a:t>
            </a:r>
            <a:r>
              <a:rPr lang="en-US" sz="2800" dirty="0" err="1"/>
              <a:t>dapur</a:t>
            </a:r>
            <a:r>
              <a:rPr lang="en-US" sz="2800" dirty="0"/>
              <a:t>. </a:t>
            </a:r>
            <a:r>
              <a:rPr lang="en-US" sz="2800" dirty="0" err="1" smtClean="0"/>
              <a:t>menambahkan</a:t>
            </a:r>
            <a:r>
              <a:rPr lang="en-US" sz="2800" dirty="0" smtClean="0"/>
              <a:t> </a:t>
            </a:r>
            <a:r>
              <a:rPr lang="en-US" sz="2800" dirty="0" err="1"/>
              <a:t>hal-hal</a:t>
            </a:r>
            <a:r>
              <a:rPr lang="en-US" sz="2800" dirty="0"/>
              <a:t> </a:t>
            </a:r>
            <a:r>
              <a:rPr lang="en-US" sz="2800" dirty="0" err="1"/>
              <a:t>seperti</a:t>
            </a:r>
            <a:r>
              <a:rPr lang="en-US" sz="2800" dirty="0"/>
              <a:t> </a:t>
            </a:r>
            <a:r>
              <a:rPr lang="en-US" sz="2800" dirty="0" err="1"/>
              <a:t>majalah</a:t>
            </a:r>
            <a:r>
              <a:rPr lang="en-US" sz="2800" dirty="0"/>
              <a:t>, </a:t>
            </a:r>
            <a:r>
              <a:rPr lang="en-US" sz="2800" dirty="0" err="1"/>
              <a:t>rambu-rambu</a:t>
            </a:r>
            <a:r>
              <a:rPr lang="en-US" sz="2800" dirty="0"/>
              <a:t> </a:t>
            </a:r>
            <a:r>
              <a:rPr lang="en-US" sz="2800" dirty="0" err="1"/>
              <a:t>jalan</a:t>
            </a:r>
            <a:r>
              <a:rPr lang="en-US" sz="2800" dirty="0"/>
              <a:t>, </a:t>
            </a:r>
            <a:r>
              <a:rPr lang="en-US" sz="2800" dirty="0" err="1"/>
              <a:t>kotak</a:t>
            </a:r>
            <a:r>
              <a:rPr lang="en-US" sz="2800" dirty="0"/>
              <a:t> </a:t>
            </a:r>
            <a:r>
              <a:rPr lang="en-US" sz="2800" dirty="0" err="1"/>
              <a:t>makanan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kaleng</a:t>
            </a:r>
            <a:r>
              <a:rPr lang="en-US" sz="2800" dirty="0"/>
              <a:t>, </a:t>
            </a:r>
            <a:r>
              <a:rPr lang="en-US" sz="2800" dirty="0" err="1"/>
              <a:t>kertas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pensil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bahan</a:t>
            </a:r>
            <a:r>
              <a:rPr lang="en-US" sz="2800" dirty="0"/>
              <a:t> </a:t>
            </a:r>
            <a:r>
              <a:rPr lang="en-US" sz="2800" dirty="0" err="1"/>
              <a:t>termasuk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area </a:t>
            </a:r>
            <a:r>
              <a:rPr lang="en-US" sz="2800" dirty="0" err="1"/>
              <a:t>bermain</a:t>
            </a:r>
            <a:r>
              <a:rPr lang="en-US" sz="2800" dirty="0"/>
              <a:t> dramatis, </a:t>
            </a:r>
            <a:r>
              <a:rPr lang="en-US" sz="2800" dirty="0" err="1" smtClean="0"/>
              <a:t>Ketika</a:t>
            </a:r>
            <a:r>
              <a:rPr lang="en-US" sz="2800" dirty="0" smtClean="0"/>
              <a:t> </a:t>
            </a:r>
            <a:r>
              <a:rPr lang="en-US" sz="2800" dirty="0" err="1"/>
              <a:t>anak-anak</a:t>
            </a:r>
            <a:r>
              <a:rPr lang="en-US" sz="2800" dirty="0"/>
              <a:t> </a:t>
            </a:r>
            <a:r>
              <a:rPr lang="en-US" sz="2800" dirty="0" err="1"/>
              <a:t>bergabung</a:t>
            </a:r>
            <a:r>
              <a:rPr lang="en-US" sz="2800" dirty="0"/>
              <a:t> </a:t>
            </a:r>
            <a:r>
              <a:rPr lang="en-US" sz="2800" dirty="0" err="1"/>
              <a:t>bersama-sama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bentuk</a:t>
            </a:r>
            <a:r>
              <a:rPr lang="en-US" sz="2800" dirty="0"/>
              <a:t> </a:t>
            </a:r>
            <a:r>
              <a:rPr lang="en-US" sz="2800" dirty="0" err="1"/>
              <a:t>bermain</a:t>
            </a:r>
            <a:r>
              <a:rPr lang="en-US" sz="2800" dirty="0"/>
              <a:t>, </a:t>
            </a:r>
            <a:r>
              <a:rPr lang="en-US" sz="2800" dirty="0" err="1"/>
              <a:t>mereka</a:t>
            </a:r>
            <a:r>
              <a:rPr lang="en-US" sz="2800" dirty="0"/>
              <a:t> </a:t>
            </a:r>
            <a:r>
              <a:rPr lang="en-US" sz="2800" dirty="0" err="1"/>
              <a:t>juga</a:t>
            </a:r>
            <a:r>
              <a:rPr lang="en-US" sz="2800" dirty="0"/>
              <a:t> </a:t>
            </a:r>
            <a:r>
              <a:rPr lang="en-US" sz="2800" dirty="0" err="1"/>
              <a:t>belajar</a:t>
            </a:r>
            <a:r>
              <a:rPr lang="en-US" sz="2800" dirty="0"/>
              <a:t> </a:t>
            </a:r>
            <a:r>
              <a:rPr lang="en-US" sz="2800" dirty="0" err="1"/>
              <a:t>bagaimana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berbagi</a:t>
            </a:r>
            <a:r>
              <a:rPr lang="en-US" sz="2800" dirty="0"/>
              <a:t> ide,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memecahkan</a:t>
            </a:r>
            <a:r>
              <a:rPr lang="en-US" sz="2800" dirty="0"/>
              <a:t> </a:t>
            </a:r>
            <a:r>
              <a:rPr lang="en-US" sz="2800" dirty="0" err="1"/>
              <a:t>masalah</a:t>
            </a:r>
            <a:r>
              <a:rPr lang="en-US" sz="2800" dirty="0"/>
              <a:t> </a:t>
            </a:r>
            <a:r>
              <a:rPr lang="en-US" sz="2800" dirty="0" err="1"/>
              <a:t>bersama-sama</a:t>
            </a:r>
            <a:r>
              <a:rPr lang="en-US" sz="2800" dirty="0" smtClean="0"/>
              <a:t>.</a:t>
            </a:r>
            <a:endParaRPr lang="id-ID" sz="2800" dirty="0" smtClean="0"/>
          </a:p>
          <a:p>
            <a:pPr marL="0" lvl="0" indent="0" algn="just">
              <a:buNone/>
            </a:pPr>
            <a:endParaRPr lang="en-US" sz="2800" dirty="0"/>
          </a:p>
          <a:p>
            <a:pPr marL="0" lvl="0" indent="0" algn="just">
              <a:buNone/>
            </a:pPr>
            <a:r>
              <a:rPr lang="id-ID" sz="2800" dirty="0" smtClean="0"/>
              <a:t>4. </a:t>
            </a:r>
            <a:r>
              <a:rPr lang="en-US" sz="2800" dirty="0" smtClean="0"/>
              <a:t>Bahasa –</a:t>
            </a:r>
            <a:r>
              <a:rPr lang="id-ID" sz="2800" dirty="0" smtClean="0"/>
              <a:t> </a:t>
            </a:r>
            <a:r>
              <a:rPr lang="en-US" sz="2800" dirty="0" err="1" smtClean="0"/>
              <a:t>anak-anak</a:t>
            </a:r>
            <a:r>
              <a:rPr lang="en-US" sz="2800" dirty="0" smtClean="0"/>
              <a:t> </a:t>
            </a:r>
            <a:r>
              <a:rPr lang="en-US" sz="2800" dirty="0" err="1"/>
              <a:t>belajar</a:t>
            </a:r>
            <a:r>
              <a:rPr lang="en-US" sz="2800" dirty="0"/>
              <a:t> </a:t>
            </a:r>
            <a:r>
              <a:rPr lang="en-US" sz="2800" dirty="0" err="1"/>
              <a:t>menggunakan</a:t>
            </a:r>
            <a:r>
              <a:rPr lang="en-US" sz="2800" dirty="0"/>
              <a:t> </a:t>
            </a:r>
            <a:r>
              <a:rPr lang="en-US" sz="2800" dirty="0" err="1"/>
              <a:t>bahasa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menjelaskan</a:t>
            </a:r>
            <a:r>
              <a:rPr lang="en-US" sz="2800" dirty="0"/>
              <a:t> </a:t>
            </a:r>
            <a:r>
              <a:rPr lang="en-US" sz="2800" dirty="0" err="1"/>
              <a:t>apa</a:t>
            </a:r>
            <a:r>
              <a:rPr lang="en-US" sz="2800" dirty="0"/>
              <a:t> yang </a:t>
            </a:r>
            <a:r>
              <a:rPr lang="en-US" sz="2800" dirty="0" err="1"/>
              <a:t>mereka</a:t>
            </a:r>
            <a:r>
              <a:rPr lang="en-US" sz="2800" dirty="0"/>
              <a:t> </a:t>
            </a:r>
            <a:r>
              <a:rPr lang="en-US" sz="2800" dirty="0" err="1"/>
              <a:t>lakukan</a:t>
            </a:r>
            <a:r>
              <a:rPr lang="en-US" sz="2800" dirty="0"/>
              <a:t>. </a:t>
            </a:r>
            <a:r>
              <a:rPr lang="en-US" sz="2800" dirty="0" err="1"/>
              <a:t>Mereka</a:t>
            </a:r>
            <a:r>
              <a:rPr lang="en-US" sz="2800" dirty="0"/>
              <a:t> </a:t>
            </a:r>
            <a:r>
              <a:rPr lang="en-US" sz="2800" dirty="0" err="1"/>
              <a:t>belajar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bertanya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menjawab</a:t>
            </a:r>
            <a:r>
              <a:rPr lang="en-US" sz="2800" dirty="0"/>
              <a:t> </a:t>
            </a:r>
            <a:r>
              <a:rPr lang="en-US" sz="2800" dirty="0" err="1"/>
              <a:t>pertanyaan-pertanyaan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kata-kata </a:t>
            </a:r>
            <a:r>
              <a:rPr lang="en-US" sz="2800" dirty="0" err="1"/>
              <a:t>apa</a:t>
            </a:r>
            <a:r>
              <a:rPr lang="en-US" sz="2800" dirty="0"/>
              <a:t> yang </a:t>
            </a:r>
            <a:r>
              <a:rPr lang="en-US" sz="2800" dirty="0" err="1"/>
              <a:t>cocok</a:t>
            </a:r>
            <a:r>
              <a:rPr lang="en-US" sz="2800" dirty="0"/>
              <a:t> </a:t>
            </a:r>
            <a:r>
              <a:rPr lang="en-US" sz="2800" dirty="0" err="1"/>
              <a:t>mereka</a:t>
            </a:r>
            <a:r>
              <a:rPr lang="en-US" sz="2800" dirty="0"/>
              <a:t> </a:t>
            </a:r>
            <a:r>
              <a:rPr lang="en-US" sz="2800" dirty="0" err="1"/>
              <a:t>gunakan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peran</a:t>
            </a:r>
            <a:r>
              <a:rPr lang="en-US" sz="2800" dirty="0"/>
              <a:t> </a:t>
            </a:r>
            <a:r>
              <a:rPr lang="en-US" sz="2800" dirty="0" err="1"/>
              <a:t>apa</a:t>
            </a:r>
            <a:r>
              <a:rPr lang="en-US" sz="2800" dirty="0"/>
              <a:t> pun yang </a:t>
            </a:r>
            <a:r>
              <a:rPr lang="en-US" sz="2800" dirty="0" err="1"/>
              <a:t>mereka</a:t>
            </a:r>
            <a:r>
              <a:rPr lang="en-US" sz="2800" dirty="0"/>
              <a:t> </a:t>
            </a:r>
            <a:r>
              <a:rPr lang="en-US" sz="2800" dirty="0" err="1"/>
              <a:t>mainkan</a:t>
            </a:r>
            <a:r>
              <a:rPr lang="en-US" sz="2800" dirty="0"/>
              <a:t>. </a:t>
            </a:r>
            <a:r>
              <a:rPr lang="en-US" sz="2800" dirty="0" err="1"/>
              <a:t>Mereka</a:t>
            </a:r>
            <a:r>
              <a:rPr lang="en-US" sz="2800" dirty="0"/>
              <a:t> </a:t>
            </a:r>
            <a:r>
              <a:rPr lang="en-US" sz="2800" dirty="0" err="1"/>
              <a:t>juga</a:t>
            </a:r>
            <a:r>
              <a:rPr lang="en-US" sz="2800" dirty="0"/>
              <a:t> </a:t>
            </a:r>
            <a:r>
              <a:rPr lang="en-US" sz="2800" dirty="0" err="1"/>
              <a:t>belajar</a:t>
            </a:r>
            <a:r>
              <a:rPr lang="en-US" sz="2800" dirty="0"/>
              <a:t> </a:t>
            </a:r>
            <a:r>
              <a:rPr lang="en-US" sz="2800" dirty="0" err="1"/>
              <a:t>mengekspresikan</a:t>
            </a:r>
            <a:r>
              <a:rPr lang="en-US" sz="2800" dirty="0"/>
              <a:t> </a:t>
            </a:r>
            <a:r>
              <a:rPr lang="en-US" sz="2800" dirty="0" err="1"/>
              <a:t>perasaan</a:t>
            </a:r>
            <a:r>
              <a:rPr lang="en-US" sz="2800" dirty="0"/>
              <a:t> </a:t>
            </a:r>
            <a:r>
              <a:rPr lang="en-US" sz="2800" dirty="0" err="1"/>
              <a:t>mereka</a:t>
            </a:r>
            <a:r>
              <a:rPr lang="en-US" sz="2800" dirty="0"/>
              <a:t>, </a:t>
            </a:r>
            <a:r>
              <a:rPr lang="en-US" sz="2800" dirty="0" err="1"/>
              <a:t>berlatih</a:t>
            </a:r>
            <a:r>
              <a:rPr lang="en-US" sz="2800" dirty="0"/>
              <a:t> </a:t>
            </a:r>
            <a:r>
              <a:rPr lang="en-US" sz="2800" dirty="0" err="1"/>
              <a:t>menyampaikan</a:t>
            </a:r>
            <a:r>
              <a:rPr lang="en-US" sz="2800" dirty="0"/>
              <a:t> </a:t>
            </a:r>
            <a:r>
              <a:rPr lang="en-US" sz="2800" dirty="0" err="1"/>
              <a:t>apa</a:t>
            </a:r>
            <a:r>
              <a:rPr lang="en-US" sz="2800" dirty="0"/>
              <a:t> yang </a:t>
            </a:r>
            <a:r>
              <a:rPr lang="en-US" sz="2800" dirty="0" err="1"/>
              <a:t>ada</a:t>
            </a:r>
            <a:r>
              <a:rPr lang="en-US" sz="2800" dirty="0"/>
              <a:t> di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fikirannya</a:t>
            </a:r>
            <a:r>
              <a:rPr lang="en-US" sz="2800" dirty="0"/>
              <a:t> </a:t>
            </a:r>
            <a:r>
              <a:rPr lang="en-US" sz="2800" dirty="0" err="1"/>
              <a:t>saat</a:t>
            </a:r>
            <a:r>
              <a:rPr lang="en-US" sz="2800" dirty="0"/>
              <a:t> </a:t>
            </a:r>
            <a:r>
              <a:rPr lang="en-US" sz="2800" dirty="0" err="1"/>
              <a:t>itu</a:t>
            </a:r>
            <a:r>
              <a:rPr lang="en-US" sz="2800" dirty="0"/>
              <a:t>.</a:t>
            </a:r>
          </a:p>
          <a:p>
            <a:pPr algn="just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10036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2331" y="126787"/>
            <a:ext cx="10711542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800" dirty="0" smtClean="0">
                <a:latin typeface="Franklin Gothic Heavy" panose="020B0903020102020204" pitchFamily="34" charset="0"/>
              </a:rPr>
              <a:t>Unsur–Unsur Pembentuk</a:t>
            </a:r>
          </a:p>
          <a:p>
            <a:pPr marL="800100" lvl="1" indent="-342900">
              <a:buAutoNum type="arabicPeriod"/>
            </a:pPr>
            <a:r>
              <a:rPr lang="id-ID" sz="2800" dirty="0" smtClean="0">
                <a:latin typeface="Franklin Gothic Heavy" panose="020B0903020102020204" pitchFamily="34" charset="0"/>
              </a:rPr>
              <a:t>Naskah: plot, karakter tokoh, dialog</a:t>
            </a:r>
          </a:p>
          <a:p>
            <a:pPr marL="800100" lvl="1" indent="-342900">
              <a:buAutoNum type="arabicPeriod"/>
            </a:pPr>
            <a:r>
              <a:rPr lang="id-ID" sz="2800" dirty="0" smtClean="0">
                <a:latin typeface="Franklin Gothic Heavy" panose="020B0903020102020204" pitchFamily="34" charset="0"/>
              </a:rPr>
              <a:t>Pertunjukan: </a:t>
            </a:r>
            <a:r>
              <a:rPr lang="id-ID" sz="2800" b="1" dirty="0"/>
              <a:t>tanda kata, nada, mimik, gerak isyarat, gerakan-gerakan, tata rias, gaya rambut, kostum, properti, seting, tata cahaya, musik, dan pengaruh bunyi</a:t>
            </a:r>
            <a:r>
              <a:rPr lang="id-ID" sz="2800" dirty="0"/>
              <a:t> </a:t>
            </a:r>
            <a:endParaRPr lang="id-ID" sz="2800" dirty="0" smtClean="0">
              <a:latin typeface="Franklin Gothic Heavy" panose="020B0903020102020204" pitchFamily="34" charset="0"/>
            </a:endParaRPr>
          </a:p>
          <a:p>
            <a:endParaRPr lang="id-ID" sz="2800" dirty="0" smtClean="0">
              <a:latin typeface="Franklin Gothic Heavy" panose="020B0903020102020204" pitchFamily="34" charset="0"/>
            </a:endParaRPr>
          </a:p>
          <a:p>
            <a:r>
              <a:rPr lang="id-ID" sz="2800" dirty="0" smtClean="0">
                <a:latin typeface="Franklin Gothic Heavy" panose="020B0903020102020204" pitchFamily="34" charset="0"/>
              </a:rPr>
              <a:t>Fungsi Drama </a:t>
            </a:r>
          </a:p>
          <a:p>
            <a:r>
              <a:rPr lang="id-ID" sz="2800" dirty="0" smtClean="0">
                <a:latin typeface="Franklin Gothic Heavy" panose="020B0903020102020204" pitchFamily="34" charset="0"/>
              </a:rPr>
              <a:t>yaitu </a:t>
            </a:r>
            <a:r>
              <a:rPr lang="id-ID" sz="2800" dirty="0" smtClean="0">
                <a:latin typeface="Franklin Gothic Heavy" panose="020B0903020102020204" pitchFamily="34" charset="0"/>
              </a:rPr>
              <a:t>sebagai media hiburan, fungsi ritual, </a:t>
            </a:r>
            <a:r>
              <a:rPr lang="id-ID" sz="2800" dirty="0" smtClean="0">
                <a:latin typeface="Franklin Gothic Heavy" panose="020B0903020102020204" pitchFamily="34" charset="0"/>
              </a:rPr>
              <a:t>fungsi pendidikan</a:t>
            </a:r>
            <a:r>
              <a:rPr lang="id-ID" sz="2800" dirty="0" smtClean="0">
                <a:latin typeface="Franklin Gothic Heavy" panose="020B0903020102020204" pitchFamily="34" charset="0"/>
              </a:rPr>
              <a:t>, 	fungsi propaganda, fungsi sosial.</a:t>
            </a:r>
          </a:p>
          <a:p>
            <a:endParaRPr lang="id-ID" sz="2800" dirty="0" smtClean="0">
              <a:latin typeface="Franklin Gothic Heavy" panose="020B0903020102020204" pitchFamily="34" charset="0"/>
            </a:endParaRPr>
          </a:p>
          <a:p>
            <a:r>
              <a:rPr lang="id-ID" sz="2800" dirty="0" smtClean="0">
                <a:latin typeface="Franklin Gothic Heavy" panose="020B0903020102020204" pitchFamily="34" charset="0"/>
              </a:rPr>
              <a:t>Jenis Drama </a:t>
            </a:r>
          </a:p>
          <a:p>
            <a:pPr marL="914400" lvl="1" indent="-457200">
              <a:buAutoNum type="arabicPeriod"/>
            </a:pPr>
            <a:r>
              <a:rPr lang="id-ID" sz="2800" dirty="0" smtClean="0">
                <a:latin typeface="Franklin Gothic Heavy" panose="020B0903020102020204" pitchFamily="34" charset="0"/>
              </a:rPr>
              <a:t>Drama tradisional </a:t>
            </a:r>
          </a:p>
          <a:p>
            <a:pPr marL="914400" lvl="1" indent="-457200">
              <a:buAutoNum type="arabicPeriod"/>
            </a:pPr>
            <a:r>
              <a:rPr lang="id-ID" sz="2800" dirty="0" smtClean="0">
                <a:latin typeface="Franklin Gothic Heavy" panose="020B0903020102020204" pitchFamily="34" charset="0"/>
              </a:rPr>
              <a:t>Drama modern </a:t>
            </a:r>
          </a:p>
          <a:p>
            <a:pPr marL="914400" lvl="1" indent="-457200">
              <a:buAutoNum type="arabicPeriod"/>
            </a:pPr>
            <a:endParaRPr lang="id-ID" sz="2800" dirty="0">
              <a:latin typeface="Arial Black" panose="020B0A04020102020204" pitchFamily="34" charset="0"/>
            </a:endParaRPr>
          </a:p>
          <a:p>
            <a:endParaRPr lang="id-ID" sz="2800" b="1" dirty="0" smtClean="0">
              <a:latin typeface="Arial Black" panose="020B0A04020102020204" pitchFamily="34" charset="0"/>
            </a:endParaRPr>
          </a:p>
          <a:p>
            <a:endParaRPr lang="id-ID" sz="2800" dirty="0" smtClean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8232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361</TotalTime>
  <Words>420</Words>
  <Application>Microsoft Office PowerPoint</Application>
  <PresentationFormat>Widescreen</PresentationFormat>
  <Paragraphs>42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Aharoni</vt:lpstr>
      <vt:lpstr>Arial</vt:lpstr>
      <vt:lpstr>Arial Black</vt:lpstr>
      <vt:lpstr>Franklin Gothic Book</vt:lpstr>
      <vt:lpstr>Franklin Gothic Heavy</vt:lpstr>
      <vt:lpstr>Crop</vt:lpstr>
      <vt:lpstr>PowerPoint Presentation</vt:lpstr>
      <vt:lpstr>PowerPoint Presentation</vt:lpstr>
      <vt:lpstr>PowerPoint Presentation</vt:lpstr>
      <vt:lpstr>PowerPoint Presentation</vt:lpstr>
      <vt:lpstr>Bermain drama meningkatkan perkembangan anak di  empat bidang utama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PRASENA</cp:lastModifiedBy>
  <cp:revision>21</cp:revision>
  <dcterms:created xsi:type="dcterms:W3CDTF">2018-02-24T10:25:43Z</dcterms:created>
  <dcterms:modified xsi:type="dcterms:W3CDTF">2019-03-31T00:53:31Z</dcterms:modified>
</cp:coreProperties>
</file>