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4" r:id="rId5"/>
    <p:sldId id="259" r:id="rId6"/>
    <p:sldId id="260" r:id="rId7"/>
    <p:sldId id="261" r:id="rId8"/>
    <p:sldId id="262" r:id="rId9"/>
    <p:sldId id="263" r:id="rId10"/>
    <p:sldId id="267" r:id="rId11"/>
    <p:sldId id="266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3" d="100"/>
          <a:sy n="63" d="100"/>
        </p:scale>
        <p:origin x="-73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1CBFCF3-8BAF-401A-A834-05BE3633DBE2}" type="datetimeFigureOut">
              <a:rPr lang="en-US" smtClean="0"/>
              <a:pPr/>
              <a:t>10/19/2012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2C5BC953-F172-40F1-A881-A3BF790689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1CBFCF3-8BAF-401A-A834-05BE3633DBE2}" type="datetimeFigureOut">
              <a:rPr lang="en-US" smtClean="0"/>
              <a:pPr/>
              <a:t>10/19/2012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C5BC953-F172-40F1-A881-A3BF790689A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1CBFCF3-8BAF-401A-A834-05BE3633DBE2}" type="datetimeFigureOut">
              <a:rPr lang="en-US" smtClean="0"/>
              <a:pPr/>
              <a:t>10/19/2012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C5BC953-F172-40F1-A881-A3BF790689A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1CBFCF3-8BAF-401A-A834-05BE3633DBE2}" type="datetimeFigureOut">
              <a:rPr lang="en-US" smtClean="0"/>
              <a:pPr/>
              <a:t>10/19/2012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C5BC953-F172-40F1-A881-A3BF790689A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1CBFCF3-8BAF-401A-A834-05BE3633DBE2}" type="datetimeFigureOut">
              <a:rPr lang="en-US" smtClean="0"/>
              <a:pPr/>
              <a:t>10/19/2012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C5BC953-F172-40F1-A881-A3BF790689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1CBFCF3-8BAF-401A-A834-05BE3633DBE2}" type="datetimeFigureOut">
              <a:rPr lang="en-US" smtClean="0"/>
              <a:pPr/>
              <a:t>10/19/2012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C5BC953-F172-40F1-A881-A3BF790689A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1CBFCF3-8BAF-401A-A834-05BE3633DBE2}" type="datetimeFigureOut">
              <a:rPr lang="en-US" smtClean="0"/>
              <a:pPr/>
              <a:t>10/19/2012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C5BC953-F172-40F1-A881-A3BF790689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71CBFCF3-8BAF-401A-A834-05BE3633DBE2}" type="datetimeFigureOut">
              <a:rPr lang="en-US" smtClean="0"/>
              <a:pPr/>
              <a:t>10/19/2012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C5BC953-F172-40F1-A881-A3BF790689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1CBFCF3-8BAF-401A-A834-05BE3633DBE2}" type="datetimeFigureOut">
              <a:rPr lang="en-US" smtClean="0"/>
              <a:pPr/>
              <a:t>10/19/2012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2C5BC953-F172-40F1-A881-A3BF790689A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1CBFCF3-8BAF-401A-A834-05BE3633DBE2}" type="datetimeFigureOut">
              <a:rPr lang="en-US" smtClean="0"/>
              <a:pPr/>
              <a:t>10/19/2012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C5BC953-F172-40F1-A881-A3BF790689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1CBFCF3-8BAF-401A-A834-05BE3633DBE2}" type="datetimeFigureOut">
              <a:rPr lang="en-US" smtClean="0"/>
              <a:pPr/>
              <a:t>10/19/2012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C5BC953-F172-40F1-A881-A3BF790689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71CBFCF3-8BAF-401A-A834-05BE3633DBE2}" type="datetimeFigureOut">
              <a:rPr lang="en-US" smtClean="0"/>
              <a:pPr/>
              <a:t>10/19/2012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2C5BC953-F172-40F1-A881-A3BF790689A7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err="1" smtClean="0"/>
              <a:t>STRUKTUR</a:t>
            </a:r>
            <a:r>
              <a:rPr lang="en-US" dirty="0" smtClean="0"/>
              <a:t> </a:t>
            </a:r>
            <a:r>
              <a:rPr lang="en-US" dirty="0" err="1" smtClean="0"/>
              <a:t>NARATIF</a:t>
            </a:r>
            <a:r>
              <a:rPr lang="en-US" dirty="0" smtClean="0"/>
              <a:t> </a:t>
            </a:r>
            <a:br>
              <a:rPr lang="en-US" dirty="0" smtClean="0"/>
            </a:br>
            <a:r>
              <a:rPr lang="en-US" dirty="0" smtClean="0"/>
              <a:t>VLADIMIR </a:t>
            </a:r>
            <a:r>
              <a:rPr lang="en-US" dirty="0" err="1" smtClean="0"/>
              <a:t>PROPP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dirty="0" err="1" smtClean="0"/>
              <a:t>Struktur</a:t>
            </a:r>
            <a:r>
              <a:rPr lang="en-US" dirty="0" smtClean="0"/>
              <a:t> : </a:t>
            </a:r>
            <a:r>
              <a:rPr lang="en-US" dirty="0" err="1" smtClean="0"/>
              <a:t>hubungan</a:t>
            </a:r>
            <a:r>
              <a:rPr lang="en-US" dirty="0" smtClean="0"/>
              <a:t> </a:t>
            </a:r>
            <a:r>
              <a:rPr lang="en-US" dirty="0" err="1" smtClean="0"/>
              <a:t>antara</a:t>
            </a:r>
            <a:r>
              <a:rPr lang="en-US" dirty="0" smtClean="0"/>
              <a:t> </a:t>
            </a:r>
            <a:r>
              <a:rPr lang="en-US" dirty="0" err="1" smtClean="0"/>
              <a:t>unsur-unsur</a:t>
            </a:r>
            <a:r>
              <a:rPr lang="en-US" dirty="0" smtClean="0"/>
              <a:t> </a:t>
            </a:r>
            <a:r>
              <a:rPr lang="en-US" dirty="0" err="1" smtClean="0"/>
              <a:t>pembentuk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susunan</a:t>
            </a:r>
            <a:r>
              <a:rPr lang="en-US" dirty="0" smtClean="0"/>
              <a:t> </a:t>
            </a:r>
            <a:r>
              <a:rPr lang="en-US" dirty="0" err="1" smtClean="0"/>
              <a:t>keseluruhan</a:t>
            </a:r>
            <a:r>
              <a:rPr lang="en-US" dirty="0" smtClean="0"/>
              <a:t>. </a:t>
            </a:r>
            <a:r>
              <a:rPr lang="en-US" dirty="0" err="1" smtClean="0"/>
              <a:t>Hubungan</a:t>
            </a:r>
            <a:r>
              <a:rPr lang="en-US" dirty="0" smtClean="0"/>
              <a:t> </a:t>
            </a:r>
            <a:r>
              <a:rPr lang="en-US" dirty="0" err="1" smtClean="0"/>
              <a:t>antara</a:t>
            </a:r>
            <a:r>
              <a:rPr lang="en-US" dirty="0" smtClean="0"/>
              <a:t> </a:t>
            </a:r>
            <a:r>
              <a:rPr lang="en-US" dirty="0" err="1" smtClean="0"/>
              <a:t>unsur</a:t>
            </a:r>
            <a:r>
              <a:rPr lang="en-US" dirty="0" smtClean="0"/>
              <a:t> </a:t>
            </a:r>
            <a:r>
              <a:rPr lang="en-US" dirty="0" err="1" smtClean="0"/>
              <a:t>berupa</a:t>
            </a:r>
            <a:r>
              <a:rPr lang="en-US" dirty="0" smtClean="0"/>
              <a:t> </a:t>
            </a:r>
            <a:r>
              <a:rPr lang="en-US" dirty="0" err="1" smtClean="0"/>
              <a:t>hubungan</a:t>
            </a:r>
            <a:r>
              <a:rPr lang="en-US" dirty="0" smtClean="0"/>
              <a:t> </a:t>
            </a:r>
            <a:r>
              <a:rPr lang="en-US" dirty="0" err="1" smtClean="0"/>
              <a:t>dramatik</a:t>
            </a:r>
            <a:r>
              <a:rPr lang="en-US" dirty="0" smtClean="0"/>
              <a:t>, </a:t>
            </a:r>
            <a:r>
              <a:rPr lang="en-US" dirty="0" err="1" smtClean="0"/>
              <a:t>logika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waktu</a:t>
            </a:r>
            <a:r>
              <a:rPr lang="en-US" dirty="0" smtClean="0"/>
              <a:t>.  </a:t>
            </a:r>
            <a:r>
              <a:rPr lang="en-US" dirty="0" err="1" smtClean="0"/>
              <a:t>Jadi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sebuah</a:t>
            </a:r>
            <a:r>
              <a:rPr lang="en-US" dirty="0" smtClean="0"/>
              <a:t> </a:t>
            </a:r>
            <a:r>
              <a:rPr lang="en-US" dirty="0" err="1" smtClean="0"/>
              <a:t>struktur</a:t>
            </a:r>
            <a:r>
              <a:rPr lang="en-US" dirty="0" smtClean="0"/>
              <a:t> </a:t>
            </a:r>
            <a:r>
              <a:rPr lang="en-US" dirty="0" err="1" smtClean="0"/>
              <a:t>terdapat</a:t>
            </a:r>
            <a:r>
              <a:rPr lang="en-US" dirty="0" smtClean="0"/>
              <a:t> </a:t>
            </a:r>
            <a:r>
              <a:rPr lang="en-US" dirty="0" err="1" smtClean="0"/>
              <a:t>unsur</a:t>
            </a:r>
            <a:r>
              <a:rPr lang="en-US" dirty="0" smtClean="0"/>
              <a:t> </a:t>
            </a:r>
            <a:r>
              <a:rPr lang="en-US" dirty="0" err="1" smtClean="0"/>
              <a:t>pembentuk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satuannya</a:t>
            </a:r>
            <a:r>
              <a:rPr lang="en-US" dirty="0" smtClean="0"/>
              <a:t> ( </a:t>
            </a:r>
            <a:r>
              <a:rPr lang="en-US" dirty="0" err="1" smtClean="0"/>
              <a:t>Hutomo</a:t>
            </a:r>
            <a:r>
              <a:rPr lang="en-US" dirty="0" smtClean="0"/>
              <a:t>, 1983:1)</a:t>
            </a:r>
          </a:p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buNone/>
            </a:pP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bukunya</a:t>
            </a:r>
            <a:r>
              <a:rPr lang="en-US" dirty="0" smtClean="0"/>
              <a:t> yang </a:t>
            </a:r>
            <a:r>
              <a:rPr lang="en-US" dirty="0" err="1" smtClean="0"/>
              <a:t>berjudul</a:t>
            </a:r>
            <a:r>
              <a:rPr lang="en-US" dirty="0" smtClean="0"/>
              <a:t> </a:t>
            </a:r>
            <a:r>
              <a:rPr lang="en-US" i="1" dirty="0" smtClean="0"/>
              <a:t>The Morphology of the Folk Tale </a:t>
            </a:r>
            <a:r>
              <a:rPr lang="en-US" dirty="0" smtClean="0"/>
              <a:t>(1975), </a:t>
            </a:r>
            <a:r>
              <a:rPr lang="en-US" dirty="0" err="1" smtClean="0"/>
              <a:t>Propp</a:t>
            </a:r>
            <a:r>
              <a:rPr lang="en-US" dirty="0" smtClean="0"/>
              <a:t> </a:t>
            </a:r>
            <a:r>
              <a:rPr lang="en-US" dirty="0" err="1" smtClean="0"/>
              <a:t>mengemukakan</a:t>
            </a:r>
            <a:r>
              <a:rPr lang="en-US" dirty="0" smtClean="0"/>
              <a:t> </a:t>
            </a:r>
            <a:r>
              <a:rPr lang="en-US" dirty="0" err="1" smtClean="0"/>
              <a:t>morfologi</a:t>
            </a:r>
            <a:r>
              <a:rPr lang="en-US" dirty="0" smtClean="0"/>
              <a:t> </a:t>
            </a:r>
            <a:r>
              <a:rPr lang="en-US" dirty="0" err="1" smtClean="0"/>
              <a:t>mengenai</a:t>
            </a:r>
            <a:r>
              <a:rPr lang="en-US" dirty="0" smtClean="0"/>
              <a:t> </a:t>
            </a:r>
            <a:r>
              <a:rPr lang="en-US" dirty="0" err="1" smtClean="0"/>
              <a:t>cerita</a:t>
            </a:r>
            <a:r>
              <a:rPr lang="en-US" dirty="0" smtClean="0"/>
              <a:t> </a:t>
            </a:r>
            <a:r>
              <a:rPr lang="en-US" dirty="0" err="1" smtClean="0"/>
              <a:t>dongeng</a:t>
            </a:r>
            <a:r>
              <a:rPr lang="en-US" dirty="0" smtClean="0"/>
              <a:t>, </a:t>
            </a:r>
            <a:r>
              <a:rPr lang="en-US" dirty="0" err="1" smtClean="0"/>
              <a:t>artinya</a:t>
            </a:r>
            <a:r>
              <a:rPr lang="en-US" dirty="0" smtClean="0"/>
              <a:t> </a:t>
            </a:r>
            <a:r>
              <a:rPr lang="en-US" dirty="0" err="1" smtClean="0"/>
              <a:t>ia</a:t>
            </a:r>
            <a:r>
              <a:rPr lang="en-US" dirty="0" smtClean="0"/>
              <a:t> </a:t>
            </a:r>
            <a:r>
              <a:rPr lang="en-US" dirty="0" err="1" smtClean="0"/>
              <a:t>melukiskan</a:t>
            </a:r>
            <a:r>
              <a:rPr lang="en-US" dirty="0" smtClean="0"/>
              <a:t> </a:t>
            </a:r>
            <a:r>
              <a:rPr lang="en-US" dirty="0" err="1" smtClean="0"/>
              <a:t>dongen</a:t>
            </a:r>
            <a:r>
              <a:rPr lang="en-US" dirty="0" smtClean="0"/>
              <a:t> </a:t>
            </a:r>
            <a:r>
              <a:rPr lang="en-US" dirty="0" err="1" smtClean="0"/>
              <a:t>Rusia</a:t>
            </a:r>
            <a:r>
              <a:rPr lang="en-US" dirty="0" smtClean="0"/>
              <a:t> </a:t>
            </a:r>
            <a:r>
              <a:rPr lang="en-US" dirty="0" err="1" smtClean="0"/>
              <a:t>menurut</a:t>
            </a:r>
            <a:r>
              <a:rPr lang="en-US" dirty="0" smtClean="0"/>
              <a:t> </a:t>
            </a:r>
            <a:r>
              <a:rPr lang="en-US" dirty="0" err="1" smtClean="0"/>
              <a:t>bagian-bagian</a:t>
            </a:r>
            <a:r>
              <a:rPr lang="en-US" dirty="0" smtClean="0"/>
              <a:t> yang </a:t>
            </a:r>
            <a:r>
              <a:rPr lang="en-US" dirty="0" err="1" smtClean="0"/>
              <a:t>saling</a:t>
            </a:r>
            <a:r>
              <a:rPr lang="en-US" dirty="0" smtClean="0"/>
              <a:t> </a:t>
            </a:r>
            <a:r>
              <a:rPr lang="en-US" dirty="0" err="1" smtClean="0"/>
              <a:t>bergantung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memiliki</a:t>
            </a:r>
            <a:r>
              <a:rPr lang="en-US" dirty="0" smtClean="0"/>
              <a:t> </a:t>
            </a:r>
            <a:r>
              <a:rPr lang="en-US" dirty="0" err="1" smtClean="0"/>
              <a:t>hubungan</a:t>
            </a:r>
            <a:r>
              <a:rPr lang="en-US" dirty="0" smtClean="0"/>
              <a:t>. </a:t>
            </a:r>
          </a:p>
          <a:p>
            <a:pPr>
              <a:buNone/>
            </a:pPr>
            <a:r>
              <a:rPr lang="en-US" dirty="0" err="1" smtClean="0"/>
              <a:t>Ditemukan</a:t>
            </a:r>
            <a:r>
              <a:rPr lang="en-US" dirty="0" smtClean="0"/>
              <a:t> </a:t>
            </a:r>
            <a:r>
              <a:rPr lang="en-US" dirty="0" err="1" smtClean="0"/>
              <a:t>fakta</a:t>
            </a:r>
            <a:r>
              <a:rPr lang="en-US" dirty="0" smtClean="0"/>
              <a:t> </a:t>
            </a:r>
            <a:r>
              <a:rPr lang="en-US" dirty="0" err="1" smtClean="0"/>
              <a:t>bahwa</a:t>
            </a:r>
            <a:r>
              <a:rPr lang="en-US" dirty="0" smtClean="0"/>
              <a:t> </a:t>
            </a:r>
            <a:r>
              <a:rPr lang="en-US" dirty="0" err="1" smtClean="0"/>
              <a:t>terdapat</a:t>
            </a:r>
            <a:r>
              <a:rPr lang="en-US" dirty="0" smtClean="0"/>
              <a:t> </a:t>
            </a:r>
            <a:r>
              <a:rPr lang="en-US" dirty="0" err="1" smtClean="0"/>
              <a:t>skema</a:t>
            </a:r>
            <a:r>
              <a:rPr lang="en-US" dirty="0" smtClean="0"/>
              <a:t> yang </a:t>
            </a:r>
            <a:r>
              <a:rPr lang="en-US" dirty="0" err="1" smtClean="0"/>
              <a:t>sama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menggerakkan</a:t>
            </a:r>
            <a:r>
              <a:rPr lang="en-US" dirty="0" smtClean="0"/>
              <a:t> </a:t>
            </a:r>
            <a:r>
              <a:rPr lang="en-US" dirty="0" err="1" smtClean="0"/>
              <a:t>struktur</a:t>
            </a:r>
            <a:r>
              <a:rPr lang="en-US" dirty="0" smtClean="0"/>
              <a:t> </a:t>
            </a:r>
            <a:r>
              <a:rPr lang="en-US" dirty="0" err="1" smtClean="0"/>
              <a:t>dongeng</a:t>
            </a:r>
            <a:r>
              <a:rPr lang="en-US" dirty="0" smtClean="0"/>
              <a:t>. </a:t>
            </a:r>
            <a:r>
              <a:rPr lang="en-US" dirty="0" err="1" smtClean="0"/>
              <a:t>Skema</a:t>
            </a:r>
            <a:r>
              <a:rPr lang="en-US" dirty="0" smtClean="0"/>
              <a:t> </a:t>
            </a:r>
            <a:r>
              <a:rPr lang="en-US" dirty="0" err="1" smtClean="0"/>
              <a:t>tersebut</a:t>
            </a:r>
            <a:r>
              <a:rPr lang="en-US" dirty="0" smtClean="0"/>
              <a:t> </a:t>
            </a:r>
            <a:r>
              <a:rPr lang="en-US" dirty="0" err="1" smtClean="0"/>
              <a:t>oleh</a:t>
            </a:r>
            <a:r>
              <a:rPr lang="en-US" dirty="0" smtClean="0"/>
              <a:t> </a:t>
            </a:r>
            <a:r>
              <a:rPr lang="en-US" dirty="0" err="1" smtClean="0"/>
              <a:t>Propp</a:t>
            </a:r>
            <a:r>
              <a:rPr lang="en-US" dirty="0" smtClean="0"/>
              <a:t> </a:t>
            </a:r>
            <a:r>
              <a:rPr lang="en-US" dirty="0" err="1" smtClean="0"/>
              <a:t>disebut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fungsi</a:t>
            </a:r>
            <a:r>
              <a:rPr lang="en-US" dirty="0" smtClean="0"/>
              <a:t>.</a:t>
            </a:r>
          </a:p>
          <a:p>
            <a:pPr>
              <a:buNone/>
            </a:pPr>
            <a:r>
              <a:rPr lang="en-US" b="1" dirty="0" err="1" smtClean="0"/>
              <a:t>Fungsi</a:t>
            </a:r>
            <a:r>
              <a:rPr lang="en-US" dirty="0" smtClean="0"/>
              <a:t> : </a:t>
            </a:r>
            <a:r>
              <a:rPr lang="en-US" dirty="0" err="1" smtClean="0"/>
              <a:t>tindak</a:t>
            </a:r>
            <a:r>
              <a:rPr lang="en-US" dirty="0" smtClean="0"/>
              <a:t> </a:t>
            </a:r>
            <a:r>
              <a:rPr lang="en-US" dirty="0" err="1" smtClean="0"/>
              <a:t>seorang</a:t>
            </a:r>
            <a:r>
              <a:rPr lang="en-US" dirty="0" smtClean="0"/>
              <a:t> </a:t>
            </a:r>
            <a:r>
              <a:rPr lang="en-US" dirty="0" err="1" smtClean="0"/>
              <a:t>tokoh</a:t>
            </a:r>
            <a:r>
              <a:rPr lang="en-US" dirty="0" smtClean="0"/>
              <a:t> yang </a:t>
            </a:r>
            <a:r>
              <a:rPr lang="en-US" dirty="0" err="1" smtClean="0"/>
              <a:t>dibatasi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segi</a:t>
            </a:r>
            <a:r>
              <a:rPr lang="en-US" dirty="0" smtClean="0"/>
              <a:t> </a:t>
            </a:r>
            <a:r>
              <a:rPr lang="en-US" i="1" dirty="0" err="1" smtClean="0"/>
              <a:t>maknanya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jalan</a:t>
            </a:r>
            <a:r>
              <a:rPr lang="en-US" dirty="0" smtClean="0"/>
              <a:t> </a:t>
            </a:r>
            <a:r>
              <a:rPr lang="en-US" dirty="0" err="1" smtClean="0"/>
              <a:t>lakonnya</a:t>
            </a:r>
            <a:r>
              <a:rPr lang="en-US" dirty="0" smtClean="0"/>
              <a:t>.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sebuah</a:t>
            </a:r>
            <a:r>
              <a:rPr lang="en-US" dirty="0" smtClean="0"/>
              <a:t> </a:t>
            </a:r>
            <a:r>
              <a:rPr lang="en-US" dirty="0" err="1" smtClean="0"/>
              <a:t>cerita</a:t>
            </a:r>
            <a:r>
              <a:rPr lang="en-US" dirty="0" smtClean="0"/>
              <a:t> </a:t>
            </a:r>
            <a:r>
              <a:rPr lang="en-US" dirty="0" err="1" smtClean="0"/>
              <a:t>dongeng</a:t>
            </a:r>
            <a:r>
              <a:rPr lang="en-US" dirty="0" smtClean="0"/>
              <a:t>, </a:t>
            </a:r>
            <a:r>
              <a:rPr lang="en-US" dirty="0" err="1" smtClean="0"/>
              <a:t>pelaku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sifat-sifatnya</a:t>
            </a:r>
            <a:r>
              <a:rPr lang="en-US" dirty="0" smtClean="0"/>
              <a:t> </a:t>
            </a:r>
            <a:r>
              <a:rPr lang="en-US" dirty="0" err="1" smtClean="0"/>
              <a:t>bisa</a:t>
            </a:r>
            <a:r>
              <a:rPr lang="en-US" dirty="0" smtClean="0"/>
              <a:t> </a:t>
            </a:r>
            <a:r>
              <a:rPr lang="en-US" dirty="0" err="1" smtClean="0"/>
              <a:t>berubah</a:t>
            </a:r>
            <a:r>
              <a:rPr lang="en-US" dirty="0" smtClean="0"/>
              <a:t>. </a:t>
            </a:r>
            <a:r>
              <a:rPr lang="en-US" dirty="0" err="1" smtClean="0"/>
              <a:t>Namun</a:t>
            </a:r>
            <a:r>
              <a:rPr lang="en-US" dirty="0" smtClean="0"/>
              <a:t>, </a:t>
            </a:r>
            <a:r>
              <a:rPr lang="en-US" dirty="0" err="1" smtClean="0"/>
              <a:t>perbuatan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peran</a:t>
            </a:r>
            <a:r>
              <a:rPr lang="en-US" dirty="0" smtClean="0"/>
              <a:t> </a:t>
            </a:r>
            <a:r>
              <a:rPr lang="en-US" dirty="0" err="1" smtClean="0"/>
              <a:t>mereka</a:t>
            </a:r>
            <a:r>
              <a:rPr lang="en-US" dirty="0" smtClean="0"/>
              <a:t> </a:t>
            </a:r>
            <a:r>
              <a:rPr lang="en-US" dirty="0" err="1" smtClean="0"/>
              <a:t>tetap</a:t>
            </a:r>
            <a:r>
              <a:rPr lang="en-US" dirty="0" smtClean="0"/>
              <a:t> </a:t>
            </a:r>
            <a:r>
              <a:rPr lang="en-US" dirty="0" err="1" smtClean="0"/>
              <a:t>sama</a:t>
            </a:r>
            <a:r>
              <a:rPr lang="en-US" dirty="0" smtClean="0"/>
              <a:t>.</a:t>
            </a:r>
          </a:p>
          <a:p>
            <a:pPr>
              <a:buNone/>
            </a:pPr>
            <a:r>
              <a:rPr lang="en-US" dirty="0" err="1" smtClean="0"/>
              <a:t>Jadi</a:t>
            </a:r>
            <a:r>
              <a:rPr lang="en-US" dirty="0" smtClean="0"/>
              <a:t>, yang </a:t>
            </a:r>
            <a:r>
              <a:rPr lang="en-US" dirty="0" err="1" smtClean="0"/>
              <a:t>hendak</a:t>
            </a:r>
            <a:r>
              <a:rPr lang="en-US" dirty="0" smtClean="0"/>
              <a:t> </a:t>
            </a:r>
            <a:r>
              <a:rPr lang="en-US" dirty="0" err="1" smtClean="0"/>
              <a:t>dicapai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penggunaan</a:t>
            </a:r>
            <a:r>
              <a:rPr lang="en-US" dirty="0" smtClean="0"/>
              <a:t> </a:t>
            </a:r>
            <a:r>
              <a:rPr lang="en-US" dirty="0" err="1" smtClean="0"/>
              <a:t>teori</a:t>
            </a:r>
            <a:r>
              <a:rPr lang="en-US" dirty="0" smtClean="0"/>
              <a:t> </a:t>
            </a:r>
            <a:r>
              <a:rPr lang="en-US" dirty="0" err="1" smtClean="0"/>
              <a:t>ini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fungsi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makna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fungsi-fungsi</a:t>
            </a:r>
            <a:r>
              <a:rPr lang="en-US" dirty="0" smtClean="0"/>
              <a:t> </a:t>
            </a:r>
            <a:r>
              <a:rPr lang="en-US" dirty="0" err="1" smtClean="0"/>
              <a:t>tersebut</a:t>
            </a:r>
            <a:r>
              <a:rPr lang="en-US" dirty="0" smtClean="0"/>
              <a:t>.</a:t>
            </a:r>
          </a:p>
          <a:p>
            <a:pPr>
              <a:buNone/>
            </a:pPr>
            <a:endParaRPr lang="en-US" dirty="0"/>
          </a:p>
          <a:p>
            <a:pPr>
              <a:buNone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AutoNum type="arabicPeriod"/>
            </a:pPr>
            <a:r>
              <a:rPr lang="en-US" dirty="0" err="1" smtClean="0"/>
              <a:t>Seorang</a:t>
            </a:r>
            <a:r>
              <a:rPr lang="en-US" dirty="0" smtClean="0"/>
              <a:t> </a:t>
            </a:r>
            <a:r>
              <a:rPr lang="en-US" dirty="0" err="1" smtClean="0"/>
              <a:t>anggota</a:t>
            </a:r>
            <a:r>
              <a:rPr lang="en-US" dirty="0" smtClean="0"/>
              <a:t> </a:t>
            </a:r>
            <a:r>
              <a:rPr lang="en-US" dirty="0" err="1" smtClean="0"/>
              <a:t>keluarga</a:t>
            </a:r>
            <a:r>
              <a:rPr lang="en-US" dirty="0" smtClean="0"/>
              <a:t> </a:t>
            </a:r>
            <a:r>
              <a:rPr lang="en-US" dirty="0" err="1" smtClean="0"/>
              <a:t>meninggalkan</a:t>
            </a:r>
            <a:r>
              <a:rPr lang="en-US" dirty="0" smtClean="0"/>
              <a:t> </a:t>
            </a:r>
            <a:r>
              <a:rPr lang="en-US" dirty="0" err="1" smtClean="0"/>
              <a:t>rumah</a:t>
            </a:r>
            <a:endParaRPr lang="en-US" dirty="0" smtClean="0"/>
          </a:p>
          <a:p>
            <a:pPr marL="514350" indent="-514350">
              <a:buAutoNum type="arabicPeriod"/>
            </a:pPr>
            <a:r>
              <a:rPr lang="en-US" dirty="0" err="1" smtClean="0"/>
              <a:t>Larangan</a:t>
            </a:r>
            <a:r>
              <a:rPr lang="en-US" dirty="0" smtClean="0"/>
              <a:t> yang </a:t>
            </a:r>
            <a:r>
              <a:rPr lang="en-US" dirty="0" err="1" smtClean="0"/>
              <a:t>diucapkan</a:t>
            </a:r>
            <a:r>
              <a:rPr lang="en-US" dirty="0" smtClean="0"/>
              <a:t> </a:t>
            </a:r>
            <a:r>
              <a:rPr lang="en-US" dirty="0" err="1" smtClean="0"/>
              <a:t>kepada</a:t>
            </a:r>
            <a:r>
              <a:rPr lang="en-US" dirty="0" smtClean="0"/>
              <a:t> </a:t>
            </a:r>
            <a:r>
              <a:rPr lang="en-US" dirty="0" err="1" smtClean="0"/>
              <a:t>ksatria</a:t>
            </a:r>
            <a:endParaRPr lang="en-US" dirty="0" smtClean="0"/>
          </a:p>
          <a:p>
            <a:pPr marL="514350" indent="-514350">
              <a:buAutoNum type="arabicPeriod"/>
            </a:pPr>
            <a:r>
              <a:rPr lang="en-US" dirty="0" err="1" smtClean="0"/>
              <a:t>Larangan</a:t>
            </a:r>
            <a:r>
              <a:rPr lang="en-US" dirty="0" smtClean="0"/>
              <a:t> </a:t>
            </a:r>
            <a:r>
              <a:rPr lang="en-US" dirty="0" err="1" smtClean="0"/>
              <a:t>dilanggar</a:t>
            </a:r>
            <a:endParaRPr lang="en-US" dirty="0" smtClean="0"/>
          </a:p>
          <a:p>
            <a:pPr marL="514350" indent="-514350">
              <a:buAutoNum type="arabicPeriod"/>
            </a:pPr>
            <a:r>
              <a:rPr lang="en-US" dirty="0" err="1" smtClean="0"/>
              <a:t>Penjahat</a:t>
            </a:r>
            <a:r>
              <a:rPr lang="en-US" dirty="0" smtClean="0"/>
              <a:t> </a:t>
            </a:r>
            <a:r>
              <a:rPr lang="en-US" dirty="0" err="1" smtClean="0"/>
              <a:t>mencoba</a:t>
            </a:r>
            <a:r>
              <a:rPr lang="en-US" dirty="0" smtClean="0"/>
              <a:t> </a:t>
            </a:r>
            <a:r>
              <a:rPr lang="en-US" dirty="0" err="1" smtClean="0"/>
              <a:t>mendatangi</a:t>
            </a:r>
            <a:endParaRPr lang="en-US" dirty="0" smtClean="0"/>
          </a:p>
          <a:p>
            <a:pPr marL="514350" indent="-514350">
              <a:buAutoNum type="arabicPeriod"/>
            </a:pPr>
            <a:r>
              <a:rPr lang="en-US" dirty="0" err="1" smtClean="0"/>
              <a:t>Penjahat</a:t>
            </a:r>
            <a:r>
              <a:rPr lang="en-US" dirty="0" smtClean="0"/>
              <a:t> </a:t>
            </a:r>
            <a:r>
              <a:rPr lang="en-US" dirty="0" err="1" smtClean="0"/>
              <a:t>menerima</a:t>
            </a:r>
            <a:r>
              <a:rPr lang="en-US" dirty="0" smtClean="0"/>
              <a:t> </a:t>
            </a:r>
            <a:r>
              <a:rPr lang="en-US" dirty="0" err="1" smtClean="0"/>
              <a:t>pemberitahuan</a:t>
            </a:r>
            <a:r>
              <a:rPr lang="en-US" dirty="0" smtClean="0"/>
              <a:t> </a:t>
            </a:r>
            <a:r>
              <a:rPr lang="en-US" dirty="0" err="1" smtClean="0"/>
              <a:t>tentang</a:t>
            </a:r>
            <a:r>
              <a:rPr lang="en-US" dirty="0" smtClean="0"/>
              <a:t> </a:t>
            </a:r>
            <a:r>
              <a:rPr lang="en-US" dirty="0" err="1" smtClean="0"/>
              <a:t>mangsanya</a:t>
            </a:r>
            <a:endParaRPr lang="en-US" dirty="0" smtClean="0"/>
          </a:p>
          <a:p>
            <a:pPr marL="514350" indent="-514350">
              <a:buAutoNum type="arabicPeriod"/>
            </a:pPr>
            <a:r>
              <a:rPr lang="en-US" dirty="0" err="1" smtClean="0"/>
              <a:t>Penjahat</a:t>
            </a:r>
            <a:r>
              <a:rPr lang="en-US" dirty="0" smtClean="0"/>
              <a:t> </a:t>
            </a:r>
            <a:r>
              <a:rPr lang="en-US" dirty="0" err="1" smtClean="0"/>
              <a:t>mencoba</a:t>
            </a:r>
            <a:r>
              <a:rPr lang="en-US" dirty="0" smtClean="0"/>
              <a:t> </a:t>
            </a:r>
            <a:r>
              <a:rPr lang="en-US" dirty="0" err="1" smtClean="0"/>
              <a:t>memperdaya</a:t>
            </a:r>
            <a:r>
              <a:rPr lang="en-US" dirty="0" smtClean="0"/>
              <a:t> </a:t>
            </a:r>
            <a:r>
              <a:rPr lang="en-US" dirty="0" err="1" smtClean="0"/>
              <a:t>mangsa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tujuan</a:t>
            </a:r>
            <a:r>
              <a:rPr lang="en-US" dirty="0" smtClean="0"/>
              <a:t> </a:t>
            </a:r>
            <a:r>
              <a:rPr lang="en-US" dirty="0" err="1" smtClean="0"/>
              <a:t>memiliki</a:t>
            </a:r>
            <a:r>
              <a:rPr lang="en-US" dirty="0" smtClean="0"/>
              <a:t> (</a:t>
            </a:r>
            <a:r>
              <a:rPr lang="en-US" dirty="0" err="1" smtClean="0"/>
              <a:t>menjadikan</a:t>
            </a:r>
            <a:r>
              <a:rPr lang="en-US" dirty="0" smtClean="0"/>
              <a:t> </a:t>
            </a:r>
            <a:r>
              <a:rPr lang="en-US" dirty="0" err="1" smtClean="0"/>
              <a:t>suami</a:t>
            </a:r>
            <a:r>
              <a:rPr lang="en-US" dirty="0" smtClean="0"/>
              <a:t>/</a:t>
            </a:r>
            <a:r>
              <a:rPr lang="en-US" dirty="0" err="1" smtClean="0"/>
              <a:t>istri</a:t>
            </a:r>
            <a:r>
              <a:rPr lang="en-US" dirty="0" smtClean="0"/>
              <a:t>)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merampok</a:t>
            </a:r>
            <a:r>
              <a:rPr lang="en-US" dirty="0" smtClean="0"/>
              <a:t> </a:t>
            </a:r>
            <a:r>
              <a:rPr lang="en-US" dirty="0" err="1" smtClean="0"/>
              <a:t>hartanya</a:t>
            </a:r>
            <a:endParaRPr lang="en-US" dirty="0" smtClean="0"/>
          </a:p>
          <a:p>
            <a:pPr>
              <a:buNone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31 </a:t>
            </a:r>
            <a:r>
              <a:rPr lang="en-US" dirty="0" err="1" smtClean="0"/>
              <a:t>Fungsi</a:t>
            </a:r>
            <a:r>
              <a:rPr lang="en-US" dirty="0" smtClean="0"/>
              <a:t> </a:t>
            </a:r>
            <a:r>
              <a:rPr lang="en-US" dirty="0" err="1" smtClean="0"/>
              <a:t>Propp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dirty="0" smtClean="0"/>
              <a:t>7. </a:t>
            </a:r>
            <a:r>
              <a:rPr lang="en-US" dirty="0" err="1" smtClean="0"/>
              <a:t>Mangsa</a:t>
            </a:r>
            <a:r>
              <a:rPr lang="en-US" dirty="0" smtClean="0"/>
              <a:t> </a:t>
            </a:r>
            <a:r>
              <a:rPr lang="en-US" dirty="0" err="1" smtClean="0"/>
              <a:t>terpedaya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kesadaran</a:t>
            </a:r>
            <a:r>
              <a:rPr lang="en-US" dirty="0" smtClean="0"/>
              <a:t> </a:t>
            </a:r>
            <a:r>
              <a:rPr lang="en-US" dirty="0" err="1" smtClean="0"/>
              <a:t>justru</a:t>
            </a:r>
            <a:r>
              <a:rPr lang="en-US" dirty="0" smtClean="0"/>
              <a:t> </a:t>
            </a:r>
            <a:r>
              <a:rPr lang="en-US" dirty="0" err="1" smtClean="0"/>
              <a:t>membantu</a:t>
            </a:r>
            <a:r>
              <a:rPr lang="en-US" dirty="0" smtClean="0"/>
              <a:t> </a:t>
            </a:r>
            <a:r>
              <a:rPr lang="en-US" dirty="0" err="1" smtClean="0"/>
              <a:t>musuhnya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8. </a:t>
            </a:r>
            <a:r>
              <a:rPr lang="en-US" dirty="0" err="1" smtClean="0"/>
              <a:t>Penjahat</a:t>
            </a:r>
            <a:r>
              <a:rPr lang="en-US" dirty="0" smtClean="0"/>
              <a:t> </a:t>
            </a:r>
            <a:r>
              <a:rPr lang="en-US" dirty="0" err="1" smtClean="0"/>
              <a:t>menciderai</a:t>
            </a:r>
            <a:r>
              <a:rPr lang="en-US" dirty="0" smtClean="0"/>
              <a:t>/</a:t>
            </a:r>
            <a:r>
              <a:rPr lang="en-US" dirty="0" err="1" smtClean="0"/>
              <a:t>menyusahkan</a:t>
            </a:r>
            <a:r>
              <a:rPr lang="en-US" dirty="0" smtClean="0"/>
              <a:t> </a:t>
            </a:r>
            <a:r>
              <a:rPr lang="en-US" dirty="0" err="1" smtClean="0"/>
              <a:t>salah</a:t>
            </a:r>
            <a:r>
              <a:rPr lang="en-US" dirty="0" smtClean="0"/>
              <a:t> </a:t>
            </a:r>
            <a:r>
              <a:rPr lang="en-US" dirty="0" err="1" smtClean="0"/>
              <a:t>satu</a:t>
            </a:r>
            <a:r>
              <a:rPr lang="en-US" dirty="0" smtClean="0"/>
              <a:t> </a:t>
            </a:r>
            <a:r>
              <a:rPr lang="en-US" dirty="0" err="1" smtClean="0"/>
              <a:t>anggota</a:t>
            </a:r>
            <a:r>
              <a:rPr lang="en-US" dirty="0" smtClean="0"/>
              <a:t> </a:t>
            </a:r>
            <a:r>
              <a:rPr lang="en-US" dirty="0" err="1" smtClean="0"/>
              <a:t>keluarga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9. </a:t>
            </a:r>
            <a:r>
              <a:rPr lang="en-US" dirty="0" err="1" smtClean="0"/>
              <a:t>Adanya</a:t>
            </a:r>
            <a:r>
              <a:rPr lang="en-US" dirty="0" smtClean="0"/>
              <a:t> </a:t>
            </a:r>
            <a:r>
              <a:rPr lang="en-US" dirty="0" err="1" smtClean="0"/>
              <a:t>mediasi</a:t>
            </a:r>
            <a:r>
              <a:rPr lang="en-US" dirty="0" smtClean="0"/>
              <a:t> </a:t>
            </a:r>
            <a:r>
              <a:rPr lang="en-US" dirty="0" err="1" smtClean="0"/>
              <a:t>mengenai</a:t>
            </a:r>
            <a:r>
              <a:rPr lang="en-US" dirty="0" smtClean="0"/>
              <a:t> </a:t>
            </a:r>
            <a:r>
              <a:rPr lang="en-US" dirty="0" err="1" smtClean="0"/>
              <a:t>kecelakaan</a:t>
            </a:r>
            <a:r>
              <a:rPr lang="en-US" dirty="0" smtClean="0"/>
              <a:t> yang </a:t>
            </a:r>
            <a:r>
              <a:rPr lang="en-US" dirty="0" err="1" smtClean="0"/>
              <a:t>terjadi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10. </a:t>
            </a:r>
            <a:r>
              <a:rPr lang="en-US" dirty="0" err="1" smtClean="0"/>
              <a:t>Adanya</a:t>
            </a:r>
            <a:r>
              <a:rPr lang="en-US" dirty="0" smtClean="0"/>
              <a:t> prose </a:t>
            </a:r>
            <a:r>
              <a:rPr lang="en-US" dirty="0" err="1" smtClean="0"/>
              <a:t>pembalasan</a:t>
            </a:r>
            <a:r>
              <a:rPr lang="en-US" dirty="0" smtClean="0"/>
              <a:t> </a:t>
            </a:r>
            <a:r>
              <a:rPr lang="en-US" dirty="0" err="1" smtClean="0"/>
              <a:t>dendam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11. </a:t>
            </a:r>
            <a:r>
              <a:rPr lang="en-US" dirty="0" err="1" smtClean="0"/>
              <a:t>Kesatria</a:t>
            </a:r>
            <a:r>
              <a:rPr lang="en-US" dirty="0" smtClean="0"/>
              <a:t> </a:t>
            </a:r>
            <a:r>
              <a:rPr lang="en-US" dirty="0" err="1" smtClean="0"/>
              <a:t>meninggalkan</a:t>
            </a:r>
            <a:r>
              <a:rPr lang="en-US" dirty="0" smtClean="0"/>
              <a:t> </a:t>
            </a:r>
            <a:r>
              <a:rPr lang="en-US" dirty="0" err="1" smtClean="0"/>
              <a:t>rumah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12. </a:t>
            </a:r>
            <a:r>
              <a:rPr lang="en-US" dirty="0" err="1" smtClean="0"/>
              <a:t>Muncul</a:t>
            </a:r>
            <a:r>
              <a:rPr lang="en-US" dirty="0" smtClean="0"/>
              <a:t> </a:t>
            </a:r>
            <a:r>
              <a:rPr lang="en-US" dirty="0" err="1" smtClean="0"/>
              <a:t>kekuatan</a:t>
            </a:r>
            <a:r>
              <a:rPr lang="en-US" dirty="0" smtClean="0"/>
              <a:t> </a:t>
            </a:r>
            <a:r>
              <a:rPr lang="en-US" dirty="0" err="1" smtClean="0"/>
              <a:t>magis</a:t>
            </a:r>
            <a:r>
              <a:rPr lang="en-US" dirty="0" smtClean="0"/>
              <a:t> </a:t>
            </a:r>
            <a:r>
              <a:rPr lang="en-US" dirty="0" err="1" smtClean="0"/>
              <a:t>disaat</a:t>
            </a:r>
            <a:r>
              <a:rPr lang="en-US" dirty="0" smtClean="0"/>
              <a:t> </a:t>
            </a:r>
            <a:r>
              <a:rPr lang="en-US" dirty="0" err="1" smtClean="0"/>
              <a:t>ksatria</a:t>
            </a:r>
            <a:r>
              <a:rPr lang="en-US" dirty="0" smtClean="0"/>
              <a:t> </a:t>
            </a:r>
            <a:r>
              <a:rPr lang="en-US" dirty="0" err="1" smtClean="0"/>
              <a:t>diserang</a:t>
            </a:r>
            <a:endParaRPr lang="en-US" dirty="0" smtClean="0"/>
          </a:p>
          <a:p>
            <a:pPr>
              <a:buNone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13. </a:t>
            </a:r>
            <a:r>
              <a:rPr lang="en-US" dirty="0" err="1" smtClean="0"/>
              <a:t>Ksatria</a:t>
            </a:r>
            <a:r>
              <a:rPr lang="en-US" dirty="0" smtClean="0"/>
              <a:t> </a:t>
            </a:r>
            <a:r>
              <a:rPr lang="en-US" dirty="0" err="1" smtClean="0"/>
              <a:t>membalas</a:t>
            </a:r>
            <a:r>
              <a:rPr lang="en-US" dirty="0" smtClean="0"/>
              <a:t> </a:t>
            </a:r>
            <a:r>
              <a:rPr lang="en-US" dirty="0" err="1" smtClean="0"/>
              <a:t>kebaikan</a:t>
            </a:r>
            <a:r>
              <a:rPr lang="en-US" dirty="0" smtClean="0"/>
              <a:t> </a:t>
            </a:r>
            <a:r>
              <a:rPr lang="en-US" dirty="0" err="1" smtClean="0"/>
              <a:t>penolong</a:t>
            </a:r>
            <a:r>
              <a:rPr lang="en-US" dirty="0" smtClean="0"/>
              <a:t> (</a:t>
            </a:r>
            <a:r>
              <a:rPr lang="en-US" dirty="0" err="1" smtClean="0"/>
              <a:t>pemberi</a:t>
            </a:r>
            <a:r>
              <a:rPr lang="en-US" dirty="0" smtClean="0"/>
              <a:t> </a:t>
            </a:r>
            <a:r>
              <a:rPr lang="en-US" dirty="0" err="1" smtClean="0"/>
              <a:t>benda</a:t>
            </a:r>
            <a:r>
              <a:rPr lang="en-US" dirty="0" smtClean="0"/>
              <a:t> </a:t>
            </a:r>
            <a:r>
              <a:rPr lang="en-US" dirty="0" err="1" smtClean="0"/>
              <a:t>magis</a:t>
            </a:r>
            <a:r>
              <a:rPr lang="en-US" dirty="0" smtClean="0"/>
              <a:t>)</a:t>
            </a:r>
          </a:p>
          <a:p>
            <a:pPr>
              <a:buNone/>
            </a:pPr>
            <a:r>
              <a:rPr lang="en-US" dirty="0" smtClean="0"/>
              <a:t>14. </a:t>
            </a:r>
            <a:r>
              <a:rPr lang="en-US" dirty="0" err="1" smtClean="0"/>
              <a:t>Muncul</a:t>
            </a:r>
            <a:r>
              <a:rPr lang="en-US" dirty="0" smtClean="0"/>
              <a:t> </a:t>
            </a:r>
            <a:r>
              <a:rPr lang="en-US" dirty="0" err="1" smtClean="0"/>
              <a:t>agen</a:t>
            </a:r>
            <a:r>
              <a:rPr lang="en-US" dirty="0" smtClean="0"/>
              <a:t> yang </a:t>
            </a:r>
            <a:r>
              <a:rPr lang="en-US" dirty="0" err="1" smtClean="0"/>
              <a:t>sakti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15. </a:t>
            </a:r>
            <a:r>
              <a:rPr lang="en-US" dirty="0" err="1" smtClean="0"/>
              <a:t>Katria</a:t>
            </a:r>
            <a:r>
              <a:rPr lang="en-US" dirty="0" smtClean="0"/>
              <a:t> </a:t>
            </a:r>
            <a:r>
              <a:rPr lang="en-US" dirty="0" err="1" smtClean="0"/>
              <a:t>diantar</a:t>
            </a:r>
            <a:r>
              <a:rPr lang="en-US" dirty="0" smtClean="0"/>
              <a:t> </a:t>
            </a:r>
            <a:r>
              <a:rPr lang="en-US" dirty="0" err="1" smtClean="0"/>
              <a:t>ketempat</a:t>
            </a:r>
            <a:r>
              <a:rPr lang="en-US" dirty="0" smtClean="0"/>
              <a:t> yang </a:t>
            </a:r>
            <a:r>
              <a:rPr lang="en-US" dirty="0" err="1" smtClean="0"/>
              <a:t>dicari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16. </a:t>
            </a:r>
            <a:r>
              <a:rPr lang="en-US" dirty="0" err="1" smtClean="0"/>
              <a:t>Kesatria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penjahat</a:t>
            </a:r>
            <a:r>
              <a:rPr lang="en-US" dirty="0" smtClean="0"/>
              <a:t> </a:t>
            </a:r>
            <a:r>
              <a:rPr lang="en-US" dirty="0" err="1" smtClean="0"/>
              <a:t>terlibat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sebuah</a:t>
            </a:r>
            <a:r>
              <a:rPr lang="en-US" dirty="0" smtClean="0"/>
              <a:t> </a:t>
            </a:r>
            <a:r>
              <a:rPr lang="en-US" dirty="0" err="1" smtClean="0"/>
              <a:t>pertarungan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17. </a:t>
            </a:r>
            <a:r>
              <a:rPr lang="en-US" dirty="0" err="1" smtClean="0"/>
              <a:t>Ksatria</a:t>
            </a:r>
            <a:r>
              <a:rPr lang="en-US" dirty="0" smtClean="0"/>
              <a:t> </a:t>
            </a:r>
            <a:r>
              <a:rPr lang="en-US" dirty="0" err="1" smtClean="0"/>
              <a:t>ditandai</a:t>
            </a:r>
            <a:r>
              <a:rPr lang="en-US" dirty="0" smtClean="0"/>
              <a:t> </a:t>
            </a:r>
          </a:p>
          <a:p>
            <a:pPr>
              <a:buNone/>
            </a:pPr>
            <a:r>
              <a:rPr lang="en-US" dirty="0" smtClean="0"/>
              <a:t>18. </a:t>
            </a:r>
            <a:r>
              <a:rPr lang="en-US" dirty="0" err="1" smtClean="0"/>
              <a:t>Penjahat</a:t>
            </a:r>
            <a:r>
              <a:rPr lang="en-US" dirty="0" smtClean="0"/>
              <a:t> </a:t>
            </a:r>
            <a:r>
              <a:rPr lang="en-US" dirty="0" err="1" smtClean="0"/>
              <a:t>dibunuh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dirty="0" smtClean="0"/>
              <a:t>19. </a:t>
            </a:r>
            <a:r>
              <a:rPr lang="en-US" dirty="0" err="1" smtClean="0"/>
              <a:t>Kecalakaan</a:t>
            </a:r>
            <a:r>
              <a:rPr lang="en-US" dirty="0" smtClean="0"/>
              <a:t> </a:t>
            </a:r>
            <a:r>
              <a:rPr lang="en-US" dirty="0" err="1" smtClean="0"/>
              <a:t>awal</a:t>
            </a:r>
            <a:r>
              <a:rPr lang="en-US" dirty="0" smtClean="0"/>
              <a:t> </a:t>
            </a:r>
            <a:r>
              <a:rPr lang="en-US" dirty="0" err="1" smtClean="0"/>
              <a:t>teratasi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20. </a:t>
            </a:r>
            <a:r>
              <a:rPr lang="en-US" dirty="0" err="1" smtClean="0"/>
              <a:t>Ksatria</a:t>
            </a:r>
            <a:r>
              <a:rPr lang="en-US" dirty="0" smtClean="0"/>
              <a:t> </a:t>
            </a:r>
            <a:r>
              <a:rPr lang="en-US" dirty="0" err="1" smtClean="0"/>
              <a:t>pulang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21. </a:t>
            </a:r>
            <a:r>
              <a:rPr lang="en-US" dirty="0" err="1" smtClean="0"/>
              <a:t>Ksatria</a:t>
            </a:r>
            <a:r>
              <a:rPr lang="en-US" dirty="0" smtClean="0"/>
              <a:t> </a:t>
            </a:r>
            <a:r>
              <a:rPr lang="en-US" dirty="0" err="1" smtClean="0"/>
              <a:t>dikejar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22. </a:t>
            </a:r>
            <a:r>
              <a:rPr lang="en-US" dirty="0" err="1" smtClean="0"/>
              <a:t>Ksatria</a:t>
            </a:r>
            <a:r>
              <a:rPr lang="en-US" dirty="0" smtClean="0"/>
              <a:t> </a:t>
            </a:r>
            <a:r>
              <a:rPr lang="en-US" dirty="0" err="1" smtClean="0"/>
              <a:t>diselamatkan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23. </a:t>
            </a:r>
            <a:r>
              <a:rPr lang="en-US" dirty="0" err="1" smtClean="0"/>
              <a:t>Ksatria</a:t>
            </a:r>
            <a:r>
              <a:rPr lang="en-US" dirty="0" smtClean="0"/>
              <a:t> </a:t>
            </a:r>
            <a:r>
              <a:rPr lang="en-US" dirty="0" err="1" smtClean="0"/>
              <a:t>tiba</a:t>
            </a:r>
            <a:r>
              <a:rPr lang="en-US" dirty="0" smtClean="0"/>
              <a:t> </a:t>
            </a:r>
            <a:r>
              <a:rPr lang="en-US" dirty="0" err="1" smtClean="0"/>
              <a:t>dinegri</a:t>
            </a:r>
            <a:r>
              <a:rPr lang="en-US" dirty="0" smtClean="0"/>
              <a:t> </a:t>
            </a:r>
            <a:r>
              <a:rPr lang="en-US" dirty="0" err="1" smtClean="0"/>
              <a:t>asing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24. </a:t>
            </a:r>
            <a:r>
              <a:rPr lang="en-US" dirty="0" err="1" smtClean="0"/>
              <a:t>Ksatria</a:t>
            </a:r>
            <a:r>
              <a:rPr lang="en-US" dirty="0" smtClean="0"/>
              <a:t> </a:t>
            </a:r>
            <a:r>
              <a:rPr lang="en-US" dirty="0" err="1" smtClean="0"/>
              <a:t>palsu</a:t>
            </a:r>
            <a:r>
              <a:rPr lang="en-US" dirty="0" smtClean="0"/>
              <a:t> </a:t>
            </a:r>
            <a:r>
              <a:rPr lang="en-US" dirty="0" err="1" smtClean="0"/>
              <a:t>menyampaikan</a:t>
            </a:r>
            <a:r>
              <a:rPr lang="en-US" dirty="0" smtClean="0"/>
              <a:t> </a:t>
            </a:r>
            <a:r>
              <a:rPr lang="en-US" dirty="0" err="1" smtClean="0"/>
              <a:t>tuntutan</a:t>
            </a:r>
            <a:r>
              <a:rPr lang="en-US" dirty="0" smtClean="0"/>
              <a:t> </a:t>
            </a:r>
            <a:r>
              <a:rPr lang="en-US" dirty="0" err="1" smtClean="0"/>
              <a:t>palsu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25. </a:t>
            </a:r>
            <a:r>
              <a:rPr lang="en-US" dirty="0" err="1" smtClean="0"/>
              <a:t>Tugas</a:t>
            </a:r>
            <a:r>
              <a:rPr lang="en-US" dirty="0" smtClean="0"/>
              <a:t> </a:t>
            </a:r>
            <a:r>
              <a:rPr lang="en-US" dirty="0" err="1" smtClean="0"/>
              <a:t>berat</a:t>
            </a:r>
            <a:r>
              <a:rPr lang="en-US" dirty="0" smtClean="0"/>
              <a:t> </a:t>
            </a:r>
            <a:r>
              <a:rPr lang="en-US" dirty="0" err="1" smtClean="0"/>
              <a:t>diemban</a:t>
            </a:r>
            <a:r>
              <a:rPr lang="en-US" dirty="0" smtClean="0"/>
              <a:t> </a:t>
            </a:r>
            <a:r>
              <a:rPr lang="en-US" dirty="0" err="1" smtClean="0"/>
              <a:t>oleh</a:t>
            </a:r>
            <a:r>
              <a:rPr lang="en-US" dirty="0" smtClean="0"/>
              <a:t> </a:t>
            </a:r>
            <a:r>
              <a:rPr lang="en-US" dirty="0" err="1" smtClean="0"/>
              <a:t>ksatria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26. </a:t>
            </a:r>
            <a:r>
              <a:rPr lang="en-US" dirty="0" err="1" smtClean="0"/>
              <a:t>Tugas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diselesaikan</a:t>
            </a:r>
            <a:endParaRPr lang="en-US" dirty="0" smtClean="0"/>
          </a:p>
          <a:p>
            <a:pPr>
              <a:buNone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en-US" dirty="0" smtClean="0"/>
              <a:t>27. </a:t>
            </a:r>
            <a:r>
              <a:rPr lang="en-US" dirty="0" err="1" smtClean="0"/>
              <a:t>Ksatria</a:t>
            </a:r>
            <a:r>
              <a:rPr lang="en-US" dirty="0" smtClean="0"/>
              <a:t> </a:t>
            </a:r>
            <a:r>
              <a:rPr lang="en-US" dirty="0" err="1" smtClean="0"/>
              <a:t>dikenali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28. </a:t>
            </a:r>
            <a:r>
              <a:rPr lang="en-US" dirty="0" err="1" smtClean="0"/>
              <a:t>Kedok</a:t>
            </a:r>
            <a:r>
              <a:rPr lang="en-US" dirty="0" smtClean="0"/>
              <a:t> </a:t>
            </a:r>
            <a:r>
              <a:rPr lang="en-US" dirty="0" err="1" smtClean="0"/>
              <a:t>ksatria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penjahat</a:t>
            </a:r>
            <a:r>
              <a:rPr lang="en-US" dirty="0" smtClean="0"/>
              <a:t> </a:t>
            </a:r>
            <a:r>
              <a:rPr lang="en-US" dirty="0" err="1" smtClean="0"/>
              <a:t>palsu</a:t>
            </a:r>
            <a:r>
              <a:rPr lang="en-US" dirty="0" smtClean="0"/>
              <a:t> </a:t>
            </a:r>
            <a:r>
              <a:rPr lang="en-US" dirty="0" err="1" smtClean="0"/>
              <a:t>terbuka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29. </a:t>
            </a:r>
            <a:r>
              <a:rPr lang="en-US" dirty="0" err="1" smtClean="0"/>
              <a:t>Ksatria</a:t>
            </a:r>
            <a:r>
              <a:rPr lang="en-US" dirty="0" smtClean="0"/>
              <a:t> </a:t>
            </a:r>
            <a:r>
              <a:rPr lang="en-US" dirty="0" err="1" smtClean="0"/>
              <a:t>menjelma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wajahnya</a:t>
            </a:r>
            <a:r>
              <a:rPr lang="en-US" dirty="0" smtClean="0"/>
              <a:t> yang </a:t>
            </a:r>
            <a:r>
              <a:rPr lang="en-US" dirty="0" err="1" smtClean="0"/>
              <a:t>baru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30. </a:t>
            </a:r>
            <a:r>
              <a:rPr lang="en-US" dirty="0" err="1" smtClean="0"/>
              <a:t>Penjahat</a:t>
            </a:r>
            <a:r>
              <a:rPr lang="en-US" dirty="0" smtClean="0"/>
              <a:t> </a:t>
            </a:r>
            <a:r>
              <a:rPr lang="en-US" dirty="0" err="1" smtClean="0"/>
              <a:t>dihukum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31. </a:t>
            </a:r>
            <a:r>
              <a:rPr lang="en-US" dirty="0" err="1" smtClean="0"/>
              <a:t>Ksatria</a:t>
            </a:r>
            <a:r>
              <a:rPr lang="en-US" dirty="0" smtClean="0"/>
              <a:t> </a:t>
            </a:r>
            <a:r>
              <a:rPr lang="en-US" dirty="0" err="1" smtClean="0"/>
              <a:t>menikah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naik</a:t>
            </a:r>
            <a:r>
              <a:rPr lang="en-US" dirty="0" smtClean="0"/>
              <a:t> </a:t>
            </a:r>
            <a:r>
              <a:rPr lang="en-US" dirty="0" err="1" smtClean="0"/>
              <a:t>tahta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(</a:t>
            </a:r>
            <a:r>
              <a:rPr lang="en-US" dirty="0" err="1" smtClean="0"/>
              <a:t>Setya</a:t>
            </a:r>
            <a:r>
              <a:rPr lang="en-US" dirty="0" smtClean="0"/>
              <a:t> </a:t>
            </a:r>
            <a:r>
              <a:rPr lang="en-US" dirty="0" err="1" smtClean="0"/>
              <a:t>Yuwana</a:t>
            </a:r>
            <a:r>
              <a:rPr lang="en-US" dirty="0" smtClean="0"/>
              <a:t> </a:t>
            </a:r>
            <a:r>
              <a:rPr lang="en-US" dirty="0" err="1" smtClean="0"/>
              <a:t>Sudikan</a:t>
            </a:r>
            <a:r>
              <a:rPr lang="en-US" dirty="0" smtClean="0"/>
              <a:t>, 2001:68)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semua</a:t>
            </a:r>
            <a:r>
              <a:rPr lang="en-US" dirty="0" smtClean="0"/>
              <a:t> </a:t>
            </a:r>
            <a:r>
              <a:rPr lang="en-US" dirty="0" err="1" smtClean="0"/>
              <a:t>cerita</a:t>
            </a:r>
            <a:r>
              <a:rPr lang="en-US" dirty="0" smtClean="0"/>
              <a:t> </a:t>
            </a:r>
            <a:r>
              <a:rPr lang="en-US" dirty="0" err="1" smtClean="0"/>
              <a:t>lisan</a:t>
            </a:r>
            <a:r>
              <a:rPr lang="en-US" dirty="0" smtClean="0"/>
              <a:t>/</a:t>
            </a:r>
            <a:r>
              <a:rPr lang="en-US" dirty="0" err="1" smtClean="0"/>
              <a:t>dongen</a:t>
            </a:r>
            <a:r>
              <a:rPr lang="en-US" dirty="0" smtClean="0"/>
              <a:t> </a:t>
            </a:r>
            <a:r>
              <a:rPr lang="en-US" dirty="0" err="1" smtClean="0"/>
              <a:t>memiliki</a:t>
            </a:r>
            <a:r>
              <a:rPr lang="en-US" dirty="0" smtClean="0"/>
              <a:t> </a:t>
            </a:r>
            <a:r>
              <a:rPr lang="en-US" dirty="0" err="1" smtClean="0"/>
              <a:t>keseluruhan</a:t>
            </a:r>
            <a:r>
              <a:rPr lang="en-US" dirty="0" smtClean="0"/>
              <a:t> </a:t>
            </a:r>
            <a:r>
              <a:rPr lang="en-US" dirty="0" err="1" smtClean="0"/>
              <a:t>unsur</a:t>
            </a:r>
            <a:r>
              <a:rPr lang="en-US" dirty="0" smtClean="0"/>
              <a:t> yang </a:t>
            </a:r>
            <a:r>
              <a:rPr lang="en-US" dirty="0" err="1" smtClean="0"/>
              <a:t>ada</a:t>
            </a:r>
            <a:r>
              <a:rPr lang="en-US" dirty="0" smtClean="0"/>
              <a:t>.</a:t>
            </a:r>
          </a:p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dirty="0" err="1" smtClean="0"/>
              <a:t>1.Penjabaran</a:t>
            </a:r>
            <a:r>
              <a:rPr lang="en-US" dirty="0" smtClean="0"/>
              <a:t> </a:t>
            </a:r>
            <a:r>
              <a:rPr lang="en-US" dirty="0" err="1" smtClean="0"/>
              <a:t>semua</a:t>
            </a:r>
            <a:r>
              <a:rPr lang="en-US" dirty="0" smtClean="0"/>
              <a:t> </a:t>
            </a:r>
            <a:r>
              <a:rPr lang="en-US" dirty="0" err="1" smtClean="0"/>
              <a:t>fungsi</a:t>
            </a:r>
            <a:r>
              <a:rPr lang="en-US" dirty="0" smtClean="0"/>
              <a:t>, </a:t>
            </a:r>
            <a:r>
              <a:rPr lang="en-US" dirty="0" err="1" smtClean="0"/>
              <a:t>biasanya</a:t>
            </a:r>
            <a:r>
              <a:rPr lang="en-US" dirty="0" smtClean="0"/>
              <a:t> </a:t>
            </a:r>
            <a:r>
              <a:rPr lang="en-US" dirty="0" err="1" smtClean="0"/>
              <a:t>menggunakan</a:t>
            </a:r>
            <a:r>
              <a:rPr lang="en-US" dirty="0" smtClean="0"/>
              <a:t> </a:t>
            </a:r>
            <a:r>
              <a:rPr lang="en-US" dirty="0" err="1" smtClean="0"/>
              <a:t>v</a:t>
            </a:r>
            <a:r>
              <a:rPr lang="en-US" dirty="0" err="1" smtClean="0"/>
              <a:t>ariabel</a:t>
            </a:r>
            <a:r>
              <a:rPr lang="en-US" dirty="0" smtClean="0"/>
              <a:t> </a:t>
            </a:r>
            <a:r>
              <a:rPr lang="en-US" dirty="0" smtClean="0"/>
              <a:t>X </a:t>
            </a:r>
            <a:r>
              <a:rPr lang="en-US" dirty="0" err="1" smtClean="0"/>
              <a:t>atau</a:t>
            </a:r>
            <a:r>
              <a:rPr lang="en-US" dirty="0" smtClean="0"/>
              <a:t> Y.</a:t>
            </a:r>
          </a:p>
          <a:p>
            <a:pPr>
              <a:buNone/>
            </a:pPr>
            <a:r>
              <a:rPr lang="en-US" dirty="0" smtClean="0"/>
              <a:t>2. </a:t>
            </a:r>
            <a:r>
              <a:rPr lang="en-US" dirty="0" err="1" smtClean="0"/>
              <a:t>Menggambarkan</a:t>
            </a:r>
            <a:r>
              <a:rPr lang="en-US" dirty="0" smtClean="0"/>
              <a:t> </a:t>
            </a:r>
            <a:r>
              <a:rPr lang="en-US" dirty="0" err="1" smtClean="0"/>
              <a:t>bagaimana</a:t>
            </a:r>
            <a:r>
              <a:rPr lang="en-US" dirty="0" smtClean="0"/>
              <a:t> </a:t>
            </a:r>
            <a:r>
              <a:rPr lang="en-US" dirty="0" err="1" smtClean="0"/>
              <a:t>penggunaan</a:t>
            </a:r>
            <a:r>
              <a:rPr lang="en-US" dirty="0" smtClean="0"/>
              <a:t> </a:t>
            </a:r>
            <a:r>
              <a:rPr lang="en-US" dirty="0" err="1" smtClean="0"/>
              <a:t>fungsi-fungsi</a:t>
            </a:r>
            <a:r>
              <a:rPr lang="en-US" dirty="0" smtClean="0"/>
              <a:t> </a:t>
            </a:r>
            <a:r>
              <a:rPr lang="en-US" dirty="0" err="1" smtClean="0"/>
              <a:t>tersebut</a:t>
            </a:r>
            <a:r>
              <a:rPr lang="en-US" dirty="0" smtClean="0"/>
              <a:t> </a:t>
            </a:r>
            <a:r>
              <a:rPr lang="en-US" dirty="0" err="1" smtClean="0"/>
              <a:t>melalui</a:t>
            </a:r>
            <a:r>
              <a:rPr lang="en-US" dirty="0" smtClean="0"/>
              <a:t> diagram </a:t>
            </a:r>
            <a:r>
              <a:rPr lang="en-US" dirty="0" err="1" smtClean="0"/>
              <a:t>fungsi</a:t>
            </a:r>
            <a:r>
              <a:rPr lang="en-US" dirty="0" smtClean="0"/>
              <a:t>.</a:t>
            </a:r>
          </a:p>
          <a:p>
            <a:pPr>
              <a:buNone/>
            </a:pPr>
            <a:r>
              <a:rPr lang="en-US" dirty="0" smtClean="0"/>
              <a:t>3. </a:t>
            </a:r>
            <a:r>
              <a:rPr lang="en-US" dirty="0" err="1" smtClean="0"/>
              <a:t>Mencari</a:t>
            </a:r>
            <a:r>
              <a:rPr lang="en-US" dirty="0" smtClean="0"/>
              <a:t> </a:t>
            </a:r>
            <a:r>
              <a:rPr lang="en-US" dirty="0" err="1" smtClean="0"/>
              <a:t>makna</a:t>
            </a:r>
            <a:r>
              <a:rPr lang="en-US" dirty="0" smtClean="0"/>
              <a:t> yang </a:t>
            </a:r>
            <a:r>
              <a:rPr lang="en-US" dirty="0" err="1" smtClean="0"/>
              <a:t>muncul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masing-masing</a:t>
            </a:r>
            <a:r>
              <a:rPr lang="en-US" dirty="0" smtClean="0"/>
              <a:t> </a:t>
            </a:r>
            <a:r>
              <a:rPr lang="en-US" dirty="0" err="1" smtClean="0"/>
              <a:t>fungsi</a:t>
            </a:r>
            <a:r>
              <a:rPr lang="en-US" dirty="0" smtClean="0"/>
              <a:t> </a:t>
            </a:r>
            <a:r>
              <a:rPr lang="en-US" dirty="0" err="1" smtClean="0"/>
              <a:t>dikaitkan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situasi</a:t>
            </a:r>
            <a:r>
              <a:rPr lang="en-US" dirty="0" smtClean="0"/>
              <a:t> </a:t>
            </a:r>
            <a:r>
              <a:rPr lang="en-US" dirty="0" err="1" smtClean="0"/>
              <a:t>sosial</a:t>
            </a:r>
            <a:r>
              <a:rPr lang="en-US" dirty="0" smtClean="0"/>
              <a:t> </a:t>
            </a:r>
            <a:r>
              <a:rPr lang="en-US" dirty="0" err="1" smtClean="0"/>
              <a:t>budaya</a:t>
            </a:r>
            <a:r>
              <a:rPr lang="en-US" dirty="0" smtClean="0"/>
              <a:t> yang </a:t>
            </a:r>
            <a:r>
              <a:rPr lang="en-US" dirty="0" err="1" smtClean="0"/>
              <a:t>melingkupi</a:t>
            </a:r>
            <a:r>
              <a:rPr lang="en-US" dirty="0" smtClean="0"/>
              <a:t> </a:t>
            </a:r>
            <a:r>
              <a:rPr lang="en-US" dirty="0" err="1" smtClean="0"/>
              <a:t>kehadiran</a:t>
            </a:r>
            <a:r>
              <a:rPr lang="en-US" dirty="0" smtClean="0"/>
              <a:t> </a:t>
            </a:r>
            <a:r>
              <a:rPr lang="en-US" dirty="0" err="1" smtClean="0"/>
              <a:t>dongeng</a:t>
            </a:r>
            <a:r>
              <a:rPr lang="en-US" dirty="0" smtClean="0"/>
              <a:t>/</a:t>
            </a:r>
            <a:r>
              <a:rPr lang="en-US" dirty="0" err="1" smtClean="0"/>
              <a:t>cerita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Langkah-Langkah</a:t>
            </a:r>
            <a:r>
              <a:rPr lang="en-US" dirty="0" smtClean="0"/>
              <a:t> </a:t>
            </a:r>
            <a:r>
              <a:rPr lang="en-US" dirty="0" err="1" smtClean="0"/>
              <a:t>Penggunaan</a:t>
            </a:r>
            <a:r>
              <a:rPr lang="en-US" dirty="0" smtClean="0"/>
              <a:t> </a:t>
            </a:r>
            <a:r>
              <a:rPr lang="en-US" dirty="0" err="1" smtClean="0"/>
              <a:t>Teori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en-US" dirty="0" err="1" smtClean="0"/>
              <a:t>Contoh</a:t>
            </a:r>
            <a:r>
              <a:rPr lang="en-US" dirty="0" smtClean="0"/>
              <a:t>:</a:t>
            </a:r>
          </a:p>
          <a:p>
            <a:pPr>
              <a:buNone/>
            </a:pPr>
            <a:r>
              <a:rPr lang="en-US" dirty="0" err="1" smtClean="0"/>
              <a:t>Setelah</a:t>
            </a:r>
            <a:r>
              <a:rPr lang="en-US" dirty="0" smtClean="0"/>
              <a:t> </a:t>
            </a:r>
            <a:r>
              <a:rPr lang="en-US" dirty="0" err="1" smtClean="0"/>
              <a:t>semua</a:t>
            </a:r>
            <a:r>
              <a:rPr lang="en-US" dirty="0" smtClean="0"/>
              <a:t> </a:t>
            </a:r>
            <a:r>
              <a:rPr lang="en-US" dirty="0" err="1" smtClean="0"/>
              <a:t>fungsi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Jaka</a:t>
            </a:r>
            <a:r>
              <a:rPr lang="en-US" dirty="0" smtClean="0"/>
              <a:t> </a:t>
            </a:r>
            <a:r>
              <a:rPr lang="en-US" dirty="0" err="1" smtClean="0"/>
              <a:t>Tarub</a:t>
            </a:r>
            <a:r>
              <a:rPr lang="en-US" dirty="0" smtClean="0"/>
              <a:t> </a:t>
            </a:r>
            <a:r>
              <a:rPr lang="en-US" dirty="0" err="1" smtClean="0"/>
              <a:t>dianalisis</a:t>
            </a:r>
            <a:r>
              <a:rPr lang="en-US" dirty="0" smtClean="0"/>
              <a:t>, </a:t>
            </a:r>
            <a:r>
              <a:rPr lang="en-US" dirty="0" err="1" smtClean="0"/>
              <a:t>ditemukan</a:t>
            </a:r>
            <a:r>
              <a:rPr lang="en-US" dirty="0" smtClean="0"/>
              <a:t> </a:t>
            </a:r>
            <a:r>
              <a:rPr lang="en-US" dirty="0" err="1" smtClean="0"/>
              <a:t>salah</a:t>
            </a:r>
            <a:r>
              <a:rPr lang="en-US" dirty="0" smtClean="0"/>
              <a:t> </a:t>
            </a:r>
            <a:r>
              <a:rPr lang="en-US" dirty="0" err="1" smtClean="0"/>
              <a:t>satu</a:t>
            </a:r>
            <a:r>
              <a:rPr lang="en-US" dirty="0" smtClean="0"/>
              <a:t> </a:t>
            </a:r>
            <a:r>
              <a:rPr lang="en-US" dirty="0" err="1" smtClean="0"/>
              <a:t>fungsi</a:t>
            </a:r>
            <a:r>
              <a:rPr lang="en-US" dirty="0" smtClean="0"/>
              <a:t>:</a:t>
            </a:r>
          </a:p>
          <a:p>
            <a:pPr marL="514350" indent="-514350">
              <a:buNone/>
            </a:pPr>
            <a:r>
              <a:rPr lang="en-US" dirty="0" err="1" smtClean="0"/>
              <a:t>X1</a:t>
            </a:r>
            <a:r>
              <a:rPr lang="en-US" dirty="0" smtClean="0"/>
              <a:t>: </a:t>
            </a:r>
            <a:r>
              <a:rPr lang="en-US" dirty="0" err="1" smtClean="0"/>
              <a:t>Larangan</a:t>
            </a:r>
            <a:r>
              <a:rPr lang="en-US" dirty="0" smtClean="0"/>
              <a:t> yang </a:t>
            </a:r>
            <a:r>
              <a:rPr lang="en-US" dirty="0" err="1" smtClean="0"/>
              <a:t>diucapkan</a:t>
            </a:r>
            <a:r>
              <a:rPr lang="en-US" dirty="0" smtClean="0"/>
              <a:t> </a:t>
            </a:r>
            <a:r>
              <a:rPr lang="en-US" dirty="0" err="1" smtClean="0"/>
              <a:t>Bidadari</a:t>
            </a:r>
            <a:r>
              <a:rPr lang="en-US" smtClean="0"/>
              <a:t> mengenai</a:t>
            </a:r>
            <a:r>
              <a:rPr lang="en-US" dirty="0" smtClean="0"/>
              <a:t> </a:t>
            </a:r>
            <a:r>
              <a:rPr lang="en-US" dirty="0" err="1" smtClean="0"/>
              <a:t>perihal</a:t>
            </a:r>
            <a:r>
              <a:rPr lang="en-US" dirty="0" smtClean="0"/>
              <a:t> </a:t>
            </a:r>
            <a:r>
              <a:rPr lang="en-US" dirty="0" err="1" smtClean="0"/>
              <a:t>menanak</a:t>
            </a:r>
            <a:r>
              <a:rPr lang="en-US" dirty="0" smtClean="0"/>
              <a:t> </a:t>
            </a:r>
            <a:r>
              <a:rPr lang="en-US" dirty="0" err="1" smtClean="0"/>
              <a:t>nasi</a:t>
            </a:r>
            <a:r>
              <a:rPr lang="en-US" dirty="0" smtClean="0"/>
              <a:t>.</a:t>
            </a:r>
          </a:p>
          <a:p>
            <a:pPr marL="514350" indent="-514350">
              <a:buNone/>
            </a:pPr>
            <a:r>
              <a:rPr lang="en-US" dirty="0" err="1" smtClean="0"/>
              <a:t>X2</a:t>
            </a:r>
            <a:r>
              <a:rPr lang="en-US" dirty="0" smtClean="0"/>
              <a:t>: </a:t>
            </a:r>
            <a:r>
              <a:rPr lang="en-US" dirty="0" err="1" smtClean="0"/>
              <a:t>Larangan</a:t>
            </a:r>
            <a:r>
              <a:rPr lang="en-US" dirty="0" smtClean="0"/>
              <a:t> </a:t>
            </a:r>
            <a:r>
              <a:rPr lang="en-US" dirty="0" err="1" smtClean="0"/>
              <a:t>tersebut</a:t>
            </a:r>
            <a:r>
              <a:rPr lang="en-US" dirty="0" smtClean="0"/>
              <a:t> </a:t>
            </a:r>
            <a:r>
              <a:rPr lang="en-US" dirty="0" err="1" smtClean="0"/>
              <a:t>dilanggar</a:t>
            </a:r>
            <a:r>
              <a:rPr lang="en-US" dirty="0" smtClean="0"/>
              <a:t>, </a:t>
            </a:r>
            <a:r>
              <a:rPr lang="en-US" dirty="0" err="1" smtClean="0"/>
              <a:t>Jaka</a:t>
            </a:r>
            <a:r>
              <a:rPr lang="en-US" dirty="0" smtClean="0"/>
              <a:t> </a:t>
            </a:r>
            <a:r>
              <a:rPr lang="en-US" dirty="0" err="1" smtClean="0"/>
              <a:t>Tarub</a:t>
            </a:r>
            <a:r>
              <a:rPr lang="en-US" dirty="0" smtClean="0"/>
              <a:t> </a:t>
            </a:r>
            <a:r>
              <a:rPr lang="en-US" dirty="0" err="1" smtClean="0"/>
              <a:t>membuka</a:t>
            </a:r>
            <a:r>
              <a:rPr lang="en-US" dirty="0" smtClean="0"/>
              <a:t> </a:t>
            </a:r>
            <a:r>
              <a:rPr lang="en-US" dirty="0" err="1" smtClean="0"/>
              <a:t>tutup</a:t>
            </a:r>
            <a:r>
              <a:rPr lang="en-US" dirty="0" smtClean="0"/>
              <a:t> </a:t>
            </a:r>
            <a:r>
              <a:rPr lang="en-US" dirty="0" err="1"/>
              <a:t>p</a:t>
            </a:r>
            <a:r>
              <a:rPr lang="en-US" dirty="0" err="1" smtClean="0"/>
              <a:t>enanak</a:t>
            </a:r>
            <a:r>
              <a:rPr lang="en-US" dirty="0" smtClean="0"/>
              <a:t> </a:t>
            </a:r>
            <a:r>
              <a:rPr lang="en-US" dirty="0" err="1" smtClean="0"/>
              <a:t>nasi</a:t>
            </a:r>
            <a:endParaRPr lang="en-US" dirty="0" smtClean="0"/>
          </a:p>
          <a:p>
            <a:pPr marL="514350" indent="-514350">
              <a:buNone/>
            </a:pPr>
            <a:r>
              <a:rPr lang="en-US" b="1" dirty="0" err="1" smtClean="0"/>
              <a:t>Makna</a:t>
            </a:r>
            <a:r>
              <a:rPr lang="en-US" b="1" dirty="0" smtClean="0"/>
              <a:t> </a:t>
            </a:r>
            <a:r>
              <a:rPr lang="en-US" b="1" dirty="0" err="1" smtClean="0"/>
              <a:t>dari</a:t>
            </a:r>
            <a:r>
              <a:rPr lang="en-US" b="1" dirty="0" smtClean="0"/>
              <a:t> </a:t>
            </a:r>
            <a:r>
              <a:rPr lang="en-US" b="1" dirty="0" err="1" smtClean="0"/>
              <a:t>kemunculan</a:t>
            </a:r>
            <a:r>
              <a:rPr lang="en-US" b="1" dirty="0" smtClean="0"/>
              <a:t> </a:t>
            </a:r>
            <a:r>
              <a:rPr lang="en-US" b="1" dirty="0" err="1" smtClean="0"/>
              <a:t>x1</a:t>
            </a:r>
            <a:r>
              <a:rPr lang="en-US" b="1" dirty="0" smtClean="0"/>
              <a:t> </a:t>
            </a:r>
            <a:r>
              <a:rPr lang="en-US" b="1" dirty="0" err="1" smtClean="0"/>
              <a:t>dan</a:t>
            </a:r>
            <a:r>
              <a:rPr lang="en-US" b="1" dirty="0" smtClean="0"/>
              <a:t> </a:t>
            </a:r>
            <a:r>
              <a:rPr lang="en-US" b="1" dirty="0" err="1" smtClean="0"/>
              <a:t>x2</a:t>
            </a:r>
            <a:r>
              <a:rPr lang="en-US" b="1" dirty="0" smtClean="0"/>
              <a:t> </a:t>
            </a:r>
            <a:r>
              <a:rPr lang="en-US" b="1" dirty="0" err="1" smtClean="0"/>
              <a:t>dicari</a:t>
            </a:r>
            <a:r>
              <a:rPr lang="en-US" b="1" dirty="0" smtClean="0"/>
              <a:t> </a:t>
            </a:r>
            <a:r>
              <a:rPr lang="en-US" b="1" dirty="0" err="1" smtClean="0"/>
              <a:t>dengan</a:t>
            </a:r>
            <a:r>
              <a:rPr lang="en-US" b="1" dirty="0" smtClean="0"/>
              <a:t> </a:t>
            </a:r>
            <a:r>
              <a:rPr lang="en-US" b="1" dirty="0" err="1" smtClean="0"/>
              <a:t>jalan</a:t>
            </a:r>
            <a:r>
              <a:rPr lang="en-US" b="1" dirty="0" smtClean="0"/>
              <a:t> </a:t>
            </a:r>
            <a:r>
              <a:rPr lang="en-US" b="1" dirty="0" err="1" smtClean="0"/>
              <a:t>menghubungkannya</a:t>
            </a:r>
            <a:r>
              <a:rPr lang="en-US" b="1" dirty="0" smtClean="0"/>
              <a:t> </a:t>
            </a:r>
            <a:r>
              <a:rPr lang="en-US" b="1" dirty="0" err="1" smtClean="0"/>
              <a:t>dengan</a:t>
            </a:r>
            <a:r>
              <a:rPr lang="en-US" b="1" dirty="0" smtClean="0"/>
              <a:t> </a:t>
            </a:r>
            <a:r>
              <a:rPr lang="en-US" b="1" dirty="0" err="1" smtClean="0"/>
              <a:t>sosial</a:t>
            </a:r>
            <a:r>
              <a:rPr lang="en-US" b="1" dirty="0" smtClean="0"/>
              <a:t> </a:t>
            </a:r>
            <a:r>
              <a:rPr lang="en-US" b="1" dirty="0" err="1" smtClean="0"/>
              <a:t>budaya</a:t>
            </a:r>
            <a:r>
              <a:rPr lang="en-US" b="1" dirty="0" smtClean="0"/>
              <a:t> yang </a:t>
            </a:r>
            <a:r>
              <a:rPr lang="en-US" b="1" dirty="0" err="1" smtClean="0"/>
              <a:t>melingkupi</a:t>
            </a:r>
            <a:r>
              <a:rPr lang="en-US" b="1" dirty="0" smtClean="0"/>
              <a:t> </a:t>
            </a:r>
            <a:r>
              <a:rPr lang="en-US" b="1" dirty="0" err="1" smtClean="0"/>
              <a:t>terjadinya</a:t>
            </a:r>
            <a:r>
              <a:rPr lang="en-US" b="1" dirty="0" smtClean="0"/>
              <a:t> </a:t>
            </a:r>
            <a:r>
              <a:rPr lang="en-US" b="1" dirty="0" err="1" smtClean="0"/>
              <a:t>dongeng</a:t>
            </a:r>
            <a:r>
              <a:rPr lang="en-US" b="1" dirty="0" smtClean="0"/>
              <a:t>.</a:t>
            </a:r>
          </a:p>
          <a:p>
            <a:pPr marL="514350" indent="-514350">
              <a:buNone/>
            </a:pPr>
            <a:r>
              <a:rPr lang="en-US" dirty="0" err="1" smtClean="0"/>
              <a:t>Misalnya</a:t>
            </a:r>
            <a:r>
              <a:rPr lang="en-US" dirty="0" smtClean="0"/>
              <a:t>: </a:t>
            </a:r>
            <a:r>
              <a:rPr lang="en-US" dirty="0" err="1" smtClean="0"/>
              <a:t>larangan</a:t>
            </a:r>
            <a:r>
              <a:rPr lang="en-US" dirty="0" smtClean="0"/>
              <a:t> </a:t>
            </a:r>
            <a:r>
              <a:rPr lang="en-US" dirty="0" err="1" smtClean="0"/>
              <a:t>tersebut</a:t>
            </a:r>
            <a:r>
              <a:rPr lang="en-US" dirty="0" smtClean="0"/>
              <a:t> </a:t>
            </a:r>
            <a:r>
              <a:rPr lang="en-US" dirty="0" err="1" smtClean="0"/>
              <a:t>muncul</a:t>
            </a:r>
            <a:r>
              <a:rPr lang="en-US" dirty="0" smtClean="0"/>
              <a:t>, </a:t>
            </a:r>
            <a:r>
              <a:rPr lang="en-US" dirty="0" err="1" smtClean="0"/>
              <a:t>karena</a:t>
            </a:r>
            <a:r>
              <a:rPr lang="en-US" dirty="0" smtClean="0"/>
              <a:t> </a:t>
            </a:r>
            <a:r>
              <a:rPr lang="en-US" dirty="0" err="1" smtClean="0"/>
              <a:t>orang</a:t>
            </a:r>
            <a:r>
              <a:rPr lang="en-US" dirty="0" smtClean="0"/>
              <a:t> </a:t>
            </a:r>
            <a:r>
              <a:rPr lang="en-US" dirty="0" err="1"/>
              <a:t>J</a:t>
            </a:r>
            <a:r>
              <a:rPr lang="en-US" dirty="0" err="1" smtClean="0"/>
              <a:t>awa</a:t>
            </a:r>
            <a:r>
              <a:rPr lang="en-US" dirty="0" smtClean="0"/>
              <a:t> </a:t>
            </a:r>
            <a:r>
              <a:rPr lang="en-US" dirty="0" err="1" smtClean="0"/>
              <a:t>menganggap</a:t>
            </a:r>
            <a:r>
              <a:rPr lang="en-US" dirty="0" smtClean="0"/>
              <a:t> </a:t>
            </a:r>
            <a:r>
              <a:rPr lang="en-US" dirty="0" err="1" smtClean="0"/>
              <a:t>bahwa</a:t>
            </a:r>
            <a:r>
              <a:rPr lang="en-US" dirty="0" smtClean="0"/>
              <a:t> </a:t>
            </a:r>
            <a:r>
              <a:rPr lang="en-US" dirty="0" err="1" smtClean="0"/>
              <a:t>nasi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hal</a:t>
            </a:r>
            <a:r>
              <a:rPr lang="en-US" dirty="0" smtClean="0"/>
              <a:t> yang </a:t>
            </a:r>
            <a:r>
              <a:rPr lang="en-US" dirty="0" err="1" smtClean="0"/>
              <a:t>sakral</a:t>
            </a:r>
            <a:r>
              <a:rPr lang="en-US" dirty="0" smtClean="0"/>
              <a:t> (</a:t>
            </a:r>
            <a:r>
              <a:rPr lang="en-US" dirty="0" err="1" smtClean="0"/>
              <a:t>penjelmaan</a:t>
            </a:r>
            <a:r>
              <a:rPr lang="en-US" dirty="0" smtClean="0"/>
              <a:t> </a:t>
            </a:r>
            <a:r>
              <a:rPr lang="en-US" dirty="0" err="1" smtClean="0"/>
              <a:t>Dewi</a:t>
            </a:r>
            <a:r>
              <a:rPr lang="en-US" dirty="0" smtClean="0"/>
              <a:t> Sri), </a:t>
            </a:r>
            <a:r>
              <a:rPr lang="en-US" dirty="0" err="1" smtClean="0"/>
              <a:t>sehingga</a:t>
            </a:r>
            <a:r>
              <a:rPr lang="en-US" dirty="0" smtClean="0"/>
              <a:t> </a:t>
            </a:r>
            <a:r>
              <a:rPr lang="en-US" dirty="0" err="1" smtClean="0"/>
              <a:t>ketika</a:t>
            </a:r>
            <a:r>
              <a:rPr lang="en-US" dirty="0" smtClean="0"/>
              <a:t> </a:t>
            </a:r>
            <a:r>
              <a:rPr lang="en-US" dirty="0" err="1" smtClean="0"/>
              <a:t>menanak</a:t>
            </a:r>
            <a:r>
              <a:rPr lang="en-US" dirty="0" smtClean="0"/>
              <a:t> </a:t>
            </a:r>
            <a:r>
              <a:rPr lang="en-US" dirty="0" err="1" smtClean="0"/>
              <a:t>harus</a:t>
            </a:r>
            <a:r>
              <a:rPr lang="en-US" dirty="0" smtClean="0"/>
              <a:t> </a:t>
            </a:r>
            <a:r>
              <a:rPr lang="en-US" dirty="0" err="1" smtClean="0"/>
              <a:t>diperlakukan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baik</a:t>
            </a:r>
            <a:r>
              <a:rPr lang="en-US" dirty="0" smtClean="0"/>
              <a:t>. 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Oriel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109</TotalTime>
  <Words>484</Words>
  <Application>Microsoft Office PowerPoint</Application>
  <PresentationFormat>On-screen Show (4:3)</PresentationFormat>
  <Paragraphs>53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Concourse</vt:lpstr>
      <vt:lpstr>STRUKTUR NARATIF  VLADIMIR PROPP</vt:lpstr>
      <vt:lpstr>Slide 2</vt:lpstr>
      <vt:lpstr>Slide 3</vt:lpstr>
      <vt:lpstr>Slide 4</vt:lpstr>
      <vt:lpstr>31 Fungsi Propp</vt:lpstr>
      <vt:lpstr>Slide 6</vt:lpstr>
      <vt:lpstr>Slide 7</vt:lpstr>
      <vt:lpstr>Slide 8</vt:lpstr>
      <vt:lpstr>Slide 9</vt:lpstr>
      <vt:lpstr>Langkah-Langkah Penggunaan Teori</vt:lpstr>
      <vt:lpstr>  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STRUKTUR NARATIF  VLADIMIR PROPP</dc:title>
  <dc:creator>U S E R</dc:creator>
  <cp:lastModifiedBy>U S E R</cp:lastModifiedBy>
  <cp:revision>7</cp:revision>
  <dcterms:created xsi:type="dcterms:W3CDTF">2012-10-19T02:57:40Z</dcterms:created>
  <dcterms:modified xsi:type="dcterms:W3CDTF">2012-10-19T10:01:31Z</dcterms:modified>
</cp:coreProperties>
</file>