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2" r:id="rId4"/>
    <p:sldId id="261" r:id="rId5"/>
    <p:sldId id="258" r:id="rId6"/>
    <p:sldId id="259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129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ECCFF3-4543-4929-B1FF-3711E467FF45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6A82D8-2E8B-4720-90D0-B0BB7D3407A1}">
      <dgm:prSet phldrT="[Text]"/>
      <dgm:spPr/>
      <dgm:t>
        <a:bodyPr/>
        <a:lstStyle/>
        <a:p>
          <a:r>
            <a:rPr lang="en-US" dirty="0" err="1" smtClean="0"/>
            <a:t>Bersifat</a:t>
          </a:r>
          <a:r>
            <a:rPr lang="en-US" dirty="0" smtClean="0"/>
            <a:t> </a:t>
          </a:r>
          <a:r>
            <a:rPr lang="en-US" dirty="0" err="1" smtClean="0"/>
            <a:t>orisinil</a:t>
          </a:r>
          <a:endParaRPr lang="en-US" dirty="0"/>
        </a:p>
      </dgm:t>
    </dgm:pt>
    <dgm:pt modelId="{CE5DF837-8C35-4E5B-B306-8C29DDA1C044}" type="parTrans" cxnId="{7D7FFD8E-BE5F-4C3C-9AA0-6F9ECE141B12}">
      <dgm:prSet/>
      <dgm:spPr/>
      <dgm:t>
        <a:bodyPr/>
        <a:lstStyle/>
        <a:p>
          <a:endParaRPr lang="en-US"/>
        </a:p>
      </dgm:t>
    </dgm:pt>
    <dgm:pt modelId="{B8D83DD2-101F-462C-ABF5-8D9F5FC9E078}" type="sibTrans" cxnId="{7D7FFD8E-BE5F-4C3C-9AA0-6F9ECE141B12}">
      <dgm:prSet/>
      <dgm:spPr/>
      <dgm:t>
        <a:bodyPr/>
        <a:lstStyle/>
        <a:p>
          <a:endParaRPr lang="en-US"/>
        </a:p>
      </dgm:t>
    </dgm:pt>
    <dgm:pt modelId="{56333E90-21A0-4BC6-B1EE-9DBE2F37B771}">
      <dgm:prSet phldrT="[Text]"/>
      <dgm:spPr/>
      <dgm:t>
        <a:bodyPr/>
        <a:lstStyle/>
        <a:p>
          <a:r>
            <a:rPr lang="en-US" dirty="0" err="1" smtClean="0"/>
            <a:t>Berguna</a:t>
          </a:r>
          <a:r>
            <a:rPr lang="en-US" dirty="0" smtClean="0"/>
            <a:t> </a:t>
          </a:r>
          <a:r>
            <a:rPr lang="en-US" dirty="0" err="1" smtClean="0"/>
            <a:t>bagi</a:t>
          </a:r>
          <a:r>
            <a:rPr lang="en-US" dirty="0" smtClean="0"/>
            <a:t> </a:t>
          </a:r>
          <a:r>
            <a:rPr lang="en-US" dirty="0" err="1" smtClean="0"/>
            <a:t>ilmu</a:t>
          </a:r>
          <a:r>
            <a:rPr lang="en-US" dirty="0" smtClean="0"/>
            <a:t> </a:t>
          </a:r>
          <a:r>
            <a:rPr lang="en-US" dirty="0" err="1" smtClean="0"/>
            <a:t>pengetahuan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masyarakat</a:t>
          </a:r>
          <a:endParaRPr lang="en-US" dirty="0"/>
        </a:p>
      </dgm:t>
    </dgm:pt>
    <dgm:pt modelId="{3D7C515C-2A20-4EDD-9437-0C583506F014}" type="parTrans" cxnId="{826500AB-51FC-4FE3-95AF-DFF5C4AB719F}">
      <dgm:prSet/>
      <dgm:spPr/>
      <dgm:t>
        <a:bodyPr/>
        <a:lstStyle/>
        <a:p>
          <a:endParaRPr lang="en-US"/>
        </a:p>
      </dgm:t>
    </dgm:pt>
    <dgm:pt modelId="{3A183D42-794D-47D1-91C4-664EC37CCE3F}" type="sibTrans" cxnId="{826500AB-51FC-4FE3-95AF-DFF5C4AB719F}">
      <dgm:prSet/>
      <dgm:spPr/>
      <dgm:t>
        <a:bodyPr/>
        <a:lstStyle/>
        <a:p>
          <a:endParaRPr lang="en-US"/>
        </a:p>
      </dgm:t>
    </dgm:pt>
    <dgm:pt modelId="{460A2E1B-F2A0-455E-984C-0EF6E81EC5CD}">
      <dgm:prSet phldrT="[Text]"/>
      <dgm:spPr/>
      <dgm:t>
        <a:bodyPr/>
        <a:lstStyle/>
        <a:p>
          <a:r>
            <a:rPr lang="es-ES" dirty="0" err="1" smtClean="0"/>
            <a:t>Dapat</a:t>
          </a:r>
          <a:r>
            <a:rPr lang="es-ES" dirty="0" smtClean="0"/>
            <a:t> </a:t>
          </a:r>
          <a:r>
            <a:rPr lang="es-ES" dirty="0" err="1" smtClean="0"/>
            <a:t>diperoleh</a:t>
          </a:r>
          <a:r>
            <a:rPr lang="es-ES" dirty="0" smtClean="0"/>
            <a:t> </a:t>
          </a:r>
          <a:r>
            <a:rPr lang="es-ES" dirty="0" err="1" smtClean="0"/>
            <a:t>dengan</a:t>
          </a:r>
          <a:r>
            <a:rPr lang="es-ES" dirty="0" smtClean="0"/>
            <a:t> cara-cara </a:t>
          </a:r>
          <a:r>
            <a:rPr lang="es-ES" dirty="0" err="1" smtClean="0"/>
            <a:t>ilmiah</a:t>
          </a:r>
          <a:endParaRPr lang="en-US" dirty="0"/>
        </a:p>
      </dgm:t>
    </dgm:pt>
    <dgm:pt modelId="{2F01629C-EAFD-468E-813C-8A4C69D19F29}" type="parTrans" cxnId="{5F027419-ADB1-455C-85B0-215BDFE5649D}">
      <dgm:prSet/>
      <dgm:spPr/>
      <dgm:t>
        <a:bodyPr/>
        <a:lstStyle/>
        <a:p>
          <a:endParaRPr lang="en-US"/>
        </a:p>
      </dgm:t>
    </dgm:pt>
    <dgm:pt modelId="{40550C1C-1BC2-4330-BE6D-AFA131E740DD}" type="sibTrans" cxnId="{5F027419-ADB1-455C-85B0-215BDFE5649D}">
      <dgm:prSet/>
      <dgm:spPr/>
      <dgm:t>
        <a:bodyPr/>
        <a:lstStyle/>
        <a:p>
          <a:endParaRPr lang="en-US"/>
        </a:p>
      </dgm:t>
    </dgm:pt>
    <dgm:pt modelId="{0313B0DF-E079-4BB6-A19A-7DC38A3F64D9}">
      <dgm:prSet/>
      <dgm:spPr/>
      <dgm:t>
        <a:bodyPr/>
        <a:lstStyle/>
        <a:p>
          <a:r>
            <a:rPr lang="en-US" dirty="0" err="1" smtClean="0"/>
            <a:t>Jelas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padat</a:t>
          </a:r>
          <a:endParaRPr lang="en-US" dirty="0"/>
        </a:p>
      </dgm:t>
    </dgm:pt>
    <dgm:pt modelId="{9C9C4034-A1B1-4D2D-AAEF-DDA6C456F1FA}" type="parTrans" cxnId="{0D6BB18B-014A-4E7B-849F-DFE321D52B3A}">
      <dgm:prSet/>
      <dgm:spPr/>
      <dgm:t>
        <a:bodyPr/>
        <a:lstStyle/>
        <a:p>
          <a:endParaRPr lang="en-US"/>
        </a:p>
      </dgm:t>
    </dgm:pt>
    <dgm:pt modelId="{FC0E1BF8-2AEC-433C-AD30-4462A923EE63}" type="sibTrans" cxnId="{0D6BB18B-014A-4E7B-849F-DFE321D52B3A}">
      <dgm:prSet/>
      <dgm:spPr/>
      <dgm:t>
        <a:bodyPr/>
        <a:lstStyle/>
        <a:p>
          <a:endParaRPr lang="en-US"/>
        </a:p>
      </dgm:t>
    </dgm:pt>
    <dgm:pt modelId="{92F740FF-891B-49DB-8118-836DA8BBCFE9}">
      <dgm:prSet/>
      <dgm:spPr/>
      <dgm:t>
        <a:bodyPr/>
        <a:lstStyle/>
        <a:p>
          <a:r>
            <a:rPr lang="sv-SE" smtClean="0"/>
            <a:t>Dirumuskan dalam bentuk kalimat tanya</a:t>
          </a:r>
          <a:endParaRPr lang="en-US"/>
        </a:p>
      </dgm:t>
    </dgm:pt>
    <dgm:pt modelId="{7FA40BB5-9BFB-4EFC-B851-2B158158DFDD}" type="parTrans" cxnId="{8815DFC1-6DC1-44E1-A29E-98FEF987D6F8}">
      <dgm:prSet/>
      <dgm:spPr/>
      <dgm:t>
        <a:bodyPr/>
        <a:lstStyle/>
        <a:p>
          <a:endParaRPr lang="en-US"/>
        </a:p>
      </dgm:t>
    </dgm:pt>
    <dgm:pt modelId="{606FF696-BE18-4F9A-BA84-5DFF7EA48AE3}" type="sibTrans" cxnId="{8815DFC1-6DC1-44E1-A29E-98FEF987D6F8}">
      <dgm:prSet/>
      <dgm:spPr/>
      <dgm:t>
        <a:bodyPr/>
        <a:lstStyle/>
        <a:p>
          <a:endParaRPr lang="en-US"/>
        </a:p>
      </dgm:t>
    </dgm:pt>
    <dgm:pt modelId="{88A295F9-48A9-4FCE-A878-AAF89D584766}" type="pres">
      <dgm:prSet presAssocID="{B8ECCFF3-4543-4929-B1FF-3711E467FF45}" presName="linear" presStyleCnt="0">
        <dgm:presLayoutVars>
          <dgm:dir/>
          <dgm:resizeHandles val="exact"/>
        </dgm:presLayoutVars>
      </dgm:prSet>
      <dgm:spPr/>
    </dgm:pt>
    <dgm:pt modelId="{A1781A22-22EE-4E48-945F-B4C2AD58DD4A}" type="pres">
      <dgm:prSet presAssocID="{926A82D8-2E8B-4720-90D0-B0BB7D3407A1}" presName="comp" presStyleCnt="0"/>
      <dgm:spPr/>
    </dgm:pt>
    <dgm:pt modelId="{7CD272A9-E224-43F5-8252-1135387236C0}" type="pres">
      <dgm:prSet presAssocID="{926A82D8-2E8B-4720-90D0-B0BB7D3407A1}" presName="box" presStyleLbl="node1" presStyleIdx="0" presStyleCnt="5" custLinFactNeighborY="-965"/>
      <dgm:spPr/>
    </dgm:pt>
    <dgm:pt modelId="{B94C37B0-4DAB-4E66-BE61-B81FD3671CB9}" type="pres">
      <dgm:prSet presAssocID="{926A82D8-2E8B-4720-90D0-B0BB7D3407A1}" presName="img" presStyleLbl="fgImgPlace1" presStyleIdx="0" presStyleCnt="5"/>
      <dgm:spPr/>
    </dgm:pt>
    <dgm:pt modelId="{1819CD9D-64EB-42A1-88F8-FE64971EC42B}" type="pres">
      <dgm:prSet presAssocID="{926A82D8-2E8B-4720-90D0-B0BB7D3407A1}" presName="text" presStyleLbl="node1" presStyleIdx="0" presStyleCnt="5">
        <dgm:presLayoutVars>
          <dgm:bulletEnabled val="1"/>
        </dgm:presLayoutVars>
      </dgm:prSet>
      <dgm:spPr/>
    </dgm:pt>
    <dgm:pt modelId="{8FE3792F-1F8B-4751-AF1E-F34204DCFBB7}" type="pres">
      <dgm:prSet presAssocID="{B8D83DD2-101F-462C-ABF5-8D9F5FC9E078}" presName="spacer" presStyleCnt="0"/>
      <dgm:spPr/>
    </dgm:pt>
    <dgm:pt modelId="{332E5CCA-EB09-4C1E-80D0-DC2AF9DD24FE}" type="pres">
      <dgm:prSet presAssocID="{56333E90-21A0-4BC6-B1EE-9DBE2F37B771}" presName="comp" presStyleCnt="0"/>
      <dgm:spPr/>
    </dgm:pt>
    <dgm:pt modelId="{B44B68DF-DACC-432D-BB86-53FCC9573415}" type="pres">
      <dgm:prSet presAssocID="{56333E90-21A0-4BC6-B1EE-9DBE2F37B771}" presName="box" presStyleLbl="node1" presStyleIdx="1" presStyleCnt="5"/>
      <dgm:spPr/>
    </dgm:pt>
    <dgm:pt modelId="{5E5C5479-3214-41D5-8319-CEE6A8E28745}" type="pres">
      <dgm:prSet presAssocID="{56333E90-21A0-4BC6-B1EE-9DBE2F37B771}" presName="img" presStyleLbl="fgImgPlace1" presStyleIdx="1" presStyleCnt="5"/>
      <dgm:spPr/>
    </dgm:pt>
    <dgm:pt modelId="{766EA2FB-6B44-46F2-BB41-7425F8CC0402}" type="pres">
      <dgm:prSet presAssocID="{56333E90-21A0-4BC6-B1EE-9DBE2F37B771}" presName="text" presStyleLbl="node1" presStyleIdx="1" presStyleCnt="5">
        <dgm:presLayoutVars>
          <dgm:bulletEnabled val="1"/>
        </dgm:presLayoutVars>
      </dgm:prSet>
      <dgm:spPr/>
    </dgm:pt>
    <dgm:pt modelId="{E1F92CDF-9930-4DD4-8E63-BDBD4486F71A}" type="pres">
      <dgm:prSet presAssocID="{3A183D42-794D-47D1-91C4-664EC37CCE3F}" presName="spacer" presStyleCnt="0"/>
      <dgm:spPr/>
    </dgm:pt>
    <dgm:pt modelId="{7597B955-44A9-40DE-B352-86AAA69D7C28}" type="pres">
      <dgm:prSet presAssocID="{460A2E1B-F2A0-455E-984C-0EF6E81EC5CD}" presName="comp" presStyleCnt="0"/>
      <dgm:spPr/>
    </dgm:pt>
    <dgm:pt modelId="{4D20A549-1BA8-49B6-B057-3B7D156F0AF0}" type="pres">
      <dgm:prSet presAssocID="{460A2E1B-F2A0-455E-984C-0EF6E81EC5CD}" presName="box" presStyleLbl="node1" presStyleIdx="2" presStyleCnt="5"/>
      <dgm:spPr/>
      <dgm:t>
        <a:bodyPr/>
        <a:lstStyle/>
        <a:p>
          <a:endParaRPr lang="en-US"/>
        </a:p>
      </dgm:t>
    </dgm:pt>
    <dgm:pt modelId="{DF3EE3C0-F54E-4838-94E8-6292CFF409F3}" type="pres">
      <dgm:prSet presAssocID="{460A2E1B-F2A0-455E-984C-0EF6E81EC5CD}" presName="img" presStyleLbl="fgImgPlace1" presStyleIdx="2" presStyleCnt="5"/>
      <dgm:spPr/>
    </dgm:pt>
    <dgm:pt modelId="{31960A0A-7393-4D0D-8133-6FE3EA6E8E75}" type="pres">
      <dgm:prSet presAssocID="{460A2E1B-F2A0-455E-984C-0EF6E81EC5CD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D05832-928C-4F8E-A3F2-4F5C58F333CE}" type="pres">
      <dgm:prSet presAssocID="{40550C1C-1BC2-4330-BE6D-AFA131E740DD}" presName="spacer" presStyleCnt="0"/>
      <dgm:spPr/>
    </dgm:pt>
    <dgm:pt modelId="{F2DC7A7B-D3E2-4C2C-B078-CDE5C5D87C83}" type="pres">
      <dgm:prSet presAssocID="{0313B0DF-E079-4BB6-A19A-7DC38A3F64D9}" presName="comp" presStyleCnt="0"/>
      <dgm:spPr/>
    </dgm:pt>
    <dgm:pt modelId="{588AA306-F254-4CFD-B701-1CC466CD91AD}" type="pres">
      <dgm:prSet presAssocID="{0313B0DF-E079-4BB6-A19A-7DC38A3F64D9}" presName="box" presStyleLbl="node1" presStyleIdx="3" presStyleCnt="5"/>
      <dgm:spPr/>
      <dgm:t>
        <a:bodyPr/>
        <a:lstStyle/>
        <a:p>
          <a:endParaRPr lang="en-US"/>
        </a:p>
      </dgm:t>
    </dgm:pt>
    <dgm:pt modelId="{26463605-2EE7-4F2E-89EB-92E270034997}" type="pres">
      <dgm:prSet presAssocID="{0313B0DF-E079-4BB6-A19A-7DC38A3F64D9}" presName="img" presStyleLbl="fgImgPlace1" presStyleIdx="3" presStyleCnt="5"/>
      <dgm:spPr/>
    </dgm:pt>
    <dgm:pt modelId="{58E8894E-9D51-4C7F-9896-9B8C84CF08FD}" type="pres">
      <dgm:prSet presAssocID="{0313B0DF-E079-4BB6-A19A-7DC38A3F64D9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FAAC1A-180C-4115-B261-F3C6331F41A1}" type="pres">
      <dgm:prSet presAssocID="{FC0E1BF8-2AEC-433C-AD30-4462A923EE63}" presName="spacer" presStyleCnt="0"/>
      <dgm:spPr/>
    </dgm:pt>
    <dgm:pt modelId="{ACE7B670-C012-4723-A5B0-AC9494F92C85}" type="pres">
      <dgm:prSet presAssocID="{92F740FF-891B-49DB-8118-836DA8BBCFE9}" presName="comp" presStyleCnt="0"/>
      <dgm:spPr/>
    </dgm:pt>
    <dgm:pt modelId="{2396266B-3174-4F28-9E38-0DB96AC991BA}" type="pres">
      <dgm:prSet presAssocID="{92F740FF-891B-49DB-8118-836DA8BBCFE9}" presName="box" presStyleLbl="node1" presStyleIdx="4" presStyleCnt="5"/>
      <dgm:spPr/>
      <dgm:t>
        <a:bodyPr/>
        <a:lstStyle/>
        <a:p>
          <a:endParaRPr lang="en-US"/>
        </a:p>
      </dgm:t>
    </dgm:pt>
    <dgm:pt modelId="{26A36B3C-9054-4ECB-BB07-903D0239D5B7}" type="pres">
      <dgm:prSet presAssocID="{92F740FF-891B-49DB-8118-836DA8BBCFE9}" presName="img" presStyleLbl="fgImgPlace1" presStyleIdx="4" presStyleCnt="5"/>
      <dgm:spPr/>
    </dgm:pt>
    <dgm:pt modelId="{FBDAA196-A44E-42F9-AADF-3E0746A554E9}" type="pres">
      <dgm:prSet presAssocID="{92F740FF-891B-49DB-8118-836DA8BBCFE9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6536B3B-BD1F-4E5C-B857-DAB42F32777E}" type="presOf" srcId="{926A82D8-2E8B-4720-90D0-B0BB7D3407A1}" destId="{7CD272A9-E224-43F5-8252-1135387236C0}" srcOrd="0" destOrd="0" presId="urn:microsoft.com/office/officeart/2005/8/layout/vList4"/>
    <dgm:cxn modelId="{EF0608B0-F6DA-434A-BA82-3D9350998D5D}" type="presOf" srcId="{92F740FF-891B-49DB-8118-836DA8BBCFE9}" destId="{FBDAA196-A44E-42F9-AADF-3E0746A554E9}" srcOrd="1" destOrd="0" presId="urn:microsoft.com/office/officeart/2005/8/layout/vList4"/>
    <dgm:cxn modelId="{FCE94934-119F-4C13-A238-A03CD7BB9A2C}" type="presOf" srcId="{0313B0DF-E079-4BB6-A19A-7DC38A3F64D9}" destId="{58E8894E-9D51-4C7F-9896-9B8C84CF08FD}" srcOrd="1" destOrd="0" presId="urn:microsoft.com/office/officeart/2005/8/layout/vList4"/>
    <dgm:cxn modelId="{F87CA6DB-0346-4029-8EA6-E3AF74ABB936}" type="presOf" srcId="{0313B0DF-E079-4BB6-A19A-7DC38A3F64D9}" destId="{588AA306-F254-4CFD-B701-1CC466CD91AD}" srcOrd="0" destOrd="0" presId="urn:microsoft.com/office/officeart/2005/8/layout/vList4"/>
    <dgm:cxn modelId="{EC5FD0F6-3287-4526-B6E7-2BB99AC225BD}" type="presOf" srcId="{B8ECCFF3-4543-4929-B1FF-3711E467FF45}" destId="{88A295F9-48A9-4FCE-A878-AAF89D584766}" srcOrd="0" destOrd="0" presId="urn:microsoft.com/office/officeart/2005/8/layout/vList4"/>
    <dgm:cxn modelId="{5F027419-ADB1-455C-85B0-215BDFE5649D}" srcId="{B8ECCFF3-4543-4929-B1FF-3711E467FF45}" destId="{460A2E1B-F2A0-455E-984C-0EF6E81EC5CD}" srcOrd="2" destOrd="0" parTransId="{2F01629C-EAFD-468E-813C-8A4C69D19F29}" sibTransId="{40550C1C-1BC2-4330-BE6D-AFA131E740DD}"/>
    <dgm:cxn modelId="{EBDE35F3-5812-44C7-8CBB-080BB3418C56}" type="presOf" srcId="{56333E90-21A0-4BC6-B1EE-9DBE2F37B771}" destId="{B44B68DF-DACC-432D-BB86-53FCC9573415}" srcOrd="0" destOrd="0" presId="urn:microsoft.com/office/officeart/2005/8/layout/vList4"/>
    <dgm:cxn modelId="{FBBB04D0-C5A8-4329-BA41-16487208AC22}" type="presOf" srcId="{56333E90-21A0-4BC6-B1EE-9DBE2F37B771}" destId="{766EA2FB-6B44-46F2-BB41-7425F8CC0402}" srcOrd="1" destOrd="0" presId="urn:microsoft.com/office/officeart/2005/8/layout/vList4"/>
    <dgm:cxn modelId="{826500AB-51FC-4FE3-95AF-DFF5C4AB719F}" srcId="{B8ECCFF3-4543-4929-B1FF-3711E467FF45}" destId="{56333E90-21A0-4BC6-B1EE-9DBE2F37B771}" srcOrd="1" destOrd="0" parTransId="{3D7C515C-2A20-4EDD-9437-0C583506F014}" sibTransId="{3A183D42-794D-47D1-91C4-664EC37CCE3F}"/>
    <dgm:cxn modelId="{DBD79565-3B81-409A-A1E5-C431ECCF724D}" type="presOf" srcId="{460A2E1B-F2A0-455E-984C-0EF6E81EC5CD}" destId="{4D20A549-1BA8-49B6-B057-3B7D156F0AF0}" srcOrd="0" destOrd="0" presId="urn:microsoft.com/office/officeart/2005/8/layout/vList4"/>
    <dgm:cxn modelId="{4190B715-5344-46D2-9C2B-F579F66B479E}" type="presOf" srcId="{460A2E1B-F2A0-455E-984C-0EF6E81EC5CD}" destId="{31960A0A-7393-4D0D-8133-6FE3EA6E8E75}" srcOrd="1" destOrd="0" presId="urn:microsoft.com/office/officeart/2005/8/layout/vList4"/>
    <dgm:cxn modelId="{7D7FFD8E-BE5F-4C3C-9AA0-6F9ECE141B12}" srcId="{B8ECCFF3-4543-4929-B1FF-3711E467FF45}" destId="{926A82D8-2E8B-4720-90D0-B0BB7D3407A1}" srcOrd="0" destOrd="0" parTransId="{CE5DF837-8C35-4E5B-B306-8C29DDA1C044}" sibTransId="{B8D83DD2-101F-462C-ABF5-8D9F5FC9E078}"/>
    <dgm:cxn modelId="{90053E32-BD76-476A-A528-E25F7F783321}" type="presOf" srcId="{92F740FF-891B-49DB-8118-836DA8BBCFE9}" destId="{2396266B-3174-4F28-9E38-0DB96AC991BA}" srcOrd="0" destOrd="0" presId="urn:microsoft.com/office/officeart/2005/8/layout/vList4"/>
    <dgm:cxn modelId="{8815DFC1-6DC1-44E1-A29E-98FEF987D6F8}" srcId="{B8ECCFF3-4543-4929-B1FF-3711E467FF45}" destId="{92F740FF-891B-49DB-8118-836DA8BBCFE9}" srcOrd="4" destOrd="0" parTransId="{7FA40BB5-9BFB-4EFC-B851-2B158158DFDD}" sibTransId="{606FF696-BE18-4F9A-BA84-5DFF7EA48AE3}"/>
    <dgm:cxn modelId="{0F4767BE-D182-4726-9464-BB077657EBAD}" type="presOf" srcId="{926A82D8-2E8B-4720-90D0-B0BB7D3407A1}" destId="{1819CD9D-64EB-42A1-88F8-FE64971EC42B}" srcOrd="1" destOrd="0" presId="urn:microsoft.com/office/officeart/2005/8/layout/vList4"/>
    <dgm:cxn modelId="{0D6BB18B-014A-4E7B-849F-DFE321D52B3A}" srcId="{B8ECCFF3-4543-4929-B1FF-3711E467FF45}" destId="{0313B0DF-E079-4BB6-A19A-7DC38A3F64D9}" srcOrd="3" destOrd="0" parTransId="{9C9C4034-A1B1-4D2D-AAEF-DDA6C456F1FA}" sibTransId="{FC0E1BF8-2AEC-433C-AD30-4462A923EE63}"/>
    <dgm:cxn modelId="{78488418-2946-4A9D-8067-F650DF5A6A3E}" type="presParOf" srcId="{88A295F9-48A9-4FCE-A878-AAF89D584766}" destId="{A1781A22-22EE-4E48-945F-B4C2AD58DD4A}" srcOrd="0" destOrd="0" presId="urn:microsoft.com/office/officeart/2005/8/layout/vList4"/>
    <dgm:cxn modelId="{930FD4F1-74C1-4666-8745-F8E5D8F0980C}" type="presParOf" srcId="{A1781A22-22EE-4E48-945F-B4C2AD58DD4A}" destId="{7CD272A9-E224-43F5-8252-1135387236C0}" srcOrd="0" destOrd="0" presId="urn:microsoft.com/office/officeart/2005/8/layout/vList4"/>
    <dgm:cxn modelId="{76969367-EE9F-4DD9-8665-0677F6AAEFF8}" type="presParOf" srcId="{A1781A22-22EE-4E48-945F-B4C2AD58DD4A}" destId="{B94C37B0-4DAB-4E66-BE61-B81FD3671CB9}" srcOrd="1" destOrd="0" presId="urn:microsoft.com/office/officeart/2005/8/layout/vList4"/>
    <dgm:cxn modelId="{D41C3DA2-092C-48A6-94FA-34A49FE1BF3A}" type="presParOf" srcId="{A1781A22-22EE-4E48-945F-B4C2AD58DD4A}" destId="{1819CD9D-64EB-42A1-88F8-FE64971EC42B}" srcOrd="2" destOrd="0" presId="urn:microsoft.com/office/officeart/2005/8/layout/vList4"/>
    <dgm:cxn modelId="{231775A2-A591-42D9-A458-F685F5B56C06}" type="presParOf" srcId="{88A295F9-48A9-4FCE-A878-AAF89D584766}" destId="{8FE3792F-1F8B-4751-AF1E-F34204DCFBB7}" srcOrd="1" destOrd="0" presId="urn:microsoft.com/office/officeart/2005/8/layout/vList4"/>
    <dgm:cxn modelId="{FE9795BC-B8A8-408E-8E21-4108F17D057B}" type="presParOf" srcId="{88A295F9-48A9-4FCE-A878-AAF89D584766}" destId="{332E5CCA-EB09-4C1E-80D0-DC2AF9DD24FE}" srcOrd="2" destOrd="0" presId="urn:microsoft.com/office/officeart/2005/8/layout/vList4"/>
    <dgm:cxn modelId="{35D1B339-5A56-4EFB-86F8-4ADC6B639F73}" type="presParOf" srcId="{332E5CCA-EB09-4C1E-80D0-DC2AF9DD24FE}" destId="{B44B68DF-DACC-432D-BB86-53FCC9573415}" srcOrd="0" destOrd="0" presId="urn:microsoft.com/office/officeart/2005/8/layout/vList4"/>
    <dgm:cxn modelId="{77ABE0C4-CADC-4C2B-AFF8-A9A463F442D9}" type="presParOf" srcId="{332E5CCA-EB09-4C1E-80D0-DC2AF9DD24FE}" destId="{5E5C5479-3214-41D5-8319-CEE6A8E28745}" srcOrd="1" destOrd="0" presId="urn:microsoft.com/office/officeart/2005/8/layout/vList4"/>
    <dgm:cxn modelId="{6271BAA9-4A29-4467-81EF-C1E34FEE1C10}" type="presParOf" srcId="{332E5CCA-EB09-4C1E-80D0-DC2AF9DD24FE}" destId="{766EA2FB-6B44-46F2-BB41-7425F8CC0402}" srcOrd="2" destOrd="0" presId="urn:microsoft.com/office/officeart/2005/8/layout/vList4"/>
    <dgm:cxn modelId="{DC068149-A7A4-414C-A93B-C45CA119009D}" type="presParOf" srcId="{88A295F9-48A9-4FCE-A878-AAF89D584766}" destId="{E1F92CDF-9930-4DD4-8E63-BDBD4486F71A}" srcOrd="3" destOrd="0" presId="urn:microsoft.com/office/officeart/2005/8/layout/vList4"/>
    <dgm:cxn modelId="{DF2F124C-DFAC-40C3-AC98-6B63C71122CF}" type="presParOf" srcId="{88A295F9-48A9-4FCE-A878-AAF89D584766}" destId="{7597B955-44A9-40DE-B352-86AAA69D7C28}" srcOrd="4" destOrd="0" presId="urn:microsoft.com/office/officeart/2005/8/layout/vList4"/>
    <dgm:cxn modelId="{D90EDABB-484C-42DD-8AAC-8D68D6B33211}" type="presParOf" srcId="{7597B955-44A9-40DE-B352-86AAA69D7C28}" destId="{4D20A549-1BA8-49B6-B057-3B7D156F0AF0}" srcOrd="0" destOrd="0" presId="urn:microsoft.com/office/officeart/2005/8/layout/vList4"/>
    <dgm:cxn modelId="{539A3378-7422-44FF-995A-6BAEB1902C74}" type="presParOf" srcId="{7597B955-44A9-40DE-B352-86AAA69D7C28}" destId="{DF3EE3C0-F54E-4838-94E8-6292CFF409F3}" srcOrd="1" destOrd="0" presId="urn:microsoft.com/office/officeart/2005/8/layout/vList4"/>
    <dgm:cxn modelId="{DB909627-A32A-4235-AE41-7B7918C1B53C}" type="presParOf" srcId="{7597B955-44A9-40DE-B352-86AAA69D7C28}" destId="{31960A0A-7393-4D0D-8133-6FE3EA6E8E75}" srcOrd="2" destOrd="0" presId="urn:microsoft.com/office/officeart/2005/8/layout/vList4"/>
    <dgm:cxn modelId="{2936C69A-504E-40B0-A803-21BAF7C55313}" type="presParOf" srcId="{88A295F9-48A9-4FCE-A878-AAF89D584766}" destId="{A7D05832-928C-4F8E-A3F2-4F5C58F333CE}" srcOrd="5" destOrd="0" presId="urn:microsoft.com/office/officeart/2005/8/layout/vList4"/>
    <dgm:cxn modelId="{499C0C73-A69D-4D13-A9C7-EA3F00659C3A}" type="presParOf" srcId="{88A295F9-48A9-4FCE-A878-AAF89D584766}" destId="{F2DC7A7B-D3E2-4C2C-B078-CDE5C5D87C83}" srcOrd="6" destOrd="0" presId="urn:microsoft.com/office/officeart/2005/8/layout/vList4"/>
    <dgm:cxn modelId="{E1EBD16D-738E-4C76-ABDB-2F6F6C9BC08A}" type="presParOf" srcId="{F2DC7A7B-D3E2-4C2C-B078-CDE5C5D87C83}" destId="{588AA306-F254-4CFD-B701-1CC466CD91AD}" srcOrd="0" destOrd="0" presId="urn:microsoft.com/office/officeart/2005/8/layout/vList4"/>
    <dgm:cxn modelId="{CC518440-D60A-4886-B50A-2C523BD6C110}" type="presParOf" srcId="{F2DC7A7B-D3E2-4C2C-B078-CDE5C5D87C83}" destId="{26463605-2EE7-4F2E-89EB-92E270034997}" srcOrd="1" destOrd="0" presId="urn:microsoft.com/office/officeart/2005/8/layout/vList4"/>
    <dgm:cxn modelId="{2AE2130F-FF0D-4399-856C-D4D3E6F67BFD}" type="presParOf" srcId="{F2DC7A7B-D3E2-4C2C-B078-CDE5C5D87C83}" destId="{58E8894E-9D51-4C7F-9896-9B8C84CF08FD}" srcOrd="2" destOrd="0" presId="urn:microsoft.com/office/officeart/2005/8/layout/vList4"/>
    <dgm:cxn modelId="{BC02B30F-98E6-49CD-9009-DD4991335F23}" type="presParOf" srcId="{88A295F9-48A9-4FCE-A878-AAF89D584766}" destId="{DBFAAC1A-180C-4115-B261-F3C6331F41A1}" srcOrd="7" destOrd="0" presId="urn:microsoft.com/office/officeart/2005/8/layout/vList4"/>
    <dgm:cxn modelId="{49B1B845-857D-41B6-9214-1FA4274D72F4}" type="presParOf" srcId="{88A295F9-48A9-4FCE-A878-AAF89D584766}" destId="{ACE7B670-C012-4723-A5B0-AC9494F92C85}" srcOrd="8" destOrd="0" presId="urn:microsoft.com/office/officeart/2005/8/layout/vList4"/>
    <dgm:cxn modelId="{CD55D6AC-D1F1-4ACD-9339-444A7A825C2B}" type="presParOf" srcId="{ACE7B670-C012-4723-A5B0-AC9494F92C85}" destId="{2396266B-3174-4F28-9E38-0DB96AC991BA}" srcOrd="0" destOrd="0" presId="urn:microsoft.com/office/officeart/2005/8/layout/vList4"/>
    <dgm:cxn modelId="{59121EC9-7732-4A09-8BB5-3A919812299E}" type="presParOf" srcId="{ACE7B670-C012-4723-A5B0-AC9494F92C85}" destId="{26A36B3C-9054-4ECB-BB07-903D0239D5B7}" srcOrd="1" destOrd="0" presId="urn:microsoft.com/office/officeart/2005/8/layout/vList4"/>
    <dgm:cxn modelId="{1BE0A5D9-6E48-4B6D-981D-E0DAAB47CB0D}" type="presParOf" srcId="{ACE7B670-C012-4723-A5B0-AC9494F92C85}" destId="{FBDAA196-A44E-42F9-AADF-3E0746A554E9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ECCFF3-4543-4929-B1FF-3711E467FF45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6A82D8-2E8B-4720-90D0-B0BB7D3407A1}">
      <dgm:prSet phldrT="[Text]"/>
      <dgm:spPr/>
      <dgm:t>
        <a:bodyPr/>
        <a:lstStyle/>
        <a:p>
          <a:r>
            <a:rPr lang="en-US" dirty="0" err="1" smtClean="0"/>
            <a:t>Bersifat</a:t>
          </a:r>
          <a:r>
            <a:rPr lang="en-US" dirty="0" smtClean="0"/>
            <a:t> </a:t>
          </a:r>
          <a:r>
            <a:rPr lang="en-US" dirty="0" err="1" smtClean="0"/>
            <a:t>etis</a:t>
          </a:r>
          <a:endParaRPr lang="en-US" dirty="0"/>
        </a:p>
      </dgm:t>
    </dgm:pt>
    <dgm:pt modelId="{CE5DF837-8C35-4E5B-B306-8C29DDA1C044}" type="parTrans" cxnId="{7D7FFD8E-BE5F-4C3C-9AA0-6F9ECE141B12}">
      <dgm:prSet/>
      <dgm:spPr/>
      <dgm:t>
        <a:bodyPr/>
        <a:lstStyle/>
        <a:p>
          <a:endParaRPr lang="en-US"/>
        </a:p>
      </dgm:t>
    </dgm:pt>
    <dgm:pt modelId="{B8D83DD2-101F-462C-ABF5-8D9F5FC9E078}" type="sibTrans" cxnId="{7D7FFD8E-BE5F-4C3C-9AA0-6F9ECE141B12}">
      <dgm:prSet/>
      <dgm:spPr/>
      <dgm:t>
        <a:bodyPr/>
        <a:lstStyle/>
        <a:p>
          <a:endParaRPr lang="en-US"/>
        </a:p>
      </dgm:t>
    </dgm:pt>
    <dgm:pt modelId="{56333E90-21A0-4BC6-B1EE-9DBE2F37B771}">
      <dgm:prSet phldrT="[Text]"/>
      <dgm:spPr/>
      <dgm:t>
        <a:bodyPr/>
        <a:lstStyle/>
        <a:p>
          <a:r>
            <a:rPr lang="en-US" dirty="0" err="1" smtClean="0"/>
            <a:t>Masalah</a:t>
          </a:r>
          <a:r>
            <a:rPr lang="en-US" dirty="0" smtClean="0"/>
            <a:t> </a:t>
          </a:r>
          <a:r>
            <a:rPr lang="en-US" dirty="0" err="1" smtClean="0"/>
            <a:t>biasanya</a:t>
          </a:r>
          <a:r>
            <a:rPr lang="en-US" dirty="0" smtClean="0"/>
            <a:t> </a:t>
          </a:r>
          <a:r>
            <a:rPr lang="en-US" dirty="0" err="1" smtClean="0"/>
            <a:t>dirumuskan</a:t>
          </a:r>
          <a:r>
            <a:rPr lang="en-US" dirty="0" smtClean="0"/>
            <a:t> </a:t>
          </a:r>
          <a:r>
            <a:rPr lang="en-US" dirty="0" err="1" smtClean="0"/>
            <a:t>dalam</a:t>
          </a:r>
          <a:r>
            <a:rPr lang="en-US" dirty="0" smtClean="0"/>
            <a:t> </a:t>
          </a:r>
          <a:r>
            <a:rPr lang="en-US" dirty="0" err="1" smtClean="0"/>
            <a:t>bentuk</a:t>
          </a:r>
          <a:r>
            <a:rPr lang="en-US" dirty="0" smtClean="0"/>
            <a:t> </a:t>
          </a:r>
          <a:r>
            <a:rPr lang="en-US" dirty="0" err="1" smtClean="0"/>
            <a:t>pertanyaan</a:t>
          </a:r>
          <a:endParaRPr lang="en-US" dirty="0"/>
        </a:p>
      </dgm:t>
    </dgm:pt>
    <dgm:pt modelId="{3D7C515C-2A20-4EDD-9437-0C583506F014}" type="parTrans" cxnId="{826500AB-51FC-4FE3-95AF-DFF5C4AB719F}">
      <dgm:prSet/>
      <dgm:spPr/>
      <dgm:t>
        <a:bodyPr/>
        <a:lstStyle/>
        <a:p>
          <a:endParaRPr lang="en-US"/>
        </a:p>
      </dgm:t>
    </dgm:pt>
    <dgm:pt modelId="{3A183D42-794D-47D1-91C4-664EC37CCE3F}" type="sibTrans" cxnId="{826500AB-51FC-4FE3-95AF-DFF5C4AB719F}">
      <dgm:prSet/>
      <dgm:spPr/>
      <dgm:t>
        <a:bodyPr/>
        <a:lstStyle/>
        <a:p>
          <a:endParaRPr lang="en-US"/>
        </a:p>
      </dgm:t>
    </dgm:pt>
    <dgm:pt modelId="{460A2E1B-F2A0-455E-984C-0EF6E81EC5CD}">
      <dgm:prSet phldrT="[Text]"/>
      <dgm:spPr/>
      <dgm:t>
        <a:bodyPr/>
        <a:lstStyle/>
        <a:p>
          <a:r>
            <a:rPr lang="en-US" dirty="0" err="1" smtClean="0"/>
            <a:t>Rumusan</a:t>
          </a:r>
          <a:r>
            <a:rPr lang="en-US" dirty="0" smtClean="0"/>
            <a:t> </a:t>
          </a:r>
          <a:r>
            <a:rPr lang="en-US" dirty="0" err="1" smtClean="0"/>
            <a:t>masalah</a:t>
          </a:r>
          <a:r>
            <a:rPr lang="en-US" dirty="0" smtClean="0"/>
            <a:t> </a:t>
          </a:r>
          <a:r>
            <a:rPr lang="en-US" dirty="0" err="1" smtClean="0"/>
            <a:t>harus</a:t>
          </a:r>
          <a:r>
            <a:rPr lang="en-US" dirty="0" smtClean="0"/>
            <a:t> </a:t>
          </a:r>
          <a:r>
            <a:rPr lang="en-US" dirty="0" err="1" smtClean="0"/>
            <a:t>jelas</a:t>
          </a:r>
          <a:r>
            <a:rPr lang="en-US" dirty="0" smtClean="0"/>
            <a:t>, </a:t>
          </a:r>
          <a:r>
            <a:rPr lang="en-US" dirty="0" err="1" smtClean="0"/>
            <a:t>padat</a:t>
          </a:r>
          <a:r>
            <a:rPr lang="en-US" dirty="0" smtClean="0"/>
            <a:t>,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dapat</a:t>
          </a:r>
          <a:r>
            <a:rPr lang="en-US" dirty="0" smtClean="0"/>
            <a:t> </a:t>
          </a:r>
          <a:r>
            <a:rPr lang="en-US" dirty="0" err="1" smtClean="0"/>
            <a:t>dipahami</a:t>
          </a:r>
          <a:r>
            <a:rPr lang="en-US" dirty="0" smtClean="0"/>
            <a:t> </a:t>
          </a:r>
          <a:r>
            <a:rPr lang="en-US" dirty="0" err="1" smtClean="0"/>
            <a:t>oleh</a:t>
          </a:r>
          <a:r>
            <a:rPr lang="en-US" dirty="0" smtClean="0"/>
            <a:t> orang lain</a:t>
          </a:r>
          <a:endParaRPr lang="en-US" dirty="0"/>
        </a:p>
      </dgm:t>
    </dgm:pt>
    <dgm:pt modelId="{2F01629C-EAFD-468E-813C-8A4C69D19F29}" type="parTrans" cxnId="{5F027419-ADB1-455C-85B0-215BDFE5649D}">
      <dgm:prSet/>
      <dgm:spPr/>
      <dgm:t>
        <a:bodyPr/>
        <a:lstStyle/>
        <a:p>
          <a:endParaRPr lang="en-US"/>
        </a:p>
      </dgm:t>
    </dgm:pt>
    <dgm:pt modelId="{40550C1C-1BC2-4330-BE6D-AFA131E740DD}" type="sibTrans" cxnId="{5F027419-ADB1-455C-85B0-215BDFE5649D}">
      <dgm:prSet/>
      <dgm:spPr/>
      <dgm:t>
        <a:bodyPr/>
        <a:lstStyle/>
        <a:p>
          <a:endParaRPr lang="en-US"/>
        </a:p>
      </dgm:t>
    </dgm:pt>
    <dgm:pt modelId="{0313B0DF-E079-4BB6-A19A-7DC38A3F64D9}">
      <dgm:prSet/>
      <dgm:spPr/>
      <dgm:t>
        <a:bodyPr/>
        <a:lstStyle/>
        <a:p>
          <a:r>
            <a:rPr lang="en-US" dirty="0" err="1" smtClean="0"/>
            <a:t>Rumusan</a:t>
          </a:r>
          <a:r>
            <a:rPr lang="en-US" dirty="0" smtClean="0"/>
            <a:t> </a:t>
          </a:r>
          <a:r>
            <a:rPr lang="en-US" dirty="0" err="1" smtClean="0"/>
            <a:t>masalah</a:t>
          </a:r>
          <a:r>
            <a:rPr lang="en-US" dirty="0" smtClean="0"/>
            <a:t> </a:t>
          </a:r>
          <a:r>
            <a:rPr lang="en-US" dirty="0" err="1" smtClean="0"/>
            <a:t>harus</a:t>
          </a:r>
          <a:r>
            <a:rPr lang="en-US" dirty="0" smtClean="0"/>
            <a:t> </a:t>
          </a:r>
          <a:r>
            <a:rPr lang="en-US" dirty="0" err="1" smtClean="0"/>
            <a:t>mengandung</a:t>
          </a:r>
          <a:r>
            <a:rPr lang="en-US" dirty="0" smtClean="0"/>
            <a:t> unsure data yang </a:t>
          </a:r>
          <a:r>
            <a:rPr lang="en-US" dirty="0" err="1" smtClean="0"/>
            <a:t>mendukung</a:t>
          </a:r>
          <a:r>
            <a:rPr lang="en-US" dirty="0" smtClean="0"/>
            <a:t> </a:t>
          </a:r>
          <a:r>
            <a:rPr lang="en-US" dirty="0" err="1" smtClean="0"/>
            <a:t>pemecahan</a:t>
          </a:r>
          <a:r>
            <a:rPr lang="en-US" dirty="0" smtClean="0"/>
            <a:t> </a:t>
          </a:r>
          <a:r>
            <a:rPr lang="en-US" dirty="0" err="1" smtClean="0"/>
            <a:t>masalah</a:t>
          </a:r>
          <a:r>
            <a:rPr lang="en-US" dirty="0" smtClean="0"/>
            <a:t> </a:t>
          </a:r>
          <a:r>
            <a:rPr lang="en-US" dirty="0" err="1" smtClean="0"/>
            <a:t>penelitian</a:t>
          </a:r>
          <a:endParaRPr lang="en-US" dirty="0"/>
        </a:p>
      </dgm:t>
    </dgm:pt>
    <dgm:pt modelId="{9C9C4034-A1B1-4D2D-AAEF-DDA6C456F1FA}" type="parTrans" cxnId="{0D6BB18B-014A-4E7B-849F-DFE321D52B3A}">
      <dgm:prSet/>
      <dgm:spPr/>
      <dgm:t>
        <a:bodyPr/>
        <a:lstStyle/>
        <a:p>
          <a:endParaRPr lang="en-US"/>
        </a:p>
      </dgm:t>
    </dgm:pt>
    <dgm:pt modelId="{FC0E1BF8-2AEC-433C-AD30-4462A923EE63}" type="sibTrans" cxnId="{0D6BB18B-014A-4E7B-849F-DFE321D52B3A}">
      <dgm:prSet/>
      <dgm:spPr/>
      <dgm:t>
        <a:bodyPr/>
        <a:lstStyle/>
        <a:p>
          <a:endParaRPr lang="en-US"/>
        </a:p>
      </dgm:t>
    </dgm:pt>
    <dgm:pt modelId="{92F740FF-891B-49DB-8118-836DA8BBCFE9}">
      <dgm:prSet/>
      <dgm:spPr/>
      <dgm:t>
        <a:bodyPr/>
        <a:lstStyle/>
        <a:p>
          <a:r>
            <a:rPr lang="en-US" dirty="0" err="1" smtClean="0"/>
            <a:t>Rumusan</a:t>
          </a:r>
          <a:r>
            <a:rPr lang="en-US" dirty="0" smtClean="0"/>
            <a:t> </a:t>
          </a:r>
          <a:r>
            <a:rPr lang="en-US" dirty="0" err="1" smtClean="0"/>
            <a:t>masalah</a:t>
          </a:r>
          <a:r>
            <a:rPr lang="en-US" dirty="0" smtClean="0"/>
            <a:t> </a:t>
          </a:r>
          <a:r>
            <a:rPr lang="en-US" dirty="0" err="1" smtClean="0"/>
            <a:t>harus</a:t>
          </a:r>
          <a:r>
            <a:rPr lang="en-US" dirty="0" smtClean="0"/>
            <a:t> </a:t>
          </a:r>
          <a:r>
            <a:rPr lang="en-US" dirty="0" err="1" smtClean="0"/>
            <a:t>merupakan</a:t>
          </a:r>
          <a:r>
            <a:rPr lang="en-US" dirty="0" smtClean="0"/>
            <a:t> </a:t>
          </a:r>
          <a:r>
            <a:rPr lang="en-US" dirty="0" err="1" smtClean="0"/>
            <a:t>dasar</a:t>
          </a:r>
          <a:r>
            <a:rPr lang="en-US" dirty="0" smtClean="0"/>
            <a:t> </a:t>
          </a:r>
          <a:r>
            <a:rPr lang="en-US" dirty="0" err="1" smtClean="0"/>
            <a:t>dalam</a:t>
          </a:r>
          <a:r>
            <a:rPr lang="en-US" dirty="0" smtClean="0"/>
            <a:t> </a:t>
          </a:r>
          <a:r>
            <a:rPr lang="en-US" dirty="0" err="1" smtClean="0"/>
            <a:t>membuat</a:t>
          </a:r>
          <a:r>
            <a:rPr lang="en-US" dirty="0" smtClean="0"/>
            <a:t> </a:t>
          </a:r>
          <a:r>
            <a:rPr lang="en-US" dirty="0" err="1" smtClean="0"/>
            <a:t>kesimpulan</a:t>
          </a:r>
          <a:r>
            <a:rPr lang="en-US" dirty="0" smtClean="0"/>
            <a:t> </a:t>
          </a:r>
          <a:r>
            <a:rPr lang="en-US" dirty="0" err="1" smtClean="0"/>
            <a:t>sementara</a:t>
          </a:r>
          <a:r>
            <a:rPr lang="en-US" dirty="0" smtClean="0"/>
            <a:t> </a:t>
          </a:r>
          <a:endParaRPr lang="en-US" dirty="0"/>
        </a:p>
      </dgm:t>
    </dgm:pt>
    <dgm:pt modelId="{7FA40BB5-9BFB-4EFC-B851-2B158158DFDD}" type="parTrans" cxnId="{8815DFC1-6DC1-44E1-A29E-98FEF987D6F8}">
      <dgm:prSet/>
      <dgm:spPr/>
      <dgm:t>
        <a:bodyPr/>
        <a:lstStyle/>
        <a:p>
          <a:endParaRPr lang="en-US"/>
        </a:p>
      </dgm:t>
    </dgm:pt>
    <dgm:pt modelId="{606FF696-BE18-4F9A-BA84-5DFF7EA48AE3}" type="sibTrans" cxnId="{8815DFC1-6DC1-44E1-A29E-98FEF987D6F8}">
      <dgm:prSet/>
      <dgm:spPr/>
      <dgm:t>
        <a:bodyPr/>
        <a:lstStyle/>
        <a:p>
          <a:endParaRPr lang="en-US"/>
        </a:p>
      </dgm:t>
    </dgm:pt>
    <dgm:pt modelId="{80624BEC-3F5C-4420-9CE9-DCA8CE034187}">
      <dgm:prSet/>
      <dgm:spPr/>
      <dgm:t>
        <a:bodyPr/>
        <a:lstStyle/>
        <a:p>
          <a:r>
            <a:rPr lang="en-US" dirty="0" err="1" smtClean="0"/>
            <a:t>Masalah</a:t>
          </a:r>
          <a:r>
            <a:rPr lang="en-US" dirty="0" smtClean="0"/>
            <a:t> </a:t>
          </a:r>
          <a:r>
            <a:rPr lang="en-US" dirty="0" err="1" smtClean="0"/>
            <a:t>harus</a:t>
          </a:r>
          <a:r>
            <a:rPr lang="en-US" dirty="0" smtClean="0"/>
            <a:t> </a:t>
          </a:r>
          <a:r>
            <a:rPr lang="en-US" dirty="0" err="1" smtClean="0"/>
            <a:t>menjadi</a:t>
          </a:r>
          <a:r>
            <a:rPr lang="en-US" dirty="0" smtClean="0"/>
            <a:t> </a:t>
          </a:r>
          <a:r>
            <a:rPr lang="en-US" dirty="0" err="1" smtClean="0"/>
            <a:t>dasar</a:t>
          </a:r>
          <a:r>
            <a:rPr lang="en-US" dirty="0" smtClean="0"/>
            <a:t> </a:t>
          </a:r>
          <a:r>
            <a:rPr lang="en-US" dirty="0" err="1" smtClean="0"/>
            <a:t>bagi</a:t>
          </a:r>
          <a:r>
            <a:rPr lang="en-US" dirty="0" smtClean="0"/>
            <a:t> </a:t>
          </a:r>
          <a:r>
            <a:rPr lang="en-US" dirty="0" err="1" smtClean="0"/>
            <a:t>judul</a:t>
          </a:r>
          <a:r>
            <a:rPr lang="en-US" dirty="0" smtClean="0"/>
            <a:t> </a:t>
          </a:r>
          <a:r>
            <a:rPr lang="en-US" dirty="0" err="1" smtClean="0"/>
            <a:t>penelitian</a:t>
          </a:r>
          <a:endParaRPr lang="en-US" dirty="0"/>
        </a:p>
      </dgm:t>
    </dgm:pt>
    <dgm:pt modelId="{712ACAE8-5D86-4895-ABA9-A1F5CCC6D6EF}" type="parTrans" cxnId="{FA25CF83-DE1A-40C1-9209-E8BFCF0941DC}">
      <dgm:prSet/>
      <dgm:spPr/>
      <dgm:t>
        <a:bodyPr/>
        <a:lstStyle/>
        <a:p>
          <a:endParaRPr lang="en-US"/>
        </a:p>
      </dgm:t>
    </dgm:pt>
    <dgm:pt modelId="{4F3322A1-CF5F-4544-A41E-777F5CA57376}" type="sibTrans" cxnId="{FA25CF83-DE1A-40C1-9209-E8BFCF0941DC}">
      <dgm:prSet/>
      <dgm:spPr/>
      <dgm:t>
        <a:bodyPr/>
        <a:lstStyle/>
        <a:p>
          <a:endParaRPr lang="en-US"/>
        </a:p>
      </dgm:t>
    </dgm:pt>
    <dgm:pt modelId="{88A295F9-48A9-4FCE-A878-AAF89D584766}" type="pres">
      <dgm:prSet presAssocID="{B8ECCFF3-4543-4929-B1FF-3711E467FF45}" presName="linear" presStyleCnt="0">
        <dgm:presLayoutVars>
          <dgm:dir/>
          <dgm:resizeHandles val="exact"/>
        </dgm:presLayoutVars>
      </dgm:prSet>
      <dgm:spPr/>
    </dgm:pt>
    <dgm:pt modelId="{A1781A22-22EE-4E48-945F-B4C2AD58DD4A}" type="pres">
      <dgm:prSet presAssocID="{926A82D8-2E8B-4720-90D0-B0BB7D3407A1}" presName="comp" presStyleCnt="0"/>
      <dgm:spPr/>
    </dgm:pt>
    <dgm:pt modelId="{7CD272A9-E224-43F5-8252-1135387236C0}" type="pres">
      <dgm:prSet presAssocID="{926A82D8-2E8B-4720-90D0-B0BB7D3407A1}" presName="box" presStyleLbl="node1" presStyleIdx="0" presStyleCnt="6" custLinFactNeighborY="-965"/>
      <dgm:spPr/>
      <dgm:t>
        <a:bodyPr/>
        <a:lstStyle/>
        <a:p>
          <a:endParaRPr lang="en-US"/>
        </a:p>
      </dgm:t>
    </dgm:pt>
    <dgm:pt modelId="{B94C37B0-4DAB-4E66-BE61-B81FD3671CB9}" type="pres">
      <dgm:prSet presAssocID="{926A82D8-2E8B-4720-90D0-B0BB7D3407A1}" presName="img" presStyleLbl="fgImgPlace1" presStyleIdx="0" presStyleCnt="6"/>
      <dgm:spPr/>
    </dgm:pt>
    <dgm:pt modelId="{1819CD9D-64EB-42A1-88F8-FE64971EC42B}" type="pres">
      <dgm:prSet presAssocID="{926A82D8-2E8B-4720-90D0-B0BB7D3407A1}" presName="text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E3792F-1F8B-4751-AF1E-F34204DCFBB7}" type="pres">
      <dgm:prSet presAssocID="{B8D83DD2-101F-462C-ABF5-8D9F5FC9E078}" presName="spacer" presStyleCnt="0"/>
      <dgm:spPr/>
    </dgm:pt>
    <dgm:pt modelId="{332E5CCA-EB09-4C1E-80D0-DC2AF9DD24FE}" type="pres">
      <dgm:prSet presAssocID="{56333E90-21A0-4BC6-B1EE-9DBE2F37B771}" presName="comp" presStyleCnt="0"/>
      <dgm:spPr/>
    </dgm:pt>
    <dgm:pt modelId="{B44B68DF-DACC-432D-BB86-53FCC9573415}" type="pres">
      <dgm:prSet presAssocID="{56333E90-21A0-4BC6-B1EE-9DBE2F37B771}" presName="box" presStyleLbl="node1" presStyleIdx="1" presStyleCnt="6"/>
      <dgm:spPr/>
      <dgm:t>
        <a:bodyPr/>
        <a:lstStyle/>
        <a:p>
          <a:endParaRPr lang="en-US"/>
        </a:p>
      </dgm:t>
    </dgm:pt>
    <dgm:pt modelId="{5E5C5479-3214-41D5-8319-CEE6A8E28745}" type="pres">
      <dgm:prSet presAssocID="{56333E90-21A0-4BC6-B1EE-9DBE2F37B771}" presName="img" presStyleLbl="fgImgPlace1" presStyleIdx="1" presStyleCnt="6"/>
      <dgm:spPr/>
    </dgm:pt>
    <dgm:pt modelId="{766EA2FB-6B44-46F2-BB41-7425F8CC0402}" type="pres">
      <dgm:prSet presAssocID="{56333E90-21A0-4BC6-B1EE-9DBE2F37B771}" presName="text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F92CDF-9930-4DD4-8E63-BDBD4486F71A}" type="pres">
      <dgm:prSet presAssocID="{3A183D42-794D-47D1-91C4-664EC37CCE3F}" presName="spacer" presStyleCnt="0"/>
      <dgm:spPr/>
    </dgm:pt>
    <dgm:pt modelId="{7597B955-44A9-40DE-B352-86AAA69D7C28}" type="pres">
      <dgm:prSet presAssocID="{460A2E1B-F2A0-455E-984C-0EF6E81EC5CD}" presName="comp" presStyleCnt="0"/>
      <dgm:spPr/>
    </dgm:pt>
    <dgm:pt modelId="{4D20A549-1BA8-49B6-B057-3B7D156F0AF0}" type="pres">
      <dgm:prSet presAssocID="{460A2E1B-F2A0-455E-984C-0EF6E81EC5CD}" presName="box" presStyleLbl="node1" presStyleIdx="2" presStyleCnt="6"/>
      <dgm:spPr/>
      <dgm:t>
        <a:bodyPr/>
        <a:lstStyle/>
        <a:p>
          <a:endParaRPr lang="en-US"/>
        </a:p>
      </dgm:t>
    </dgm:pt>
    <dgm:pt modelId="{DF3EE3C0-F54E-4838-94E8-6292CFF409F3}" type="pres">
      <dgm:prSet presAssocID="{460A2E1B-F2A0-455E-984C-0EF6E81EC5CD}" presName="img" presStyleLbl="fgImgPlace1" presStyleIdx="2" presStyleCnt="6"/>
      <dgm:spPr/>
    </dgm:pt>
    <dgm:pt modelId="{31960A0A-7393-4D0D-8133-6FE3EA6E8E75}" type="pres">
      <dgm:prSet presAssocID="{460A2E1B-F2A0-455E-984C-0EF6E81EC5CD}" presName="text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D05832-928C-4F8E-A3F2-4F5C58F333CE}" type="pres">
      <dgm:prSet presAssocID="{40550C1C-1BC2-4330-BE6D-AFA131E740DD}" presName="spacer" presStyleCnt="0"/>
      <dgm:spPr/>
    </dgm:pt>
    <dgm:pt modelId="{F2DC7A7B-D3E2-4C2C-B078-CDE5C5D87C83}" type="pres">
      <dgm:prSet presAssocID="{0313B0DF-E079-4BB6-A19A-7DC38A3F64D9}" presName="comp" presStyleCnt="0"/>
      <dgm:spPr/>
    </dgm:pt>
    <dgm:pt modelId="{588AA306-F254-4CFD-B701-1CC466CD91AD}" type="pres">
      <dgm:prSet presAssocID="{0313B0DF-E079-4BB6-A19A-7DC38A3F64D9}" presName="box" presStyleLbl="node1" presStyleIdx="3" presStyleCnt="6"/>
      <dgm:spPr/>
      <dgm:t>
        <a:bodyPr/>
        <a:lstStyle/>
        <a:p>
          <a:endParaRPr lang="en-US"/>
        </a:p>
      </dgm:t>
    </dgm:pt>
    <dgm:pt modelId="{26463605-2EE7-4F2E-89EB-92E270034997}" type="pres">
      <dgm:prSet presAssocID="{0313B0DF-E079-4BB6-A19A-7DC38A3F64D9}" presName="img" presStyleLbl="fgImgPlace1" presStyleIdx="3" presStyleCnt="6"/>
      <dgm:spPr/>
    </dgm:pt>
    <dgm:pt modelId="{58E8894E-9D51-4C7F-9896-9B8C84CF08FD}" type="pres">
      <dgm:prSet presAssocID="{0313B0DF-E079-4BB6-A19A-7DC38A3F64D9}" presName="text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FAAC1A-180C-4115-B261-F3C6331F41A1}" type="pres">
      <dgm:prSet presAssocID="{FC0E1BF8-2AEC-433C-AD30-4462A923EE63}" presName="spacer" presStyleCnt="0"/>
      <dgm:spPr/>
    </dgm:pt>
    <dgm:pt modelId="{ACE7B670-C012-4723-A5B0-AC9494F92C85}" type="pres">
      <dgm:prSet presAssocID="{92F740FF-891B-49DB-8118-836DA8BBCFE9}" presName="comp" presStyleCnt="0"/>
      <dgm:spPr/>
    </dgm:pt>
    <dgm:pt modelId="{2396266B-3174-4F28-9E38-0DB96AC991BA}" type="pres">
      <dgm:prSet presAssocID="{92F740FF-891B-49DB-8118-836DA8BBCFE9}" presName="box" presStyleLbl="node1" presStyleIdx="4" presStyleCnt="6"/>
      <dgm:spPr/>
      <dgm:t>
        <a:bodyPr/>
        <a:lstStyle/>
        <a:p>
          <a:endParaRPr lang="en-US"/>
        </a:p>
      </dgm:t>
    </dgm:pt>
    <dgm:pt modelId="{26A36B3C-9054-4ECB-BB07-903D0239D5B7}" type="pres">
      <dgm:prSet presAssocID="{92F740FF-891B-49DB-8118-836DA8BBCFE9}" presName="img" presStyleLbl="fgImgPlace1" presStyleIdx="4" presStyleCnt="6"/>
      <dgm:spPr/>
    </dgm:pt>
    <dgm:pt modelId="{FBDAA196-A44E-42F9-AADF-3E0746A554E9}" type="pres">
      <dgm:prSet presAssocID="{92F740FF-891B-49DB-8118-836DA8BBCFE9}" presName="text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B681F0-A754-4328-B0D1-95CB89C293B1}" type="pres">
      <dgm:prSet presAssocID="{606FF696-BE18-4F9A-BA84-5DFF7EA48AE3}" presName="spacer" presStyleCnt="0"/>
      <dgm:spPr/>
    </dgm:pt>
    <dgm:pt modelId="{2B17C1F7-4C1B-4D45-8EF1-D09F69F274DB}" type="pres">
      <dgm:prSet presAssocID="{80624BEC-3F5C-4420-9CE9-DCA8CE034187}" presName="comp" presStyleCnt="0"/>
      <dgm:spPr/>
    </dgm:pt>
    <dgm:pt modelId="{133BEDFD-2B99-44B7-AE68-002976EA38BA}" type="pres">
      <dgm:prSet presAssocID="{80624BEC-3F5C-4420-9CE9-DCA8CE034187}" presName="box" presStyleLbl="node1" presStyleIdx="5" presStyleCnt="6"/>
      <dgm:spPr/>
      <dgm:t>
        <a:bodyPr/>
        <a:lstStyle/>
        <a:p>
          <a:endParaRPr lang="en-US"/>
        </a:p>
      </dgm:t>
    </dgm:pt>
    <dgm:pt modelId="{663CD967-0050-428D-A2BA-BF2C6E10B7CE}" type="pres">
      <dgm:prSet presAssocID="{80624BEC-3F5C-4420-9CE9-DCA8CE034187}" presName="img" presStyleLbl="fgImgPlace1" presStyleIdx="5" presStyleCnt="6"/>
      <dgm:spPr/>
    </dgm:pt>
    <dgm:pt modelId="{DCDE9CDF-9762-459E-9C5A-ABF7F2C76D78}" type="pres">
      <dgm:prSet presAssocID="{80624BEC-3F5C-4420-9CE9-DCA8CE034187}" presName="text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E99B6C8-B625-4CFF-AA09-01454B725E14}" type="presOf" srcId="{460A2E1B-F2A0-455E-984C-0EF6E81EC5CD}" destId="{31960A0A-7393-4D0D-8133-6FE3EA6E8E75}" srcOrd="1" destOrd="0" presId="urn:microsoft.com/office/officeart/2005/8/layout/vList4"/>
    <dgm:cxn modelId="{FA25CF83-DE1A-40C1-9209-E8BFCF0941DC}" srcId="{B8ECCFF3-4543-4929-B1FF-3711E467FF45}" destId="{80624BEC-3F5C-4420-9CE9-DCA8CE034187}" srcOrd="5" destOrd="0" parTransId="{712ACAE8-5D86-4895-ABA9-A1F5CCC6D6EF}" sibTransId="{4F3322A1-CF5F-4544-A41E-777F5CA57376}"/>
    <dgm:cxn modelId="{3153BD92-6C84-48FB-974D-FFB32F3C3BEA}" type="presOf" srcId="{460A2E1B-F2A0-455E-984C-0EF6E81EC5CD}" destId="{4D20A549-1BA8-49B6-B057-3B7D156F0AF0}" srcOrd="0" destOrd="0" presId="urn:microsoft.com/office/officeart/2005/8/layout/vList4"/>
    <dgm:cxn modelId="{DBA1AD79-55EA-44AE-B175-47F2D2BC1771}" type="presOf" srcId="{0313B0DF-E079-4BB6-A19A-7DC38A3F64D9}" destId="{58E8894E-9D51-4C7F-9896-9B8C84CF08FD}" srcOrd="1" destOrd="0" presId="urn:microsoft.com/office/officeart/2005/8/layout/vList4"/>
    <dgm:cxn modelId="{ABE01DB3-698C-4575-8D21-5B68C2735C47}" type="presOf" srcId="{80624BEC-3F5C-4420-9CE9-DCA8CE034187}" destId="{133BEDFD-2B99-44B7-AE68-002976EA38BA}" srcOrd="0" destOrd="0" presId="urn:microsoft.com/office/officeart/2005/8/layout/vList4"/>
    <dgm:cxn modelId="{0D6BB18B-014A-4E7B-849F-DFE321D52B3A}" srcId="{B8ECCFF3-4543-4929-B1FF-3711E467FF45}" destId="{0313B0DF-E079-4BB6-A19A-7DC38A3F64D9}" srcOrd="3" destOrd="0" parTransId="{9C9C4034-A1B1-4D2D-AAEF-DDA6C456F1FA}" sibTransId="{FC0E1BF8-2AEC-433C-AD30-4462A923EE63}"/>
    <dgm:cxn modelId="{5F027419-ADB1-455C-85B0-215BDFE5649D}" srcId="{B8ECCFF3-4543-4929-B1FF-3711E467FF45}" destId="{460A2E1B-F2A0-455E-984C-0EF6E81EC5CD}" srcOrd="2" destOrd="0" parTransId="{2F01629C-EAFD-468E-813C-8A4C69D19F29}" sibTransId="{40550C1C-1BC2-4330-BE6D-AFA131E740DD}"/>
    <dgm:cxn modelId="{69923DFD-9D1F-47BA-B55E-F1545A923133}" type="presOf" srcId="{926A82D8-2E8B-4720-90D0-B0BB7D3407A1}" destId="{7CD272A9-E224-43F5-8252-1135387236C0}" srcOrd="0" destOrd="0" presId="urn:microsoft.com/office/officeart/2005/8/layout/vList4"/>
    <dgm:cxn modelId="{04A34835-EEE0-42B4-BAE3-1371D7EA03D3}" type="presOf" srcId="{B8ECCFF3-4543-4929-B1FF-3711E467FF45}" destId="{88A295F9-48A9-4FCE-A878-AAF89D584766}" srcOrd="0" destOrd="0" presId="urn:microsoft.com/office/officeart/2005/8/layout/vList4"/>
    <dgm:cxn modelId="{5362A7F4-E3D5-4878-9C4E-1D3E14B03BE9}" type="presOf" srcId="{92F740FF-891B-49DB-8118-836DA8BBCFE9}" destId="{2396266B-3174-4F28-9E38-0DB96AC991BA}" srcOrd="0" destOrd="0" presId="urn:microsoft.com/office/officeart/2005/8/layout/vList4"/>
    <dgm:cxn modelId="{68868826-0079-4807-8CB1-49DAE688070B}" type="presOf" srcId="{80624BEC-3F5C-4420-9CE9-DCA8CE034187}" destId="{DCDE9CDF-9762-459E-9C5A-ABF7F2C76D78}" srcOrd="1" destOrd="0" presId="urn:microsoft.com/office/officeart/2005/8/layout/vList4"/>
    <dgm:cxn modelId="{4A96A4F8-83FD-483E-A003-BBFA631244F8}" type="presOf" srcId="{0313B0DF-E079-4BB6-A19A-7DC38A3F64D9}" destId="{588AA306-F254-4CFD-B701-1CC466CD91AD}" srcOrd="0" destOrd="0" presId="urn:microsoft.com/office/officeart/2005/8/layout/vList4"/>
    <dgm:cxn modelId="{7D7FFD8E-BE5F-4C3C-9AA0-6F9ECE141B12}" srcId="{B8ECCFF3-4543-4929-B1FF-3711E467FF45}" destId="{926A82D8-2E8B-4720-90D0-B0BB7D3407A1}" srcOrd="0" destOrd="0" parTransId="{CE5DF837-8C35-4E5B-B306-8C29DDA1C044}" sibTransId="{B8D83DD2-101F-462C-ABF5-8D9F5FC9E078}"/>
    <dgm:cxn modelId="{2623736D-53DD-43F0-96D7-043E909C57E8}" type="presOf" srcId="{56333E90-21A0-4BC6-B1EE-9DBE2F37B771}" destId="{766EA2FB-6B44-46F2-BB41-7425F8CC0402}" srcOrd="1" destOrd="0" presId="urn:microsoft.com/office/officeart/2005/8/layout/vList4"/>
    <dgm:cxn modelId="{8815DFC1-6DC1-44E1-A29E-98FEF987D6F8}" srcId="{B8ECCFF3-4543-4929-B1FF-3711E467FF45}" destId="{92F740FF-891B-49DB-8118-836DA8BBCFE9}" srcOrd="4" destOrd="0" parTransId="{7FA40BB5-9BFB-4EFC-B851-2B158158DFDD}" sibTransId="{606FF696-BE18-4F9A-BA84-5DFF7EA48AE3}"/>
    <dgm:cxn modelId="{826500AB-51FC-4FE3-95AF-DFF5C4AB719F}" srcId="{B8ECCFF3-4543-4929-B1FF-3711E467FF45}" destId="{56333E90-21A0-4BC6-B1EE-9DBE2F37B771}" srcOrd="1" destOrd="0" parTransId="{3D7C515C-2A20-4EDD-9437-0C583506F014}" sibTransId="{3A183D42-794D-47D1-91C4-664EC37CCE3F}"/>
    <dgm:cxn modelId="{ACCFA197-F4CD-451D-AAD5-F5EEAE3504E6}" type="presOf" srcId="{56333E90-21A0-4BC6-B1EE-9DBE2F37B771}" destId="{B44B68DF-DACC-432D-BB86-53FCC9573415}" srcOrd="0" destOrd="0" presId="urn:microsoft.com/office/officeart/2005/8/layout/vList4"/>
    <dgm:cxn modelId="{4AE8337D-1955-4B22-A6DD-B71943487146}" type="presOf" srcId="{92F740FF-891B-49DB-8118-836DA8BBCFE9}" destId="{FBDAA196-A44E-42F9-AADF-3E0746A554E9}" srcOrd="1" destOrd="0" presId="urn:microsoft.com/office/officeart/2005/8/layout/vList4"/>
    <dgm:cxn modelId="{1881150A-BB4E-46C3-9CDB-D5CF7D4C1C78}" type="presOf" srcId="{926A82D8-2E8B-4720-90D0-B0BB7D3407A1}" destId="{1819CD9D-64EB-42A1-88F8-FE64971EC42B}" srcOrd="1" destOrd="0" presId="urn:microsoft.com/office/officeart/2005/8/layout/vList4"/>
    <dgm:cxn modelId="{A0CCC885-3EC1-4C30-A740-B3E0FBF479DA}" type="presParOf" srcId="{88A295F9-48A9-4FCE-A878-AAF89D584766}" destId="{A1781A22-22EE-4E48-945F-B4C2AD58DD4A}" srcOrd="0" destOrd="0" presId="urn:microsoft.com/office/officeart/2005/8/layout/vList4"/>
    <dgm:cxn modelId="{B59551DA-D952-4B4E-A175-F2F72E6744F4}" type="presParOf" srcId="{A1781A22-22EE-4E48-945F-B4C2AD58DD4A}" destId="{7CD272A9-E224-43F5-8252-1135387236C0}" srcOrd="0" destOrd="0" presId="urn:microsoft.com/office/officeart/2005/8/layout/vList4"/>
    <dgm:cxn modelId="{B4AA9AFF-571E-4887-BAEA-03558C281935}" type="presParOf" srcId="{A1781A22-22EE-4E48-945F-B4C2AD58DD4A}" destId="{B94C37B0-4DAB-4E66-BE61-B81FD3671CB9}" srcOrd="1" destOrd="0" presId="urn:microsoft.com/office/officeart/2005/8/layout/vList4"/>
    <dgm:cxn modelId="{1D3732DC-FF33-41E4-865D-04B65E0A7637}" type="presParOf" srcId="{A1781A22-22EE-4E48-945F-B4C2AD58DD4A}" destId="{1819CD9D-64EB-42A1-88F8-FE64971EC42B}" srcOrd="2" destOrd="0" presId="urn:microsoft.com/office/officeart/2005/8/layout/vList4"/>
    <dgm:cxn modelId="{E4413C7F-FB04-4615-BC5C-E3A7E99B0674}" type="presParOf" srcId="{88A295F9-48A9-4FCE-A878-AAF89D584766}" destId="{8FE3792F-1F8B-4751-AF1E-F34204DCFBB7}" srcOrd="1" destOrd="0" presId="urn:microsoft.com/office/officeart/2005/8/layout/vList4"/>
    <dgm:cxn modelId="{95A5035C-54E6-4F8F-9A11-76461335E1EC}" type="presParOf" srcId="{88A295F9-48A9-4FCE-A878-AAF89D584766}" destId="{332E5CCA-EB09-4C1E-80D0-DC2AF9DD24FE}" srcOrd="2" destOrd="0" presId="urn:microsoft.com/office/officeart/2005/8/layout/vList4"/>
    <dgm:cxn modelId="{AD4F8BB8-2D8C-448D-95EF-5E738DA74B32}" type="presParOf" srcId="{332E5CCA-EB09-4C1E-80D0-DC2AF9DD24FE}" destId="{B44B68DF-DACC-432D-BB86-53FCC9573415}" srcOrd="0" destOrd="0" presId="urn:microsoft.com/office/officeart/2005/8/layout/vList4"/>
    <dgm:cxn modelId="{F3928CC6-B0CA-4348-B061-E0B41660230D}" type="presParOf" srcId="{332E5CCA-EB09-4C1E-80D0-DC2AF9DD24FE}" destId="{5E5C5479-3214-41D5-8319-CEE6A8E28745}" srcOrd="1" destOrd="0" presId="urn:microsoft.com/office/officeart/2005/8/layout/vList4"/>
    <dgm:cxn modelId="{F7856755-3C12-4F58-85BE-F131A0702CBA}" type="presParOf" srcId="{332E5CCA-EB09-4C1E-80D0-DC2AF9DD24FE}" destId="{766EA2FB-6B44-46F2-BB41-7425F8CC0402}" srcOrd="2" destOrd="0" presId="urn:microsoft.com/office/officeart/2005/8/layout/vList4"/>
    <dgm:cxn modelId="{B2BCBF0E-F6DB-45F7-A923-0853453972A6}" type="presParOf" srcId="{88A295F9-48A9-4FCE-A878-AAF89D584766}" destId="{E1F92CDF-9930-4DD4-8E63-BDBD4486F71A}" srcOrd="3" destOrd="0" presId="urn:microsoft.com/office/officeart/2005/8/layout/vList4"/>
    <dgm:cxn modelId="{C02253AA-6526-4ABD-8EEC-D7E06D82260F}" type="presParOf" srcId="{88A295F9-48A9-4FCE-A878-AAF89D584766}" destId="{7597B955-44A9-40DE-B352-86AAA69D7C28}" srcOrd="4" destOrd="0" presId="urn:microsoft.com/office/officeart/2005/8/layout/vList4"/>
    <dgm:cxn modelId="{BF44C27A-F039-4874-AA39-DE80C4B8324E}" type="presParOf" srcId="{7597B955-44A9-40DE-B352-86AAA69D7C28}" destId="{4D20A549-1BA8-49B6-B057-3B7D156F0AF0}" srcOrd="0" destOrd="0" presId="urn:microsoft.com/office/officeart/2005/8/layout/vList4"/>
    <dgm:cxn modelId="{8E49633F-783B-4CED-A655-074169E09234}" type="presParOf" srcId="{7597B955-44A9-40DE-B352-86AAA69D7C28}" destId="{DF3EE3C0-F54E-4838-94E8-6292CFF409F3}" srcOrd="1" destOrd="0" presId="urn:microsoft.com/office/officeart/2005/8/layout/vList4"/>
    <dgm:cxn modelId="{99DED999-06C5-4A79-B71F-86562B1D33F0}" type="presParOf" srcId="{7597B955-44A9-40DE-B352-86AAA69D7C28}" destId="{31960A0A-7393-4D0D-8133-6FE3EA6E8E75}" srcOrd="2" destOrd="0" presId="urn:microsoft.com/office/officeart/2005/8/layout/vList4"/>
    <dgm:cxn modelId="{76D2FC25-6654-40C9-8B15-0EFBBBF31FE9}" type="presParOf" srcId="{88A295F9-48A9-4FCE-A878-AAF89D584766}" destId="{A7D05832-928C-4F8E-A3F2-4F5C58F333CE}" srcOrd="5" destOrd="0" presId="urn:microsoft.com/office/officeart/2005/8/layout/vList4"/>
    <dgm:cxn modelId="{8169FCF6-E0EC-46C7-B9C4-A7EC5A73C78E}" type="presParOf" srcId="{88A295F9-48A9-4FCE-A878-AAF89D584766}" destId="{F2DC7A7B-D3E2-4C2C-B078-CDE5C5D87C83}" srcOrd="6" destOrd="0" presId="urn:microsoft.com/office/officeart/2005/8/layout/vList4"/>
    <dgm:cxn modelId="{D2BD6153-60C3-4C4E-8158-74B147E2BF69}" type="presParOf" srcId="{F2DC7A7B-D3E2-4C2C-B078-CDE5C5D87C83}" destId="{588AA306-F254-4CFD-B701-1CC466CD91AD}" srcOrd="0" destOrd="0" presId="urn:microsoft.com/office/officeart/2005/8/layout/vList4"/>
    <dgm:cxn modelId="{F3D96524-F7B9-4C1A-A5FD-52AB85E22366}" type="presParOf" srcId="{F2DC7A7B-D3E2-4C2C-B078-CDE5C5D87C83}" destId="{26463605-2EE7-4F2E-89EB-92E270034997}" srcOrd="1" destOrd="0" presId="urn:microsoft.com/office/officeart/2005/8/layout/vList4"/>
    <dgm:cxn modelId="{FF28BC26-4D16-4752-B0A6-D73879E79F2B}" type="presParOf" srcId="{F2DC7A7B-D3E2-4C2C-B078-CDE5C5D87C83}" destId="{58E8894E-9D51-4C7F-9896-9B8C84CF08FD}" srcOrd="2" destOrd="0" presId="urn:microsoft.com/office/officeart/2005/8/layout/vList4"/>
    <dgm:cxn modelId="{2BD2A195-D3EC-4865-B24A-2BB7AFF6C1EE}" type="presParOf" srcId="{88A295F9-48A9-4FCE-A878-AAF89D584766}" destId="{DBFAAC1A-180C-4115-B261-F3C6331F41A1}" srcOrd="7" destOrd="0" presId="urn:microsoft.com/office/officeart/2005/8/layout/vList4"/>
    <dgm:cxn modelId="{5AE02900-B7FB-4BB6-B2DF-7D4026825129}" type="presParOf" srcId="{88A295F9-48A9-4FCE-A878-AAF89D584766}" destId="{ACE7B670-C012-4723-A5B0-AC9494F92C85}" srcOrd="8" destOrd="0" presId="urn:microsoft.com/office/officeart/2005/8/layout/vList4"/>
    <dgm:cxn modelId="{1DAA7C7D-6D42-4D19-9308-43F6C39687EF}" type="presParOf" srcId="{ACE7B670-C012-4723-A5B0-AC9494F92C85}" destId="{2396266B-3174-4F28-9E38-0DB96AC991BA}" srcOrd="0" destOrd="0" presId="urn:microsoft.com/office/officeart/2005/8/layout/vList4"/>
    <dgm:cxn modelId="{B9A0C0BA-1E0A-425D-960A-0D880D377F97}" type="presParOf" srcId="{ACE7B670-C012-4723-A5B0-AC9494F92C85}" destId="{26A36B3C-9054-4ECB-BB07-903D0239D5B7}" srcOrd="1" destOrd="0" presId="urn:microsoft.com/office/officeart/2005/8/layout/vList4"/>
    <dgm:cxn modelId="{9321FE34-9926-44E9-9DA6-0B6213210BC0}" type="presParOf" srcId="{ACE7B670-C012-4723-A5B0-AC9494F92C85}" destId="{FBDAA196-A44E-42F9-AADF-3E0746A554E9}" srcOrd="2" destOrd="0" presId="urn:microsoft.com/office/officeart/2005/8/layout/vList4"/>
    <dgm:cxn modelId="{4B9852D6-8187-4D79-9BE5-13E2B2FD7761}" type="presParOf" srcId="{88A295F9-48A9-4FCE-A878-AAF89D584766}" destId="{BEB681F0-A754-4328-B0D1-95CB89C293B1}" srcOrd="9" destOrd="0" presId="urn:microsoft.com/office/officeart/2005/8/layout/vList4"/>
    <dgm:cxn modelId="{F85592C2-64AC-4CBD-9784-C12747D2EE7C}" type="presParOf" srcId="{88A295F9-48A9-4FCE-A878-AAF89D584766}" destId="{2B17C1F7-4C1B-4D45-8EF1-D09F69F274DB}" srcOrd="10" destOrd="0" presId="urn:microsoft.com/office/officeart/2005/8/layout/vList4"/>
    <dgm:cxn modelId="{79A522B1-8E19-44F5-88BB-A26DC6F1A78A}" type="presParOf" srcId="{2B17C1F7-4C1B-4D45-8EF1-D09F69F274DB}" destId="{133BEDFD-2B99-44B7-AE68-002976EA38BA}" srcOrd="0" destOrd="0" presId="urn:microsoft.com/office/officeart/2005/8/layout/vList4"/>
    <dgm:cxn modelId="{1B09C518-190C-4A18-BCB9-71FF6CAB27E9}" type="presParOf" srcId="{2B17C1F7-4C1B-4D45-8EF1-D09F69F274DB}" destId="{663CD967-0050-428D-A2BA-BF2C6E10B7CE}" srcOrd="1" destOrd="0" presId="urn:microsoft.com/office/officeart/2005/8/layout/vList4"/>
    <dgm:cxn modelId="{E56F4250-E659-4C85-9066-7B64DA61EFCD}" type="presParOf" srcId="{2B17C1F7-4C1B-4D45-8EF1-D09F69F274DB}" destId="{DCDE9CDF-9762-459E-9C5A-ABF7F2C76D78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D272A9-E224-43F5-8252-1135387236C0}">
      <dsp:nvSpPr>
        <dsp:cNvPr id="0" name=""/>
        <dsp:cNvSpPr/>
      </dsp:nvSpPr>
      <dsp:spPr>
        <a:xfrm>
          <a:off x="0" y="0"/>
          <a:ext cx="8229600" cy="8375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err="1" smtClean="0"/>
            <a:t>Bersifat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orisinil</a:t>
          </a:r>
          <a:endParaRPr lang="en-US" sz="2500" kern="1200" dirty="0"/>
        </a:p>
      </dsp:txBody>
      <dsp:txXfrm>
        <a:off x="1729676" y="0"/>
        <a:ext cx="6499923" cy="837568"/>
      </dsp:txXfrm>
    </dsp:sp>
    <dsp:sp modelId="{B94C37B0-4DAB-4E66-BE61-B81FD3671CB9}">
      <dsp:nvSpPr>
        <dsp:cNvPr id="0" name=""/>
        <dsp:cNvSpPr/>
      </dsp:nvSpPr>
      <dsp:spPr>
        <a:xfrm>
          <a:off x="83756" y="83756"/>
          <a:ext cx="1645920" cy="670054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4B68DF-DACC-432D-BB86-53FCC9573415}">
      <dsp:nvSpPr>
        <dsp:cNvPr id="0" name=""/>
        <dsp:cNvSpPr/>
      </dsp:nvSpPr>
      <dsp:spPr>
        <a:xfrm>
          <a:off x="0" y="921325"/>
          <a:ext cx="8229600" cy="8375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err="1" smtClean="0"/>
            <a:t>Berguna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bagi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ilmu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pengetahuan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dan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masyarakat</a:t>
          </a:r>
          <a:endParaRPr lang="en-US" sz="2500" kern="1200" dirty="0"/>
        </a:p>
      </dsp:txBody>
      <dsp:txXfrm>
        <a:off x="1729676" y="921325"/>
        <a:ext cx="6499923" cy="837568"/>
      </dsp:txXfrm>
    </dsp:sp>
    <dsp:sp modelId="{5E5C5479-3214-41D5-8319-CEE6A8E28745}">
      <dsp:nvSpPr>
        <dsp:cNvPr id="0" name=""/>
        <dsp:cNvSpPr/>
      </dsp:nvSpPr>
      <dsp:spPr>
        <a:xfrm>
          <a:off x="83756" y="1005082"/>
          <a:ext cx="1645920" cy="670054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20A549-1BA8-49B6-B057-3B7D156F0AF0}">
      <dsp:nvSpPr>
        <dsp:cNvPr id="0" name=""/>
        <dsp:cNvSpPr/>
      </dsp:nvSpPr>
      <dsp:spPr>
        <a:xfrm>
          <a:off x="0" y="1842650"/>
          <a:ext cx="8229600" cy="8375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500" kern="1200" dirty="0" err="1" smtClean="0"/>
            <a:t>Dapat</a:t>
          </a:r>
          <a:r>
            <a:rPr lang="es-ES" sz="2500" kern="1200" dirty="0" smtClean="0"/>
            <a:t> </a:t>
          </a:r>
          <a:r>
            <a:rPr lang="es-ES" sz="2500" kern="1200" dirty="0" err="1" smtClean="0"/>
            <a:t>diperoleh</a:t>
          </a:r>
          <a:r>
            <a:rPr lang="es-ES" sz="2500" kern="1200" dirty="0" smtClean="0"/>
            <a:t> </a:t>
          </a:r>
          <a:r>
            <a:rPr lang="es-ES" sz="2500" kern="1200" dirty="0" err="1" smtClean="0"/>
            <a:t>dengan</a:t>
          </a:r>
          <a:r>
            <a:rPr lang="es-ES" sz="2500" kern="1200" dirty="0" smtClean="0"/>
            <a:t> cara-cara </a:t>
          </a:r>
          <a:r>
            <a:rPr lang="es-ES" sz="2500" kern="1200" dirty="0" err="1" smtClean="0"/>
            <a:t>ilmiah</a:t>
          </a:r>
          <a:endParaRPr lang="en-US" sz="2500" kern="1200" dirty="0"/>
        </a:p>
      </dsp:txBody>
      <dsp:txXfrm>
        <a:off x="1729676" y="1842650"/>
        <a:ext cx="6499923" cy="837568"/>
      </dsp:txXfrm>
    </dsp:sp>
    <dsp:sp modelId="{DF3EE3C0-F54E-4838-94E8-6292CFF409F3}">
      <dsp:nvSpPr>
        <dsp:cNvPr id="0" name=""/>
        <dsp:cNvSpPr/>
      </dsp:nvSpPr>
      <dsp:spPr>
        <a:xfrm>
          <a:off x="83756" y="1926407"/>
          <a:ext cx="1645920" cy="670054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8AA306-F254-4CFD-B701-1CC466CD91AD}">
      <dsp:nvSpPr>
        <dsp:cNvPr id="0" name=""/>
        <dsp:cNvSpPr/>
      </dsp:nvSpPr>
      <dsp:spPr>
        <a:xfrm>
          <a:off x="0" y="2763975"/>
          <a:ext cx="8229600" cy="8375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err="1" smtClean="0"/>
            <a:t>Jelas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dan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padat</a:t>
          </a:r>
          <a:endParaRPr lang="en-US" sz="2500" kern="1200" dirty="0"/>
        </a:p>
      </dsp:txBody>
      <dsp:txXfrm>
        <a:off x="1729676" y="2763975"/>
        <a:ext cx="6499923" cy="837568"/>
      </dsp:txXfrm>
    </dsp:sp>
    <dsp:sp modelId="{26463605-2EE7-4F2E-89EB-92E270034997}">
      <dsp:nvSpPr>
        <dsp:cNvPr id="0" name=""/>
        <dsp:cNvSpPr/>
      </dsp:nvSpPr>
      <dsp:spPr>
        <a:xfrm>
          <a:off x="83756" y="2847732"/>
          <a:ext cx="1645920" cy="670054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96266B-3174-4F28-9E38-0DB96AC991BA}">
      <dsp:nvSpPr>
        <dsp:cNvPr id="0" name=""/>
        <dsp:cNvSpPr/>
      </dsp:nvSpPr>
      <dsp:spPr>
        <a:xfrm>
          <a:off x="0" y="3685300"/>
          <a:ext cx="8229600" cy="8375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2500" kern="1200" smtClean="0"/>
            <a:t>Dirumuskan dalam bentuk kalimat tanya</a:t>
          </a:r>
          <a:endParaRPr lang="en-US" sz="2500" kern="1200"/>
        </a:p>
      </dsp:txBody>
      <dsp:txXfrm>
        <a:off x="1729676" y="3685300"/>
        <a:ext cx="6499923" cy="837568"/>
      </dsp:txXfrm>
    </dsp:sp>
    <dsp:sp modelId="{26A36B3C-9054-4ECB-BB07-903D0239D5B7}">
      <dsp:nvSpPr>
        <dsp:cNvPr id="0" name=""/>
        <dsp:cNvSpPr/>
      </dsp:nvSpPr>
      <dsp:spPr>
        <a:xfrm>
          <a:off x="83756" y="3769057"/>
          <a:ext cx="1645920" cy="670054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D272A9-E224-43F5-8252-1135387236C0}">
      <dsp:nvSpPr>
        <dsp:cNvPr id="0" name=""/>
        <dsp:cNvSpPr/>
      </dsp:nvSpPr>
      <dsp:spPr>
        <a:xfrm>
          <a:off x="0" y="0"/>
          <a:ext cx="8229600" cy="6961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Bersifat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etis</a:t>
          </a:r>
          <a:endParaRPr lang="en-US" sz="1900" kern="1200" dirty="0"/>
        </a:p>
      </dsp:txBody>
      <dsp:txXfrm>
        <a:off x="1715533" y="0"/>
        <a:ext cx="6514066" cy="696132"/>
      </dsp:txXfrm>
    </dsp:sp>
    <dsp:sp modelId="{B94C37B0-4DAB-4E66-BE61-B81FD3671CB9}">
      <dsp:nvSpPr>
        <dsp:cNvPr id="0" name=""/>
        <dsp:cNvSpPr/>
      </dsp:nvSpPr>
      <dsp:spPr>
        <a:xfrm>
          <a:off x="69613" y="69613"/>
          <a:ext cx="1645920" cy="556905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4B68DF-DACC-432D-BB86-53FCC9573415}">
      <dsp:nvSpPr>
        <dsp:cNvPr id="0" name=""/>
        <dsp:cNvSpPr/>
      </dsp:nvSpPr>
      <dsp:spPr>
        <a:xfrm>
          <a:off x="0" y="765745"/>
          <a:ext cx="8229600" cy="6961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Masalah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biasanya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dirumuskan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dalam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bentuk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pertanyaan</a:t>
          </a:r>
          <a:endParaRPr lang="en-US" sz="1900" kern="1200" dirty="0"/>
        </a:p>
      </dsp:txBody>
      <dsp:txXfrm>
        <a:off x="1715533" y="765745"/>
        <a:ext cx="6514066" cy="696132"/>
      </dsp:txXfrm>
    </dsp:sp>
    <dsp:sp modelId="{5E5C5479-3214-41D5-8319-CEE6A8E28745}">
      <dsp:nvSpPr>
        <dsp:cNvPr id="0" name=""/>
        <dsp:cNvSpPr/>
      </dsp:nvSpPr>
      <dsp:spPr>
        <a:xfrm>
          <a:off x="69613" y="835358"/>
          <a:ext cx="1645920" cy="556905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20A549-1BA8-49B6-B057-3B7D156F0AF0}">
      <dsp:nvSpPr>
        <dsp:cNvPr id="0" name=""/>
        <dsp:cNvSpPr/>
      </dsp:nvSpPr>
      <dsp:spPr>
        <a:xfrm>
          <a:off x="0" y="1531490"/>
          <a:ext cx="8229600" cy="6961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Rumusan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masalah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harus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jelas</a:t>
          </a:r>
          <a:r>
            <a:rPr lang="en-US" sz="1900" kern="1200" dirty="0" smtClean="0"/>
            <a:t>, </a:t>
          </a:r>
          <a:r>
            <a:rPr lang="en-US" sz="1900" kern="1200" dirty="0" err="1" smtClean="0"/>
            <a:t>padat</a:t>
          </a:r>
          <a:r>
            <a:rPr lang="en-US" sz="1900" kern="1200" dirty="0" smtClean="0"/>
            <a:t>, </a:t>
          </a:r>
          <a:r>
            <a:rPr lang="en-US" sz="1900" kern="1200" dirty="0" err="1" smtClean="0"/>
            <a:t>dan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dapat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dipahami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oleh</a:t>
          </a:r>
          <a:r>
            <a:rPr lang="en-US" sz="1900" kern="1200" dirty="0" smtClean="0"/>
            <a:t> orang lain</a:t>
          </a:r>
          <a:endParaRPr lang="en-US" sz="1900" kern="1200" dirty="0"/>
        </a:p>
      </dsp:txBody>
      <dsp:txXfrm>
        <a:off x="1715533" y="1531490"/>
        <a:ext cx="6514066" cy="696132"/>
      </dsp:txXfrm>
    </dsp:sp>
    <dsp:sp modelId="{DF3EE3C0-F54E-4838-94E8-6292CFF409F3}">
      <dsp:nvSpPr>
        <dsp:cNvPr id="0" name=""/>
        <dsp:cNvSpPr/>
      </dsp:nvSpPr>
      <dsp:spPr>
        <a:xfrm>
          <a:off x="69613" y="1601103"/>
          <a:ext cx="1645920" cy="556905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8AA306-F254-4CFD-B701-1CC466CD91AD}">
      <dsp:nvSpPr>
        <dsp:cNvPr id="0" name=""/>
        <dsp:cNvSpPr/>
      </dsp:nvSpPr>
      <dsp:spPr>
        <a:xfrm>
          <a:off x="0" y="2297235"/>
          <a:ext cx="8229600" cy="6961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Rumusan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masalah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harus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mengandung</a:t>
          </a:r>
          <a:r>
            <a:rPr lang="en-US" sz="1900" kern="1200" dirty="0" smtClean="0"/>
            <a:t> unsure data yang </a:t>
          </a:r>
          <a:r>
            <a:rPr lang="en-US" sz="1900" kern="1200" dirty="0" err="1" smtClean="0"/>
            <a:t>mendukung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pemecahan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masalah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penelitian</a:t>
          </a:r>
          <a:endParaRPr lang="en-US" sz="1900" kern="1200" dirty="0"/>
        </a:p>
      </dsp:txBody>
      <dsp:txXfrm>
        <a:off x="1715533" y="2297235"/>
        <a:ext cx="6514066" cy="696132"/>
      </dsp:txXfrm>
    </dsp:sp>
    <dsp:sp modelId="{26463605-2EE7-4F2E-89EB-92E270034997}">
      <dsp:nvSpPr>
        <dsp:cNvPr id="0" name=""/>
        <dsp:cNvSpPr/>
      </dsp:nvSpPr>
      <dsp:spPr>
        <a:xfrm>
          <a:off x="69613" y="2366848"/>
          <a:ext cx="1645920" cy="556905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96266B-3174-4F28-9E38-0DB96AC991BA}">
      <dsp:nvSpPr>
        <dsp:cNvPr id="0" name=""/>
        <dsp:cNvSpPr/>
      </dsp:nvSpPr>
      <dsp:spPr>
        <a:xfrm>
          <a:off x="0" y="3062980"/>
          <a:ext cx="8229600" cy="6961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Rumusan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masalah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harus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merupakan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dasar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dalam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membuat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kesimpulan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sementara</a:t>
          </a:r>
          <a:r>
            <a:rPr lang="en-US" sz="1900" kern="1200" dirty="0" smtClean="0"/>
            <a:t> </a:t>
          </a:r>
          <a:endParaRPr lang="en-US" sz="1900" kern="1200" dirty="0"/>
        </a:p>
      </dsp:txBody>
      <dsp:txXfrm>
        <a:off x="1715533" y="3062980"/>
        <a:ext cx="6514066" cy="696132"/>
      </dsp:txXfrm>
    </dsp:sp>
    <dsp:sp modelId="{26A36B3C-9054-4ECB-BB07-903D0239D5B7}">
      <dsp:nvSpPr>
        <dsp:cNvPr id="0" name=""/>
        <dsp:cNvSpPr/>
      </dsp:nvSpPr>
      <dsp:spPr>
        <a:xfrm>
          <a:off x="69613" y="3132594"/>
          <a:ext cx="1645920" cy="556905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3BEDFD-2B99-44B7-AE68-002976EA38BA}">
      <dsp:nvSpPr>
        <dsp:cNvPr id="0" name=""/>
        <dsp:cNvSpPr/>
      </dsp:nvSpPr>
      <dsp:spPr>
        <a:xfrm>
          <a:off x="0" y="3828726"/>
          <a:ext cx="8229600" cy="6961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Masalah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harus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menjadi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dasar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bagi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judul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penelitian</a:t>
          </a:r>
          <a:endParaRPr lang="en-US" sz="1900" kern="1200" dirty="0"/>
        </a:p>
      </dsp:txBody>
      <dsp:txXfrm>
        <a:off x="1715533" y="3828726"/>
        <a:ext cx="6514066" cy="696132"/>
      </dsp:txXfrm>
    </dsp:sp>
    <dsp:sp modelId="{663CD967-0050-428D-A2BA-BF2C6E10B7CE}">
      <dsp:nvSpPr>
        <dsp:cNvPr id="0" name=""/>
        <dsp:cNvSpPr/>
      </dsp:nvSpPr>
      <dsp:spPr>
        <a:xfrm>
          <a:off x="69613" y="3898339"/>
          <a:ext cx="1645920" cy="556905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E74E-3D31-8E47-9D13-87739E8B9CE3}" type="datetimeFigureOut">
              <a:t>10/17/17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65D9E-E432-7B40-AF5F-A69826E64C0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082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E74E-3D31-8E47-9D13-87739E8B9CE3}" type="datetimeFigureOut">
              <a:t>10/17/17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65D9E-E432-7B40-AF5F-A69826E64C0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66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E74E-3D31-8E47-9D13-87739E8B9CE3}" type="datetimeFigureOut">
              <a:t>10/17/17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65D9E-E432-7B40-AF5F-A69826E64C0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521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E74E-3D31-8E47-9D13-87739E8B9CE3}" type="datetimeFigureOut">
              <a:t>10/17/17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65D9E-E432-7B40-AF5F-A69826E64C0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520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E74E-3D31-8E47-9D13-87739E8B9CE3}" type="datetimeFigureOut">
              <a:t>10/17/17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65D9E-E432-7B40-AF5F-A69826E64C0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14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E74E-3D31-8E47-9D13-87739E8B9CE3}" type="datetimeFigureOut">
              <a:t>10/17/17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65D9E-E432-7B40-AF5F-A69826E64C0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685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E74E-3D31-8E47-9D13-87739E8B9CE3}" type="datetimeFigureOut">
              <a:t>10/17/17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65D9E-E432-7B40-AF5F-A69826E64C0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12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E74E-3D31-8E47-9D13-87739E8B9CE3}" type="datetimeFigureOut">
              <a:t>10/17/17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65D9E-E432-7B40-AF5F-A69826E64C0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797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E74E-3D31-8E47-9D13-87739E8B9CE3}" type="datetimeFigureOut">
              <a:t>10/17/17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65D9E-E432-7B40-AF5F-A69826E64C0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312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E74E-3D31-8E47-9D13-87739E8B9CE3}" type="datetimeFigureOut">
              <a:t>10/17/17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65D9E-E432-7B40-AF5F-A69826E64C0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850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7E74E-3D31-8E47-9D13-87739E8B9CE3}" type="datetimeFigureOut">
              <a:t>10/17/17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65D9E-E432-7B40-AF5F-A69826E64C0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533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7E74E-3D31-8E47-9D13-87739E8B9CE3}" type="datetimeFigureOut">
              <a:t>10/17/17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65D9E-E432-7B40-AF5F-A69826E64C0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649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2.xml"/><Relationship Id="rId7" Type="http://schemas.openxmlformats.org/officeDocument/2006/relationships/image" Target="../media/image1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EPISTEMOLOGI</a:t>
            </a:r>
            <a:br>
              <a:rPr lang="en-US"/>
            </a:br>
            <a:r>
              <a:rPr lang="en-US"/>
              <a:t>Merumuskan Masalah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-1" y="5860806"/>
            <a:ext cx="9144001" cy="997195"/>
            <a:chOff x="-1" y="5860806"/>
            <a:chExt cx="9144001" cy="997195"/>
          </a:xfrm>
          <a:solidFill>
            <a:schemeClr val="accent5">
              <a:lumMod val="50000"/>
            </a:schemeClr>
          </a:solidFill>
        </p:grpSpPr>
        <p:sp>
          <p:nvSpPr>
            <p:cNvPr id="5" name="Rectangle 4"/>
            <p:cNvSpPr/>
            <p:nvPr/>
          </p:nvSpPr>
          <p:spPr>
            <a:xfrm>
              <a:off x="3" y="5860806"/>
              <a:ext cx="9143997" cy="997194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/>
                <a:t>Catatan</a:t>
              </a:r>
              <a:r>
                <a:rPr lang="en-US" dirty="0"/>
                <a:t> </a:t>
              </a:r>
              <a:r>
                <a:rPr lang="en-US" dirty="0" err="1"/>
                <a:t>Kuliah</a:t>
              </a:r>
              <a:r>
                <a:rPr lang="en-US" dirty="0"/>
                <a:t> – MK </a:t>
              </a:r>
              <a:r>
                <a:rPr lang="en-US" dirty="0" err="1"/>
                <a:t>Filsafat</a:t>
              </a:r>
              <a:r>
                <a:rPr lang="en-US" dirty="0"/>
                <a:t> </a:t>
              </a:r>
              <a:r>
                <a:rPr lang="en-US" dirty="0" err="1"/>
                <a:t>Sains</a:t>
              </a:r>
              <a:r>
                <a:rPr lang="en-US" dirty="0"/>
                <a:t> </a:t>
              </a:r>
              <a:r>
                <a:rPr lang="en-US" dirty="0" err="1"/>
                <a:t>Gasal</a:t>
              </a:r>
              <a:r>
                <a:rPr lang="en-US" dirty="0"/>
                <a:t> </a:t>
              </a:r>
              <a:r>
                <a:rPr lang="en-US" dirty="0" smtClean="0"/>
                <a:t>2018-2019</a:t>
              </a:r>
              <a:endParaRPr lang="en-US" dirty="0"/>
            </a:p>
          </p:txBody>
        </p:sp>
        <p:pic>
          <p:nvPicPr>
            <p:cNvPr id="6" name="Picture 5" descr="foto_PGRI.jpg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124650" y="5985456"/>
              <a:ext cx="997194" cy="747895"/>
            </a:xfrm>
            <a:prstGeom prst="ellipse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251661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Cara Memperoleh Pengetahuan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Non-Ilmiah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2237491"/>
          </a:xfrm>
        </p:spPr>
        <p:txBody>
          <a:bodyPr/>
          <a:lstStyle/>
          <a:p>
            <a:r>
              <a:rPr lang="en-US"/>
              <a:t>Akal sehat</a:t>
            </a:r>
          </a:p>
          <a:p>
            <a:r>
              <a:rPr lang="en-US"/>
              <a:t>Prasangka</a:t>
            </a:r>
          </a:p>
          <a:p>
            <a:r>
              <a:rPr lang="en-US"/>
              <a:t>Intuisi</a:t>
            </a:r>
          </a:p>
          <a:p>
            <a:r>
              <a:rPr lang="en-US"/>
              <a:t>Coba-coba</a:t>
            </a:r>
          </a:p>
          <a:p>
            <a:r>
              <a:rPr lang="en-US"/>
              <a:t>Otoritas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3"/>
          </p:nvPr>
        </p:nvSpPr>
        <p:spPr>
          <a:xfrm>
            <a:off x="4322105" y="1535113"/>
            <a:ext cx="1511971" cy="639762"/>
          </a:xfrm>
        </p:spPr>
        <p:txBody>
          <a:bodyPr/>
          <a:lstStyle/>
          <a:p>
            <a:r>
              <a:rPr lang="en-US"/>
              <a:t>Ilmiah</a:t>
            </a:r>
          </a:p>
        </p:txBody>
      </p:sp>
      <p:sp>
        <p:nvSpPr>
          <p:cNvPr id="13" name="Down Arrow 12"/>
          <p:cNvSpPr/>
          <p:nvPr/>
        </p:nvSpPr>
        <p:spPr>
          <a:xfrm>
            <a:off x="1184038" y="4412366"/>
            <a:ext cx="645838" cy="451998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457200" y="5015030"/>
            <a:ext cx="3202553" cy="369332"/>
          </a:xfrm>
          <a:prstGeom prst="rect">
            <a:avLst/>
          </a:prstGeom>
          <a:noFill/>
          <a:ln>
            <a:solidFill>
              <a:srgbClr val="4F81BD"/>
            </a:solidFill>
          </a:ln>
        </p:spPr>
        <p:txBody>
          <a:bodyPr wrap="square" rtlCol="0">
            <a:spAutoFit/>
          </a:bodyPr>
          <a:lstStyle/>
          <a:p>
            <a:r>
              <a:rPr lang="en-US"/>
              <a:t>Pengetahuan bukan sains</a:t>
            </a:r>
          </a:p>
        </p:txBody>
      </p:sp>
      <p:sp>
        <p:nvSpPr>
          <p:cNvPr id="15" name="Down Arrow 14"/>
          <p:cNvSpPr/>
          <p:nvPr/>
        </p:nvSpPr>
        <p:spPr>
          <a:xfrm>
            <a:off x="4650038" y="2174875"/>
            <a:ext cx="452087" cy="515592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Hexagon 15"/>
          <p:cNvSpPr/>
          <p:nvPr/>
        </p:nvSpPr>
        <p:spPr>
          <a:xfrm>
            <a:off x="3767392" y="2905704"/>
            <a:ext cx="2325019" cy="1205329"/>
          </a:xfrm>
          <a:prstGeom prst="hex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Metode Ilmiah</a:t>
            </a:r>
          </a:p>
        </p:txBody>
      </p:sp>
      <p:sp>
        <p:nvSpPr>
          <p:cNvPr id="17" name="Down Arrow 16"/>
          <p:cNvSpPr/>
          <p:nvPr/>
        </p:nvSpPr>
        <p:spPr>
          <a:xfrm>
            <a:off x="4565638" y="4457146"/>
            <a:ext cx="645838" cy="451998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4023771" y="5036554"/>
            <a:ext cx="1767249" cy="369332"/>
          </a:xfrm>
          <a:prstGeom prst="rect">
            <a:avLst/>
          </a:prstGeom>
          <a:noFill/>
          <a:ln>
            <a:solidFill>
              <a:srgbClr val="4F81BD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/>
              <a:t>sains</a:t>
            </a:r>
          </a:p>
        </p:txBody>
      </p:sp>
      <p:sp>
        <p:nvSpPr>
          <p:cNvPr id="19" name="Left Brace 18"/>
          <p:cNvSpPr/>
          <p:nvPr/>
        </p:nvSpPr>
        <p:spPr>
          <a:xfrm>
            <a:off x="6200051" y="1894089"/>
            <a:ext cx="602784" cy="3293131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6802835" y="1592755"/>
            <a:ext cx="2045156" cy="646331"/>
          </a:xfrm>
          <a:prstGeom prst="rect">
            <a:avLst/>
          </a:prstGeom>
          <a:noFill/>
          <a:ln>
            <a:solidFill>
              <a:srgbClr val="4F81BD"/>
            </a:solidFill>
          </a:ln>
        </p:spPr>
        <p:txBody>
          <a:bodyPr wrap="square" rtlCol="0">
            <a:spAutoFit/>
          </a:bodyPr>
          <a:lstStyle/>
          <a:p>
            <a:r>
              <a:rPr lang="en-US"/>
              <a:t>Merumuskan Masalah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26067" y="2390875"/>
            <a:ext cx="2045156" cy="646331"/>
          </a:xfrm>
          <a:prstGeom prst="rect">
            <a:avLst/>
          </a:prstGeom>
          <a:noFill/>
          <a:ln>
            <a:solidFill>
              <a:srgbClr val="4F81BD"/>
            </a:solidFill>
          </a:ln>
        </p:spPr>
        <p:txBody>
          <a:bodyPr wrap="square" rtlCol="0">
            <a:spAutoFit/>
          </a:bodyPr>
          <a:lstStyle/>
          <a:p>
            <a:r>
              <a:rPr lang="en-US"/>
              <a:t>Merumuskan Hipotesis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26067" y="3294864"/>
            <a:ext cx="2045156" cy="646331"/>
          </a:xfrm>
          <a:prstGeom prst="rect">
            <a:avLst/>
          </a:prstGeom>
          <a:noFill/>
          <a:ln>
            <a:solidFill>
              <a:srgbClr val="4F81BD"/>
            </a:solidFill>
          </a:ln>
        </p:spPr>
        <p:txBody>
          <a:bodyPr wrap="square" rtlCol="0">
            <a:spAutoFit/>
          </a:bodyPr>
          <a:lstStyle/>
          <a:p>
            <a:r>
              <a:rPr lang="en-US"/>
              <a:t>Mengumpulkan Data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26067" y="4134289"/>
            <a:ext cx="2045156" cy="369332"/>
          </a:xfrm>
          <a:prstGeom prst="rect">
            <a:avLst/>
          </a:prstGeom>
          <a:noFill/>
          <a:ln>
            <a:solidFill>
              <a:srgbClr val="4F81BD"/>
            </a:solidFill>
          </a:ln>
        </p:spPr>
        <p:txBody>
          <a:bodyPr wrap="square" rtlCol="0">
            <a:spAutoFit/>
          </a:bodyPr>
          <a:lstStyle/>
          <a:p>
            <a:r>
              <a:rPr lang="en-US"/>
              <a:t>Menguji Hipotesis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26067" y="4909144"/>
            <a:ext cx="2045156" cy="646331"/>
          </a:xfrm>
          <a:prstGeom prst="rect">
            <a:avLst/>
          </a:prstGeom>
          <a:noFill/>
          <a:ln>
            <a:solidFill>
              <a:srgbClr val="4F81BD"/>
            </a:solidFill>
          </a:ln>
        </p:spPr>
        <p:txBody>
          <a:bodyPr wrap="square" rtlCol="0">
            <a:spAutoFit/>
          </a:bodyPr>
          <a:lstStyle/>
          <a:p>
            <a:r>
              <a:rPr lang="en-US"/>
              <a:t>Menarik Kesimpulan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-1" y="5860806"/>
            <a:ext cx="9144001" cy="997195"/>
            <a:chOff x="-1" y="5860806"/>
            <a:chExt cx="9144001" cy="997195"/>
          </a:xfrm>
          <a:solidFill>
            <a:schemeClr val="accent5">
              <a:lumMod val="50000"/>
            </a:schemeClr>
          </a:solidFill>
        </p:grpSpPr>
        <p:sp>
          <p:nvSpPr>
            <p:cNvPr id="26" name="Rectangle 25"/>
            <p:cNvSpPr/>
            <p:nvPr/>
          </p:nvSpPr>
          <p:spPr>
            <a:xfrm>
              <a:off x="3" y="5860806"/>
              <a:ext cx="9143997" cy="997194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/>
                <a:t>Catatan</a:t>
              </a:r>
              <a:r>
                <a:rPr lang="en-US" dirty="0"/>
                <a:t> </a:t>
              </a:r>
              <a:r>
                <a:rPr lang="en-US" dirty="0" err="1"/>
                <a:t>Kuliah</a:t>
              </a:r>
              <a:r>
                <a:rPr lang="en-US" dirty="0"/>
                <a:t> – MK </a:t>
              </a:r>
              <a:r>
                <a:rPr lang="en-US" dirty="0" err="1"/>
                <a:t>Filsafat</a:t>
              </a:r>
              <a:r>
                <a:rPr lang="en-US" dirty="0"/>
                <a:t> </a:t>
              </a:r>
              <a:r>
                <a:rPr lang="en-US" dirty="0" err="1"/>
                <a:t>Sains</a:t>
              </a:r>
              <a:r>
                <a:rPr lang="en-US" dirty="0"/>
                <a:t> </a:t>
              </a:r>
              <a:r>
                <a:rPr lang="en-US" dirty="0" err="1"/>
                <a:t>Gasal</a:t>
              </a:r>
              <a:r>
                <a:rPr lang="en-US" dirty="0"/>
                <a:t> </a:t>
              </a:r>
              <a:r>
                <a:rPr lang="en-US" dirty="0" smtClean="0"/>
                <a:t>2018-2019</a:t>
              </a:r>
              <a:endParaRPr lang="en-US" dirty="0"/>
            </a:p>
          </p:txBody>
        </p:sp>
        <p:pic>
          <p:nvPicPr>
            <p:cNvPr id="27" name="Picture 26" descr="foto_PGRI.jpg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124650" y="5985456"/>
              <a:ext cx="997194" cy="747895"/>
            </a:xfrm>
            <a:prstGeom prst="ellipse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1987223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Pengamatan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Dengan peralatan yang ada </a:t>
            </a:r>
            <a:r>
              <a:rPr lang="en-US">
                <a:sym typeface="Wingdings"/>
              </a:rPr>
              <a:t> temukan pengetahuan  ilmu ?</a:t>
            </a:r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-1" y="5860806"/>
            <a:ext cx="9144001" cy="997195"/>
            <a:chOff x="-1" y="5860806"/>
            <a:chExt cx="9144001" cy="997195"/>
          </a:xfrm>
          <a:solidFill>
            <a:schemeClr val="accent5">
              <a:lumMod val="50000"/>
            </a:schemeClr>
          </a:solidFill>
        </p:grpSpPr>
        <p:sp>
          <p:nvSpPr>
            <p:cNvPr id="8" name="Rectangle 7"/>
            <p:cNvSpPr/>
            <p:nvPr/>
          </p:nvSpPr>
          <p:spPr>
            <a:xfrm>
              <a:off x="3" y="5860806"/>
              <a:ext cx="9143997" cy="997194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/>
                <a:t>Catatan</a:t>
              </a:r>
              <a:r>
                <a:rPr lang="en-US" dirty="0"/>
                <a:t> </a:t>
              </a:r>
              <a:r>
                <a:rPr lang="en-US" dirty="0" err="1"/>
                <a:t>Kuliah</a:t>
              </a:r>
              <a:r>
                <a:rPr lang="en-US" dirty="0"/>
                <a:t> – MK </a:t>
              </a:r>
              <a:r>
                <a:rPr lang="en-US" dirty="0" err="1"/>
                <a:t>Filsafat</a:t>
              </a:r>
              <a:r>
                <a:rPr lang="en-US" dirty="0"/>
                <a:t> </a:t>
              </a:r>
              <a:r>
                <a:rPr lang="en-US" dirty="0" err="1"/>
                <a:t>Sains</a:t>
              </a:r>
              <a:r>
                <a:rPr lang="en-US" dirty="0"/>
                <a:t> </a:t>
              </a:r>
              <a:r>
                <a:rPr lang="en-US" dirty="0" err="1"/>
                <a:t>Gasal</a:t>
              </a:r>
              <a:r>
                <a:rPr lang="en-US" dirty="0"/>
                <a:t> </a:t>
              </a:r>
              <a:r>
                <a:rPr lang="en-US" dirty="0" smtClean="0"/>
                <a:t>2018-2019</a:t>
              </a:r>
              <a:endParaRPr lang="en-US" dirty="0"/>
            </a:p>
          </p:txBody>
        </p:sp>
        <p:pic>
          <p:nvPicPr>
            <p:cNvPr id="9" name="Picture 8" descr="foto_PGRI.jpg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124650" y="5985456"/>
              <a:ext cx="997194" cy="747895"/>
            </a:xfrm>
            <a:prstGeom prst="ellipse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58674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Masalah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Harapan &gt;&lt; Kenyataan</a:t>
            </a:r>
          </a:p>
          <a:p>
            <a:pPr marL="0" indent="0">
              <a:buNone/>
            </a:pPr>
            <a:r>
              <a:rPr lang="en-US"/>
              <a:t>………………………………………………………………………..</a:t>
            </a:r>
          </a:p>
          <a:p>
            <a:pPr marL="0" indent="0">
              <a:buNone/>
            </a:pPr>
            <a:r>
              <a:rPr lang="en-US"/>
              <a:t>………………………………………………………………………..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-1" y="5860806"/>
            <a:ext cx="9144001" cy="997195"/>
            <a:chOff x="-1" y="5860806"/>
            <a:chExt cx="9144001" cy="997195"/>
          </a:xfrm>
          <a:solidFill>
            <a:schemeClr val="accent5">
              <a:lumMod val="50000"/>
            </a:schemeClr>
          </a:solidFill>
        </p:grpSpPr>
        <p:sp>
          <p:nvSpPr>
            <p:cNvPr id="8" name="Rectangle 7"/>
            <p:cNvSpPr/>
            <p:nvPr/>
          </p:nvSpPr>
          <p:spPr>
            <a:xfrm>
              <a:off x="3" y="5860806"/>
              <a:ext cx="9143997" cy="997194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/>
                <a:t>Catatan</a:t>
              </a:r>
              <a:r>
                <a:rPr lang="en-US" dirty="0"/>
                <a:t> </a:t>
              </a:r>
              <a:r>
                <a:rPr lang="en-US" dirty="0" err="1"/>
                <a:t>Kuliah</a:t>
              </a:r>
              <a:r>
                <a:rPr lang="en-US" dirty="0"/>
                <a:t> – MK </a:t>
              </a:r>
              <a:r>
                <a:rPr lang="en-US" dirty="0" err="1"/>
                <a:t>Filsafat</a:t>
              </a:r>
              <a:r>
                <a:rPr lang="en-US" dirty="0"/>
                <a:t> </a:t>
              </a:r>
              <a:r>
                <a:rPr lang="en-US" dirty="0" err="1"/>
                <a:t>Sains</a:t>
              </a:r>
              <a:r>
                <a:rPr lang="en-US" dirty="0"/>
                <a:t> </a:t>
              </a:r>
              <a:r>
                <a:rPr lang="en-US" dirty="0" err="1"/>
                <a:t>Gasal</a:t>
              </a:r>
              <a:r>
                <a:rPr lang="en-US" dirty="0"/>
                <a:t> </a:t>
              </a:r>
              <a:r>
                <a:rPr lang="en-US" dirty="0" smtClean="0"/>
                <a:t>2018-2019</a:t>
              </a:r>
              <a:endParaRPr lang="en-US" dirty="0"/>
            </a:p>
          </p:txBody>
        </p:sp>
        <p:pic>
          <p:nvPicPr>
            <p:cNvPr id="9" name="Picture 8" descr="foto_PGRI.jpg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124650" y="5985456"/>
              <a:ext cx="997194" cy="747895"/>
            </a:xfrm>
            <a:prstGeom prst="ellipse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138769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Universal / Dapat dibuktikan</a:t>
            </a:r>
          </a:p>
          <a:p>
            <a:r>
              <a:rPr lang="en-US"/>
              <a:t>Objektif</a:t>
            </a:r>
          </a:p>
          <a:p>
            <a:r>
              <a:rPr lang="en-US"/>
              <a:t>Sistematis </a:t>
            </a:r>
          </a:p>
          <a:p>
            <a:r>
              <a:rPr lang="en-US"/>
              <a:t>Ada caranya / metode </a:t>
            </a:r>
            <a:r>
              <a:rPr lang="en-US">
                <a:sym typeface="Wingdings"/>
              </a:rPr>
              <a:t> metode ilmiah</a:t>
            </a:r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-1" y="5860806"/>
            <a:ext cx="9144001" cy="997195"/>
            <a:chOff x="-1" y="5860806"/>
            <a:chExt cx="9144001" cy="997195"/>
          </a:xfrm>
          <a:solidFill>
            <a:schemeClr val="accent5">
              <a:lumMod val="50000"/>
            </a:schemeClr>
          </a:solidFill>
        </p:grpSpPr>
        <p:sp>
          <p:nvSpPr>
            <p:cNvPr id="8" name="Rectangle 7"/>
            <p:cNvSpPr/>
            <p:nvPr/>
          </p:nvSpPr>
          <p:spPr>
            <a:xfrm>
              <a:off x="3" y="5860806"/>
              <a:ext cx="9143997" cy="997194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/>
                <a:t>Catatan</a:t>
              </a:r>
              <a:r>
                <a:rPr lang="en-US" dirty="0"/>
                <a:t> </a:t>
              </a:r>
              <a:r>
                <a:rPr lang="en-US" dirty="0" err="1"/>
                <a:t>Kuliah</a:t>
              </a:r>
              <a:r>
                <a:rPr lang="en-US" dirty="0"/>
                <a:t> – MK </a:t>
              </a:r>
              <a:r>
                <a:rPr lang="en-US" dirty="0" err="1"/>
                <a:t>Filsafat</a:t>
              </a:r>
              <a:r>
                <a:rPr lang="en-US" dirty="0"/>
                <a:t> </a:t>
              </a:r>
              <a:r>
                <a:rPr lang="en-US" dirty="0" err="1"/>
                <a:t>Sains</a:t>
              </a:r>
              <a:r>
                <a:rPr lang="en-US" dirty="0"/>
                <a:t> </a:t>
              </a:r>
              <a:r>
                <a:rPr lang="en-US" dirty="0" err="1"/>
                <a:t>Gasal</a:t>
              </a:r>
              <a:r>
                <a:rPr lang="en-US" dirty="0"/>
                <a:t> </a:t>
              </a:r>
              <a:r>
                <a:rPr lang="en-US" dirty="0" smtClean="0"/>
                <a:t>2018-2019</a:t>
              </a:r>
              <a:endParaRPr lang="en-US" dirty="0"/>
            </a:p>
          </p:txBody>
        </p:sp>
        <p:pic>
          <p:nvPicPr>
            <p:cNvPr id="9" name="Picture 8" descr="foto_PGRI.jpg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124650" y="5985456"/>
              <a:ext cx="997194" cy="747895"/>
            </a:xfrm>
            <a:prstGeom prst="ellipse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311547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/>
              <a:t>Pengertian</a:t>
            </a:r>
            <a:r>
              <a:rPr lang="en-US" dirty="0"/>
              <a:t> </a:t>
            </a:r>
            <a:r>
              <a:rPr lang="en-US" b="1" dirty="0" err="1"/>
              <a:t>Rumusan</a:t>
            </a:r>
            <a:r>
              <a:rPr lang="en-US" b="1" dirty="0"/>
              <a:t> </a:t>
            </a:r>
            <a:r>
              <a:rPr lang="en-US" b="1" dirty="0" err="1"/>
              <a:t>Masalah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tersurat</a:t>
            </a:r>
            <a:r>
              <a:rPr lang="en-US" dirty="0"/>
              <a:t> </a:t>
            </a:r>
            <a:r>
              <a:rPr lang="en-US" dirty="0" err="1"/>
              <a:t>pertanyaan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yang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dijawab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dicarikan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</a:t>
            </a:r>
            <a:r>
              <a:rPr lang="en-US" dirty="0" err="1"/>
              <a:t>pemecahan</a:t>
            </a:r>
            <a:r>
              <a:rPr lang="en-US" dirty="0"/>
              <a:t> </a:t>
            </a:r>
            <a:r>
              <a:rPr lang="en-US" dirty="0" err="1"/>
              <a:t>masalahnya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Rumusan</a:t>
            </a:r>
            <a:r>
              <a:rPr lang="en-US" dirty="0" smtClean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penjabaran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identifikasi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pembatasan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/>
              <a:t>kata lain,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pertanyaan</a:t>
            </a:r>
            <a:r>
              <a:rPr lang="en-US" dirty="0"/>
              <a:t> yang </a:t>
            </a:r>
            <a:r>
              <a:rPr lang="en-US" dirty="0" err="1"/>
              <a:t>lengkap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rinci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ruang</a:t>
            </a:r>
            <a:r>
              <a:rPr lang="en-US" dirty="0"/>
              <a:t> </a:t>
            </a:r>
            <a:r>
              <a:rPr lang="en-US" dirty="0" err="1"/>
              <a:t>lingkup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diteliti</a:t>
            </a:r>
            <a:r>
              <a:rPr lang="en-US" dirty="0"/>
              <a:t> </a:t>
            </a:r>
            <a:r>
              <a:rPr lang="en-US" dirty="0" err="1"/>
              <a:t>didasarkan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identifikasi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pembatasan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/>
              <a:t>perumusan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yang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menjawab</a:t>
            </a:r>
            <a:r>
              <a:rPr lang="en-US" dirty="0"/>
              <a:t> </a:t>
            </a:r>
            <a:r>
              <a:rPr lang="en-US" dirty="0" err="1"/>
              <a:t>setengah</a:t>
            </a:r>
            <a:r>
              <a:rPr lang="en-US" dirty="0"/>
              <a:t> </a:t>
            </a:r>
            <a:r>
              <a:rPr lang="en-US" dirty="0" err="1"/>
              <a:t>pertanyaan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dirumuskan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,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membantu</a:t>
            </a:r>
            <a:r>
              <a:rPr lang="en-US" dirty="0"/>
              <a:t> </a:t>
            </a:r>
            <a:r>
              <a:rPr lang="en-US" dirty="0" err="1"/>
              <a:t>memusatkan</a:t>
            </a:r>
            <a:r>
              <a:rPr lang="en-US" dirty="0"/>
              <a:t> </a:t>
            </a:r>
            <a:r>
              <a:rPr lang="en-US" dirty="0" err="1"/>
              <a:t>pikiran</a:t>
            </a:r>
            <a:r>
              <a:rPr lang="en-US" dirty="0"/>
              <a:t>, </a:t>
            </a:r>
            <a:r>
              <a:rPr lang="en-US" dirty="0" err="1"/>
              <a:t>sekaligus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mengarahkan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berpikir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-1" y="5860806"/>
            <a:ext cx="9144001" cy="997195"/>
            <a:chOff x="-1" y="5860806"/>
            <a:chExt cx="9144001" cy="997195"/>
          </a:xfrm>
          <a:solidFill>
            <a:schemeClr val="accent5">
              <a:lumMod val="50000"/>
            </a:schemeClr>
          </a:solidFill>
        </p:grpSpPr>
        <p:sp>
          <p:nvSpPr>
            <p:cNvPr id="8" name="Rectangle 7"/>
            <p:cNvSpPr/>
            <p:nvPr/>
          </p:nvSpPr>
          <p:spPr>
            <a:xfrm>
              <a:off x="3" y="5860806"/>
              <a:ext cx="9143997" cy="997194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/>
                <a:t>Catatan</a:t>
              </a:r>
              <a:r>
                <a:rPr lang="en-US" dirty="0"/>
                <a:t> </a:t>
              </a:r>
              <a:r>
                <a:rPr lang="en-US" dirty="0" err="1"/>
                <a:t>Kuliah</a:t>
              </a:r>
              <a:r>
                <a:rPr lang="en-US" dirty="0"/>
                <a:t> – MK </a:t>
              </a:r>
              <a:r>
                <a:rPr lang="en-US" dirty="0" err="1"/>
                <a:t>Filsafat</a:t>
              </a:r>
              <a:r>
                <a:rPr lang="en-US" dirty="0"/>
                <a:t> </a:t>
              </a:r>
              <a:r>
                <a:rPr lang="en-US" dirty="0" err="1"/>
                <a:t>Sains</a:t>
              </a:r>
              <a:r>
                <a:rPr lang="en-US" dirty="0"/>
                <a:t> </a:t>
              </a:r>
              <a:r>
                <a:rPr lang="en-US" dirty="0" err="1"/>
                <a:t>Gasal</a:t>
              </a:r>
              <a:r>
                <a:rPr lang="en-US" dirty="0"/>
                <a:t> </a:t>
              </a:r>
              <a:r>
                <a:rPr lang="en-US" dirty="0" smtClean="0"/>
                <a:t>2018-2019</a:t>
              </a:r>
              <a:endParaRPr lang="en-US" dirty="0"/>
            </a:p>
          </p:txBody>
        </p:sp>
        <p:pic>
          <p:nvPicPr>
            <p:cNvPr id="9" name="Picture 8" descr="foto_PGRI.jpg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124650" y="5985456"/>
              <a:ext cx="997194" cy="747895"/>
            </a:xfrm>
            <a:prstGeom prst="ellipse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174404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L</a:t>
            </a:r>
            <a:r>
              <a:rPr lang="en-US" dirty="0" err="1" smtClean="0"/>
              <a:t>angkah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err="1" smtClean="0"/>
              <a:t>langkah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fi-FI" b="1" dirty="0"/>
              <a:t>Menulis Rumusan Masalah Sendiri. Jelaskan keadaan “ideal”.</a:t>
            </a:r>
            <a:r>
              <a:rPr lang="fi-FI" dirty="0"/>
              <a:t> </a:t>
            </a:r>
            <a:endParaRPr lang="fi-FI" dirty="0" smtClean="0"/>
          </a:p>
          <a:p>
            <a:pPr lvl="1"/>
            <a:r>
              <a:rPr lang="en-US" dirty="0"/>
              <a:t>Ada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yang </a:t>
            </a:r>
            <a:r>
              <a:rPr lang="en-US" dirty="0" err="1"/>
              <a:t>berbeda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menulis</a:t>
            </a:r>
            <a:r>
              <a:rPr lang="en-US" dirty="0"/>
              <a:t>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—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referensi</a:t>
            </a:r>
            <a:r>
              <a:rPr lang="en-US" dirty="0"/>
              <a:t> </a:t>
            </a:r>
            <a:r>
              <a:rPr lang="en-US" dirty="0" err="1"/>
              <a:t>merekomendasikan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membahas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, </a:t>
            </a:r>
            <a:r>
              <a:rPr lang="en-US" dirty="0" err="1"/>
              <a:t>sementara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 </a:t>
            </a:r>
            <a:r>
              <a:rPr lang="en-US" dirty="0" err="1"/>
              <a:t>merekomendasikan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konteks</a:t>
            </a:r>
            <a:r>
              <a:rPr lang="en-US" dirty="0"/>
              <a:t> </a:t>
            </a:r>
            <a:r>
              <a:rPr lang="en-US" dirty="0" err="1"/>
              <a:t>latar</a:t>
            </a:r>
            <a:r>
              <a:rPr lang="en-US" dirty="0"/>
              <a:t> </a:t>
            </a:r>
            <a:r>
              <a:rPr lang="en-US" dirty="0" err="1"/>
              <a:t>belakang</a:t>
            </a:r>
            <a:r>
              <a:rPr lang="en-US" dirty="0"/>
              <a:t> </a:t>
            </a:r>
            <a:r>
              <a:rPr lang="en-US" dirty="0" err="1"/>
              <a:t>terlebih</a:t>
            </a:r>
            <a:r>
              <a:rPr lang="en-US" dirty="0"/>
              <a:t> </a:t>
            </a:r>
            <a:r>
              <a:rPr lang="en-US" dirty="0" err="1"/>
              <a:t>dahulu</a:t>
            </a:r>
            <a:r>
              <a:rPr lang="en-US" dirty="0"/>
              <a:t> agar </a:t>
            </a:r>
            <a:r>
              <a:rPr lang="en-US" dirty="0" err="1"/>
              <a:t>masalah</a:t>
            </a:r>
            <a:r>
              <a:rPr lang="en-US" dirty="0"/>
              <a:t> (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solusinya</a:t>
            </a:r>
            <a:r>
              <a:rPr lang="en-US" dirty="0"/>
              <a:t>)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dipahami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pembaca</a:t>
            </a:r>
            <a:r>
              <a:rPr lang="en-US" dirty="0"/>
              <a:t>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 </a:t>
            </a:r>
            <a:r>
              <a:rPr lang="en-US" dirty="0" err="1"/>
              <a:t>begitu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yakin</a:t>
            </a:r>
            <a:r>
              <a:rPr lang="en-US" dirty="0"/>
              <a:t>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memulai</a:t>
            </a:r>
            <a:r>
              <a:rPr lang="en-US" dirty="0"/>
              <a:t>, </a:t>
            </a:r>
            <a:r>
              <a:rPr lang="en-US" dirty="0" err="1"/>
              <a:t>pilihlah</a:t>
            </a:r>
            <a:r>
              <a:rPr lang="en-US" dirty="0"/>
              <a:t> </a:t>
            </a:r>
            <a:r>
              <a:rPr lang="en-US" dirty="0" err="1"/>
              <a:t>opsi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. </a:t>
            </a:r>
            <a:endParaRPr lang="en-US" dirty="0" smtClean="0"/>
          </a:p>
          <a:p>
            <a:pPr lvl="1"/>
            <a:r>
              <a:rPr lang="en-US" dirty="0" err="1" smtClean="0"/>
              <a:t>Walaupun</a:t>
            </a:r>
            <a:r>
              <a:rPr lang="en-US" dirty="0" smtClean="0"/>
              <a:t> </a:t>
            </a:r>
            <a:r>
              <a:rPr lang="en-US" dirty="0" err="1"/>
              <a:t>keringkasan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ditujukan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tulisan</a:t>
            </a:r>
            <a:r>
              <a:rPr lang="en-US" dirty="0"/>
              <a:t> yang </a:t>
            </a:r>
            <a:r>
              <a:rPr lang="en-US" dirty="0" err="1"/>
              <a:t>praktis</a:t>
            </a:r>
            <a:r>
              <a:rPr lang="en-US" dirty="0"/>
              <a:t>, </a:t>
            </a:r>
            <a:r>
              <a:rPr lang="en-US" dirty="0" err="1"/>
              <a:t>pemahaman</a:t>
            </a:r>
            <a:r>
              <a:rPr lang="en-US" dirty="0"/>
              <a:t> yang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penting</a:t>
            </a:r>
            <a:r>
              <a:rPr lang="en-US" dirty="0"/>
              <a:t> </a:t>
            </a:r>
            <a:r>
              <a:rPr lang="en-US" dirty="0" err="1"/>
              <a:t>lagi</a:t>
            </a:r>
            <a:r>
              <a:rPr lang="en-US" dirty="0"/>
              <a:t>. </a:t>
            </a:r>
            <a:r>
              <a:rPr lang="en-US" dirty="0" err="1"/>
              <a:t>Mulailah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i="1" dirty="0" err="1"/>
              <a:t>seharusnya</a:t>
            </a:r>
            <a:r>
              <a:rPr lang="en-US" dirty="0"/>
              <a:t> </a:t>
            </a:r>
            <a:r>
              <a:rPr lang="en-US" dirty="0" err="1"/>
              <a:t>hal-hal</a:t>
            </a:r>
            <a:r>
              <a:rPr lang="en-US" dirty="0"/>
              <a:t> </a:t>
            </a:r>
            <a:r>
              <a:rPr lang="en-US" dirty="0" err="1"/>
              <a:t>bekerja</a:t>
            </a:r>
            <a:r>
              <a:rPr lang="en-US" dirty="0"/>
              <a:t>.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 </a:t>
            </a:r>
            <a:r>
              <a:rPr lang="en-US" dirty="0" err="1"/>
              <a:t>menyebutkan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, </a:t>
            </a:r>
            <a:r>
              <a:rPr lang="en-US" dirty="0" err="1"/>
              <a:t>jelaskan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berlangsungnya</a:t>
            </a:r>
            <a:r>
              <a:rPr lang="en-US" dirty="0"/>
              <a:t> </a:t>
            </a:r>
            <a:r>
              <a:rPr lang="en-US" dirty="0" err="1"/>
              <a:t>hal-hal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.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-1" y="5860806"/>
            <a:ext cx="9144001" cy="997195"/>
            <a:chOff x="-1" y="5860806"/>
            <a:chExt cx="9144001" cy="997195"/>
          </a:xfrm>
          <a:solidFill>
            <a:schemeClr val="accent5">
              <a:lumMod val="50000"/>
            </a:schemeClr>
          </a:solidFill>
        </p:grpSpPr>
        <p:sp>
          <p:nvSpPr>
            <p:cNvPr id="5" name="Rectangle 4"/>
            <p:cNvSpPr/>
            <p:nvPr/>
          </p:nvSpPr>
          <p:spPr>
            <a:xfrm>
              <a:off x="3" y="5860806"/>
              <a:ext cx="9143997" cy="997194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/>
                <a:t>Catatan</a:t>
              </a:r>
              <a:r>
                <a:rPr lang="en-US" dirty="0"/>
                <a:t> </a:t>
              </a:r>
              <a:r>
                <a:rPr lang="en-US" dirty="0" err="1"/>
                <a:t>Kuliah</a:t>
              </a:r>
              <a:r>
                <a:rPr lang="en-US" dirty="0"/>
                <a:t> – MK </a:t>
              </a:r>
              <a:r>
                <a:rPr lang="en-US" dirty="0" err="1"/>
                <a:t>Filsafat</a:t>
              </a:r>
              <a:r>
                <a:rPr lang="en-US" dirty="0"/>
                <a:t> </a:t>
              </a:r>
              <a:r>
                <a:rPr lang="en-US" dirty="0" err="1"/>
                <a:t>Sains</a:t>
              </a:r>
              <a:r>
                <a:rPr lang="en-US" dirty="0"/>
                <a:t> </a:t>
              </a:r>
              <a:r>
                <a:rPr lang="en-US" dirty="0" err="1"/>
                <a:t>Gasal</a:t>
              </a:r>
              <a:r>
                <a:rPr lang="en-US" dirty="0"/>
                <a:t> </a:t>
              </a:r>
              <a:r>
                <a:rPr lang="en-US" dirty="0" smtClean="0"/>
                <a:t>2018-2019</a:t>
              </a:r>
              <a:endParaRPr lang="en-US" dirty="0"/>
            </a:p>
          </p:txBody>
        </p:sp>
        <p:pic>
          <p:nvPicPr>
            <p:cNvPr id="6" name="Picture 5" descr="foto_PGRI.jpg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124650" y="5985456"/>
              <a:ext cx="997194" cy="747895"/>
            </a:xfrm>
            <a:prstGeom prst="ellipse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14681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Langkah</a:t>
            </a:r>
            <a:r>
              <a:rPr lang="en-US" dirty="0"/>
              <a:t> – </a:t>
            </a:r>
            <a:r>
              <a:rPr lang="en-US" dirty="0" err="1"/>
              <a:t>langkah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b="1" dirty="0" err="1"/>
              <a:t>Pertanggungjawabkan</a:t>
            </a:r>
            <a:r>
              <a:rPr lang="en-US" b="1" dirty="0"/>
              <a:t> </a:t>
            </a:r>
            <a:r>
              <a:rPr lang="en-US" b="1" dirty="0" err="1" smtClean="0"/>
              <a:t>pernyataan</a:t>
            </a:r>
            <a:r>
              <a:rPr lang="en-US" b="1" dirty="0" smtClean="0"/>
              <a:t> </a:t>
            </a:r>
            <a:r>
              <a:rPr lang="en-US" b="1" dirty="0" err="1" smtClean="0"/>
              <a:t>Anda</a:t>
            </a:r>
            <a:endParaRPr lang="en-US" b="1" dirty="0" smtClean="0"/>
          </a:p>
          <a:p>
            <a:pPr lvl="1">
              <a:buFont typeface="Wingdings" pitchFamily="2" charset="2"/>
              <a:buChar char="§"/>
            </a:pP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/>
              <a:t>beberapa</a:t>
            </a:r>
            <a:r>
              <a:rPr lang="en-US" sz="2000" dirty="0"/>
              <a:t> </a:t>
            </a:r>
            <a:r>
              <a:rPr lang="en-US" sz="2000" dirty="0" err="1"/>
              <a:t>kasus</a:t>
            </a:r>
            <a:r>
              <a:rPr lang="en-US" sz="2000" dirty="0"/>
              <a:t>,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mungkin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penelitian</a:t>
            </a:r>
            <a:r>
              <a:rPr lang="en-US" sz="2000" dirty="0"/>
              <a:t> </a:t>
            </a:r>
            <a:r>
              <a:rPr lang="en-US" sz="2000" dirty="0" err="1"/>
              <a:t>Anda</a:t>
            </a:r>
            <a:r>
              <a:rPr lang="en-US" sz="2000" dirty="0"/>
              <a:t> </a:t>
            </a:r>
            <a:r>
              <a:rPr lang="en-US" sz="2000" dirty="0" err="1"/>
              <a:t>sendiri</a:t>
            </a:r>
            <a:r>
              <a:rPr lang="en-US" sz="2000" dirty="0"/>
              <a:t>, </a:t>
            </a:r>
            <a:r>
              <a:rPr lang="en-US" sz="2000" dirty="0" err="1"/>
              <a:t>dari</a:t>
            </a:r>
            <a:r>
              <a:rPr lang="en-US" sz="2000" dirty="0"/>
              <a:t> data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penelitian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proyek</a:t>
            </a:r>
            <a:r>
              <a:rPr lang="en-US" sz="2000" dirty="0"/>
              <a:t> </a:t>
            </a:r>
            <a:r>
              <a:rPr lang="en-US" sz="2000" dirty="0" err="1"/>
              <a:t>terkait</a:t>
            </a:r>
            <a:r>
              <a:rPr lang="en-US" sz="2000" dirty="0"/>
              <a:t>,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bahkan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sumber</a:t>
            </a:r>
            <a:r>
              <a:rPr lang="en-US" sz="2000" dirty="0"/>
              <a:t> </a:t>
            </a:r>
            <a:r>
              <a:rPr lang="en-US" sz="2000" dirty="0" err="1"/>
              <a:t>pihak</a:t>
            </a:r>
            <a:r>
              <a:rPr lang="en-US" sz="2000" dirty="0"/>
              <a:t> </a:t>
            </a:r>
            <a:r>
              <a:rPr lang="en-US" sz="2000" dirty="0" err="1"/>
              <a:t>ketiga</a:t>
            </a:r>
            <a:r>
              <a:rPr lang="en-US" sz="2000" dirty="0"/>
              <a:t> </a:t>
            </a:r>
            <a:r>
              <a:rPr lang="en-US" sz="2000" dirty="0" err="1"/>
              <a:t>terkemuka</a:t>
            </a:r>
            <a:r>
              <a:rPr lang="en-US" sz="2000" dirty="0" smtClean="0"/>
              <a:t>.</a:t>
            </a:r>
            <a:endParaRPr lang="en-US" sz="2000" dirty="0"/>
          </a:p>
          <a:p>
            <a:pPr marL="514350" lvl="1" indent="-514350">
              <a:buFont typeface="+mj-lt"/>
              <a:buAutoNum type="arabicPeriod" startAt="3"/>
            </a:pPr>
            <a:r>
              <a:rPr lang="en-US" sz="3200" b="1" dirty="0" err="1"/>
              <a:t>Usulkan</a:t>
            </a:r>
            <a:r>
              <a:rPr lang="en-US" sz="3200" b="1" dirty="0"/>
              <a:t> </a:t>
            </a:r>
            <a:r>
              <a:rPr lang="en-US" sz="3200" b="1" dirty="0" err="1" smtClean="0"/>
              <a:t>solusi</a:t>
            </a:r>
            <a:endParaRPr lang="en-US" b="1" dirty="0" smtClean="0"/>
          </a:p>
          <a:p>
            <a:pPr marL="742950" lvl="2" indent="-342900"/>
            <a:r>
              <a:rPr lang="en-US" sz="2000" dirty="0" err="1"/>
              <a:t>Ketika</a:t>
            </a:r>
            <a:r>
              <a:rPr lang="en-US" sz="2000" dirty="0"/>
              <a:t> </a:t>
            </a:r>
            <a:r>
              <a:rPr lang="en-US" sz="2000" dirty="0" err="1"/>
              <a:t>Anda</a:t>
            </a:r>
            <a:r>
              <a:rPr lang="en-US" sz="2000" dirty="0"/>
              <a:t> </a:t>
            </a:r>
            <a:r>
              <a:rPr lang="en-US" sz="2000" dirty="0" err="1"/>
              <a:t>sudah</a:t>
            </a:r>
            <a:r>
              <a:rPr lang="en-US" sz="2000" dirty="0"/>
              <a:t> </a:t>
            </a:r>
            <a:r>
              <a:rPr lang="en-US" sz="2000" dirty="0" err="1"/>
              <a:t>menjelaskan</a:t>
            </a:r>
            <a:r>
              <a:rPr lang="en-US" sz="2000" dirty="0"/>
              <a:t> </a:t>
            </a:r>
            <a:r>
              <a:rPr lang="en-US" sz="2000" i="1" dirty="0" err="1"/>
              <a:t>apa</a:t>
            </a:r>
            <a:r>
              <a:rPr lang="en-US" sz="2000" dirty="0"/>
              <a:t> </a:t>
            </a:r>
            <a:r>
              <a:rPr lang="en-US" sz="2000" dirty="0" err="1"/>
              <a:t>masalahnya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i="1" dirty="0" err="1"/>
              <a:t>mengapa</a:t>
            </a:r>
            <a:r>
              <a:rPr lang="en-US" sz="2000" dirty="0"/>
              <a:t> </a:t>
            </a:r>
            <a:r>
              <a:rPr lang="en-US" sz="2000" dirty="0" err="1"/>
              <a:t>begitu</a:t>
            </a:r>
            <a:r>
              <a:rPr lang="en-US" sz="2000" dirty="0"/>
              <a:t> </a:t>
            </a:r>
            <a:r>
              <a:rPr lang="en-US" sz="2000" dirty="0" err="1"/>
              <a:t>penting</a:t>
            </a:r>
            <a:r>
              <a:rPr lang="en-US" sz="2000" dirty="0"/>
              <a:t>, </a:t>
            </a:r>
            <a:r>
              <a:rPr lang="en-US" sz="2000" dirty="0" err="1"/>
              <a:t>lanjutkan</a:t>
            </a:r>
            <a:r>
              <a:rPr lang="en-US" sz="2000" dirty="0"/>
              <a:t> </a:t>
            </a:r>
            <a:r>
              <a:rPr lang="en-US" sz="2000" dirty="0" err="1"/>
              <a:t>menjelaskan</a:t>
            </a:r>
            <a:r>
              <a:rPr lang="en-US" sz="2000" dirty="0"/>
              <a:t> </a:t>
            </a:r>
            <a:r>
              <a:rPr lang="en-US" sz="2000" i="1" dirty="0" err="1"/>
              <a:t>bagaimana</a:t>
            </a:r>
            <a:r>
              <a:rPr lang="en-US" sz="2000" dirty="0"/>
              <a:t> </a:t>
            </a:r>
            <a:r>
              <a:rPr lang="en-US" sz="2000" dirty="0" err="1"/>
              <a:t>Anda</a:t>
            </a:r>
            <a:r>
              <a:rPr lang="en-US" sz="2000" dirty="0"/>
              <a:t> </a:t>
            </a:r>
            <a:r>
              <a:rPr lang="en-US" sz="2000" dirty="0" err="1"/>
              <a:t>mengusulkan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mengurusnya</a:t>
            </a:r>
            <a:r>
              <a:rPr lang="en-US" sz="2000" dirty="0"/>
              <a:t>. </a:t>
            </a:r>
            <a:r>
              <a:rPr lang="en-US" sz="2000" dirty="0" err="1"/>
              <a:t>Seperti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pernyataan</a:t>
            </a:r>
            <a:r>
              <a:rPr lang="en-US" sz="2000" dirty="0"/>
              <a:t> </a:t>
            </a:r>
            <a:r>
              <a:rPr lang="en-US" sz="2000" dirty="0" err="1"/>
              <a:t>awal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masalah</a:t>
            </a:r>
            <a:r>
              <a:rPr lang="en-US" sz="2000" dirty="0"/>
              <a:t> </a:t>
            </a:r>
            <a:r>
              <a:rPr lang="en-US" sz="2000" dirty="0" err="1"/>
              <a:t>Anda</a:t>
            </a:r>
            <a:r>
              <a:rPr lang="en-US" sz="2000" dirty="0"/>
              <a:t>, </a:t>
            </a:r>
            <a:r>
              <a:rPr lang="en-US" sz="2000" dirty="0" err="1"/>
              <a:t>penjelasan</a:t>
            </a:r>
            <a:r>
              <a:rPr lang="en-US" sz="2000" dirty="0"/>
              <a:t> </a:t>
            </a:r>
            <a:r>
              <a:rPr lang="en-US" sz="2000" dirty="0" err="1"/>
              <a:t>solusi</a:t>
            </a:r>
            <a:r>
              <a:rPr lang="en-US" sz="2000" dirty="0"/>
              <a:t> </a:t>
            </a:r>
            <a:r>
              <a:rPr lang="en-US" sz="2000" dirty="0" err="1"/>
              <a:t>Anda</a:t>
            </a:r>
            <a:r>
              <a:rPr lang="en-US" sz="2000" dirty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ditulis</a:t>
            </a:r>
            <a:r>
              <a:rPr lang="en-US" sz="2000" dirty="0"/>
              <a:t> agar </a:t>
            </a:r>
            <a:r>
              <a:rPr lang="en-US" sz="2000" dirty="0" err="1"/>
              <a:t>sejelas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seringkas</a:t>
            </a:r>
            <a:r>
              <a:rPr lang="en-US" sz="2000" dirty="0"/>
              <a:t> </a:t>
            </a:r>
            <a:r>
              <a:rPr lang="en-US" sz="2000" dirty="0" err="1"/>
              <a:t>mungkin</a:t>
            </a:r>
            <a:endParaRPr lang="en-US" sz="2000" b="1" dirty="0" smtClean="0"/>
          </a:p>
        </p:txBody>
      </p:sp>
      <p:grpSp>
        <p:nvGrpSpPr>
          <p:cNvPr id="4" name="Group 3"/>
          <p:cNvGrpSpPr/>
          <p:nvPr/>
        </p:nvGrpSpPr>
        <p:grpSpPr>
          <a:xfrm>
            <a:off x="-1" y="5860806"/>
            <a:ext cx="9144001" cy="997195"/>
            <a:chOff x="-1" y="5860806"/>
            <a:chExt cx="9144001" cy="997195"/>
          </a:xfrm>
          <a:solidFill>
            <a:schemeClr val="accent5">
              <a:lumMod val="50000"/>
            </a:schemeClr>
          </a:solidFill>
        </p:grpSpPr>
        <p:sp>
          <p:nvSpPr>
            <p:cNvPr id="5" name="Rectangle 4"/>
            <p:cNvSpPr/>
            <p:nvPr/>
          </p:nvSpPr>
          <p:spPr>
            <a:xfrm>
              <a:off x="3" y="5860806"/>
              <a:ext cx="9143997" cy="997194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/>
                <a:t>Catatan</a:t>
              </a:r>
              <a:r>
                <a:rPr lang="en-US" dirty="0"/>
                <a:t> </a:t>
              </a:r>
              <a:r>
                <a:rPr lang="en-US" dirty="0" err="1"/>
                <a:t>Kuliah</a:t>
              </a:r>
              <a:r>
                <a:rPr lang="en-US" dirty="0"/>
                <a:t> – MK </a:t>
              </a:r>
              <a:r>
                <a:rPr lang="en-US" dirty="0" err="1"/>
                <a:t>Filsafat</a:t>
              </a:r>
              <a:r>
                <a:rPr lang="en-US" dirty="0"/>
                <a:t> </a:t>
              </a:r>
              <a:r>
                <a:rPr lang="en-US" dirty="0" err="1"/>
                <a:t>Sains</a:t>
              </a:r>
              <a:r>
                <a:rPr lang="en-US" dirty="0"/>
                <a:t> </a:t>
              </a:r>
              <a:r>
                <a:rPr lang="en-US" dirty="0" err="1"/>
                <a:t>Gasal</a:t>
              </a:r>
              <a:r>
                <a:rPr lang="en-US" dirty="0"/>
                <a:t> </a:t>
              </a:r>
              <a:r>
                <a:rPr lang="en-US" dirty="0" smtClean="0"/>
                <a:t>2018-2019</a:t>
              </a:r>
              <a:endParaRPr lang="en-US" dirty="0"/>
            </a:p>
          </p:txBody>
        </p:sp>
        <p:pic>
          <p:nvPicPr>
            <p:cNvPr id="6" name="Picture 5" descr="foto_PGRI.jpg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124650" y="5985456"/>
              <a:ext cx="997194" cy="747895"/>
            </a:xfrm>
            <a:prstGeom prst="ellipse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89036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Langkah</a:t>
            </a:r>
            <a:r>
              <a:rPr lang="en-US" dirty="0"/>
              <a:t> – </a:t>
            </a:r>
            <a:r>
              <a:rPr lang="en-US" dirty="0" err="1"/>
              <a:t>langkah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4. </a:t>
            </a:r>
            <a:r>
              <a:rPr lang="en-US" b="1" dirty="0" err="1"/>
              <a:t>Jelaskan</a:t>
            </a:r>
            <a:r>
              <a:rPr lang="en-US" b="1" dirty="0"/>
              <a:t> </a:t>
            </a:r>
            <a:r>
              <a:rPr lang="en-US" b="1" dirty="0" err="1"/>
              <a:t>manfaat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solusi</a:t>
            </a:r>
            <a:endParaRPr lang="en-US" b="1" dirty="0" smtClean="0"/>
          </a:p>
          <a:p>
            <a:pPr lvl="1">
              <a:buFont typeface="Wingdings" pitchFamily="2" charset="2"/>
              <a:buChar char="§"/>
            </a:pPr>
            <a:r>
              <a:rPr lang="en-US" sz="2000" i="1" dirty="0" err="1"/>
              <a:t>apa</a:t>
            </a:r>
            <a:r>
              <a:rPr lang="en-US" sz="2000" dirty="0"/>
              <a:t> yang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</a:t>
            </a:r>
            <a:r>
              <a:rPr lang="en-US" sz="2000" dirty="0" err="1"/>
              <a:t>soal</a:t>
            </a:r>
            <a:r>
              <a:rPr lang="en-US" sz="2000" dirty="0"/>
              <a:t> </a:t>
            </a:r>
            <a:r>
              <a:rPr lang="en-US" sz="2000" dirty="0" err="1"/>
              <a:t>masalah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, ide yang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menjelaskan</a:t>
            </a:r>
            <a:r>
              <a:rPr lang="en-US" sz="2000" dirty="0"/>
              <a:t> </a:t>
            </a:r>
            <a:r>
              <a:rPr lang="en-US" sz="2000" i="1" dirty="0" err="1"/>
              <a:t>mengapa</a:t>
            </a:r>
            <a:r>
              <a:rPr lang="en-US" sz="2000" dirty="0"/>
              <a:t> </a:t>
            </a:r>
            <a:r>
              <a:rPr lang="en-US" sz="2000" dirty="0" err="1"/>
              <a:t>solusi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ide yang </a:t>
            </a:r>
            <a:r>
              <a:rPr lang="en-US" sz="2000" dirty="0" err="1" smtClean="0"/>
              <a:t>baik</a:t>
            </a:r>
            <a:r>
              <a:rPr lang="en-US" sz="2000" dirty="0" smtClean="0"/>
              <a:t>.</a:t>
            </a:r>
          </a:p>
          <a:p>
            <a:pPr marL="514350" lvl="1" indent="-514350">
              <a:buFont typeface="+mj-lt"/>
              <a:buAutoNum type="arabicPeriod" startAt="5"/>
            </a:pPr>
            <a:r>
              <a:rPr lang="sv-SE" sz="3200" b="1" dirty="0"/>
              <a:t>Simpulkan dengan meringkas masalah dan solusi</a:t>
            </a:r>
            <a:endParaRPr lang="en-US" b="1" dirty="0" smtClean="0"/>
          </a:p>
          <a:p>
            <a:pPr marL="742950" lvl="2" indent="-342900"/>
            <a:r>
              <a:rPr lang="en-US" sz="2000" dirty="0" err="1"/>
              <a:t>cobalah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menyatakan</a:t>
            </a:r>
            <a:r>
              <a:rPr lang="en-US" sz="2000" dirty="0"/>
              <a:t>, </a:t>
            </a:r>
            <a:r>
              <a:rPr lang="en-US" sz="2000" dirty="0" err="1"/>
              <a:t>hanya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beberapa</a:t>
            </a:r>
            <a:r>
              <a:rPr lang="en-US" sz="2000" dirty="0"/>
              <a:t> </a:t>
            </a:r>
            <a:r>
              <a:rPr lang="en-US" sz="2000" dirty="0" err="1"/>
              <a:t>kalimat</a:t>
            </a:r>
            <a:r>
              <a:rPr lang="en-US" sz="2000" dirty="0"/>
              <a:t>, </a:t>
            </a:r>
            <a:r>
              <a:rPr lang="en-US" sz="2000" dirty="0" err="1"/>
              <a:t>inti</a:t>
            </a:r>
            <a:r>
              <a:rPr lang="en-US" sz="2000" dirty="0"/>
              <a:t> </a:t>
            </a:r>
            <a:r>
              <a:rPr lang="en-US" sz="2000" dirty="0" err="1"/>
              <a:t>dasar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apa</a:t>
            </a:r>
            <a:r>
              <a:rPr lang="en-US" sz="2000" dirty="0"/>
              <a:t> yang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dijelaskan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pernyataan</a:t>
            </a:r>
            <a:r>
              <a:rPr lang="en-US" sz="2000" dirty="0"/>
              <a:t> </a:t>
            </a:r>
            <a:r>
              <a:rPr lang="en-US" sz="2000" dirty="0" err="1"/>
              <a:t>masalah</a:t>
            </a:r>
            <a:r>
              <a:rPr lang="en-US" sz="2000" dirty="0"/>
              <a:t> </a:t>
            </a:r>
            <a:r>
              <a:rPr lang="en-US" sz="2000" dirty="0" err="1"/>
              <a:t>Anda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pendekatan</a:t>
            </a:r>
            <a:r>
              <a:rPr lang="en-US" sz="2000" dirty="0"/>
              <a:t> yang </a:t>
            </a:r>
            <a:r>
              <a:rPr lang="en-US" sz="2000" dirty="0" err="1"/>
              <a:t>Anda</a:t>
            </a:r>
            <a:r>
              <a:rPr lang="en-US" sz="2000" dirty="0"/>
              <a:t> </a:t>
            </a:r>
            <a:r>
              <a:rPr lang="en-US" sz="2000" dirty="0" err="1"/>
              <a:t>niatkan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diambil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badan</a:t>
            </a:r>
            <a:r>
              <a:rPr lang="en-US" sz="2000" dirty="0"/>
              <a:t> </a:t>
            </a:r>
            <a:r>
              <a:rPr lang="en-US" sz="2000" dirty="0" err="1"/>
              <a:t>artikel</a:t>
            </a:r>
            <a:endParaRPr lang="en-US" sz="2000" b="1" dirty="0" smtClean="0"/>
          </a:p>
        </p:txBody>
      </p:sp>
      <p:grpSp>
        <p:nvGrpSpPr>
          <p:cNvPr id="4" name="Group 3"/>
          <p:cNvGrpSpPr/>
          <p:nvPr/>
        </p:nvGrpSpPr>
        <p:grpSpPr>
          <a:xfrm>
            <a:off x="-1" y="5860806"/>
            <a:ext cx="9144001" cy="997195"/>
            <a:chOff x="-1" y="5860806"/>
            <a:chExt cx="9144001" cy="997195"/>
          </a:xfrm>
          <a:solidFill>
            <a:schemeClr val="accent5">
              <a:lumMod val="50000"/>
            </a:schemeClr>
          </a:solidFill>
        </p:grpSpPr>
        <p:sp>
          <p:nvSpPr>
            <p:cNvPr id="5" name="Rectangle 4"/>
            <p:cNvSpPr/>
            <p:nvPr/>
          </p:nvSpPr>
          <p:spPr>
            <a:xfrm>
              <a:off x="3" y="5860806"/>
              <a:ext cx="9143997" cy="997194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/>
                <a:t>Catatan</a:t>
              </a:r>
              <a:r>
                <a:rPr lang="en-US" dirty="0"/>
                <a:t> </a:t>
              </a:r>
              <a:r>
                <a:rPr lang="en-US" dirty="0" err="1"/>
                <a:t>Kuliah</a:t>
              </a:r>
              <a:r>
                <a:rPr lang="en-US" dirty="0"/>
                <a:t> – MK </a:t>
              </a:r>
              <a:r>
                <a:rPr lang="en-US" dirty="0" err="1"/>
                <a:t>Filsafat</a:t>
              </a:r>
              <a:r>
                <a:rPr lang="en-US" dirty="0"/>
                <a:t> </a:t>
              </a:r>
              <a:r>
                <a:rPr lang="en-US" dirty="0" err="1"/>
                <a:t>Sains</a:t>
              </a:r>
              <a:r>
                <a:rPr lang="en-US" dirty="0"/>
                <a:t> </a:t>
              </a:r>
              <a:r>
                <a:rPr lang="en-US" dirty="0" err="1"/>
                <a:t>Gasal</a:t>
              </a:r>
              <a:r>
                <a:rPr lang="en-US" dirty="0"/>
                <a:t> </a:t>
              </a:r>
              <a:r>
                <a:rPr lang="en-US" dirty="0" smtClean="0"/>
                <a:t>2018-2019</a:t>
              </a:r>
              <a:endParaRPr lang="en-US" dirty="0"/>
            </a:p>
          </p:txBody>
        </p:sp>
        <p:pic>
          <p:nvPicPr>
            <p:cNvPr id="6" name="Picture 5" descr="foto_PGRI.jpg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124650" y="5985456"/>
              <a:ext cx="997194" cy="747895"/>
            </a:xfrm>
            <a:prstGeom prst="ellipse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172825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Langkah</a:t>
            </a:r>
            <a:r>
              <a:rPr lang="en-US" dirty="0"/>
              <a:t> – </a:t>
            </a:r>
            <a:r>
              <a:rPr lang="en-US" dirty="0" err="1"/>
              <a:t>langkah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6. </a:t>
            </a:r>
            <a:r>
              <a:rPr lang="en-US" b="1" dirty="0" err="1"/>
              <a:t>Ingat</a:t>
            </a:r>
            <a:r>
              <a:rPr lang="en-US" b="1" dirty="0"/>
              <a:t> “lima W”</a:t>
            </a:r>
            <a:endParaRPr lang="en-US" b="1" dirty="0" smtClean="0"/>
          </a:p>
          <a:p>
            <a:pPr lvl="1">
              <a:buFont typeface="Wingdings" pitchFamily="2" charset="2"/>
              <a:buChar char="§"/>
            </a:pPr>
            <a:r>
              <a:rPr lang="en-US" sz="2000" dirty="0" err="1"/>
              <a:t>Rumusan</a:t>
            </a:r>
            <a:r>
              <a:rPr lang="en-US" sz="2000" dirty="0"/>
              <a:t> </a:t>
            </a:r>
            <a:r>
              <a:rPr lang="en-US" sz="2000" dirty="0" err="1"/>
              <a:t>masalah</a:t>
            </a:r>
            <a:r>
              <a:rPr lang="en-US" sz="2000" dirty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seinformatif</a:t>
            </a:r>
            <a:r>
              <a:rPr lang="en-US" sz="2000" dirty="0"/>
              <a:t> </a:t>
            </a:r>
            <a:r>
              <a:rPr lang="en-US" sz="2000" dirty="0" err="1"/>
              <a:t>mungkin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kata-kata </a:t>
            </a:r>
            <a:r>
              <a:rPr lang="en-US" sz="2000" dirty="0" err="1"/>
              <a:t>sesedikit</a:t>
            </a:r>
            <a:r>
              <a:rPr lang="en-US" sz="2000" dirty="0"/>
              <a:t> </a:t>
            </a:r>
            <a:r>
              <a:rPr lang="en-US" sz="2000" dirty="0" err="1"/>
              <a:t>mungkin</a:t>
            </a:r>
            <a:r>
              <a:rPr lang="en-US" sz="2000" dirty="0"/>
              <a:t>, </a:t>
            </a:r>
            <a:r>
              <a:rPr lang="en-US" sz="2000" dirty="0" err="1"/>
              <a:t>tetapi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menyelidiki</a:t>
            </a:r>
            <a:r>
              <a:rPr lang="en-US" sz="2000" dirty="0"/>
              <a:t> </a:t>
            </a:r>
            <a:r>
              <a:rPr lang="en-US" sz="2000" dirty="0" err="1"/>
              <a:t>rincian</a:t>
            </a:r>
            <a:r>
              <a:rPr lang="en-US" sz="2000" dirty="0"/>
              <a:t> </a:t>
            </a:r>
            <a:r>
              <a:rPr lang="en-US" sz="2000" dirty="0" err="1"/>
              <a:t>kecil</a:t>
            </a:r>
            <a:r>
              <a:rPr lang="en-US" sz="2000" dirty="0"/>
              <a:t>. </a:t>
            </a:r>
            <a:r>
              <a:rPr lang="en-US" sz="2000" dirty="0" err="1"/>
              <a:t>Jika</a:t>
            </a:r>
            <a:r>
              <a:rPr lang="en-US" sz="2000" dirty="0"/>
              <a:t> </a:t>
            </a:r>
            <a:r>
              <a:rPr lang="en-US" sz="2000" dirty="0" err="1"/>
              <a:t>Anda</a:t>
            </a:r>
            <a:r>
              <a:rPr lang="en-US" sz="2000" dirty="0"/>
              <a:t> </a:t>
            </a:r>
            <a:r>
              <a:rPr lang="en-US" sz="2000" dirty="0" err="1"/>
              <a:t>pernah</a:t>
            </a:r>
            <a:r>
              <a:rPr lang="en-US" sz="2000" dirty="0"/>
              <a:t> </a:t>
            </a:r>
            <a:r>
              <a:rPr lang="en-US" sz="2000" dirty="0" err="1"/>
              <a:t>ragu-ragu</a:t>
            </a:r>
            <a:r>
              <a:rPr lang="en-US" sz="2000" dirty="0"/>
              <a:t> </a:t>
            </a:r>
            <a:r>
              <a:rPr lang="en-US" sz="2000" dirty="0" err="1"/>
              <a:t>tentang</a:t>
            </a:r>
            <a:r>
              <a:rPr lang="en-US" sz="2000" dirty="0"/>
              <a:t> </a:t>
            </a:r>
            <a:r>
              <a:rPr lang="en-US" sz="2000" dirty="0" err="1"/>
              <a:t>apa</a:t>
            </a:r>
            <a:r>
              <a:rPr lang="en-US" sz="2000" dirty="0"/>
              <a:t> yang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disertakan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rumusan</a:t>
            </a:r>
            <a:r>
              <a:rPr lang="en-US" sz="2000" dirty="0"/>
              <a:t> </a:t>
            </a:r>
            <a:r>
              <a:rPr lang="en-US" sz="2000" dirty="0" err="1"/>
              <a:t>masalah</a:t>
            </a:r>
            <a:r>
              <a:rPr lang="en-US" sz="2000" dirty="0"/>
              <a:t> </a:t>
            </a:r>
            <a:r>
              <a:rPr lang="en-US" sz="2000" dirty="0" err="1"/>
              <a:t>Anda</a:t>
            </a:r>
            <a:r>
              <a:rPr lang="en-US" sz="2000" dirty="0"/>
              <a:t>, ide yang </a:t>
            </a:r>
            <a:r>
              <a:rPr lang="en-US" sz="2000" dirty="0" err="1"/>
              <a:t>cerdas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mencoba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menjawab</a:t>
            </a:r>
            <a:r>
              <a:rPr lang="en-US" sz="2000" dirty="0"/>
              <a:t> lima W (</a:t>
            </a:r>
            <a:r>
              <a:rPr lang="en-US" sz="2000" i="1" dirty="0" err="1"/>
              <a:t>siapa</a:t>
            </a:r>
            <a:r>
              <a:rPr lang="en-US" sz="2000" i="1" dirty="0"/>
              <a:t>/who, </a:t>
            </a:r>
            <a:r>
              <a:rPr lang="en-US" sz="2000" i="1" dirty="0" err="1"/>
              <a:t>apa</a:t>
            </a:r>
            <a:r>
              <a:rPr lang="en-US" sz="2000" i="1" dirty="0"/>
              <a:t>/what, di </a:t>
            </a:r>
            <a:r>
              <a:rPr lang="en-US" sz="2000" i="1" dirty="0" err="1"/>
              <a:t>mana</a:t>
            </a:r>
            <a:r>
              <a:rPr lang="en-US" sz="2000" i="1" dirty="0"/>
              <a:t>/where, </a:t>
            </a:r>
            <a:r>
              <a:rPr lang="en-US" sz="2000" i="1" dirty="0" err="1"/>
              <a:t>kapan</a:t>
            </a:r>
            <a:r>
              <a:rPr lang="en-US" sz="2000" i="1" dirty="0"/>
              <a:t>/when,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i="1" dirty="0" err="1"/>
              <a:t>mengapa</a:t>
            </a:r>
            <a:r>
              <a:rPr lang="en-US" sz="2000" i="1" dirty="0"/>
              <a:t>/why</a:t>
            </a:r>
            <a:r>
              <a:rPr lang="en-US" sz="2000" dirty="0"/>
              <a:t>), plus </a:t>
            </a:r>
            <a:r>
              <a:rPr lang="en-US" sz="2000" i="1" dirty="0" err="1"/>
              <a:t>bagaimana</a:t>
            </a:r>
            <a:r>
              <a:rPr lang="en-US" sz="2000" i="1" dirty="0"/>
              <a:t>/how</a:t>
            </a:r>
            <a:r>
              <a:rPr lang="en-US" sz="2000" dirty="0" smtClean="0"/>
              <a:t>.</a:t>
            </a:r>
          </a:p>
          <a:p>
            <a:pPr marL="395288" lvl="1" indent="-395288">
              <a:buNone/>
            </a:pPr>
            <a:r>
              <a:rPr lang="sv-SE" sz="3200" b="1" dirty="0" smtClean="0"/>
              <a:t>7. </a:t>
            </a:r>
            <a:r>
              <a:rPr lang="en-US" sz="3200" b="1" dirty="0" err="1"/>
              <a:t>Selalu</a:t>
            </a:r>
            <a:r>
              <a:rPr lang="en-US" sz="3200" b="1" dirty="0"/>
              <a:t> </a:t>
            </a:r>
            <a:r>
              <a:rPr lang="en-US" sz="3200" b="1" dirty="0" err="1"/>
              <a:t>mengoreksi</a:t>
            </a:r>
            <a:r>
              <a:rPr lang="en-US" sz="3200" b="1" dirty="0"/>
              <a:t> </a:t>
            </a:r>
            <a:r>
              <a:rPr lang="en-US" sz="3200" b="1" dirty="0" err="1"/>
              <a:t>kesalahan</a:t>
            </a:r>
            <a:endParaRPr lang="en-US" b="1" dirty="0" smtClean="0"/>
          </a:p>
          <a:p>
            <a:pPr marL="742950" lvl="2" indent="-342900"/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i="1" dirty="0" err="1"/>
              <a:t>keharusan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semua</a:t>
            </a:r>
            <a:r>
              <a:rPr lang="en-US" sz="2000" dirty="0"/>
              <a:t> </a:t>
            </a:r>
            <a:r>
              <a:rPr lang="en-US" sz="2000" dirty="0" err="1"/>
              <a:t>bentuk</a:t>
            </a:r>
            <a:r>
              <a:rPr lang="en-US" sz="2000" dirty="0"/>
              <a:t> </a:t>
            </a:r>
            <a:r>
              <a:rPr lang="en-US" sz="2000" dirty="0" err="1"/>
              <a:t>tulisan</a:t>
            </a:r>
            <a:r>
              <a:rPr lang="en-US" sz="2000" dirty="0"/>
              <a:t> yang </a:t>
            </a:r>
            <a:r>
              <a:rPr lang="en-US" sz="2000" dirty="0" err="1"/>
              <a:t>serius</a:t>
            </a:r>
            <a:r>
              <a:rPr lang="en-US" sz="2000" dirty="0"/>
              <a:t> </a:t>
            </a:r>
            <a:endParaRPr lang="en-US" sz="2000" b="1" dirty="0" smtClean="0"/>
          </a:p>
        </p:txBody>
      </p:sp>
      <p:grpSp>
        <p:nvGrpSpPr>
          <p:cNvPr id="4" name="Group 3"/>
          <p:cNvGrpSpPr/>
          <p:nvPr/>
        </p:nvGrpSpPr>
        <p:grpSpPr>
          <a:xfrm>
            <a:off x="-1" y="5860806"/>
            <a:ext cx="9144001" cy="997195"/>
            <a:chOff x="-1" y="5860806"/>
            <a:chExt cx="9144001" cy="997195"/>
          </a:xfrm>
          <a:solidFill>
            <a:schemeClr val="accent5">
              <a:lumMod val="50000"/>
            </a:schemeClr>
          </a:solidFill>
        </p:grpSpPr>
        <p:sp>
          <p:nvSpPr>
            <p:cNvPr id="5" name="Rectangle 4"/>
            <p:cNvSpPr/>
            <p:nvPr/>
          </p:nvSpPr>
          <p:spPr>
            <a:xfrm>
              <a:off x="3" y="5860806"/>
              <a:ext cx="9143997" cy="997194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/>
                <a:t>Catatan</a:t>
              </a:r>
              <a:r>
                <a:rPr lang="en-US" dirty="0"/>
                <a:t> </a:t>
              </a:r>
              <a:r>
                <a:rPr lang="en-US" dirty="0" err="1"/>
                <a:t>Kuliah</a:t>
              </a:r>
              <a:r>
                <a:rPr lang="en-US" dirty="0"/>
                <a:t> – MK </a:t>
              </a:r>
              <a:r>
                <a:rPr lang="en-US" dirty="0" err="1"/>
                <a:t>Filsafat</a:t>
              </a:r>
              <a:r>
                <a:rPr lang="en-US" dirty="0"/>
                <a:t> </a:t>
              </a:r>
              <a:r>
                <a:rPr lang="en-US" dirty="0" err="1"/>
                <a:t>Sains</a:t>
              </a:r>
              <a:r>
                <a:rPr lang="en-US" dirty="0"/>
                <a:t> </a:t>
              </a:r>
              <a:r>
                <a:rPr lang="en-US" dirty="0" err="1"/>
                <a:t>Gasal</a:t>
              </a:r>
              <a:r>
                <a:rPr lang="en-US" dirty="0"/>
                <a:t> </a:t>
              </a:r>
              <a:r>
                <a:rPr lang="en-US" dirty="0" smtClean="0"/>
                <a:t>2018-2019</a:t>
              </a:r>
              <a:endParaRPr lang="en-US" dirty="0"/>
            </a:p>
          </p:txBody>
        </p:sp>
        <p:pic>
          <p:nvPicPr>
            <p:cNvPr id="6" name="Picture 5" descr="foto_PGRI.jpg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124650" y="5985456"/>
              <a:ext cx="997194" cy="747895"/>
            </a:xfrm>
            <a:prstGeom prst="ellipse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427894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6270"/>
            <a:ext cx="8229600" cy="1143000"/>
          </a:xfrm>
        </p:spPr>
        <p:txBody>
          <a:bodyPr/>
          <a:lstStyle/>
          <a:p>
            <a:r>
              <a:rPr lang="en-US" dirty="0" err="1" smtClean="0"/>
              <a:t>Rumusan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6124737"/>
              </p:ext>
            </p:extLst>
          </p:nvPr>
        </p:nvGraphicFramePr>
        <p:xfrm>
          <a:off x="457200" y="1231704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-1" y="5860806"/>
            <a:ext cx="9144001" cy="997195"/>
            <a:chOff x="-1" y="5860806"/>
            <a:chExt cx="9144001" cy="997195"/>
          </a:xfrm>
          <a:solidFill>
            <a:schemeClr val="accent5">
              <a:lumMod val="50000"/>
            </a:schemeClr>
          </a:solidFill>
        </p:grpSpPr>
        <p:sp>
          <p:nvSpPr>
            <p:cNvPr id="5" name="Rectangle 4"/>
            <p:cNvSpPr/>
            <p:nvPr/>
          </p:nvSpPr>
          <p:spPr>
            <a:xfrm>
              <a:off x="3" y="5860806"/>
              <a:ext cx="9143997" cy="997194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/>
                <a:t>Catatan</a:t>
              </a:r>
              <a:r>
                <a:rPr lang="en-US" dirty="0"/>
                <a:t> </a:t>
              </a:r>
              <a:r>
                <a:rPr lang="en-US" dirty="0" err="1"/>
                <a:t>Kuliah</a:t>
              </a:r>
              <a:r>
                <a:rPr lang="en-US" dirty="0"/>
                <a:t> – MK </a:t>
              </a:r>
              <a:r>
                <a:rPr lang="en-US" dirty="0" err="1"/>
                <a:t>Filsafat</a:t>
              </a:r>
              <a:r>
                <a:rPr lang="en-US" dirty="0"/>
                <a:t> </a:t>
              </a:r>
              <a:r>
                <a:rPr lang="en-US" dirty="0" err="1"/>
                <a:t>Sains</a:t>
              </a:r>
              <a:r>
                <a:rPr lang="en-US" dirty="0"/>
                <a:t> </a:t>
              </a:r>
              <a:r>
                <a:rPr lang="en-US" dirty="0" err="1"/>
                <a:t>Gasal</a:t>
              </a:r>
              <a:r>
                <a:rPr lang="en-US" dirty="0"/>
                <a:t> </a:t>
              </a:r>
              <a:r>
                <a:rPr lang="en-US" dirty="0" smtClean="0"/>
                <a:t>2018-2019</a:t>
              </a:r>
              <a:endParaRPr lang="en-US" dirty="0"/>
            </a:p>
          </p:txBody>
        </p:sp>
        <p:pic>
          <p:nvPicPr>
            <p:cNvPr id="6" name="Picture 5" descr="foto_PGRI.jpg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124650" y="5985456"/>
              <a:ext cx="997194" cy="747895"/>
            </a:xfrm>
            <a:prstGeom prst="ellipse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188568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6270"/>
            <a:ext cx="8229600" cy="1143000"/>
          </a:xfrm>
        </p:spPr>
        <p:txBody>
          <a:bodyPr/>
          <a:lstStyle/>
          <a:p>
            <a:r>
              <a:rPr lang="en-US" dirty="0" err="1" smtClean="0"/>
              <a:t>Rumusan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 (2)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6538451"/>
              </p:ext>
            </p:extLst>
          </p:nvPr>
        </p:nvGraphicFramePr>
        <p:xfrm>
          <a:off x="457200" y="1231704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-1" y="5860806"/>
            <a:ext cx="9144001" cy="997195"/>
            <a:chOff x="-1" y="5860806"/>
            <a:chExt cx="9144001" cy="997195"/>
          </a:xfrm>
          <a:solidFill>
            <a:schemeClr val="accent5">
              <a:lumMod val="50000"/>
            </a:schemeClr>
          </a:solidFill>
        </p:grpSpPr>
        <p:sp>
          <p:nvSpPr>
            <p:cNvPr id="5" name="Rectangle 4"/>
            <p:cNvSpPr/>
            <p:nvPr/>
          </p:nvSpPr>
          <p:spPr>
            <a:xfrm>
              <a:off x="3" y="5860806"/>
              <a:ext cx="9143997" cy="997194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/>
                <a:t>Catatan</a:t>
              </a:r>
              <a:r>
                <a:rPr lang="en-US" dirty="0"/>
                <a:t> </a:t>
              </a:r>
              <a:r>
                <a:rPr lang="en-US" dirty="0" err="1"/>
                <a:t>Kuliah</a:t>
              </a:r>
              <a:r>
                <a:rPr lang="en-US" dirty="0"/>
                <a:t> – MK </a:t>
              </a:r>
              <a:r>
                <a:rPr lang="en-US" dirty="0" err="1"/>
                <a:t>Filsafat</a:t>
              </a:r>
              <a:r>
                <a:rPr lang="en-US" dirty="0"/>
                <a:t> </a:t>
              </a:r>
              <a:r>
                <a:rPr lang="en-US" dirty="0" err="1"/>
                <a:t>Sains</a:t>
              </a:r>
              <a:r>
                <a:rPr lang="en-US" dirty="0"/>
                <a:t> </a:t>
              </a:r>
              <a:r>
                <a:rPr lang="en-US" dirty="0" err="1"/>
                <a:t>Gasal</a:t>
              </a:r>
              <a:r>
                <a:rPr lang="en-US" dirty="0"/>
                <a:t> </a:t>
              </a:r>
              <a:r>
                <a:rPr lang="en-US" dirty="0" smtClean="0"/>
                <a:t>2018-2019</a:t>
              </a:r>
              <a:endParaRPr lang="en-US" dirty="0"/>
            </a:p>
          </p:txBody>
        </p:sp>
        <p:pic>
          <p:nvPicPr>
            <p:cNvPr id="6" name="Picture 5" descr="foto_PGRI.jpg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124650" y="5985456"/>
              <a:ext cx="997194" cy="747895"/>
            </a:xfrm>
            <a:prstGeom prst="ellipse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326798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Perumusan</a:t>
            </a:r>
            <a:r>
              <a:rPr lang="en-US" b="1" dirty="0"/>
              <a:t> </a:t>
            </a:r>
            <a:r>
              <a:rPr lang="en-US" b="1" dirty="0" err="1"/>
              <a:t>masalah</a:t>
            </a:r>
            <a:r>
              <a:rPr lang="en-US" b="1" dirty="0"/>
              <a:t> </a:t>
            </a:r>
            <a:r>
              <a:rPr lang="en-US" b="1" dirty="0" err="1"/>
              <a:t>memiliki</a:t>
            </a:r>
            <a:r>
              <a:rPr lang="en-US" b="1" dirty="0"/>
              <a:t> </a:t>
            </a:r>
            <a:r>
              <a:rPr lang="en-US" b="1" dirty="0" err="1"/>
              <a:t>fungsi</a:t>
            </a:r>
            <a:r>
              <a:rPr lang="en-US" b="1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81832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pendorong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diadakan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pedoman</a:t>
            </a:r>
            <a:r>
              <a:rPr lang="en-US" dirty="0"/>
              <a:t>, </a:t>
            </a:r>
            <a:r>
              <a:rPr lang="en-US" dirty="0" err="1"/>
              <a:t>penentu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fokus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 smtClean="0"/>
              <a:t>penelitian</a:t>
            </a:r>
            <a:endParaRPr lang="en-US" dirty="0" smtClean="0"/>
          </a:p>
          <a:p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penentu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data </a:t>
            </a:r>
            <a:r>
              <a:rPr lang="en-US" dirty="0" err="1"/>
              <a:t>macam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dikumpulkan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,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data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disisihkan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 smtClean="0"/>
              <a:t>peneliti</a:t>
            </a:r>
            <a:endParaRPr lang="en-US" dirty="0" smtClean="0"/>
          </a:p>
          <a:p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perumusan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para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dipermudah</a:t>
            </a:r>
            <a:r>
              <a:rPr lang="en-US" dirty="0"/>
              <a:t> di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siapa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penelitian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-1" y="5860806"/>
            <a:ext cx="9144001" cy="997195"/>
            <a:chOff x="-1" y="5860806"/>
            <a:chExt cx="9144001" cy="997195"/>
          </a:xfrm>
          <a:solidFill>
            <a:schemeClr val="accent5">
              <a:lumMod val="50000"/>
            </a:schemeClr>
          </a:solidFill>
        </p:grpSpPr>
        <p:sp>
          <p:nvSpPr>
            <p:cNvPr id="5" name="Rectangle 4"/>
            <p:cNvSpPr/>
            <p:nvPr/>
          </p:nvSpPr>
          <p:spPr>
            <a:xfrm>
              <a:off x="3" y="5860806"/>
              <a:ext cx="9143997" cy="997194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/>
                <a:t>Catatan</a:t>
              </a:r>
              <a:r>
                <a:rPr lang="en-US" dirty="0"/>
                <a:t> </a:t>
              </a:r>
              <a:r>
                <a:rPr lang="en-US" dirty="0" err="1"/>
                <a:t>Kuliah</a:t>
              </a:r>
              <a:r>
                <a:rPr lang="en-US" dirty="0"/>
                <a:t> – MK </a:t>
              </a:r>
              <a:r>
                <a:rPr lang="en-US" dirty="0" err="1"/>
                <a:t>Filsafat</a:t>
              </a:r>
              <a:r>
                <a:rPr lang="en-US" dirty="0"/>
                <a:t> </a:t>
              </a:r>
              <a:r>
                <a:rPr lang="en-US" dirty="0" err="1"/>
                <a:t>Sains</a:t>
              </a:r>
              <a:r>
                <a:rPr lang="en-US" dirty="0"/>
                <a:t> </a:t>
              </a:r>
              <a:r>
                <a:rPr lang="en-US" dirty="0" err="1"/>
                <a:t>Gasal</a:t>
              </a:r>
              <a:r>
                <a:rPr lang="en-US" dirty="0"/>
                <a:t> </a:t>
              </a:r>
              <a:r>
                <a:rPr lang="en-US" dirty="0" smtClean="0"/>
                <a:t>2018-2019</a:t>
              </a:r>
              <a:endParaRPr lang="en-US" dirty="0"/>
            </a:p>
          </p:txBody>
        </p:sp>
        <p:pic>
          <p:nvPicPr>
            <p:cNvPr id="6" name="Picture 5" descr="foto_PGRI.jpg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124650" y="5985456"/>
              <a:ext cx="997194" cy="747895"/>
            </a:xfrm>
            <a:prstGeom prst="ellipse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111463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784</TotalTime>
  <Words>664</Words>
  <Application>Microsoft Office PowerPoint</Application>
  <PresentationFormat>On-screen Show (4:3)</PresentationFormat>
  <Paragraphs>84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EPISTEMOLOGI Merumuskan Masalah</vt:lpstr>
      <vt:lpstr>Cara Memperoleh Pengetahuan</vt:lpstr>
      <vt:lpstr>Pengamatan</vt:lpstr>
      <vt:lpstr>Masalah</vt:lpstr>
      <vt:lpstr>Sifat Ilmu</vt:lpstr>
      <vt:lpstr>DEFINISI</vt:lpstr>
      <vt:lpstr>Langkah – langkah membuat rumusan masalah </vt:lpstr>
      <vt:lpstr>Langkah – langkah membuat rumusan masalah </vt:lpstr>
      <vt:lpstr>Langkah – langkah membuat rumusan masalah </vt:lpstr>
      <vt:lpstr>Langkah – langkah membuat rumusan masalah </vt:lpstr>
      <vt:lpstr>Rumusan Masalah yang Baik</vt:lpstr>
      <vt:lpstr>Rumusan Masalah yang Baik (2)</vt:lpstr>
      <vt:lpstr>Perumusan masalah memiliki fungsi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EPISTEMOLOGI Merumuskan Masalah</dc:title>
  <dc:creator>harto</dc:creator>
  <cp:lastModifiedBy>HARTONUR</cp:lastModifiedBy>
  <cp:revision>18</cp:revision>
  <dcterms:created xsi:type="dcterms:W3CDTF">2017-10-16T14:36:40Z</dcterms:created>
  <dcterms:modified xsi:type="dcterms:W3CDTF">2018-10-16T14:51:49Z</dcterms:modified>
</cp:coreProperties>
</file>