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8" r:id="rId2"/>
    <p:sldId id="259" r:id="rId3"/>
    <p:sldId id="260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574" autoAdjust="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2886" y="10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7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1048768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077DB-935E-4A0A-947A-D283B9F9F452}" type="datetimeFigureOut">
              <a:rPr lang="en-ZA" smtClean="0"/>
              <a:pPr/>
              <a:t>2018-11-01</a:t>
            </a:fld>
            <a:endParaRPr lang="en-ZA" dirty="0"/>
          </a:p>
        </p:txBody>
      </p:sp>
      <p:sp>
        <p:nvSpPr>
          <p:cNvPr id="1048769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1048770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C0B10-7CAE-41E4-AB02-7E8B1FF2B898}" type="slidenum">
              <a:rPr lang="en-ZA" smtClean="0"/>
              <a:pPr/>
              <a:t>‹#›</a:t>
            </a:fld>
            <a:endParaRPr lang="en-Z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1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1048762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9EC30E-1A71-4188-9BE7-E2A64929A436}" type="datetimeFigureOut">
              <a:rPr lang="en-ZA" smtClean="0"/>
              <a:pPr/>
              <a:t>2018-11-01</a:t>
            </a:fld>
            <a:endParaRPr lang="en-ZA" dirty="0"/>
          </a:p>
        </p:txBody>
      </p:sp>
      <p:sp>
        <p:nvSpPr>
          <p:cNvPr id="1048763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1048764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048765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1048766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30193B-564F-4854-8A52-728F3FB19C85}" type="slidenum">
              <a:rPr lang="en-ZA" smtClean="0"/>
              <a:pPr/>
              <a:t>‹#›</a:t>
            </a:fld>
            <a:endParaRPr lang="en-Z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Image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Picture Placeholder 40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780588" cy="6804025"/>
          </a:xfrm>
          <a:solidFill>
            <a:schemeClr val="bg1">
              <a:lumMod val="85000"/>
            </a:schemeClr>
          </a:solidFill>
        </p:spPr>
        <p:txBody>
          <a:bodyPr tIns="1728000" anchor="t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ZA" dirty="0"/>
              <a:t>Insert or Drag and Drop your Photo Here</a:t>
            </a:r>
          </a:p>
        </p:txBody>
      </p:sp>
      <p:sp>
        <p:nvSpPr>
          <p:cNvPr id="1048587" name="Title 1"/>
          <p:cNvSpPr>
            <a:spLocks noGrp="1"/>
          </p:cNvSpPr>
          <p:nvPr>
            <p:ph type="ctrTitle" hasCustomPrompt="1"/>
          </p:nvPr>
        </p:nvSpPr>
        <p:spPr>
          <a:xfrm>
            <a:off x="3200400" y="2811053"/>
            <a:ext cx="8991600" cy="1261295"/>
          </a:xfrm>
          <a:solidFill>
            <a:schemeClr val="bg1"/>
          </a:solidFill>
        </p:spPr>
        <p:txBody>
          <a:bodyPr vert="horz" lIns="180000" tIns="180000" rIns="252000" bIns="180000" rtlCol="0" anchor="t">
            <a:noAutofit/>
          </a:bodyPr>
          <a:lstStyle>
            <a:lvl1pPr algn="r">
              <a:defRPr lang="en-ZA" sz="6000" b="1" spc="-300" dirty="0"/>
            </a:lvl1pPr>
          </a:lstStyle>
          <a:p>
            <a:pPr lvl="0" algn="r"/>
            <a:r>
              <a:rPr lang="en-US" dirty="0"/>
              <a:t>Click to edit presentation title</a:t>
            </a:r>
            <a:endParaRPr lang="en-ZA" dirty="0"/>
          </a:p>
        </p:txBody>
      </p:sp>
      <p:sp>
        <p:nvSpPr>
          <p:cNvPr id="1048588" name="Subtitle 2"/>
          <p:cNvSpPr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  <a:solidFill>
            <a:schemeClr val="tx1">
              <a:alpha val="80000"/>
            </a:schemeClr>
          </a:solidFill>
        </p:spPr>
        <p:txBody>
          <a:bodyPr vert="horz" lIns="180000" tIns="180000" rIns="180000" bIns="180000" rtlCol="0">
            <a:noAutofit/>
          </a:bodyPr>
          <a:lstStyle>
            <a:lvl1pPr marL="0" indent="0" algn="r">
              <a:buNone/>
              <a:defRPr lang="en-ZA" dirty="0">
                <a:solidFill>
                  <a:schemeClr val="bg1"/>
                </a:solidFill>
              </a:defRPr>
            </a:lvl1pPr>
          </a:lstStyle>
          <a:p>
            <a:pPr marL="266700" lvl="0" indent="-266700" algn="ctr"/>
            <a:r>
              <a:rPr lang="en-US" smtClean="0"/>
              <a:t>Click to edit Master subtitle style</a:t>
            </a:r>
            <a:endParaRPr lang="en-ZA" dirty="0"/>
          </a:p>
        </p:txBody>
      </p:sp>
      <p:sp>
        <p:nvSpPr>
          <p:cNvPr id="1048589" name="Rectangle 12"/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590" name="Rectangle 13"/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591" name="Rectangle 14"/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592" name="Rectangle 7"/>
          <p:cNvSpPr/>
          <p:nvPr userDrawn="1"/>
        </p:nvSpPr>
        <p:spPr>
          <a:xfrm>
            <a:off x="9780588" y="2698612"/>
            <a:ext cx="2411412" cy="1148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8" name="Picture Placeholder 40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780588" cy="6371351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ZA" dirty="0"/>
              <a:t>Insert or Drag and Drop </a:t>
            </a:r>
            <a:br>
              <a:rPr lang="en-ZA" dirty="0"/>
            </a:br>
            <a:r>
              <a:rPr lang="en-ZA" dirty="0"/>
              <a:t>your Photo Here</a:t>
            </a:r>
          </a:p>
        </p:txBody>
      </p:sp>
      <p:sp>
        <p:nvSpPr>
          <p:cNvPr id="1048729" name="Title 1"/>
          <p:cNvSpPr>
            <a:spLocks noGrp="1"/>
          </p:cNvSpPr>
          <p:nvPr>
            <p:ph type="ctrTitle" hasCustomPrompt="1"/>
          </p:nvPr>
        </p:nvSpPr>
        <p:spPr>
          <a:xfrm>
            <a:off x="6235700" y="2204792"/>
            <a:ext cx="5956300" cy="1944000"/>
          </a:xfrm>
          <a:solidFill>
            <a:schemeClr val="bg1"/>
          </a:solidFill>
        </p:spPr>
        <p:txBody>
          <a:bodyPr vert="horz" lIns="180000" tIns="180000" rIns="252000" bIns="180000" rtlCol="0" anchor="t">
            <a:noAutofit/>
          </a:bodyPr>
          <a:lstStyle>
            <a:lvl1pPr algn="r">
              <a:defRPr lang="en-ZA" sz="6000" b="1" spc="-300" dirty="0"/>
            </a:lvl1pPr>
          </a:lstStyle>
          <a:p>
            <a:pPr lvl="0" algn="r"/>
            <a:r>
              <a:rPr lang="en-ZA" dirty="0"/>
              <a:t>Click to edit section divider</a:t>
            </a:r>
          </a:p>
        </p:txBody>
      </p:sp>
      <p:sp>
        <p:nvSpPr>
          <p:cNvPr id="1048730" name="Subtitle 2"/>
          <p:cNvSpPr>
            <a:spLocks noGrp="1"/>
          </p:cNvSpPr>
          <p:nvPr>
            <p:ph type="body" sz="quarter" idx="13" hasCustomPrompt="1"/>
          </p:nvPr>
        </p:nvSpPr>
        <p:spPr>
          <a:xfrm>
            <a:off x="6235700" y="4148860"/>
            <a:ext cx="5956300" cy="1100565"/>
          </a:xfrm>
          <a:solidFill>
            <a:schemeClr val="tx1">
              <a:alpha val="80000"/>
            </a:schemeClr>
          </a:solidFill>
        </p:spPr>
        <p:txBody>
          <a:bodyPr lIns="180000" tIns="180000" rIns="252000" bIns="180000"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  <a:lvl2pPr marL="266700" indent="0" algn="r">
              <a:buNone/>
              <a:defRPr sz="1800">
                <a:solidFill>
                  <a:schemeClr val="bg1"/>
                </a:solidFill>
              </a:defRPr>
            </a:lvl2pPr>
            <a:lvl3pPr marL="542925" indent="0" algn="r">
              <a:buNone/>
              <a:defRPr sz="1800">
                <a:solidFill>
                  <a:schemeClr val="bg1"/>
                </a:solidFill>
              </a:defRPr>
            </a:lvl3pPr>
            <a:lvl4pPr marL="809625" indent="0" algn="r">
              <a:buNone/>
              <a:defRPr sz="1800">
                <a:solidFill>
                  <a:schemeClr val="bg1"/>
                </a:solidFill>
              </a:defRPr>
            </a:lvl4pPr>
            <a:lvl5pPr marL="1076325" indent="0" algn="r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ZA" dirty="0"/>
              <a:t>Click to edit Master subtitle style</a:t>
            </a:r>
          </a:p>
        </p:txBody>
      </p:sp>
      <p:sp>
        <p:nvSpPr>
          <p:cNvPr id="1048731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732" name="Rectangle 7"/>
          <p:cNvSpPr/>
          <p:nvPr userDrawn="1"/>
        </p:nvSpPr>
        <p:spPr>
          <a:xfrm>
            <a:off x="9780588" y="5247782"/>
            <a:ext cx="2411412" cy="1148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733" name="Rectangle 12"/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734" name="Rectangle 13"/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735" name="Rectangle 14"/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73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er Slide 2"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3" name="Picture Placeholder 40"/>
          <p:cNvSpPr>
            <a:spLocks noGrp="1"/>
          </p:cNvSpPr>
          <p:nvPr>
            <p:ph type="pic" sz="quarter" idx="10" hasCustomPrompt="1"/>
          </p:nvPr>
        </p:nvSpPr>
        <p:spPr>
          <a:xfrm>
            <a:off x="2411412" y="0"/>
            <a:ext cx="9780588" cy="6371351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ZA" dirty="0"/>
              <a:t>Insert or Drag and Drop </a:t>
            </a:r>
            <a:br>
              <a:rPr lang="en-ZA" dirty="0"/>
            </a:br>
            <a:r>
              <a:rPr lang="en-ZA" dirty="0"/>
              <a:t>your Photo Here</a:t>
            </a:r>
          </a:p>
        </p:txBody>
      </p:sp>
      <p:sp>
        <p:nvSpPr>
          <p:cNvPr id="1048714" name="Title 1"/>
          <p:cNvSpPr>
            <a:spLocks noGrp="1"/>
          </p:cNvSpPr>
          <p:nvPr>
            <p:ph type="title" hasCustomPrompt="1"/>
          </p:nvPr>
        </p:nvSpPr>
        <p:spPr>
          <a:xfrm>
            <a:off x="-1700" y="2156226"/>
            <a:ext cx="5958000" cy="1958400"/>
          </a:xfrm>
          <a:solidFill>
            <a:schemeClr val="bg1"/>
          </a:solidFill>
        </p:spPr>
        <p:txBody>
          <a:bodyPr lIns="252000" tIns="180000" rIns="180000" bIns="180000"/>
          <a:lstStyle>
            <a:lvl1pPr>
              <a:defRPr sz="6000" b="1" spc="-3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en-ZA" dirty="0"/>
              <a:t>Click to edit section divider</a:t>
            </a:r>
          </a:p>
        </p:txBody>
      </p:sp>
      <p:sp>
        <p:nvSpPr>
          <p:cNvPr id="1048715" name="Subtitle 2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4110760"/>
            <a:ext cx="5956300" cy="1100565"/>
          </a:xfrm>
          <a:solidFill>
            <a:schemeClr val="tx1">
              <a:alpha val="80000"/>
            </a:schemeClr>
          </a:solidFill>
        </p:spPr>
        <p:txBody>
          <a:bodyPr lIns="252000" tIns="180000" rIns="180000" bIns="180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266700" indent="0" algn="r">
              <a:buNone/>
              <a:defRPr sz="1800">
                <a:solidFill>
                  <a:schemeClr val="bg1"/>
                </a:solidFill>
              </a:defRPr>
            </a:lvl2pPr>
            <a:lvl3pPr marL="542925" indent="0" algn="r">
              <a:buNone/>
              <a:defRPr sz="1800">
                <a:solidFill>
                  <a:schemeClr val="bg1"/>
                </a:solidFill>
              </a:defRPr>
            </a:lvl3pPr>
            <a:lvl4pPr marL="809625" indent="0" algn="r">
              <a:buNone/>
              <a:defRPr sz="1800">
                <a:solidFill>
                  <a:schemeClr val="bg1"/>
                </a:solidFill>
              </a:defRPr>
            </a:lvl4pPr>
            <a:lvl5pPr marL="1076325" indent="0" algn="r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ZA" dirty="0"/>
              <a:t>Click to edit Master subtitle style</a:t>
            </a:r>
          </a:p>
        </p:txBody>
      </p:sp>
      <p:sp>
        <p:nvSpPr>
          <p:cNvPr id="104871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717" name="Rectangle 7"/>
          <p:cNvSpPr/>
          <p:nvPr userDrawn="1"/>
        </p:nvSpPr>
        <p:spPr>
          <a:xfrm>
            <a:off x="0" y="52096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ZA" dirty="0"/>
          </a:p>
        </p:txBody>
      </p:sp>
      <p:sp>
        <p:nvSpPr>
          <p:cNvPr id="1048718" name="Rectangle 12"/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719" name="Rectangle 13"/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720" name="Rectangle 14"/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72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Image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6096000" y="-1"/>
            <a:ext cx="6096000" cy="6371351"/>
          </a:xfrm>
          <a:solidFill>
            <a:schemeClr val="bg1">
              <a:lumMod val="95000"/>
            </a:schemeClr>
          </a:solidFill>
        </p:spPr>
        <p:txBody>
          <a:bodyPr tIns="1584000" anchor="t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ZA" dirty="0"/>
              <a:t>Insert or Drag &amp; Drop your photo</a:t>
            </a:r>
          </a:p>
        </p:txBody>
      </p:sp>
      <p:sp>
        <p:nvSpPr>
          <p:cNvPr id="1048597" name="Title 1"/>
          <p:cNvSpPr>
            <a:spLocks noGrp="1"/>
          </p:cNvSpPr>
          <p:nvPr>
            <p:ph type="title" hasCustomPrompt="1"/>
          </p:nvPr>
        </p:nvSpPr>
        <p:spPr>
          <a:xfrm>
            <a:off x="7111800" y="3802899"/>
            <a:ext cx="4648200" cy="985000"/>
          </a:xfrm>
          <a:solidFill>
            <a:schemeClr val="bg1"/>
          </a:solidFill>
        </p:spPr>
        <p:txBody>
          <a:bodyPr lIns="180000" tIns="180000" rIns="180000" bIns="180000"/>
          <a:lstStyle>
            <a:lvl1pPr algn="r">
              <a:defRPr sz="6000" b="1" spc="-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Edit page title</a:t>
            </a:r>
            <a:endParaRPr lang="en-ZA" dirty="0"/>
          </a:p>
        </p:txBody>
      </p:sp>
      <p:sp>
        <p:nvSpPr>
          <p:cNvPr id="1048598" name="Subtitle 2"/>
          <p:cNvSpPr>
            <a:spLocks noGrp="1"/>
          </p:cNvSpPr>
          <p:nvPr>
            <p:ph type="body" sz="quarter" idx="32" hasCustomPrompt="1"/>
          </p:nvPr>
        </p:nvSpPr>
        <p:spPr>
          <a:xfrm>
            <a:off x="7111800" y="4787900"/>
            <a:ext cx="4648200" cy="1162800"/>
          </a:xfrm>
          <a:solidFill>
            <a:schemeClr val="tx1">
              <a:alpha val="80000"/>
            </a:schemeClr>
          </a:solidFill>
        </p:spPr>
        <p:txBody>
          <a:bodyPr lIns="180000" tIns="180000" rIns="180000" bIns="180000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</a:lvl2pPr>
            <a:lvl3pPr marL="542925" indent="0">
              <a:buNone/>
            </a:lvl3pPr>
            <a:lvl4pPr marL="809625" indent="0">
              <a:buNone/>
            </a:lvl4pPr>
            <a:lvl5pPr marL="1076325" indent="0">
              <a:buNone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048599" name="Content Placeholder 2"/>
          <p:cNvSpPr>
            <a:spLocks noGrp="1"/>
          </p:cNvSpPr>
          <p:nvPr>
            <p:ph sz="half" idx="1"/>
          </p:nvPr>
        </p:nvSpPr>
        <p:spPr>
          <a:xfrm>
            <a:off x="432000" y="2668686"/>
            <a:ext cx="5472000" cy="2999426"/>
          </a:xfrm>
        </p:spPr>
        <p:txBody>
          <a:bodyPr anchor="b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1048600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601" name="Slide Number Placeholder 4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1048602" name="Rectangle 7"/>
          <p:cNvSpPr/>
          <p:nvPr userDrawn="1"/>
        </p:nvSpPr>
        <p:spPr>
          <a:xfrm>
            <a:off x="9348588" y="3700775"/>
            <a:ext cx="2411412" cy="1148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ZA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Image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-1"/>
            <a:ext cx="6096000" cy="6371351"/>
          </a:xfrm>
          <a:solidFill>
            <a:schemeClr val="bg1">
              <a:lumMod val="95000"/>
            </a:schemeClr>
          </a:solidFill>
        </p:spPr>
        <p:txBody>
          <a:bodyPr tIns="1584000" anchor="t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ZA" dirty="0"/>
              <a:t>Insert or Drag &amp; Drop your photo</a:t>
            </a:r>
          </a:p>
        </p:txBody>
      </p:sp>
      <p:sp>
        <p:nvSpPr>
          <p:cNvPr id="1048609" name="Title 1"/>
          <p:cNvSpPr>
            <a:spLocks noGrp="1"/>
          </p:cNvSpPr>
          <p:nvPr>
            <p:ph type="title" hasCustomPrompt="1"/>
          </p:nvPr>
        </p:nvSpPr>
        <p:spPr>
          <a:xfrm>
            <a:off x="5118100" y="1869795"/>
            <a:ext cx="6641900" cy="1124345"/>
          </a:xfrm>
          <a:solidFill>
            <a:schemeClr val="bg1">
              <a:lumMod val="95000"/>
            </a:schemeClr>
          </a:solidFill>
        </p:spPr>
        <p:txBody>
          <a:bodyPr lIns="180000" tIns="180000" rIns="180000" bIns="180000"/>
          <a:lstStyle>
            <a:lvl1pPr algn="l">
              <a:defRPr sz="6000" b="1" spc="-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edit page title</a:t>
            </a:r>
            <a:endParaRPr lang="en-ZA" dirty="0"/>
          </a:p>
        </p:txBody>
      </p:sp>
      <p:sp>
        <p:nvSpPr>
          <p:cNvPr id="1048610" name="Subtitle 2"/>
          <p:cNvSpPr>
            <a:spLocks noGrp="1"/>
          </p:cNvSpPr>
          <p:nvPr>
            <p:ph type="body" sz="quarter" idx="32" hasCustomPrompt="1"/>
          </p:nvPr>
        </p:nvSpPr>
        <p:spPr>
          <a:xfrm>
            <a:off x="5118334" y="2994141"/>
            <a:ext cx="6641626" cy="590155"/>
          </a:xfrm>
          <a:solidFill>
            <a:schemeClr val="tx1">
              <a:alpha val="80000"/>
            </a:schemeClr>
          </a:solidFill>
        </p:spPr>
        <p:txBody>
          <a:bodyPr lIns="180000" tIns="180000" rIns="180000" bIns="180000"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</a:lvl2pPr>
            <a:lvl3pPr marL="542925" indent="0">
              <a:buNone/>
            </a:lvl3pPr>
            <a:lvl4pPr marL="809625" indent="0">
              <a:buNone/>
            </a:lvl4pPr>
            <a:lvl5pPr marL="1076325" indent="0">
              <a:buNone/>
            </a:lvl5pPr>
          </a:lstStyle>
          <a:p>
            <a:pPr lvl="0"/>
            <a:r>
              <a:rPr lang="en-US" dirty="0"/>
              <a:t>Subtitle</a:t>
            </a:r>
            <a:endParaRPr lang="en-ZA" dirty="0"/>
          </a:p>
        </p:txBody>
      </p:sp>
      <p:sp>
        <p:nvSpPr>
          <p:cNvPr id="1048611" name="Content Placeholder 2"/>
          <p:cNvSpPr>
            <a:spLocks noGrp="1"/>
          </p:cNvSpPr>
          <p:nvPr>
            <p:ph sz="half" idx="1"/>
          </p:nvPr>
        </p:nvSpPr>
        <p:spPr>
          <a:xfrm>
            <a:off x="6288000" y="3763648"/>
            <a:ext cx="5472000" cy="2428351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1048612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613" name="Slide Number Placeholder 4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1048614" name="Rectangle 7"/>
          <p:cNvSpPr/>
          <p:nvPr userDrawn="1"/>
        </p:nvSpPr>
        <p:spPr>
          <a:xfrm>
            <a:off x="9775824" y="1762069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ZA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Title 1"/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ZA" dirty="0"/>
              <a:t>Click to edit page title</a:t>
            </a:r>
          </a:p>
        </p:txBody>
      </p:sp>
      <p:sp>
        <p:nvSpPr>
          <p:cNvPr id="1048620" name="Subtitle 2"/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</a:lvl1pPr>
            <a:lvl2pPr marL="266700" indent="0">
              <a:buNone/>
            </a:lvl2pPr>
            <a:lvl3pPr marL="542925" indent="0">
              <a:buNone/>
            </a:lvl3pPr>
            <a:lvl4pPr marL="809625" indent="0">
              <a:buNone/>
            </a:lvl4pPr>
            <a:lvl5pPr marL="1076325" indent="0">
              <a:buNone/>
            </a:lvl5pPr>
          </a:lstStyle>
          <a:p>
            <a:pPr lvl="0"/>
            <a:r>
              <a:rPr lang="en-US" dirty="0"/>
              <a:t>Subtitle</a:t>
            </a:r>
            <a:endParaRPr lang="en-ZA" dirty="0"/>
          </a:p>
        </p:txBody>
      </p:sp>
      <p:sp>
        <p:nvSpPr>
          <p:cNvPr id="1048621" name="Comparison Left Placeholder 1"/>
          <p:cNvSpPr>
            <a:spLocks noGrp="1"/>
          </p:cNvSpPr>
          <p:nvPr>
            <p:ph type="body" idx="1"/>
          </p:nvPr>
        </p:nvSpPr>
        <p:spPr>
          <a:xfrm>
            <a:off x="432000" y="2307689"/>
            <a:ext cx="5472000" cy="3600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22" name="Content Placeholder 2"/>
          <p:cNvSpPr>
            <a:spLocks noGrp="1"/>
          </p:cNvSpPr>
          <p:nvPr>
            <p:ph sz="half" idx="2"/>
          </p:nvPr>
        </p:nvSpPr>
        <p:spPr>
          <a:xfrm>
            <a:off x="432000" y="2815037"/>
            <a:ext cx="5472000" cy="3376963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1048623" name="Comparison Left Placeholder 2"/>
          <p:cNvSpPr>
            <a:spLocks noGrp="1"/>
          </p:cNvSpPr>
          <p:nvPr>
            <p:ph type="body" sz="quarter" idx="13"/>
          </p:nvPr>
        </p:nvSpPr>
        <p:spPr>
          <a:xfrm>
            <a:off x="6300000" y="2308214"/>
            <a:ext cx="5472000" cy="358775"/>
          </a:xfrm>
        </p:spPr>
        <p:txBody>
          <a:bodyPr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2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6299887" y="2812214"/>
            <a:ext cx="5472113" cy="33790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1048625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626" name="Slide Number Placeholder 5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1048627" name="Rectangle 9" descr="Accent block left"/>
          <p:cNvSpPr/>
          <p:nvPr userDrawn="1"/>
        </p:nvSpPr>
        <p:spPr>
          <a:xfrm>
            <a:off x="431800" y="2100317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ZA" dirty="0"/>
          </a:p>
        </p:txBody>
      </p:sp>
      <p:sp>
        <p:nvSpPr>
          <p:cNvPr id="1048628" name="Rectangle 10" descr="Accent bar right "/>
          <p:cNvSpPr/>
          <p:nvPr userDrawn="1"/>
        </p:nvSpPr>
        <p:spPr>
          <a:xfrm>
            <a:off x="6299887" y="2100317"/>
            <a:ext cx="1984175" cy="1148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Z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1"/>
            <a:ext cx="12192000" cy="6371350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ZA" dirty="0"/>
              <a:t>Insert or Drag &amp; Drop your photo</a:t>
            </a:r>
          </a:p>
        </p:txBody>
      </p:sp>
      <p:sp>
        <p:nvSpPr>
          <p:cNvPr id="104870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096000" y="5359400"/>
            <a:ext cx="5664000" cy="565899"/>
          </a:xfrm>
          <a:solidFill>
            <a:schemeClr val="tx1"/>
          </a:solidFill>
        </p:spPr>
        <p:txBody>
          <a:bodyPr lIns="180000" tIns="180000" rIns="180000" bIns="180000" anchor="ctr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Enter your caption</a:t>
            </a:r>
            <a:endParaRPr lang="en-ZA" dirty="0"/>
          </a:p>
        </p:txBody>
      </p:sp>
      <p:sp>
        <p:nvSpPr>
          <p:cNvPr id="1048704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705" name="Slide Number Placeholder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1048706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Picture Placeholder 40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780102" cy="6804025"/>
          </a:xfrm>
          <a:solidFill>
            <a:schemeClr val="bg1">
              <a:lumMod val="85000"/>
            </a:schemeClr>
          </a:solidFill>
        </p:spPr>
        <p:txBody>
          <a:bodyPr tIns="0"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ZA" dirty="0"/>
              <a:t>Insert or Drag and Drop your Photo Here</a:t>
            </a:r>
          </a:p>
        </p:txBody>
      </p:sp>
      <p:sp>
        <p:nvSpPr>
          <p:cNvPr id="1048659" name="Title 1"/>
          <p:cNvSpPr>
            <a:spLocks noGrp="1"/>
          </p:cNvSpPr>
          <p:nvPr>
            <p:ph type="ctrTitle" hasCustomPrompt="1"/>
          </p:nvPr>
        </p:nvSpPr>
        <p:spPr>
          <a:xfrm>
            <a:off x="8458200" y="2798354"/>
            <a:ext cx="3733800" cy="1013684"/>
          </a:xfrm>
          <a:solidFill>
            <a:schemeClr val="bg1"/>
          </a:solidFill>
        </p:spPr>
        <p:txBody>
          <a:bodyPr vert="horz" lIns="180000" tIns="180000" rIns="252000" bIns="180000" rtlCol="0" anchor="t">
            <a:noAutofit/>
          </a:bodyPr>
          <a:lstStyle>
            <a:lvl1pPr algn="r">
              <a:defRPr lang="en-ZA" sz="6000" b="1" spc="-300" dirty="0"/>
            </a:lvl1pPr>
          </a:lstStyle>
          <a:p>
            <a:pPr lvl="0" algn="r"/>
            <a:r>
              <a:rPr lang="en-US" dirty="0"/>
              <a:t>Thank You</a:t>
            </a:r>
            <a:endParaRPr lang="en-ZA" dirty="0"/>
          </a:p>
        </p:txBody>
      </p:sp>
      <p:sp>
        <p:nvSpPr>
          <p:cNvPr id="1048660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8458200" y="3957705"/>
            <a:ext cx="2910342" cy="316800"/>
          </a:xfrm>
          <a:solidFill>
            <a:schemeClr val="tx1">
              <a:lumMod val="75000"/>
              <a:lumOff val="25000"/>
            </a:schemeClr>
          </a:solidFill>
        </p:spPr>
        <p:txBody>
          <a:bodyPr rIns="72000" anchor="ctr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</a:lvl2pPr>
            <a:lvl3pPr marL="542925" indent="0">
              <a:buNone/>
            </a:lvl3pPr>
            <a:lvl4pPr marL="809625" indent="0">
              <a:buNone/>
            </a:lvl4pPr>
            <a:lvl5pPr marL="1076325" indent="0">
              <a:buNone/>
            </a:lvl5pPr>
          </a:lstStyle>
          <a:p>
            <a:pPr lvl="0"/>
            <a:r>
              <a:rPr lang="en-US" dirty="0"/>
              <a:t>Full Name</a:t>
            </a:r>
            <a:endParaRPr lang="en-ZA" dirty="0"/>
          </a:p>
        </p:txBody>
      </p:sp>
      <p:sp>
        <p:nvSpPr>
          <p:cNvPr id="1048661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8458200" y="4306722"/>
            <a:ext cx="2910342" cy="316800"/>
          </a:xfrm>
          <a:solidFill>
            <a:schemeClr val="tx1">
              <a:lumMod val="75000"/>
              <a:lumOff val="25000"/>
            </a:schemeClr>
          </a:solidFill>
        </p:spPr>
        <p:txBody>
          <a:bodyPr rIns="72000" anchor="ctr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</a:lvl2pPr>
            <a:lvl3pPr marL="542925" indent="0">
              <a:buNone/>
            </a:lvl3pPr>
            <a:lvl4pPr marL="809625" indent="0">
              <a:buNone/>
            </a:lvl4pPr>
            <a:lvl5pPr marL="1076325" indent="0">
              <a:buNone/>
            </a:lvl5pPr>
          </a:lstStyle>
          <a:p>
            <a:pPr lvl="0"/>
            <a:r>
              <a:rPr lang="en-US" dirty="0"/>
              <a:t>Phone Number</a:t>
            </a:r>
            <a:endParaRPr lang="en-ZA" dirty="0"/>
          </a:p>
        </p:txBody>
      </p:sp>
      <p:sp>
        <p:nvSpPr>
          <p:cNvPr id="1048662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8458200" y="4655739"/>
            <a:ext cx="2910342" cy="316800"/>
          </a:xfrm>
          <a:solidFill>
            <a:schemeClr val="tx1">
              <a:lumMod val="75000"/>
              <a:lumOff val="25000"/>
            </a:schemeClr>
          </a:solidFill>
        </p:spPr>
        <p:txBody>
          <a:bodyPr rIns="72000" anchor="ctr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</a:lvl2pPr>
            <a:lvl3pPr marL="542925" indent="0">
              <a:buNone/>
            </a:lvl3pPr>
            <a:lvl4pPr marL="809625" indent="0">
              <a:buNone/>
            </a:lvl4pPr>
            <a:lvl5pPr marL="1076325" indent="0">
              <a:buNone/>
            </a:lvl5pPr>
          </a:lstStyle>
          <a:p>
            <a:pPr lvl="0"/>
            <a:r>
              <a:rPr lang="en-US" dirty="0"/>
              <a:t>Email or Social Media Handle</a:t>
            </a:r>
            <a:endParaRPr lang="en-ZA" dirty="0"/>
          </a:p>
        </p:txBody>
      </p:sp>
      <p:sp>
        <p:nvSpPr>
          <p:cNvPr id="1048663" name="Text Placeholder 8"/>
          <p:cNvSpPr>
            <a:spLocks noGrp="1"/>
          </p:cNvSpPr>
          <p:nvPr>
            <p:ph type="body" sz="quarter" idx="18" hasCustomPrompt="1"/>
          </p:nvPr>
        </p:nvSpPr>
        <p:spPr>
          <a:xfrm>
            <a:off x="8458200" y="5004756"/>
            <a:ext cx="2910342" cy="316800"/>
          </a:xfrm>
          <a:solidFill>
            <a:schemeClr val="tx1">
              <a:lumMod val="75000"/>
              <a:lumOff val="25000"/>
            </a:schemeClr>
          </a:solidFill>
        </p:spPr>
        <p:txBody>
          <a:bodyPr rIns="72000" anchor="ctr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</a:lvl2pPr>
            <a:lvl3pPr marL="542925" indent="0">
              <a:buNone/>
            </a:lvl3pPr>
            <a:lvl4pPr marL="809625" indent="0">
              <a:buNone/>
            </a:lvl4pPr>
            <a:lvl5pPr marL="1076325" indent="0">
              <a:buNone/>
            </a:lvl5pPr>
          </a:lstStyle>
          <a:p>
            <a:pPr lvl="0"/>
            <a:r>
              <a:rPr lang="en-US" dirty="0"/>
              <a:t>Company Website</a:t>
            </a:r>
            <a:endParaRPr lang="en-ZA" dirty="0"/>
          </a:p>
        </p:txBody>
      </p:sp>
      <p:sp>
        <p:nvSpPr>
          <p:cNvPr id="1048664" name="Rectangle 14"/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665" name="Rectangle 13"/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666" name="Rectangle 12"/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667" name="Rectangle 7"/>
          <p:cNvSpPr/>
          <p:nvPr userDrawn="1"/>
        </p:nvSpPr>
        <p:spPr>
          <a:xfrm>
            <a:off x="8458200" y="2685912"/>
            <a:ext cx="3733800" cy="1148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668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0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ZA" dirty="0"/>
              <a:t>Click to edit page title</a:t>
            </a:r>
          </a:p>
        </p:txBody>
      </p:sp>
      <p:sp>
        <p:nvSpPr>
          <p:cNvPr id="1048741" name="Subtitle 2"/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</a:lvl1pPr>
            <a:lvl2pPr marL="266700" indent="0">
              <a:buNone/>
            </a:lvl2pPr>
            <a:lvl3pPr marL="542925" indent="0">
              <a:buNone/>
            </a:lvl3pPr>
            <a:lvl4pPr marL="809625" indent="0">
              <a:buNone/>
            </a:lvl4pPr>
            <a:lvl5pPr marL="1076325" indent="0">
              <a:buNone/>
            </a:lvl5pPr>
          </a:lstStyle>
          <a:p>
            <a:pPr lvl="0"/>
            <a:r>
              <a:rPr lang="en-US" dirty="0"/>
              <a:t>Subtitle</a:t>
            </a:r>
            <a:endParaRPr lang="en-ZA" dirty="0"/>
          </a:p>
        </p:txBody>
      </p:sp>
      <p:sp>
        <p:nvSpPr>
          <p:cNvPr id="104874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1048743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744" name="Slide Number Placeholder 4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5" name="Title 1"/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ZA" dirty="0"/>
              <a:t>Click to edit page title</a:t>
            </a:r>
          </a:p>
        </p:txBody>
      </p:sp>
      <p:sp>
        <p:nvSpPr>
          <p:cNvPr id="1048756" name="Subtitle 2"/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</a:lvl1pPr>
            <a:lvl2pPr marL="266700" indent="0">
              <a:buNone/>
            </a:lvl2pPr>
            <a:lvl3pPr marL="542925" indent="0">
              <a:buNone/>
            </a:lvl3pPr>
            <a:lvl4pPr marL="809625" indent="0">
              <a:buNone/>
            </a:lvl4pPr>
            <a:lvl5pPr marL="1076325" indent="0">
              <a:buNone/>
            </a:lvl5pPr>
          </a:lstStyle>
          <a:p>
            <a:pPr lvl="0"/>
            <a:r>
              <a:rPr lang="en-US" dirty="0"/>
              <a:t>Subtitle</a:t>
            </a:r>
            <a:endParaRPr lang="en-ZA" dirty="0"/>
          </a:p>
        </p:txBody>
      </p:sp>
      <p:sp>
        <p:nvSpPr>
          <p:cNvPr id="1048757" name="Content Placeholder 2"/>
          <p:cNvSpPr>
            <a:spLocks noGrp="1"/>
          </p:cNvSpPr>
          <p:nvPr>
            <p:ph sz="half" idx="1"/>
          </p:nvPr>
        </p:nvSpPr>
        <p:spPr>
          <a:xfrm>
            <a:off x="432000" y="1512000"/>
            <a:ext cx="5472000" cy="46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10487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6299887" y="1511250"/>
            <a:ext cx="5472113" cy="4680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1048759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760" name="Slide Number Placeholder 4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5" name="Title 1"/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ZA" dirty="0"/>
              <a:t>Click to edit page title</a:t>
            </a:r>
          </a:p>
        </p:txBody>
      </p:sp>
      <p:sp>
        <p:nvSpPr>
          <p:cNvPr id="1048696" name="Subtitle 2"/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</a:lvl1pPr>
            <a:lvl2pPr marL="266700" indent="0">
              <a:buNone/>
            </a:lvl2pPr>
            <a:lvl3pPr marL="542925" indent="0">
              <a:buNone/>
            </a:lvl3pPr>
            <a:lvl4pPr marL="809625" indent="0">
              <a:buNone/>
            </a:lvl4pPr>
            <a:lvl5pPr marL="1076325" indent="0">
              <a:buNone/>
            </a:lvl5pPr>
          </a:lstStyle>
          <a:p>
            <a:pPr lvl="0"/>
            <a:r>
              <a:rPr lang="en-US" dirty="0"/>
              <a:t>Subtitle</a:t>
            </a:r>
            <a:endParaRPr lang="en-ZA" dirty="0"/>
          </a:p>
        </p:txBody>
      </p:sp>
      <p:sp>
        <p:nvSpPr>
          <p:cNvPr id="1048697" name="Content Placeholder 2"/>
          <p:cNvSpPr>
            <a:spLocks noGrp="1"/>
          </p:cNvSpPr>
          <p:nvPr>
            <p:ph idx="1"/>
          </p:nvPr>
        </p:nvSpPr>
        <p:spPr>
          <a:xfrm>
            <a:off x="432000" y="1512000"/>
            <a:ext cx="3600000" cy="467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104869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301550" y="1511476"/>
            <a:ext cx="3600450" cy="467924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1048699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8171550" y="1511475"/>
            <a:ext cx="3600450" cy="4679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1048700" name="Footer Placeholder 3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701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6" name="Title 1"/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ZA" dirty="0"/>
              <a:t>Click to edit page title</a:t>
            </a:r>
          </a:p>
        </p:txBody>
      </p:sp>
      <p:sp>
        <p:nvSpPr>
          <p:cNvPr id="1048687" name="Subtitle 2"/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</a:lvl1pPr>
            <a:lvl2pPr marL="266700" indent="0">
              <a:buNone/>
            </a:lvl2pPr>
            <a:lvl3pPr marL="542925" indent="0">
              <a:buNone/>
            </a:lvl3pPr>
            <a:lvl4pPr marL="809625" indent="0">
              <a:buNone/>
            </a:lvl4pPr>
            <a:lvl5pPr marL="1076325" indent="0">
              <a:buNone/>
            </a:lvl5pPr>
          </a:lstStyle>
          <a:p>
            <a:pPr lvl="0"/>
            <a:r>
              <a:rPr lang="en-US" dirty="0"/>
              <a:t>Subtitle</a:t>
            </a:r>
            <a:endParaRPr lang="en-ZA" dirty="0"/>
          </a:p>
        </p:txBody>
      </p:sp>
      <p:sp>
        <p:nvSpPr>
          <p:cNvPr id="1048688" name="Content Placeholder 2"/>
          <p:cNvSpPr>
            <a:spLocks noGrp="1"/>
          </p:cNvSpPr>
          <p:nvPr>
            <p:ph idx="1"/>
          </p:nvPr>
        </p:nvSpPr>
        <p:spPr>
          <a:xfrm>
            <a:off x="432000" y="1512000"/>
            <a:ext cx="2160000" cy="467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1048689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726412" y="1512000"/>
            <a:ext cx="2160588" cy="4679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1048690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5021412" y="1512000"/>
            <a:ext cx="2160588" cy="4679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1048691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7316412" y="1507535"/>
            <a:ext cx="2160588" cy="4679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1048692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9611412" y="1507535"/>
            <a:ext cx="2160588" cy="468371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1048693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694" name="Slide Number Placeholder 5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7" name="Title 1"/>
          <p:cNvSpPr>
            <a:spLocks noGrp="1"/>
          </p:cNvSpPr>
          <p:nvPr>
            <p:ph type="ctrTitle" hasCustomPrompt="1"/>
          </p:nvPr>
        </p:nvSpPr>
        <p:spPr>
          <a:xfrm>
            <a:off x="3200400" y="2811053"/>
            <a:ext cx="8991600" cy="1261295"/>
          </a:xfrm>
          <a:solidFill>
            <a:schemeClr val="bg1"/>
          </a:solidFill>
        </p:spPr>
        <p:txBody>
          <a:bodyPr vert="horz" lIns="180000" tIns="180000" rIns="252000" bIns="180000" rtlCol="0" anchor="t">
            <a:noAutofit/>
          </a:bodyPr>
          <a:lstStyle>
            <a:lvl1pPr algn="r">
              <a:defRPr lang="en-ZA" sz="6000" b="1" spc="-300" dirty="0"/>
            </a:lvl1pPr>
          </a:lstStyle>
          <a:p>
            <a:pPr lvl="0" algn="r"/>
            <a:r>
              <a:rPr lang="en-US" dirty="0"/>
              <a:t>Click to edit presentation title</a:t>
            </a:r>
            <a:endParaRPr lang="en-ZA" dirty="0"/>
          </a:p>
        </p:txBody>
      </p:sp>
      <p:sp>
        <p:nvSpPr>
          <p:cNvPr id="1048708" name="Subtitle 2"/>
          <p:cNvSpPr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  <a:solidFill>
            <a:schemeClr val="tx1">
              <a:alpha val="80000"/>
            </a:schemeClr>
          </a:solidFill>
        </p:spPr>
        <p:txBody>
          <a:bodyPr vert="horz" lIns="180000" tIns="180000" rIns="180000" bIns="180000" rtlCol="0">
            <a:noAutofit/>
          </a:bodyPr>
          <a:lstStyle>
            <a:lvl1pPr marL="0" indent="0" algn="r">
              <a:buNone/>
              <a:defRPr lang="en-ZA" dirty="0">
                <a:solidFill>
                  <a:schemeClr val="bg1"/>
                </a:solidFill>
              </a:defRPr>
            </a:lvl1pPr>
          </a:lstStyle>
          <a:p>
            <a:pPr marL="266700" lvl="0" indent="-266700" algn="ctr"/>
            <a:r>
              <a:rPr lang="en-US" smtClean="0"/>
              <a:t>Click to edit Master subtitle style</a:t>
            </a:r>
            <a:endParaRPr lang="en-ZA" dirty="0"/>
          </a:p>
        </p:txBody>
      </p:sp>
      <p:sp>
        <p:nvSpPr>
          <p:cNvPr id="1048709" name="Rectangle 12"/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710" name="Rectangle 13"/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711" name="Rectangle 14"/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712" name="Rectangle 7"/>
          <p:cNvSpPr/>
          <p:nvPr userDrawn="1"/>
        </p:nvSpPr>
        <p:spPr>
          <a:xfrm>
            <a:off x="9780588" y="2698612"/>
            <a:ext cx="2411412" cy="1148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5" name="Title 1"/>
          <p:cNvSpPr>
            <a:spLocks noGrp="1"/>
          </p:cNvSpPr>
          <p:nvPr>
            <p:ph type="title" hasCustomPrompt="1"/>
          </p:nvPr>
        </p:nvSpPr>
        <p:spPr>
          <a:xfrm>
            <a:off x="-1700" y="2156226"/>
            <a:ext cx="5958000" cy="1958400"/>
          </a:xfrm>
          <a:solidFill>
            <a:schemeClr val="bg1"/>
          </a:solidFill>
        </p:spPr>
        <p:txBody>
          <a:bodyPr lIns="252000" tIns="180000" rIns="180000" bIns="180000"/>
          <a:lstStyle>
            <a:lvl1pPr>
              <a:defRPr sz="6000" b="1" spc="-3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en-ZA" dirty="0"/>
              <a:t>Click to edit section divider</a:t>
            </a:r>
          </a:p>
        </p:txBody>
      </p:sp>
      <p:sp>
        <p:nvSpPr>
          <p:cNvPr id="104874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747" name="Rectangle 7"/>
          <p:cNvSpPr/>
          <p:nvPr userDrawn="1"/>
        </p:nvSpPr>
        <p:spPr>
          <a:xfrm>
            <a:off x="0" y="52096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ZA" dirty="0"/>
          </a:p>
        </p:txBody>
      </p:sp>
      <p:sp>
        <p:nvSpPr>
          <p:cNvPr id="1048748" name="Rectangle 12"/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749" name="Rectangle 13"/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750" name="Rectangle 14"/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75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1048752" name="Text Placeholder 2"/>
          <p:cNvSpPr>
            <a:spLocks noGrp="1"/>
          </p:cNvSpPr>
          <p:nvPr>
            <p:ph type="body" idx="1"/>
          </p:nvPr>
        </p:nvSpPr>
        <p:spPr>
          <a:xfrm>
            <a:off x="0" y="4114627"/>
            <a:ext cx="5956300" cy="1095056"/>
          </a:xfrm>
          <a:solidFill>
            <a:schemeClr val="tx1">
              <a:alpha val="80000"/>
            </a:schemeClr>
          </a:solidFill>
        </p:spPr>
        <p:txBody>
          <a:bodyPr vert="horz" lIns="252000" tIns="180000" rIns="180000" bIns="180000" rtlCol="0">
            <a:noAutofit/>
          </a:bodyPr>
          <a:lstStyle>
            <a:lvl1pPr marL="0" indent="0" algn="l">
              <a:buNone/>
              <a:defRPr lang="en-US">
                <a:solidFill>
                  <a:schemeClr val="bg1"/>
                </a:solidFill>
              </a:defRPr>
            </a:lvl1pPr>
          </a:lstStyle>
          <a:p>
            <a:pPr marL="266700" lvl="0" indent="-26670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1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ZA" dirty="0"/>
              <a:t>Click to edit page title</a:t>
            </a:r>
          </a:p>
        </p:txBody>
      </p:sp>
      <p:sp>
        <p:nvSpPr>
          <p:cNvPr id="1048672" name="Content Placeholder 2"/>
          <p:cNvSpPr>
            <a:spLocks noGrp="1"/>
          </p:cNvSpPr>
          <p:nvPr>
            <p:ph idx="1"/>
          </p:nvPr>
        </p:nvSpPr>
        <p:spPr>
          <a:xfrm>
            <a:off x="432000" y="1008000"/>
            <a:ext cx="11328000" cy="5183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dirty="0"/>
          </a:p>
        </p:txBody>
      </p:sp>
      <p:sp>
        <p:nvSpPr>
          <p:cNvPr id="1048673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674" name="Slide Number Placeholder 4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Title 1"/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ZA" dirty="0"/>
              <a:t>Click to edit page title</a:t>
            </a:r>
          </a:p>
        </p:txBody>
      </p:sp>
      <p:sp>
        <p:nvSpPr>
          <p:cNvPr id="1048682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683" name="Slide Number Placeholder 4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1048684" name="Content Placeholder 3"/>
          <p:cNvSpPr>
            <a:spLocks noGrp="1"/>
          </p:cNvSpPr>
          <p:nvPr>
            <p:ph sz="half" idx="2"/>
          </p:nvPr>
        </p:nvSpPr>
        <p:spPr>
          <a:xfrm>
            <a:off x="6311886" y="1007250"/>
            <a:ext cx="5460114" cy="51697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48685" name="Content Placeholder 2"/>
          <p:cNvSpPr>
            <a:spLocks noGrp="1"/>
          </p:cNvSpPr>
          <p:nvPr>
            <p:ph sz="half" idx="1"/>
          </p:nvPr>
        </p:nvSpPr>
        <p:spPr>
          <a:xfrm>
            <a:off x="431999" y="1007250"/>
            <a:ext cx="5448115" cy="51697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Title 1"/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ZA" dirty="0"/>
              <a:t>Click to edit page title</a:t>
            </a:r>
          </a:p>
        </p:txBody>
      </p:sp>
      <p:sp>
        <p:nvSpPr>
          <p:cNvPr id="1048644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645" name="Slide Number Placeholder 4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1048646" name="Rectangle 10" descr="Accent block left"/>
          <p:cNvSpPr/>
          <p:nvPr userDrawn="1"/>
        </p:nvSpPr>
        <p:spPr>
          <a:xfrm>
            <a:off x="431800" y="1016231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ZA" dirty="0"/>
          </a:p>
        </p:txBody>
      </p:sp>
      <p:sp>
        <p:nvSpPr>
          <p:cNvPr id="1048647" name="Rectangle 11" descr="Accent bar right "/>
          <p:cNvSpPr/>
          <p:nvPr userDrawn="1"/>
        </p:nvSpPr>
        <p:spPr>
          <a:xfrm>
            <a:off x="6299887" y="1016231"/>
            <a:ext cx="1984175" cy="1148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ZA" dirty="0"/>
          </a:p>
        </p:txBody>
      </p:sp>
      <p:sp>
        <p:nvSpPr>
          <p:cNvPr id="1048648" name="Text Placeholder 2"/>
          <p:cNvSpPr>
            <a:spLocks noGrp="1"/>
          </p:cNvSpPr>
          <p:nvPr>
            <p:ph type="body" idx="1"/>
          </p:nvPr>
        </p:nvSpPr>
        <p:spPr>
          <a:xfrm>
            <a:off x="431800" y="1224128"/>
            <a:ext cx="5448115" cy="3587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4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2086" y="1224128"/>
            <a:ext cx="5447914" cy="3587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50" name="Content Placeholder 5"/>
          <p:cNvSpPr>
            <a:spLocks noGrp="1"/>
          </p:cNvSpPr>
          <p:nvPr>
            <p:ph sz="quarter" idx="4"/>
          </p:nvPr>
        </p:nvSpPr>
        <p:spPr>
          <a:xfrm>
            <a:off x="6299886" y="1955731"/>
            <a:ext cx="5447914" cy="42339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651" name="Content Placeholder 3"/>
          <p:cNvSpPr>
            <a:spLocks noGrp="1"/>
          </p:cNvSpPr>
          <p:nvPr>
            <p:ph sz="half" idx="2"/>
          </p:nvPr>
        </p:nvSpPr>
        <p:spPr>
          <a:xfrm>
            <a:off x="431800" y="1943031"/>
            <a:ext cx="5447914" cy="4246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2" name="Title 1"/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3932037" cy="1411276"/>
          </a:xfrm>
        </p:spPr>
        <p:txBody>
          <a:bodyPr anchor="b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ZA" dirty="0"/>
              <a:t>Click to edit page title</a:t>
            </a:r>
          </a:p>
        </p:txBody>
      </p:sp>
      <p:sp>
        <p:nvSpPr>
          <p:cNvPr id="1048723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724" name="Slide Number Placeholder 4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1048725" name="Rectangle 10" descr="Accent block left"/>
          <p:cNvSpPr/>
          <p:nvPr userDrawn="1"/>
        </p:nvSpPr>
        <p:spPr>
          <a:xfrm>
            <a:off x="431800" y="18929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ZA" dirty="0"/>
          </a:p>
        </p:txBody>
      </p:sp>
      <p:sp>
        <p:nvSpPr>
          <p:cNvPr id="1048726" name="Content Placeholder 2"/>
          <p:cNvSpPr>
            <a:spLocks noGrp="1"/>
          </p:cNvSpPr>
          <p:nvPr>
            <p:ph idx="1"/>
          </p:nvPr>
        </p:nvSpPr>
        <p:spPr>
          <a:xfrm>
            <a:off x="4788816" y="432001"/>
            <a:ext cx="6971184" cy="542905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48727" name="Text Placeholder 3"/>
          <p:cNvSpPr>
            <a:spLocks noGrp="1"/>
          </p:cNvSpPr>
          <p:nvPr>
            <p:ph type="body" sz="half" idx="2"/>
          </p:nvPr>
        </p:nvSpPr>
        <p:spPr>
          <a:xfrm>
            <a:off x="432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5" name="Title 1"/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3932037" cy="1411276"/>
          </a:xfrm>
        </p:spPr>
        <p:txBody>
          <a:bodyPr anchor="b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ZA" dirty="0"/>
              <a:t>Click to edit page title</a:t>
            </a:r>
          </a:p>
        </p:txBody>
      </p:sp>
      <p:sp>
        <p:nvSpPr>
          <p:cNvPr id="1048676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677" name="Slide Number Placeholder 4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1048678" name="Rectangle 10" descr="Accent block left"/>
          <p:cNvSpPr/>
          <p:nvPr userDrawn="1"/>
        </p:nvSpPr>
        <p:spPr>
          <a:xfrm>
            <a:off x="431800" y="1892926"/>
            <a:ext cx="1984175" cy="1148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ZA" dirty="0"/>
          </a:p>
        </p:txBody>
      </p:sp>
      <p:sp>
        <p:nvSpPr>
          <p:cNvPr id="1048679" name="Text Placeholder 3"/>
          <p:cNvSpPr>
            <a:spLocks noGrp="1"/>
          </p:cNvSpPr>
          <p:nvPr>
            <p:ph type="body" sz="half" idx="2"/>
          </p:nvPr>
        </p:nvSpPr>
        <p:spPr>
          <a:xfrm>
            <a:off x="432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80" name="Picture Placeholder 2"/>
          <p:cNvSpPr>
            <a:spLocks noGrp="1"/>
          </p:cNvSpPr>
          <p:nvPr>
            <p:ph type="pic" idx="1"/>
          </p:nvPr>
        </p:nvSpPr>
        <p:spPr>
          <a:xfrm>
            <a:off x="4788816" y="432001"/>
            <a:ext cx="6971184" cy="54290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6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ZA" dirty="0"/>
              <a:t>Click to edit page title</a:t>
            </a:r>
          </a:p>
        </p:txBody>
      </p:sp>
      <p:sp>
        <p:nvSpPr>
          <p:cNvPr id="1048637" name="Subtitle 2"/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</a:lvl1pPr>
            <a:lvl2pPr marL="266700" indent="0">
              <a:buNone/>
            </a:lvl2pPr>
            <a:lvl3pPr marL="542925" indent="0">
              <a:buNone/>
            </a:lvl3pPr>
            <a:lvl4pPr marL="809625" indent="0">
              <a:buNone/>
            </a:lvl4pPr>
            <a:lvl5pPr marL="1076325" indent="0">
              <a:buNone/>
            </a:lvl5pPr>
          </a:lstStyle>
          <a:p>
            <a:pPr lvl="0"/>
            <a:r>
              <a:rPr lang="en-US" dirty="0"/>
              <a:t>Subtitle</a:t>
            </a:r>
            <a:endParaRPr lang="en-ZA" dirty="0"/>
          </a:p>
        </p:txBody>
      </p:sp>
      <p:sp>
        <p:nvSpPr>
          <p:cNvPr id="1048638" name="Footer Placehold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639" name="Slide Number Placeholder 3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7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738" name="Slide Number Placeholder 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1048739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3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ZA" dirty="0"/>
              <a:t>Add a footer</a:t>
            </a:r>
          </a:p>
        </p:txBody>
      </p:sp>
      <p:sp>
        <p:nvSpPr>
          <p:cNvPr id="1048754" name="Slide Number Placeholder 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Rectangle 6"/>
          <p:cNvSpPr/>
          <p:nvPr userDrawn="1"/>
        </p:nvSpPr>
        <p:spPr>
          <a:xfrm>
            <a:off x="9780101" y="6371351"/>
            <a:ext cx="1979897" cy="4319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577" name="Rectangle 27"/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578" name="Freeform: Shape 30"/>
          <p:cNvSpPr/>
          <p:nvPr userDrawn="1"/>
        </p:nvSpPr>
        <p:spPr>
          <a:xfrm>
            <a:off x="0" y="6371351"/>
            <a:ext cx="9780102" cy="432000"/>
          </a:xfrm>
          <a:custGeom>
            <a:avLst/>
            <a:gdLst>
              <a:gd name="connsiteX0" fmla="*/ 0 w 9780102"/>
              <a:gd name="connsiteY0" fmla="*/ 0 h 432000"/>
              <a:gd name="connsiteX1" fmla="*/ 9780102 w 9780102"/>
              <a:gd name="connsiteY1" fmla="*/ 0 h 432000"/>
              <a:gd name="connsiteX2" fmla="*/ 9780102 w 9780102"/>
              <a:gd name="connsiteY2" fmla="*/ 432000 h 432000"/>
              <a:gd name="connsiteX3" fmla="*/ 0 w 9780102"/>
              <a:gd name="connsiteY3" fmla="*/ 432000 h 4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80102" h="432000">
                <a:moveTo>
                  <a:pt x="0" y="0"/>
                </a:moveTo>
                <a:lnTo>
                  <a:pt x="9780102" y="0"/>
                </a:lnTo>
                <a:lnTo>
                  <a:pt x="9780102" y="432000"/>
                </a:lnTo>
                <a:lnTo>
                  <a:pt x="0" y="432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579" name="Title Placeholder 1"/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 dirty="0"/>
              <a:t>Click to edit page title</a:t>
            </a:r>
            <a:endParaRPr lang="en-ZA" dirty="0"/>
          </a:p>
        </p:txBody>
      </p:sp>
      <p:sp>
        <p:nvSpPr>
          <p:cNvPr id="1048580" name="Text Placeholder 2"/>
          <p:cNvSpPr>
            <a:spLocks noGrp="1"/>
          </p:cNvSpPr>
          <p:nvPr>
            <p:ph type="body" idx="1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104858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ZA" dirty="0"/>
              <a:t>Add a footer</a:t>
            </a:r>
          </a:p>
        </p:txBody>
      </p:sp>
      <p:sp>
        <p:nvSpPr>
          <p:cNvPr id="104858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vert="horz" lIns="0" tIns="0" rIns="0" bIns="0" rtlCol="0" anchor="ctr"/>
          <a:lstStyle>
            <a:lvl1pPr algn="ctr"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1048583" name="TextBox 3"/>
          <p:cNvSpPr txBox="1"/>
          <p:nvPr userDrawn="1"/>
        </p:nvSpPr>
        <p:spPr>
          <a:xfrm>
            <a:off x="10243100" y="6422491"/>
            <a:ext cx="1053900" cy="380860"/>
          </a:xfrm>
          <a:prstGeom prst="rect">
            <a:avLst/>
          </a:prstGeom>
          <a:noFill/>
        </p:spPr>
        <p:txBody>
          <a:bodyPr wrap="square" tIns="108000" bIns="0" rtlCol="0" anchor="ctr">
            <a:spAutoFit/>
          </a:bodyPr>
          <a:lstStyle/>
          <a:p>
            <a:pPr algn="r">
              <a:lnSpc>
                <a:spcPts val="1000"/>
              </a:lnSpc>
            </a:pPr>
            <a:r>
              <a:rPr lang="en-ZA" sz="2500" b="1" i="0" spc="-100" baseline="0" dirty="0">
                <a:solidFill>
                  <a:schemeClr val="accent1"/>
                </a:solidFill>
                <a:latin typeface="+mj-lt"/>
              </a:rPr>
              <a:t>TREY</a:t>
            </a:r>
            <a:r>
              <a:rPr lang="en-ZA" sz="1600" b="1" i="0" spc="-100" baseline="0" dirty="0">
                <a:solidFill>
                  <a:schemeClr val="accent1"/>
                </a:solidFill>
                <a:latin typeface="+mj-lt"/>
              </a:rPr>
              <a:t> </a:t>
            </a:r>
            <a:br>
              <a:rPr lang="en-ZA" sz="1600" b="1" i="0" spc="-100" baseline="0" dirty="0">
                <a:solidFill>
                  <a:schemeClr val="accent1"/>
                </a:solidFill>
                <a:latin typeface="+mj-lt"/>
              </a:rPr>
            </a:br>
            <a:r>
              <a:rPr lang="en-ZA" sz="1200" b="0" i="0" spc="140" baseline="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research</a:t>
            </a:r>
          </a:p>
        </p:txBody>
      </p:sp>
      <p:sp>
        <p:nvSpPr>
          <p:cNvPr id="1048584" name="Rectangle 8"/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48585" name="Rectangle 28"/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cxnSp>
        <p:nvCxnSpPr>
          <p:cNvPr id="3145728" name="Straight Connector 17"/>
          <p:cNvCxnSpPr>
            <a:cxnSpLocks/>
          </p:cNvCxnSpPr>
          <p:nvPr userDrawn="1"/>
        </p:nvCxnSpPr>
        <p:spPr>
          <a:xfrm flipH="1">
            <a:off x="1" y="6371351"/>
            <a:ext cx="12191999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7" r:id="rId18"/>
    <p:sldLayoutId id="2147483668" r:id="rId19"/>
    <p:sldLayoutId id="2147483669" r:id="rId20"/>
    <p:sldLayoutId id="2147483670" r:id="rId21"/>
    <p:sldLayoutId id="2147483671" r:id="rId2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spc="-15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Picture Placeholder 8" descr="Handing touching mobile phone"/>
          <p:cNvPicPr>
            <a:picLocks noGrp="1" noChangeAspect="1"/>
          </p:cNvPicPr>
          <p:nvPr>
            <p:ph type="pic" sz="quarter" idx="14"/>
          </p:nvPr>
        </p:nvPicPr>
        <p:blipFill>
          <a:blip r:embed="rId2" cstate="screen"/>
          <a:srcRect/>
          <a:stretch>
            <a:fillRect/>
          </a:stretch>
        </p:blipFill>
        <p:spPr/>
      </p:pic>
      <p:sp>
        <p:nvSpPr>
          <p:cNvPr id="104860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PENGERTIAN</a:t>
            </a:r>
            <a:endParaRPr lang="en-ZA" dirty="0"/>
          </a:p>
        </p:txBody>
      </p:sp>
      <p:sp>
        <p:nvSpPr>
          <p:cNvPr id="1048604" name="Text Placeholder 2"/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id-ID" sz="8800" dirty="0" smtClean="0"/>
              <a:t>PAIKEM</a:t>
            </a:r>
            <a:endParaRPr lang="en-ZA" sz="8800" dirty="0"/>
          </a:p>
        </p:txBody>
      </p:sp>
      <p:sp>
        <p:nvSpPr>
          <p:cNvPr id="1048605" name="Content Placeholder 3"/>
          <p:cNvSpPr>
            <a:spLocks noGrp="1"/>
          </p:cNvSpPr>
          <p:nvPr>
            <p:ph sz="half" idx="1"/>
          </p:nvPr>
        </p:nvSpPr>
        <p:spPr>
          <a:xfrm>
            <a:off x="244699" y="489397"/>
            <a:ext cx="5659301" cy="5692462"/>
          </a:xfrm>
        </p:spPr>
        <p:txBody>
          <a:bodyPr/>
          <a:lstStyle/>
          <a:p>
            <a:pPr marL="0" indent="0">
              <a:buNone/>
            </a:pPr>
            <a:r>
              <a:rPr lang="id-ID" sz="2000" b="1" dirty="0" smtClean="0">
                <a:latin typeface="Constantia" panose="02030602050306030303" pitchFamily="18" charset="0"/>
              </a:rPr>
              <a:t>PAIKEM</a:t>
            </a:r>
            <a:r>
              <a:rPr lang="id-ID" sz="2000" dirty="0" smtClean="0">
                <a:latin typeface="Constantia" panose="02030602050306030303" pitchFamily="18" charset="0"/>
              </a:rPr>
              <a:t> adalah singkatan dari pembelajaran aktif, inovatif, kreatif, efektif, dan menyenangkan.</a:t>
            </a:r>
          </a:p>
          <a:p>
            <a:pPr marL="0" indent="0">
              <a:buNone/>
            </a:pPr>
            <a:r>
              <a:rPr lang="id-ID" sz="2000" dirty="0" smtClean="0">
                <a:latin typeface="Constantia" panose="02030602050306030303" pitchFamily="18" charset="0"/>
              </a:rPr>
              <a:t>Aktif berarti proses pembelajaran guru harus menciptakan suasana sedemikian rupa sehingga siswa aktif bertanya , mempertanyakan dan mengemukakan gagasan.</a:t>
            </a:r>
          </a:p>
          <a:p>
            <a:pPr marL="0" indent="0">
              <a:buNone/>
            </a:pPr>
            <a:r>
              <a:rPr lang="id-ID" sz="2000" dirty="0" smtClean="0">
                <a:latin typeface="Constantia" panose="02030602050306030303" pitchFamily="18" charset="0"/>
              </a:rPr>
              <a:t>Inovatif berarti bisa mengadaptasi dari modal pembelajaran yang menyenangkan (learning is fun)</a:t>
            </a:r>
          </a:p>
          <a:p>
            <a:pPr marL="0" indent="0">
              <a:buNone/>
            </a:pPr>
            <a:r>
              <a:rPr lang="id-ID" sz="2000" dirty="0" smtClean="0">
                <a:latin typeface="Constantia" panose="02030602050306030303" pitchFamily="18" charset="0"/>
              </a:rPr>
              <a:t>Kreatif dimaksudkan agar guru menciptakan kegiatan belajar yang beragam sehingga memenuhi berbagai tingkat kemampuan siswa</a:t>
            </a:r>
          </a:p>
          <a:p>
            <a:pPr marL="0" indent="0">
              <a:buNone/>
            </a:pPr>
            <a:r>
              <a:rPr lang="id-ID" sz="2000" dirty="0" smtClean="0">
                <a:latin typeface="Constantia" panose="02030602050306030303" pitchFamily="18" charset="0"/>
              </a:rPr>
              <a:t>Efektif apabila menghasilkan apa yang harus dikuasai siswa setelah proses pembelajaran berlangsung</a:t>
            </a:r>
          </a:p>
          <a:p>
            <a:pPr marL="0" indent="0">
              <a:buNone/>
            </a:pPr>
            <a:r>
              <a:rPr lang="id-ID" sz="2000" dirty="0" smtClean="0">
                <a:latin typeface="Constantia" panose="02030602050306030303" pitchFamily="18" charset="0"/>
              </a:rPr>
              <a:t>Menyenangkan adalah suasana belajar mengajar menyenangkan sehingga siswa memusatkan perhatiannya secara penuh pada belajar sehingga waktu curah perhatiannya tinggi</a:t>
            </a:r>
            <a:endParaRPr lang="en-ZA" sz="2000" dirty="0">
              <a:latin typeface="Constantia" panose="02030602050306030303" pitchFamily="18" charset="0"/>
            </a:endParaRPr>
          </a:p>
        </p:txBody>
      </p:sp>
      <p:sp>
        <p:nvSpPr>
          <p:cNvPr id="1048606" name="Slide Number Placeholder 5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1</a:t>
            </a:fld>
            <a:endParaRPr lang="en-ZA" dirty="0"/>
          </a:p>
        </p:txBody>
      </p:sp>
      <p:sp>
        <p:nvSpPr>
          <p:cNvPr id="1048607" name="Rectangle 19" descr="Accent block"/>
          <p:cNvSpPr/>
          <p:nvPr/>
        </p:nvSpPr>
        <p:spPr>
          <a:xfrm>
            <a:off x="9348588" y="3688075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Z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Picture Placeholder 13" descr="Hand writing on post-it note"/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-128789" y="0"/>
            <a:ext cx="6096000" cy="6371351"/>
          </a:xfrm>
        </p:spPr>
      </p:pic>
      <p:sp>
        <p:nvSpPr>
          <p:cNvPr id="1048615" name="Rectangle 19" descr="Accent block"/>
          <p:cNvSpPr/>
          <p:nvPr/>
        </p:nvSpPr>
        <p:spPr>
          <a:xfrm>
            <a:off x="9775824" y="1762069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ZA" dirty="0"/>
          </a:p>
        </p:txBody>
      </p:sp>
      <p:sp>
        <p:nvSpPr>
          <p:cNvPr id="1048616" name="Title 1"/>
          <p:cNvSpPr>
            <a:spLocks noGrp="1"/>
          </p:cNvSpPr>
          <p:nvPr>
            <p:ph type="title"/>
          </p:nvPr>
        </p:nvSpPr>
        <p:spPr>
          <a:xfrm>
            <a:off x="6096000" y="-25758"/>
            <a:ext cx="6054658" cy="1615929"/>
          </a:xfrm>
        </p:spPr>
        <p:txBody>
          <a:bodyPr/>
          <a:lstStyle/>
          <a:p>
            <a:r>
              <a:rPr lang="id-ID" dirty="0" smtClean="0"/>
              <a:t/>
            </a:r>
            <a:br>
              <a:rPr lang="id-ID" dirty="0" smtClean="0"/>
            </a:br>
            <a:r>
              <a:rPr lang="id-ID" dirty="0" smtClean="0"/>
              <a:t>Karakteristik PAIKEM</a:t>
            </a:r>
            <a:br>
              <a:rPr lang="id-ID" dirty="0" smtClean="0"/>
            </a:br>
            <a:endParaRPr lang="en-ZA" dirty="0"/>
          </a:p>
        </p:txBody>
      </p:sp>
      <p:sp>
        <p:nvSpPr>
          <p:cNvPr id="1048617" name="Content Placeholder 3"/>
          <p:cNvSpPr>
            <a:spLocks noGrp="1"/>
          </p:cNvSpPr>
          <p:nvPr>
            <p:ph sz="half" idx="1"/>
          </p:nvPr>
        </p:nvSpPr>
        <p:spPr>
          <a:xfrm>
            <a:off x="6093708" y="1819481"/>
            <a:ext cx="6056950" cy="4626938"/>
          </a:xfrm>
        </p:spPr>
        <p:txBody>
          <a:bodyPr/>
          <a:lstStyle/>
          <a:p>
            <a:pPr marL="457200" indent="-457200">
              <a:buFont typeface="+mj-lt"/>
              <a:buAutoNum type="alphaLcPeriod"/>
            </a:pPr>
            <a:r>
              <a:rPr lang="id-ID" sz="2400" dirty="0" smtClean="0">
                <a:latin typeface="Constantia" panose="02030602050306030303" pitchFamily="18" charset="0"/>
              </a:rPr>
              <a:t>Suasana pembelajaran yang berpusat pada siswa (student-cent)</a:t>
            </a:r>
          </a:p>
          <a:p>
            <a:pPr marL="514350" indent="-514350">
              <a:buAutoNum type="alphaLcPeriod"/>
            </a:pPr>
            <a:r>
              <a:rPr lang="id-ID" sz="2400" dirty="0" smtClean="0">
                <a:latin typeface="Constantia" panose="02030602050306030303" pitchFamily="18" charset="0"/>
              </a:rPr>
              <a:t>Belajar yang menyenangkan (joyfull learning)</a:t>
            </a:r>
          </a:p>
          <a:p>
            <a:pPr marL="514350" indent="-514350">
              <a:buAutoNum type="alphaLcPeriod"/>
            </a:pPr>
            <a:r>
              <a:rPr lang="id-ID" sz="2400" dirty="0" smtClean="0">
                <a:latin typeface="Constantia" panose="02030602050306030303" pitchFamily="18" charset="0"/>
              </a:rPr>
              <a:t>Belajar yang berorientasi pada tercapainya kemampuan tertentu (competency- based learning)</a:t>
            </a:r>
          </a:p>
          <a:p>
            <a:pPr marL="514350" indent="-514350">
              <a:buAutoNum type="alphaLcPeriod"/>
            </a:pPr>
            <a:r>
              <a:rPr lang="id-ID" sz="2400" dirty="0" smtClean="0">
                <a:latin typeface="Constantia" panose="02030602050306030303" pitchFamily="18" charset="0"/>
              </a:rPr>
              <a:t>Belajar secara tuntas (mastery learning)</a:t>
            </a:r>
          </a:p>
          <a:p>
            <a:pPr marL="514350" indent="-514350">
              <a:buAutoNum type="alphaLcPeriod"/>
            </a:pPr>
            <a:r>
              <a:rPr lang="id-ID" sz="2400" dirty="0" smtClean="0">
                <a:latin typeface="Constantia" panose="02030602050306030303" pitchFamily="18" charset="0"/>
              </a:rPr>
              <a:t>Belajar secara berkesinambungan (continuous learning)</a:t>
            </a:r>
          </a:p>
          <a:p>
            <a:pPr marL="514350" indent="-514350">
              <a:buAutoNum type="alphaLcPeriod"/>
            </a:pPr>
            <a:r>
              <a:rPr lang="id-ID" sz="2400" dirty="0" smtClean="0">
                <a:latin typeface="Constantia" panose="02030602050306030303" pitchFamily="18" charset="0"/>
              </a:rPr>
              <a:t>Belajar sesuai dengan kekinian dan kedisinian (contextual learning)</a:t>
            </a:r>
            <a:endParaRPr lang="en-ZA" sz="2400" dirty="0">
              <a:latin typeface="Constantia" panose="02030602050306030303" pitchFamily="18" charset="0"/>
            </a:endParaRPr>
          </a:p>
        </p:txBody>
      </p:sp>
      <p:sp>
        <p:nvSpPr>
          <p:cNvPr id="1048618" name="Slide Number Placeholder 5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2</a:t>
            </a:fld>
            <a:endParaRPr lang="en-Z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9" name="Title 1"/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1036192"/>
          </a:xfrm>
        </p:spPr>
        <p:txBody>
          <a:bodyPr/>
          <a:lstStyle/>
          <a:p>
            <a:pPr algn="ctr"/>
            <a:r>
              <a:rPr lang="id-ID" sz="6000" dirty="0" smtClean="0">
                <a:latin typeface="Constantia" panose="02030602050306030303" pitchFamily="18" charset="0"/>
              </a:rPr>
              <a:t>Metode PAIKEM</a:t>
            </a:r>
            <a:endParaRPr lang="en-ZA" sz="6000" dirty="0">
              <a:latin typeface="Constantia" panose="02030602050306030303" pitchFamily="18" charset="0"/>
            </a:endParaRPr>
          </a:p>
        </p:txBody>
      </p:sp>
      <p:sp>
        <p:nvSpPr>
          <p:cNvPr id="1048630" name="Text Placeholder 2"/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ZA" dirty="0" smtClean="0"/>
              <a:t> </a:t>
            </a:r>
            <a:endParaRPr lang="en-ZA" dirty="0"/>
          </a:p>
        </p:txBody>
      </p:sp>
      <p:sp>
        <p:nvSpPr>
          <p:cNvPr id="1048631" name="Rectangle 11" descr="Accent block left"/>
          <p:cNvSpPr/>
          <p:nvPr/>
        </p:nvSpPr>
        <p:spPr>
          <a:xfrm>
            <a:off x="431800" y="2100317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ZA" dirty="0"/>
          </a:p>
        </p:txBody>
      </p:sp>
      <p:sp>
        <p:nvSpPr>
          <p:cNvPr id="1048632" name="Content Placeholder 4"/>
          <p:cNvSpPr>
            <a:spLocks noGrp="1"/>
          </p:cNvSpPr>
          <p:nvPr>
            <p:ph sz="half" idx="2"/>
          </p:nvPr>
        </p:nvSpPr>
        <p:spPr>
          <a:xfrm>
            <a:off x="431800" y="2184522"/>
            <a:ext cx="5472000" cy="3398988"/>
          </a:xfrm>
        </p:spPr>
        <p:txBody>
          <a:bodyPr/>
          <a:lstStyle/>
          <a:p>
            <a:pPr marL="342900" indent="-342900">
              <a:buAutoNum type="arabicPeriod"/>
            </a:pPr>
            <a:r>
              <a:rPr lang="id-ID" sz="2400" dirty="0" smtClean="0">
                <a:latin typeface="Constantia" panose="02030602050306030303" pitchFamily="18" charset="0"/>
              </a:rPr>
              <a:t>memahami sifat yang dimiliki siswa</a:t>
            </a:r>
            <a:endParaRPr lang="id-ID" sz="2400" dirty="0">
              <a:latin typeface="Constantia" panose="02030602050306030303" pitchFamily="18" charset="0"/>
            </a:endParaRPr>
          </a:p>
          <a:p>
            <a:pPr marL="342900" indent="-342900">
              <a:buAutoNum type="arabicPeriod"/>
            </a:pPr>
            <a:r>
              <a:rPr lang="id-ID" sz="2400" dirty="0" smtClean="0">
                <a:latin typeface="Constantia" panose="02030602050306030303" pitchFamily="18" charset="0"/>
              </a:rPr>
              <a:t>Memahami perkembangan kecerdasan siswa</a:t>
            </a:r>
          </a:p>
          <a:p>
            <a:pPr marL="342900" indent="-342900">
              <a:buAutoNum type="arabicPeriod"/>
            </a:pPr>
            <a:r>
              <a:rPr lang="id-ID" sz="2400" dirty="0" smtClean="0">
                <a:latin typeface="Constantia" panose="02030602050306030303" pitchFamily="18" charset="0"/>
              </a:rPr>
              <a:t>Mengenal siswa secara perorangan</a:t>
            </a:r>
          </a:p>
          <a:p>
            <a:pPr marL="342900" indent="-342900">
              <a:buAutoNum type="arabicPeriod"/>
            </a:pPr>
            <a:r>
              <a:rPr lang="id-ID" sz="2400" dirty="0" smtClean="0">
                <a:latin typeface="Constantia" panose="02030602050306030303" pitchFamily="18" charset="0"/>
              </a:rPr>
              <a:t>Memanfaatkan perilaku siswa dalam pengorganisasian belajar</a:t>
            </a:r>
          </a:p>
          <a:p>
            <a:pPr marL="342900" indent="-342900">
              <a:buFont typeface="Arial" panose="020B0604020202020204" pitchFamily="34" charset="0"/>
              <a:buAutoNum type="arabicPeriod"/>
            </a:pPr>
            <a:r>
              <a:rPr lang="id-ID" sz="2400" dirty="0" smtClean="0">
                <a:latin typeface="Constantia" panose="02030602050306030303" pitchFamily="18" charset="0"/>
              </a:rPr>
              <a:t>Mengembangkan </a:t>
            </a:r>
            <a:r>
              <a:rPr lang="id-ID" sz="2400" dirty="0">
                <a:latin typeface="Constantia" panose="02030602050306030303" pitchFamily="18" charset="0"/>
              </a:rPr>
              <a:t>kemampuan berpikir kritis,kreatif,dan kemampuan memecahkan masalah</a:t>
            </a:r>
          </a:p>
          <a:p>
            <a:pPr marL="342900" indent="-342900">
              <a:buAutoNum type="arabicPeriod"/>
            </a:pPr>
            <a:endParaRPr lang="id-ID" sz="2400" dirty="0" smtClean="0">
              <a:latin typeface="Constantia" panose="02030602050306030303" pitchFamily="18" charset="0"/>
            </a:endParaRPr>
          </a:p>
          <a:p>
            <a:pPr marL="0" indent="0">
              <a:buNone/>
            </a:pPr>
            <a:endParaRPr lang="id-ID" sz="2400" dirty="0" smtClean="0">
              <a:latin typeface="Constantia" panose="02030602050306030303" pitchFamily="18" charset="0"/>
            </a:endParaRPr>
          </a:p>
        </p:txBody>
      </p:sp>
      <p:cxnSp>
        <p:nvCxnSpPr>
          <p:cNvPr id="3145729" name="Straight Connector 10" descr="Slide divider"/>
          <p:cNvCxnSpPr>
            <a:cxnSpLocks/>
          </p:cNvCxnSpPr>
          <p:nvPr/>
        </p:nvCxnSpPr>
        <p:spPr>
          <a:xfrm>
            <a:off x="6096000" y="2363035"/>
            <a:ext cx="0" cy="241133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633" name="Rectangle 12" descr="Accent bar right "/>
          <p:cNvSpPr/>
          <p:nvPr/>
        </p:nvSpPr>
        <p:spPr>
          <a:xfrm>
            <a:off x="6299887" y="2100317"/>
            <a:ext cx="1984175" cy="1148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ZA" dirty="0"/>
          </a:p>
        </p:txBody>
      </p:sp>
      <p:sp>
        <p:nvSpPr>
          <p:cNvPr id="1048634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287887" y="2184522"/>
            <a:ext cx="5472113" cy="4074610"/>
          </a:xfrm>
        </p:spPr>
        <p:txBody>
          <a:bodyPr/>
          <a:lstStyle/>
          <a:p>
            <a:pPr marL="514350" indent="-514350">
              <a:buFont typeface="+mj-lt"/>
              <a:buAutoNum type="arabicPeriod" startAt="6"/>
            </a:pPr>
            <a:r>
              <a:rPr lang="id-ID" sz="2400" dirty="0" smtClean="0">
                <a:latin typeface="Constantia" panose="02030602050306030303" pitchFamily="18" charset="0"/>
              </a:rPr>
              <a:t>Mengembangkan ruang kelas sebagai lingkungan belajar yang menarik.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id-ID" sz="2400" dirty="0" smtClean="0">
                <a:latin typeface="Constantia" panose="02030602050306030303" pitchFamily="18" charset="0"/>
              </a:rPr>
              <a:t>Memanfaatkan lingkungan sebagai sumber belajar.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id-ID" sz="2400" dirty="0" smtClean="0">
                <a:latin typeface="Constantia" panose="02030602050306030303" pitchFamily="18" charset="0"/>
              </a:rPr>
              <a:t>Memberikan umpan balik yang baik</a:t>
            </a:r>
            <a:r>
              <a:rPr lang="id-ID" sz="2400" dirty="0">
                <a:latin typeface="Constantia" panose="02030602050306030303" pitchFamily="18" charset="0"/>
              </a:rPr>
              <a:t> </a:t>
            </a:r>
            <a:r>
              <a:rPr lang="id-ID" sz="2400" dirty="0" smtClean="0">
                <a:latin typeface="Constantia" panose="02030602050306030303" pitchFamily="18" charset="0"/>
              </a:rPr>
              <a:t>untuk meningkatkan kegiatan belajar.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id-ID" sz="2400" dirty="0" smtClean="0">
                <a:latin typeface="Constantia" panose="02030602050306030303" pitchFamily="18" charset="0"/>
              </a:rPr>
              <a:t>Membedakan antara aktif fisik dengan aktif mental</a:t>
            </a:r>
          </a:p>
        </p:txBody>
      </p:sp>
      <p:sp>
        <p:nvSpPr>
          <p:cNvPr id="1048635" name="Slide Number Placeholder 7"/>
          <p:cNvSpPr>
            <a:spLocks noGrp="1"/>
          </p:cNvSpPr>
          <p:nvPr>
            <p:ph type="sldNum" sz="quarter" idx="33"/>
          </p:nvPr>
        </p:nvSpPr>
        <p:spPr>
          <a:xfrm>
            <a:off x="11760000" y="6371351"/>
            <a:ext cx="432000" cy="432000"/>
          </a:xfrm>
        </p:spPr>
        <p:txBody>
          <a:bodyPr/>
          <a:lstStyle/>
          <a:p>
            <a:fld id="{19B51A1E-902D-48AF-9020-955120F399B6}" type="slidenum">
              <a:rPr lang="en-ZA" smtClean="0"/>
              <a:pPr/>
              <a:t>3</a:t>
            </a:fld>
            <a:endParaRPr lang="en-Z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4400" dirty="0" smtClean="0"/>
              <a:t>Penerapan PAIKEM dalam Proses Pembelajaran</a:t>
            </a:r>
            <a:endParaRPr lang="en-ZA" sz="4400" dirty="0"/>
          </a:p>
        </p:txBody>
      </p:sp>
      <p:sp>
        <p:nvSpPr>
          <p:cNvPr id="1048641" name="Text Placeholder 2"/>
          <p:cNvSpPr>
            <a:spLocks noGrp="1"/>
          </p:cNvSpPr>
          <p:nvPr>
            <p:ph type="body" sz="quarter" idx="32"/>
          </p:nvPr>
        </p:nvSpPr>
        <p:spPr>
          <a:xfrm>
            <a:off x="431800" y="1007999"/>
            <a:ext cx="11506915" cy="5457195"/>
          </a:xfrm>
        </p:spPr>
        <p:txBody>
          <a:bodyPr/>
          <a:lstStyle/>
          <a:p>
            <a:pPr marL="342900" indent="-342900">
              <a:buAutoNum type="alphaLcPeriod"/>
            </a:pPr>
            <a:r>
              <a:rPr lang="id-ID" sz="2800" dirty="0" smtClean="0">
                <a:latin typeface="Constantia" panose="02030602050306030303" pitchFamily="18" charset="0"/>
              </a:rPr>
              <a:t>Siswa terlibat dalam berbagai kegiatan yang mengembangkan pemahaman dan kemampuan mereka dengan penekanan pada belajar melalui berbuat.</a:t>
            </a:r>
          </a:p>
          <a:p>
            <a:pPr marL="342900" indent="-342900">
              <a:buAutoNum type="alphaLcPeriod"/>
            </a:pPr>
            <a:r>
              <a:rPr lang="id-ID" sz="2800" dirty="0" smtClean="0">
                <a:latin typeface="Constantia" panose="02030602050306030303" pitchFamily="18" charset="0"/>
              </a:rPr>
              <a:t>Guru menggunakan berbagai alat bantu dan berbagai cara dalam membangkitkan semangat untuk menjadikan pembelajaran menarik, menyenangkan, dan cocok bagi siswa.</a:t>
            </a:r>
          </a:p>
          <a:p>
            <a:pPr marL="342900" indent="-342900">
              <a:buAutoNum type="alphaLcPeriod"/>
            </a:pPr>
            <a:r>
              <a:rPr lang="id-ID" sz="2800" dirty="0" smtClean="0">
                <a:latin typeface="Constantia" panose="02030602050306030303" pitchFamily="18" charset="0"/>
              </a:rPr>
              <a:t>Guru mengatur kelas dengan memajang buku-buku dan bahan belajar yang lebih menarik dan menyediakan “pojok baca”.</a:t>
            </a:r>
          </a:p>
          <a:p>
            <a:pPr marL="342900" indent="-342900">
              <a:buAutoNum type="alphaLcPeriod"/>
            </a:pPr>
            <a:r>
              <a:rPr lang="id-ID" sz="2800" dirty="0" smtClean="0">
                <a:latin typeface="Constantia" panose="02030602050306030303" pitchFamily="18" charset="0"/>
              </a:rPr>
              <a:t>Guru menerapkan cara mengajar yang lebih kooperatif dan interaktif, termasuk cara belajar kelompok. </a:t>
            </a:r>
          </a:p>
          <a:p>
            <a:pPr marL="342900" indent="-342900">
              <a:buAutoNum type="alphaLcPeriod"/>
            </a:pPr>
            <a:r>
              <a:rPr lang="id-ID" sz="2800" dirty="0" smtClean="0">
                <a:latin typeface="Constantia" panose="02030602050306030303" pitchFamily="18" charset="0"/>
              </a:rPr>
              <a:t>Guru mendorong siswa untuk menemukan caranya sendiri dalam pemecahan suatu masalah dan melibatkan siswa dalam menciptakan lingkungan sekolahnya.</a:t>
            </a:r>
            <a:endParaRPr lang="en-ZA" sz="2800" dirty="0">
              <a:latin typeface="Constantia" panose="02030602050306030303" pitchFamily="18" charset="0"/>
            </a:endParaRPr>
          </a:p>
        </p:txBody>
      </p:sp>
      <p:sp>
        <p:nvSpPr>
          <p:cNvPr id="1048642" name="Slide Number Placeholder 5"/>
          <p:cNvSpPr>
            <a:spLocks noGrp="1"/>
          </p:cNvSpPr>
          <p:nvPr>
            <p:ph type="sldNum" sz="quarter" idx="33"/>
          </p:nvPr>
        </p:nvSpPr>
        <p:spPr>
          <a:xfrm>
            <a:off x="11760000" y="6371351"/>
            <a:ext cx="432000" cy="432000"/>
          </a:xfrm>
        </p:spPr>
        <p:txBody>
          <a:bodyPr/>
          <a:lstStyle/>
          <a:p>
            <a:fld id="{19B51A1E-902D-48AF-9020-955120F399B6}" type="slidenum">
              <a:rPr lang="en-ZA" smtClean="0"/>
              <a:pPr/>
              <a:t>4</a:t>
            </a:fld>
            <a:endParaRPr lang="en-Z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 smtClean="0"/>
              <a:t>KELEBIHAN DAN KEKURANGAN PENDEKATAN PAIKEM</a:t>
            </a:r>
            <a:endParaRPr lang="id-ID" dirty="0"/>
          </a:p>
        </p:txBody>
      </p:sp>
      <p:sp>
        <p:nvSpPr>
          <p:cNvPr id="1048653" name="Slide Number Placeholder 4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5</a:t>
            </a:fld>
            <a:endParaRPr lang="en-ZA" dirty="0"/>
          </a:p>
        </p:txBody>
      </p:sp>
      <p:sp>
        <p:nvSpPr>
          <p:cNvPr id="1048654" name="Text Placeholder 6"/>
          <p:cNvSpPr>
            <a:spLocks noGrp="1"/>
          </p:cNvSpPr>
          <p:nvPr>
            <p:ph type="body" idx="1"/>
          </p:nvPr>
        </p:nvSpPr>
        <p:spPr>
          <a:xfrm>
            <a:off x="431800" y="1051090"/>
            <a:ext cx="5448115" cy="358775"/>
          </a:xfrm>
        </p:spPr>
        <p:txBody>
          <a:bodyPr/>
          <a:lstStyle/>
          <a:p>
            <a:pPr algn="ctr"/>
            <a:r>
              <a:rPr lang="id-ID" dirty="0" smtClean="0"/>
              <a:t>KELEBIHAN</a:t>
            </a:r>
            <a:endParaRPr lang="id-ID" dirty="0"/>
          </a:p>
        </p:txBody>
      </p:sp>
      <p:sp>
        <p:nvSpPr>
          <p:cNvPr id="1048655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6312086" y="1051090"/>
            <a:ext cx="5447914" cy="358775"/>
          </a:xfrm>
        </p:spPr>
        <p:txBody>
          <a:bodyPr/>
          <a:lstStyle/>
          <a:p>
            <a:pPr algn="ctr"/>
            <a:r>
              <a:rPr lang="id-ID" dirty="0" smtClean="0"/>
              <a:t>KEKURANGAN</a:t>
            </a:r>
            <a:endParaRPr lang="id-ID" dirty="0"/>
          </a:p>
        </p:txBody>
      </p:sp>
      <p:sp>
        <p:nvSpPr>
          <p:cNvPr id="1048656" name="Content Placeholder 9"/>
          <p:cNvSpPr>
            <a:spLocks noGrp="1"/>
          </p:cNvSpPr>
          <p:nvPr>
            <p:ph sz="quarter" idx="4"/>
          </p:nvPr>
        </p:nvSpPr>
        <p:spPr>
          <a:xfrm>
            <a:off x="6299886" y="1409866"/>
            <a:ext cx="5447914" cy="5583362"/>
          </a:xfrm>
        </p:spPr>
        <p:txBody>
          <a:bodyPr/>
          <a:lstStyle/>
          <a:p>
            <a:pPr marL="342900" indent="-342900">
              <a:buFont typeface="+mj-lt"/>
              <a:buAutoNum type="arabicParenR"/>
            </a:pPr>
            <a:r>
              <a:rPr lang="id-ID" dirty="0" smtClean="0"/>
              <a:t>Perbedaan individual belum diperhatikan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Belum membelajarkan kecakapan hidup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Pengelompokan siswa masih dari segi pengaturan tempat  duduk, kegiatan yang dilakukan siswa seringkali belum mencerminkan belajar kooperatif yang benar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Guru belum memperoleh kesempatan menyaksikan pembelajaran paikem yang baik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Pajangan sering menampilkan hasil kerja siswa yang cenderung seragam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Pembelajaran masih sering menggunakan LKS yang sebagian besar pertanyaannya bersifat tertutup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Guru harus menyiapkan pembelajaran yang lebih dari sekedar ceramah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Guru harus bisa mengcover semua kebutuhan siswa baik dari segi mental maupun fisik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Sarana dan prasarana harus memadai</a:t>
            </a:r>
          </a:p>
          <a:p>
            <a:pPr marL="342900" indent="-342900">
              <a:buFont typeface="+mj-lt"/>
              <a:buAutoNum type="arabicParenR"/>
            </a:pPr>
            <a:endParaRPr lang="id-ID" dirty="0"/>
          </a:p>
        </p:txBody>
      </p:sp>
      <p:sp>
        <p:nvSpPr>
          <p:cNvPr id="1048657" name="Content Placeholder 7"/>
          <p:cNvSpPr>
            <a:spLocks noGrp="1"/>
          </p:cNvSpPr>
          <p:nvPr>
            <p:ph sz="half" idx="2"/>
          </p:nvPr>
        </p:nvSpPr>
        <p:spPr>
          <a:xfrm>
            <a:off x="431800" y="1365160"/>
            <a:ext cx="5447914" cy="5492839"/>
          </a:xfrm>
        </p:spPr>
        <p:txBody>
          <a:bodyPr/>
          <a:lstStyle/>
          <a:p>
            <a:pPr marL="342900" indent="-342900">
              <a:buFont typeface="+mj-lt"/>
              <a:buAutoNum type="arabicParenR"/>
            </a:pPr>
            <a:r>
              <a:rPr lang="id-ID" dirty="0" smtClean="0"/>
              <a:t>Mengembangkan kecakapan hidup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Siswa belajar bekerjasama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Mendorong siswa menghasilkan karya kreatif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Mendorong siswa untuk terus maju mencapai sukses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Menghargai potensi semua siswa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Program untuk meningkatkan disekolah harus ditingkatkan kuantitas dan kualitasnya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Peserta didik lebih termotivasi untuk belajar karena adanya variasi dalam proses pembelajaran 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Peserta didik dapat lebih mengembangkan dirinya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Peserta didik tidak jenuh dengan pembelajaran di kelas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Peserta didik dapat memecahkan masalah permasalahan dengan memanfaatkan lingkungannya </a:t>
            </a:r>
          </a:p>
          <a:p>
            <a:pPr marL="342900" indent="-342900">
              <a:buFont typeface="+mj-lt"/>
              <a:buAutoNum type="arabicParenR"/>
            </a:pPr>
            <a:r>
              <a:rPr lang="id-ID" dirty="0" smtClean="0"/>
              <a:t>Mental da fisik peserta didik akan terasah secara optimal</a:t>
            </a:r>
            <a:endParaRPr lang="id-ID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5" name="Picture Placeholder 31" descr="hand clappin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/>
          <a:srcRect/>
          <a:stretch>
            <a:fillRect/>
          </a:stretch>
        </p:blipFill>
        <p:spPr/>
      </p:pic>
      <p:sp>
        <p:nvSpPr>
          <p:cNvPr id="1048669" name="Title 13"/>
          <p:cNvSpPr>
            <a:spLocks noGrp="1"/>
          </p:cNvSpPr>
          <p:nvPr>
            <p:ph type="ctrTitle"/>
          </p:nvPr>
        </p:nvSpPr>
        <p:spPr>
          <a:xfrm>
            <a:off x="7289442" y="2798354"/>
            <a:ext cx="4902558" cy="1013684"/>
          </a:xfrm>
        </p:spPr>
        <p:txBody>
          <a:bodyPr/>
          <a:lstStyle/>
          <a:p>
            <a:r>
              <a:rPr lang="id-ID" dirty="0" smtClean="0"/>
              <a:t>TERIMAKASIH</a:t>
            </a:r>
            <a:endParaRPr lang="en-ZA" dirty="0"/>
          </a:p>
        </p:txBody>
      </p:sp>
      <p:sp>
        <p:nvSpPr>
          <p:cNvPr id="1048670" name="Slide Number Placeholder 11"/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19B51A1E-902D-48AF-9020-955120F399B6}" type="slidenum">
              <a:rPr lang="en-ZA" smtClean="0"/>
              <a:pPr/>
              <a:t>6</a:t>
            </a:fld>
            <a:endParaRPr lang="en-ZA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29">
      <a:dk1>
        <a:sysClr val="windowText" lastClr="000000"/>
      </a:dk1>
      <a:lt1>
        <a:srgbClr val="FFFFFF"/>
      </a:lt1>
      <a:dk2>
        <a:srgbClr val="3F3F3F"/>
      </a:dk2>
      <a:lt2>
        <a:srgbClr val="F2F2F2"/>
      </a:lt2>
      <a:accent1>
        <a:srgbClr val="25C6E3"/>
      </a:accent1>
      <a:accent2>
        <a:srgbClr val="E80554"/>
      </a:accent2>
      <a:accent3>
        <a:srgbClr val="A9E26F"/>
      </a:accent3>
      <a:accent4>
        <a:srgbClr val="EAD000"/>
      </a:accent4>
      <a:accent5>
        <a:srgbClr val="1A0F49"/>
      </a:accent5>
      <a:accent6>
        <a:srgbClr val="FF4A01"/>
      </a:accent6>
      <a:hlink>
        <a:srgbClr val="25C6E3"/>
      </a:hlink>
      <a:folHlink>
        <a:srgbClr val="25C6E3"/>
      </a:folHlink>
    </a:clrScheme>
    <a:fontScheme name="Custom 149">
      <a:majorFont>
        <a:latin typeface="Corbel"/>
        <a:ea typeface=""/>
        <a:cs typeface=""/>
      </a:majorFont>
      <a:minorFont>
        <a:latin typeface="Candar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/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482</Words>
  <Application>Microsoft Office PowerPoint</Application>
  <PresentationFormat>Custom</PresentationFormat>
  <Paragraphs>62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PENGERTIAN</vt:lpstr>
      <vt:lpstr> Karakteristik PAIKEM </vt:lpstr>
      <vt:lpstr>Metode PAIKEM</vt:lpstr>
      <vt:lpstr>Penerapan PAIKEM dalam Proses Pembelajaran</vt:lpstr>
      <vt:lpstr>KELEBIHAN DAN KEKURANGAN PENDEKATAN PAIKEM</vt:lpstr>
      <vt:lpstr>TERIMAKASIH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2018-10-01T04:23:19Z</dcterms:created>
  <dcterms:modified xsi:type="dcterms:W3CDTF">2018-11-01T04:36:27Z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42aa342-8706-4288-bd11-ebb85995028c_Enabled">
    <vt:lpwstr>True</vt:lpwstr>
  </property>
  <property fmtid="{D5CDD505-2E9C-101B-9397-08002B2CF9AE}" pid="3" name="MSIP_Label_f42aa342-8706-4288-bd11-ebb85995028c_SiteId">
    <vt:lpwstr>72f988bf-86f1-41af-91ab-2d7cd011db47</vt:lpwstr>
  </property>
  <property fmtid="{D5CDD505-2E9C-101B-9397-08002B2CF9AE}" pid="4" name="MSIP_Label_f42aa342-8706-4288-bd11-ebb85995028c_Owner">
    <vt:lpwstr>v-abdarl@microsoft.com</vt:lpwstr>
  </property>
  <property fmtid="{D5CDD505-2E9C-101B-9397-08002B2CF9AE}" pid="5" name="MSIP_Label_f42aa342-8706-4288-bd11-ebb85995028c_SetDate">
    <vt:lpwstr>2018-08-01T18:59:51.9197316Z</vt:lpwstr>
  </property>
  <property fmtid="{D5CDD505-2E9C-101B-9397-08002B2CF9AE}" pid="6" name="MSIP_Label_f42aa342-8706-4288-bd11-ebb85995028c_Name">
    <vt:lpwstr>General</vt:lpwstr>
  </property>
  <property fmtid="{D5CDD505-2E9C-101B-9397-08002B2CF9AE}" pid="7" name="MSIP_Label_f42aa342-8706-4288-bd11-ebb85995028c_Application">
    <vt:lpwstr>Microsoft Azure Information Protection</vt:lpwstr>
  </property>
  <property fmtid="{D5CDD505-2E9C-101B-9397-08002B2CF9AE}" pid="8" name="MSIP_Label_f42aa342-8706-4288-bd11-ebb85995028c_Extended_MSFT_Method">
    <vt:lpwstr>Automatic</vt:lpwstr>
  </property>
  <property fmtid="{D5CDD505-2E9C-101B-9397-08002B2CF9AE}" pid="9" name="Sensitivity">
    <vt:lpwstr>General</vt:lpwstr>
  </property>
</Properties>
</file>