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id-ID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text styles</a:t>
            </a:r>
          </a:p>
          <a:p>
            <a:pPr lvl="1"/>
            <a:r>
              <a:rPr lang="en-US" altLang="id-ID" smtClean="0"/>
              <a:t>Second level</a:t>
            </a:r>
          </a:p>
          <a:p>
            <a:pPr lvl="2"/>
            <a:r>
              <a:rPr lang="en-US" altLang="id-ID" smtClean="0"/>
              <a:t>Third level</a:t>
            </a:r>
          </a:p>
          <a:p>
            <a:pPr lvl="3"/>
            <a:r>
              <a:rPr lang="en-US" altLang="id-ID" smtClean="0"/>
              <a:t>Fourth level</a:t>
            </a:r>
          </a:p>
          <a:p>
            <a:pPr lvl="4"/>
            <a:r>
              <a:rPr lang="en-US" altLang="id-ID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1377ED-9C95-4DA1-8E6B-FD494A7048D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48423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03D7072-E146-48F5-A507-8ECAD9800983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B2E5711-8E32-4E80-A566-27611C3569A2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EF46D-028A-4AB0-BFAF-2A57B3D2C72E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6E0C3-0CF2-43D1-B410-1C6035FCA14F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71AC40C-BEF9-45A2-89FB-0A4A4A730D30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0332755-3C58-4951-87D5-DD8CD4E374B6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E092-5E18-4A66-A861-B8C921AFC14A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46B3B-0EF0-4124-8FC0-D589E5F9097A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BA597-EF3D-4EE0-8682-ADFD14599A01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F543C-43B5-4D4D-8467-5C4963AAF31F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A9804-6BD6-483C-A994-0E00C02E98FF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E81C-D1A6-45E8-8C2B-CC7E2493DFA8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7EA-7026-408D-A919-2392E28B3F19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9C5E-DDC6-4755-82ED-BB9C1E3A08A8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1C02E-6DDA-4AD2-96CF-DA51DDED1B6D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127EA-7D72-4DF7-ACD8-1576DC75A3A2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1E391-BFD7-49C3-BFB0-8C53A728A788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BE9CF-1C47-4462-B61B-A78EAC975E21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8F4B-94C3-4BB1-88B5-11443CF31FB7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58FEA-EF1B-4873-9D6C-6D801B1E96A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B4588-3F0D-4AEE-859C-26D41FAF77D8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168BC-669B-4F52-88AF-2BBED534FE99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0B51A-F5AA-4301-9888-E7FA44FB5BF0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B70FF1B-619E-41EE-B6F1-A11625CB2917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1196752"/>
            <a:ext cx="6934200" cy="2232248"/>
          </a:xfrm>
        </p:spPr>
        <p:txBody>
          <a:bodyPr>
            <a:normAutofit/>
          </a:bodyPr>
          <a:lstStyle/>
          <a:p>
            <a:pPr algn="just"/>
            <a:r>
              <a:rPr lang="id-ID" altLang="id-ID" sz="4800" dirty="0" smtClean="0">
                <a:latin typeface="Arial Rounded MT Bold" pitchFamily="34" charset="0"/>
              </a:rPr>
              <a:t>SIMPLE PRESENT TENSE</a:t>
            </a:r>
            <a:endParaRPr lang="en-US" altLang="id-ID" sz="4800" dirty="0">
              <a:latin typeface="Arial Rounded MT Bold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11760" y="3717032"/>
            <a:ext cx="6400800" cy="1143000"/>
          </a:xfrm>
        </p:spPr>
        <p:txBody>
          <a:bodyPr>
            <a:normAutofit/>
          </a:bodyPr>
          <a:lstStyle/>
          <a:p>
            <a:pPr algn="l"/>
            <a:r>
              <a:rPr lang="id-ID" altLang="id-ID" sz="2800" dirty="0" smtClean="0"/>
              <a:t>Ratna Wahyu Pusari, S.Pd., M.Pd</a:t>
            </a:r>
            <a:endParaRPr lang="en-US" alt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dirty="0" smtClean="0"/>
              <a:t>Simple Present Tense</a:t>
            </a:r>
            <a:endParaRPr lang="id-ID" alt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7A80-A528-4544-9248-6AE77865BB48}" type="datetime1">
              <a:rPr lang="en-US" altLang="id-ID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/>
              <a:t>copyright 2006 www.brainybetty.com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3F152-ECE7-4445-962E-19B4C0ED403D}" type="slidenum">
              <a:rPr lang="en-US" altLang="id-ID"/>
              <a:pPr/>
              <a:t>2</a:t>
            </a:fld>
            <a:endParaRPr lang="en-US" altLang="id-ID"/>
          </a:p>
        </p:txBody>
      </p:sp>
      <p:sp>
        <p:nvSpPr>
          <p:cNvPr id="4102" name="Rectangle 6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altLang="id-ID" dirty="0" smtClean="0">
                <a:latin typeface="Arial Black" pitchFamily="34" charset="0"/>
              </a:rPr>
              <a:t>bentuk kata kerja untuk menyatakan fakta, kebiasaan, atau kejadian yang terjadi pada saat ini.</a:t>
            </a:r>
            <a:endParaRPr lang="id-ID" altLang="id-ID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Simple Present Tense</a:t>
            </a:r>
            <a:endParaRPr 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EF46D-028A-4AB0-BFAF-2A57B3D2C72E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6E0C3-0CF2-43D1-B410-1C6035FCA14F}" type="slidenum">
              <a:rPr lang="en-US" altLang="id-ID" smtClean="0"/>
              <a:pPr/>
              <a:t>3</a:t>
            </a:fld>
            <a:endParaRPr lang="en-US" alt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4637112"/>
          </a:xfrm>
        </p:spPr>
        <p:txBody>
          <a:bodyPr/>
          <a:lstStyle/>
          <a:p>
            <a:pPr algn="just"/>
            <a:r>
              <a:rPr lang="id-ID" sz="2400" dirty="0" smtClean="0"/>
              <a:t>Simple present tense dibentuk dari verb-1 (present tense) atau linking verb “be” (is, am, are). </a:t>
            </a:r>
            <a:endParaRPr lang="en-US" sz="2400" dirty="0" smtClean="0"/>
          </a:p>
          <a:p>
            <a:pPr algn="just"/>
            <a:r>
              <a:rPr lang="id-ID" sz="2400" dirty="0" smtClean="0"/>
              <a:t>Apa </a:t>
            </a:r>
            <a:r>
              <a:rPr lang="id-ID" sz="2400" dirty="0" smtClean="0"/>
              <a:t>itu verb-1? Verb-1 merupakan bare infinitive dengan tambahan -s atau -es (contoh verb-1: does, goes, wants) </a:t>
            </a:r>
            <a:endParaRPr lang="en-US" sz="2400" dirty="0" smtClean="0"/>
          </a:p>
          <a:p>
            <a:pPr algn="just"/>
            <a:r>
              <a:rPr lang="en-US" sz="2400" dirty="0"/>
              <a:t>K</a:t>
            </a:r>
            <a:r>
              <a:rPr lang="id-ID" sz="2400" dirty="0" smtClean="0"/>
              <a:t>husus </a:t>
            </a:r>
            <a:r>
              <a:rPr lang="id-ID" sz="2400" dirty="0" smtClean="0"/>
              <a:t>untuk subject berupa singular noun (kata benda tunggal: Tita, book, car) atau third person singular pronoun (kata ganti orang ketiga tunggal: she, he, it); atau tanpa tambahan apapun (contoh verb-1: do, go, want) </a:t>
            </a:r>
            <a:endParaRPr lang="en-US" sz="2400" dirty="0"/>
          </a:p>
          <a:p>
            <a:pPr algn="just"/>
            <a:r>
              <a:rPr lang="id-ID" sz="2400" dirty="0" smtClean="0"/>
              <a:t>subject </a:t>
            </a:r>
            <a:r>
              <a:rPr lang="id-ID" sz="2400" dirty="0" smtClean="0"/>
              <a:t>berupa plural noun (boys, men, books) atau plural pronoun (we, they), pronoun I/you, atau compound subject (you and me, Tina and Ratih).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00741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rumus simple present tense</a:t>
            </a:r>
            <a:endParaRPr 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EF46D-028A-4AB0-BFAF-2A57B3D2C72E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6E0C3-0CF2-43D1-B410-1C6035FCA14F}" type="slidenum">
              <a:rPr lang="en-US" altLang="id-ID" smtClean="0"/>
              <a:pPr/>
              <a:t>4</a:t>
            </a:fld>
            <a:endParaRPr lang="en-US" altLang="id-ID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55547741"/>
              </p:ext>
            </p:extLst>
          </p:nvPr>
        </p:nvGraphicFramePr>
        <p:xfrm>
          <a:off x="467544" y="1412776"/>
          <a:ext cx="8305800" cy="4266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520"/>
                <a:gridCol w="3744416"/>
                <a:gridCol w="296686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dirty="0" smtClean="0"/>
                        <a:t>S +</a:t>
                      </a:r>
                      <a:r>
                        <a:rPr lang="en-US" sz="2000" baseline="0" dirty="0" smtClean="0"/>
                        <a:t> to be + N/</a:t>
                      </a:r>
                      <a:r>
                        <a:rPr lang="en-US" sz="2000" baseline="0" dirty="0" err="1" smtClean="0"/>
                        <a:t>Adj</a:t>
                      </a:r>
                      <a:r>
                        <a:rPr lang="en-US" sz="2000" baseline="0" dirty="0" smtClean="0"/>
                        <a:t>/</a:t>
                      </a:r>
                      <a:r>
                        <a:rPr lang="en-US" sz="2000" baseline="0" dirty="0" err="1" smtClean="0"/>
                        <a:t>Adv</a:t>
                      </a:r>
                      <a:endParaRPr lang="en-US" sz="2000" baseline="0" dirty="0" smtClean="0"/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baseline="0" dirty="0" smtClean="0"/>
                        <a:t>S + V1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baseline="0" dirty="0" smtClean="0"/>
                        <a:t>S + </a:t>
                      </a:r>
                      <a:r>
                        <a:rPr lang="en-US" sz="2000" baseline="0" dirty="0" err="1" smtClean="0"/>
                        <a:t>Vs</a:t>
                      </a:r>
                      <a:r>
                        <a:rPr lang="en-US" sz="2000" baseline="0" dirty="0" smtClean="0"/>
                        <a:t>/</a:t>
                      </a:r>
                      <a:r>
                        <a:rPr lang="en-US" sz="2000" baseline="0" dirty="0" err="1" smtClean="0"/>
                        <a:t>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I am a teacher 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She likes apples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He goes to school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dirty="0" smtClean="0"/>
                        <a:t>S + to</a:t>
                      </a:r>
                      <a:r>
                        <a:rPr lang="en-US" sz="2000" baseline="0" dirty="0" smtClean="0"/>
                        <a:t> be + not + N/</a:t>
                      </a:r>
                      <a:r>
                        <a:rPr lang="en-US" sz="2000" baseline="0" dirty="0" err="1" smtClean="0"/>
                        <a:t>Adv</a:t>
                      </a:r>
                      <a:r>
                        <a:rPr lang="en-US" sz="2000" baseline="0" dirty="0" smtClean="0"/>
                        <a:t>/</a:t>
                      </a:r>
                      <a:r>
                        <a:rPr lang="en-US" sz="2000" baseline="0" dirty="0" err="1" smtClean="0"/>
                        <a:t>Adv</a:t>
                      </a:r>
                      <a:endParaRPr lang="en-US" sz="2000" baseline="0" dirty="0" smtClean="0"/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baseline="0" dirty="0" smtClean="0"/>
                        <a:t>S + do/does + not + V1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I am not a teacher 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He does</a:t>
                      </a:r>
                      <a:r>
                        <a:rPr lang="en-US" baseline="0" dirty="0" smtClean="0"/>
                        <a:t> not go to school</a:t>
                      </a:r>
                      <a:endParaRPr 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dirty="0" smtClean="0"/>
                        <a:t>?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dirty="0" smtClean="0"/>
                        <a:t>To be + S + N/</a:t>
                      </a:r>
                      <a:r>
                        <a:rPr lang="en-US" sz="2000" dirty="0" err="1" smtClean="0"/>
                        <a:t>Adj</a:t>
                      </a:r>
                      <a:r>
                        <a:rPr lang="en-US" sz="2000" dirty="0" smtClean="0"/>
                        <a:t>/</a:t>
                      </a:r>
                      <a:r>
                        <a:rPr lang="en-US" sz="2000" dirty="0" err="1" smtClean="0"/>
                        <a:t>Adv</a:t>
                      </a:r>
                      <a:r>
                        <a:rPr lang="en-US" sz="2000" dirty="0" smtClean="0"/>
                        <a:t>?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000" dirty="0" smtClean="0"/>
                        <a:t>Do/does</a:t>
                      </a:r>
                      <a:r>
                        <a:rPr lang="en-US" sz="2000" baseline="0" dirty="0" smtClean="0"/>
                        <a:t> + S + V1?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Am I a teacher?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dirty="0" smtClean="0"/>
                        <a:t>Does he go</a:t>
                      </a:r>
                      <a:r>
                        <a:rPr lang="en-US" baseline="0" dirty="0" smtClean="0"/>
                        <a:t> to school?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39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id-ID" sz="3600" dirty="0" smtClean="0"/>
              <a:t>Fungsi dan Contoh Kalimat Simple Present Tense</a:t>
            </a:r>
            <a:endParaRPr lang="id-ID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EF46D-028A-4AB0-BFAF-2A57B3D2C72E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6E0C3-0CF2-43D1-B410-1C6035FCA14F}" type="slidenum">
              <a:rPr lang="en-US" altLang="id-ID" smtClean="0"/>
              <a:pPr/>
              <a:t>5</a:t>
            </a:fld>
            <a:endParaRPr lang="en-US" altLang="id-ID"/>
          </a:p>
        </p:txBody>
      </p:sp>
      <p:pic>
        <p:nvPicPr>
          <p:cNvPr id="9218" name="Picture 2" descr="D:\rumus 2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1219200"/>
            <a:ext cx="8064896" cy="493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55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7EA-7026-408D-A919-2392E28B3F19}" type="datetime1">
              <a:rPr lang="en-US" altLang="id-ID" smtClean="0"/>
              <a:pPr/>
              <a:t>3/14/2019</a:t>
            </a:fld>
            <a:endParaRPr lang="en-US" alt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id-ID" smtClean="0"/>
              <a:t>copyright 2006 www.brainybetty.com</a:t>
            </a:r>
            <a:endParaRPr lang="en-US" alt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9C5E-DDC6-4755-82ED-BB9C1E3A08A8}" type="slidenum">
              <a:rPr lang="en-US" altLang="id-ID" smtClean="0"/>
              <a:pPr/>
              <a:t>6</a:t>
            </a:fld>
            <a:endParaRPr lang="en-US" altLang="id-ID"/>
          </a:p>
        </p:txBody>
      </p:sp>
      <p:pic>
        <p:nvPicPr>
          <p:cNvPr id="10242" name="Picture 2" descr="D:\rumus 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4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28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107</TotalTime>
  <Words>148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SIMPLE PRESENT TENSE</vt:lpstr>
      <vt:lpstr>Simple Present Tense</vt:lpstr>
      <vt:lpstr>Simple Present Tense</vt:lpstr>
      <vt:lpstr>rumus simple present tense</vt:lpstr>
      <vt:lpstr>Fungsi dan Contoh Kalimat Simple Present Tense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PRESENT TENSE</dc:title>
  <dc:creator>Asus</dc:creator>
  <cp:lastModifiedBy>asus</cp:lastModifiedBy>
  <cp:revision>6</cp:revision>
  <dcterms:created xsi:type="dcterms:W3CDTF">2016-05-25T06:40:18Z</dcterms:created>
  <dcterms:modified xsi:type="dcterms:W3CDTF">2019-03-14T02:45:36Z</dcterms:modified>
</cp:coreProperties>
</file>