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diagrams/layout6.xml" ContentType="application/vnd.openxmlformats-officedocument.drawingml.diagram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4.xml" ContentType="application/vnd.openxmlformats-officedocument.drawingml.diagramLayout+xml"/>
  <Override PartName="/ppt/diagrams/layout5.xml" ContentType="application/vnd.openxmlformats-officedocument.drawingml.diagramLayout+xml"/>
  <Override PartName="/ppt/diagrams/data6.xml" ContentType="application/vnd.openxmlformats-officedocument.drawingml.diagramData+xml"/>
  <Override PartName="/ppt/slideLayouts/slideLayout10.xml" ContentType="application/vnd.openxmlformats-officedocument.presentationml.slideLayout+xml"/>
  <Default Extension="gif" ContentType="image/gif"/>
  <Override PartName="/ppt/diagrams/layout2.xml" ContentType="application/vnd.openxmlformats-officedocument.drawingml.diagramLayout+xml"/>
  <Override PartName="/ppt/diagrams/layout3.xml" ContentType="application/vnd.openxmlformats-officedocument.drawingml.diagramLayout+xml"/>
  <Override PartName="/ppt/diagrams/data4.xml" ContentType="application/vnd.openxmlformats-officedocument.drawingml.diagramData+xml"/>
  <Override PartName="/ppt/diagrams/data5.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diagrams/colors5.xml" ContentType="application/vnd.openxmlformats-officedocument.drawingml.diagramColors+xml"/>
  <Override PartName="/ppt/diagrams/colors6.xml" ContentType="application/vnd.openxmlformats-officedocument.drawingml.diagramColors+xml"/>
  <Override PartName="/ppt/diagrams/drawing6.xml" ContentType="application/vnd.ms-office.drawingml.diagramDrawing+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diagrams/colors4.xml" ContentType="application/vnd.openxmlformats-officedocument.drawingml.diagramColors+xml"/>
  <Override PartName="/ppt/diagrams/quickStyle6.xml" ContentType="application/vnd.openxmlformats-officedocument.drawingml.diagramStyle+xml"/>
  <Override PartName="/docProps/core.xml" ContentType="application/vnd.openxmlformats-package.core-properties+xml"/>
  <Override PartName="/ppt/diagrams/drawing4.xml" ContentType="application/vnd.ms-office.drawingml.diagramDrawing+xml"/>
  <Override PartName="/ppt/diagrams/drawing5.xml" ContentType="application/vnd.ms-office.drawingml.diagramDrawing+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diagrams/colors2.xml" ContentType="application/vnd.openxmlformats-officedocument.drawingml.diagramColors+xml"/>
  <Default Extension="png" ContentType="image/png"/>
  <Override PartName="/ppt/diagrams/quickStyle5.xml" ContentType="application/vnd.openxmlformats-officedocument.drawingml.diagramStyle+xml"/>
  <Override PartName="/ppt/diagrams/drawing3.xml" ContentType="application/vnd.ms-office.drawingml.diagramDrawing+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diagrams/drawing1.xml" ContentType="application/vnd.ms-office.drawingml.diagramDrawing+xml"/>
  <Override PartName="/ppt/slides/slide1.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7" r:id="rId2"/>
    <p:sldId id="258" r:id="rId3"/>
    <p:sldId id="259" r:id="rId4"/>
    <p:sldId id="260" r:id="rId5"/>
    <p:sldId id="261" r:id="rId6"/>
    <p:sldId id="262" r:id="rId7"/>
    <p:sldId id="263" r:id="rId8"/>
    <p:sldId id="264" r:id="rId9"/>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02CC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55" d="100"/>
          <a:sy n="55" d="100"/>
        </p:scale>
        <p:origin x="-102" y="-31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700BD24-793A-444A-B4B5-7565F5FC860C}"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0656F5E-FABC-4506-A3C5-65811FAB95ED}">
      <dgm:prSet phldrT="[Text]" custT="1"/>
      <dgm:spPr>
        <a:solidFill>
          <a:schemeClr val="accent2">
            <a:lumMod val="60000"/>
            <a:lumOff val="40000"/>
          </a:schemeClr>
        </a:solidFill>
      </dgm:spPr>
      <dgm:t>
        <a:bodyPr/>
        <a:lstStyle/>
        <a:p>
          <a:pPr algn="ctr"/>
          <a:r>
            <a:rPr lang="en-ID" sz="2800" b="1" dirty="0" err="1" smtClean="0">
              <a:latin typeface="Times New Roman" panose="02020603050405020304" pitchFamily="18" charset="0"/>
              <a:cs typeface="Times New Roman" panose="02020603050405020304" pitchFamily="18" charset="0"/>
            </a:rPr>
            <a:t>Tarigan</a:t>
          </a:r>
          <a:r>
            <a:rPr lang="en-ID"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dgm:t>
    </dgm:pt>
    <dgm:pt modelId="{66C22DEC-E4B4-42D6-BE12-28FA29CCE847}" type="parTrans" cxnId="{D37AABC7-DE90-478B-A93C-B66FACF539A4}">
      <dgm:prSet/>
      <dgm:spPr/>
      <dgm:t>
        <a:bodyPr/>
        <a:lstStyle/>
        <a:p>
          <a:endParaRPr lang="en-US"/>
        </a:p>
      </dgm:t>
    </dgm:pt>
    <dgm:pt modelId="{E3B21F49-FF36-43B6-A1F6-387B92FEBBA8}" type="sibTrans" cxnId="{D37AABC7-DE90-478B-A93C-B66FACF539A4}">
      <dgm:prSet/>
      <dgm:spPr/>
      <dgm:t>
        <a:bodyPr/>
        <a:lstStyle/>
        <a:p>
          <a:endParaRPr lang="en-US"/>
        </a:p>
      </dgm:t>
    </dgm:pt>
    <dgm:pt modelId="{E4174E33-698D-450E-AF5E-417622BAA19B}">
      <dgm:prSet/>
      <dgm:spPr>
        <a:solidFill>
          <a:schemeClr val="accent6">
            <a:lumMod val="40000"/>
            <a:lumOff val="60000"/>
            <a:alpha val="90000"/>
          </a:schemeClr>
        </a:solidFill>
      </dgm:spPr>
      <dgm:t>
        <a:bodyPr/>
        <a:lstStyle/>
        <a:p>
          <a:pPr algn="l"/>
          <a:r>
            <a:rPr lang="id-ID" dirty="0" smtClean="0">
              <a:latin typeface="Times New Roman" panose="02020603050405020304" pitchFamily="18" charset="0"/>
              <a:cs typeface="Times New Roman" panose="02020603050405020304" pitchFamily="18" charset="0"/>
            </a:rPr>
            <a:t>Menyimak merupakan suatu proses kegiatan mendengarkan lambang lisan dengan penuh perhatian, pemahaman, apresiasi, serta interpretasi untuk memperoleh informasi, menangkap isi atau pesan serta memahami makna komunikasi yang telah disampaikan oleh sang pembicara melalui ujaran atau bahasa lisan.</a:t>
          </a:r>
          <a:endParaRPr lang="en-US" dirty="0">
            <a:latin typeface="Times New Roman" panose="02020603050405020304" pitchFamily="18" charset="0"/>
            <a:cs typeface="Times New Roman" panose="02020603050405020304" pitchFamily="18" charset="0"/>
          </a:endParaRPr>
        </a:p>
      </dgm:t>
    </dgm:pt>
    <dgm:pt modelId="{AD5AC967-87AF-4416-BAAA-C3EA6273727A}" type="sibTrans" cxnId="{82D8F0E0-C593-4994-B1B6-5AB1D2EBA57A}">
      <dgm:prSet/>
      <dgm:spPr/>
      <dgm:t>
        <a:bodyPr/>
        <a:lstStyle/>
        <a:p>
          <a:endParaRPr lang="en-US"/>
        </a:p>
      </dgm:t>
    </dgm:pt>
    <dgm:pt modelId="{7D4FA6D7-7A93-43F7-BA69-893E27E5D092}" type="parTrans" cxnId="{82D8F0E0-C593-4994-B1B6-5AB1D2EBA57A}">
      <dgm:prSet/>
      <dgm:spPr/>
      <dgm:t>
        <a:bodyPr/>
        <a:lstStyle/>
        <a:p>
          <a:endParaRPr lang="en-US"/>
        </a:p>
      </dgm:t>
    </dgm:pt>
    <dgm:pt modelId="{99E5D48C-FBA1-45BC-A711-E39AE315F594}">
      <dgm:prSet phldrT="[Text]" custT="1"/>
      <dgm:spPr/>
      <dgm:t>
        <a:bodyPr/>
        <a:lstStyle/>
        <a:p>
          <a:pPr algn="ctr"/>
          <a:r>
            <a:rPr lang="en-ID" sz="2400" b="1" dirty="0" smtClean="0">
              <a:latin typeface="Times New Roman" panose="02020603050405020304" pitchFamily="18" charset="0"/>
              <a:cs typeface="Times New Roman" panose="02020603050405020304" pitchFamily="18" charset="0"/>
            </a:rPr>
            <a:t>Anderson</a:t>
          </a:r>
          <a:endParaRPr lang="en-US" sz="2400" b="1" dirty="0">
            <a:latin typeface="Times New Roman" panose="02020603050405020304" pitchFamily="18" charset="0"/>
            <a:cs typeface="Times New Roman" panose="02020603050405020304" pitchFamily="18" charset="0"/>
          </a:endParaRPr>
        </a:p>
      </dgm:t>
    </dgm:pt>
    <dgm:pt modelId="{27D9F5C5-6480-46F6-A794-4E776C196E6D}" type="sibTrans" cxnId="{408E1AF1-834B-41BC-9132-B00226F589D7}">
      <dgm:prSet/>
      <dgm:spPr/>
      <dgm:t>
        <a:bodyPr/>
        <a:lstStyle/>
        <a:p>
          <a:endParaRPr lang="en-US"/>
        </a:p>
      </dgm:t>
    </dgm:pt>
    <dgm:pt modelId="{A746B0EB-24D8-4E81-BAA8-A0DED216BED2}" type="parTrans" cxnId="{408E1AF1-834B-41BC-9132-B00226F589D7}">
      <dgm:prSet/>
      <dgm:spPr/>
      <dgm:t>
        <a:bodyPr/>
        <a:lstStyle/>
        <a:p>
          <a:endParaRPr lang="en-US"/>
        </a:p>
      </dgm:t>
    </dgm:pt>
    <dgm:pt modelId="{33A79E85-CAD1-4D67-B1A5-A96BC9CA2C97}">
      <dgm:prSet/>
      <dgm:spPr>
        <a:solidFill>
          <a:schemeClr val="accent5">
            <a:lumMod val="20000"/>
            <a:lumOff val="80000"/>
            <a:alpha val="90000"/>
          </a:schemeClr>
        </a:solidFill>
      </dgm:spPr>
      <dgm:t>
        <a:bodyPr/>
        <a:lstStyle/>
        <a:p>
          <a:r>
            <a:rPr lang="id-ID" dirty="0" smtClean="0">
              <a:latin typeface="Times New Roman" panose="02020603050405020304" pitchFamily="18" charset="0"/>
              <a:cs typeface="Times New Roman" panose="02020603050405020304" pitchFamily="18" charset="0"/>
            </a:rPr>
            <a:t>Menyimak adalah proses besar mendegarkan, mengenal, serta menginterpretasikan lambang-lambang lisan. Menyimak dapat pula bermakna mendengarkan dengan penuh pemahaman dan perhatian serta apresiasi</a:t>
          </a:r>
          <a:r>
            <a:rPr lang="en-ID"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dgm:t>
    </dgm:pt>
    <dgm:pt modelId="{DDC94078-3038-423C-90A5-8CE78C1D6705}" type="parTrans" cxnId="{F8D75CDC-359E-4E2F-BA94-4F21906C5A1F}">
      <dgm:prSet/>
      <dgm:spPr/>
      <dgm:t>
        <a:bodyPr/>
        <a:lstStyle/>
        <a:p>
          <a:endParaRPr lang="en-US"/>
        </a:p>
      </dgm:t>
    </dgm:pt>
    <dgm:pt modelId="{D623DE6E-6FE9-460E-8471-D7FB7F9248D4}" type="sibTrans" cxnId="{F8D75CDC-359E-4E2F-BA94-4F21906C5A1F}">
      <dgm:prSet/>
      <dgm:spPr/>
      <dgm:t>
        <a:bodyPr/>
        <a:lstStyle/>
        <a:p>
          <a:endParaRPr lang="en-US"/>
        </a:p>
      </dgm:t>
    </dgm:pt>
    <dgm:pt modelId="{3AD95D92-CD20-4705-9A9A-0C4606F45C2D}" type="pres">
      <dgm:prSet presAssocID="{2700BD24-793A-444A-B4B5-7565F5FC860C}" presName="linear" presStyleCnt="0">
        <dgm:presLayoutVars>
          <dgm:dir/>
          <dgm:animLvl val="lvl"/>
          <dgm:resizeHandles val="exact"/>
        </dgm:presLayoutVars>
      </dgm:prSet>
      <dgm:spPr/>
      <dgm:t>
        <a:bodyPr/>
        <a:lstStyle/>
        <a:p>
          <a:endParaRPr lang="id-ID"/>
        </a:p>
      </dgm:t>
    </dgm:pt>
    <dgm:pt modelId="{B0C5BB4C-D584-4D4C-885F-FFB194109D90}" type="pres">
      <dgm:prSet presAssocID="{E0656F5E-FABC-4506-A3C5-65811FAB95ED}" presName="parentLin" presStyleCnt="0"/>
      <dgm:spPr/>
    </dgm:pt>
    <dgm:pt modelId="{B46488F1-C13B-4CF9-8299-1DA44AA06035}" type="pres">
      <dgm:prSet presAssocID="{E0656F5E-FABC-4506-A3C5-65811FAB95ED}" presName="parentLeftMargin" presStyleLbl="node1" presStyleIdx="0" presStyleCnt="2"/>
      <dgm:spPr/>
      <dgm:t>
        <a:bodyPr/>
        <a:lstStyle/>
        <a:p>
          <a:endParaRPr lang="id-ID"/>
        </a:p>
      </dgm:t>
    </dgm:pt>
    <dgm:pt modelId="{A773E500-D208-49F9-A233-DF9274A2B480}" type="pres">
      <dgm:prSet presAssocID="{E0656F5E-FABC-4506-A3C5-65811FAB95ED}" presName="parentText" presStyleLbl="node1" presStyleIdx="0" presStyleCnt="2">
        <dgm:presLayoutVars>
          <dgm:chMax val="0"/>
          <dgm:bulletEnabled val="1"/>
        </dgm:presLayoutVars>
      </dgm:prSet>
      <dgm:spPr/>
      <dgm:t>
        <a:bodyPr/>
        <a:lstStyle/>
        <a:p>
          <a:endParaRPr lang="id-ID"/>
        </a:p>
      </dgm:t>
    </dgm:pt>
    <dgm:pt modelId="{C2A960FD-B7C5-4178-A733-B80E4E163CDD}" type="pres">
      <dgm:prSet presAssocID="{E0656F5E-FABC-4506-A3C5-65811FAB95ED}" presName="negativeSpace" presStyleCnt="0"/>
      <dgm:spPr/>
    </dgm:pt>
    <dgm:pt modelId="{E59C8CEE-FCE8-4362-9C0A-004A4C5FCDE6}" type="pres">
      <dgm:prSet presAssocID="{E0656F5E-FABC-4506-A3C5-65811FAB95ED}" presName="childText" presStyleLbl="conFgAcc1" presStyleIdx="0" presStyleCnt="2">
        <dgm:presLayoutVars>
          <dgm:bulletEnabled val="1"/>
        </dgm:presLayoutVars>
      </dgm:prSet>
      <dgm:spPr/>
      <dgm:t>
        <a:bodyPr/>
        <a:lstStyle/>
        <a:p>
          <a:endParaRPr lang="en-US"/>
        </a:p>
      </dgm:t>
    </dgm:pt>
    <dgm:pt modelId="{734ADD49-0CE6-4305-B840-5BF3C58F02C0}" type="pres">
      <dgm:prSet presAssocID="{E3B21F49-FF36-43B6-A1F6-387B92FEBBA8}" presName="spaceBetweenRectangles" presStyleCnt="0"/>
      <dgm:spPr/>
    </dgm:pt>
    <dgm:pt modelId="{2F464D90-EAA8-4B8C-83E0-C3F557FCE48A}" type="pres">
      <dgm:prSet presAssocID="{99E5D48C-FBA1-45BC-A711-E39AE315F594}" presName="parentLin" presStyleCnt="0"/>
      <dgm:spPr/>
    </dgm:pt>
    <dgm:pt modelId="{C5F70F75-5114-4E58-A1C8-955F26F8776F}" type="pres">
      <dgm:prSet presAssocID="{99E5D48C-FBA1-45BC-A711-E39AE315F594}" presName="parentLeftMargin" presStyleLbl="node1" presStyleIdx="0" presStyleCnt="2"/>
      <dgm:spPr/>
      <dgm:t>
        <a:bodyPr/>
        <a:lstStyle/>
        <a:p>
          <a:endParaRPr lang="id-ID"/>
        </a:p>
      </dgm:t>
    </dgm:pt>
    <dgm:pt modelId="{BBD061C8-8A67-422F-BBDE-8FE9CCBE42CF}" type="pres">
      <dgm:prSet presAssocID="{99E5D48C-FBA1-45BC-A711-E39AE315F594}" presName="parentText" presStyleLbl="node1" presStyleIdx="1" presStyleCnt="2" custLinFactNeighborX="15385" custLinFactNeighborY="5348">
        <dgm:presLayoutVars>
          <dgm:chMax val="0"/>
          <dgm:bulletEnabled val="1"/>
        </dgm:presLayoutVars>
      </dgm:prSet>
      <dgm:spPr/>
      <dgm:t>
        <a:bodyPr/>
        <a:lstStyle/>
        <a:p>
          <a:endParaRPr lang="en-US"/>
        </a:p>
      </dgm:t>
    </dgm:pt>
    <dgm:pt modelId="{C8DF741F-1FAF-4C45-B767-43BCBBEF42D9}" type="pres">
      <dgm:prSet presAssocID="{99E5D48C-FBA1-45BC-A711-E39AE315F594}" presName="negativeSpace" presStyleCnt="0"/>
      <dgm:spPr/>
    </dgm:pt>
    <dgm:pt modelId="{D2259288-0992-4EDA-BA42-38A830D06B04}" type="pres">
      <dgm:prSet presAssocID="{99E5D48C-FBA1-45BC-A711-E39AE315F594}" presName="childText" presStyleLbl="conFgAcc1" presStyleIdx="1" presStyleCnt="2" custScaleY="124021">
        <dgm:presLayoutVars>
          <dgm:bulletEnabled val="1"/>
        </dgm:presLayoutVars>
      </dgm:prSet>
      <dgm:spPr/>
      <dgm:t>
        <a:bodyPr/>
        <a:lstStyle/>
        <a:p>
          <a:endParaRPr lang="en-US"/>
        </a:p>
      </dgm:t>
    </dgm:pt>
  </dgm:ptLst>
  <dgm:cxnLst>
    <dgm:cxn modelId="{F38FE3D3-0E34-413B-B3D4-24B0F2FF089A}" type="presOf" srcId="{2700BD24-793A-444A-B4B5-7565F5FC860C}" destId="{3AD95D92-CD20-4705-9A9A-0C4606F45C2D}" srcOrd="0" destOrd="0" presId="urn:microsoft.com/office/officeart/2005/8/layout/list1"/>
    <dgm:cxn modelId="{3DCFA0F2-AD4E-4706-AFF7-C505A15BD912}" type="presOf" srcId="{E0656F5E-FABC-4506-A3C5-65811FAB95ED}" destId="{A773E500-D208-49F9-A233-DF9274A2B480}" srcOrd="1" destOrd="0" presId="urn:microsoft.com/office/officeart/2005/8/layout/list1"/>
    <dgm:cxn modelId="{82D8F0E0-C593-4994-B1B6-5AB1D2EBA57A}" srcId="{E0656F5E-FABC-4506-A3C5-65811FAB95ED}" destId="{E4174E33-698D-450E-AF5E-417622BAA19B}" srcOrd="0" destOrd="0" parTransId="{7D4FA6D7-7A93-43F7-BA69-893E27E5D092}" sibTransId="{AD5AC967-87AF-4416-BAAA-C3EA6273727A}"/>
    <dgm:cxn modelId="{D37AABC7-DE90-478B-A93C-B66FACF539A4}" srcId="{2700BD24-793A-444A-B4B5-7565F5FC860C}" destId="{E0656F5E-FABC-4506-A3C5-65811FAB95ED}" srcOrd="0" destOrd="0" parTransId="{66C22DEC-E4B4-42D6-BE12-28FA29CCE847}" sibTransId="{E3B21F49-FF36-43B6-A1F6-387B92FEBBA8}"/>
    <dgm:cxn modelId="{F9F86E85-9CF7-402A-8A2F-72C52EF3ABA5}" type="presOf" srcId="{E4174E33-698D-450E-AF5E-417622BAA19B}" destId="{E59C8CEE-FCE8-4362-9C0A-004A4C5FCDE6}" srcOrd="0" destOrd="0" presId="urn:microsoft.com/office/officeart/2005/8/layout/list1"/>
    <dgm:cxn modelId="{408E1AF1-834B-41BC-9132-B00226F589D7}" srcId="{2700BD24-793A-444A-B4B5-7565F5FC860C}" destId="{99E5D48C-FBA1-45BC-A711-E39AE315F594}" srcOrd="1" destOrd="0" parTransId="{A746B0EB-24D8-4E81-BAA8-A0DED216BED2}" sibTransId="{27D9F5C5-6480-46F6-A794-4E776C196E6D}"/>
    <dgm:cxn modelId="{163BC4D2-F126-4381-9E1B-519F26066424}" type="presOf" srcId="{E0656F5E-FABC-4506-A3C5-65811FAB95ED}" destId="{B46488F1-C13B-4CF9-8299-1DA44AA06035}" srcOrd="0" destOrd="0" presId="urn:microsoft.com/office/officeart/2005/8/layout/list1"/>
    <dgm:cxn modelId="{771D95D3-3E26-4B55-A473-9EE58D7E3D64}" type="presOf" srcId="{99E5D48C-FBA1-45BC-A711-E39AE315F594}" destId="{BBD061C8-8A67-422F-BBDE-8FE9CCBE42CF}" srcOrd="1" destOrd="0" presId="urn:microsoft.com/office/officeart/2005/8/layout/list1"/>
    <dgm:cxn modelId="{B4E77300-A277-435A-AEF0-BBBF57A6FEAE}" type="presOf" srcId="{33A79E85-CAD1-4D67-B1A5-A96BC9CA2C97}" destId="{D2259288-0992-4EDA-BA42-38A830D06B04}" srcOrd="0" destOrd="0" presId="urn:microsoft.com/office/officeart/2005/8/layout/list1"/>
    <dgm:cxn modelId="{F8D75CDC-359E-4E2F-BA94-4F21906C5A1F}" srcId="{99E5D48C-FBA1-45BC-A711-E39AE315F594}" destId="{33A79E85-CAD1-4D67-B1A5-A96BC9CA2C97}" srcOrd="0" destOrd="0" parTransId="{DDC94078-3038-423C-90A5-8CE78C1D6705}" sibTransId="{D623DE6E-6FE9-460E-8471-D7FB7F9248D4}"/>
    <dgm:cxn modelId="{767D2F7B-DAA5-4B31-BD91-E0856944521D}" type="presOf" srcId="{99E5D48C-FBA1-45BC-A711-E39AE315F594}" destId="{C5F70F75-5114-4E58-A1C8-955F26F8776F}" srcOrd="0" destOrd="0" presId="urn:microsoft.com/office/officeart/2005/8/layout/list1"/>
    <dgm:cxn modelId="{DABFDA8F-1FF0-470E-9D1F-E6C6CF8AF2D4}" type="presParOf" srcId="{3AD95D92-CD20-4705-9A9A-0C4606F45C2D}" destId="{B0C5BB4C-D584-4D4C-885F-FFB194109D90}" srcOrd="0" destOrd="0" presId="urn:microsoft.com/office/officeart/2005/8/layout/list1"/>
    <dgm:cxn modelId="{F34E1D6F-AFB6-4665-BB79-223FC921B1DF}" type="presParOf" srcId="{B0C5BB4C-D584-4D4C-885F-FFB194109D90}" destId="{B46488F1-C13B-4CF9-8299-1DA44AA06035}" srcOrd="0" destOrd="0" presId="urn:microsoft.com/office/officeart/2005/8/layout/list1"/>
    <dgm:cxn modelId="{29158A4B-365D-4730-808B-26047FF850E0}" type="presParOf" srcId="{B0C5BB4C-D584-4D4C-885F-FFB194109D90}" destId="{A773E500-D208-49F9-A233-DF9274A2B480}" srcOrd="1" destOrd="0" presId="urn:microsoft.com/office/officeart/2005/8/layout/list1"/>
    <dgm:cxn modelId="{CAE5D466-2910-4067-A015-1DB2B04806B3}" type="presParOf" srcId="{3AD95D92-CD20-4705-9A9A-0C4606F45C2D}" destId="{C2A960FD-B7C5-4178-A733-B80E4E163CDD}" srcOrd="1" destOrd="0" presId="urn:microsoft.com/office/officeart/2005/8/layout/list1"/>
    <dgm:cxn modelId="{561928D5-B379-41CC-822A-4E24D66EF166}" type="presParOf" srcId="{3AD95D92-CD20-4705-9A9A-0C4606F45C2D}" destId="{E59C8CEE-FCE8-4362-9C0A-004A4C5FCDE6}" srcOrd="2" destOrd="0" presId="urn:microsoft.com/office/officeart/2005/8/layout/list1"/>
    <dgm:cxn modelId="{2056470E-402A-45CE-9BD0-F83118C1D9DF}" type="presParOf" srcId="{3AD95D92-CD20-4705-9A9A-0C4606F45C2D}" destId="{734ADD49-0CE6-4305-B840-5BF3C58F02C0}" srcOrd="3" destOrd="0" presId="urn:microsoft.com/office/officeart/2005/8/layout/list1"/>
    <dgm:cxn modelId="{B164E1D4-3ABF-47B6-8D8E-A014909F0778}" type="presParOf" srcId="{3AD95D92-CD20-4705-9A9A-0C4606F45C2D}" destId="{2F464D90-EAA8-4B8C-83E0-C3F557FCE48A}" srcOrd="4" destOrd="0" presId="urn:microsoft.com/office/officeart/2005/8/layout/list1"/>
    <dgm:cxn modelId="{6B40459D-E4BD-4554-A061-0D791551DD39}" type="presParOf" srcId="{2F464D90-EAA8-4B8C-83E0-C3F557FCE48A}" destId="{C5F70F75-5114-4E58-A1C8-955F26F8776F}" srcOrd="0" destOrd="0" presId="urn:microsoft.com/office/officeart/2005/8/layout/list1"/>
    <dgm:cxn modelId="{9943274D-1675-4D4B-B872-E9942518C8A1}" type="presParOf" srcId="{2F464D90-EAA8-4B8C-83E0-C3F557FCE48A}" destId="{BBD061C8-8A67-422F-BBDE-8FE9CCBE42CF}" srcOrd="1" destOrd="0" presId="urn:microsoft.com/office/officeart/2005/8/layout/list1"/>
    <dgm:cxn modelId="{46CB5C4B-DEB4-411D-A1B8-0A660A289154}" type="presParOf" srcId="{3AD95D92-CD20-4705-9A9A-0C4606F45C2D}" destId="{C8DF741F-1FAF-4C45-B767-43BCBBEF42D9}" srcOrd="5" destOrd="0" presId="urn:microsoft.com/office/officeart/2005/8/layout/list1"/>
    <dgm:cxn modelId="{E1E18F72-80BA-4D08-BB23-18DEE36F56C5}" type="presParOf" srcId="{3AD95D92-CD20-4705-9A9A-0C4606F45C2D}" destId="{D2259288-0992-4EDA-BA42-38A830D06B04}" srcOrd="6"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B4249F0-18BC-4639-A89C-DAB5131F0E3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A9CF745C-8B94-4B69-8DFA-992E508D99BA}">
      <dgm:prSet phldrT="[Text]" custT="1"/>
      <dgm:spPr>
        <a:solidFill>
          <a:schemeClr val="accent5"/>
        </a:solidFill>
      </dgm:spPr>
      <dgm:t>
        <a:bodyPr/>
        <a:lstStyle/>
        <a:p>
          <a:pPr algn="ctr"/>
          <a:r>
            <a:rPr lang="en-ID" sz="2800" b="1" dirty="0" smtClean="0">
              <a:latin typeface="Times New Roman" panose="02020603050405020304" pitchFamily="18" charset="0"/>
              <a:cs typeface="Times New Roman" panose="02020603050405020304" pitchFamily="18" charset="0"/>
            </a:rPr>
            <a:t>Russel</a:t>
          </a:r>
          <a:endParaRPr lang="en-US" sz="2800" b="1" dirty="0">
            <a:latin typeface="Times New Roman" panose="02020603050405020304" pitchFamily="18" charset="0"/>
            <a:cs typeface="Times New Roman" panose="02020603050405020304" pitchFamily="18" charset="0"/>
          </a:endParaRPr>
        </a:p>
      </dgm:t>
    </dgm:pt>
    <dgm:pt modelId="{02B4926A-4C08-472E-80F1-E25EA16904F9}" type="parTrans" cxnId="{09901363-D88E-49FD-A066-E7124CA04943}">
      <dgm:prSet/>
      <dgm:spPr/>
      <dgm:t>
        <a:bodyPr/>
        <a:lstStyle/>
        <a:p>
          <a:endParaRPr lang="en-US"/>
        </a:p>
      </dgm:t>
    </dgm:pt>
    <dgm:pt modelId="{B9CD02D1-7806-4223-88DD-22127A5EFE40}" type="sibTrans" cxnId="{09901363-D88E-49FD-A066-E7124CA04943}">
      <dgm:prSet/>
      <dgm:spPr/>
      <dgm:t>
        <a:bodyPr/>
        <a:lstStyle/>
        <a:p>
          <a:endParaRPr lang="en-US"/>
        </a:p>
      </dgm:t>
    </dgm:pt>
    <dgm:pt modelId="{C86F5339-CF77-4311-B1AF-C729381F43C5}">
      <dgm:prSet phldrT="[Text]" custT="1"/>
      <dgm:spPr>
        <a:solidFill>
          <a:schemeClr val="accent2"/>
        </a:solidFill>
      </dgm:spPr>
      <dgm:t>
        <a:bodyPr/>
        <a:lstStyle/>
        <a:p>
          <a:pPr algn="ctr"/>
          <a:r>
            <a:rPr lang="en-ID" sz="2800" b="1" dirty="0" err="1" smtClean="0">
              <a:latin typeface="Times New Roman" panose="02020603050405020304" pitchFamily="18" charset="0"/>
              <a:cs typeface="Times New Roman" panose="02020603050405020304" pitchFamily="18" charset="0"/>
            </a:rPr>
            <a:t>Akhadiah</a:t>
          </a:r>
          <a:endParaRPr lang="en-US" sz="2800" b="1" dirty="0">
            <a:latin typeface="Times New Roman" panose="02020603050405020304" pitchFamily="18" charset="0"/>
            <a:cs typeface="Times New Roman" panose="02020603050405020304" pitchFamily="18" charset="0"/>
          </a:endParaRPr>
        </a:p>
      </dgm:t>
    </dgm:pt>
    <dgm:pt modelId="{251F7EF5-09D2-45E6-97B9-F96523C7A2D7}" type="sibTrans" cxnId="{B3F7609B-E8B3-422D-9D01-901981995D81}">
      <dgm:prSet/>
      <dgm:spPr/>
      <dgm:t>
        <a:bodyPr/>
        <a:lstStyle/>
        <a:p>
          <a:endParaRPr lang="en-US"/>
        </a:p>
      </dgm:t>
    </dgm:pt>
    <dgm:pt modelId="{90532B23-FBFA-44CB-9D98-5354041B76DA}" type="parTrans" cxnId="{B3F7609B-E8B3-422D-9D01-901981995D81}">
      <dgm:prSet/>
      <dgm:spPr/>
      <dgm:t>
        <a:bodyPr/>
        <a:lstStyle/>
        <a:p>
          <a:endParaRPr lang="en-US"/>
        </a:p>
      </dgm:t>
    </dgm:pt>
    <dgm:pt modelId="{3B920F7F-595A-467D-8F0B-78CC36E752DE}">
      <dgm:prSet custT="1"/>
      <dgm:spPr>
        <a:solidFill>
          <a:schemeClr val="accent2">
            <a:lumMod val="60000"/>
            <a:lumOff val="40000"/>
            <a:alpha val="90000"/>
          </a:schemeClr>
        </a:solidFill>
      </dgm:spPr>
      <dgm:t>
        <a:bodyPr/>
        <a:lstStyle/>
        <a:p>
          <a:r>
            <a:rPr lang="id-ID" sz="2000" dirty="0" smtClean="0">
              <a:latin typeface="Times New Roman" panose="02020603050405020304" pitchFamily="18" charset="0"/>
              <a:cs typeface="Times New Roman" panose="02020603050405020304" pitchFamily="18" charset="0"/>
            </a:rPr>
            <a:t>Menyimak bermakna memdengarkan dengan penuh pemahaman dan perhatian serta apresiasi</a:t>
          </a:r>
          <a:endParaRPr lang="en-US" sz="2000" dirty="0">
            <a:latin typeface="Times New Roman" panose="02020603050405020304" pitchFamily="18" charset="0"/>
            <a:cs typeface="Times New Roman" panose="02020603050405020304" pitchFamily="18" charset="0"/>
          </a:endParaRPr>
        </a:p>
      </dgm:t>
    </dgm:pt>
    <dgm:pt modelId="{6DE02381-48AC-4EBF-BA35-3C81C48C5C04}" type="parTrans" cxnId="{6EACAD54-F9E5-487B-BE6D-7592F541792B}">
      <dgm:prSet/>
      <dgm:spPr/>
      <dgm:t>
        <a:bodyPr/>
        <a:lstStyle/>
        <a:p>
          <a:endParaRPr lang="en-US"/>
        </a:p>
      </dgm:t>
    </dgm:pt>
    <dgm:pt modelId="{1DFD7C92-B57B-4468-8189-A34CAA097607}" type="sibTrans" cxnId="{6EACAD54-F9E5-487B-BE6D-7592F541792B}">
      <dgm:prSet/>
      <dgm:spPr/>
      <dgm:t>
        <a:bodyPr/>
        <a:lstStyle/>
        <a:p>
          <a:endParaRPr lang="en-US"/>
        </a:p>
      </dgm:t>
    </dgm:pt>
    <dgm:pt modelId="{9B192AE2-8494-4897-AED4-60DE04F7A0EC}">
      <dgm:prSet custT="1"/>
      <dgm:spPr>
        <a:solidFill>
          <a:schemeClr val="accent4">
            <a:lumMod val="60000"/>
            <a:lumOff val="40000"/>
            <a:alpha val="90000"/>
          </a:schemeClr>
        </a:solidFill>
      </dgm:spPr>
      <dgm:t>
        <a:bodyPr/>
        <a:lstStyle/>
        <a:p>
          <a:r>
            <a:rPr lang="en-ID" sz="2000" dirty="0" smtClean="0">
              <a:latin typeface="Times New Roman" panose="02020603050405020304" pitchFamily="18" charset="0"/>
              <a:cs typeface="Times New Roman" panose="02020603050405020304" pitchFamily="18" charset="0"/>
            </a:rPr>
            <a:t>S</a:t>
          </a:r>
          <a:r>
            <a:rPr lang="id-ID" sz="2000" dirty="0" smtClean="0">
              <a:latin typeface="Times New Roman" panose="02020603050405020304" pitchFamily="18" charset="0"/>
              <a:cs typeface="Times New Roman" panose="02020603050405020304" pitchFamily="18" charset="0"/>
            </a:rPr>
            <a:t>uatu proses yang mencakup kegiatan mendengarkan bunyi bahasa mengidentifikasi, menginterpretasikan, dan mereaksi atas makna yang terkandung di dalamnya. Kemampuan menyimak dapat diartikan pula sebagai koordinasi komponen–komponen kemampuan baik kemampuan mempersepsi, menganalisis maupun menyintesis</a:t>
          </a:r>
          <a:r>
            <a:rPr lang="en-ID"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dgm:t>
    </dgm:pt>
    <dgm:pt modelId="{5994F376-09E8-4689-8FD5-86B8B8412438}" type="parTrans" cxnId="{86EF80CA-ABD0-4580-92ED-E09D8F1A4989}">
      <dgm:prSet/>
      <dgm:spPr/>
      <dgm:t>
        <a:bodyPr/>
        <a:lstStyle/>
        <a:p>
          <a:endParaRPr lang="en-US"/>
        </a:p>
      </dgm:t>
    </dgm:pt>
    <dgm:pt modelId="{CB0E4140-93D1-4389-A4AD-1F812925C101}" type="sibTrans" cxnId="{86EF80CA-ABD0-4580-92ED-E09D8F1A4989}">
      <dgm:prSet/>
      <dgm:spPr/>
      <dgm:t>
        <a:bodyPr/>
        <a:lstStyle/>
        <a:p>
          <a:endParaRPr lang="en-US"/>
        </a:p>
      </dgm:t>
    </dgm:pt>
    <dgm:pt modelId="{3F163FBD-DAB0-44D0-A685-926C9822AB8B}" type="pres">
      <dgm:prSet presAssocID="{DB4249F0-18BC-4639-A89C-DAB5131F0E3E}" presName="linear" presStyleCnt="0">
        <dgm:presLayoutVars>
          <dgm:dir/>
          <dgm:animLvl val="lvl"/>
          <dgm:resizeHandles val="exact"/>
        </dgm:presLayoutVars>
      </dgm:prSet>
      <dgm:spPr/>
      <dgm:t>
        <a:bodyPr/>
        <a:lstStyle/>
        <a:p>
          <a:endParaRPr lang="id-ID"/>
        </a:p>
      </dgm:t>
    </dgm:pt>
    <dgm:pt modelId="{261FF787-E347-487B-931E-7E31A5B6BCA1}" type="pres">
      <dgm:prSet presAssocID="{A9CF745C-8B94-4B69-8DFA-992E508D99BA}" presName="parentLin" presStyleCnt="0"/>
      <dgm:spPr/>
    </dgm:pt>
    <dgm:pt modelId="{4A76F46E-59DA-4569-8A04-394F75849B44}" type="pres">
      <dgm:prSet presAssocID="{A9CF745C-8B94-4B69-8DFA-992E508D99BA}" presName="parentLeftMargin" presStyleLbl="node1" presStyleIdx="0" presStyleCnt="2"/>
      <dgm:spPr/>
      <dgm:t>
        <a:bodyPr/>
        <a:lstStyle/>
        <a:p>
          <a:endParaRPr lang="id-ID"/>
        </a:p>
      </dgm:t>
    </dgm:pt>
    <dgm:pt modelId="{D601C93F-7BBA-4644-BEAE-8DC0CBA9B2A9}" type="pres">
      <dgm:prSet presAssocID="{A9CF745C-8B94-4B69-8DFA-992E508D99BA}" presName="parentText" presStyleLbl="node1" presStyleIdx="0" presStyleCnt="2" custScaleY="59399" custLinFactNeighborX="-327" custLinFactNeighborY="5937">
        <dgm:presLayoutVars>
          <dgm:chMax val="0"/>
          <dgm:bulletEnabled val="1"/>
        </dgm:presLayoutVars>
      </dgm:prSet>
      <dgm:spPr/>
      <dgm:t>
        <a:bodyPr/>
        <a:lstStyle/>
        <a:p>
          <a:endParaRPr lang="en-US"/>
        </a:p>
      </dgm:t>
    </dgm:pt>
    <dgm:pt modelId="{AB765A21-87C8-4CF0-9F51-A4C3C9A93317}" type="pres">
      <dgm:prSet presAssocID="{A9CF745C-8B94-4B69-8DFA-992E508D99BA}" presName="negativeSpace" presStyleCnt="0"/>
      <dgm:spPr/>
    </dgm:pt>
    <dgm:pt modelId="{4900649C-B9E1-47B0-991D-475171D77135}" type="pres">
      <dgm:prSet presAssocID="{A9CF745C-8B94-4B69-8DFA-992E508D99BA}" presName="childText" presStyleLbl="conFgAcc1" presStyleIdx="0" presStyleCnt="2">
        <dgm:presLayoutVars>
          <dgm:bulletEnabled val="1"/>
        </dgm:presLayoutVars>
      </dgm:prSet>
      <dgm:spPr/>
      <dgm:t>
        <a:bodyPr/>
        <a:lstStyle/>
        <a:p>
          <a:endParaRPr lang="id-ID"/>
        </a:p>
      </dgm:t>
    </dgm:pt>
    <dgm:pt modelId="{CEC00653-4887-45F1-9005-98B78EBEF5FD}" type="pres">
      <dgm:prSet presAssocID="{B9CD02D1-7806-4223-88DD-22127A5EFE40}" presName="spaceBetweenRectangles" presStyleCnt="0"/>
      <dgm:spPr/>
    </dgm:pt>
    <dgm:pt modelId="{975C06F9-7576-4C32-A732-C4224B60D3C2}" type="pres">
      <dgm:prSet presAssocID="{C86F5339-CF77-4311-B1AF-C729381F43C5}" presName="parentLin" presStyleCnt="0"/>
      <dgm:spPr/>
    </dgm:pt>
    <dgm:pt modelId="{D9A6DB74-2089-4075-96CC-0E908B7F0D3C}" type="pres">
      <dgm:prSet presAssocID="{C86F5339-CF77-4311-B1AF-C729381F43C5}" presName="parentLeftMargin" presStyleLbl="node1" presStyleIdx="0" presStyleCnt="2"/>
      <dgm:spPr/>
      <dgm:t>
        <a:bodyPr/>
        <a:lstStyle/>
        <a:p>
          <a:endParaRPr lang="id-ID"/>
        </a:p>
      </dgm:t>
    </dgm:pt>
    <dgm:pt modelId="{FF278B35-DF0E-4882-97B1-B5EDEE1074A3}" type="pres">
      <dgm:prSet presAssocID="{C86F5339-CF77-4311-B1AF-C729381F43C5}" presName="parentText" presStyleLbl="node1" presStyleIdx="1" presStyleCnt="2" custScaleY="66762" custLinFactNeighborY="-2282">
        <dgm:presLayoutVars>
          <dgm:chMax val="0"/>
          <dgm:bulletEnabled val="1"/>
        </dgm:presLayoutVars>
      </dgm:prSet>
      <dgm:spPr/>
      <dgm:t>
        <a:bodyPr/>
        <a:lstStyle/>
        <a:p>
          <a:endParaRPr lang="en-US"/>
        </a:p>
      </dgm:t>
    </dgm:pt>
    <dgm:pt modelId="{F195A61C-BB68-4F08-907E-B7E5EACDDCEB}" type="pres">
      <dgm:prSet presAssocID="{C86F5339-CF77-4311-B1AF-C729381F43C5}" presName="negativeSpace" presStyleCnt="0"/>
      <dgm:spPr/>
    </dgm:pt>
    <dgm:pt modelId="{7461EA5C-F187-4729-AA2E-4FF8A434FAC9}" type="pres">
      <dgm:prSet presAssocID="{C86F5339-CF77-4311-B1AF-C729381F43C5}" presName="childText" presStyleLbl="conFgAcc1" presStyleIdx="1" presStyleCnt="2" custLinFactNeighborX="-5475" custLinFactNeighborY="-724">
        <dgm:presLayoutVars>
          <dgm:bulletEnabled val="1"/>
        </dgm:presLayoutVars>
      </dgm:prSet>
      <dgm:spPr/>
      <dgm:t>
        <a:bodyPr/>
        <a:lstStyle/>
        <a:p>
          <a:endParaRPr lang="en-US"/>
        </a:p>
      </dgm:t>
    </dgm:pt>
  </dgm:ptLst>
  <dgm:cxnLst>
    <dgm:cxn modelId="{1DEB3C78-E51C-4A45-AA51-E6D471179F1B}" type="presOf" srcId="{C86F5339-CF77-4311-B1AF-C729381F43C5}" destId="{FF278B35-DF0E-4882-97B1-B5EDEE1074A3}" srcOrd="1" destOrd="0" presId="urn:microsoft.com/office/officeart/2005/8/layout/list1"/>
    <dgm:cxn modelId="{B3F7609B-E8B3-422D-9D01-901981995D81}" srcId="{DB4249F0-18BC-4639-A89C-DAB5131F0E3E}" destId="{C86F5339-CF77-4311-B1AF-C729381F43C5}" srcOrd="1" destOrd="0" parTransId="{90532B23-FBFA-44CB-9D98-5354041B76DA}" sibTransId="{251F7EF5-09D2-45E6-97B9-F96523C7A2D7}"/>
    <dgm:cxn modelId="{8CBE93BF-70D1-49C7-A7DB-4FD9FDC642E5}" type="presOf" srcId="{3B920F7F-595A-467D-8F0B-78CC36E752DE}" destId="{4900649C-B9E1-47B0-991D-475171D77135}" srcOrd="0" destOrd="0" presId="urn:microsoft.com/office/officeart/2005/8/layout/list1"/>
    <dgm:cxn modelId="{BD6DF990-B7E1-42BC-841D-715FFAE19FD7}" type="presOf" srcId="{9B192AE2-8494-4897-AED4-60DE04F7A0EC}" destId="{7461EA5C-F187-4729-AA2E-4FF8A434FAC9}" srcOrd="0" destOrd="0" presId="urn:microsoft.com/office/officeart/2005/8/layout/list1"/>
    <dgm:cxn modelId="{86EF80CA-ABD0-4580-92ED-E09D8F1A4989}" srcId="{C86F5339-CF77-4311-B1AF-C729381F43C5}" destId="{9B192AE2-8494-4897-AED4-60DE04F7A0EC}" srcOrd="0" destOrd="0" parTransId="{5994F376-09E8-4689-8FD5-86B8B8412438}" sibTransId="{CB0E4140-93D1-4389-A4AD-1F812925C101}"/>
    <dgm:cxn modelId="{0BA16F4A-9667-4B47-951E-8E26CD0D48DB}" type="presOf" srcId="{A9CF745C-8B94-4B69-8DFA-992E508D99BA}" destId="{D601C93F-7BBA-4644-BEAE-8DC0CBA9B2A9}" srcOrd="1" destOrd="0" presId="urn:microsoft.com/office/officeart/2005/8/layout/list1"/>
    <dgm:cxn modelId="{EB82B112-40D4-45CD-BE35-EF240C67A745}" type="presOf" srcId="{C86F5339-CF77-4311-B1AF-C729381F43C5}" destId="{D9A6DB74-2089-4075-96CC-0E908B7F0D3C}" srcOrd="0" destOrd="0" presId="urn:microsoft.com/office/officeart/2005/8/layout/list1"/>
    <dgm:cxn modelId="{6EACAD54-F9E5-487B-BE6D-7592F541792B}" srcId="{A9CF745C-8B94-4B69-8DFA-992E508D99BA}" destId="{3B920F7F-595A-467D-8F0B-78CC36E752DE}" srcOrd="0" destOrd="0" parTransId="{6DE02381-48AC-4EBF-BA35-3C81C48C5C04}" sibTransId="{1DFD7C92-B57B-4468-8189-A34CAA097607}"/>
    <dgm:cxn modelId="{4EFDEF71-E3EB-4663-B512-525CEF5E41AD}" type="presOf" srcId="{DB4249F0-18BC-4639-A89C-DAB5131F0E3E}" destId="{3F163FBD-DAB0-44D0-A685-926C9822AB8B}" srcOrd="0" destOrd="0" presId="urn:microsoft.com/office/officeart/2005/8/layout/list1"/>
    <dgm:cxn modelId="{09901363-D88E-49FD-A066-E7124CA04943}" srcId="{DB4249F0-18BC-4639-A89C-DAB5131F0E3E}" destId="{A9CF745C-8B94-4B69-8DFA-992E508D99BA}" srcOrd="0" destOrd="0" parTransId="{02B4926A-4C08-472E-80F1-E25EA16904F9}" sibTransId="{B9CD02D1-7806-4223-88DD-22127A5EFE40}"/>
    <dgm:cxn modelId="{404D6CD7-1562-44CC-88F3-E47B3530D692}" type="presOf" srcId="{A9CF745C-8B94-4B69-8DFA-992E508D99BA}" destId="{4A76F46E-59DA-4569-8A04-394F75849B44}" srcOrd="0" destOrd="0" presId="urn:microsoft.com/office/officeart/2005/8/layout/list1"/>
    <dgm:cxn modelId="{7F2F0575-8C8A-454D-A335-D736422D2759}" type="presParOf" srcId="{3F163FBD-DAB0-44D0-A685-926C9822AB8B}" destId="{261FF787-E347-487B-931E-7E31A5B6BCA1}" srcOrd="0" destOrd="0" presId="urn:microsoft.com/office/officeart/2005/8/layout/list1"/>
    <dgm:cxn modelId="{C52F464E-9CA7-4B44-B01B-297A030E5CDF}" type="presParOf" srcId="{261FF787-E347-487B-931E-7E31A5B6BCA1}" destId="{4A76F46E-59DA-4569-8A04-394F75849B44}" srcOrd="0" destOrd="0" presId="urn:microsoft.com/office/officeart/2005/8/layout/list1"/>
    <dgm:cxn modelId="{8DBF3EBB-C84D-42C9-B69D-8B0FEA5C1BE9}" type="presParOf" srcId="{261FF787-E347-487B-931E-7E31A5B6BCA1}" destId="{D601C93F-7BBA-4644-BEAE-8DC0CBA9B2A9}" srcOrd="1" destOrd="0" presId="urn:microsoft.com/office/officeart/2005/8/layout/list1"/>
    <dgm:cxn modelId="{74CD4202-F7C6-4140-8E61-93697C872769}" type="presParOf" srcId="{3F163FBD-DAB0-44D0-A685-926C9822AB8B}" destId="{AB765A21-87C8-4CF0-9F51-A4C3C9A93317}" srcOrd="1" destOrd="0" presId="urn:microsoft.com/office/officeart/2005/8/layout/list1"/>
    <dgm:cxn modelId="{528F9DF1-AF42-4DC2-A907-0BEC5ECF5097}" type="presParOf" srcId="{3F163FBD-DAB0-44D0-A685-926C9822AB8B}" destId="{4900649C-B9E1-47B0-991D-475171D77135}" srcOrd="2" destOrd="0" presId="urn:microsoft.com/office/officeart/2005/8/layout/list1"/>
    <dgm:cxn modelId="{6BA68EC1-3F6B-4C4A-A6CC-CB889B9F2E26}" type="presParOf" srcId="{3F163FBD-DAB0-44D0-A685-926C9822AB8B}" destId="{CEC00653-4887-45F1-9005-98B78EBEF5FD}" srcOrd="3" destOrd="0" presId="urn:microsoft.com/office/officeart/2005/8/layout/list1"/>
    <dgm:cxn modelId="{76A9A991-5701-4FC7-B942-E4743AB445AA}" type="presParOf" srcId="{3F163FBD-DAB0-44D0-A685-926C9822AB8B}" destId="{975C06F9-7576-4C32-A732-C4224B60D3C2}" srcOrd="4" destOrd="0" presId="urn:microsoft.com/office/officeart/2005/8/layout/list1"/>
    <dgm:cxn modelId="{A43C30FE-2C07-4928-8CD4-D8C0CF439E0F}" type="presParOf" srcId="{975C06F9-7576-4C32-A732-C4224B60D3C2}" destId="{D9A6DB74-2089-4075-96CC-0E908B7F0D3C}" srcOrd="0" destOrd="0" presId="urn:microsoft.com/office/officeart/2005/8/layout/list1"/>
    <dgm:cxn modelId="{C460EAE0-F79C-4D87-9949-E337287F89D6}" type="presParOf" srcId="{975C06F9-7576-4C32-A732-C4224B60D3C2}" destId="{FF278B35-DF0E-4882-97B1-B5EDEE1074A3}" srcOrd="1" destOrd="0" presId="urn:microsoft.com/office/officeart/2005/8/layout/list1"/>
    <dgm:cxn modelId="{513ED195-BFDA-42C0-BD31-39F79E55ADCD}" type="presParOf" srcId="{3F163FBD-DAB0-44D0-A685-926C9822AB8B}" destId="{F195A61C-BB68-4F08-907E-B7E5EACDDCEB}" srcOrd="5" destOrd="0" presId="urn:microsoft.com/office/officeart/2005/8/layout/list1"/>
    <dgm:cxn modelId="{15782412-357A-4676-9BFE-6C6ACFA67A1F}" type="presParOf" srcId="{3F163FBD-DAB0-44D0-A685-926C9822AB8B}" destId="{7461EA5C-F187-4729-AA2E-4FF8A434FAC9}" srcOrd="6" destOrd="0" presId="urn:microsoft.com/office/officeart/2005/8/layout/list1"/>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BDCB5D4-1580-4FB6-938D-12A3DA0224A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1937C844-3B58-4598-A9FE-D590F11497C0}">
      <dgm:prSet phldrT="[Text]" custT="1"/>
      <dgm:spPr>
        <a:solidFill>
          <a:srgbClr val="E02CC6"/>
        </a:solidFill>
      </dgm:spPr>
      <dgm:t>
        <a:bodyPr/>
        <a:lstStyle/>
        <a:p>
          <a:pPr algn="ctr"/>
          <a:r>
            <a:rPr lang="en-ID" sz="2400" b="1" dirty="0" smtClean="0">
              <a:latin typeface="Times New Roman" panose="02020603050405020304" pitchFamily="18" charset="0"/>
              <a:cs typeface="Times New Roman" panose="02020603050405020304" pitchFamily="18" charset="0"/>
            </a:rPr>
            <a:t>Underwood </a:t>
          </a:r>
          <a:endParaRPr lang="en-US" sz="2400" b="1" dirty="0">
            <a:latin typeface="Times New Roman" panose="02020603050405020304" pitchFamily="18" charset="0"/>
            <a:cs typeface="Times New Roman" panose="02020603050405020304" pitchFamily="18" charset="0"/>
          </a:endParaRPr>
        </a:p>
      </dgm:t>
    </dgm:pt>
    <dgm:pt modelId="{C2C91C5A-9C51-4931-89A8-D2F684A56F4D}" type="parTrans" cxnId="{61A82AF7-3BBD-4598-862A-F30A959AE3D4}">
      <dgm:prSet/>
      <dgm:spPr/>
      <dgm:t>
        <a:bodyPr/>
        <a:lstStyle/>
        <a:p>
          <a:endParaRPr lang="en-US"/>
        </a:p>
      </dgm:t>
    </dgm:pt>
    <dgm:pt modelId="{0233D5C7-E591-4340-9E59-0B6828F85DAB}" type="sibTrans" cxnId="{61A82AF7-3BBD-4598-862A-F30A959AE3D4}">
      <dgm:prSet/>
      <dgm:spPr/>
      <dgm:t>
        <a:bodyPr/>
        <a:lstStyle/>
        <a:p>
          <a:endParaRPr lang="en-US"/>
        </a:p>
      </dgm:t>
    </dgm:pt>
    <dgm:pt modelId="{5280C96E-F0D2-4159-AF52-11458BA5002A}">
      <dgm:prSet phldrT="[Text]" custT="1"/>
      <dgm:spPr>
        <a:solidFill>
          <a:srgbClr val="00B0F0"/>
        </a:solidFill>
      </dgm:spPr>
      <dgm:t>
        <a:bodyPr/>
        <a:lstStyle/>
        <a:p>
          <a:pPr algn="ctr"/>
          <a:r>
            <a:rPr lang="en-ID" sz="2400" b="1" dirty="0" err="1" smtClean="0">
              <a:latin typeface="Times New Roman" panose="02020603050405020304" pitchFamily="18" charset="0"/>
              <a:cs typeface="Times New Roman" panose="02020603050405020304" pitchFamily="18" charset="0"/>
            </a:rPr>
            <a:t>Sabarti</a:t>
          </a:r>
          <a:r>
            <a:rPr lang="en-ID" sz="2400" b="1" dirty="0" smtClean="0">
              <a:latin typeface="Times New Roman" panose="02020603050405020304" pitchFamily="18" charset="0"/>
              <a:cs typeface="Times New Roman" panose="02020603050405020304" pitchFamily="18" charset="0"/>
            </a:rPr>
            <a:t> </a:t>
          </a:r>
          <a:endParaRPr lang="en-US" sz="2400" b="1" dirty="0">
            <a:latin typeface="Times New Roman" panose="02020603050405020304" pitchFamily="18" charset="0"/>
            <a:cs typeface="Times New Roman" panose="02020603050405020304" pitchFamily="18" charset="0"/>
          </a:endParaRPr>
        </a:p>
      </dgm:t>
    </dgm:pt>
    <dgm:pt modelId="{0EDB0455-A7B5-419A-8FF0-465141D226ED}" type="parTrans" cxnId="{B4F054D8-949A-4C6E-8A71-707A818F671F}">
      <dgm:prSet/>
      <dgm:spPr/>
      <dgm:t>
        <a:bodyPr/>
        <a:lstStyle/>
        <a:p>
          <a:endParaRPr lang="en-US"/>
        </a:p>
      </dgm:t>
    </dgm:pt>
    <dgm:pt modelId="{777CCE95-AE3A-468D-924E-10B75E68B705}" type="sibTrans" cxnId="{B4F054D8-949A-4C6E-8A71-707A818F671F}">
      <dgm:prSet/>
      <dgm:spPr/>
      <dgm:t>
        <a:bodyPr/>
        <a:lstStyle/>
        <a:p>
          <a:endParaRPr lang="en-US"/>
        </a:p>
      </dgm:t>
    </dgm:pt>
    <dgm:pt modelId="{49AEFF3B-9BC5-4362-A61C-102E63408B62}">
      <dgm:prSet phldrT="[Text]" custT="1"/>
      <dgm:spPr>
        <a:solidFill>
          <a:schemeClr val="accent4"/>
        </a:solidFill>
      </dgm:spPr>
      <dgm:t>
        <a:bodyPr/>
        <a:lstStyle/>
        <a:p>
          <a:pPr algn="ctr"/>
          <a:r>
            <a:rPr lang="en-ID" sz="2400" b="1" dirty="0" err="1" smtClean="0">
              <a:latin typeface="Times New Roman" panose="02020603050405020304" pitchFamily="18" charset="0"/>
              <a:cs typeface="Times New Roman" panose="02020603050405020304" pitchFamily="18" charset="0"/>
            </a:rPr>
            <a:t>Baver</a:t>
          </a:r>
          <a:endParaRPr lang="en-US" sz="2400" b="1" dirty="0">
            <a:latin typeface="Times New Roman" panose="02020603050405020304" pitchFamily="18" charset="0"/>
            <a:cs typeface="Times New Roman" panose="02020603050405020304" pitchFamily="18" charset="0"/>
          </a:endParaRPr>
        </a:p>
      </dgm:t>
    </dgm:pt>
    <dgm:pt modelId="{87FD8C19-9820-480F-8195-6F7C43BEEEF3}" type="parTrans" cxnId="{B29AC2C3-43C1-47C4-999C-B4E35A89D862}">
      <dgm:prSet/>
      <dgm:spPr/>
      <dgm:t>
        <a:bodyPr/>
        <a:lstStyle/>
        <a:p>
          <a:endParaRPr lang="en-US"/>
        </a:p>
      </dgm:t>
    </dgm:pt>
    <dgm:pt modelId="{42F4AC97-701D-4B37-96DC-542704B2E3CD}" type="sibTrans" cxnId="{B29AC2C3-43C1-47C4-999C-B4E35A89D862}">
      <dgm:prSet/>
      <dgm:spPr/>
      <dgm:t>
        <a:bodyPr/>
        <a:lstStyle/>
        <a:p>
          <a:endParaRPr lang="en-US"/>
        </a:p>
      </dgm:t>
    </dgm:pt>
    <dgm:pt modelId="{0E172A40-9D5E-4934-8685-35646FE3C8A1}">
      <dgm:prSet/>
      <dgm:spPr>
        <a:solidFill>
          <a:schemeClr val="tx1">
            <a:alpha val="90000"/>
          </a:schemeClr>
        </a:solidFill>
      </dgm:spPr>
      <dgm:t>
        <a:bodyPr/>
        <a:lstStyle/>
        <a:p>
          <a:r>
            <a:rPr lang="id-ID" dirty="0" smtClean="0">
              <a:solidFill>
                <a:schemeClr val="bg1"/>
              </a:solidFill>
              <a:latin typeface="Times New Roman" panose="02020603050405020304" pitchFamily="18" charset="0"/>
              <a:cs typeface="Times New Roman" panose="02020603050405020304" pitchFamily="18" charset="0"/>
            </a:rPr>
            <a:t>Menyimak ialah kegiatan mendengar atau memperhatikan baik – baik apa yang diucapan orang, menangkap dan memahami makna dari apa yang didengar.</a:t>
          </a:r>
          <a:endParaRPr lang="en-US" dirty="0">
            <a:solidFill>
              <a:schemeClr val="bg1"/>
            </a:solidFill>
            <a:latin typeface="Times New Roman" panose="02020603050405020304" pitchFamily="18" charset="0"/>
            <a:cs typeface="Times New Roman" panose="02020603050405020304" pitchFamily="18" charset="0"/>
          </a:endParaRPr>
        </a:p>
      </dgm:t>
    </dgm:pt>
    <dgm:pt modelId="{661607D8-8CB6-43A9-82AC-6E147F3667BE}" type="parTrans" cxnId="{A38CA5CF-7625-47AE-8BEA-B2EB2B392BDF}">
      <dgm:prSet/>
      <dgm:spPr/>
      <dgm:t>
        <a:bodyPr/>
        <a:lstStyle/>
        <a:p>
          <a:endParaRPr lang="en-US"/>
        </a:p>
      </dgm:t>
    </dgm:pt>
    <dgm:pt modelId="{641E1929-D461-4572-977B-95D305181385}" type="sibTrans" cxnId="{A38CA5CF-7625-47AE-8BEA-B2EB2B392BDF}">
      <dgm:prSet/>
      <dgm:spPr/>
      <dgm:t>
        <a:bodyPr/>
        <a:lstStyle/>
        <a:p>
          <a:endParaRPr lang="en-US"/>
        </a:p>
      </dgm:t>
    </dgm:pt>
    <dgm:pt modelId="{FD16FADA-B032-42F4-A4F7-20651B8EC6C0}">
      <dgm:prSet/>
      <dgm:spPr/>
      <dgm:t>
        <a:bodyPr/>
        <a:lstStyle/>
        <a:p>
          <a:r>
            <a:rPr lang="id-ID" dirty="0" smtClean="0">
              <a:latin typeface="Times New Roman" panose="02020603050405020304" pitchFamily="18" charset="0"/>
              <a:cs typeface="Times New Roman" panose="02020603050405020304" pitchFamily="18" charset="0"/>
            </a:rPr>
            <a:t>Menyimak adalah suatu proses yang mencakup kegiatan mendengarkan bunyi bahasa, mengidentifikasi, menginterpretasikan, dan mereaksi atas makna yang terkandung di dalamnya</a:t>
          </a:r>
          <a:r>
            <a:rPr lang="en-ID"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dgm:t>
    </dgm:pt>
    <dgm:pt modelId="{1A2FE0C4-FBAC-4474-BB01-6A3FD6C82AE4}" type="parTrans" cxnId="{B46355C4-AE74-48D1-A007-CE87940FB03B}">
      <dgm:prSet/>
      <dgm:spPr/>
      <dgm:t>
        <a:bodyPr/>
        <a:lstStyle/>
        <a:p>
          <a:endParaRPr lang="en-US"/>
        </a:p>
      </dgm:t>
    </dgm:pt>
    <dgm:pt modelId="{D36FBDB5-DF4F-4B48-86B7-BB569350D904}" type="sibTrans" cxnId="{B46355C4-AE74-48D1-A007-CE87940FB03B}">
      <dgm:prSet/>
      <dgm:spPr/>
      <dgm:t>
        <a:bodyPr/>
        <a:lstStyle/>
        <a:p>
          <a:endParaRPr lang="en-US"/>
        </a:p>
      </dgm:t>
    </dgm:pt>
    <dgm:pt modelId="{607C529A-5070-4F8D-9BD8-B44047FCD43C}">
      <dgm:prSet/>
      <dgm:spPr>
        <a:solidFill>
          <a:schemeClr val="accent3">
            <a:alpha val="90000"/>
          </a:schemeClr>
        </a:solidFill>
      </dgm:spPr>
      <dgm:t>
        <a:bodyPr/>
        <a:lstStyle/>
        <a:p>
          <a:r>
            <a:rPr lang="id-ID" dirty="0" smtClean="0">
              <a:latin typeface="Times New Roman" panose="02020603050405020304" pitchFamily="18" charset="0"/>
              <a:cs typeface="Times New Roman" panose="02020603050405020304" pitchFamily="18" charset="0"/>
            </a:rPr>
            <a:t>Menyimak adalah kemampuan seseoarang untuk menyimpulkan makna suatu wacana lisan yang didengar tanpa harus menerjemahkan kata demi kata.</a:t>
          </a:r>
          <a:endParaRPr lang="en-US" dirty="0">
            <a:latin typeface="Times New Roman" panose="02020603050405020304" pitchFamily="18" charset="0"/>
            <a:cs typeface="Times New Roman" panose="02020603050405020304" pitchFamily="18" charset="0"/>
          </a:endParaRPr>
        </a:p>
      </dgm:t>
    </dgm:pt>
    <dgm:pt modelId="{84927E1F-D270-4DE9-B045-16F567362104}" type="parTrans" cxnId="{73A439A6-ADEC-4269-B2D8-D0406DE69F5B}">
      <dgm:prSet/>
      <dgm:spPr/>
      <dgm:t>
        <a:bodyPr/>
        <a:lstStyle/>
        <a:p>
          <a:endParaRPr lang="en-US"/>
        </a:p>
      </dgm:t>
    </dgm:pt>
    <dgm:pt modelId="{99EC93BD-B5BB-4884-9B6A-35D5B4B6231F}" type="sibTrans" cxnId="{73A439A6-ADEC-4269-B2D8-D0406DE69F5B}">
      <dgm:prSet/>
      <dgm:spPr/>
      <dgm:t>
        <a:bodyPr/>
        <a:lstStyle/>
        <a:p>
          <a:endParaRPr lang="en-US"/>
        </a:p>
      </dgm:t>
    </dgm:pt>
    <dgm:pt modelId="{7441CD6D-AEB8-4B7E-B4CD-5EDFF89F3706}" type="pres">
      <dgm:prSet presAssocID="{8BDCB5D4-1580-4FB6-938D-12A3DA0224AE}" presName="linear" presStyleCnt="0">
        <dgm:presLayoutVars>
          <dgm:dir/>
          <dgm:animLvl val="lvl"/>
          <dgm:resizeHandles val="exact"/>
        </dgm:presLayoutVars>
      </dgm:prSet>
      <dgm:spPr/>
      <dgm:t>
        <a:bodyPr/>
        <a:lstStyle/>
        <a:p>
          <a:endParaRPr lang="id-ID"/>
        </a:p>
      </dgm:t>
    </dgm:pt>
    <dgm:pt modelId="{B335A061-EC96-41B6-84C8-6717335C1784}" type="pres">
      <dgm:prSet presAssocID="{1937C844-3B58-4598-A9FE-D590F11497C0}" presName="parentLin" presStyleCnt="0"/>
      <dgm:spPr/>
    </dgm:pt>
    <dgm:pt modelId="{E270D434-0509-46A9-ABC6-F101A0A49DB2}" type="pres">
      <dgm:prSet presAssocID="{1937C844-3B58-4598-A9FE-D590F11497C0}" presName="parentLeftMargin" presStyleLbl="node1" presStyleIdx="0" presStyleCnt="3"/>
      <dgm:spPr/>
      <dgm:t>
        <a:bodyPr/>
        <a:lstStyle/>
        <a:p>
          <a:endParaRPr lang="id-ID"/>
        </a:p>
      </dgm:t>
    </dgm:pt>
    <dgm:pt modelId="{055F9233-250B-476D-A395-4D6EE27CAF7B}" type="pres">
      <dgm:prSet presAssocID="{1937C844-3B58-4598-A9FE-D590F11497C0}" presName="parentText" presStyleLbl="node1" presStyleIdx="0" presStyleCnt="3">
        <dgm:presLayoutVars>
          <dgm:chMax val="0"/>
          <dgm:bulletEnabled val="1"/>
        </dgm:presLayoutVars>
      </dgm:prSet>
      <dgm:spPr/>
      <dgm:t>
        <a:bodyPr/>
        <a:lstStyle/>
        <a:p>
          <a:endParaRPr lang="id-ID"/>
        </a:p>
      </dgm:t>
    </dgm:pt>
    <dgm:pt modelId="{FB77EC08-543A-4B44-8DAD-7A0D9A2BE6A9}" type="pres">
      <dgm:prSet presAssocID="{1937C844-3B58-4598-A9FE-D590F11497C0}" presName="negativeSpace" presStyleCnt="0"/>
      <dgm:spPr/>
    </dgm:pt>
    <dgm:pt modelId="{E9CDC3F3-24B0-4B25-BDC7-EAAA2D3B5C3B}" type="pres">
      <dgm:prSet presAssocID="{1937C844-3B58-4598-A9FE-D590F11497C0}" presName="childText" presStyleLbl="conFgAcc1" presStyleIdx="0" presStyleCnt="3">
        <dgm:presLayoutVars>
          <dgm:bulletEnabled val="1"/>
        </dgm:presLayoutVars>
      </dgm:prSet>
      <dgm:spPr/>
      <dgm:t>
        <a:bodyPr/>
        <a:lstStyle/>
        <a:p>
          <a:endParaRPr lang="id-ID"/>
        </a:p>
      </dgm:t>
    </dgm:pt>
    <dgm:pt modelId="{5DC63E9E-6D82-4517-BBA2-E1465972D8A7}" type="pres">
      <dgm:prSet presAssocID="{0233D5C7-E591-4340-9E59-0B6828F85DAB}" presName="spaceBetweenRectangles" presStyleCnt="0"/>
      <dgm:spPr/>
    </dgm:pt>
    <dgm:pt modelId="{E73EF7B9-02C8-4F7C-9261-6563B18953C0}" type="pres">
      <dgm:prSet presAssocID="{5280C96E-F0D2-4159-AF52-11458BA5002A}" presName="parentLin" presStyleCnt="0"/>
      <dgm:spPr/>
    </dgm:pt>
    <dgm:pt modelId="{AF250E55-36F4-4F27-B136-ECE76160E02B}" type="pres">
      <dgm:prSet presAssocID="{5280C96E-F0D2-4159-AF52-11458BA5002A}" presName="parentLeftMargin" presStyleLbl="node1" presStyleIdx="0" presStyleCnt="3"/>
      <dgm:spPr/>
      <dgm:t>
        <a:bodyPr/>
        <a:lstStyle/>
        <a:p>
          <a:endParaRPr lang="id-ID"/>
        </a:p>
      </dgm:t>
    </dgm:pt>
    <dgm:pt modelId="{298DD831-F4E4-476A-80C3-79D804F44538}" type="pres">
      <dgm:prSet presAssocID="{5280C96E-F0D2-4159-AF52-11458BA5002A}" presName="parentText" presStyleLbl="node1" presStyleIdx="1" presStyleCnt="3">
        <dgm:presLayoutVars>
          <dgm:chMax val="0"/>
          <dgm:bulletEnabled val="1"/>
        </dgm:presLayoutVars>
      </dgm:prSet>
      <dgm:spPr/>
      <dgm:t>
        <a:bodyPr/>
        <a:lstStyle/>
        <a:p>
          <a:endParaRPr lang="id-ID"/>
        </a:p>
      </dgm:t>
    </dgm:pt>
    <dgm:pt modelId="{4D07C5E7-AC33-4369-8B70-50C6A510F168}" type="pres">
      <dgm:prSet presAssocID="{5280C96E-F0D2-4159-AF52-11458BA5002A}" presName="negativeSpace" presStyleCnt="0"/>
      <dgm:spPr/>
    </dgm:pt>
    <dgm:pt modelId="{30B7024E-81FF-4501-AC60-95860F8F2F8D}" type="pres">
      <dgm:prSet presAssocID="{5280C96E-F0D2-4159-AF52-11458BA5002A}" presName="childText" presStyleLbl="conFgAcc1" presStyleIdx="1" presStyleCnt="3" custLinFactNeighborX="328" custLinFactNeighborY="19185">
        <dgm:presLayoutVars>
          <dgm:bulletEnabled val="1"/>
        </dgm:presLayoutVars>
      </dgm:prSet>
      <dgm:spPr/>
      <dgm:t>
        <a:bodyPr/>
        <a:lstStyle/>
        <a:p>
          <a:endParaRPr lang="id-ID"/>
        </a:p>
      </dgm:t>
    </dgm:pt>
    <dgm:pt modelId="{8441724E-52B8-4780-95AF-9107C5084493}" type="pres">
      <dgm:prSet presAssocID="{777CCE95-AE3A-468D-924E-10B75E68B705}" presName="spaceBetweenRectangles" presStyleCnt="0"/>
      <dgm:spPr/>
    </dgm:pt>
    <dgm:pt modelId="{D9EDAD6C-B329-468A-B519-E4F431BF8C1A}" type="pres">
      <dgm:prSet presAssocID="{49AEFF3B-9BC5-4362-A61C-102E63408B62}" presName="parentLin" presStyleCnt="0"/>
      <dgm:spPr/>
    </dgm:pt>
    <dgm:pt modelId="{279A1A10-375C-4A02-8463-19C6124D56D6}" type="pres">
      <dgm:prSet presAssocID="{49AEFF3B-9BC5-4362-A61C-102E63408B62}" presName="parentLeftMargin" presStyleLbl="node1" presStyleIdx="1" presStyleCnt="3"/>
      <dgm:spPr/>
      <dgm:t>
        <a:bodyPr/>
        <a:lstStyle/>
        <a:p>
          <a:endParaRPr lang="id-ID"/>
        </a:p>
      </dgm:t>
    </dgm:pt>
    <dgm:pt modelId="{18D9B52A-7273-4E09-B3C9-D198F5AD529B}" type="pres">
      <dgm:prSet presAssocID="{49AEFF3B-9BC5-4362-A61C-102E63408B62}" presName="parentText" presStyleLbl="node1" presStyleIdx="2" presStyleCnt="3">
        <dgm:presLayoutVars>
          <dgm:chMax val="0"/>
          <dgm:bulletEnabled val="1"/>
        </dgm:presLayoutVars>
      </dgm:prSet>
      <dgm:spPr/>
      <dgm:t>
        <a:bodyPr/>
        <a:lstStyle/>
        <a:p>
          <a:endParaRPr lang="en-US"/>
        </a:p>
      </dgm:t>
    </dgm:pt>
    <dgm:pt modelId="{86B2C7D5-6330-4358-A349-9C7350CC6163}" type="pres">
      <dgm:prSet presAssocID="{49AEFF3B-9BC5-4362-A61C-102E63408B62}" presName="negativeSpace" presStyleCnt="0"/>
      <dgm:spPr/>
    </dgm:pt>
    <dgm:pt modelId="{81868746-B503-47F8-A5B1-86DEB168BDED}" type="pres">
      <dgm:prSet presAssocID="{49AEFF3B-9BC5-4362-A61C-102E63408B62}" presName="childText" presStyleLbl="conFgAcc1" presStyleIdx="2" presStyleCnt="3">
        <dgm:presLayoutVars>
          <dgm:bulletEnabled val="1"/>
        </dgm:presLayoutVars>
      </dgm:prSet>
      <dgm:spPr/>
      <dgm:t>
        <a:bodyPr/>
        <a:lstStyle/>
        <a:p>
          <a:endParaRPr lang="id-ID"/>
        </a:p>
      </dgm:t>
    </dgm:pt>
  </dgm:ptLst>
  <dgm:cxnLst>
    <dgm:cxn modelId="{960A0DC9-40EE-4368-B4D5-04772B23AFEA}" type="presOf" srcId="{607C529A-5070-4F8D-9BD8-B44047FCD43C}" destId="{81868746-B503-47F8-A5B1-86DEB168BDED}" srcOrd="0" destOrd="0" presId="urn:microsoft.com/office/officeart/2005/8/layout/list1"/>
    <dgm:cxn modelId="{B29AC2C3-43C1-47C4-999C-B4E35A89D862}" srcId="{8BDCB5D4-1580-4FB6-938D-12A3DA0224AE}" destId="{49AEFF3B-9BC5-4362-A61C-102E63408B62}" srcOrd="2" destOrd="0" parTransId="{87FD8C19-9820-480F-8195-6F7C43BEEEF3}" sibTransId="{42F4AC97-701D-4B37-96DC-542704B2E3CD}"/>
    <dgm:cxn modelId="{11A6D801-5018-4BC5-9F68-26F069730012}" type="presOf" srcId="{5280C96E-F0D2-4159-AF52-11458BA5002A}" destId="{298DD831-F4E4-476A-80C3-79D804F44538}" srcOrd="1" destOrd="0" presId="urn:microsoft.com/office/officeart/2005/8/layout/list1"/>
    <dgm:cxn modelId="{B46355C4-AE74-48D1-A007-CE87940FB03B}" srcId="{5280C96E-F0D2-4159-AF52-11458BA5002A}" destId="{FD16FADA-B032-42F4-A4F7-20651B8EC6C0}" srcOrd="0" destOrd="0" parTransId="{1A2FE0C4-FBAC-4474-BB01-6A3FD6C82AE4}" sibTransId="{D36FBDB5-DF4F-4B48-86B7-BB569350D904}"/>
    <dgm:cxn modelId="{B4F054D8-949A-4C6E-8A71-707A818F671F}" srcId="{8BDCB5D4-1580-4FB6-938D-12A3DA0224AE}" destId="{5280C96E-F0D2-4159-AF52-11458BA5002A}" srcOrd="1" destOrd="0" parTransId="{0EDB0455-A7B5-419A-8FF0-465141D226ED}" sibTransId="{777CCE95-AE3A-468D-924E-10B75E68B705}"/>
    <dgm:cxn modelId="{A38CA5CF-7625-47AE-8BEA-B2EB2B392BDF}" srcId="{1937C844-3B58-4598-A9FE-D590F11497C0}" destId="{0E172A40-9D5E-4934-8685-35646FE3C8A1}" srcOrd="0" destOrd="0" parTransId="{661607D8-8CB6-43A9-82AC-6E147F3667BE}" sibTransId="{641E1929-D461-4572-977B-95D305181385}"/>
    <dgm:cxn modelId="{63B73B7D-3AE8-481D-ADA3-E5E050F573E7}" type="presOf" srcId="{5280C96E-F0D2-4159-AF52-11458BA5002A}" destId="{AF250E55-36F4-4F27-B136-ECE76160E02B}" srcOrd="0" destOrd="0" presId="urn:microsoft.com/office/officeart/2005/8/layout/list1"/>
    <dgm:cxn modelId="{ED9F7B82-8E0F-4063-96E9-6333806D17BB}" type="presOf" srcId="{1937C844-3B58-4598-A9FE-D590F11497C0}" destId="{E270D434-0509-46A9-ABC6-F101A0A49DB2}" srcOrd="0" destOrd="0" presId="urn:microsoft.com/office/officeart/2005/8/layout/list1"/>
    <dgm:cxn modelId="{BA630F4A-81C3-4F4B-9D28-49ABA2C12323}" type="presOf" srcId="{8BDCB5D4-1580-4FB6-938D-12A3DA0224AE}" destId="{7441CD6D-AEB8-4B7E-B4CD-5EDFF89F3706}" srcOrd="0" destOrd="0" presId="urn:microsoft.com/office/officeart/2005/8/layout/list1"/>
    <dgm:cxn modelId="{0266FA7D-21DC-4C43-BF85-F7149A68DDC4}" type="presOf" srcId="{0E172A40-9D5E-4934-8685-35646FE3C8A1}" destId="{E9CDC3F3-24B0-4B25-BDC7-EAAA2D3B5C3B}" srcOrd="0" destOrd="0" presId="urn:microsoft.com/office/officeart/2005/8/layout/list1"/>
    <dgm:cxn modelId="{5A42521A-259E-4DD7-B45F-E7588CEC4D36}" type="presOf" srcId="{1937C844-3B58-4598-A9FE-D590F11497C0}" destId="{055F9233-250B-476D-A395-4D6EE27CAF7B}" srcOrd="1" destOrd="0" presId="urn:microsoft.com/office/officeart/2005/8/layout/list1"/>
    <dgm:cxn modelId="{222B943D-1092-47AA-982A-4A0D7542555D}" type="presOf" srcId="{FD16FADA-B032-42F4-A4F7-20651B8EC6C0}" destId="{30B7024E-81FF-4501-AC60-95860F8F2F8D}" srcOrd="0" destOrd="0" presId="urn:microsoft.com/office/officeart/2005/8/layout/list1"/>
    <dgm:cxn modelId="{A868F549-F397-4A99-A197-A333AC224FA9}" type="presOf" srcId="{49AEFF3B-9BC5-4362-A61C-102E63408B62}" destId="{279A1A10-375C-4A02-8463-19C6124D56D6}" srcOrd="0" destOrd="0" presId="urn:microsoft.com/office/officeart/2005/8/layout/list1"/>
    <dgm:cxn modelId="{6AD710AA-39F4-4372-9A27-BA97FE190E05}" type="presOf" srcId="{49AEFF3B-9BC5-4362-A61C-102E63408B62}" destId="{18D9B52A-7273-4E09-B3C9-D198F5AD529B}" srcOrd="1" destOrd="0" presId="urn:microsoft.com/office/officeart/2005/8/layout/list1"/>
    <dgm:cxn modelId="{73A439A6-ADEC-4269-B2D8-D0406DE69F5B}" srcId="{49AEFF3B-9BC5-4362-A61C-102E63408B62}" destId="{607C529A-5070-4F8D-9BD8-B44047FCD43C}" srcOrd="0" destOrd="0" parTransId="{84927E1F-D270-4DE9-B045-16F567362104}" sibTransId="{99EC93BD-B5BB-4884-9B6A-35D5B4B6231F}"/>
    <dgm:cxn modelId="{61A82AF7-3BBD-4598-862A-F30A959AE3D4}" srcId="{8BDCB5D4-1580-4FB6-938D-12A3DA0224AE}" destId="{1937C844-3B58-4598-A9FE-D590F11497C0}" srcOrd="0" destOrd="0" parTransId="{C2C91C5A-9C51-4931-89A8-D2F684A56F4D}" sibTransId="{0233D5C7-E591-4340-9E59-0B6828F85DAB}"/>
    <dgm:cxn modelId="{B6BB814D-0020-46D2-8BB4-B85B7CD319A4}" type="presParOf" srcId="{7441CD6D-AEB8-4B7E-B4CD-5EDFF89F3706}" destId="{B335A061-EC96-41B6-84C8-6717335C1784}" srcOrd="0" destOrd="0" presId="urn:microsoft.com/office/officeart/2005/8/layout/list1"/>
    <dgm:cxn modelId="{4937EBCA-FC80-413F-95E9-0619188735D8}" type="presParOf" srcId="{B335A061-EC96-41B6-84C8-6717335C1784}" destId="{E270D434-0509-46A9-ABC6-F101A0A49DB2}" srcOrd="0" destOrd="0" presId="urn:microsoft.com/office/officeart/2005/8/layout/list1"/>
    <dgm:cxn modelId="{EB510B1C-B30F-436A-9D26-70224DF8A487}" type="presParOf" srcId="{B335A061-EC96-41B6-84C8-6717335C1784}" destId="{055F9233-250B-476D-A395-4D6EE27CAF7B}" srcOrd="1" destOrd="0" presId="urn:microsoft.com/office/officeart/2005/8/layout/list1"/>
    <dgm:cxn modelId="{723C72E4-AD69-4D88-A6A1-186390341FE9}" type="presParOf" srcId="{7441CD6D-AEB8-4B7E-B4CD-5EDFF89F3706}" destId="{FB77EC08-543A-4B44-8DAD-7A0D9A2BE6A9}" srcOrd="1" destOrd="0" presId="urn:microsoft.com/office/officeart/2005/8/layout/list1"/>
    <dgm:cxn modelId="{892731F2-096E-4AD4-8912-2A517139034F}" type="presParOf" srcId="{7441CD6D-AEB8-4B7E-B4CD-5EDFF89F3706}" destId="{E9CDC3F3-24B0-4B25-BDC7-EAAA2D3B5C3B}" srcOrd="2" destOrd="0" presId="urn:microsoft.com/office/officeart/2005/8/layout/list1"/>
    <dgm:cxn modelId="{4EBB168B-2068-4742-A723-123C7F2DDD95}" type="presParOf" srcId="{7441CD6D-AEB8-4B7E-B4CD-5EDFF89F3706}" destId="{5DC63E9E-6D82-4517-BBA2-E1465972D8A7}" srcOrd="3" destOrd="0" presId="urn:microsoft.com/office/officeart/2005/8/layout/list1"/>
    <dgm:cxn modelId="{D5DF85F5-2D64-4666-9522-834EAC63E402}" type="presParOf" srcId="{7441CD6D-AEB8-4B7E-B4CD-5EDFF89F3706}" destId="{E73EF7B9-02C8-4F7C-9261-6563B18953C0}" srcOrd="4" destOrd="0" presId="urn:microsoft.com/office/officeart/2005/8/layout/list1"/>
    <dgm:cxn modelId="{42CC9D60-DF1E-448D-99D8-FB2E28DA80BB}" type="presParOf" srcId="{E73EF7B9-02C8-4F7C-9261-6563B18953C0}" destId="{AF250E55-36F4-4F27-B136-ECE76160E02B}" srcOrd="0" destOrd="0" presId="urn:microsoft.com/office/officeart/2005/8/layout/list1"/>
    <dgm:cxn modelId="{AF5B275A-E061-405D-8C4B-6709BC772AF9}" type="presParOf" srcId="{E73EF7B9-02C8-4F7C-9261-6563B18953C0}" destId="{298DD831-F4E4-476A-80C3-79D804F44538}" srcOrd="1" destOrd="0" presId="urn:microsoft.com/office/officeart/2005/8/layout/list1"/>
    <dgm:cxn modelId="{66E5F6B2-08B7-4488-9486-A0635CF8EB39}" type="presParOf" srcId="{7441CD6D-AEB8-4B7E-B4CD-5EDFF89F3706}" destId="{4D07C5E7-AC33-4369-8B70-50C6A510F168}" srcOrd="5" destOrd="0" presId="urn:microsoft.com/office/officeart/2005/8/layout/list1"/>
    <dgm:cxn modelId="{1302386E-9A19-4B25-A428-A26CBF60308E}" type="presParOf" srcId="{7441CD6D-AEB8-4B7E-B4CD-5EDFF89F3706}" destId="{30B7024E-81FF-4501-AC60-95860F8F2F8D}" srcOrd="6" destOrd="0" presId="urn:microsoft.com/office/officeart/2005/8/layout/list1"/>
    <dgm:cxn modelId="{751DA013-FDD7-4E29-84F0-DF27CFFD0E55}" type="presParOf" srcId="{7441CD6D-AEB8-4B7E-B4CD-5EDFF89F3706}" destId="{8441724E-52B8-4780-95AF-9107C5084493}" srcOrd="7" destOrd="0" presId="urn:microsoft.com/office/officeart/2005/8/layout/list1"/>
    <dgm:cxn modelId="{B4FE6B51-B66B-4EC2-AA98-DF18551E61EA}" type="presParOf" srcId="{7441CD6D-AEB8-4B7E-B4CD-5EDFF89F3706}" destId="{D9EDAD6C-B329-468A-B519-E4F431BF8C1A}" srcOrd="8" destOrd="0" presId="urn:microsoft.com/office/officeart/2005/8/layout/list1"/>
    <dgm:cxn modelId="{C4969A93-D987-47A8-AC4F-C68F924BB1B5}" type="presParOf" srcId="{D9EDAD6C-B329-468A-B519-E4F431BF8C1A}" destId="{279A1A10-375C-4A02-8463-19C6124D56D6}" srcOrd="0" destOrd="0" presId="urn:microsoft.com/office/officeart/2005/8/layout/list1"/>
    <dgm:cxn modelId="{6885B415-EC96-42B1-95C0-43AE03EEEAA5}" type="presParOf" srcId="{D9EDAD6C-B329-468A-B519-E4F431BF8C1A}" destId="{18D9B52A-7273-4E09-B3C9-D198F5AD529B}" srcOrd="1" destOrd="0" presId="urn:microsoft.com/office/officeart/2005/8/layout/list1"/>
    <dgm:cxn modelId="{7304FCA3-3D7D-4349-B905-731D2146E332}" type="presParOf" srcId="{7441CD6D-AEB8-4B7E-B4CD-5EDFF89F3706}" destId="{86B2C7D5-6330-4358-A349-9C7350CC6163}" srcOrd="9" destOrd="0" presId="urn:microsoft.com/office/officeart/2005/8/layout/list1"/>
    <dgm:cxn modelId="{7A74A6CC-BC57-4AAD-B76D-05CD9395BFD9}" type="presParOf" srcId="{7441CD6D-AEB8-4B7E-B4CD-5EDFF89F3706}" destId="{81868746-B503-47F8-A5B1-86DEB168BDED}" srcOrd="10"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6AEAC23-F747-44BE-9D1F-1B46F6D0CA68}"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52F00EE9-AB88-4B06-B055-33CBAED6A8A1}">
      <dgm:prSet phldrT="[Text]" custT="1"/>
      <dgm:spPr>
        <a:solidFill>
          <a:srgbClr val="00B050"/>
        </a:solidFill>
      </dgm:spPr>
      <dgm:t>
        <a:bodyPr/>
        <a:lstStyle/>
        <a:p>
          <a:pPr algn="ctr"/>
          <a:r>
            <a:rPr lang="en-ID" sz="2400" dirty="0" smtClean="0">
              <a:latin typeface="Times New Roman" panose="02020603050405020304" pitchFamily="18" charset="0"/>
              <a:cs typeface="Times New Roman" panose="02020603050405020304" pitchFamily="18" charset="0"/>
            </a:rPr>
            <a:t>Urbana </a:t>
          </a:r>
          <a:endParaRPr lang="en-US" sz="2400" dirty="0">
            <a:latin typeface="Times New Roman" panose="02020603050405020304" pitchFamily="18" charset="0"/>
            <a:cs typeface="Times New Roman" panose="02020603050405020304" pitchFamily="18" charset="0"/>
          </a:endParaRPr>
        </a:p>
      </dgm:t>
    </dgm:pt>
    <dgm:pt modelId="{6A2BA8F7-1D9B-4940-8DF4-C77466047C3D}" type="parTrans" cxnId="{7F2CCD20-8DB3-47CC-8AEB-43CAB86E058F}">
      <dgm:prSet/>
      <dgm:spPr/>
      <dgm:t>
        <a:bodyPr/>
        <a:lstStyle/>
        <a:p>
          <a:endParaRPr lang="en-US"/>
        </a:p>
      </dgm:t>
    </dgm:pt>
    <dgm:pt modelId="{A9D7814C-57D9-4EEB-B16A-E4D4635E60EC}" type="sibTrans" cxnId="{7F2CCD20-8DB3-47CC-8AEB-43CAB86E058F}">
      <dgm:prSet/>
      <dgm:spPr/>
      <dgm:t>
        <a:bodyPr/>
        <a:lstStyle/>
        <a:p>
          <a:endParaRPr lang="en-US"/>
        </a:p>
      </dgm:t>
    </dgm:pt>
    <dgm:pt modelId="{68D6EC58-7ECD-499A-BD94-3FAE879441D2}">
      <dgm:prSet phldrT="[Text]" custT="1"/>
      <dgm:spPr>
        <a:solidFill>
          <a:srgbClr val="00B0F0"/>
        </a:solidFill>
      </dgm:spPr>
      <dgm:t>
        <a:bodyPr/>
        <a:lstStyle/>
        <a:p>
          <a:pPr algn="ctr"/>
          <a:r>
            <a:rPr lang="en-ID" sz="2400" dirty="0" err="1" smtClean="0">
              <a:latin typeface="Times New Roman" panose="02020603050405020304" pitchFamily="18" charset="0"/>
              <a:cs typeface="Times New Roman" panose="02020603050405020304" pitchFamily="18" charset="0"/>
            </a:rPr>
            <a:t>Djago</a:t>
          </a:r>
          <a:r>
            <a:rPr lang="en-ID" sz="2400" dirty="0" smtClean="0">
              <a:latin typeface="Times New Roman" panose="02020603050405020304" pitchFamily="18" charset="0"/>
              <a:cs typeface="Times New Roman" panose="02020603050405020304" pitchFamily="18" charset="0"/>
            </a:rPr>
            <a:t> </a:t>
          </a:r>
          <a:r>
            <a:rPr lang="en-ID" sz="2400" dirty="0" err="1" smtClean="0">
              <a:latin typeface="Times New Roman" panose="02020603050405020304" pitchFamily="18" charset="0"/>
              <a:cs typeface="Times New Roman" panose="02020603050405020304" pitchFamily="18" charset="0"/>
            </a:rPr>
            <a:t>tarigan</a:t>
          </a:r>
          <a:r>
            <a:rPr lang="en-ID" sz="2400" dirty="0" smtClean="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dgm:t>
    </dgm:pt>
    <dgm:pt modelId="{27A9166C-4FE2-4D89-A5D2-2680DCFB5C04}" type="parTrans" cxnId="{2E38B7B1-67D2-4EFF-9774-763FB9DDF8FF}">
      <dgm:prSet/>
      <dgm:spPr/>
      <dgm:t>
        <a:bodyPr/>
        <a:lstStyle/>
        <a:p>
          <a:endParaRPr lang="en-US"/>
        </a:p>
      </dgm:t>
    </dgm:pt>
    <dgm:pt modelId="{387A6360-DCC7-4A74-A6EF-C5BCE80B80C9}" type="sibTrans" cxnId="{2E38B7B1-67D2-4EFF-9774-763FB9DDF8FF}">
      <dgm:prSet/>
      <dgm:spPr/>
      <dgm:t>
        <a:bodyPr/>
        <a:lstStyle/>
        <a:p>
          <a:endParaRPr lang="en-US"/>
        </a:p>
      </dgm:t>
    </dgm:pt>
    <dgm:pt modelId="{4A2DE3DB-1E77-4EC0-80FE-DAFF866931B2}">
      <dgm:prSet custT="1"/>
      <dgm:spPr>
        <a:solidFill>
          <a:schemeClr val="accent2">
            <a:lumMod val="60000"/>
            <a:lumOff val="40000"/>
            <a:alpha val="90000"/>
          </a:schemeClr>
        </a:solidFill>
      </dgm:spPr>
      <dgm:t>
        <a:bodyPr/>
        <a:lstStyle/>
        <a:p>
          <a:r>
            <a:rPr lang="id-ID" sz="2000" dirty="0" smtClean="0">
              <a:latin typeface="Times New Roman" panose="02020603050405020304" pitchFamily="18" charset="0"/>
              <a:cs typeface="Times New Roman" panose="02020603050405020304" pitchFamily="18" charset="0"/>
            </a:rPr>
            <a:t>Menyimak adalah suatu proses penulisan bahasa yang dimaknai kedalam pikiran.</a:t>
          </a:r>
          <a:endParaRPr lang="en-US" sz="2000" dirty="0">
            <a:latin typeface="Times New Roman" panose="02020603050405020304" pitchFamily="18" charset="0"/>
            <a:cs typeface="Times New Roman" panose="02020603050405020304" pitchFamily="18" charset="0"/>
          </a:endParaRPr>
        </a:p>
      </dgm:t>
    </dgm:pt>
    <dgm:pt modelId="{A7379512-1E95-47EA-8707-B53FE8DC1570}" type="parTrans" cxnId="{83156226-C4D2-407C-AD62-6A36D36459C1}">
      <dgm:prSet/>
      <dgm:spPr/>
      <dgm:t>
        <a:bodyPr/>
        <a:lstStyle/>
        <a:p>
          <a:endParaRPr lang="en-US"/>
        </a:p>
      </dgm:t>
    </dgm:pt>
    <dgm:pt modelId="{B15EEB2A-D4F8-4140-89B6-CD2B9192024A}" type="sibTrans" cxnId="{83156226-C4D2-407C-AD62-6A36D36459C1}">
      <dgm:prSet/>
      <dgm:spPr/>
      <dgm:t>
        <a:bodyPr/>
        <a:lstStyle/>
        <a:p>
          <a:endParaRPr lang="en-US"/>
        </a:p>
      </dgm:t>
    </dgm:pt>
    <dgm:pt modelId="{CB9F8031-FD9E-4095-9E86-3630FCAB2BAD}">
      <dgm:prSet custT="1"/>
      <dgm:spPr>
        <a:solidFill>
          <a:schemeClr val="accent2">
            <a:lumMod val="20000"/>
            <a:lumOff val="80000"/>
            <a:alpha val="90000"/>
          </a:schemeClr>
        </a:solidFill>
      </dgm:spPr>
      <dgm:t>
        <a:bodyPr/>
        <a:lstStyle/>
        <a:p>
          <a:r>
            <a:rPr lang="id-ID" sz="2000" dirty="0" smtClean="0">
              <a:latin typeface="Times New Roman" panose="02020603050405020304" pitchFamily="18" charset="0"/>
              <a:cs typeface="Times New Roman" panose="02020603050405020304" pitchFamily="18" charset="0"/>
            </a:rPr>
            <a:t>Menyimak dapat didefinisikan sebagai suatu aktifitas yang mencakup kegiatan mendengar dari bunyi bahasa, mengidentifikasi, menilik, dan mereaksi atas makna yang terkandung dalam bahan simakan. Menyimak dapat dikatakan mencakup mendengar, mendengarkan dan disertai usaha pemahaman. Pada peristiwa menyimak ada unsur kesengajaan, direncanakan dan disertai dengan penuh perhatian dan minat. </a:t>
          </a:r>
          <a:endParaRPr lang="en-US" sz="2000" dirty="0">
            <a:latin typeface="Times New Roman" panose="02020603050405020304" pitchFamily="18" charset="0"/>
            <a:cs typeface="Times New Roman" panose="02020603050405020304" pitchFamily="18" charset="0"/>
          </a:endParaRPr>
        </a:p>
      </dgm:t>
    </dgm:pt>
    <dgm:pt modelId="{6B2394D6-C4DA-4FB3-BFE9-9DC75F628FB6}" type="parTrans" cxnId="{4A0DFF46-F819-4A95-891C-DD3324F608C1}">
      <dgm:prSet/>
      <dgm:spPr/>
      <dgm:t>
        <a:bodyPr/>
        <a:lstStyle/>
        <a:p>
          <a:endParaRPr lang="en-US"/>
        </a:p>
      </dgm:t>
    </dgm:pt>
    <dgm:pt modelId="{F949158C-0B6C-4313-9550-DFE1CC1B1197}" type="sibTrans" cxnId="{4A0DFF46-F819-4A95-891C-DD3324F608C1}">
      <dgm:prSet/>
      <dgm:spPr/>
      <dgm:t>
        <a:bodyPr/>
        <a:lstStyle/>
        <a:p>
          <a:endParaRPr lang="en-US"/>
        </a:p>
      </dgm:t>
    </dgm:pt>
    <dgm:pt modelId="{C5DC7EE2-2475-4DCF-9A42-B6767E39EBFE}" type="pres">
      <dgm:prSet presAssocID="{36AEAC23-F747-44BE-9D1F-1B46F6D0CA68}" presName="linear" presStyleCnt="0">
        <dgm:presLayoutVars>
          <dgm:dir/>
          <dgm:animLvl val="lvl"/>
          <dgm:resizeHandles val="exact"/>
        </dgm:presLayoutVars>
      </dgm:prSet>
      <dgm:spPr/>
      <dgm:t>
        <a:bodyPr/>
        <a:lstStyle/>
        <a:p>
          <a:endParaRPr lang="id-ID"/>
        </a:p>
      </dgm:t>
    </dgm:pt>
    <dgm:pt modelId="{FE5F26B0-CCD7-433B-95FE-C2E064B75E0D}" type="pres">
      <dgm:prSet presAssocID="{52F00EE9-AB88-4B06-B055-33CBAED6A8A1}" presName="parentLin" presStyleCnt="0"/>
      <dgm:spPr/>
    </dgm:pt>
    <dgm:pt modelId="{B1F94610-0447-453E-A3D2-196D0C8DF0C3}" type="pres">
      <dgm:prSet presAssocID="{52F00EE9-AB88-4B06-B055-33CBAED6A8A1}" presName="parentLeftMargin" presStyleLbl="node1" presStyleIdx="0" presStyleCnt="2"/>
      <dgm:spPr/>
      <dgm:t>
        <a:bodyPr/>
        <a:lstStyle/>
        <a:p>
          <a:endParaRPr lang="id-ID"/>
        </a:p>
      </dgm:t>
    </dgm:pt>
    <dgm:pt modelId="{E8F30DEC-7DE4-49A2-8D65-817E8A65E11B}" type="pres">
      <dgm:prSet presAssocID="{52F00EE9-AB88-4B06-B055-33CBAED6A8A1}" presName="parentText" presStyleLbl="node1" presStyleIdx="0" presStyleCnt="2" custLinFactNeighborX="-44987" custLinFactNeighborY="-5523">
        <dgm:presLayoutVars>
          <dgm:chMax val="0"/>
          <dgm:bulletEnabled val="1"/>
        </dgm:presLayoutVars>
      </dgm:prSet>
      <dgm:spPr/>
      <dgm:t>
        <a:bodyPr/>
        <a:lstStyle/>
        <a:p>
          <a:endParaRPr lang="id-ID"/>
        </a:p>
      </dgm:t>
    </dgm:pt>
    <dgm:pt modelId="{A743F7C2-7D29-450E-8A6C-1ED3EB4F2140}" type="pres">
      <dgm:prSet presAssocID="{52F00EE9-AB88-4B06-B055-33CBAED6A8A1}" presName="negativeSpace" presStyleCnt="0"/>
      <dgm:spPr/>
    </dgm:pt>
    <dgm:pt modelId="{1B10BF1B-6B02-47AB-BA6C-15C23F3AF066}" type="pres">
      <dgm:prSet presAssocID="{52F00EE9-AB88-4B06-B055-33CBAED6A8A1}" presName="childText" presStyleLbl="conFgAcc1" presStyleIdx="0" presStyleCnt="2">
        <dgm:presLayoutVars>
          <dgm:bulletEnabled val="1"/>
        </dgm:presLayoutVars>
      </dgm:prSet>
      <dgm:spPr/>
      <dgm:t>
        <a:bodyPr/>
        <a:lstStyle/>
        <a:p>
          <a:endParaRPr lang="id-ID"/>
        </a:p>
      </dgm:t>
    </dgm:pt>
    <dgm:pt modelId="{C5AEC01B-7F64-4410-BBFD-5AFACB388690}" type="pres">
      <dgm:prSet presAssocID="{A9D7814C-57D9-4EEB-B16A-E4D4635E60EC}" presName="spaceBetweenRectangles" presStyleCnt="0"/>
      <dgm:spPr/>
    </dgm:pt>
    <dgm:pt modelId="{D62EB36E-A38A-4E92-9C1E-F454E88A2442}" type="pres">
      <dgm:prSet presAssocID="{68D6EC58-7ECD-499A-BD94-3FAE879441D2}" presName="parentLin" presStyleCnt="0"/>
      <dgm:spPr/>
    </dgm:pt>
    <dgm:pt modelId="{70025A32-14BF-407A-9EB5-B92DEBD569B2}" type="pres">
      <dgm:prSet presAssocID="{68D6EC58-7ECD-499A-BD94-3FAE879441D2}" presName="parentLeftMargin" presStyleLbl="node1" presStyleIdx="0" presStyleCnt="2"/>
      <dgm:spPr/>
      <dgm:t>
        <a:bodyPr/>
        <a:lstStyle/>
        <a:p>
          <a:endParaRPr lang="id-ID"/>
        </a:p>
      </dgm:t>
    </dgm:pt>
    <dgm:pt modelId="{712FFA22-CB50-4A45-9BCE-44A48BA21DD4}" type="pres">
      <dgm:prSet presAssocID="{68D6EC58-7ECD-499A-BD94-3FAE879441D2}" presName="parentText" presStyleLbl="node1" presStyleIdx="1" presStyleCnt="2" custLinFactNeighborX="2262" custLinFactNeighborY="-3135">
        <dgm:presLayoutVars>
          <dgm:chMax val="0"/>
          <dgm:bulletEnabled val="1"/>
        </dgm:presLayoutVars>
      </dgm:prSet>
      <dgm:spPr/>
      <dgm:t>
        <a:bodyPr/>
        <a:lstStyle/>
        <a:p>
          <a:endParaRPr lang="en-US"/>
        </a:p>
      </dgm:t>
    </dgm:pt>
    <dgm:pt modelId="{CADAB1B9-6900-4DAD-9E77-A33BE1D15937}" type="pres">
      <dgm:prSet presAssocID="{68D6EC58-7ECD-499A-BD94-3FAE879441D2}" presName="negativeSpace" presStyleCnt="0"/>
      <dgm:spPr/>
    </dgm:pt>
    <dgm:pt modelId="{E16FB871-0528-45BF-9F9A-BCDA00A7370A}" type="pres">
      <dgm:prSet presAssocID="{68D6EC58-7ECD-499A-BD94-3FAE879441D2}" presName="childText" presStyleLbl="conFgAcc1" presStyleIdx="1" presStyleCnt="2">
        <dgm:presLayoutVars>
          <dgm:bulletEnabled val="1"/>
        </dgm:presLayoutVars>
      </dgm:prSet>
      <dgm:spPr/>
      <dgm:t>
        <a:bodyPr/>
        <a:lstStyle/>
        <a:p>
          <a:endParaRPr lang="id-ID"/>
        </a:p>
      </dgm:t>
    </dgm:pt>
  </dgm:ptLst>
  <dgm:cxnLst>
    <dgm:cxn modelId="{D12C4764-139F-4EC1-8279-6170B4FBEEB9}" type="presOf" srcId="{52F00EE9-AB88-4B06-B055-33CBAED6A8A1}" destId="{B1F94610-0447-453E-A3D2-196D0C8DF0C3}" srcOrd="0" destOrd="0" presId="urn:microsoft.com/office/officeart/2005/8/layout/list1"/>
    <dgm:cxn modelId="{A1A425BD-A180-419C-B7BA-143FDF804BC7}" type="presOf" srcId="{68D6EC58-7ECD-499A-BD94-3FAE879441D2}" destId="{70025A32-14BF-407A-9EB5-B92DEBD569B2}" srcOrd="0" destOrd="0" presId="urn:microsoft.com/office/officeart/2005/8/layout/list1"/>
    <dgm:cxn modelId="{4A0DFF46-F819-4A95-891C-DD3324F608C1}" srcId="{68D6EC58-7ECD-499A-BD94-3FAE879441D2}" destId="{CB9F8031-FD9E-4095-9E86-3630FCAB2BAD}" srcOrd="0" destOrd="0" parTransId="{6B2394D6-C4DA-4FB3-BFE9-9DC75F628FB6}" sibTransId="{F949158C-0B6C-4313-9550-DFE1CC1B1197}"/>
    <dgm:cxn modelId="{9BEBCF4E-3694-4C4A-B66F-F7E999F8A548}" type="presOf" srcId="{36AEAC23-F747-44BE-9D1F-1B46F6D0CA68}" destId="{C5DC7EE2-2475-4DCF-9A42-B6767E39EBFE}" srcOrd="0" destOrd="0" presId="urn:microsoft.com/office/officeart/2005/8/layout/list1"/>
    <dgm:cxn modelId="{8CDD6399-D1B3-48AD-B319-AF858E9705AD}" type="presOf" srcId="{68D6EC58-7ECD-499A-BD94-3FAE879441D2}" destId="{712FFA22-CB50-4A45-9BCE-44A48BA21DD4}" srcOrd="1" destOrd="0" presId="urn:microsoft.com/office/officeart/2005/8/layout/list1"/>
    <dgm:cxn modelId="{6E942C6B-6A89-4E30-8E30-8040246D3061}" type="presOf" srcId="{CB9F8031-FD9E-4095-9E86-3630FCAB2BAD}" destId="{E16FB871-0528-45BF-9F9A-BCDA00A7370A}" srcOrd="0" destOrd="0" presId="urn:microsoft.com/office/officeart/2005/8/layout/list1"/>
    <dgm:cxn modelId="{83156226-C4D2-407C-AD62-6A36D36459C1}" srcId="{52F00EE9-AB88-4B06-B055-33CBAED6A8A1}" destId="{4A2DE3DB-1E77-4EC0-80FE-DAFF866931B2}" srcOrd="0" destOrd="0" parTransId="{A7379512-1E95-47EA-8707-B53FE8DC1570}" sibTransId="{B15EEB2A-D4F8-4140-89B6-CD2B9192024A}"/>
    <dgm:cxn modelId="{7F2CCD20-8DB3-47CC-8AEB-43CAB86E058F}" srcId="{36AEAC23-F747-44BE-9D1F-1B46F6D0CA68}" destId="{52F00EE9-AB88-4B06-B055-33CBAED6A8A1}" srcOrd="0" destOrd="0" parTransId="{6A2BA8F7-1D9B-4940-8DF4-C77466047C3D}" sibTransId="{A9D7814C-57D9-4EEB-B16A-E4D4635E60EC}"/>
    <dgm:cxn modelId="{2E38B7B1-67D2-4EFF-9774-763FB9DDF8FF}" srcId="{36AEAC23-F747-44BE-9D1F-1B46F6D0CA68}" destId="{68D6EC58-7ECD-499A-BD94-3FAE879441D2}" srcOrd="1" destOrd="0" parTransId="{27A9166C-4FE2-4D89-A5D2-2680DCFB5C04}" sibTransId="{387A6360-DCC7-4A74-A6EF-C5BCE80B80C9}"/>
    <dgm:cxn modelId="{BBDF28F6-0293-408D-B6A3-53EA736BE91E}" type="presOf" srcId="{52F00EE9-AB88-4B06-B055-33CBAED6A8A1}" destId="{E8F30DEC-7DE4-49A2-8D65-817E8A65E11B}" srcOrd="1" destOrd="0" presId="urn:microsoft.com/office/officeart/2005/8/layout/list1"/>
    <dgm:cxn modelId="{AF074554-6FCF-428F-9AA4-D95DCCE84D42}" type="presOf" srcId="{4A2DE3DB-1E77-4EC0-80FE-DAFF866931B2}" destId="{1B10BF1B-6B02-47AB-BA6C-15C23F3AF066}" srcOrd="0" destOrd="0" presId="urn:microsoft.com/office/officeart/2005/8/layout/list1"/>
    <dgm:cxn modelId="{B0A10521-AFCE-47A8-BB4A-15D7DEA7DA34}" type="presParOf" srcId="{C5DC7EE2-2475-4DCF-9A42-B6767E39EBFE}" destId="{FE5F26B0-CCD7-433B-95FE-C2E064B75E0D}" srcOrd="0" destOrd="0" presId="urn:microsoft.com/office/officeart/2005/8/layout/list1"/>
    <dgm:cxn modelId="{D5FCB8BA-34DD-458E-A5A2-7AC311124CB7}" type="presParOf" srcId="{FE5F26B0-CCD7-433B-95FE-C2E064B75E0D}" destId="{B1F94610-0447-453E-A3D2-196D0C8DF0C3}" srcOrd="0" destOrd="0" presId="urn:microsoft.com/office/officeart/2005/8/layout/list1"/>
    <dgm:cxn modelId="{DB1080F6-E584-4A88-9615-E0F9E3936F4D}" type="presParOf" srcId="{FE5F26B0-CCD7-433B-95FE-C2E064B75E0D}" destId="{E8F30DEC-7DE4-49A2-8D65-817E8A65E11B}" srcOrd="1" destOrd="0" presId="urn:microsoft.com/office/officeart/2005/8/layout/list1"/>
    <dgm:cxn modelId="{79F8E703-1AE7-42E5-A219-4E3D48FE40FF}" type="presParOf" srcId="{C5DC7EE2-2475-4DCF-9A42-B6767E39EBFE}" destId="{A743F7C2-7D29-450E-8A6C-1ED3EB4F2140}" srcOrd="1" destOrd="0" presId="urn:microsoft.com/office/officeart/2005/8/layout/list1"/>
    <dgm:cxn modelId="{73453C73-1C7B-4F4D-909A-F5289E9D4A26}" type="presParOf" srcId="{C5DC7EE2-2475-4DCF-9A42-B6767E39EBFE}" destId="{1B10BF1B-6B02-47AB-BA6C-15C23F3AF066}" srcOrd="2" destOrd="0" presId="urn:microsoft.com/office/officeart/2005/8/layout/list1"/>
    <dgm:cxn modelId="{BF34AFC6-C08F-4954-8852-81D5E065E132}" type="presParOf" srcId="{C5DC7EE2-2475-4DCF-9A42-B6767E39EBFE}" destId="{C5AEC01B-7F64-4410-BBFD-5AFACB388690}" srcOrd="3" destOrd="0" presId="urn:microsoft.com/office/officeart/2005/8/layout/list1"/>
    <dgm:cxn modelId="{E927453F-CEE2-4883-A0CE-FF1A74402AA4}" type="presParOf" srcId="{C5DC7EE2-2475-4DCF-9A42-B6767E39EBFE}" destId="{D62EB36E-A38A-4E92-9C1E-F454E88A2442}" srcOrd="4" destOrd="0" presId="urn:microsoft.com/office/officeart/2005/8/layout/list1"/>
    <dgm:cxn modelId="{06AD2DB2-6C80-4B36-B227-8D573E1586EE}" type="presParOf" srcId="{D62EB36E-A38A-4E92-9C1E-F454E88A2442}" destId="{70025A32-14BF-407A-9EB5-B92DEBD569B2}" srcOrd="0" destOrd="0" presId="urn:microsoft.com/office/officeart/2005/8/layout/list1"/>
    <dgm:cxn modelId="{AA2AD14C-B7E7-4CE0-BF62-EF409C09D923}" type="presParOf" srcId="{D62EB36E-A38A-4E92-9C1E-F454E88A2442}" destId="{712FFA22-CB50-4A45-9BCE-44A48BA21DD4}" srcOrd="1" destOrd="0" presId="urn:microsoft.com/office/officeart/2005/8/layout/list1"/>
    <dgm:cxn modelId="{80F2835A-A83D-4F18-B5D4-3D72D49321FC}" type="presParOf" srcId="{C5DC7EE2-2475-4DCF-9A42-B6767E39EBFE}" destId="{CADAB1B9-6900-4DAD-9E77-A33BE1D15937}" srcOrd="5" destOrd="0" presId="urn:microsoft.com/office/officeart/2005/8/layout/list1"/>
    <dgm:cxn modelId="{E3489282-1888-4A9D-AA5A-8DAD5B3CA472}" type="presParOf" srcId="{C5DC7EE2-2475-4DCF-9A42-B6767E39EBFE}" destId="{E16FB871-0528-45BF-9F9A-BCDA00A7370A}" srcOrd="6"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29907F4-0450-44C8-B95A-9F550F3D72C8}"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45EC368A-4889-4499-AC93-791C8A6D21AC}">
      <dgm:prSet phldrT="[Text]" custT="1"/>
      <dgm:spPr>
        <a:solidFill>
          <a:srgbClr val="92D050"/>
        </a:solidFill>
      </dgm:spPr>
      <dgm:t>
        <a:bodyPr/>
        <a:lstStyle/>
        <a:p>
          <a:pPr algn="ctr"/>
          <a:r>
            <a:rPr lang="en-ID" sz="2400" dirty="0" smtClean="0">
              <a:latin typeface="Times New Roman" panose="02020603050405020304" pitchFamily="18" charset="0"/>
              <a:cs typeface="Times New Roman" panose="02020603050405020304" pitchFamily="18" charset="0"/>
            </a:rPr>
            <a:t>KBBI</a:t>
          </a:r>
          <a:endParaRPr lang="en-US" sz="2400" dirty="0">
            <a:latin typeface="Times New Roman" panose="02020603050405020304" pitchFamily="18" charset="0"/>
            <a:cs typeface="Times New Roman" panose="02020603050405020304" pitchFamily="18" charset="0"/>
          </a:endParaRPr>
        </a:p>
      </dgm:t>
    </dgm:pt>
    <dgm:pt modelId="{51999D4E-A3BD-4B4D-8D2A-27D2FB9C35BB}" type="sibTrans" cxnId="{24D34FA9-2568-4FD8-813E-8B8CFB5C0B21}">
      <dgm:prSet/>
      <dgm:spPr/>
      <dgm:t>
        <a:bodyPr/>
        <a:lstStyle/>
        <a:p>
          <a:endParaRPr lang="en-US"/>
        </a:p>
      </dgm:t>
    </dgm:pt>
    <dgm:pt modelId="{6D0F0DC1-4E1C-4952-BDAE-941AF92B870A}" type="parTrans" cxnId="{24D34FA9-2568-4FD8-813E-8B8CFB5C0B21}">
      <dgm:prSet/>
      <dgm:spPr/>
      <dgm:t>
        <a:bodyPr/>
        <a:lstStyle/>
        <a:p>
          <a:endParaRPr lang="en-US"/>
        </a:p>
      </dgm:t>
    </dgm:pt>
    <dgm:pt modelId="{BB46AE84-988C-4E28-9C82-22AD3F113803}">
      <dgm:prSet custT="1"/>
      <dgm:spPr>
        <a:solidFill>
          <a:schemeClr val="accent6">
            <a:lumMod val="60000"/>
            <a:lumOff val="40000"/>
            <a:alpha val="90000"/>
          </a:schemeClr>
        </a:solidFill>
      </dgm:spPr>
      <dgm:t>
        <a:bodyPr/>
        <a:lstStyle/>
        <a:p>
          <a:pPr algn="l"/>
          <a:r>
            <a:rPr lang="id-ID" sz="2000" dirty="0" smtClean="0">
              <a:latin typeface="Times New Roman" panose="02020603050405020304" pitchFamily="18" charset="0"/>
              <a:cs typeface="Times New Roman" panose="02020603050405020304" pitchFamily="18" charset="0"/>
            </a:rPr>
            <a:t>Menyimak (Mendengar,memperhatikan) mempunyai makna dapat menangkap bunyi dengan telinga. Sadar atau tidak, kalau ada bunyi maka alat pendengaran kita akan menangkap atau mendengar bunyi-bunyi tersebut. Kita mendengar suara itu, tanpa unsur kesengajaan. Proses mendengar terjadi tanpa perencanaan tetapi datang secara kebetulan. Bunyi-bunyi yang hadir di telinga itu mungkin menarik perhatian, mungkin juga tidak. Mendengarkan atau menyimak merupakan proses menangkap pesan atau gagasan yang disajikan melalui ujaran</a:t>
          </a:r>
          <a:r>
            <a:rPr lang="en-ID"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dgm:t>
    </dgm:pt>
    <dgm:pt modelId="{CABB79A9-A4CE-4283-BE67-22DF87AD5FED}" type="parTrans" cxnId="{716CB02F-6BE2-4B59-B0C9-255E2B6447D2}">
      <dgm:prSet/>
      <dgm:spPr/>
      <dgm:t>
        <a:bodyPr/>
        <a:lstStyle/>
        <a:p>
          <a:endParaRPr lang="en-US"/>
        </a:p>
      </dgm:t>
    </dgm:pt>
    <dgm:pt modelId="{5D940F4F-B327-432F-B8EC-2AC36DFE8B79}" type="sibTrans" cxnId="{716CB02F-6BE2-4B59-B0C9-255E2B6447D2}">
      <dgm:prSet/>
      <dgm:spPr/>
      <dgm:t>
        <a:bodyPr/>
        <a:lstStyle/>
        <a:p>
          <a:endParaRPr lang="en-US"/>
        </a:p>
      </dgm:t>
    </dgm:pt>
    <dgm:pt modelId="{AFB54B23-5C65-4970-AE4A-D819B3C9950B}" type="pres">
      <dgm:prSet presAssocID="{629907F4-0450-44C8-B95A-9F550F3D72C8}" presName="linear" presStyleCnt="0">
        <dgm:presLayoutVars>
          <dgm:dir/>
          <dgm:animLvl val="lvl"/>
          <dgm:resizeHandles val="exact"/>
        </dgm:presLayoutVars>
      </dgm:prSet>
      <dgm:spPr/>
      <dgm:t>
        <a:bodyPr/>
        <a:lstStyle/>
        <a:p>
          <a:endParaRPr lang="id-ID"/>
        </a:p>
      </dgm:t>
    </dgm:pt>
    <dgm:pt modelId="{F214B975-CF07-41C6-BEAD-9723D6E2F65A}" type="pres">
      <dgm:prSet presAssocID="{45EC368A-4889-4499-AC93-791C8A6D21AC}" presName="parentLin" presStyleCnt="0"/>
      <dgm:spPr/>
    </dgm:pt>
    <dgm:pt modelId="{5D059A15-8705-4529-AB94-F70DE0808C6F}" type="pres">
      <dgm:prSet presAssocID="{45EC368A-4889-4499-AC93-791C8A6D21AC}" presName="parentLeftMargin" presStyleLbl="node1" presStyleIdx="0" presStyleCnt="1"/>
      <dgm:spPr/>
      <dgm:t>
        <a:bodyPr/>
        <a:lstStyle/>
        <a:p>
          <a:endParaRPr lang="id-ID"/>
        </a:p>
      </dgm:t>
    </dgm:pt>
    <dgm:pt modelId="{6CE1DEC3-51D4-44AB-A1FE-49D5C5494D9F}" type="pres">
      <dgm:prSet presAssocID="{45EC368A-4889-4499-AC93-791C8A6D21AC}" presName="parentText" presStyleLbl="node1" presStyleIdx="0" presStyleCnt="1" custScaleY="43499">
        <dgm:presLayoutVars>
          <dgm:chMax val="0"/>
          <dgm:bulletEnabled val="1"/>
        </dgm:presLayoutVars>
      </dgm:prSet>
      <dgm:spPr/>
      <dgm:t>
        <a:bodyPr/>
        <a:lstStyle/>
        <a:p>
          <a:endParaRPr lang="en-US"/>
        </a:p>
      </dgm:t>
    </dgm:pt>
    <dgm:pt modelId="{C48F62C6-B1B2-489E-B4A1-34E2546753E9}" type="pres">
      <dgm:prSet presAssocID="{45EC368A-4889-4499-AC93-791C8A6D21AC}" presName="negativeSpace" presStyleCnt="0"/>
      <dgm:spPr/>
    </dgm:pt>
    <dgm:pt modelId="{5A7D9A2C-6FCA-4626-9461-DB052781134B}" type="pres">
      <dgm:prSet presAssocID="{45EC368A-4889-4499-AC93-791C8A6D21AC}" presName="childText" presStyleLbl="conFgAcc1" presStyleIdx="0" presStyleCnt="1">
        <dgm:presLayoutVars>
          <dgm:bulletEnabled val="1"/>
        </dgm:presLayoutVars>
      </dgm:prSet>
      <dgm:spPr/>
      <dgm:t>
        <a:bodyPr/>
        <a:lstStyle/>
        <a:p>
          <a:endParaRPr lang="id-ID"/>
        </a:p>
      </dgm:t>
    </dgm:pt>
  </dgm:ptLst>
  <dgm:cxnLst>
    <dgm:cxn modelId="{23BAEEDA-A4CE-4869-8F5C-E0A065334837}" type="presOf" srcId="{BB46AE84-988C-4E28-9C82-22AD3F113803}" destId="{5A7D9A2C-6FCA-4626-9461-DB052781134B}" srcOrd="0" destOrd="0" presId="urn:microsoft.com/office/officeart/2005/8/layout/list1"/>
    <dgm:cxn modelId="{CEFA4DF8-2DD2-4306-AF77-57E620740AA2}" type="presOf" srcId="{629907F4-0450-44C8-B95A-9F550F3D72C8}" destId="{AFB54B23-5C65-4970-AE4A-D819B3C9950B}" srcOrd="0" destOrd="0" presId="urn:microsoft.com/office/officeart/2005/8/layout/list1"/>
    <dgm:cxn modelId="{24D34FA9-2568-4FD8-813E-8B8CFB5C0B21}" srcId="{629907F4-0450-44C8-B95A-9F550F3D72C8}" destId="{45EC368A-4889-4499-AC93-791C8A6D21AC}" srcOrd="0" destOrd="0" parTransId="{6D0F0DC1-4E1C-4952-BDAE-941AF92B870A}" sibTransId="{51999D4E-A3BD-4B4D-8D2A-27D2FB9C35BB}"/>
    <dgm:cxn modelId="{70F1037F-8B0D-458B-94B2-8E2418D9D43E}" type="presOf" srcId="{45EC368A-4889-4499-AC93-791C8A6D21AC}" destId="{5D059A15-8705-4529-AB94-F70DE0808C6F}" srcOrd="0" destOrd="0" presId="urn:microsoft.com/office/officeart/2005/8/layout/list1"/>
    <dgm:cxn modelId="{BD5F73E1-451A-4FCC-8FCF-48C960FC8D2E}" type="presOf" srcId="{45EC368A-4889-4499-AC93-791C8A6D21AC}" destId="{6CE1DEC3-51D4-44AB-A1FE-49D5C5494D9F}" srcOrd="1" destOrd="0" presId="urn:microsoft.com/office/officeart/2005/8/layout/list1"/>
    <dgm:cxn modelId="{716CB02F-6BE2-4B59-B0C9-255E2B6447D2}" srcId="{45EC368A-4889-4499-AC93-791C8A6D21AC}" destId="{BB46AE84-988C-4E28-9C82-22AD3F113803}" srcOrd="0" destOrd="0" parTransId="{CABB79A9-A4CE-4283-BE67-22DF87AD5FED}" sibTransId="{5D940F4F-B327-432F-B8EC-2AC36DFE8B79}"/>
    <dgm:cxn modelId="{A013A70C-1F48-49D5-BA0F-12895479B5F9}" type="presParOf" srcId="{AFB54B23-5C65-4970-AE4A-D819B3C9950B}" destId="{F214B975-CF07-41C6-BEAD-9723D6E2F65A}" srcOrd="0" destOrd="0" presId="urn:microsoft.com/office/officeart/2005/8/layout/list1"/>
    <dgm:cxn modelId="{F5D4BEBC-3AC0-4083-BEC0-883663D27A7A}" type="presParOf" srcId="{F214B975-CF07-41C6-BEAD-9723D6E2F65A}" destId="{5D059A15-8705-4529-AB94-F70DE0808C6F}" srcOrd="0" destOrd="0" presId="urn:microsoft.com/office/officeart/2005/8/layout/list1"/>
    <dgm:cxn modelId="{8ABCAF4C-BFDD-4A1A-A802-996692815E4A}" type="presParOf" srcId="{F214B975-CF07-41C6-BEAD-9723D6E2F65A}" destId="{6CE1DEC3-51D4-44AB-A1FE-49D5C5494D9F}" srcOrd="1" destOrd="0" presId="urn:microsoft.com/office/officeart/2005/8/layout/list1"/>
    <dgm:cxn modelId="{3B3593D9-1F61-4FA3-8EA7-1BE292D58108}" type="presParOf" srcId="{AFB54B23-5C65-4970-AE4A-D819B3C9950B}" destId="{C48F62C6-B1B2-489E-B4A1-34E2546753E9}" srcOrd="1" destOrd="0" presId="urn:microsoft.com/office/officeart/2005/8/layout/list1"/>
    <dgm:cxn modelId="{13BBE750-6332-4386-8569-732FF756E4A7}" type="presParOf" srcId="{AFB54B23-5C65-4970-AE4A-D819B3C9950B}" destId="{5A7D9A2C-6FCA-4626-9461-DB052781134B}" srcOrd="2"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D037B7C-A241-48F6-9868-E00CC097536A}"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F4F00033-89B2-47E1-BD1F-714854920EC2}">
      <dgm:prSet phldrT="[Text]" custT="1"/>
      <dgm:spPr>
        <a:solidFill>
          <a:schemeClr val="accent2"/>
        </a:solidFill>
      </dgm:spPr>
      <dgm:t>
        <a:bodyPr/>
        <a:lstStyle/>
        <a:p>
          <a:pPr algn="ctr"/>
          <a:r>
            <a:rPr lang="en-ID" sz="2400" b="1" dirty="0" err="1" smtClean="0">
              <a:latin typeface="Times New Roman" panose="02020603050405020304" pitchFamily="18" charset="0"/>
              <a:cs typeface="Times New Roman" panose="02020603050405020304" pitchFamily="18" charset="0"/>
            </a:rPr>
            <a:t>Secara</a:t>
          </a:r>
          <a:r>
            <a:rPr lang="en-ID" sz="2400" b="1" dirty="0" smtClean="0">
              <a:latin typeface="Times New Roman" panose="02020603050405020304" pitchFamily="18" charset="0"/>
              <a:cs typeface="Times New Roman" panose="02020603050405020304" pitchFamily="18" charset="0"/>
            </a:rPr>
            <a:t> </a:t>
          </a:r>
          <a:r>
            <a:rPr lang="en-ID" sz="2400" b="1" dirty="0" err="1" smtClean="0">
              <a:latin typeface="Times New Roman" panose="02020603050405020304" pitchFamily="18" charset="0"/>
              <a:cs typeface="Times New Roman" panose="02020603050405020304" pitchFamily="18" charset="0"/>
            </a:rPr>
            <a:t>umum</a:t>
          </a:r>
          <a:endParaRPr lang="en-US" sz="2400" b="1" dirty="0">
            <a:latin typeface="Times New Roman" panose="02020603050405020304" pitchFamily="18" charset="0"/>
            <a:cs typeface="Times New Roman" panose="02020603050405020304" pitchFamily="18" charset="0"/>
          </a:endParaRPr>
        </a:p>
      </dgm:t>
    </dgm:pt>
    <dgm:pt modelId="{47D1B0EA-AF0C-467A-A710-461D35B79D27}" type="parTrans" cxnId="{B166926F-3C85-4360-9E66-6C4F9A4B5179}">
      <dgm:prSet/>
      <dgm:spPr/>
      <dgm:t>
        <a:bodyPr/>
        <a:lstStyle/>
        <a:p>
          <a:endParaRPr lang="en-US"/>
        </a:p>
      </dgm:t>
    </dgm:pt>
    <dgm:pt modelId="{51958E1B-7270-4428-8786-12D1D9C12785}" type="sibTrans" cxnId="{B166926F-3C85-4360-9E66-6C4F9A4B5179}">
      <dgm:prSet/>
      <dgm:spPr/>
      <dgm:t>
        <a:bodyPr/>
        <a:lstStyle/>
        <a:p>
          <a:endParaRPr lang="en-US"/>
        </a:p>
      </dgm:t>
    </dgm:pt>
    <dgm:pt modelId="{155B3CEB-CBC4-43FF-8FE6-B9DBAF2B7702}">
      <dgm:prSet custT="1"/>
      <dgm:spPr>
        <a:solidFill>
          <a:srgbClr val="92D050">
            <a:alpha val="90000"/>
          </a:srgbClr>
        </a:solidFill>
      </dgm:spPr>
      <dgm:t>
        <a:bodyPr/>
        <a:lstStyle/>
        <a:p>
          <a:r>
            <a:rPr lang="id-ID" sz="2000" i="0" dirty="0" smtClean="0">
              <a:latin typeface="Times New Roman" panose="02020603050405020304" pitchFamily="18" charset="0"/>
              <a:cs typeface="Times New Roman" panose="02020603050405020304" pitchFamily="18" charset="0"/>
            </a:rPr>
            <a:t>Menyimak</a:t>
          </a:r>
          <a:r>
            <a:rPr lang="id-ID" sz="2000" dirty="0" smtClean="0">
              <a:latin typeface="Times New Roman" panose="02020603050405020304" pitchFamily="18" charset="0"/>
              <a:cs typeface="Times New Roman" panose="02020603050405020304" pitchFamily="18" charset="0"/>
            </a:rPr>
            <a:t> adalah suatu proses kegiatan menyimak lambang-lambang lisan dengan penuh perhatian, pemahaman, apresiasi, serta interprestasi untuk memperoleh informasi, menangkap isi atau pesan serta memahami makna komunikasi yang telah disampaikan oleh pembicara melalui ujaran atau bahasa lisan.</a:t>
          </a:r>
          <a:endParaRPr lang="en-US" sz="2000" dirty="0">
            <a:latin typeface="Times New Roman" panose="02020603050405020304" pitchFamily="18" charset="0"/>
            <a:cs typeface="Times New Roman" panose="02020603050405020304" pitchFamily="18" charset="0"/>
          </a:endParaRPr>
        </a:p>
      </dgm:t>
    </dgm:pt>
    <dgm:pt modelId="{2B9E9AB6-21A9-4539-9993-6EDBE01111EF}" type="parTrans" cxnId="{47A65455-B661-45AF-B12D-400D2B5A7A1C}">
      <dgm:prSet/>
      <dgm:spPr/>
      <dgm:t>
        <a:bodyPr/>
        <a:lstStyle/>
        <a:p>
          <a:endParaRPr lang="en-US"/>
        </a:p>
      </dgm:t>
    </dgm:pt>
    <dgm:pt modelId="{6784DEEF-3F3E-4F6F-85CD-CD0A91F81151}" type="sibTrans" cxnId="{47A65455-B661-45AF-B12D-400D2B5A7A1C}">
      <dgm:prSet/>
      <dgm:spPr/>
      <dgm:t>
        <a:bodyPr/>
        <a:lstStyle/>
        <a:p>
          <a:endParaRPr lang="en-US"/>
        </a:p>
      </dgm:t>
    </dgm:pt>
    <dgm:pt modelId="{45D24139-6AB1-4B9F-95F6-EC8589435527}" type="pres">
      <dgm:prSet presAssocID="{3D037B7C-A241-48F6-9868-E00CC097536A}" presName="linear" presStyleCnt="0">
        <dgm:presLayoutVars>
          <dgm:dir/>
          <dgm:animLvl val="lvl"/>
          <dgm:resizeHandles val="exact"/>
        </dgm:presLayoutVars>
      </dgm:prSet>
      <dgm:spPr/>
      <dgm:t>
        <a:bodyPr/>
        <a:lstStyle/>
        <a:p>
          <a:endParaRPr lang="id-ID"/>
        </a:p>
      </dgm:t>
    </dgm:pt>
    <dgm:pt modelId="{030AC660-A18D-4DF7-837F-67CD47CA59AF}" type="pres">
      <dgm:prSet presAssocID="{F4F00033-89B2-47E1-BD1F-714854920EC2}" presName="parentLin" presStyleCnt="0"/>
      <dgm:spPr/>
    </dgm:pt>
    <dgm:pt modelId="{D1C98242-4289-421A-BD25-EEC149D9D119}" type="pres">
      <dgm:prSet presAssocID="{F4F00033-89B2-47E1-BD1F-714854920EC2}" presName="parentLeftMargin" presStyleLbl="node1" presStyleIdx="0" presStyleCnt="1"/>
      <dgm:spPr/>
      <dgm:t>
        <a:bodyPr/>
        <a:lstStyle/>
        <a:p>
          <a:endParaRPr lang="id-ID"/>
        </a:p>
      </dgm:t>
    </dgm:pt>
    <dgm:pt modelId="{A96D6221-B3A8-4A23-886D-6C41BBB17C3A}" type="pres">
      <dgm:prSet presAssocID="{F4F00033-89B2-47E1-BD1F-714854920EC2}" presName="parentText" presStyleLbl="node1" presStyleIdx="0" presStyleCnt="1" custScaleY="48932">
        <dgm:presLayoutVars>
          <dgm:chMax val="0"/>
          <dgm:bulletEnabled val="1"/>
        </dgm:presLayoutVars>
      </dgm:prSet>
      <dgm:spPr/>
      <dgm:t>
        <a:bodyPr/>
        <a:lstStyle/>
        <a:p>
          <a:endParaRPr lang="id-ID"/>
        </a:p>
      </dgm:t>
    </dgm:pt>
    <dgm:pt modelId="{F3C572BD-41D7-4FDE-AD0A-6FA88F93DDD9}" type="pres">
      <dgm:prSet presAssocID="{F4F00033-89B2-47E1-BD1F-714854920EC2}" presName="negativeSpace" presStyleCnt="0"/>
      <dgm:spPr/>
    </dgm:pt>
    <dgm:pt modelId="{1F75FB1E-6ADC-49A1-9860-C92D093BFBCA}" type="pres">
      <dgm:prSet presAssocID="{F4F00033-89B2-47E1-BD1F-714854920EC2}" presName="childText" presStyleLbl="conFgAcc1" presStyleIdx="0" presStyleCnt="1">
        <dgm:presLayoutVars>
          <dgm:bulletEnabled val="1"/>
        </dgm:presLayoutVars>
      </dgm:prSet>
      <dgm:spPr/>
      <dgm:t>
        <a:bodyPr/>
        <a:lstStyle/>
        <a:p>
          <a:endParaRPr lang="id-ID"/>
        </a:p>
      </dgm:t>
    </dgm:pt>
  </dgm:ptLst>
  <dgm:cxnLst>
    <dgm:cxn modelId="{E35AB94D-92BC-466F-9012-DB58240E7B32}" type="presOf" srcId="{F4F00033-89B2-47E1-BD1F-714854920EC2}" destId="{D1C98242-4289-421A-BD25-EEC149D9D119}" srcOrd="0" destOrd="0" presId="urn:microsoft.com/office/officeart/2005/8/layout/list1"/>
    <dgm:cxn modelId="{3FC962A3-5E76-485F-B1B3-973B6A9FABC8}" type="presOf" srcId="{3D037B7C-A241-48F6-9868-E00CC097536A}" destId="{45D24139-6AB1-4B9F-95F6-EC8589435527}" srcOrd="0" destOrd="0" presId="urn:microsoft.com/office/officeart/2005/8/layout/list1"/>
    <dgm:cxn modelId="{A101B6AA-8951-4474-A3A8-C5E57DD13A49}" type="presOf" srcId="{F4F00033-89B2-47E1-BD1F-714854920EC2}" destId="{A96D6221-B3A8-4A23-886D-6C41BBB17C3A}" srcOrd="1" destOrd="0" presId="urn:microsoft.com/office/officeart/2005/8/layout/list1"/>
    <dgm:cxn modelId="{B166926F-3C85-4360-9E66-6C4F9A4B5179}" srcId="{3D037B7C-A241-48F6-9868-E00CC097536A}" destId="{F4F00033-89B2-47E1-BD1F-714854920EC2}" srcOrd="0" destOrd="0" parTransId="{47D1B0EA-AF0C-467A-A710-461D35B79D27}" sibTransId="{51958E1B-7270-4428-8786-12D1D9C12785}"/>
    <dgm:cxn modelId="{72AD26D2-CE66-4A80-A3B7-19D4D3842B42}" type="presOf" srcId="{155B3CEB-CBC4-43FF-8FE6-B9DBAF2B7702}" destId="{1F75FB1E-6ADC-49A1-9860-C92D093BFBCA}" srcOrd="0" destOrd="0" presId="urn:microsoft.com/office/officeart/2005/8/layout/list1"/>
    <dgm:cxn modelId="{47A65455-B661-45AF-B12D-400D2B5A7A1C}" srcId="{F4F00033-89B2-47E1-BD1F-714854920EC2}" destId="{155B3CEB-CBC4-43FF-8FE6-B9DBAF2B7702}" srcOrd="0" destOrd="0" parTransId="{2B9E9AB6-21A9-4539-9993-6EDBE01111EF}" sibTransId="{6784DEEF-3F3E-4F6F-85CD-CD0A91F81151}"/>
    <dgm:cxn modelId="{F9A41E17-64A9-41B6-BC31-ECC20A3A9840}" type="presParOf" srcId="{45D24139-6AB1-4B9F-95F6-EC8589435527}" destId="{030AC660-A18D-4DF7-837F-67CD47CA59AF}" srcOrd="0" destOrd="0" presId="urn:microsoft.com/office/officeart/2005/8/layout/list1"/>
    <dgm:cxn modelId="{A02E6994-DFE6-4A97-BFA5-F953046C3614}" type="presParOf" srcId="{030AC660-A18D-4DF7-837F-67CD47CA59AF}" destId="{D1C98242-4289-421A-BD25-EEC149D9D119}" srcOrd="0" destOrd="0" presId="urn:microsoft.com/office/officeart/2005/8/layout/list1"/>
    <dgm:cxn modelId="{7A50CB2A-D6F8-4BA1-95B6-97EB74AA578E}" type="presParOf" srcId="{030AC660-A18D-4DF7-837F-67CD47CA59AF}" destId="{A96D6221-B3A8-4A23-886D-6C41BBB17C3A}" srcOrd="1" destOrd="0" presId="urn:microsoft.com/office/officeart/2005/8/layout/list1"/>
    <dgm:cxn modelId="{D856125F-E2D4-4AED-9D6C-38D789CFDDA2}" type="presParOf" srcId="{45D24139-6AB1-4B9F-95F6-EC8589435527}" destId="{F3C572BD-41D7-4FDE-AD0A-6FA88F93DDD9}" srcOrd="1" destOrd="0" presId="urn:microsoft.com/office/officeart/2005/8/layout/list1"/>
    <dgm:cxn modelId="{E3E5D363-338B-464C-A609-7412C175FFF3}" type="presParOf" srcId="{45D24139-6AB1-4B9F-95F6-EC8589435527}" destId="{1F75FB1E-6ADC-49A1-9860-C92D093BFBCA}" srcOrd="2"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9C8CEE-FCE8-4362-9C0A-004A4C5FCDE6}">
      <dsp:nvSpPr>
        <dsp:cNvPr id="0" name=""/>
        <dsp:cNvSpPr/>
      </dsp:nvSpPr>
      <dsp:spPr>
        <a:xfrm>
          <a:off x="0" y="343544"/>
          <a:ext cx="7488832" cy="2142000"/>
        </a:xfrm>
        <a:prstGeom prst="rect">
          <a:avLst/>
        </a:prstGeom>
        <a:solidFill>
          <a:schemeClr val="accent6">
            <a:lumMod val="40000"/>
            <a:lumOff val="6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1217" tIns="416560" rIns="581217" bIns="142240" numCol="1" spcCol="1270" anchor="t" anchorCtr="0">
          <a:noAutofit/>
        </a:bodyPr>
        <a:lstStyle/>
        <a:p>
          <a:pPr marL="228600" lvl="1" indent="-228600" algn="l" defTabSz="889000">
            <a:lnSpc>
              <a:spcPct val="90000"/>
            </a:lnSpc>
            <a:spcBef>
              <a:spcPct val="0"/>
            </a:spcBef>
            <a:spcAft>
              <a:spcPct val="15000"/>
            </a:spcAft>
            <a:buChar char="••"/>
          </a:pPr>
          <a:r>
            <a:rPr lang="id-ID" sz="2000" kern="1200" dirty="0" smtClean="0">
              <a:latin typeface="Times New Roman" panose="02020603050405020304" pitchFamily="18" charset="0"/>
              <a:cs typeface="Times New Roman" panose="02020603050405020304" pitchFamily="18" charset="0"/>
            </a:rPr>
            <a:t>Menyimak merupakan suatu proses kegiatan mendengarkan lambang lisan dengan penuh perhatian, pemahaman, apresiasi, serta interpretasi untuk memperoleh informasi, menangkap isi atau pesan serta memahami makna komunikasi yang telah disampaikan oleh sang pembicara melalui ujaran atau bahasa lisan.</a:t>
          </a:r>
          <a:endParaRPr lang="en-US" sz="2000" kern="1200" dirty="0">
            <a:latin typeface="Times New Roman" panose="02020603050405020304" pitchFamily="18" charset="0"/>
            <a:cs typeface="Times New Roman" panose="02020603050405020304" pitchFamily="18" charset="0"/>
          </a:endParaRPr>
        </a:p>
      </dsp:txBody>
      <dsp:txXfrm>
        <a:off x="0" y="343544"/>
        <a:ext cx="7488832" cy="2142000"/>
      </dsp:txXfrm>
    </dsp:sp>
    <dsp:sp modelId="{A773E500-D208-49F9-A233-DF9274A2B480}">
      <dsp:nvSpPr>
        <dsp:cNvPr id="0" name=""/>
        <dsp:cNvSpPr/>
      </dsp:nvSpPr>
      <dsp:spPr>
        <a:xfrm>
          <a:off x="374441" y="48344"/>
          <a:ext cx="5242182" cy="590400"/>
        </a:xfrm>
        <a:prstGeom prst="roundRect">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8142" tIns="0" rIns="198142" bIns="0" numCol="1" spcCol="1270" anchor="ctr" anchorCtr="0">
          <a:noAutofit/>
        </a:bodyPr>
        <a:lstStyle/>
        <a:p>
          <a:pPr lvl="0" algn="ctr" defTabSz="1244600">
            <a:lnSpc>
              <a:spcPct val="90000"/>
            </a:lnSpc>
            <a:spcBef>
              <a:spcPct val="0"/>
            </a:spcBef>
            <a:spcAft>
              <a:spcPct val="35000"/>
            </a:spcAft>
          </a:pPr>
          <a:r>
            <a:rPr lang="en-ID" sz="2800" b="1" kern="1200" dirty="0" err="1" smtClean="0">
              <a:latin typeface="Times New Roman" panose="02020603050405020304" pitchFamily="18" charset="0"/>
              <a:cs typeface="Times New Roman" panose="02020603050405020304" pitchFamily="18" charset="0"/>
            </a:rPr>
            <a:t>Tarigan</a:t>
          </a:r>
          <a:r>
            <a:rPr lang="en-ID" sz="2800" b="1" kern="1200" dirty="0" smtClean="0">
              <a:latin typeface="Times New Roman" panose="02020603050405020304" pitchFamily="18" charset="0"/>
              <a:cs typeface="Times New Roman" panose="02020603050405020304" pitchFamily="18" charset="0"/>
            </a:rPr>
            <a:t> </a:t>
          </a:r>
          <a:endParaRPr lang="en-US" sz="2800" b="1" kern="1200" dirty="0">
            <a:latin typeface="Times New Roman" panose="02020603050405020304" pitchFamily="18" charset="0"/>
            <a:cs typeface="Times New Roman" panose="02020603050405020304" pitchFamily="18" charset="0"/>
          </a:endParaRPr>
        </a:p>
      </dsp:txBody>
      <dsp:txXfrm>
        <a:off x="403262" y="77165"/>
        <a:ext cx="5184540" cy="532758"/>
      </dsp:txXfrm>
    </dsp:sp>
    <dsp:sp modelId="{D2259288-0992-4EDA-BA42-38A830D06B04}">
      <dsp:nvSpPr>
        <dsp:cNvPr id="0" name=""/>
        <dsp:cNvSpPr/>
      </dsp:nvSpPr>
      <dsp:spPr>
        <a:xfrm>
          <a:off x="0" y="2888744"/>
          <a:ext cx="7488832" cy="2031463"/>
        </a:xfrm>
        <a:prstGeom prst="rect">
          <a:avLst/>
        </a:prstGeom>
        <a:solidFill>
          <a:schemeClr val="accent5">
            <a:lumMod val="20000"/>
            <a:lumOff val="8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1217" tIns="416560" rIns="581217" bIns="142240" numCol="1" spcCol="1270" anchor="t" anchorCtr="0">
          <a:noAutofit/>
        </a:bodyPr>
        <a:lstStyle/>
        <a:p>
          <a:pPr marL="228600" lvl="1" indent="-228600" algn="l" defTabSz="889000">
            <a:lnSpc>
              <a:spcPct val="90000"/>
            </a:lnSpc>
            <a:spcBef>
              <a:spcPct val="0"/>
            </a:spcBef>
            <a:spcAft>
              <a:spcPct val="15000"/>
            </a:spcAft>
            <a:buChar char="••"/>
          </a:pPr>
          <a:r>
            <a:rPr lang="id-ID" sz="2000" kern="1200" dirty="0" smtClean="0">
              <a:latin typeface="Times New Roman" panose="02020603050405020304" pitchFamily="18" charset="0"/>
              <a:cs typeface="Times New Roman" panose="02020603050405020304" pitchFamily="18" charset="0"/>
            </a:rPr>
            <a:t>Menyimak adalah proses besar mendegarkan, mengenal, serta menginterpretasikan lambang-lambang lisan. Menyimak dapat pula bermakna mendengarkan dengan penuh pemahaman dan perhatian serta apresiasi</a:t>
          </a:r>
          <a:r>
            <a:rPr lang="en-ID" sz="2000" kern="1200" dirty="0" smtClean="0">
              <a:latin typeface="Times New Roman" panose="02020603050405020304" pitchFamily="18" charset="0"/>
              <a:cs typeface="Times New Roman" panose="02020603050405020304" pitchFamily="18" charset="0"/>
            </a:rPr>
            <a:t>.</a:t>
          </a:r>
          <a:endParaRPr lang="en-US" sz="2000" kern="1200" dirty="0">
            <a:latin typeface="Times New Roman" panose="02020603050405020304" pitchFamily="18" charset="0"/>
            <a:cs typeface="Times New Roman" panose="02020603050405020304" pitchFamily="18" charset="0"/>
          </a:endParaRPr>
        </a:p>
      </dsp:txBody>
      <dsp:txXfrm>
        <a:off x="0" y="2888744"/>
        <a:ext cx="7488832" cy="2031463"/>
      </dsp:txXfrm>
    </dsp:sp>
    <dsp:sp modelId="{BBD061C8-8A67-422F-BBDE-8FE9CCBE42CF}">
      <dsp:nvSpPr>
        <dsp:cNvPr id="0" name=""/>
        <dsp:cNvSpPr/>
      </dsp:nvSpPr>
      <dsp:spPr>
        <a:xfrm>
          <a:off x="432049" y="2625118"/>
          <a:ext cx="5242182" cy="5904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8142" tIns="0" rIns="198142" bIns="0" numCol="1" spcCol="1270" anchor="ctr" anchorCtr="0">
          <a:noAutofit/>
        </a:bodyPr>
        <a:lstStyle/>
        <a:p>
          <a:pPr lvl="0" algn="ctr" defTabSz="1066800">
            <a:lnSpc>
              <a:spcPct val="90000"/>
            </a:lnSpc>
            <a:spcBef>
              <a:spcPct val="0"/>
            </a:spcBef>
            <a:spcAft>
              <a:spcPct val="35000"/>
            </a:spcAft>
          </a:pPr>
          <a:r>
            <a:rPr lang="en-ID" sz="2400" b="1" kern="1200" dirty="0" smtClean="0">
              <a:latin typeface="Times New Roman" panose="02020603050405020304" pitchFamily="18" charset="0"/>
              <a:cs typeface="Times New Roman" panose="02020603050405020304" pitchFamily="18" charset="0"/>
            </a:rPr>
            <a:t>Anderson</a:t>
          </a:r>
          <a:endParaRPr lang="en-US" sz="2400" b="1" kern="1200" dirty="0">
            <a:latin typeface="Times New Roman" panose="02020603050405020304" pitchFamily="18" charset="0"/>
            <a:cs typeface="Times New Roman" panose="02020603050405020304" pitchFamily="18" charset="0"/>
          </a:endParaRPr>
        </a:p>
      </dsp:txBody>
      <dsp:txXfrm>
        <a:off x="460870" y="2653939"/>
        <a:ext cx="5184540" cy="53275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00649C-B9E1-47B0-991D-475171D77135}">
      <dsp:nvSpPr>
        <dsp:cNvPr id="0" name=""/>
        <dsp:cNvSpPr/>
      </dsp:nvSpPr>
      <dsp:spPr>
        <a:xfrm>
          <a:off x="0" y="137415"/>
          <a:ext cx="7272808" cy="1593900"/>
        </a:xfrm>
        <a:prstGeom prst="rect">
          <a:avLst/>
        </a:prstGeom>
        <a:solidFill>
          <a:schemeClr val="accent2">
            <a:lumMod val="60000"/>
            <a:lumOff val="4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64451" tIns="916432" rIns="564451" bIns="142240" numCol="1" spcCol="1270" anchor="t" anchorCtr="0">
          <a:noAutofit/>
        </a:bodyPr>
        <a:lstStyle/>
        <a:p>
          <a:pPr marL="228600" lvl="1" indent="-228600" algn="l" defTabSz="889000">
            <a:lnSpc>
              <a:spcPct val="90000"/>
            </a:lnSpc>
            <a:spcBef>
              <a:spcPct val="0"/>
            </a:spcBef>
            <a:spcAft>
              <a:spcPct val="15000"/>
            </a:spcAft>
            <a:buChar char="••"/>
          </a:pPr>
          <a:r>
            <a:rPr lang="id-ID" sz="2000" kern="1200" dirty="0" smtClean="0">
              <a:latin typeface="Times New Roman" panose="02020603050405020304" pitchFamily="18" charset="0"/>
              <a:cs typeface="Times New Roman" panose="02020603050405020304" pitchFamily="18" charset="0"/>
            </a:rPr>
            <a:t>Menyimak bermakna memdengarkan dengan penuh pemahaman dan perhatian serta apresiasi</a:t>
          </a:r>
          <a:endParaRPr lang="en-US" sz="2000" kern="1200" dirty="0">
            <a:latin typeface="Times New Roman" panose="02020603050405020304" pitchFamily="18" charset="0"/>
            <a:cs typeface="Times New Roman" panose="02020603050405020304" pitchFamily="18" charset="0"/>
          </a:endParaRPr>
        </a:p>
      </dsp:txBody>
      <dsp:txXfrm>
        <a:off x="0" y="137415"/>
        <a:ext cx="7272808" cy="1593900"/>
      </dsp:txXfrm>
    </dsp:sp>
    <dsp:sp modelId="{D601C93F-7BBA-4644-BEAE-8DC0CBA9B2A9}">
      <dsp:nvSpPr>
        <dsp:cNvPr id="0" name=""/>
        <dsp:cNvSpPr/>
      </dsp:nvSpPr>
      <dsp:spPr>
        <a:xfrm>
          <a:off x="362451" y="92448"/>
          <a:ext cx="5090965" cy="771521"/>
        </a:xfrm>
        <a:prstGeom prst="roundRect">
          <a:avLst/>
        </a:prstGeom>
        <a:solidFill>
          <a:schemeClr val="accent5"/>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2426" tIns="0" rIns="192426" bIns="0" numCol="1" spcCol="1270" anchor="ctr" anchorCtr="0">
          <a:noAutofit/>
        </a:bodyPr>
        <a:lstStyle/>
        <a:p>
          <a:pPr lvl="0" algn="ctr" defTabSz="1244600">
            <a:lnSpc>
              <a:spcPct val="90000"/>
            </a:lnSpc>
            <a:spcBef>
              <a:spcPct val="0"/>
            </a:spcBef>
            <a:spcAft>
              <a:spcPct val="35000"/>
            </a:spcAft>
          </a:pPr>
          <a:r>
            <a:rPr lang="en-ID" sz="2800" b="1" kern="1200" dirty="0" smtClean="0">
              <a:latin typeface="Times New Roman" panose="02020603050405020304" pitchFamily="18" charset="0"/>
              <a:cs typeface="Times New Roman" panose="02020603050405020304" pitchFamily="18" charset="0"/>
            </a:rPr>
            <a:t>Russel</a:t>
          </a:r>
          <a:endParaRPr lang="en-US" sz="2800" b="1" kern="1200" dirty="0">
            <a:latin typeface="Times New Roman" panose="02020603050405020304" pitchFamily="18" charset="0"/>
            <a:cs typeface="Times New Roman" panose="02020603050405020304" pitchFamily="18" charset="0"/>
          </a:endParaRPr>
        </a:p>
      </dsp:txBody>
      <dsp:txXfrm>
        <a:off x="400114" y="130111"/>
        <a:ext cx="5015639" cy="696195"/>
      </dsp:txXfrm>
    </dsp:sp>
    <dsp:sp modelId="{7461EA5C-F187-4729-AA2E-4FF8A434FAC9}">
      <dsp:nvSpPr>
        <dsp:cNvPr id="0" name=""/>
        <dsp:cNvSpPr/>
      </dsp:nvSpPr>
      <dsp:spPr>
        <a:xfrm>
          <a:off x="0" y="2181932"/>
          <a:ext cx="7272808" cy="2910600"/>
        </a:xfrm>
        <a:prstGeom prst="rect">
          <a:avLst/>
        </a:prstGeom>
        <a:solidFill>
          <a:schemeClr val="accent4">
            <a:lumMod val="60000"/>
            <a:lumOff val="4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64451" tIns="916432" rIns="564451" bIns="142240" numCol="1" spcCol="1270" anchor="t" anchorCtr="0">
          <a:noAutofit/>
        </a:bodyPr>
        <a:lstStyle/>
        <a:p>
          <a:pPr marL="228600" lvl="1" indent="-228600" algn="l" defTabSz="889000">
            <a:lnSpc>
              <a:spcPct val="90000"/>
            </a:lnSpc>
            <a:spcBef>
              <a:spcPct val="0"/>
            </a:spcBef>
            <a:spcAft>
              <a:spcPct val="15000"/>
            </a:spcAft>
            <a:buChar char="••"/>
          </a:pPr>
          <a:r>
            <a:rPr lang="en-ID" sz="2000" kern="1200" dirty="0" smtClean="0">
              <a:latin typeface="Times New Roman" panose="02020603050405020304" pitchFamily="18" charset="0"/>
              <a:cs typeface="Times New Roman" panose="02020603050405020304" pitchFamily="18" charset="0"/>
            </a:rPr>
            <a:t>S</a:t>
          </a:r>
          <a:r>
            <a:rPr lang="id-ID" sz="2000" kern="1200" dirty="0" smtClean="0">
              <a:latin typeface="Times New Roman" panose="02020603050405020304" pitchFamily="18" charset="0"/>
              <a:cs typeface="Times New Roman" panose="02020603050405020304" pitchFamily="18" charset="0"/>
            </a:rPr>
            <a:t>uatu proses yang mencakup kegiatan mendengarkan bunyi bahasa mengidentifikasi, menginterpretasikan, dan mereaksi atas makna yang terkandung di dalamnya. Kemampuan menyimak dapat diartikan pula sebagai koordinasi komponen–komponen kemampuan baik kemampuan mempersepsi, menganalisis maupun menyintesis</a:t>
          </a:r>
          <a:r>
            <a:rPr lang="en-ID" sz="2000" kern="1200" dirty="0" smtClean="0">
              <a:latin typeface="Times New Roman" panose="02020603050405020304" pitchFamily="18" charset="0"/>
              <a:cs typeface="Times New Roman" panose="02020603050405020304" pitchFamily="18" charset="0"/>
            </a:rPr>
            <a:t>.</a:t>
          </a:r>
          <a:endParaRPr lang="en-US" sz="2000" kern="1200" dirty="0">
            <a:latin typeface="Times New Roman" panose="02020603050405020304" pitchFamily="18" charset="0"/>
            <a:cs typeface="Times New Roman" panose="02020603050405020304" pitchFamily="18" charset="0"/>
          </a:endParaRPr>
        </a:p>
      </dsp:txBody>
      <dsp:txXfrm>
        <a:off x="0" y="2181932"/>
        <a:ext cx="7272808" cy="2910600"/>
      </dsp:txXfrm>
    </dsp:sp>
    <dsp:sp modelId="{FF278B35-DF0E-4882-97B1-B5EDEE1074A3}">
      <dsp:nvSpPr>
        <dsp:cNvPr id="0" name=""/>
        <dsp:cNvSpPr/>
      </dsp:nvSpPr>
      <dsp:spPr>
        <a:xfrm>
          <a:off x="363640" y="1939275"/>
          <a:ext cx="5090965" cy="867158"/>
        </a:xfrm>
        <a:prstGeom prst="round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2426" tIns="0" rIns="192426" bIns="0" numCol="1" spcCol="1270" anchor="ctr" anchorCtr="0">
          <a:noAutofit/>
        </a:bodyPr>
        <a:lstStyle/>
        <a:p>
          <a:pPr lvl="0" algn="ctr" defTabSz="1244600">
            <a:lnSpc>
              <a:spcPct val="90000"/>
            </a:lnSpc>
            <a:spcBef>
              <a:spcPct val="0"/>
            </a:spcBef>
            <a:spcAft>
              <a:spcPct val="35000"/>
            </a:spcAft>
          </a:pPr>
          <a:r>
            <a:rPr lang="en-ID" sz="2800" b="1" kern="1200" dirty="0" err="1" smtClean="0">
              <a:latin typeface="Times New Roman" panose="02020603050405020304" pitchFamily="18" charset="0"/>
              <a:cs typeface="Times New Roman" panose="02020603050405020304" pitchFamily="18" charset="0"/>
            </a:rPr>
            <a:t>Akhadiah</a:t>
          </a:r>
          <a:endParaRPr lang="en-US" sz="2800" b="1" kern="1200" dirty="0">
            <a:latin typeface="Times New Roman" panose="02020603050405020304" pitchFamily="18" charset="0"/>
            <a:cs typeface="Times New Roman" panose="02020603050405020304" pitchFamily="18" charset="0"/>
          </a:endParaRPr>
        </a:p>
      </dsp:txBody>
      <dsp:txXfrm>
        <a:off x="405971" y="1981606"/>
        <a:ext cx="5006303" cy="78249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CDC3F3-24B0-4B25-BDC7-EAAA2D3B5C3B}">
      <dsp:nvSpPr>
        <dsp:cNvPr id="0" name=""/>
        <dsp:cNvSpPr/>
      </dsp:nvSpPr>
      <dsp:spPr>
        <a:xfrm>
          <a:off x="0" y="381477"/>
          <a:ext cx="7224464" cy="1638000"/>
        </a:xfrm>
        <a:prstGeom prst="rect">
          <a:avLst/>
        </a:prstGeom>
        <a:solidFill>
          <a:schemeClr val="tx1">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60699" tIns="416560" rIns="560699" bIns="142240" numCol="1" spcCol="1270" anchor="t" anchorCtr="0">
          <a:noAutofit/>
        </a:bodyPr>
        <a:lstStyle/>
        <a:p>
          <a:pPr marL="228600" lvl="1" indent="-228600" algn="l" defTabSz="889000">
            <a:lnSpc>
              <a:spcPct val="90000"/>
            </a:lnSpc>
            <a:spcBef>
              <a:spcPct val="0"/>
            </a:spcBef>
            <a:spcAft>
              <a:spcPct val="15000"/>
            </a:spcAft>
            <a:buChar char="••"/>
          </a:pPr>
          <a:r>
            <a:rPr lang="id-ID" sz="2000" kern="1200" dirty="0" smtClean="0">
              <a:solidFill>
                <a:schemeClr val="bg1"/>
              </a:solidFill>
              <a:latin typeface="Times New Roman" panose="02020603050405020304" pitchFamily="18" charset="0"/>
              <a:cs typeface="Times New Roman" panose="02020603050405020304" pitchFamily="18" charset="0"/>
            </a:rPr>
            <a:t>Menyimak ialah kegiatan mendengar atau memperhatikan baik – baik apa yang diucapan orang, menangkap dan memahami makna dari apa yang didengar.</a:t>
          </a:r>
          <a:endParaRPr lang="en-US" sz="2000" kern="1200" dirty="0">
            <a:solidFill>
              <a:schemeClr val="bg1"/>
            </a:solidFill>
            <a:latin typeface="Times New Roman" panose="02020603050405020304" pitchFamily="18" charset="0"/>
            <a:cs typeface="Times New Roman" panose="02020603050405020304" pitchFamily="18" charset="0"/>
          </a:endParaRPr>
        </a:p>
      </dsp:txBody>
      <dsp:txXfrm>
        <a:off x="0" y="381477"/>
        <a:ext cx="7224464" cy="1638000"/>
      </dsp:txXfrm>
    </dsp:sp>
    <dsp:sp modelId="{055F9233-250B-476D-A395-4D6EE27CAF7B}">
      <dsp:nvSpPr>
        <dsp:cNvPr id="0" name=""/>
        <dsp:cNvSpPr/>
      </dsp:nvSpPr>
      <dsp:spPr>
        <a:xfrm>
          <a:off x="361223" y="86277"/>
          <a:ext cx="5057124" cy="590400"/>
        </a:xfrm>
        <a:prstGeom prst="roundRect">
          <a:avLst/>
        </a:prstGeom>
        <a:solidFill>
          <a:srgbClr val="E02CC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1147" tIns="0" rIns="191147" bIns="0" numCol="1" spcCol="1270" anchor="ctr" anchorCtr="0">
          <a:noAutofit/>
        </a:bodyPr>
        <a:lstStyle/>
        <a:p>
          <a:pPr lvl="0" algn="ctr" defTabSz="1066800">
            <a:lnSpc>
              <a:spcPct val="90000"/>
            </a:lnSpc>
            <a:spcBef>
              <a:spcPct val="0"/>
            </a:spcBef>
            <a:spcAft>
              <a:spcPct val="35000"/>
            </a:spcAft>
          </a:pPr>
          <a:r>
            <a:rPr lang="en-ID" sz="2400" b="1" kern="1200" dirty="0" smtClean="0">
              <a:latin typeface="Times New Roman" panose="02020603050405020304" pitchFamily="18" charset="0"/>
              <a:cs typeface="Times New Roman" panose="02020603050405020304" pitchFamily="18" charset="0"/>
            </a:rPr>
            <a:t>Underwood </a:t>
          </a:r>
          <a:endParaRPr lang="en-US" sz="2400" b="1" kern="1200" dirty="0">
            <a:latin typeface="Times New Roman" panose="02020603050405020304" pitchFamily="18" charset="0"/>
            <a:cs typeface="Times New Roman" panose="02020603050405020304" pitchFamily="18" charset="0"/>
          </a:endParaRPr>
        </a:p>
      </dsp:txBody>
      <dsp:txXfrm>
        <a:off x="390044" y="115098"/>
        <a:ext cx="4999482" cy="532758"/>
      </dsp:txXfrm>
    </dsp:sp>
    <dsp:sp modelId="{30B7024E-81FF-4501-AC60-95860F8F2F8D}">
      <dsp:nvSpPr>
        <dsp:cNvPr id="0" name=""/>
        <dsp:cNvSpPr/>
      </dsp:nvSpPr>
      <dsp:spPr>
        <a:xfrm>
          <a:off x="0" y="2443397"/>
          <a:ext cx="7224464" cy="1638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60699" tIns="416560" rIns="560699" bIns="142240" numCol="1" spcCol="1270" anchor="t" anchorCtr="0">
          <a:noAutofit/>
        </a:bodyPr>
        <a:lstStyle/>
        <a:p>
          <a:pPr marL="228600" lvl="1" indent="-228600" algn="l" defTabSz="889000">
            <a:lnSpc>
              <a:spcPct val="90000"/>
            </a:lnSpc>
            <a:spcBef>
              <a:spcPct val="0"/>
            </a:spcBef>
            <a:spcAft>
              <a:spcPct val="15000"/>
            </a:spcAft>
            <a:buChar char="••"/>
          </a:pPr>
          <a:r>
            <a:rPr lang="id-ID" sz="2000" kern="1200" dirty="0" smtClean="0">
              <a:latin typeface="Times New Roman" panose="02020603050405020304" pitchFamily="18" charset="0"/>
              <a:cs typeface="Times New Roman" panose="02020603050405020304" pitchFamily="18" charset="0"/>
            </a:rPr>
            <a:t>Menyimak adalah suatu proses yang mencakup kegiatan mendengarkan bunyi bahasa, mengidentifikasi, menginterpretasikan, dan mereaksi atas makna yang terkandung di dalamnya</a:t>
          </a:r>
          <a:r>
            <a:rPr lang="en-ID" sz="2000" kern="1200" dirty="0" smtClean="0">
              <a:latin typeface="Times New Roman" panose="02020603050405020304" pitchFamily="18" charset="0"/>
              <a:cs typeface="Times New Roman" panose="02020603050405020304" pitchFamily="18" charset="0"/>
            </a:rPr>
            <a:t>.</a:t>
          </a:r>
          <a:endParaRPr lang="en-US" sz="2000" kern="1200" dirty="0">
            <a:latin typeface="Times New Roman" panose="02020603050405020304" pitchFamily="18" charset="0"/>
            <a:cs typeface="Times New Roman" panose="02020603050405020304" pitchFamily="18" charset="0"/>
          </a:endParaRPr>
        </a:p>
      </dsp:txBody>
      <dsp:txXfrm>
        <a:off x="0" y="2443397"/>
        <a:ext cx="7224464" cy="1638000"/>
      </dsp:txXfrm>
    </dsp:sp>
    <dsp:sp modelId="{298DD831-F4E4-476A-80C3-79D804F44538}">
      <dsp:nvSpPr>
        <dsp:cNvPr id="0" name=""/>
        <dsp:cNvSpPr/>
      </dsp:nvSpPr>
      <dsp:spPr>
        <a:xfrm>
          <a:off x="361223" y="2127477"/>
          <a:ext cx="5057124" cy="590400"/>
        </a:xfrm>
        <a:prstGeom prst="roundRect">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1147" tIns="0" rIns="191147" bIns="0" numCol="1" spcCol="1270" anchor="ctr" anchorCtr="0">
          <a:noAutofit/>
        </a:bodyPr>
        <a:lstStyle/>
        <a:p>
          <a:pPr lvl="0" algn="ctr" defTabSz="1066800">
            <a:lnSpc>
              <a:spcPct val="90000"/>
            </a:lnSpc>
            <a:spcBef>
              <a:spcPct val="0"/>
            </a:spcBef>
            <a:spcAft>
              <a:spcPct val="35000"/>
            </a:spcAft>
          </a:pPr>
          <a:r>
            <a:rPr lang="en-ID" sz="2400" b="1" kern="1200" dirty="0" err="1" smtClean="0">
              <a:latin typeface="Times New Roman" panose="02020603050405020304" pitchFamily="18" charset="0"/>
              <a:cs typeface="Times New Roman" panose="02020603050405020304" pitchFamily="18" charset="0"/>
            </a:rPr>
            <a:t>Sabarti</a:t>
          </a:r>
          <a:r>
            <a:rPr lang="en-ID" sz="2400" b="1" kern="1200" dirty="0" smtClean="0">
              <a:latin typeface="Times New Roman" panose="02020603050405020304" pitchFamily="18" charset="0"/>
              <a:cs typeface="Times New Roman" panose="02020603050405020304" pitchFamily="18" charset="0"/>
            </a:rPr>
            <a:t> </a:t>
          </a:r>
          <a:endParaRPr lang="en-US" sz="2400" b="1" kern="1200" dirty="0">
            <a:latin typeface="Times New Roman" panose="02020603050405020304" pitchFamily="18" charset="0"/>
            <a:cs typeface="Times New Roman" panose="02020603050405020304" pitchFamily="18" charset="0"/>
          </a:endParaRPr>
        </a:p>
      </dsp:txBody>
      <dsp:txXfrm>
        <a:off x="390044" y="2156298"/>
        <a:ext cx="4999482" cy="532758"/>
      </dsp:txXfrm>
    </dsp:sp>
    <dsp:sp modelId="{81868746-B503-47F8-A5B1-86DEB168BDED}">
      <dsp:nvSpPr>
        <dsp:cNvPr id="0" name=""/>
        <dsp:cNvSpPr/>
      </dsp:nvSpPr>
      <dsp:spPr>
        <a:xfrm>
          <a:off x="0" y="4463878"/>
          <a:ext cx="7224464" cy="1354500"/>
        </a:xfrm>
        <a:prstGeom prst="rect">
          <a:avLst/>
        </a:prstGeom>
        <a:solidFill>
          <a:schemeClr val="accent3">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60699" tIns="416560" rIns="560699" bIns="142240" numCol="1" spcCol="1270" anchor="t" anchorCtr="0">
          <a:noAutofit/>
        </a:bodyPr>
        <a:lstStyle/>
        <a:p>
          <a:pPr marL="228600" lvl="1" indent="-228600" algn="l" defTabSz="889000">
            <a:lnSpc>
              <a:spcPct val="90000"/>
            </a:lnSpc>
            <a:spcBef>
              <a:spcPct val="0"/>
            </a:spcBef>
            <a:spcAft>
              <a:spcPct val="15000"/>
            </a:spcAft>
            <a:buChar char="••"/>
          </a:pPr>
          <a:r>
            <a:rPr lang="id-ID" sz="2000" kern="1200" dirty="0" smtClean="0">
              <a:latin typeface="Times New Roman" panose="02020603050405020304" pitchFamily="18" charset="0"/>
              <a:cs typeface="Times New Roman" panose="02020603050405020304" pitchFamily="18" charset="0"/>
            </a:rPr>
            <a:t>Menyimak adalah kemampuan seseoarang untuk menyimpulkan makna suatu wacana lisan yang didengar tanpa harus menerjemahkan kata demi kata.</a:t>
          </a:r>
          <a:endParaRPr lang="en-US" sz="2000" kern="1200" dirty="0">
            <a:latin typeface="Times New Roman" panose="02020603050405020304" pitchFamily="18" charset="0"/>
            <a:cs typeface="Times New Roman" panose="02020603050405020304" pitchFamily="18" charset="0"/>
          </a:endParaRPr>
        </a:p>
      </dsp:txBody>
      <dsp:txXfrm>
        <a:off x="0" y="4463878"/>
        <a:ext cx="7224464" cy="1354500"/>
      </dsp:txXfrm>
    </dsp:sp>
    <dsp:sp modelId="{18D9B52A-7273-4E09-B3C9-D198F5AD529B}">
      <dsp:nvSpPr>
        <dsp:cNvPr id="0" name=""/>
        <dsp:cNvSpPr/>
      </dsp:nvSpPr>
      <dsp:spPr>
        <a:xfrm>
          <a:off x="361223" y="4168678"/>
          <a:ext cx="5057124" cy="590400"/>
        </a:xfrm>
        <a:prstGeom prst="roundRect">
          <a:avLst/>
        </a:prstGeom>
        <a:solidFill>
          <a:schemeClr val="accent4"/>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1147" tIns="0" rIns="191147" bIns="0" numCol="1" spcCol="1270" anchor="ctr" anchorCtr="0">
          <a:noAutofit/>
        </a:bodyPr>
        <a:lstStyle/>
        <a:p>
          <a:pPr lvl="0" algn="ctr" defTabSz="1066800">
            <a:lnSpc>
              <a:spcPct val="90000"/>
            </a:lnSpc>
            <a:spcBef>
              <a:spcPct val="0"/>
            </a:spcBef>
            <a:spcAft>
              <a:spcPct val="35000"/>
            </a:spcAft>
          </a:pPr>
          <a:r>
            <a:rPr lang="en-ID" sz="2400" b="1" kern="1200" dirty="0" err="1" smtClean="0">
              <a:latin typeface="Times New Roman" panose="02020603050405020304" pitchFamily="18" charset="0"/>
              <a:cs typeface="Times New Roman" panose="02020603050405020304" pitchFamily="18" charset="0"/>
            </a:rPr>
            <a:t>Baver</a:t>
          </a:r>
          <a:endParaRPr lang="en-US" sz="2400" b="1" kern="1200" dirty="0">
            <a:latin typeface="Times New Roman" panose="02020603050405020304" pitchFamily="18" charset="0"/>
            <a:cs typeface="Times New Roman" panose="02020603050405020304" pitchFamily="18" charset="0"/>
          </a:endParaRPr>
        </a:p>
      </dsp:txBody>
      <dsp:txXfrm>
        <a:off x="390044" y="4197499"/>
        <a:ext cx="4999482" cy="53275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10BF1B-6B02-47AB-BA6C-15C23F3AF066}">
      <dsp:nvSpPr>
        <dsp:cNvPr id="0" name=""/>
        <dsp:cNvSpPr/>
      </dsp:nvSpPr>
      <dsp:spPr>
        <a:xfrm>
          <a:off x="0" y="381699"/>
          <a:ext cx="6563072" cy="1200937"/>
        </a:xfrm>
        <a:prstGeom prst="rect">
          <a:avLst/>
        </a:prstGeom>
        <a:solidFill>
          <a:schemeClr val="accent2">
            <a:lumMod val="60000"/>
            <a:lumOff val="4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9367" tIns="520700" rIns="509367" bIns="142240" numCol="1" spcCol="1270" anchor="t" anchorCtr="0">
          <a:noAutofit/>
        </a:bodyPr>
        <a:lstStyle/>
        <a:p>
          <a:pPr marL="228600" lvl="1" indent="-228600" algn="l" defTabSz="889000">
            <a:lnSpc>
              <a:spcPct val="90000"/>
            </a:lnSpc>
            <a:spcBef>
              <a:spcPct val="0"/>
            </a:spcBef>
            <a:spcAft>
              <a:spcPct val="15000"/>
            </a:spcAft>
            <a:buChar char="••"/>
          </a:pPr>
          <a:r>
            <a:rPr lang="id-ID" sz="2000" kern="1200" dirty="0" smtClean="0">
              <a:latin typeface="Times New Roman" panose="02020603050405020304" pitchFamily="18" charset="0"/>
              <a:cs typeface="Times New Roman" panose="02020603050405020304" pitchFamily="18" charset="0"/>
            </a:rPr>
            <a:t>Menyimak adalah suatu proses penulisan bahasa yang dimaknai kedalam pikiran.</a:t>
          </a:r>
          <a:endParaRPr lang="en-US" sz="2000" kern="1200" dirty="0">
            <a:latin typeface="Times New Roman" panose="02020603050405020304" pitchFamily="18" charset="0"/>
            <a:cs typeface="Times New Roman" panose="02020603050405020304" pitchFamily="18" charset="0"/>
          </a:endParaRPr>
        </a:p>
      </dsp:txBody>
      <dsp:txXfrm>
        <a:off x="0" y="381699"/>
        <a:ext cx="6563072" cy="1200937"/>
      </dsp:txXfrm>
    </dsp:sp>
    <dsp:sp modelId="{E8F30DEC-7DE4-49A2-8D65-817E8A65E11B}">
      <dsp:nvSpPr>
        <dsp:cNvPr id="0" name=""/>
        <dsp:cNvSpPr/>
      </dsp:nvSpPr>
      <dsp:spPr>
        <a:xfrm>
          <a:off x="180527" y="0"/>
          <a:ext cx="4594150" cy="738000"/>
        </a:xfrm>
        <a:prstGeom prst="round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3648" tIns="0" rIns="173648" bIns="0" numCol="1" spcCol="1270" anchor="ctr" anchorCtr="0">
          <a:noAutofit/>
        </a:bodyPr>
        <a:lstStyle/>
        <a:p>
          <a:pPr lvl="0" algn="ctr" defTabSz="1066800">
            <a:lnSpc>
              <a:spcPct val="90000"/>
            </a:lnSpc>
            <a:spcBef>
              <a:spcPct val="0"/>
            </a:spcBef>
            <a:spcAft>
              <a:spcPct val="35000"/>
            </a:spcAft>
          </a:pPr>
          <a:r>
            <a:rPr lang="en-ID" sz="2400" kern="1200" dirty="0" smtClean="0">
              <a:latin typeface="Times New Roman" panose="02020603050405020304" pitchFamily="18" charset="0"/>
              <a:cs typeface="Times New Roman" panose="02020603050405020304" pitchFamily="18" charset="0"/>
            </a:rPr>
            <a:t>Urbana </a:t>
          </a:r>
          <a:endParaRPr lang="en-US" sz="2400" kern="1200" dirty="0">
            <a:latin typeface="Times New Roman" panose="02020603050405020304" pitchFamily="18" charset="0"/>
            <a:cs typeface="Times New Roman" panose="02020603050405020304" pitchFamily="18" charset="0"/>
          </a:endParaRPr>
        </a:p>
      </dsp:txBody>
      <dsp:txXfrm>
        <a:off x="216553" y="36026"/>
        <a:ext cx="4522098" cy="665948"/>
      </dsp:txXfrm>
    </dsp:sp>
    <dsp:sp modelId="{E16FB871-0528-45BF-9F9A-BCDA00A7370A}">
      <dsp:nvSpPr>
        <dsp:cNvPr id="0" name=""/>
        <dsp:cNvSpPr/>
      </dsp:nvSpPr>
      <dsp:spPr>
        <a:xfrm>
          <a:off x="0" y="2086636"/>
          <a:ext cx="6563072" cy="3071250"/>
        </a:xfrm>
        <a:prstGeom prst="rect">
          <a:avLst/>
        </a:prstGeom>
        <a:solidFill>
          <a:schemeClr val="accent2">
            <a:lumMod val="20000"/>
            <a:lumOff val="8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9367" tIns="520700" rIns="509367" bIns="142240" numCol="1" spcCol="1270" anchor="t" anchorCtr="0">
          <a:noAutofit/>
        </a:bodyPr>
        <a:lstStyle/>
        <a:p>
          <a:pPr marL="228600" lvl="1" indent="-228600" algn="l" defTabSz="889000">
            <a:lnSpc>
              <a:spcPct val="90000"/>
            </a:lnSpc>
            <a:spcBef>
              <a:spcPct val="0"/>
            </a:spcBef>
            <a:spcAft>
              <a:spcPct val="15000"/>
            </a:spcAft>
            <a:buChar char="••"/>
          </a:pPr>
          <a:r>
            <a:rPr lang="id-ID" sz="2000" kern="1200" dirty="0" smtClean="0">
              <a:latin typeface="Times New Roman" panose="02020603050405020304" pitchFamily="18" charset="0"/>
              <a:cs typeface="Times New Roman" panose="02020603050405020304" pitchFamily="18" charset="0"/>
            </a:rPr>
            <a:t>Menyimak dapat didefinisikan sebagai suatu aktifitas yang mencakup kegiatan mendengar dari bunyi bahasa, mengidentifikasi, menilik, dan mereaksi atas makna yang terkandung dalam bahan simakan. Menyimak dapat dikatakan mencakup mendengar, mendengarkan dan disertai usaha pemahaman. Pada peristiwa menyimak ada unsur kesengajaan, direncanakan dan disertai dengan penuh perhatian dan minat. </a:t>
          </a:r>
          <a:endParaRPr lang="en-US" sz="2000" kern="1200" dirty="0">
            <a:latin typeface="Times New Roman" panose="02020603050405020304" pitchFamily="18" charset="0"/>
            <a:cs typeface="Times New Roman" panose="02020603050405020304" pitchFamily="18" charset="0"/>
          </a:endParaRPr>
        </a:p>
      </dsp:txBody>
      <dsp:txXfrm>
        <a:off x="0" y="2086636"/>
        <a:ext cx="6563072" cy="3071250"/>
      </dsp:txXfrm>
    </dsp:sp>
    <dsp:sp modelId="{712FFA22-CB50-4A45-9BCE-44A48BA21DD4}">
      <dsp:nvSpPr>
        <dsp:cNvPr id="0" name=""/>
        <dsp:cNvSpPr/>
      </dsp:nvSpPr>
      <dsp:spPr>
        <a:xfrm>
          <a:off x="335576" y="1694500"/>
          <a:ext cx="4594150" cy="738000"/>
        </a:xfrm>
        <a:prstGeom prst="roundRect">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3648" tIns="0" rIns="173648" bIns="0" numCol="1" spcCol="1270" anchor="ctr" anchorCtr="0">
          <a:noAutofit/>
        </a:bodyPr>
        <a:lstStyle/>
        <a:p>
          <a:pPr lvl="0" algn="ctr" defTabSz="1066800">
            <a:lnSpc>
              <a:spcPct val="90000"/>
            </a:lnSpc>
            <a:spcBef>
              <a:spcPct val="0"/>
            </a:spcBef>
            <a:spcAft>
              <a:spcPct val="35000"/>
            </a:spcAft>
          </a:pPr>
          <a:r>
            <a:rPr lang="en-ID" sz="2400" kern="1200" dirty="0" err="1" smtClean="0">
              <a:latin typeface="Times New Roman" panose="02020603050405020304" pitchFamily="18" charset="0"/>
              <a:cs typeface="Times New Roman" panose="02020603050405020304" pitchFamily="18" charset="0"/>
            </a:rPr>
            <a:t>Djago</a:t>
          </a:r>
          <a:r>
            <a:rPr lang="en-ID" sz="2400" kern="1200" dirty="0" smtClean="0">
              <a:latin typeface="Times New Roman" panose="02020603050405020304" pitchFamily="18" charset="0"/>
              <a:cs typeface="Times New Roman" panose="02020603050405020304" pitchFamily="18" charset="0"/>
            </a:rPr>
            <a:t> </a:t>
          </a:r>
          <a:r>
            <a:rPr lang="en-ID" sz="2400" kern="1200" dirty="0" err="1" smtClean="0">
              <a:latin typeface="Times New Roman" panose="02020603050405020304" pitchFamily="18" charset="0"/>
              <a:cs typeface="Times New Roman" panose="02020603050405020304" pitchFamily="18" charset="0"/>
            </a:rPr>
            <a:t>tarigan</a:t>
          </a:r>
          <a:r>
            <a:rPr lang="en-ID" sz="2400" kern="1200" dirty="0" smtClean="0">
              <a:latin typeface="Times New Roman" panose="02020603050405020304" pitchFamily="18" charset="0"/>
              <a:cs typeface="Times New Roman" panose="02020603050405020304" pitchFamily="18" charset="0"/>
            </a:rPr>
            <a:t> </a:t>
          </a:r>
          <a:endParaRPr lang="en-US" sz="2400" kern="1200" dirty="0">
            <a:latin typeface="Times New Roman" panose="02020603050405020304" pitchFamily="18" charset="0"/>
            <a:cs typeface="Times New Roman" panose="02020603050405020304" pitchFamily="18" charset="0"/>
          </a:endParaRPr>
        </a:p>
      </dsp:txBody>
      <dsp:txXfrm>
        <a:off x="371602" y="1730526"/>
        <a:ext cx="4522098" cy="66594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7D9A2C-6FCA-4626-9461-DB052781134B}">
      <dsp:nvSpPr>
        <dsp:cNvPr id="0" name=""/>
        <dsp:cNvSpPr/>
      </dsp:nvSpPr>
      <dsp:spPr>
        <a:xfrm>
          <a:off x="0" y="241572"/>
          <a:ext cx="7272808" cy="4197375"/>
        </a:xfrm>
        <a:prstGeom prst="rect">
          <a:avLst/>
        </a:prstGeom>
        <a:solidFill>
          <a:schemeClr val="accent6">
            <a:lumMod val="60000"/>
            <a:lumOff val="4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64451" tIns="1353820" rIns="564451" bIns="142240" numCol="1" spcCol="1270" anchor="t" anchorCtr="0">
          <a:noAutofit/>
        </a:bodyPr>
        <a:lstStyle/>
        <a:p>
          <a:pPr marL="228600" lvl="1" indent="-228600" algn="l" defTabSz="889000">
            <a:lnSpc>
              <a:spcPct val="90000"/>
            </a:lnSpc>
            <a:spcBef>
              <a:spcPct val="0"/>
            </a:spcBef>
            <a:spcAft>
              <a:spcPct val="15000"/>
            </a:spcAft>
            <a:buChar char="••"/>
          </a:pPr>
          <a:r>
            <a:rPr lang="id-ID" sz="2000" kern="1200" dirty="0" smtClean="0">
              <a:latin typeface="Times New Roman" panose="02020603050405020304" pitchFamily="18" charset="0"/>
              <a:cs typeface="Times New Roman" panose="02020603050405020304" pitchFamily="18" charset="0"/>
            </a:rPr>
            <a:t>Menyimak (Mendengar,memperhatikan) mempunyai makna dapat menangkap bunyi dengan telinga. Sadar atau tidak, kalau ada bunyi maka alat pendengaran kita akan menangkap atau mendengar bunyi-bunyi tersebut. Kita mendengar suara itu, tanpa unsur kesengajaan. Proses mendengar terjadi tanpa perencanaan tetapi datang secara kebetulan. Bunyi-bunyi yang hadir di telinga itu mungkin menarik perhatian, mungkin juga tidak. Mendengarkan atau menyimak merupakan proses menangkap pesan atau gagasan yang disajikan melalui ujaran</a:t>
          </a:r>
          <a:r>
            <a:rPr lang="en-ID" sz="2000" kern="1200" dirty="0" smtClean="0">
              <a:latin typeface="Times New Roman" panose="02020603050405020304" pitchFamily="18" charset="0"/>
              <a:cs typeface="Times New Roman" panose="02020603050405020304" pitchFamily="18" charset="0"/>
            </a:rPr>
            <a:t>.</a:t>
          </a:r>
          <a:endParaRPr lang="en-US" sz="2000" kern="1200" dirty="0">
            <a:latin typeface="Times New Roman" panose="02020603050405020304" pitchFamily="18" charset="0"/>
            <a:cs typeface="Times New Roman" panose="02020603050405020304" pitchFamily="18" charset="0"/>
          </a:endParaRPr>
        </a:p>
      </dsp:txBody>
      <dsp:txXfrm>
        <a:off x="0" y="241572"/>
        <a:ext cx="7272808" cy="4197375"/>
      </dsp:txXfrm>
    </dsp:sp>
    <dsp:sp modelId="{6CE1DEC3-51D4-44AB-A1FE-49D5C5494D9F}">
      <dsp:nvSpPr>
        <dsp:cNvPr id="0" name=""/>
        <dsp:cNvSpPr/>
      </dsp:nvSpPr>
      <dsp:spPr>
        <a:xfrm>
          <a:off x="363640" y="366313"/>
          <a:ext cx="5090965" cy="834658"/>
        </a:xfrm>
        <a:prstGeom prst="roundRect">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2426" tIns="0" rIns="192426" bIns="0" numCol="1" spcCol="1270" anchor="ctr" anchorCtr="0">
          <a:noAutofit/>
        </a:bodyPr>
        <a:lstStyle/>
        <a:p>
          <a:pPr lvl="0" algn="ctr" defTabSz="1066800">
            <a:lnSpc>
              <a:spcPct val="90000"/>
            </a:lnSpc>
            <a:spcBef>
              <a:spcPct val="0"/>
            </a:spcBef>
            <a:spcAft>
              <a:spcPct val="35000"/>
            </a:spcAft>
          </a:pPr>
          <a:r>
            <a:rPr lang="en-ID" sz="2400" kern="1200" dirty="0" smtClean="0">
              <a:latin typeface="Times New Roman" panose="02020603050405020304" pitchFamily="18" charset="0"/>
              <a:cs typeface="Times New Roman" panose="02020603050405020304" pitchFamily="18" charset="0"/>
            </a:rPr>
            <a:t>KBBI</a:t>
          </a:r>
          <a:endParaRPr lang="en-US" sz="2400" kern="1200" dirty="0">
            <a:latin typeface="Times New Roman" panose="02020603050405020304" pitchFamily="18" charset="0"/>
            <a:cs typeface="Times New Roman" panose="02020603050405020304" pitchFamily="18" charset="0"/>
          </a:endParaRPr>
        </a:p>
      </dsp:txBody>
      <dsp:txXfrm>
        <a:off x="404385" y="407058"/>
        <a:ext cx="5009475" cy="75316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75FB1E-6ADC-49A1-9860-C92D093BFBCA}">
      <dsp:nvSpPr>
        <dsp:cNvPr id="0" name=""/>
        <dsp:cNvSpPr/>
      </dsp:nvSpPr>
      <dsp:spPr>
        <a:xfrm>
          <a:off x="0" y="346993"/>
          <a:ext cx="6912768" cy="3122437"/>
        </a:xfrm>
        <a:prstGeom prst="rect">
          <a:avLst/>
        </a:prstGeom>
        <a:solidFill>
          <a:srgbClr val="92D05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6508" tIns="1353820" rIns="536508" bIns="142240" numCol="1" spcCol="1270" anchor="t" anchorCtr="0">
          <a:noAutofit/>
        </a:bodyPr>
        <a:lstStyle/>
        <a:p>
          <a:pPr marL="228600" lvl="1" indent="-228600" algn="l" defTabSz="889000">
            <a:lnSpc>
              <a:spcPct val="90000"/>
            </a:lnSpc>
            <a:spcBef>
              <a:spcPct val="0"/>
            </a:spcBef>
            <a:spcAft>
              <a:spcPct val="15000"/>
            </a:spcAft>
            <a:buChar char="••"/>
          </a:pPr>
          <a:r>
            <a:rPr lang="id-ID" sz="2000" i="0" kern="1200" dirty="0" smtClean="0">
              <a:latin typeface="Times New Roman" panose="02020603050405020304" pitchFamily="18" charset="0"/>
              <a:cs typeface="Times New Roman" panose="02020603050405020304" pitchFamily="18" charset="0"/>
            </a:rPr>
            <a:t>Menyimak</a:t>
          </a:r>
          <a:r>
            <a:rPr lang="id-ID" sz="2000" kern="1200" dirty="0" smtClean="0">
              <a:latin typeface="Times New Roman" panose="02020603050405020304" pitchFamily="18" charset="0"/>
              <a:cs typeface="Times New Roman" panose="02020603050405020304" pitchFamily="18" charset="0"/>
            </a:rPr>
            <a:t> adalah suatu proses kegiatan menyimak lambang-lambang lisan dengan penuh perhatian, pemahaman, apresiasi, serta interprestasi untuk memperoleh informasi, menangkap isi atau pesan serta memahami makna komunikasi yang telah disampaikan oleh pembicara melalui ujaran atau bahasa lisan.</a:t>
          </a:r>
          <a:endParaRPr lang="en-US" sz="2000" kern="1200" dirty="0">
            <a:latin typeface="Times New Roman" panose="02020603050405020304" pitchFamily="18" charset="0"/>
            <a:cs typeface="Times New Roman" panose="02020603050405020304" pitchFamily="18" charset="0"/>
          </a:endParaRPr>
        </a:p>
      </dsp:txBody>
      <dsp:txXfrm>
        <a:off x="0" y="346993"/>
        <a:ext cx="6912768" cy="3122437"/>
      </dsp:txXfrm>
    </dsp:sp>
    <dsp:sp modelId="{A96D6221-B3A8-4A23-886D-6C41BBB17C3A}">
      <dsp:nvSpPr>
        <dsp:cNvPr id="0" name=""/>
        <dsp:cNvSpPr/>
      </dsp:nvSpPr>
      <dsp:spPr>
        <a:xfrm>
          <a:off x="345638" y="367486"/>
          <a:ext cx="4838937" cy="938907"/>
        </a:xfrm>
        <a:prstGeom prst="round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2900" tIns="0" rIns="182900" bIns="0" numCol="1" spcCol="1270" anchor="ctr" anchorCtr="0">
          <a:noAutofit/>
        </a:bodyPr>
        <a:lstStyle/>
        <a:p>
          <a:pPr lvl="0" algn="ctr" defTabSz="1066800">
            <a:lnSpc>
              <a:spcPct val="90000"/>
            </a:lnSpc>
            <a:spcBef>
              <a:spcPct val="0"/>
            </a:spcBef>
            <a:spcAft>
              <a:spcPct val="35000"/>
            </a:spcAft>
          </a:pPr>
          <a:r>
            <a:rPr lang="en-ID" sz="2400" b="1" kern="1200" dirty="0" err="1" smtClean="0">
              <a:latin typeface="Times New Roman" panose="02020603050405020304" pitchFamily="18" charset="0"/>
              <a:cs typeface="Times New Roman" panose="02020603050405020304" pitchFamily="18" charset="0"/>
            </a:rPr>
            <a:t>Secara</a:t>
          </a:r>
          <a:r>
            <a:rPr lang="en-ID" sz="2400" b="1" kern="1200" dirty="0" smtClean="0">
              <a:latin typeface="Times New Roman" panose="02020603050405020304" pitchFamily="18" charset="0"/>
              <a:cs typeface="Times New Roman" panose="02020603050405020304" pitchFamily="18" charset="0"/>
            </a:rPr>
            <a:t> </a:t>
          </a:r>
          <a:r>
            <a:rPr lang="en-ID" sz="2400" b="1" kern="1200" dirty="0" err="1" smtClean="0">
              <a:latin typeface="Times New Roman" panose="02020603050405020304" pitchFamily="18" charset="0"/>
              <a:cs typeface="Times New Roman" panose="02020603050405020304" pitchFamily="18" charset="0"/>
            </a:rPr>
            <a:t>umum</a:t>
          </a:r>
          <a:endParaRPr lang="en-US" sz="2400" b="1" kern="1200" dirty="0">
            <a:latin typeface="Times New Roman" panose="02020603050405020304" pitchFamily="18" charset="0"/>
            <a:cs typeface="Times New Roman" panose="02020603050405020304" pitchFamily="18" charset="0"/>
          </a:endParaRPr>
        </a:p>
      </dsp:txBody>
      <dsp:txXfrm>
        <a:off x="391472" y="413320"/>
        <a:ext cx="4747269" cy="847239"/>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774A412-D54B-4A76-BB84-16D2E9CC59F2}" type="datetimeFigureOut">
              <a:rPr lang="en-US" smtClean="0"/>
              <a:pPr/>
              <a:t>10/31/2018</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8DF5551-92F2-4455-A850-DE082A3D9D12}" type="slidenum">
              <a:rPr lang="en-US" smtClean="0"/>
              <a:pPr/>
              <a:t>‹#›</a:t>
            </a:fld>
            <a:endParaRPr lang="en-US"/>
          </a:p>
        </p:txBody>
      </p:sp>
    </p:spTree>
    <p:extLst>
      <p:ext uri="{BB962C8B-B14F-4D97-AF65-F5344CB8AC3E}">
        <p14:creationId xmlns:p14="http://schemas.microsoft.com/office/powerpoint/2010/main" xmlns="" val="38954402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8DF5551-92F2-4455-A850-DE082A3D9D12}" type="slidenum">
              <a:rPr lang="en-US" smtClean="0"/>
              <a:pPr/>
              <a:t>3</a:t>
            </a:fld>
            <a:endParaRPr lang="en-US"/>
          </a:p>
        </p:txBody>
      </p:sp>
    </p:spTree>
    <p:extLst>
      <p:ext uri="{BB962C8B-B14F-4D97-AF65-F5344CB8AC3E}">
        <p14:creationId xmlns:p14="http://schemas.microsoft.com/office/powerpoint/2010/main" xmlns="" val="15474444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2F2F516A-D7D9-4E36-99C2-07E7E37FA086}" type="datetimeFigureOut">
              <a:rPr lang="id-ID" smtClean="0"/>
              <a:pPr/>
              <a:t>31/10/2018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85E6FE3-1BD7-4970-B667-41BAF92F1DA3}" type="slidenum">
              <a:rPr lang="id-ID" smtClean="0"/>
              <a:pPr/>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2F2F516A-D7D9-4E36-99C2-07E7E37FA086}" type="datetimeFigureOut">
              <a:rPr lang="id-ID" smtClean="0"/>
              <a:pPr/>
              <a:t>31/10/2018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85E6FE3-1BD7-4970-B667-41BAF92F1DA3}" type="slidenum">
              <a:rPr lang="id-ID" smtClean="0"/>
              <a:pPr/>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F2F516A-D7D9-4E36-99C2-07E7E37FA086}" type="datetimeFigureOut">
              <a:rPr lang="id-ID" smtClean="0"/>
              <a:pPr/>
              <a:t>31/10/2018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85E6FE3-1BD7-4970-B667-41BAF92F1DA3}" type="slidenum">
              <a:rPr lang="id-ID" smtClean="0"/>
              <a:pPr/>
              <a:t>‹#›</a:t>
            </a:fld>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2F2F516A-D7D9-4E36-99C2-07E7E37FA086}" type="datetimeFigureOut">
              <a:rPr lang="id-ID" smtClean="0"/>
              <a:pPr/>
              <a:t>31/10/2018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85E6FE3-1BD7-4970-B667-41BAF92F1DA3}" type="slidenum">
              <a:rPr lang="id-ID" smtClean="0"/>
              <a:pPr/>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2F2F516A-D7D9-4E36-99C2-07E7E37FA086}" type="datetimeFigureOut">
              <a:rPr lang="id-ID" smtClean="0"/>
              <a:pPr/>
              <a:t>31/10/2018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485E6FE3-1BD7-4970-B667-41BAF92F1DA3}" type="slidenum">
              <a:rPr lang="id-ID" smtClean="0"/>
              <a:pPr/>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2F2F516A-D7D9-4E36-99C2-07E7E37FA086}" type="datetimeFigureOut">
              <a:rPr lang="id-ID" smtClean="0"/>
              <a:pPr/>
              <a:t>31/10/2018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485E6FE3-1BD7-4970-B667-41BAF92F1DA3}" type="slidenum">
              <a:rPr lang="id-ID" smtClean="0"/>
              <a:pPr/>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F2F516A-D7D9-4E36-99C2-07E7E37FA086}" type="datetimeFigureOut">
              <a:rPr lang="id-ID" smtClean="0"/>
              <a:pPr/>
              <a:t>31/10/2018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485E6FE3-1BD7-4970-B667-41BAF92F1DA3}" type="slidenum">
              <a:rPr lang="id-ID" smtClean="0"/>
              <a:pPr/>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F2F516A-D7D9-4E36-99C2-07E7E37FA086}" type="datetimeFigureOut">
              <a:rPr lang="id-ID" smtClean="0"/>
              <a:pPr/>
              <a:t>31/10/2018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85E6FE3-1BD7-4970-B667-41BAF92F1DA3}" type="slidenum">
              <a:rPr lang="id-ID" smtClean="0"/>
              <a:pPr/>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F2F516A-D7D9-4E36-99C2-07E7E37FA086}" type="datetimeFigureOut">
              <a:rPr lang="id-ID" smtClean="0"/>
              <a:pPr/>
              <a:t>31/10/2018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85E6FE3-1BD7-4970-B667-41BAF92F1DA3}" type="slidenum">
              <a:rPr lang="id-ID" smtClean="0"/>
              <a:pPr/>
              <a:t>‹#›</a:t>
            </a:fld>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2F2F516A-D7D9-4E36-99C2-07E7E37FA086}" type="datetimeFigureOut">
              <a:rPr lang="id-ID" smtClean="0"/>
              <a:pPr/>
              <a:t>31/10/2018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85E6FE3-1BD7-4970-B667-41BAF92F1DA3}" type="slidenum">
              <a:rPr lang="id-ID" smtClean="0"/>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2F2F516A-D7D9-4E36-99C2-07E7E37FA086}" type="datetimeFigureOut">
              <a:rPr lang="id-ID" smtClean="0"/>
              <a:pPr/>
              <a:t>31/10/2018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85E6FE3-1BD7-4970-B667-41BAF92F1DA3}" type="slidenum">
              <a:rPr lang="id-ID" smtClean="0"/>
              <a:pPr/>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2F516A-D7D9-4E36-99C2-07E7E37FA086}" type="datetimeFigureOut">
              <a:rPr lang="id-ID" smtClean="0"/>
              <a:pPr/>
              <a:t>31/10/2018</a:t>
            </a:fld>
            <a:endParaRPr lang="id-ID"/>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5E6FE3-1BD7-4970-B667-41BAF92F1DA3}" type="slidenum">
              <a:rPr lang="id-ID" smtClean="0"/>
              <a:pPr/>
              <a:t>‹#›</a:t>
            </a:fld>
            <a:endParaRPr lang="id-ID"/>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gif"/><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3.jpeg"/><Relationship Id="rId7" Type="http://schemas.openxmlformats.org/officeDocument/2006/relationships/diagramColors" Target="../diagrams/colors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6.gif"/><Relationship Id="rId1" Type="http://schemas.openxmlformats.org/officeDocument/2006/relationships/slideLayout" Target="../slideLayouts/slideLayout1.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ctangle 6"/>
          <p:cNvSpPr/>
          <p:nvPr/>
        </p:nvSpPr>
        <p:spPr>
          <a:xfrm>
            <a:off x="2843808" y="571480"/>
            <a:ext cx="3719830" cy="607223"/>
          </a:xfrm>
          <a:prstGeom prst="rect">
            <a:avLst/>
          </a:prstGeom>
          <a:solidFill>
            <a:schemeClr val="accent4">
              <a:lumMod val="40000"/>
              <a:lumOff val="60000"/>
            </a:schemeClr>
          </a:solidFill>
        </p:spPr>
        <p:style>
          <a:lnRef idx="1">
            <a:schemeClr val="dk1"/>
          </a:lnRef>
          <a:fillRef idx="2">
            <a:schemeClr val="dk1"/>
          </a:fillRef>
          <a:effectRef idx="1">
            <a:schemeClr val="dk1"/>
          </a:effectRef>
          <a:fontRef idx="minor">
            <a:schemeClr val="dk1"/>
          </a:fontRef>
        </p:style>
        <p:txBody>
          <a:bodyPr rtlCol="0" anchor="ctr"/>
          <a:lstStyle/>
          <a:p>
            <a:pPr algn="ctr"/>
            <a:r>
              <a:rPr lang="id-ID" sz="2000" b="1" dirty="0" smtClean="0">
                <a:solidFill>
                  <a:schemeClr val="bg1"/>
                </a:solidFill>
                <a:latin typeface="Arial" pitchFamily="34" charset="0"/>
                <a:cs typeface="Arial" pitchFamily="34" charset="0"/>
              </a:rPr>
              <a:t>Pengertian Menyimak</a:t>
            </a:r>
            <a:endParaRPr lang="id-ID" sz="2000" b="1" dirty="0">
              <a:solidFill>
                <a:schemeClr val="bg1"/>
              </a:solidFill>
              <a:latin typeface="Arial" pitchFamily="34" charset="0"/>
              <a:cs typeface="Arial" pitchFamily="34" charset="0"/>
            </a:endParaRPr>
          </a:p>
        </p:txBody>
      </p:sp>
      <p:sp>
        <p:nvSpPr>
          <p:cNvPr id="8" name="Down Arrow 7"/>
          <p:cNvSpPr/>
          <p:nvPr/>
        </p:nvSpPr>
        <p:spPr>
          <a:xfrm>
            <a:off x="4426250" y="1443993"/>
            <a:ext cx="505789" cy="500066"/>
          </a:xfrm>
          <a:prstGeom prst="downArrow">
            <a:avLst>
              <a:gd name="adj1" fmla="val 50000"/>
              <a:gd name="adj2" fmla="val 39981"/>
            </a:avLst>
          </a:prstGeom>
          <a:solidFill>
            <a:srgbClr val="0070C0"/>
          </a:solidFill>
        </p:spPr>
        <p:style>
          <a:lnRef idx="0">
            <a:schemeClr val="accent2"/>
          </a:lnRef>
          <a:fillRef idx="3">
            <a:schemeClr val="accent2"/>
          </a:fillRef>
          <a:effectRef idx="3">
            <a:schemeClr val="accent2"/>
          </a:effectRef>
          <a:fontRef idx="minor">
            <a:schemeClr val="lt1"/>
          </a:fontRef>
        </p:style>
        <p:txBody>
          <a:bodyPr rtlCol="0" anchor="ctr"/>
          <a:lstStyle/>
          <a:p>
            <a:pPr algn="ctr"/>
            <a:endParaRPr lang="id-ID"/>
          </a:p>
        </p:txBody>
      </p:sp>
      <p:sp>
        <p:nvSpPr>
          <p:cNvPr id="9" name="Oval 8"/>
          <p:cNvSpPr/>
          <p:nvPr/>
        </p:nvSpPr>
        <p:spPr>
          <a:xfrm>
            <a:off x="3181663" y="2174423"/>
            <a:ext cx="3000396" cy="1143008"/>
          </a:xfrm>
          <a:prstGeom prst="ellipse">
            <a:avLst/>
          </a:prstGeom>
          <a:solidFill>
            <a:srgbClr val="00B0F0"/>
          </a:solidFill>
        </p:spPr>
        <p:style>
          <a:lnRef idx="1">
            <a:schemeClr val="accent2"/>
          </a:lnRef>
          <a:fillRef idx="2">
            <a:schemeClr val="accent2"/>
          </a:fillRef>
          <a:effectRef idx="1">
            <a:schemeClr val="accent2"/>
          </a:effectRef>
          <a:fontRef idx="minor">
            <a:schemeClr val="dk1"/>
          </a:fontRef>
        </p:style>
        <p:txBody>
          <a:bodyPr rtlCol="0" anchor="ctr"/>
          <a:lstStyle/>
          <a:p>
            <a:pPr algn="ctr"/>
            <a:r>
              <a:rPr lang="id-ID" b="1" dirty="0" smtClean="0">
                <a:solidFill>
                  <a:schemeClr val="bg1"/>
                </a:solidFill>
                <a:latin typeface="Berlin Sans FB Demi" panose="020E0802020502020306" pitchFamily="34" charset="0"/>
                <a:cs typeface="Arial" pitchFamily="34" charset="0"/>
              </a:rPr>
              <a:t>Menurut Para Ahli</a:t>
            </a:r>
            <a:endParaRPr lang="id-ID" b="1" dirty="0">
              <a:solidFill>
                <a:schemeClr val="bg1"/>
              </a:solidFill>
              <a:latin typeface="Berlin Sans FB Demi" panose="020E0802020502020306" pitchFamily="34" charset="0"/>
              <a:cs typeface="Arial" pitchFamily="34" charset="0"/>
            </a:endParaRPr>
          </a:p>
        </p:txBody>
      </p:sp>
      <p:sp>
        <p:nvSpPr>
          <p:cNvPr id="11" name="Rectangle 10"/>
          <p:cNvSpPr/>
          <p:nvPr/>
        </p:nvSpPr>
        <p:spPr>
          <a:xfrm>
            <a:off x="357158" y="3786190"/>
            <a:ext cx="1857388" cy="428628"/>
          </a:xfrm>
          <a:prstGeom prst="rect">
            <a:avLst/>
          </a:prstGeom>
          <a:solidFill>
            <a:srgbClr val="FF0000"/>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id-ID" dirty="0" smtClean="0"/>
              <a:t>Tarigan</a:t>
            </a:r>
            <a:endParaRPr lang="id-ID" dirty="0"/>
          </a:p>
        </p:txBody>
      </p:sp>
      <p:sp>
        <p:nvSpPr>
          <p:cNvPr id="12" name="Rectangle 11"/>
          <p:cNvSpPr/>
          <p:nvPr/>
        </p:nvSpPr>
        <p:spPr>
          <a:xfrm>
            <a:off x="2571736" y="3786190"/>
            <a:ext cx="1857388" cy="428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id-ID" dirty="0" smtClean="0"/>
              <a:t>Anderson</a:t>
            </a:r>
            <a:endParaRPr lang="id-ID" dirty="0"/>
          </a:p>
        </p:txBody>
      </p:sp>
      <p:sp>
        <p:nvSpPr>
          <p:cNvPr id="13" name="Rectangle 12"/>
          <p:cNvSpPr/>
          <p:nvPr/>
        </p:nvSpPr>
        <p:spPr>
          <a:xfrm>
            <a:off x="4786314" y="3786190"/>
            <a:ext cx="1857388" cy="428628"/>
          </a:xfrm>
          <a:prstGeom prst="rect">
            <a:avLst/>
          </a:prstGeom>
          <a:solidFill>
            <a:srgbClr val="FF0000"/>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id-ID" dirty="0" smtClean="0"/>
              <a:t>Russel</a:t>
            </a:r>
            <a:endParaRPr lang="id-ID" dirty="0"/>
          </a:p>
        </p:txBody>
      </p:sp>
      <p:sp>
        <p:nvSpPr>
          <p:cNvPr id="14" name="Rectangle 13"/>
          <p:cNvSpPr/>
          <p:nvPr/>
        </p:nvSpPr>
        <p:spPr>
          <a:xfrm>
            <a:off x="7000892" y="3786190"/>
            <a:ext cx="1857388" cy="428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id-ID" dirty="0" smtClean="0"/>
              <a:t>Akhadiah</a:t>
            </a:r>
            <a:endParaRPr lang="id-ID" dirty="0"/>
          </a:p>
        </p:txBody>
      </p:sp>
      <p:sp>
        <p:nvSpPr>
          <p:cNvPr id="15" name="Rectangle 14"/>
          <p:cNvSpPr/>
          <p:nvPr/>
        </p:nvSpPr>
        <p:spPr>
          <a:xfrm>
            <a:off x="7000892" y="4572008"/>
            <a:ext cx="1857388" cy="428628"/>
          </a:xfrm>
          <a:prstGeom prst="rect">
            <a:avLst/>
          </a:prstGeom>
          <a:solidFill>
            <a:srgbClr val="FF0000"/>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id-ID" dirty="0" smtClean="0"/>
              <a:t>Urbana </a:t>
            </a:r>
            <a:endParaRPr lang="id-ID" dirty="0"/>
          </a:p>
        </p:txBody>
      </p:sp>
      <p:sp>
        <p:nvSpPr>
          <p:cNvPr id="16" name="Rectangle 15"/>
          <p:cNvSpPr/>
          <p:nvPr/>
        </p:nvSpPr>
        <p:spPr>
          <a:xfrm>
            <a:off x="4786314" y="4572008"/>
            <a:ext cx="1857388" cy="428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id-ID" dirty="0" smtClean="0"/>
              <a:t>Baver </a:t>
            </a:r>
            <a:endParaRPr lang="id-ID" dirty="0"/>
          </a:p>
        </p:txBody>
      </p:sp>
      <p:sp>
        <p:nvSpPr>
          <p:cNvPr id="17" name="Rectangle 16"/>
          <p:cNvSpPr/>
          <p:nvPr/>
        </p:nvSpPr>
        <p:spPr>
          <a:xfrm>
            <a:off x="2571736" y="4572008"/>
            <a:ext cx="1857388" cy="428628"/>
          </a:xfrm>
          <a:prstGeom prst="rect">
            <a:avLst/>
          </a:prstGeom>
          <a:solidFill>
            <a:srgbClr val="FF0000"/>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id-ID" dirty="0" smtClean="0"/>
              <a:t>Sabarti </a:t>
            </a:r>
            <a:endParaRPr lang="id-ID" dirty="0"/>
          </a:p>
        </p:txBody>
      </p:sp>
      <p:sp>
        <p:nvSpPr>
          <p:cNvPr id="18" name="Rectangle 17"/>
          <p:cNvSpPr/>
          <p:nvPr/>
        </p:nvSpPr>
        <p:spPr>
          <a:xfrm>
            <a:off x="357158" y="4572008"/>
            <a:ext cx="1857388" cy="428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id-ID" dirty="0" smtClean="0"/>
              <a:t>Underwood </a:t>
            </a:r>
            <a:endParaRPr lang="id-ID" dirty="0"/>
          </a:p>
        </p:txBody>
      </p:sp>
      <p:sp>
        <p:nvSpPr>
          <p:cNvPr id="20" name="Rectangle 19"/>
          <p:cNvSpPr/>
          <p:nvPr/>
        </p:nvSpPr>
        <p:spPr>
          <a:xfrm>
            <a:off x="4786314" y="5357826"/>
            <a:ext cx="1857388" cy="428628"/>
          </a:xfrm>
          <a:prstGeom prst="rect">
            <a:avLst/>
          </a:prstGeom>
          <a:solidFill>
            <a:srgbClr val="FF0000"/>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id-ID" dirty="0" smtClean="0"/>
              <a:t>KBBI</a:t>
            </a:r>
            <a:endParaRPr lang="id-ID" dirty="0"/>
          </a:p>
        </p:txBody>
      </p:sp>
      <p:sp>
        <p:nvSpPr>
          <p:cNvPr id="22" name="Rectangle 21"/>
          <p:cNvSpPr/>
          <p:nvPr/>
        </p:nvSpPr>
        <p:spPr>
          <a:xfrm>
            <a:off x="2571736" y="5456770"/>
            <a:ext cx="1857388" cy="428628"/>
          </a:xfrm>
          <a:prstGeom prst="rect">
            <a:avLst/>
          </a:prstGeom>
          <a:solidFill>
            <a:srgbClr val="7030A0"/>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id-ID" dirty="0" smtClean="0"/>
              <a:t>Djago Tarigan</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45"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2000"/>
                                        <p:tgtEl>
                                          <p:spTgt spid="9"/>
                                        </p:tgtEl>
                                      </p:cBhvr>
                                    </p:animEffect>
                                    <p:anim calcmode="lin" valueType="num">
                                      <p:cBhvr>
                                        <p:cTn id="18" dur="2000" fill="hold"/>
                                        <p:tgtEl>
                                          <p:spTgt spid="9"/>
                                        </p:tgtEl>
                                        <p:attrNameLst>
                                          <p:attrName>ppt_w</p:attrName>
                                        </p:attrNameLst>
                                      </p:cBhvr>
                                      <p:tavLst>
                                        <p:tav tm="0" fmla="#ppt_w*sin(2.5*pi*$)">
                                          <p:val>
                                            <p:fltVal val="0"/>
                                          </p:val>
                                        </p:tav>
                                        <p:tav tm="100000">
                                          <p:val>
                                            <p:fltVal val="1"/>
                                          </p:val>
                                        </p:tav>
                                      </p:tavLst>
                                    </p:anim>
                                    <p:anim calcmode="lin" valueType="num">
                                      <p:cBhvr>
                                        <p:cTn id="19"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barn(inVertical)">
                                      <p:cBhvr>
                                        <p:cTn id="24" dur="500"/>
                                        <p:tgtEl>
                                          <p:spTgt spid="11"/>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barn(inVertical)">
                                      <p:cBhvr>
                                        <p:cTn id="29" dur="500"/>
                                        <p:tgtEl>
                                          <p:spTgt spid="12"/>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Vertical)">
                                      <p:cBhvr>
                                        <p:cTn id="34" dur="500"/>
                                        <p:tgtEl>
                                          <p:spTgt spid="13"/>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barn(inVertical)">
                                      <p:cBhvr>
                                        <p:cTn id="39" dur="500"/>
                                        <p:tgtEl>
                                          <p:spTgt spid="14"/>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grpId="0" nodeType="click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barn(inVertical)">
                                      <p:cBhvr>
                                        <p:cTn id="44" dur="500"/>
                                        <p:tgtEl>
                                          <p:spTgt spid="18"/>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grpId="0" nodeType="click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barn(inVertical)">
                                      <p:cBhvr>
                                        <p:cTn id="49" dur="500"/>
                                        <p:tgtEl>
                                          <p:spTgt spid="17"/>
                                        </p:tgtEl>
                                      </p:cBhvr>
                                    </p:animEffect>
                                  </p:childTnLst>
                                </p:cTn>
                              </p:par>
                            </p:childTnLst>
                          </p:cTn>
                        </p:par>
                      </p:childTnLst>
                    </p:cTn>
                  </p:par>
                  <p:par>
                    <p:cTn id="50" fill="hold">
                      <p:stCondLst>
                        <p:cond delay="indefinite"/>
                      </p:stCondLst>
                      <p:childTnLst>
                        <p:par>
                          <p:cTn id="51" fill="hold">
                            <p:stCondLst>
                              <p:cond delay="0"/>
                            </p:stCondLst>
                            <p:childTnLst>
                              <p:par>
                                <p:cTn id="52" presetID="16" presetClass="entr" presetSubtype="21" fill="hold" grpId="0" nodeType="click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barn(inVertical)">
                                      <p:cBhvr>
                                        <p:cTn id="54" dur="500"/>
                                        <p:tgtEl>
                                          <p:spTgt spid="16"/>
                                        </p:tgtEl>
                                      </p:cBhvr>
                                    </p:animEffect>
                                  </p:childTnLst>
                                </p:cTn>
                              </p:par>
                            </p:childTnLst>
                          </p:cTn>
                        </p:par>
                      </p:childTnLst>
                    </p:cTn>
                  </p:par>
                  <p:par>
                    <p:cTn id="55" fill="hold">
                      <p:stCondLst>
                        <p:cond delay="indefinite"/>
                      </p:stCondLst>
                      <p:childTnLst>
                        <p:par>
                          <p:cTn id="56" fill="hold">
                            <p:stCondLst>
                              <p:cond delay="0"/>
                            </p:stCondLst>
                            <p:childTnLst>
                              <p:par>
                                <p:cTn id="57" presetID="16" presetClass="entr" presetSubtype="21" fill="hold" grpId="0" nodeType="click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barn(inVertical)">
                                      <p:cBhvr>
                                        <p:cTn id="59" dur="500"/>
                                        <p:tgtEl>
                                          <p:spTgt spid="15"/>
                                        </p:tgtEl>
                                      </p:cBhvr>
                                    </p:animEffect>
                                  </p:childTnLst>
                                </p:cTn>
                              </p:par>
                            </p:childTnLst>
                          </p:cTn>
                        </p:par>
                      </p:childTnLst>
                    </p:cTn>
                  </p:par>
                  <p:par>
                    <p:cTn id="60" fill="hold">
                      <p:stCondLst>
                        <p:cond delay="indefinite"/>
                      </p:stCondLst>
                      <p:childTnLst>
                        <p:par>
                          <p:cTn id="61" fill="hold">
                            <p:stCondLst>
                              <p:cond delay="0"/>
                            </p:stCondLst>
                            <p:childTnLst>
                              <p:par>
                                <p:cTn id="62" presetID="16" presetClass="entr" presetSubtype="21" fill="hold" grpId="0" nodeType="clickEffect">
                                  <p:stCondLst>
                                    <p:cond delay="0"/>
                                  </p:stCondLst>
                                  <p:childTnLst>
                                    <p:set>
                                      <p:cBhvr>
                                        <p:cTn id="63" dur="1" fill="hold">
                                          <p:stCondLst>
                                            <p:cond delay="0"/>
                                          </p:stCondLst>
                                        </p:cTn>
                                        <p:tgtEl>
                                          <p:spTgt spid="22"/>
                                        </p:tgtEl>
                                        <p:attrNameLst>
                                          <p:attrName>style.visibility</p:attrName>
                                        </p:attrNameLst>
                                      </p:cBhvr>
                                      <p:to>
                                        <p:strVal val="visible"/>
                                      </p:to>
                                    </p:set>
                                    <p:animEffect transition="in" filter="barn(inVertical)">
                                      <p:cBhvr>
                                        <p:cTn id="64" dur="500"/>
                                        <p:tgtEl>
                                          <p:spTgt spid="22"/>
                                        </p:tgtEl>
                                      </p:cBhvr>
                                    </p:animEffect>
                                  </p:childTnLst>
                                </p:cTn>
                              </p:par>
                            </p:childTnLst>
                          </p:cTn>
                        </p:par>
                      </p:childTnLst>
                    </p:cTn>
                  </p:par>
                  <p:par>
                    <p:cTn id="65" fill="hold">
                      <p:stCondLst>
                        <p:cond delay="indefinite"/>
                      </p:stCondLst>
                      <p:childTnLst>
                        <p:par>
                          <p:cTn id="66" fill="hold">
                            <p:stCondLst>
                              <p:cond delay="0"/>
                            </p:stCondLst>
                            <p:childTnLst>
                              <p:par>
                                <p:cTn id="67" presetID="16" presetClass="entr" presetSubtype="21" fill="hold" grpId="0" nodeType="click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barn(inVertical)">
                                      <p:cBhvr>
                                        <p:cTn id="6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1" grpId="0" animBg="1"/>
      <p:bldP spid="12" grpId="0" animBg="1"/>
      <p:bldP spid="13" grpId="0" animBg="1"/>
      <p:bldP spid="14" grpId="0" animBg="1"/>
      <p:bldP spid="15" grpId="0" animBg="1"/>
      <p:bldP spid="16" grpId="0" animBg="1"/>
      <p:bldP spid="17" grpId="0" animBg="1"/>
      <p:bldP spid="18" grpId="0" animBg="1"/>
      <p:bldP spid="20" grpId="0" animBg="1"/>
      <p:bldP spid="2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xmlns="" val="513067074"/>
              </p:ext>
            </p:extLst>
          </p:nvPr>
        </p:nvGraphicFramePr>
        <p:xfrm>
          <a:off x="395536" y="188640"/>
          <a:ext cx="7488832" cy="49685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6000" r="-6000"/>
          </a:stretch>
        </a:blipFill>
        <a:effectLst/>
      </p:bgPr>
    </p:bg>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xmlns="" val="58946404"/>
              </p:ext>
            </p:extLst>
          </p:nvPr>
        </p:nvGraphicFramePr>
        <p:xfrm>
          <a:off x="395536" y="476672"/>
          <a:ext cx="7272808" cy="511256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3252943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graphicFrame>
        <p:nvGraphicFramePr>
          <p:cNvPr id="7" name="Diagram 6"/>
          <p:cNvGraphicFramePr/>
          <p:nvPr>
            <p:extLst>
              <p:ext uri="{D42A27DB-BD31-4B8C-83A1-F6EECF244321}">
                <p14:modId xmlns:p14="http://schemas.microsoft.com/office/powerpoint/2010/main" xmlns="" val="320717479"/>
              </p:ext>
            </p:extLst>
          </p:nvPr>
        </p:nvGraphicFramePr>
        <p:xfrm>
          <a:off x="1524000" y="404664"/>
          <a:ext cx="7224464" cy="59046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1219875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Diagram 3"/>
          <p:cNvGraphicFramePr/>
          <p:nvPr>
            <p:extLst>
              <p:ext uri="{D42A27DB-BD31-4B8C-83A1-F6EECF244321}">
                <p14:modId xmlns:p14="http://schemas.microsoft.com/office/powerpoint/2010/main" xmlns="" val="4125642134"/>
              </p:ext>
            </p:extLst>
          </p:nvPr>
        </p:nvGraphicFramePr>
        <p:xfrm>
          <a:off x="457200" y="274638"/>
          <a:ext cx="6563072" cy="51705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317918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xmlns="" val="3050106248"/>
              </p:ext>
            </p:extLst>
          </p:nvPr>
        </p:nvGraphicFramePr>
        <p:xfrm>
          <a:off x="539552" y="548680"/>
          <a:ext cx="7272808" cy="46805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1267918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xmlns="" val="1002015477"/>
              </p:ext>
            </p:extLst>
          </p:nvPr>
        </p:nvGraphicFramePr>
        <p:xfrm>
          <a:off x="467544" y="476672"/>
          <a:ext cx="6912768" cy="38164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3174708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91033242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236</TotalTime>
  <Words>358</Words>
  <Application>Microsoft Office PowerPoint</Application>
  <PresentationFormat>On-screen Show (4:3)</PresentationFormat>
  <Paragraphs>35</Paragraphs>
  <Slides>8</Slides>
  <Notes>1</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Slide 1</vt:lpstr>
      <vt:lpstr>Slide 2</vt:lpstr>
      <vt:lpstr>Slide 3</vt:lpstr>
      <vt:lpstr>Slide 4</vt:lpstr>
      <vt:lpstr>Slide 5</vt:lpstr>
      <vt:lpstr>Slide 6</vt:lpstr>
      <vt:lpstr>Slide 7</vt:lpstr>
      <vt:lpstr>Slide 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Acer</cp:lastModifiedBy>
  <cp:revision>27</cp:revision>
  <dcterms:created xsi:type="dcterms:W3CDTF">2018-09-29T14:47:20Z</dcterms:created>
  <dcterms:modified xsi:type="dcterms:W3CDTF">2018-10-31T07:35:36Z</dcterms:modified>
</cp:coreProperties>
</file>