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48" d="100"/>
          <a:sy n="48" d="100"/>
        </p:scale>
        <p:origin x="-51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3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675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155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297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058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696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61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195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558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65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586367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9829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06216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1689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122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588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B1CD9C-7413-4E16-82A4-EB585631D65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39D9BAB-A5DB-49E2-8835-C718EDDD7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400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hyperlink" Target="http://www.mediaproyek.com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JENIS-JENIS KAYU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jati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	</a:t>
            </a:r>
            <a:r>
              <a:rPr lang="en-US" b="1" dirty="0" err="1"/>
              <a:t>Jati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sejenis</a:t>
            </a:r>
            <a:r>
              <a:rPr lang="en-US" dirty="0"/>
              <a:t> </a:t>
            </a:r>
            <a:r>
              <a:rPr lang="en-US" dirty="0" err="1"/>
              <a:t>pohon</a:t>
            </a:r>
            <a:r>
              <a:rPr lang="en-US" dirty="0"/>
              <a:t> </a:t>
            </a:r>
            <a:r>
              <a:rPr lang="en-US" dirty="0" err="1"/>
              <a:t>penghasil</a:t>
            </a:r>
            <a:r>
              <a:rPr lang="en-US" dirty="0"/>
              <a:t> 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bermutu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. </a:t>
            </a:r>
            <a:r>
              <a:rPr lang="en-US" dirty="0" err="1"/>
              <a:t>Pohon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, </a:t>
            </a:r>
            <a:r>
              <a:rPr lang="en-US" dirty="0" err="1"/>
              <a:t>berbatang</a:t>
            </a:r>
            <a:r>
              <a:rPr lang="en-US" dirty="0"/>
              <a:t> </a:t>
            </a:r>
            <a:r>
              <a:rPr lang="en-US" dirty="0" err="1"/>
              <a:t>lurus</a:t>
            </a:r>
            <a:r>
              <a:rPr lang="en-US" dirty="0"/>
              <a:t>,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tumbuh</a:t>
            </a:r>
            <a:r>
              <a:rPr lang="en-US" dirty="0"/>
              <a:t> </a:t>
            </a:r>
            <a:r>
              <a:rPr lang="en-US" dirty="0" err="1"/>
              <a:t>mencapai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 30-40 m. </a:t>
            </a:r>
            <a:r>
              <a:rPr lang="en-US" dirty="0" err="1"/>
              <a:t>Berdaun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, yang </a:t>
            </a:r>
            <a:r>
              <a:rPr lang="en-US" dirty="0" err="1"/>
              <a:t>luruh</a:t>
            </a:r>
            <a:r>
              <a:rPr lang="en-US" dirty="0"/>
              <a:t> di </a:t>
            </a:r>
            <a:r>
              <a:rPr lang="en-US" dirty="0" err="1"/>
              <a:t>musim</a:t>
            </a:r>
            <a:r>
              <a:rPr lang="en-US" dirty="0"/>
              <a:t> </a:t>
            </a:r>
            <a:r>
              <a:rPr lang="en-US" dirty="0" err="1" smtClean="0"/>
              <a:t>kemarau</a:t>
            </a:r>
            <a:endParaRPr lang="en-US" dirty="0"/>
          </a:p>
          <a:p>
            <a:pPr marL="0" indent="0" algn="ctr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702085" y="4150893"/>
            <a:ext cx="5577020" cy="239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09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	MANFAAT KAYU JATI</a:t>
            </a:r>
          </a:p>
          <a:p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rumah</a:t>
            </a:r>
            <a:endParaRPr lang="en-US" dirty="0"/>
          </a:p>
          <a:p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gazebo</a:t>
            </a:r>
          </a:p>
          <a:p>
            <a:r>
              <a:rPr lang="en-US" dirty="0" err="1"/>
              <a:t>Dibuat</a:t>
            </a:r>
            <a:r>
              <a:rPr lang="en-US" dirty="0"/>
              <a:t> </a:t>
            </a:r>
            <a:r>
              <a:rPr lang="en-US" dirty="0" err="1"/>
              <a:t>hiasan</a:t>
            </a:r>
            <a:r>
              <a:rPr lang="en-US" dirty="0"/>
              <a:t> </a:t>
            </a:r>
          </a:p>
          <a:p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jati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dibuat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lantai</a:t>
            </a:r>
            <a:endParaRPr lang="en-US" dirty="0"/>
          </a:p>
          <a:p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jati</a:t>
            </a:r>
            <a:r>
              <a:rPr lang="en-US" dirty="0"/>
              <a:t> di </a:t>
            </a:r>
            <a:r>
              <a:rPr lang="en-US" dirty="0" err="1"/>
              <a:t>buat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tangaa</a:t>
            </a:r>
            <a:endParaRPr lang="en-US" dirty="0"/>
          </a:p>
          <a:p>
            <a:r>
              <a:rPr lang="en-US" dirty="0" err="1"/>
              <a:t>dll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12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KAYU GELUGU ATAU KAYU KELAPA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kelapa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glugu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yang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 </a:t>
            </a:r>
            <a:r>
              <a:rPr lang="en-US" dirty="0" err="1"/>
              <a:t>ataupun</a:t>
            </a:r>
            <a:r>
              <a:rPr lang="en-US" dirty="0"/>
              <a:t> </a:t>
            </a:r>
            <a:r>
              <a:rPr lang="en-US" dirty="0" err="1"/>
              <a:t>rumah</a:t>
            </a:r>
            <a:r>
              <a:rPr lang="en-US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254" y="3248526"/>
            <a:ext cx="5754234" cy="3335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403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	MANFAAT KAYU GELUGU ATAU KAYU KELAPA</a:t>
            </a:r>
          </a:p>
          <a:p>
            <a:r>
              <a:rPr lang="en-US" dirty="0"/>
              <a:t>Di </a:t>
            </a:r>
            <a:r>
              <a:rPr lang="en-US" dirty="0" err="1"/>
              <a:t>gunakan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rangka</a:t>
            </a:r>
            <a:r>
              <a:rPr lang="en-US" dirty="0"/>
              <a:t> </a:t>
            </a:r>
            <a:r>
              <a:rPr lang="en-US" dirty="0" err="1"/>
              <a:t>atap</a:t>
            </a:r>
            <a:endParaRPr lang="en-US" dirty="0"/>
          </a:p>
          <a:p>
            <a:r>
              <a:rPr lang="en-US" dirty="0"/>
              <a:t>Di </a:t>
            </a:r>
            <a:r>
              <a:rPr lang="en-US" dirty="0" err="1"/>
              <a:t>gunakan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pembuat</a:t>
            </a:r>
            <a:r>
              <a:rPr lang="en-US" dirty="0"/>
              <a:t> </a:t>
            </a:r>
            <a:r>
              <a:rPr lang="en-US" dirty="0" err="1"/>
              <a:t>kanopi</a:t>
            </a:r>
            <a:r>
              <a:rPr lang="en-US" dirty="0"/>
              <a:t> </a:t>
            </a:r>
            <a:r>
              <a:rPr lang="en-US" dirty="0" err="1"/>
              <a:t>pembuat</a:t>
            </a:r>
            <a:r>
              <a:rPr lang="en-US" dirty="0"/>
              <a:t> </a:t>
            </a:r>
            <a:r>
              <a:rPr lang="en-US" dirty="0" err="1"/>
              <a:t>teras</a:t>
            </a:r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482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KAYU KAMPER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kamper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dikenal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borneo</a:t>
            </a:r>
            <a:r>
              <a:rPr lang="en-US" dirty="0"/>
              <a:t>.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kusen</a:t>
            </a:r>
            <a:r>
              <a:rPr lang="en-US" dirty="0"/>
              <a:t> </a:t>
            </a:r>
            <a:r>
              <a:rPr lang="en-US" dirty="0" err="1"/>
              <a:t>pintu</a:t>
            </a:r>
            <a:r>
              <a:rPr lang="en-US" dirty="0"/>
              <a:t> </a:t>
            </a:r>
            <a:r>
              <a:rPr lang="en-US" dirty="0" err="1"/>
              <a:t>ataupun</a:t>
            </a:r>
            <a:r>
              <a:rPr lang="en-US" dirty="0"/>
              <a:t> </a:t>
            </a:r>
            <a:r>
              <a:rPr lang="en-US" dirty="0" err="1"/>
              <a:t>kerangka</a:t>
            </a:r>
            <a:r>
              <a:rPr lang="en-US" dirty="0"/>
              <a:t> </a:t>
            </a:r>
            <a:r>
              <a:rPr lang="en-US" dirty="0" err="1"/>
              <a:t>jendela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 err="1"/>
              <a:t>Walaupun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kuat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jati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peralatan</a:t>
            </a:r>
            <a:r>
              <a:rPr lang="en-US" dirty="0"/>
              <a:t> furniture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tidur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lemari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493" y="4100974"/>
            <a:ext cx="7143750" cy="246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76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	MANFAAT KAYU KAMPER </a:t>
            </a:r>
          </a:p>
          <a:p>
            <a:r>
              <a:rPr lang="en-US" dirty="0"/>
              <a:t>Di </a:t>
            </a:r>
            <a:r>
              <a:rPr lang="en-US" dirty="0" err="1"/>
              <a:t>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lemari</a:t>
            </a:r>
            <a:endParaRPr lang="en-US" dirty="0"/>
          </a:p>
          <a:p>
            <a:r>
              <a:rPr lang="en-US" dirty="0"/>
              <a:t>Di </a:t>
            </a:r>
            <a:r>
              <a:rPr lang="en-US" dirty="0" err="1"/>
              <a:t>gunakan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furniture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tidur</a:t>
            </a:r>
            <a:endParaRPr lang="en-US" dirty="0"/>
          </a:p>
          <a:p>
            <a:r>
              <a:rPr lang="en-US" dirty="0" err="1"/>
              <a:t>dll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203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923866" cy="4697411"/>
          </a:xfrm>
        </p:spPr>
        <p:txBody>
          <a:bodyPr/>
          <a:lstStyle/>
          <a:p>
            <a:r>
              <a:rPr lang="en-US" dirty="0"/>
              <a:t>KAYU BENGKIRAI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bengkirai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yang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. 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 </a:t>
            </a:r>
            <a:r>
              <a:rPr lang="en-US" dirty="0" err="1"/>
              <a:t>eksterior</a:t>
            </a:r>
            <a:r>
              <a:rPr lang="en-US" dirty="0"/>
              <a:t>. Hal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dikarenakan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bengkarai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kuat</a:t>
            </a:r>
            <a:r>
              <a:rPr lang="en-US" dirty="0"/>
              <a:t>, </a:t>
            </a:r>
            <a:r>
              <a:rPr lang="en-US" dirty="0" err="1"/>
              <a:t>awet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tahan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cuaca</a:t>
            </a:r>
            <a:r>
              <a:rPr lang="en-US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319" y="3994483"/>
            <a:ext cx="4936849" cy="2502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3159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	MANFAAT KAYU BENGKIRAI</a:t>
            </a:r>
          </a:p>
          <a:p>
            <a:r>
              <a:rPr lang="en-US" dirty="0"/>
              <a:t>Di </a:t>
            </a:r>
            <a:r>
              <a:rPr lang="en-US" dirty="0" err="1"/>
              <a:t>gunakan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keranka</a:t>
            </a:r>
            <a:r>
              <a:rPr lang="en-US" dirty="0"/>
              <a:t> </a:t>
            </a:r>
            <a:r>
              <a:rPr lang="en-US" dirty="0" err="1"/>
              <a:t>atap</a:t>
            </a:r>
            <a:endParaRPr lang="en-US" dirty="0"/>
          </a:p>
          <a:p>
            <a:r>
              <a:rPr lang="en-US" dirty="0"/>
              <a:t>Di </a:t>
            </a:r>
            <a:r>
              <a:rPr lang="en-US" dirty="0" err="1"/>
              <a:t>gunakan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lisplank</a:t>
            </a:r>
            <a:endParaRPr lang="en-US" dirty="0"/>
          </a:p>
          <a:p>
            <a:r>
              <a:rPr lang="en-US" dirty="0" err="1"/>
              <a:t>dll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39595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743392" cy="4697411"/>
          </a:xfrm>
        </p:spPr>
        <p:txBody>
          <a:bodyPr/>
          <a:lstStyle/>
          <a:p>
            <a:r>
              <a:rPr lang="en-US" dirty="0"/>
              <a:t>KAYU ULIN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yang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kuat</a:t>
            </a:r>
            <a:r>
              <a:rPr lang="en-US" dirty="0"/>
              <a:t>, </a:t>
            </a:r>
            <a:r>
              <a:rPr lang="en-US" dirty="0" err="1"/>
              <a:t>saking</a:t>
            </a:r>
            <a:r>
              <a:rPr lang="en-US" dirty="0"/>
              <a:t> </a:t>
            </a:r>
            <a:r>
              <a:rPr lang="en-US" dirty="0" err="1"/>
              <a:t>kuatnya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ulin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dijuluki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nama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besi</a:t>
            </a:r>
            <a:r>
              <a:rPr lang="en-US" dirty="0"/>
              <a:t>.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Ulin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ditemukan</a:t>
            </a:r>
            <a:r>
              <a:rPr lang="en-US" dirty="0"/>
              <a:t> di </a:t>
            </a:r>
            <a:r>
              <a:rPr lang="en-US" dirty="0" err="1"/>
              <a:t>selatan</a:t>
            </a:r>
            <a:r>
              <a:rPr lang="en-US" dirty="0"/>
              <a:t> Sumatra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di Kalimantan. 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ulin</a:t>
            </a:r>
            <a:r>
              <a:rPr lang="en-US" dirty="0"/>
              <a:t> </a:t>
            </a:r>
            <a:r>
              <a:rPr lang="en-US" dirty="0" err="1"/>
              <a:t>tumbuh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alami</a:t>
            </a:r>
            <a:r>
              <a:rPr lang="en-US" dirty="0"/>
              <a:t> di </a:t>
            </a:r>
            <a:r>
              <a:rPr lang="en-US" dirty="0" err="1"/>
              <a:t>hutan-hutan</a:t>
            </a:r>
            <a:r>
              <a:rPr lang="en-US" dirty="0"/>
              <a:t> Kalimantan.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ditebang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</a:t>
            </a:r>
            <a:r>
              <a:rPr lang="en-US" dirty="0" err="1"/>
              <a:t>ulin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ditanam</a:t>
            </a:r>
            <a:r>
              <a:rPr lang="en-US" dirty="0"/>
              <a:t> </a:t>
            </a:r>
            <a:r>
              <a:rPr lang="en-US" dirty="0" err="1"/>
              <a:t>kembali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menunggu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6-12 </a:t>
            </a:r>
            <a:r>
              <a:rPr lang="en-US" dirty="0" err="1"/>
              <a:t>bulan</a:t>
            </a:r>
            <a:r>
              <a:rPr lang="en-US" dirty="0"/>
              <a:t> </a:t>
            </a:r>
            <a:r>
              <a:rPr lang="en-US" dirty="0" err="1"/>
              <a:t>hingga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kembali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931" y="4235117"/>
            <a:ext cx="5895473" cy="2393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35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MANFAAT KAYU ULIN</a:t>
            </a:r>
          </a:p>
          <a:p>
            <a:r>
              <a:rPr lang="en-US" dirty="0"/>
              <a:t>Di </a:t>
            </a:r>
            <a:r>
              <a:rPr lang="en-US" dirty="0" err="1"/>
              <a:t>gunakan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kontruksi</a:t>
            </a:r>
            <a:r>
              <a:rPr lang="en-US" dirty="0"/>
              <a:t> </a:t>
            </a:r>
            <a:r>
              <a:rPr lang="en-US" dirty="0" err="1"/>
              <a:t>rumah</a:t>
            </a:r>
            <a:endParaRPr lang="en-US" dirty="0"/>
          </a:p>
          <a:p>
            <a:r>
              <a:rPr lang="en-US" dirty="0"/>
              <a:t>Di </a:t>
            </a:r>
            <a:r>
              <a:rPr lang="en-US" dirty="0" err="1"/>
              <a:t>gunakan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jembatan</a:t>
            </a:r>
            <a:endParaRPr lang="en-US" dirty="0"/>
          </a:p>
          <a:p>
            <a:r>
              <a:rPr lang="en-US" dirty="0"/>
              <a:t>Di </a:t>
            </a:r>
            <a:r>
              <a:rPr lang="en-US" dirty="0" err="1"/>
              <a:t>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perkapalan</a:t>
            </a:r>
            <a:endParaRPr lang="en-US" dirty="0"/>
          </a:p>
          <a:p>
            <a:r>
              <a:rPr lang="en-US" dirty="0"/>
              <a:t>Di </a:t>
            </a:r>
            <a:r>
              <a:rPr lang="en-US" dirty="0" err="1"/>
              <a:t>gunakan</a:t>
            </a:r>
            <a:r>
              <a:rPr lang="en-US" dirty="0"/>
              <a:t> </a:t>
            </a:r>
            <a:r>
              <a:rPr lang="en-US"/>
              <a:t>sebaga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7393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A1B5180-CD53-4FA0-A7D8-8C80ADC26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JENIS-JENIS PASIR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4A79BF5-438A-442D-AC15-881705F5A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02327"/>
            <a:ext cx="8596668" cy="5389418"/>
          </a:xfrm>
        </p:spPr>
        <p:txBody>
          <a:bodyPr/>
          <a:lstStyle/>
          <a:p>
            <a:r>
              <a:rPr lang="en-US" dirty="0"/>
              <a:t>PASIR MERAH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Pasir</a:t>
            </a:r>
            <a:r>
              <a:rPr lang="en-US" dirty="0"/>
              <a:t> </a:t>
            </a:r>
            <a:r>
              <a:rPr lang="en-US" dirty="0" err="1"/>
              <a:t>merah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suka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Pasir</a:t>
            </a:r>
            <a:r>
              <a:rPr lang="en-US" dirty="0"/>
              <a:t> </a:t>
            </a:r>
            <a:r>
              <a:rPr lang="en-US" dirty="0" err="1"/>
              <a:t>Jebrod</a:t>
            </a:r>
            <a:r>
              <a:rPr lang="en-US" dirty="0"/>
              <a:t> </a:t>
            </a:r>
            <a:r>
              <a:rPr lang="en-US" dirty="0" err="1"/>
              <a:t>kalau</a:t>
            </a:r>
            <a:r>
              <a:rPr lang="en-US" dirty="0"/>
              <a:t> di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Sukabumi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Cianjur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pasirnya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Jebrod</a:t>
            </a:r>
            <a:r>
              <a:rPr lang="en-US" dirty="0"/>
              <a:t> </a:t>
            </a:r>
            <a:r>
              <a:rPr lang="en-US" dirty="0" err="1"/>
              <a:t>Cianjur</a:t>
            </a:r>
            <a:r>
              <a:rPr lang="en-US" dirty="0"/>
              <a:t>. </a:t>
            </a:r>
            <a:r>
              <a:rPr lang="en-US" dirty="0" err="1"/>
              <a:t>Pasir</a:t>
            </a:r>
            <a:r>
              <a:rPr lang="en-US" dirty="0"/>
              <a:t> </a:t>
            </a:r>
            <a:r>
              <a:rPr lang="en-US" dirty="0" err="1"/>
              <a:t>Jebrod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Cor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ciri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kasar</a:t>
            </a:r>
            <a:r>
              <a:rPr lang="en-US" dirty="0"/>
              <a:t> dan </a:t>
            </a:r>
            <a:r>
              <a:rPr lang="en-US" dirty="0" err="1"/>
              <a:t>batuannya</a:t>
            </a:r>
            <a:r>
              <a:rPr lang="en-US" dirty="0"/>
              <a:t> </a:t>
            </a:r>
            <a:r>
              <a:rPr lang="en-US" dirty="0" err="1"/>
              <a:t>agak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 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CF85890-A501-4118-B48B-D7EC71BCF7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509" y="3239510"/>
            <a:ext cx="4475017" cy="2316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7439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A6C215-E8AC-4332-A26D-6E3A6C251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63774"/>
            <a:ext cx="8596668" cy="24566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61264AC-9157-4A4B-836A-AE2C31F912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791571"/>
            <a:ext cx="8596668" cy="5249792"/>
          </a:xfrm>
        </p:spPr>
        <p:txBody>
          <a:bodyPr/>
          <a:lstStyle/>
          <a:p>
            <a:r>
              <a:rPr lang="en-US" dirty="0"/>
              <a:t>PASIR ELOD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Ciri</a:t>
            </a:r>
            <a:r>
              <a:rPr lang="en-US" dirty="0"/>
              <a:t> </a:t>
            </a:r>
            <a:r>
              <a:rPr lang="en-US" dirty="0" err="1"/>
              <a:t>ciri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pasir</a:t>
            </a:r>
            <a:r>
              <a:rPr lang="en-US" dirty="0"/>
              <a:t> </a:t>
            </a:r>
            <a:r>
              <a:rPr lang="en-US" dirty="0" err="1"/>
              <a:t>elod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dikepal</a:t>
            </a:r>
            <a:r>
              <a:rPr lang="en-US" dirty="0"/>
              <a:t> </a:t>
            </a:r>
            <a:r>
              <a:rPr lang="en-US" dirty="0" err="1"/>
              <a:t>dia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menggumpal</a:t>
            </a:r>
            <a:r>
              <a:rPr lang="en-US" dirty="0"/>
              <a:t> dan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puyar</a:t>
            </a:r>
            <a:r>
              <a:rPr lang="en-US" dirty="0"/>
              <a:t> </a:t>
            </a:r>
            <a:r>
              <a:rPr lang="en-US" dirty="0" err="1"/>
              <a:t>kembali</a:t>
            </a:r>
            <a:r>
              <a:rPr lang="en-US" dirty="0"/>
              <a:t>. </a:t>
            </a:r>
            <a:r>
              <a:rPr lang="en-US" dirty="0" err="1"/>
              <a:t>Pasir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campuran</a:t>
            </a:r>
            <a:r>
              <a:rPr lang="en-US" dirty="0"/>
              <a:t> </a:t>
            </a:r>
            <a:r>
              <a:rPr lang="en-US" dirty="0" err="1"/>
              <a:t>tanahnya</a:t>
            </a:r>
            <a:r>
              <a:rPr lang="en-US" dirty="0"/>
              <a:t> dan </a:t>
            </a:r>
            <a:r>
              <a:rPr lang="en-US" dirty="0" err="1"/>
              <a:t>warnanya</a:t>
            </a:r>
            <a:r>
              <a:rPr lang="en-US" dirty="0"/>
              <a:t> </a:t>
            </a:r>
            <a:r>
              <a:rPr lang="en-US" dirty="0" err="1"/>
              <a:t>hitam</a:t>
            </a:r>
            <a:r>
              <a:rPr lang="en-US" dirty="0"/>
              <a:t>.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pasir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bagus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. </a:t>
            </a:r>
            <a:r>
              <a:rPr lang="en-US" dirty="0" err="1"/>
              <a:t>Pasir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campuran</a:t>
            </a:r>
            <a:r>
              <a:rPr lang="en-US" dirty="0"/>
              <a:t> </a:t>
            </a:r>
            <a:r>
              <a:rPr lang="en-US" dirty="0" err="1"/>
              <a:t>pasir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 agar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plesteran</a:t>
            </a:r>
            <a:r>
              <a:rPr lang="en-US" dirty="0"/>
              <a:t> </a:t>
            </a:r>
            <a:r>
              <a:rPr lang="en-US" dirty="0" err="1"/>
              <a:t>dinding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campuran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batako</a:t>
            </a:r>
            <a:r>
              <a:rPr lang="en-US" dirty="0"/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F072126C-A5F4-47BB-8AC4-5C480EA01F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983" y="2838734"/>
            <a:ext cx="5882184" cy="3202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900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E50FF86-F19D-49B7-9B53-4A55103D1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63773"/>
            <a:ext cx="8596668" cy="300251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BF79DBA-025E-490E-9885-5935A85A4B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750627"/>
            <a:ext cx="8596668" cy="5290735"/>
          </a:xfrm>
        </p:spPr>
        <p:txBody>
          <a:bodyPr/>
          <a:lstStyle/>
          <a:p>
            <a:r>
              <a:rPr lang="en-US" dirty="0"/>
              <a:t>PASIR PASANG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pasir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beda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pasir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elod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halus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pasir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. </a:t>
            </a:r>
            <a:r>
              <a:rPr lang="en-US" dirty="0" err="1"/>
              <a:t>Ciri-cirinya</a:t>
            </a:r>
            <a:r>
              <a:rPr lang="en-US" dirty="0"/>
              <a:t>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dikepal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menggumpal</a:t>
            </a:r>
            <a:r>
              <a:rPr lang="en-US" dirty="0"/>
              <a:t> dan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kembali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semula</a:t>
            </a:r>
            <a:r>
              <a:rPr lang="en-US" dirty="0"/>
              <a:t>. </a:t>
            </a:r>
            <a:r>
              <a:rPr lang="en-US" dirty="0" err="1"/>
              <a:t>Pasir</a:t>
            </a:r>
            <a:r>
              <a:rPr lang="en-US" dirty="0"/>
              <a:t> </a:t>
            </a:r>
            <a:r>
              <a:rPr lang="en-US" dirty="0" err="1"/>
              <a:t>pasang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campuran</a:t>
            </a:r>
            <a:r>
              <a:rPr lang="en-US" dirty="0"/>
              <a:t> </a:t>
            </a:r>
            <a:r>
              <a:rPr lang="en-US" dirty="0" err="1"/>
              <a:t>pasir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 agar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terlalu</a:t>
            </a:r>
            <a:r>
              <a:rPr lang="en-US" dirty="0"/>
              <a:t> </a:t>
            </a:r>
            <a:r>
              <a:rPr lang="en-US" dirty="0" err="1"/>
              <a:t>kasar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plesteran</a:t>
            </a:r>
            <a:r>
              <a:rPr lang="en-US" dirty="0"/>
              <a:t> </a:t>
            </a:r>
            <a:r>
              <a:rPr lang="en-US" dirty="0" err="1"/>
              <a:t>dinding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A1D7018-A0F7-4ED1-AA53-6E46A9214E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812" y="2838733"/>
            <a:ext cx="6619164" cy="3489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6938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29EFB2-D761-45FA-AFCA-36FECB99D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77421"/>
            <a:ext cx="8596668" cy="286603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15A9A44-15B6-41A6-A32D-8AFD6BF17B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818867"/>
            <a:ext cx="8596668" cy="5222496"/>
          </a:xfrm>
        </p:spPr>
        <p:txBody>
          <a:bodyPr/>
          <a:lstStyle/>
          <a:p>
            <a:r>
              <a:rPr lang="en-US" dirty="0"/>
              <a:t>PASIR BETON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pasir</a:t>
            </a:r>
            <a:r>
              <a:rPr lang="en-US" dirty="0"/>
              <a:t> yang </a:t>
            </a:r>
            <a:r>
              <a:rPr lang="en-US" dirty="0" err="1"/>
              <a:t>warnanya</a:t>
            </a:r>
            <a:r>
              <a:rPr lang="en-US" dirty="0"/>
              <a:t> </a:t>
            </a:r>
            <a:r>
              <a:rPr lang="en-US" dirty="0" err="1"/>
              <a:t>hitam</a:t>
            </a:r>
            <a:r>
              <a:rPr lang="en-US" dirty="0"/>
              <a:t> dan </a:t>
            </a:r>
            <a:r>
              <a:rPr lang="en-US" dirty="0" err="1"/>
              <a:t>butirannya</a:t>
            </a:r>
            <a:r>
              <a:rPr lang="en-US" dirty="0"/>
              <a:t> </a:t>
            </a:r>
            <a:r>
              <a:rPr lang="en-US" dirty="0" err="1"/>
              <a:t>cukup</a:t>
            </a:r>
            <a:r>
              <a:rPr lang="en-US" dirty="0"/>
              <a:t> </a:t>
            </a:r>
            <a:r>
              <a:rPr lang="en-US" dirty="0" err="1"/>
              <a:t>halus</a:t>
            </a:r>
            <a:r>
              <a:rPr lang="en-US" dirty="0"/>
              <a:t>,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dikepal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menggumpal</a:t>
            </a:r>
            <a:r>
              <a:rPr lang="en-US" dirty="0"/>
              <a:t> dan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puyar</a:t>
            </a:r>
            <a:r>
              <a:rPr lang="en-US" dirty="0"/>
              <a:t> </a:t>
            </a:r>
            <a:r>
              <a:rPr lang="en-US" dirty="0" err="1"/>
              <a:t>kembali</a:t>
            </a:r>
            <a:r>
              <a:rPr lang="en-US" dirty="0"/>
              <a:t>. </a:t>
            </a:r>
            <a:r>
              <a:rPr lang="en-US" dirty="0" err="1"/>
              <a:t>Pasir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sekali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pengecoran</a:t>
            </a:r>
            <a:r>
              <a:rPr lang="en-US" dirty="0">
                <a:hlinkClick r:id="rId2"/>
              </a:rPr>
              <a:t>,</a:t>
            </a:r>
            <a:r>
              <a:rPr lang="en-US" dirty="0"/>
              <a:t> </a:t>
            </a:r>
            <a:r>
              <a:rPr lang="en-US" dirty="0" err="1"/>
              <a:t>plesteran</a:t>
            </a:r>
            <a:r>
              <a:rPr lang="en-US" dirty="0"/>
              <a:t> </a:t>
            </a:r>
            <a:r>
              <a:rPr lang="en-US" dirty="0" err="1"/>
              <a:t>dinding</a:t>
            </a:r>
            <a:r>
              <a:rPr lang="en-US" dirty="0">
                <a:hlinkClick r:id="rId2"/>
              </a:rPr>
              <a:t>, </a:t>
            </a:r>
            <a:r>
              <a:rPr lang="en-US" dirty="0" err="1"/>
              <a:t>pondasi</a:t>
            </a:r>
            <a:r>
              <a:rPr lang="en-US" dirty="0"/>
              <a:t>, </a:t>
            </a:r>
            <a:r>
              <a:rPr lang="en-US" dirty="0" err="1"/>
              <a:t>pemasangan</a:t>
            </a:r>
            <a:r>
              <a:rPr lang="en-US" dirty="0"/>
              <a:t> </a:t>
            </a:r>
            <a:r>
              <a:rPr lang="en-US" dirty="0" err="1"/>
              <a:t>bata</a:t>
            </a:r>
            <a:r>
              <a:rPr lang="en-US" dirty="0"/>
              <a:t> dan </a:t>
            </a:r>
            <a:r>
              <a:rPr lang="en-US" dirty="0" err="1"/>
              <a:t>batu</a:t>
            </a:r>
            <a:r>
              <a:rPr lang="en-US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3A56265-E168-4DB7-A8B4-686704BCF4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983" y="2846410"/>
            <a:ext cx="6250674" cy="354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8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DE5D3A-7AC4-42EF-82EE-7A7C31542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JENIS-JENIS BATU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0D8D660-C370-455A-8EF6-67A3F77254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BATU KALI</a:t>
            </a:r>
          </a:p>
          <a:p>
            <a:pPr marL="0" indent="0">
              <a:buNone/>
            </a:pPr>
            <a:r>
              <a:rPr lang="en-US" b="1" dirty="0"/>
              <a:t>	</a:t>
            </a:r>
            <a:r>
              <a:rPr lang="en-US" b="1" dirty="0" err="1"/>
              <a:t>Batu</a:t>
            </a:r>
            <a:r>
              <a:rPr lang="en-US" b="1" dirty="0"/>
              <a:t> kali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bongkahan</a:t>
            </a:r>
            <a:r>
              <a:rPr lang="en-US" dirty="0"/>
              <a:t> </a:t>
            </a:r>
            <a:r>
              <a:rPr lang="en-US" dirty="0" err="1"/>
              <a:t>batu</a:t>
            </a:r>
            <a:r>
              <a:rPr lang="en-US" dirty="0"/>
              <a:t> yang </a:t>
            </a:r>
            <a:r>
              <a:rPr lang="en-US" dirty="0" err="1"/>
              <a:t>umumnya</a:t>
            </a:r>
            <a:r>
              <a:rPr lang="en-US" dirty="0"/>
              <a:t> </a:t>
            </a:r>
            <a:r>
              <a:rPr lang="en-US" dirty="0" err="1"/>
              <a:t>ukurannya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beraturan</a:t>
            </a:r>
            <a:r>
              <a:rPr lang="en-US" dirty="0"/>
              <a:t> yang </a:t>
            </a:r>
            <a:r>
              <a:rPr lang="en-US" dirty="0" err="1"/>
              <a:t>didapatkan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 </a:t>
            </a:r>
            <a:r>
              <a:rPr lang="en-US" dirty="0" err="1"/>
              <a:t>sungai</a:t>
            </a:r>
            <a:r>
              <a:rPr lang="en-US" dirty="0"/>
              <a:t> </a:t>
            </a:r>
            <a:r>
              <a:rPr lang="en-US" dirty="0" err="1"/>
              <a:t>ataupun</a:t>
            </a:r>
            <a:r>
              <a:rPr lang="en-US" dirty="0"/>
              <a:t> </a:t>
            </a:r>
            <a:r>
              <a:rPr lang="en-US" dirty="0" err="1"/>
              <a:t>gunung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Batu</a:t>
            </a:r>
            <a:r>
              <a:rPr lang="en-US" dirty="0"/>
              <a:t> kali </a:t>
            </a:r>
            <a:r>
              <a:rPr lang="en-US" dirty="0" err="1"/>
              <a:t>merupakan</a:t>
            </a:r>
            <a:r>
              <a:rPr lang="en-US" dirty="0"/>
              <a:t> salah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 yang </a:t>
            </a:r>
            <a:r>
              <a:rPr lang="en-US" dirty="0" err="1"/>
              <a:t>penting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membangun</a:t>
            </a:r>
            <a:r>
              <a:rPr lang="en-US" dirty="0"/>
              <a:t> </a:t>
            </a:r>
            <a:r>
              <a:rPr lang="en-US" dirty="0" err="1"/>
              <a:t>rumah</a:t>
            </a:r>
            <a:r>
              <a:rPr lang="en-US" dirty="0"/>
              <a:t>/</a:t>
            </a:r>
            <a:r>
              <a:rPr lang="en-US" dirty="0" err="1"/>
              <a:t>bangunan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fondasi</a:t>
            </a:r>
            <a:r>
              <a:rPr lang="en-US" dirty="0"/>
              <a:t> </a:t>
            </a:r>
            <a:r>
              <a:rPr lang="en-US" dirty="0" err="1"/>
              <a:t>rumah</a:t>
            </a:r>
            <a:r>
              <a:rPr lang="en-US" dirty="0"/>
              <a:t>/</a:t>
            </a:r>
            <a:r>
              <a:rPr lang="en-US" dirty="0" err="1"/>
              <a:t>bangunan</a:t>
            </a:r>
            <a:r>
              <a:rPr lang="en-US" dirty="0"/>
              <a:t>. </a:t>
            </a:r>
            <a:r>
              <a:rPr lang="en-US" dirty="0" err="1"/>
              <a:t>Batu</a:t>
            </a:r>
            <a:r>
              <a:rPr lang="en-US" dirty="0"/>
              <a:t> kali </a:t>
            </a:r>
            <a:r>
              <a:rPr lang="en-US" dirty="0" err="1"/>
              <a:t>dipasang</a:t>
            </a:r>
            <a:r>
              <a:rPr lang="en-US" dirty="0"/>
              <a:t> </a:t>
            </a:r>
            <a:r>
              <a:rPr lang="en-US" dirty="0" err="1"/>
              <a:t>bersama</a:t>
            </a:r>
            <a:r>
              <a:rPr lang="en-US" dirty="0"/>
              <a:t> mortar (</a:t>
            </a:r>
            <a:r>
              <a:rPr lang="en-US" dirty="0" err="1"/>
              <a:t>campuran</a:t>
            </a:r>
            <a:r>
              <a:rPr lang="en-US" dirty="0"/>
              <a:t> semen, </a:t>
            </a:r>
            <a:r>
              <a:rPr lang="en-US" dirty="0" err="1"/>
              <a:t>pasir</a:t>
            </a:r>
            <a:r>
              <a:rPr lang="en-US" dirty="0"/>
              <a:t>, dan air)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konstruksi</a:t>
            </a:r>
            <a:r>
              <a:rPr lang="en-US" dirty="0"/>
              <a:t> </a:t>
            </a:r>
            <a:r>
              <a:rPr lang="en-US" dirty="0" err="1"/>
              <a:t>awal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dinding</a:t>
            </a:r>
            <a:r>
              <a:rPr lang="en-US" dirty="0"/>
              <a:t> </a:t>
            </a:r>
            <a:r>
              <a:rPr lang="en-US" dirty="0" err="1"/>
              <a:t>rumah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Batu</a:t>
            </a:r>
            <a:r>
              <a:rPr lang="en-US" dirty="0"/>
              <a:t> kali juga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 yang </a:t>
            </a:r>
            <a:r>
              <a:rPr lang="en-US" dirty="0" err="1"/>
              <a:t>tahan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kondisi</a:t>
            </a:r>
            <a:r>
              <a:rPr lang="en-US" dirty="0"/>
              <a:t> </a:t>
            </a:r>
            <a:r>
              <a:rPr lang="en-US" dirty="0" err="1"/>
              <a:t>lingkungan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hujan</a:t>
            </a:r>
            <a:r>
              <a:rPr lang="en-US" dirty="0"/>
              <a:t> dan </a:t>
            </a:r>
            <a:r>
              <a:rPr lang="en-US" dirty="0" err="1"/>
              <a:t>panas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penggunaannya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fondasi</a:t>
            </a:r>
            <a:r>
              <a:rPr lang="en-US" dirty="0"/>
              <a:t> </a:t>
            </a:r>
            <a:r>
              <a:rPr lang="en-US" dirty="0" err="1"/>
              <a:t>rumah</a:t>
            </a:r>
            <a:r>
              <a:rPr lang="en-US" dirty="0"/>
              <a:t>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belum</a:t>
            </a:r>
            <a:r>
              <a:rPr lang="en-US" dirty="0"/>
              <a:t> </a:t>
            </a:r>
            <a:r>
              <a:rPr lang="en-US" dirty="0" err="1"/>
              <a:t>tergantikan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buatan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72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2EBCC8-0238-486B-A1EF-825A0E03B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02CF53A7-3A17-4F7A-A6AA-61A45E9216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55" y="2092036"/>
            <a:ext cx="6123709" cy="3588328"/>
          </a:xfrm>
        </p:spPr>
      </p:pic>
    </p:spTree>
    <p:extLst>
      <p:ext uri="{BB962C8B-B14F-4D97-AF65-F5344CB8AC3E}">
        <p14:creationId xmlns:p14="http://schemas.microsoft.com/office/powerpoint/2010/main" val="167792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EE295E-FA6F-4A75-B4E1-5D23C7A32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F6D190-5E7F-496A-B393-119AFD59CE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BATU BELAH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Batu</a:t>
            </a:r>
            <a:r>
              <a:rPr lang="en-US" dirty="0"/>
              <a:t> </a:t>
            </a:r>
            <a:r>
              <a:rPr lang="en-US" dirty="0" err="1"/>
              <a:t>belah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material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dalamknstruksi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batu</a:t>
            </a:r>
            <a:r>
              <a:rPr lang="en-US" dirty="0"/>
              <a:t> </a:t>
            </a:r>
            <a:r>
              <a:rPr lang="en-US" dirty="0" err="1"/>
              <a:t>belah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bebatuan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 yang </a:t>
            </a:r>
            <a:r>
              <a:rPr lang="en-US" dirty="0" err="1"/>
              <a:t>didapatkan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memecah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membelah</a:t>
            </a:r>
            <a:r>
              <a:rPr lang="en-US" dirty="0"/>
              <a:t> </a:t>
            </a:r>
            <a:r>
              <a:rPr lang="en-US" dirty="0" err="1"/>
              <a:t>batu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bongkahan-bongkahan</a:t>
            </a:r>
            <a:r>
              <a:rPr lang="en-US" dirty="0"/>
              <a:t> </a:t>
            </a:r>
            <a:r>
              <a:rPr lang="en-US" dirty="0" err="1"/>
              <a:t>batu</a:t>
            </a:r>
            <a:r>
              <a:rPr lang="en-US" dirty="0"/>
              <a:t> </a:t>
            </a:r>
            <a:r>
              <a:rPr lang="en-US" dirty="0" err="1"/>
              <a:t>berukuran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batu</a:t>
            </a:r>
            <a:r>
              <a:rPr lang="en-US" dirty="0"/>
              <a:t> </a:t>
            </a:r>
            <a:r>
              <a:rPr lang="en-US" dirty="0" err="1"/>
              <a:t>belah</a:t>
            </a:r>
            <a:r>
              <a:rPr lang="en-US" dirty="0"/>
              <a:t> </a:t>
            </a:r>
            <a:r>
              <a:rPr lang="en-US" dirty="0" err="1"/>
              <a:t>umunya</a:t>
            </a:r>
            <a:r>
              <a:rPr lang="en-US" dirty="0"/>
              <a:t> </a:t>
            </a:r>
            <a:r>
              <a:rPr lang="en-US" dirty="0" err="1"/>
              <a:t>berwarna</a:t>
            </a:r>
            <a:r>
              <a:rPr lang="en-US" dirty="0"/>
              <a:t> </a:t>
            </a:r>
            <a:r>
              <a:rPr lang="en-US" dirty="0" err="1"/>
              <a:t>hitam</a:t>
            </a:r>
            <a:r>
              <a:rPr lang="en-US" dirty="0"/>
              <a:t> </a:t>
            </a:r>
            <a:r>
              <a:rPr lang="en-US" dirty="0" err="1"/>
              <a:t>keabu-abuan</a:t>
            </a:r>
            <a:r>
              <a:rPr lang="en-US" dirty="0"/>
              <a:t> dan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tekstur</a:t>
            </a:r>
            <a:r>
              <a:rPr lang="en-US" dirty="0"/>
              <a:t> </a:t>
            </a:r>
            <a:r>
              <a:rPr lang="en-US" dirty="0" err="1"/>
              <a:t>tajam.tetapi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juga </a:t>
            </a:r>
            <a:r>
              <a:rPr lang="en-US" dirty="0" err="1"/>
              <a:t>bau</a:t>
            </a:r>
            <a:r>
              <a:rPr lang="en-US" dirty="0"/>
              <a:t> </a:t>
            </a:r>
            <a:r>
              <a:rPr lang="en-US" dirty="0" err="1"/>
              <a:t>belah</a:t>
            </a:r>
            <a:r>
              <a:rPr lang="en-US" dirty="0"/>
              <a:t>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keputihan</a:t>
            </a:r>
            <a:r>
              <a:rPr lang="en-US" dirty="0"/>
              <a:t> </a:t>
            </a:r>
            <a:r>
              <a:rPr lang="en-US" dirty="0" err="1"/>
              <a:t>bergantung</a:t>
            </a:r>
            <a:r>
              <a:rPr lang="en-US" dirty="0"/>
              <a:t> </a:t>
            </a:r>
            <a:r>
              <a:rPr lang="en-US" dirty="0" err="1"/>
              <a:t>darimana</a:t>
            </a:r>
            <a:r>
              <a:rPr lang="en-US" dirty="0"/>
              <a:t> </a:t>
            </a:r>
            <a:r>
              <a:rPr lang="en-US" dirty="0" err="1"/>
              <a:t>batu</a:t>
            </a:r>
            <a:r>
              <a:rPr lang="en-US" dirty="0"/>
              <a:t> </a:t>
            </a:r>
            <a:r>
              <a:rPr lang="en-US" dirty="0" err="1"/>
              <a:t>belah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5167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D31081-65E6-41C7-86D0-49C86574B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11819C02-5E41-4C66-90DC-4A5F08086C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127" y="2327564"/>
            <a:ext cx="5278581" cy="3560618"/>
          </a:xfrm>
        </p:spPr>
      </p:pic>
    </p:spTree>
    <p:extLst>
      <p:ext uri="{BB962C8B-B14F-4D97-AF65-F5344CB8AC3E}">
        <p14:creationId xmlns:p14="http://schemas.microsoft.com/office/powerpoint/2010/main" val="2398354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2D3787C-6F15-484E-813F-E78AEA570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10836"/>
            <a:ext cx="8596668" cy="9698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B7A7CA0-4C3D-436B-BA5E-07CE1C8CC5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678873"/>
            <a:ext cx="8596668" cy="5929745"/>
          </a:xfrm>
        </p:spPr>
        <p:txBody>
          <a:bodyPr/>
          <a:lstStyle/>
          <a:p>
            <a:r>
              <a:rPr lang="en-US" dirty="0"/>
              <a:t>BATU SABAK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batuan</a:t>
            </a:r>
            <a:r>
              <a:rPr lang="en-US" dirty="0"/>
              <a:t> </a:t>
            </a:r>
            <a:r>
              <a:rPr lang="en-US" dirty="0" err="1"/>
              <a:t>metamorf</a:t>
            </a:r>
            <a:r>
              <a:rPr lang="en-US" dirty="0"/>
              <a:t> </a:t>
            </a:r>
            <a:r>
              <a:rPr lang="en-US" dirty="0" err="1"/>
              <a:t>homogen</a:t>
            </a:r>
            <a:r>
              <a:rPr lang="en-US" dirty="0"/>
              <a:t> </a:t>
            </a:r>
            <a:r>
              <a:rPr lang="en-US" dirty="0" err="1"/>
              <a:t>berbutir</a:t>
            </a:r>
            <a:r>
              <a:rPr lang="en-US" dirty="0"/>
              <a:t> </a:t>
            </a:r>
            <a:r>
              <a:rPr lang="en-US" dirty="0" err="1"/>
              <a:t>halus</a:t>
            </a:r>
            <a:r>
              <a:rPr lang="en-US" dirty="0"/>
              <a:t> yang </a:t>
            </a:r>
            <a:r>
              <a:rPr lang="en-US" dirty="0" err="1"/>
              <a:t>berfoliasi</a:t>
            </a:r>
            <a:r>
              <a:rPr lang="en-US" dirty="0"/>
              <a:t> dan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batuan</a:t>
            </a:r>
            <a:r>
              <a:rPr lang="en-US" dirty="0"/>
              <a:t> </a:t>
            </a:r>
            <a:r>
              <a:rPr lang="en-US" dirty="0" err="1"/>
              <a:t>asal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batuan</a:t>
            </a:r>
            <a:r>
              <a:rPr lang="en-US" dirty="0"/>
              <a:t> </a:t>
            </a:r>
            <a:r>
              <a:rPr lang="en-US" dirty="0" err="1"/>
              <a:t>sedimen</a:t>
            </a:r>
            <a:r>
              <a:rPr lang="en-US" dirty="0"/>
              <a:t> </a:t>
            </a:r>
            <a:r>
              <a:rPr lang="en-US" dirty="0" err="1"/>
              <a:t>bertipe</a:t>
            </a:r>
            <a:r>
              <a:rPr lang="en-US" dirty="0"/>
              <a:t> </a:t>
            </a:r>
            <a:r>
              <a:rPr lang="en-US" dirty="0" err="1"/>
              <a:t>menyerpih</a:t>
            </a:r>
            <a:r>
              <a:rPr lang="en-US" dirty="0"/>
              <a:t> yang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lempung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abu</a:t>
            </a:r>
            <a:r>
              <a:rPr lang="en-US" dirty="0"/>
              <a:t> </a:t>
            </a:r>
            <a:r>
              <a:rPr lang="en-US" dirty="0" err="1"/>
              <a:t>vulkanik</a:t>
            </a:r>
            <a:r>
              <a:rPr lang="en-US" dirty="0"/>
              <a:t> yang </a:t>
            </a:r>
            <a:r>
              <a:rPr lang="en-US" dirty="0" err="1"/>
              <a:t>mengalami</a:t>
            </a:r>
            <a:r>
              <a:rPr lang="en-US" dirty="0"/>
              <a:t> </a:t>
            </a:r>
            <a:r>
              <a:rPr lang="en-US" dirty="0" err="1"/>
              <a:t>metamorfisme</a:t>
            </a:r>
            <a:r>
              <a:rPr lang="en-US" dirty="0"/>
              <a:t> regional </a:t>
            </a:r>
            <a:r>
              <a:rPr lang="en-US" dirty="0" err="1"/>
              <a:t>berderajat</a:t>
            </a:r>
            <a:r>
              <a:rPr lang="en-US" dirty="0"/>
              <a:t> </a:t>
            </a:r>
            <a:r>
              <a:rPr lang="en-US" dirty="0" err="1"/>
              <a:t>rendah</a:t>
            </a:r>
            <a:r>
              <a:rPr lang="en-US" dirty="0"/>
              <a:t>.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batuan</a:t>
            </a:r>
            <a:r>
              <a:rPr lang="en-US" dirty="0"/>
              <a:t> </a:t>
            </a:r>
            <a:r>
              <a:rPr lang="en-US" dirty="0" err="1"/>
              <a:t>metamorf</a:t>
            </a:r>
            <a:r>
              <a:rPr lang="en-US" dirty="0"/>
              <a:t> </a:t>
            </a:r>
            <a:r>
              <a:rPr lang="en-US" dirty="0" err="1"/>
              <a:t>foliasi</a:t>
            </a:r>
            <a:r>
              <a:rPr lang="en-US" dirty="0"/>
              <a:t> </a:t>
            </a:r>
            <a:r>
              <a:rPr lang="en-US" dirty="0" err="1"/>
              <a:t>berbutir</a:t>
            </a:r>
            <a:r>
              <a:rPr lang="en-US" dirty="0"/>
              <a:t> paling </a:t>
            </a:r>
            <a:r>
              <a:rPr lang="en-US" dirty="0" err="1"/>
              <a:t>halus</a:t>
            </a:r>
            <a:r>
              <a:rPr lang="en-US" dirty="0"/>
              <a:t>. </a:t>
            </a:r>
            <a:r>
              <a:rPr lang="en-US" dirty="0" err="1"/>
              <a:t>Foliasi</a:t>
            </a:r>
            <a:r>
              <a:rPr lang="en-US" dirty="0"/>
              <a:t> </a:t>
            </a:r>
            <a:r>
              <a:rPr lang="en-US" dirty="0" err="1"/>
              <a:t>mungkin</a:t>
            </a:r>
            <a:r>
              <a:rPr lang="en-US" dirty="0"/>
              <a:t> </a:t>
            </a:r>
            <a:r>
              <a:rPr lang="en-US" dirty="0" err="1"/>
              <a:t>berhubungan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perlapisan</a:t>
            </a:r>
            <a:r>
              <a:rPr lang="en-US" dirty="0"/>
              <a:t> </a:t>
            </a:r>
            <a:r>
              <a:rPr lang="en-US" dirty="0" err="1"/>
              <a:t>sedimen</a:t>
            </a:r>
            <a:r>
              <a:rPr lang="en-US" dirty="0"/>
              <a:t> </a:t>
            </a:r>
            <a:r>
              <a:rPr lang="en-US" dirty="0" err="1"/>
              <a:t>asal</a:t>
            </a:r>
            <a:r>
              <a:rPr lang="en-US" dirty="0"/>
              <a:t>,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berbentuk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- </a:t>
            </a:r>
            <a:r>
              <a:rPr lang="en-US" dirty="0" err="1"/>
              <a:t>bidang</a:t>
            </a:r>
            <a:r>
              <a:rPr lang="en-US" dirty="0"/>
              <a:t> yang </a:t>
            </a:r>
            <a:r>
              <a:rPr lang="en-US" dirty="0" err="1"/>
              <a:t>tegak</a:t>
            </a:r>
            <a:r>
              <a:rPr lang="en-US" dirty="0"/>
              <a:t> </a:t>
            </a:r>
            <a:r>
              <a:rPr lang="en-US" dirty="0" err="1"/>
              <a:t>lurus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</a:t>
            </a:r>
            <a:r>
              <a:rPr lang="en-US" dirty="0" err="1"/>
              <a:t>kompresi</a:t>
            </a:r>
            <a:r>
              <a:rPr lang="en-US" dirty="0"/>
              <a:t> </a:t>
            </a:r>
            <a:r>
              <a:rPr lang="en-US" dirty="0" err="1"/>
              <a:t>metamorfik</a:t>
            </a:r>
            <a:r>
              <a:rPr lang="en-US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4741D7E-4E9F-4F57-B991-6736A34206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727" y="3020291"/>
            <a:ext cx="6276109" cy="3325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53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C1EE1-D9D4-4666-A565-3C1C1FFF9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6D230C2-D4F2-4EE6-998C-9F022E361B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BATU GRANIT</a:t>
            </a:r>
          </a:p>
          <a:p>
            <a:pPr marL="0" indent="0">
              <a:buNone/>
            </a:pPr>
            <a:r>
              <a:rPr lang="en-US" dirty="0"/>
              <a:t>	 </a:t>
            </a:r>
            <a:r>
              <a:rPr lang="en-US" dirty="0" err="1"/>
              <a:t>granit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butiran</a:t>
            </a:r>
            <a:r>
              <a:rPr lang="en-US" dirty="0"/>
              <a:t> </a:t>
            </a:r>
            <a:r>
              <a:rPr lang="en-US" dirty="0" err="1"/>
              <a:t>kasar</a:t>
            </a:r>
            <a:r>
              <a:rPr lang="en-US" dirty="0"/>
              <a:t> dan </a:t>
            </a:r>
            <a:r>
              <a:rPr lang="en-US" dirty="0" err="1"/>
              <a:t>berwarna</a:t>
            </a:r>
            <a:r>
              <a:rPr lang="en-US" dirty="0"/>
              <a:t> </a:t>
            </a:r>
            <a:r>
              <a:rPr lang="en-US" dirty="0" err="1"/>
              <a:t>cerah</a:t>
            </a:r>
            <a:r>
              <a:rPr lang="en-US" dirty="0"/>
              <a:t>. 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batuan</a:t>
            </a:r>
            <a:r>
              <a:rPr lang="en-US" dirty="0"/>
              <a:t> </a:t>
            </a:r>
            <a:r>
              <a:rPr lang="en-US" dirty="0" err="1"/>
              <a:t>granit</a:t>
            </a:r>
            <a:r>
              <a:rPr lang="en-US" dirty="0"/>
              <a:t> </a:t>
            </a:r>
            <a:r>
              <a:rPr lang="en-US" dirty="0" err="1"/>
              <a:t>meliputi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merah</a:t>
            </a:r>
            <a:r>
              <a:rPr lang="en-US" dirty="0"/>
              <a:t>, </a:t>
            </a:r>
            <a:r>
              <a:rPr lang="en-US" dirty="0" err="1"/>
              <a:t>abu</a:t>
            </a:r>
            <a:r>
              <a:rPr lang="en-US" dirty="0"/>
              <a:t>- </a:t>
            </a:r>
            <a:r>
              <a:rPr lang="en-US" dirty="0" err="1"/>
              <a:t>abu</a:t>
            </a:r>
            <a:r>
              <a:rPr lang="en-US" dirty="0"/>
              <a:t>, </a:t>
            </a:r>
            <a:r>
              <a:rPr lang="en-US" dirty="0" err="1"/>
              <a:t>putih</a:t>
            </a:r>
            <a:r>
              <a:rPr lang="en-US" dirty="0"/>
              <a:t> dan </a:t>
            </a:r>
            <a:r>
              <a:rPr lang="en-US" dirty="0" err="1"/>
              <a:t>merah</a:t>
            </a:r>
            <a:r>
              <a:rPr lang="en-US" dirty="0"/>
              <a:t> </a:t>
            </a:r>
            <a:r>
              <a:rPr lang="en-US" dirty="0" err="1"/>
              <a:t>muda</a:t>
            </a:r>
            <a:r>
              <a:rPr lang="en-US" dirty="0"/>
              <a:t>,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butiran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gelap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hijau</a:t>
            </a:r>
            <a:r>
              <a:rPr lang="en-US" dirty="0"/>
              <a:t> </a:t>
            </a:r>
            <a:r>
              <a:rPr lang="en-US" dirty="0" err="1"/>
              <a:t>tua</a:t>
            </a:r>
            <a:r>
              <a:rPr lang="en-US" dirty="0"/>
              <a:t>, </a:t>
            </a:r>
            <a:r>
              <a:rPr lang="en-US" dirty="0" err="1"/>
              <a:t>coklat</a:t>
            </a:r>
            <a:r>
              <a:rPr lang="en-US" dirty="0"/>
              <a:t> </a:t>
            </a:r>
            <a:r>
              <a:rPr lang="en-US" dirty="0" err="1"/>
              <a:t>tua</a:t>
            </a:r>
            <a:r>
              <a:rPr lang="en-US" dirty="0"/>
              <a:t> dan </a:t>
            </a:r>
            <a:r>
              <a:rPr lang="en-US" dirty="0" err="1"/>
              <a:t>hitam</a:t>
            </a:r>
            <a:r>
              <a:rPr lang="en-US" dirty="0"/>
              <a:t>.  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komposisi</a:t>
            </a:r>
            <a:r>
              <a:rPr lang="en-US" dirty="0"/>
              <a:t> mineral yang </a:t>
            </a:r>
            <a:r>
              <a:rPr lang="en-US" dirty="0" err="1"/>
              <a:t>terkandung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batuan</a:t>
            </a:r>
            <a:r>
              <a:rPr lang="en-US" dirty="0"/>
              <a:t> </a:t>
            </a:r>
            <a:r>
              <a:rPr lang="en-US" dirty="0" err="1"/>
              <a:t>granit</a:t>
            </a:r>
            <a:r>
              <a:rPr lang="en-US" dirty="0"/>
              <a:t>. </a:t>
            </a:r>
            <a:r>
              <a:rPr lang="en-US" dirty="0" err="1"/>
              <a:t>Karakteristik</a:t>
            </a:r>
            <a:r>
              <a:rPr lang="en-US" dirty="0"/>
              <a:t> lain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batuan</a:t>
            </a:r>
            <a:r>
              <a:rPr lang="en-US" dirty="0"/>
              <a:t> </a:t>
            </a:r>
            <a:r>
              <a:rPr lang="en-US" dirty="0" err="1"/>
              <a:t>granit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asam</a:t>
            </a:r>
            <a:r>
              <a:rPr lang="en-US" dirty="0"/>
              <a:t>,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butiran</a:t>
            </a:r>
            <a:r>
              <a:rPr lang="en-US" dirty="0"/>
              <a:t> </a:t>
            </a:r>
            <a:r>
              <a:rPr lang="en-US" dirty="0" err="1"/>
              <a:t>kristalnya</a:t>
            </a:r>
            <a:r>
              <a:rPr lang="en-US" dirty="0"/>
              <a:t> </a:t>
            </a:r>
            <a:r>
              <a:rPr lang="en-US" dirty="0" err="1"/>
              <a:t>relatif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dan </a:t>
            </a:r>
            <a:r>
              <a:rPr lang="en-US" dirty="0" err="1"/>
              <a:t>besar</a:t>
            </a:r>
            <a:r>
              <a:rPr lang="en-US" dirty="0"/>
              <a:t>. </a:t>
            </a:r>
            <a:r>
              <a:rPr lang="en-US" dirty="0" err="1"/>
              <a:t>Tekstur</a:t>
            </a:r>
            <a:r>
              <a:rPr lang="en-US" dirty="0"/>
              <a:t> </a:t>
            </a:r>
            <a:r>
              <a:rPr lang="en-US" dirty="0" err="1"/>
              <a:t>butiran</a:t>
            </a:r>
            <a:r>
              <a:rPr lang="en-US" dirty="0"/>
              <a:t> </a:t>
            </a:r>
            <a:r>
              <a:rPr lang="en-US" dirty="0" err="1"/>
              <a:t>batuan</a:t>
            </a:r>
            <a:r>
              <a:rPr lang="en-US" dirty="0"/>
              <a:t> </a:t>
            </a:r>
            <a:r>
              <a:rPr lang="en-US" dirty="0" err="1"/>
              <a:t>granit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tekstur</a:t>
            </a:r>
            <a:r>
              <a:rPr lang="en-US" dirty="0"/>
              <a:t> </a:t>
            </a:r>
            <a:r>
              <a:rPr lang="en-US" i="1" dirty="0"/>
              <a:t>phaneritic</a:t>
            </a:r>
            <a:r>
              <a:rPr lang="en-US" dirty="0"/>
              <a:t> 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retakan</a:t>
            </a:r>
            <a:r>
              <a:rPr lang="en-US" dirty="0"/>
              <a:t> dan </a:t>
            </a:r>
            <a:r>
              <a:rPr lang="en-US" dirty="0" err="1"/>
              <a:t>lubang</a:t>
            </a:r>
            <a:r>
              <a:rPr lang="en-US" dirty="0"/>
              <a:t>- </a:t>
            </a:r>
            <a:r>
              <a:rPr lang="en-US" dirty="0" err="1"/>
              <a:t>lubang</a:t>
            </a:r>
            <a:r>
              <a:rPr lang="en-US" dirty="0"/>
              <a:t> </a:t>
            </a:r>
            <a:r>
              <a:rPr lang="en-US" dirty="0" err="1"/>
              <a:t>bekas</a:t>
            </a:r>
            <a:r>
              <a:rPr lang="en-US" dirty="0"/>
              <a:t> </a:t>
            </a:r>
            <a:r>
              <a:rPr lang="en-US" dirty="0" err="1"/>
              <a:t>pelepasan</a:t>
            </a:r>
            <a:r>
              <a:rPr lang="en-US" dirty="0"/>
              <a:t> gas (</a:t>
            </a:r>
            <a:r>
              <a:rPr lang="en-US" i="1" dirty="0" err="1"/>
              <a:t>vasculer</a:t>
            </a:r>
            <a:r>
              <a:rPr lang="en-US" dirty="0"/>
              <a:t>). </a:t>
            </a:r>
            <a:r>
              <a:rPr lang="en-US" dirty="0" err="1"/>
              <a:t>Batuan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masif</a:t>
            </a:r>
            <a:r>
              <a:rPr lang="en-US" dirty="0"/>
              <a:t> (</a:t>
            </a:r>
            <a:r>
              <a:rPr lang="en-US" dirty="0" err="1"/>
              <a:t>padat</a:t>
            </a:r>
            <a:r>
              <a:rPr lang="en-US" dirty="0"/>
              <a:t>)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kepadatan</a:t>
            </a:r>
            <a:r>
              <a:rPr lang="en-US" dirty="0"/>
              <a:t> rata- rata 2,75 gram per centimeter </a:t>
            </a:r>
            <a:r>
              <a:rPr lang="en-US" dirty="0" err="1"/>
              <a:t>kubik</a:t>
            </a:r>
            <a:r>
              <a:rPr lang="en-US" dirty="0"/>
              <a:t> dan 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tekanan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200 </a:t>
            </a:r>
            <a:r>
              <a:rPr lang="en-US" dirty="0" err="1"/>
              <a:t>Mpa</a:t>
            </a:r>
            <a:r>
              <a:rPr lang="en-US" dirty="0"/>
              <a:t>. </a:t>
            </a:r>
            <a:r>
              <a:rPr lang="en-US" dirty="0" err="1"/>
              <a:t>Kepadatan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memungkinkan</a:t>
            </a:r>
            <a:r>
              <a:rPr lang="en-US" dirty="0"/>
              <a:t> </a:t>
            </a:r>
            <a:r>
              <a:rPr lang="en-US" dirty="0" err="1"/>
              <a:t>batuan</a:t>
            </a:r>
            <a:r>
              <a:rPr lang="en-US" dirty="0"/>
              <a:t> </a:t>
            </a:r>
            <a:r>
              <a:rPr lang="en-US" dirty="0" err="1"/>
              <a:t>granit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tahan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erosi</a:t>
            </a:r>
            <a:r>
              <a:rPr lang="en-US" dirty="0"/>
              <a:t> dan </a:t>
            </a:r>
            <a:r>
              <a:rPr lang="en-US" dirty="0" err="1"/>
              <a:t>abrasi</a:t>
            </a:r>
            <a:r>
              <a:rPr lang="en-US" dirty="0"/>
              <a:t>, </a:t>
            </a:r>
            <a:r>
              <a:rPr lang="en-US" dirty="0" err="1"/>
              <a:t>mampu</a:t>
            </a:r>
            <a:r>
              <a:rPr lang="en-US" dirty="0"/>
              <a:t> </a:t>
            </a:r>
            <a:r>
              <a:rPr lang="en-US" dirty="0" err="1"/>
              <a:t>menahan</a:t>
            </a:r>
            <a:r>
              <a:rPr lang="en-US" dirty="0"/>
              <a:t> </a:t>
            </a:r>
            <a:r>
              <a:rPr lang="en-US" dirty="0" err="1"/>
              <a:t>beban</a:t>
            </a:r>
            <a:r>
              <a:rPr lang="en-US" dirty="0"/>
              <a:t> yang </a:t>
            </a:r>
            <a:r>
              <a:rPr lang="en-US" dirty="0" err="1"/>
              <a:t>berat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tahan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 </a:t>
            </a:r>
            <a:r>
              <a:rPr lang="en-US" dirty="0" err="1"/>
              <a:t>pelapukan</a:t>
            </a:r>
            <a:r>
              <a:rPr lang="en-US" dirty="0"/>
              <a:t> </a:t>
            </a:r>
            <a:r>
              <a:rPr lang="en-US" dirty="0" err="1"/>
              <a:t>batuan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0189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D2ABF8-13A0-4AE4-AA3C-F8CED7A20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9DD85524-B195-4E6A-9424-600FA65E2F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728" y="2216726"/>
            <a:ext cx="5777346" cy="3837709"/>
          </a:xfrm>
        </p:spPr>
      </p:pic>
    </p:spTree>
    <p:extLst>
      <p:ext uri="{BB962C8B-B14F-4D97-AF65-F5344CB8AC3E}">
        <p14:creationId xmlns:p14="http://schemas.microsoft.com/office/powerpoint/2010/main" val="1850050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A30A82-DC63-4012-9A06-8E8008341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D1ABB54-DBBD-4C89-8122-D8A93B669E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Semen Portland Type I</a:t>
            </a:r>
            <a:br>
              <a:rPr lang="en-US" dirty="0"/>
            </a:b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keperluan</a:t>
            </a:r>
            <a:r>
              <a:rPr lang="en-US" dirty="0"/>
              <a:t> </a:t>
            </a:r>
            <a:r>
              <a:rPr lang="en-US" dirty="0" err="1"/>
              <a:t>konstruksi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memakai</a:t>
            </a:r>
            <a:r>
              <a:rPr lang="en-US" dirty="0"/>
              <a:t> </a:t>
            </a:r>
            <a:r>
              <a:rPr lang="en-US" dirty="0" err="1"/>
              <a:t>persyaratan</a:t>
            </a:r>
            <a:r>
              <a:rPr lang="en-US" dirty="0"/>
              <a:t> </a:t>
            </a:r>
            <a:r>
              <a:rPr lang="en-US" dirty="0" err="1"/>
              <a:t>khusus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panas</a:t>
            </a:r>
            <a:r>
              <a:rPr lang="en-US" dirty="0"/>
              <a:t> </a:t>
            </a:r>
            <a:r>
              <a:rPr lang="en-US" dirty="0" err="1"/>
              <a:t>hidrasi</a:t>
            </a:r>
            <a:r>
              <a:rPr lang="en-US" dirty="0"/>
              <a:t> dan 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tekan</a:t>
            </a:r>
            <a:r>
              <a:rPr lang="en-US" dirty="0"/>
              <a:t> </a:t>
            </a:r>
            <a:r>
              <a:rPr lang="en-US" dirty="0" err="1"/>
              <a:t>awal</a:t>
            </a:r>
            <a:r>
              <a:rPr lang="en-US" dirty="0"/>
              <a:t>. </a:t>
            </a:r>
            <a:r>
              <a:rPr lang="en-US" dirty="0" err="1"/>
              <a:t>Cocok</a:t>
            </a:r>
            <a:r>
              <a:rPr lang="en-US" dirty="0"/>
              <a:t> </a:t>
            </a:r>
            <a:r>
              <a:rPr lang="en-US" dirty="0" err="1"/>
              <a:t>dipakai</a:t>
            </a:r>
            <a:r>
              <a:rPr lang="en-US" dirty="0"/>
              <a:t> pada </a:t>
            </a:r>
            <a:r>
              <a:rPr lang="en-US" dirty="0" err="1"/>
              <a:t>tanah</a:t>
            </a:r>
            <a:r>
              <a:rPr lang="en-US" dirty="0"/>
              <a:t> dan air yang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sulfat</a:t>
            </a:r>
            <a:r>
              <a:rPr lang="en-US" dirty="0"/>
              <a:t> 0, 0% – 0, 10 % dan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 </a:t>
            </a:r>
            <a:r>
              <a:rPr lang="en-US" dirty="0" err="1"/>
              <a:t>rumah</a:t>
            </a:r>
            <a:r>
              <a:rPr lang="en-US" dirty="0"/>
              <a:t> </a:t>
            </a:r>
            <a:r>
              <a:rPr lang="en-US" dirty="0" err="1"/>
              <a:t>pemukiman</a:t>
            </a:r>
            <a:r>
              <a:rPr lang="en-US" dirty="0"/>
              <a:t>, </a:t>
            </a:r>
            <a:r>
              <a:rPr lang="en-US" dirty="0" err="1"/>
              <a:t>gedung-gedung</a:t>
            </a:r>
            <a:r>
              <a:rPr lang="en-US" dirty="0"/>
              <a:t> </a:t>
            </a:r>
            <a:r>
              <a:rPr lang="en-US" dirty="0" err="1"/>
              <a:t>bertingkat</a:t>
            </a:r>
            <a:r>
              <a:rPr lang="en-US" dirty="0"/>
              <a:t>, </a:t>
            </a:r>
            <a:r>
              <a:rPr lang="en-US" dirty="0" err="1"/>
              <a:t>perkerasan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,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rel</a:t>
            </a:r>
            <a:r>
              <a:rPr lang="en-US" dirty="0"/>
              <a:t>, dan lain-lain</a:t>
            </a:r>
          </a:p>
          <a:p>
            <a:r>
              <a:rPr lang="en-US" dirty="0"/>
              <a:t>2. Semen </a:t>
            </a:r>
            <a:r>
              <a:rPr lang="en-US" dirty="0" err="1"/>
              <a:t>PortLand</a:t>
            </a:r>
            <a:r>
              <a:rPr lang="en-US" dirty="0"/>
              <a:t> type II.</a:t>
            </a:r>
            <a:br>
              <a:rPr lang="en-US" dirty="0"/>
            </a:b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konstruksi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yang </a:t>
            </a:r>
            <a:r>
              <a:rPr lang="en-US" dirty="0" err="1"/>
              <a:t>memerlukan</a:t>
            </a:r>
            <a:r>
              <a:rPr lang="en-US" dirty="0"/>
              <a:t> </a:t>
            </a:r>
            <a:r>
              <a:rPr lang="en-US" dirty="0" err="1"/>
              <a:t>ketahanan</a:t>
            </a:r>
            <a:r>
              <a:rPr lang="en-US" dirty="0"/>
              <a:t> </a:t>
            </a:r>
            <a:r>
              <a:rPr lang="en-US" dirty="0" err="1"/>
              <a:t>sulfat</a:t>
            </a:r>
            <a:r>
              <a:rPr lang="en-US" dirty="0"/>
              <a:t> ( Pada </a:t>
            </a:r>
            <a:r>
              <a:rPr lang="en-US" dirty="0" err="1"/>
              <a:t>lokasi</a:t>
            </a:r>
            <a:r>
              <a:rPr lang="en-US" dirty="0"/>
              <a:t> </a:t>
            </a:r>
            <a:r>
              <a:rPr lang="en-US" dirty="0" err="1"/>
              <a:t>tanah</a:t>
            </a:r>
            <a:r>
              <a:rPr lang="en-US" dirty="0"/>
              <a:t> dan air yang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sulfat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0, 10 – 0, 20 % ) dan </a:t>
            </a:r>
            <a:r>
              <a:rPr lang="en-US" dirty="0" err="1"/>
              <a:t>panas</a:t>
            </a:r>
            <a:r>
              <a:rPr lang="en-US" dirty="0"/>
              <a:t> </a:t>
            </a:r>
            <a:r>
              <a:rPr lang="en-US" dirty="0" err="1"/>
              <a:t>hidrasi</a:t>
            </a:r>
            <a:r>
              <a:rPr lang="en-US" dirty="0"/>
              <a:t> </a:t>
            </a:r>
            <a:r>
              <a:rPr lang="en-US" dirty="0" err="1"/>
              <a:t>sedang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 </a:t>
            </a:r>
            <a:r>
              <a:rPr lang="en-US" dirty="0" err="1"/>
              <a:t>dipinggir</a:t>
            </a:r>
            <a:r>
              <a:rPr lang="en-US" dirty="0"/>
              <a:t> </a:t>
            </a:r>
            <a:r>
              <a:rPr lang="en-US" dirty="0" err="1"/>
              <a:t>laut</a:t>
            </a:r>
            <a:r>
              <a:rPr lang="en-US" dirty="0"/>
              <a:t>, </a:t>
            </a:r>
            <a:r>
              <a:rPr lang="en-US" dirty="0" err="1"/>
              <a:t>bangunan</a:t>
            </a:r>
            <a:r>
              <a:rPr lang="en-US" dirty="0"/>
              <a:t> </a:t>
            </a:r>
            <a:r>
              <a:rPr lang="en-US" dirty="0" err="1"/>
              <a:t>dibekas</a:t>
            </a:r>
            <a:r>
              <a:rPr lang="en-US" dirty="0"/>
              <a:t> </a:t>
            </a:r>
            <a:r>
              <a:rPr lang="en-US" dirty="0" err="1"/>
              <a:t>tanah</a:t>
            </a:r>
            <a:r>
              <a:rPr lang="en-US" dirty="0"/>
              <a:t> </a:t>
            </a:r>
            <a:r>
              <a:rPr lang="en-US" dirty="0" err="1"/>
              <a:t>rawa</a:t>
            </a:r>
            <a:r>
              <a:rPr lang="en-US" dirty="0"/>
              <a:t>, </a:t>
            </a:r>
            <a:r>
              <a:rPr lang="en-US" dirty="0" err="1"/>
              <a:t>saluran</a:t>
            </a:r>
            <a:r>
              <a:rPr lang="en-US" dirty="0"/>
              <a:t> </a:t>
            </a:r>
            <a:r>
              <a:rPr lang="en-US" dirty="0" err="1"/>
              <a:t>irigasi</a:t>
            </a:r>
            <a:r>
              <a:rPr lang="en-US" dirty="0"/>
              <a:t>, </a:t>
            </a:r>
            <a:r>
              <a:rPr lang="en-US" dirty="0" err="1"/>
              <a:t>beton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dam-dam dan </a:t>
            </a:r>
            <a:r>
              <a:rPr lang="en-US" dirty="0" err="1"/>
              <a:t>landasan</a:t>
            </a:r>
            <a:r>
              <a:rPr lang="en-US" dirty="0"/>
              <a:t> </a:t>
            </a:r>
            <a:r>
              <a:rPr lang="en-US" dirty="0" err="1"/>
              <a:t>jembatan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711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97E5259-9E9C-40F3-BFEE-625037350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7A26E9E-FECD-473E-85E2-6AD97B48BE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/>
            <a:r>
              <a:rPr lang="en-US" dirty="0"/>
              <a:t>3. Semen Portland type III</a:t>
            </a:r>
            <a:br>
              <a:rPr lang="en-US" dirty="0"/>
            </a:b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konstruksi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 yang </a:t>
            </a:r>
            <a:r>
              <a:rPr lang="en-US" dirty="0" err="1"/>
              <a:t>memerlukan</a:t>
            </a:r>
            <a:r>
              <a:rPr lang="en-US" dirty="0"/>
              <a:t> 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tekan</a:t>
            </a:r>
            <a:r>
              <a:rPr lang="en-US" dirty="0"/>
              <a:t> </a:t>
            </a:r>
            <a:r>
              <a:rPr lang="en-US" dirty="0" err="1"/>
              <a:t>awal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 pada </a:t>
            </a:r>
            <a:r>
              <a:rPr lang="en-US" dirty="0" err="1"/>
              <a:t>fase</a:t>
            </a:r>
            <a:r>
              <a:rPr lang="en-US" dirty="0"/>
              <a:t> </a:t>
            </a:r>
            <a:r>
              <a:rPr lang="en-US" dirty="0" err="1"/>
              <a:t>permulaan</a:t>
            </a:r>
            <a:r>
              <a:rPr lang="en-US" dirty="0"/>
              <a:t>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pengikatan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, </a:t>
            </a:r>
            <a:r>
              <a:rPr lang="en-US" dirty="0" err="1"/>
              <a:t>bangunan-bangunan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, </a:t>
            </a:r>
            <a:r>
              <a:rPr lang="en-US" dirty="0" err="1"/>
              <a:t>bangunan-bangunan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air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memerlukan</a:t>
            </a:r>
            <a:r>
              <a:rPr lang="en-US" dirty="0"/>
              <a:t> </a:t>
            </a:r>
            <a:r>
              <a:rPr lang="en-US" dirty="0" err="1"/>
              <a:t>ketahanan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serangan</a:t>
            </a:r>
            <a:r>
              <a:rPr lang="en-US" dirty="0"/>
              <a:t> </a:t>
            </a:r>
            <a:r>
              <a:rPr lang="en-US" dirty="0" err="1"/>
              <a:t>sulfat</a:t>
            </a:r>
            <a:r>
              <a:rPr lang="en-US" dirty="0"/>
              <a:t>.</a:t>
            </a:r>
          </a:p>
          <a:p>
            <a:pPr fontAlgn="base"/>
            <a:r>
              <a:rPr lang="en-US" dirty="0"/>
              <a:t>4. Semen Portland type IV</a:t>
            </a:r>
          </a:p>
          <a:p>
            <a:pPr fontAlgn="base"/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semen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panas</a:t>
            </a:r>
            <a:r>
              <a:rPr lang="en-US" dirty="0"/>
              <a:t> </a:t>
            </a:r>
            <a:r>
              <a:rPr lang="en-US" dirty="0" err="1"/>
              <a:t>hidrasi</a:t>
            </a:r>
            <a:r>
              <a:rPr lang="en-US" dirty="0"/>
              <a:t> </a:t>
            </a:r>
            <a:r>
              <a:rPr lang="en-US" dirty="0" err="1"/>
              <a:t>rendah</a:t>
            </a:r>
            <a:r>
              <a:rPr lang="en-US" dirty="0"/>
              <a:t>. Semen </a:t>
            </a:r>
            <a:r>
              <a:rPr lang="en-US" dirty="0" err="1"/>
              <a:t>tipe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keperluan</a:t>
            </a:r>
            <a:r>
              <a:rPr lang="en-US" dirty="0"/>
              <a:t> </a:t>
            </a:r>
            <a:r>
              <a:rPr lang="en-US" dirty="0" err="1"/>
              <a:t>konstruksi</a:t>
            </a:r>
            <a:r>
              <a:rPr lang="en-US" dirty="0"/>
              <a:t> yang </a:t>
            </a:r>
            <a:r>
              <a:rPr lang="en-US" dirty="0" err="1"/>
              <a:t>memerlukan</a:t>
            </a:r>
            <a:r>
              <a:rPr lang="en-US" dirty="0"/>
              <a:t> </a:t>
            </a:r>
            <a:r>
              <a:rPr lang="en-US" dirty="0" err="1"/>
              <a:t>jumlah</a:t>
            </a:r>
            <a:r>
              <a:rPr lang="en-US" dirty="0"/>
              <a:t> dan </a:t>
            </a:r>
            <a:r>
              <a:rPr lang="en-US" dirty="0" err="1"/>
              <a:t>kenaikan</a:t>
            </a:r>
            <a:r>
              <a:rPr lang="en-US" dirty="0"/>
              <a:t> </a:t>
            </a:r>
            <a:r>
              <a:rPr lang="en-US" dirty="0" err="1"/>
              <a:t>panas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diminimalkan</a:t>
            </a:r>
            <a:r>
              <a:rPr lang="en-US" dirty="0"/>
              <a:t>. Oleh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semen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memperoleh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kuat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lambat</a:t>
            </a:r>
            <a:r>
              <a:rPr lang="en-US" dirty="0"/>
              <a:t> </a:t>
            </a:r>
            <a:r>
              <a:rPr lang="en-US" dirty="0" err="1"/>
              <a:t>ketimbang</a:t>
            </a:r>
            <a:r>
              <a:rPr lang="en-US" dirty="0"/>
              <a:t> Portland </a:t>
            </a:r>
            <a:r>
              <a:rPr lang="en-US" dirty="0" err="1"/>
              <a:t>tipe</a:t>
            </a:r>
            <a:r>
              <a:rPr lang="en-US" dirty="0"/>
              <a:t> I. </a:t>
            </a:r>
            <a:r>
              <a:rPr lang="en-US" dirty="0" err="1"/>
              <a:t>Tipe</a:t>
            </a:r>
            <a:r>
              <a:rPr lang="en-US" dirty="0"/>
              <a:t> semen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 </a:t>
            </a:r>
            <a:r>
              <a:rPr lang="en-US" dirty="0" err="1"/>
              <a:t>masif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dam </a:t>
            </a:r>
            <a:r>
              <a:rPr lang="en-US" dirty="0" err="1"/>
              <a:t>gravitasi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yang mana </a:t>
            </a:r>
            <a:r>
              <a:rPr lang="en-US" dirty="0" err="1"/>
              <a:t>kenaikan</a:t>
            </a:r>
            <a:r>
              <a:rPr lang="en-US" dirty="0"/>
              <a:t> </a:t>
            </a:r>
            <a:r>
              <a:rPr lang="en-US" dirty="0" err="1"/>
              <a:t>temperatur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panas</a:t>
            </a:r>
            <a:r>
              <a:rPr lang="en-US" dirty="0"/>
              <a:t> yang </a:t>
            </a:r>
            <a:r>
              <a:rPr lang="en-US" dirty="0" err="1"/>
              <a:t>dihasilkan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proses curing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kritis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82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768168-7A39-498D-B4F1-486C353E5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2202011-9B00-4771-82CD-2D7FF0DAD9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. Semen Portland type V</a:t>
            </a:r>
            <a:br>
              <a:rPr lang="en-US" dirty="0"/>
            </a:b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konstruksi</a:t>
            </a:r>
            <a:r>
              <a:rPr lang="en-US" dirty="0"/>
              <a:t> </a:t>
            </a:r>
            <a:r>
              <a:rPr lang="en-US" dirty="0" err="1"/>
              <a:t>bangunan-bangunan</a:t>
            </a:r>
            <a:r>
              <a:rPr lang="en-US" dirty="0"/>
              <a:t> pada </a:t>
            </a:r>
            <a:r>
              <a:rPr lang="en-US" dirty="0" err="1"/>
              <a:t>tanah</a:t>
            </a:r>
            <a:r>
              <a:rPr lang="en-US" dirty="0"/>
              <a:t>/ air yang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sulfat</a:t>
            </a:r>
            <a:r>
              <a:rPr lang="en-US" dirty="0"/>
              <a:t> </a:t>
            </a:r>
            <a:r>
              <a:rPr lang="en-US" dirty="0" err="1"/>
              <a:t>melebihi</a:t>
            </a:r>
            <a:r>
              <a:rPr lang="en-US" dirty="0"/>
              <a:t> 0, 20 % dan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cocok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instalasi</a:t>
            </a:r>
            <a:r>
              <a:rPr lang="en-US" dirty="0"/>
              <a:t> </a:t>
            </a:r>
            <a:r>
              <a:rPr lang="en-US" dirty="0" err="1"/>
              <a:t>pengolahan</a:t>
            </a:r>
            <a:r>
              <a:rPr lang="en-US" dirty="0"/>
              <a:t> </a:t>
            </a:r>
            <a:r>
              <a:rPr lang="en-US" dirty="0" err="1"/>
              <a:t>limbah</a:t>
            </a:r>
            <a:r>
              <a:rPr lang="en-US" dirty="0"/>
              <a:t> </a:t>
            </a:r>
            <a:r>
              <a:rPr lang="en-US" dirty="0" err="1"/>
              <a:t>pabrik</a:t>
            </a:r>
            <a:r>
              <a:rPr lang="en-US" dirty="0"/>
              <a:t>, </a:t>
            </a:r>
            <a:r>
              <a:rPr lang="en-US" dirty="0" err="1"/>
              <a:t>konstruksi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air, </a:t>
            </a:r>
            <a:r>
              <a:rPr lang="en-US" dirty="0" err="1"/>
              <a:t>jembatan</a:t>
            </a:r>
            <a:r>
              <a:rPr lang="en-US" dirty="0"/>
              <a:t>, </a:t>
            </a:r>
            <a:r>
              <a:rPr lang="en-US" dirty="0" err="1"/>
              <a:t>terowongan</a:t>
            </a:r>
            <a:r>
              <a:rPr lang="en-US" dirty="0"/>
              <a:t>, </a:t>
            </a:r>
            <a:r>
              <a:rPr lang="en-US" dirty="0" err="1"/>
              <a:t>pelabuhan</a:t>
            </a:r>
            <a:r>
              <a:rPr lang="en-US" dirty="0"/>
              <a:t>, dan </a:t>
            </a:r>
            <a:r>
              <a:rPr lang="en-US" dirty="0" err="1"/>
              <a:t>pembangkit</a:t>
            </a:r>
            <a:r>
              <a:rPr lang="en-US" dirty="0"/>
              <a:t> </a:t>
            </a:r>
            <a:r>
              <a:rPr lang="en-US" dirty="0" err="1"/>
              <a:t>tenaga</a:t>
            </a:r>
            <a:r>
              <a:rPr lang="en-US" dirty="0"/>
              <a:t> </a:t>
            </a:r>
            <a:r>
              <a:rPr lang="en-US" dirty="0" err="1"/>
              <a:t>nuklir</a:t>
            </a:r>
            <a:r>
              <a:rPr lang="en-US" dirty="0"/>
              <a:t>.</a:t>
            </a:r>
          </a:p>
          <a:p>
            <a:r>
              <a:rPr lang="en-US" dirty="0"/>
              <a:t>. Super Masonry Cement</a:t>
            </a:r>
            <a:br>
              <a:rPr lang="en-US" dirty="0"/>
            </a:br>
            <a:r>
              <a:rPr lang="en-US" dirty="0"/>
              <a:t>Semen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konstruksi</a:t>
            </a:r>
            <a:r>
              <a:rPr lang="en-US" dirty="0"/>
              <a:t> </a:t>
            </a:r>
            <a:r>
              <a:rPr lang="en-US" dirty="0" err="1"/>
              <a:t>perumahan</a:t>
            </a:r>
            <a:r>
              <a:rPr lang="en-US" dirty="0"/>
              <a:t> </a:t>
            </a:r>
            <a:r>
              <a:rPr lang="en-US" dirty="0" err="1"/>
              <a:t>gedung</a:t>
            </a:r>
            <a:r>
              <a:rPr lang="en-US" dirty="0"/>
              <a:t>, </a:t>
            </a:r>
            <a:r>
              <a:rPr lang="en-US" dirty="0" err="1"/>
              <a:t>jalan</a:t>
            </a:r>
            <a:r>
              <a:rPr lang="en-US" dirty="0"/>
              <a:t> dan </a:t>
            </a:r>
            <a:r>
              <a:rPr lang="en-US" dirty="0" err="1"/>
              <a:t>irigasi</a:t>
            </a:r>
            <a:r>
              <a:rPr lang="en-US" dirty="0"/>
              <a:t> yang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betonnya</a:t>
            </a:r>
            <a:r>
              <a:rPr lang="en-US" dirty="0"/>
              <a:t> </a:t>
            </a:r>
            <a:r>
              <a:rPr lang="en-US" dirty="0" err="1"/>
              <a:t>maksimal</a:t>
            </a:r>
            <a:r>
              <a:rPr lang="en-US" dirty="0"/>
              <a:t> K 225. </a:t>
            </a:r>
            <a:r>
              <a:rPr lang="en-US" dirty="0" err="1"/>
              <a:t>Dapat</a:t>
            </a:r>
            <a:r>
              <a:rPr lang="en-US" dirty="0"/>
              <a:t> juga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genteng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, hollow brick, Paving Block, </a:t>
            </a:r>
            <a:r>
              <a:rPr lang="en-US" dirty="0" err="1"/>
              <a:t>tegel</a:t>
            </a:r>
            <a:r>
              <a:rPr lang="en-US" dirty="0"/>
              <a:t> dan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017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Tugas </a:t>
            </a:r>
          </a:p>
          <a:p>
            <a:r>
              <a:rPr lang="id-ID" dirty="0" smtClean="0"/>
              <a:t>1. apa yang anda ketahui dengan bahan bangunan atau matrial dari Kayu jelaskan dan sebutkan</a:t>
            </a:r>
          </a:p>
          <a:p>
            <a:r>
              <a:rPr lang="id-ID" dirty="0"/>
              <a:t>2</a:t>
            </a:r>
            <a:r>
              <a:rPr lang="id-ID" dirty="0" smtClean="0"/>
              <a:t>. sebutkan jenis2 semen dan kegunaannya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5890390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241</TotalTime>
  <Words>96</Words>
  <Application>Microsoft Office PowerPoint</Application>
  <PresentationFormat>Custom</PresentationFormat>
  <Paragraphs>71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Facet</vt:lpstr>
      <vt:lpstr>JENIS-JENIS KAYU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JENIS-JENIS PASIR</vt:lpstr>
      <vt:lpstr>PowerPoint Presentation</vt:lpstr>
      <vt:lpstr>PowerPoint Presentation</vt:lpstr>
      <vt:lpstr>PowerPoint Presentation</vt:lpstr>
      <vt:lpstr>JENIS-JENIS BATU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AXIOO PC</dc:creator>
  <cp:lastModifiedBy>lenovo</cp:lastModifiedBy>
  <cp:revision>23</cp:revision>
  <dcterms:created xsi:type="dcterms:W3CDTF">2018-11-08T06:23:19Z</dcterms:created>
  <dcterms:modified xsi:type="dcterms:W3CDTF">2020-10-27T04:34:11Z</dcterms:modified>
</cp:coreProperties>
</file>