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6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0:51.429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0 286 16,'0'2'50,"-1"-1"6,1 2 5,0-2-10,0 1-14,0 0-10,0-1-6,1 1-3,2-1-1,-1 3-1,2-2 0,0 0-1,-1-1 0,0 1 0,4 0 0,1 0 0,2 0 2,1-1 1,2 1 0,1 1 2,3 1 0,1-1 1,2-1-1,1-1 0,1-1 0,2 0-2,3-1-2,-1-1-1,-1 4-2,1-2-1,1 0-1,-4 0-1,2-2 2,-1 1 0,0 1 3,1 0 2,-1 1 3,2 1 3,-1-1 4,2 1 1,0 0 11,1 0-4,-1 0-4,2 1-5,-1-2-5,1 2-4,0-3-16,3-4 2,0 1 1,1-1-3,0 0 1,2 3 3,0-1 0,-1 2 1,1 0 0,-3 0 5,-1 2-2,1-1 0,-1 3 1,0 0 1,-2 0 3,1 2 1,-1-1 2,-1 0 0,-1-1-1,1-1-1,1 1-1,-2-1 1,1-1-4,-1-1-1,1-1-2,-1-1-2,1-1-1,0 0-1,-1-2 2,2 1 0,-2 0 1,0 1 1,-2 1 0,1 1 0,-2 0-1,1 0 0,-1 1 0,-2 1 1,1 1 3,-3 0-1,0 1-1,-1 0-1,0-1-3,-2-1-2,1 0-3,-2 1 0,2-1 1,-1 1 0,2-1 1,1 0 1,1-2-2,3 0 1,-3 0 0,2 0-2,-1 0 0,5 0 0,-2 0 0,-2 0-2,1 0 1,-5 0-1,1 0 3,-1 0 0,-3 0 0,2 0 2,-1 0-1,1-2 1,-1 0-1,2 0-1,0 1-1,2 1-2,-1 0 2,2-2-1,-1 0-1,-1 1 1,2-1 0,2 0 0,1 0 1,-2 2 6,-1 0-3,1 0-3,-1 0 1,-1 0 1,-3 0-1,0-1-8,-1-1 5,1 2 3,-1 0-1,1 0 0,-3-2 3,0 1-1,1-2-2,-1 2 0,2-1 0,-2 1 9,-1-1-7,2 0-1,-1 2-1,-1-1-1,-1-2-1,0 3-11,-2 0 6,0 0 2,-2-1 0,-2-1-2,-1 2-7,-4-1-14,1-1-30,-3 2-40,-4 0-33,-5 0-21,-3 0-17,-7 3-21,-5 3 20,-6 0 31,-5 6 28,0 2 22</inkml:trace>
  <inkml:trace contextRef="#ctx0" brushRef="#br0" timeOffset="7473">2995 397 14,'2'0'41,"1"0"4,-1-2-3,0 2-8,-1 0-8,2 0-7,-1 0-5,1 0-1,-2 0-1,3 0 2,0-2 2,1 0 1,0 1 2,1-1 1,1 2 1,2 0 1,0 0 0,1 0 0,0 0 1,3 0 1,-1 0 0,2 0-2,1-2 0,2 1-5,2-1-1,4-2-3,2 1-3,0 0 0,4-1-1,0-1 1,-1 2-1,4-1 0,-1 1 0,0-1 0,1 0 2,-3 1 0,0 0 2,-1 1-1,0 0 0,-2 0 0,-2 1-1,1-1-2,-4 1-1,3-1-1,-3 0-2,0 0 0,-2 0-2,0 1 0,-1-1 0,-2 1-1,-2-1 0,-3 2-6,-2 0 1,-2 0 3,-2 0 0,0 0 0,-1 0 0,-3 0 6,2 0-2,-2 0-2,0 0-1,2 0 0,-2 0-1,0 0 0,-1 0-1,0 0 0,0 0 0,3 0 0,-2 0 1,1 0 0,0 0 0,-1 0 1,2 2 1,-3-1 2,0 1 3,0-1 3,0 1 4,0 2 4,0 1 3,0 0-1,0 2 0,0 2-1,0 1-2,1 2-5,1 2 0,0 1-1,-1 3-1,3 1 0,-1 1-2,1 2 0,1 2-2,0 3-1,0 0-1,0 3-1,0 0 1,0 3 0,1 0 3,-1 0 2,0 0 2,0 0 3,1 1 1,0 1 2,-1-3-1,0 1-1,0-1 3,0 1-6,0-1-3,0-2-2,0 1-2,1 1 0,-1-1-6,-1-1 4,-2 2 2,2-3 3,0 0 1,-2 1 2,2-3 2,-1 0 1,-2 1 1,0-4-1,2 0-2,-2-1-3,0-1 0,2-1-4,-2 0-2,1-2-2,0-2-1,-1 0 0,1 1-1,-2-3 1,0 0-1,0 0 2,2-2 0,0 1 0,-1-1-2,1 1 1,0 1 0,-1-3 0,2-2 0,-2 0-5,1 0 2,0-1 2,-1 1-1,2-1 0,-2 2 0,0-3 6,2 0-3,-3 1-1,1 0 1,-1-1-1,0 1 0,0 0 0,0-2 1,0-1-1,0 3-1,0 0 0,0-1 0,0 1 0,0 1-1,0 1 1,0-1 0,0 0 2,0 1-1,0-5 0,0 2 0,0 0 0,1 0-1,2 7-2,-2-2 2,0-1 0,-1-1 0,0-3 0,3 1 0,-3-2 1,1-1-1,-1 0 1,0-1 0,0 0 1,0 2 1,0-2 0,2 0 0,0 2-1,-1-2-1,-1 2 0,0-2-1,0 1 1,0 0 0,2 2 0,0 0 0,0 0 1,-2 0-2,0-1 0,0-1 1,0 1-1,0 0 0,2-2 0,-1 0 1,1-1-1,0-1-1,-1 1 1,1-3-1,-2 2 0,0-3 1,0 0 0,0 0 1,0 0-1,0 0 1,0 0 0,0 0-1,0 0 0,0 0 1,0 1 4,-2 1-2,2 0 0,-1-1-4,1-1 1,0 2-1,0-1-5,1 2 1,1-2 1,0 1 3,0-2-2,-2 0 1,0 0-4,0 0-6,0-2-16,0 1-23,-2-2-22,0 2-21,-1-1-13,-1-1-7,1-4-2,-3-1-8,-3-1-7,-1-2 12,-1 3 17,0 1 15,2-2 17</inkml:trace>
  <inkml:trace contextRef="#ctx0" brushRef="#br0" timeOffset="8636">3679 2376 19,'4'0'56,"-1"0"10,0 0 8,1 0-7,1 0-14,0 0-10,3 0-6,-2 0-5,3 0-2,-1 0-4,3 0-4,1 0-3,2-2-5,1 1-3,5-1-2,-1 0-3,-1 0 0,1-1-2,-1 0 0,-2-1-2,-2 0 1,-3 1-2,-1 2 1,-1-2-2,-2 2-1,-2 1-1,-1-2-4,-2 0-7,0 1-8,-2-2-9,0-1-11,0-3-16,0 2-21,-2-2-9,-1 0 3,-1 2 8,2 0 11</inkml:trace>
  <inkml:trace contextRef="#ctx0" brushRef="#br0" timeOffset="10104">3901 2281 38,'1'0'47,"1"0"4,-2 0-4,0 0-7,0 0-8,0 0-5,0-1-2,2 1-2,-1 0-1,2 0-1,-3 1-3,0 1-1,1 0-5,-1-1-2,0-1-2,1 0-2,-1 0-2,3-1-1,-3-1 0,0 0 0,0 1 0,0 2-1,0-1 3,0 0-1,1 0 1,0 0 0,2 0 4,-2 0 0,2 0 0,-2 0 2,0 0 3,2 0-1,-1 0-1,2 0-1,0 0-1,-1-1-1,2-2 0,0 2-2,3-1-3,-2 0 0,2 2 0,-1 0-1,2-1-1,2-1-1,-1-3 1,3 0 0,-2 2 0,2-1-1,-1 0 1,-2 1 1,0-1-1,1 1 1,-2 0 0,-1-1 0,-1 1 0,1-1-1,-3 3 0,0-1 0,-3 0 0,1 0-1,-2 2 1,2 0 2,-2 0 1,-1 0 2,0 0 0,0 0-1,0 0 1,0 0-3,0 0-2,0 0 0,1 0-2,2 0 0,-2 0 0,3 0 0,-3-1 0,1 1 0,0 0 0,0 0 0,-1 0 0,1 0 0,-2 0 0,0 0-1,0 0-1,-2 0-3,1 0-3,-1 0-6,-2 0-7,1 0-7,-3-2-7,1 0-7,0-2-8,0 0-13,-4 0-24,-1 3-2,-2-2 5,-2 3 9,3 0 10</inkml:trace>
  <inkml:trace contextRef="#ctx0" brushRef="#br0" timeOffset="11150">4051 1034 19,'0'6'50,"0"-3"7,0 0 3,0-1-9,0 0-12,2 0-9,0 0-4,-1-1-4,1 5 0,0 0-1,-1 0-1,2-1-1,-3-5 0,0-4 0,0 3 2,0-2 2,0 3 2,-3 0 3,3 0 3,0 0 3,-1 0 3,-1 0 2,2 0 3,0 0 2,0 0 0,0 0-1,0 0-2,0 0-4,0 0-7,0 0-7,2 0-5,-1 0-5,2 3-5,-2-2-3,1 1-3,1 0 0,0-1-1,-2 1 0,0-1-1,2 2 1,-2-1-1,3-1 0,-2 1 0,1-1 0,0 1-1,0 0 0,1-2 1,1 0 1,0 0 1,1 0 1,-1 0 2,1 0 1,2 0-2,1 0 1,1 0 0,0 0-2,2 0 0,1 0 0,0-2 0,3 0 0,0 1-2,-1-1 1,2 1 0,1-4 2,1 2 1,0 0 2,2 1 1,-1 1 0,1-2-1,2 3 0,-1 0 0,1 0-2,1 0-1,-1 0 2,4 0-2,0 0 0,1 0-1,2-1 1,1-1 0,2 1-1,-1-1 0,3 0-1,2-2-2,0 3 0,2-1-2,-1 1 1,-1 1 1,2 0 0,-3 0 0,-2 1 0,0 1-1,-3-1 0,-2 2 0,-1-2 1,-1-1 1,0 0 1,-2 2-2,-2 0 3,0-2 1,0 0-2,-3 0 1,1 0 0,-2 0 2,0 0-1,-2-2-1,-2 2 1,1 0-1,-2 0-1,0 0-1,-4 0 1,-1 0 1,0 0-2,-2-2 1,-2 2 2,0 0 2,-1-4 0,-2 3 1,1-1 0,1 2 0,-3 3 0,0-3-1,-1 0-1,0 0-1,0 3-2,0-2-3,0 1-1,0 0 0,0-2-3,3 0-2,-2 0-1,-1-2 1,2 0-1,0 2-4,-2-1-6,0 1-12,0-3-20,-4 2-26,-1-1-24,0-1-16,1-3-12,-1-2-13,-4 1-8,-3 0 16,-5 2 20,-1 2 19,0-3 19</inkml:trace>
  <inkml:trace contextRef="#ctx0" brushRef="#br0" timeOffset="12105">5533 219 19,'5'-5'22,"0"-1"5,3 2 5,-3-2 2,0 1-1,-1 2-2,-3-1-4,0 1-4,-1 0-3,0 1-2,0 0-1,-1 0 1,0 0 0,-2 2 0,2-1 0,1-1 0,-1 1-1,-2-1-1,2 2-1,1 0-3,0 0-1,0 0-2,-2 0-1,0 0-2,1-2 0,-2 2-1,3 0 1,0 0 0,-1 0 2,1 0 2,0 0 1,0-2 2,0 0 2,0 1 2,0 1 1,0 1 1,0 1-1,0 0 0,-1 0-3,1-2-3,-3 2 2,3-2-5,0 0-3,0 0-3,0 0-1,0 0-1,0 0-5,0 0 1,0 0 2,0 0 2,0 3 1,0 0 3,0 4 4,0 0 4,-1 1 2,-1 3 3,0 1 2,1 6 2,-1 2 1,0 4-1,0 4-2,1 3-3,-1 3-2,0 4-4,1 4-2,-2 3-2,2 1 1,0 2 0,1 0 2,0 2 7,0 1 5,0-2 7,1 4 7,0-2 5,2 1 8,0-1 1,0 1 3,3 0-2,-1 0-3,1-2-4,2-2-3,-2 0-5,2 1-3,-3-1 3,0 0 2,0-2 5,2-1 7,0 0 9,0-1 4,-1-2 7,2 0 4,-2-3 1,2 0-5,-2-2-9,0-1-4,-1-1-11,1-1-8,2-1-10,-3-2-2,0-3-3,0-3-5,-1-1-4,-1-3 1,0-1 1,1-4-1,0 0-1,-3-2-2,1 0-1,0-2-1,1 0-9,-1 0 2,0-2 3,-1 1 1,2 1-2,-3 0 0,0 0 8,1 0-4,0 2-8,2 0 0,-3-1 3,1 1-4,0 0 3,2-2 2,-2 0-1,0-2 0,-1-1-3,3-3 3,-2-3-2,-1-2-8,0-1-4,0-1-21,-1-1-31,-3-2-41,0-2-43,-1-5-38,0-1-51,-1-4-37,-3-1-2,0-5 10,-3 0-3,2-6 43,0-1 48,-3 0 42,8-4 31,2 0 28</inkml:trace>
  <inkml:trace contextRef="#ctx0" brushRef="#br0" timeOffset="13130">5462 312 25,'4'-3'47,"-1"-1"5,0 0-3,1 3-7,1-1-12,0 1-7,2-1-1,1 0-1,-2-2 2,0 1-1,2 0 3,1-3 3,-1 3 1,1 0 1,1-1 2,0 2 6,1 1 2,1-1 5,3 2 6,0 0 7,0 0 4,2 0 2,1-1-1,1-1-3,2 0-7,1 0-10,1-1-4,1 0-6,2-1-5,-1 0-3,2 1-3,0 2-3,1-1-2,-1 2-1,2 0 0,-1 0 2,-1 2-1,1-1 1,2 1-2,-1-2 2,1 0-2,0-2-2,1 1-4,0-3-1,2 0-2,2-1-5,0 0 2,1 0 0,2-1-1,1 2 2,0-2 0,1 1 2,1 2 2,1-1-1,0 2 0,-1 1 2,-2 1 0,1 0 2,-1 1 0,-3-1 0,-2 0 2,1 0-1,-2 2-1,1 2-1,-2-2-1,1-1 0,0-1-1,-1 0-1,2 0-1,-2 0-2,1 0-1,-2-1 0,2-1-3,1 0 2,-3 0 3,-1 0 3,-1 1 1,-4-1 1,1 1 0,-2 1 2,1 0-2,-2 0 1,-1 0 0,1 0-2,-2 0 1,3 0-1,0 0-2,0 0-4,-1-2 1,2 0-2,2 0 0,-2 0 1,1 1 1,2-1 29,-1-1-13,-1-1-4,-2 1-8,1 1-5,-2 1-4,-3-1-30,1 2 13,-3-2 6,-2 0 8,2 2 4,-2-2-1,-1 2-2,1 0 1,-1 0 4,0 0-1,1 0-2,2-1 5,1-1 1,0 0 1,-1 1-2,4-2-5,-2 2 3,1-1-2,0 1 0,-2-1-1,0 0-1,-2 0 5,-1 0-1,0 1 0,-2 1-1,-3 0 2,1 0 1,1 0 0,-2 0 5,2 0 2,-1 0 7,2 0 0,0 0 2,1-2-3,1 1-2,-1 1 2,1 0-2,-1 0-3,2 0-2,-2 0 0,-1 0-3,-1-2 0,0 2-7,-2 0 3,0 0-4,-2 0 0,0 0 0,-3-2-1,3 2-1,-3 0 0,3 0 1,0 0 0,2-2-7,-1 0 1,3-1-1,0 0 0,2-3-3,2 2-2,-2-4-6,-1 4-21,-2-2-27,-3 1-32,-4 0-43,-4 0-46,-5-1-27,-2 3-2,-6 0-5,-6 4 0,-3 2 34,-9 5 40,-7 2 31,-4 1 26</inkml:trace>
  <inkml:trace contextRef="#ctx0" brushRef="#br0" timeOffset="14840">5701 2250 45,'4'0'56,"-1"0"8,-1 2-1,-1-1-14,-1 2-10,0-3-7,0 0-4,3 0-3,-2 0-1,3 0-1,1-3 0,3 2 1,3-1-1,2 0 2,1 1 2,1-3 3,1 1 2,2-1 4,-2 1 4,4-1 3,-1 1 2,-1 0 3,-1 1 2,-2 0 1,-1 0-2,0 1-1,-2 1-1,1-2-3,-2 0-5,3 2-5,0 0-2,2 4-3,0-1-3,4-1-2,3 0 2,1-2 1,2 0 1,1 0 0,1 0-1,2 1 1,0-1-2,4 0-3,-1 0-3,-1 0-2,-1-1-3,2-1-3,1 0-1,-2 0-2,0 1-1,-1-1-3,-1 0 1,2 1-1,-3 1-4,0 1-1,1-1 0,-1 0 3,3 2-3,-1 0 3,0-2-2,0-2-1,1 0 1,0 1-1,1-2 0,1 2 0,-2-1 2,1 1 3,0-3-4,-1-1-2,2 0 1,-3-1-1,-1 3 0,4 1-2,-3 1 1,1-1 2,-5 2 0,1 0-2,-1 0 2,1 2 1,1-1-1,-2 7-1,0-4 0,-2 1-1,-3 1 0,-2-8-2,2 2 18,-2 0-6,1 0-1,1 2-4,2 0 30,-1-2-15,2 0-25,0 0 3,3 1 2,2 1-1,2-1-27,1 2 12,-1-2 8,2 1 7,-1 0 0,-1-1 3,0 1-2,-2 0 2,-3 0 3,-3-1-5,-1 1 4,-1-2-1,-1 2 2,-1-1-1,-1-1-1,1 0 3,-1 0-4,1 0-1,4 0 0,-3-3-4,4 0 5,3-1 5,-1 1 0,5-1 0,0 0-2,3 1 3,-1 0-1,1 0-11,-2 0 4,1 2 1,-4-1 2,-3 0-1,0 2 2,-2 0-1,-3 0-2,1 0 0,-3 0 0,1 0 3,-1 0-2,1 0 0,1 0 2,-1 0 2,0 0-1,2-1-3,-1-1 2,2 1 0,2-3 0,2 0-4,0 3 3,-1-1-1,1 2-1,-1 0-1,2 0 3,-1 0 2,-2 0-3,-2 0-1,0 0 1,-2 2 0,-1-1-3,0 1 2,-3 1 1,0 0 4,-1-2-3,1 1 2,-3-2-1,1 0 0,-1 0-2,1 0-2,0-2 4,0-2-10,0 1 6,2 0 5,-1-1 3,1 2 4,-1 1 0,1-1 9,-3-1-16,-3-1-2,-2 2 0,-2 1-6,-3 2 0,-3-1 2,1 0 9,-3 2-6,-3 0-9,1-4-4,-2-1-18,-1-1-26,-4 1-43,-3 5-50,-2 1-34,-1-1-14,-3-4-11,-3 2 0,1-3 31,-2 1 38,0 0 31,5-6 23</inkml:trace>
  <inkml:trace contextRef="#ctx0" brushRef="#br0" timeOffset="16360">8729 38 12,'0'5'42,"1"-2"6,2-1-3,-1 0-6,2 0-9,0 0-8,-3-2-3,3 0-1,-3 0 1,2 0 0,-1-2 5,1 0 0,0 0 0,0 0-1,1 4-1,-2-2 1,1 2-1,-1 0 4,-1 0 3,2-1 3,-1 1 6,2-1 1,0 1 2,0 1 0,1-2-1,0 1-2,1-1-6,3 1-3,2-2-2,0 0-2,3 0-4,2 0 0,2-2-3,1 1 2,1-1 0,2-2 2,1 1 0,-1 0 2,1-1 2,-2 2 1,-1 0 1,2 1 0,-4-1 0,1 1-1,-1-1 0,-1 0-4,2-2-5,0 3-6,2-2-3,-2-1-4,-2 0-1,1 1-1,-3 0-2,-2 1 1,-3 0 0,-3-1-1,-2 0-1,-1-1 0,-3 2 1,0 2 0,2 0-1,-3 0 1,0 0-1,0 2-1,0 0 0,0 0 1,-3-1 0,3-1-1,-1 0 1,0 0 0,-2 0 0,2 2 2,0-1 3,-2 3 1,2 1 4,-3 0 3,1 1 3,-1 0 1,1 3 1,-3 3-1,1 2-3,1 2-2,2 2-2,-2 4-2,0 3-2,3 3 0,1 3-1,0 1-1,0 5-1,-1 1 1,-2 1-10,2 1 5,0 1 3,-2 2 5,3 0 4,0 2 2,3-2 13,-2 0-4,0-1-2,2-1-2,-2-1-4,0-1-1,2 0-2,-2-2 0,0-1 1,2 0-2,-2 1 2,0-3 1,-1 0 2,0 1 0,0-2 0,0-2-1,0 0 0,0 0-1,3-1-2,-2-2-1,1 0 1,0 0 1,-1-2-1,2 0-1,-2-2-3,1-2 2,-2-1-3,0-1-1,2-1-2,-2 1-2,0 1 0,0-1-1,1 0-1,-1 3 2,2-2-1,0 0 2,0 1 2,-1-2-4,1 1-1,1 1-11,0-1 4,-2 0 4,0-2 1,2-2 3,-2 0 1,-1 1 8,0-3-1,0 1 2,0-1 3,-1 3 0,-2-1-3,2 0 0,1 0 3,0-2-3,0 3-5,0-1 5,0 1-2,0 1 2,0-2-2,0-2-3,1 1-1,2-2-2,-3-1-1,0-1-4,0 0 1,0 0 2,0 0 3,1 3 0,0-3 0,2 1 1,-2-1 4,2-1-3,-3-3-5,1 1-15,-1-2 8,1-1 2,-1 0 0,3-1-1,-2-1-1,0-1 22,-1-1-8,3-1-7,-3 1-1,0 0-1,0 1 2,1 1-7,4-1 3,0 1 4,-1-1 0,-1 2 1,-4 0-1,-1-1-4,0 0 0,0-3-3,1 1-10,-1-2-18,0-3-28,1-5-38,-3 0-59,-2-3-53,-3-1-18,-1-5 1,-5-4 3,0-8 16,-3-3 40,-4 0 38,-2 1 29,-2 4 24</inkml:trace>
  <inkml:trace contextRef="#ctx0" brushRef="#br0" timeOffset="21250">9204 1162 9,'2'2'52,"2"-2"10,0 0 9,-2 0-4,2 0-15,-5 0-10,1-2-7,1 0-5,2 1-2,3-1-4,1 0-2,0 1-2,0 1-2,0 0-2,0 0 0,-1 0 1,2 0 2,0 0 2,1 0 3,-2 0 2,0 0 3,2 0 3,0 0 2,-2 0 5,2 0 4,0 0 3,-1-3 4,1 3 11,0-1-2,0-1-1,-1 1-3,3-1-3,-1 0-7,2 1-15,3-2 0,3 2-4,3-1-2,3 1-2,2-1-3,3 0-2,2 2-3,3 0-1,0 0-4,2 2-5,1 0 0,-1-1 0,3 1-3,-2-1-2,3 2-2,2-2 3,-1 1-1,0-2 0,2 0 0,-2 0 1,-2 0 3,1 0 0,0 0-2,0 0 0,0-2-1,-1 1-2,1-2 0,0 2 1,1-1 1,-1 1 3,-1-1-1,1 0 2,1 1 1,0 1-3,2 0-4,-4 0 1,1 0 3,-4 1-5,-1-1 5,-1 0 1,0 2 7,-2 0-2,0-2 2,-1 1 6,-2-1-1,1 0 1,-3 0-2,1 0 0,-2 0-2,-1-1-3,2-1-4,-1 0 0,-2 1-2,-2-2-1,0 2-2,-4 1 1,1 0 0,-1 0-1,-4 0 0,-1 0 2,0 1 3,-2 2-1,2-2 3,-1 1 3,-2 0 1,0-1 1,1 1 2,0 2-2,-1-4-3,1 0-4,-4 0-2,2 0-3,-1 0-6,-2 0-1,0-3 0,-3 2-8,-1-2-18,-2-1-31,-4 0-48,-3 1-50,-2 0-30,0-3-15,-3 2-19,-4-4 19,0 2 40,-1 0 37,3 0 27,3 0 25</inkml:trace>
  <inkml:trace contextRef="#ctx0" brushRef="#br0" timeOffset="21879">11351 971 70,'-4'-2'90,"2"0"23,-2 0 30,0 1 5,2-1 0,-1 1 3,3-1 2,3-2 1,-2 1-1,3 0-13,1-1-22,0 0-19,1 1-12,2 0-5,0 1 3,1 0 7,0 2 15,1 0 13,0 2 10,2 2 2,1-1-10,1 2-17,1 2-24,1 0-28,0-1-13,6 3-9,3 0-3,0 1-1,5 3 4,0-1 8,4 1-2,0 1-5,-1-1-6,0-1-4,-4 0-9,-3 1-4,-3-3-2,-5-1-2,-4 0 6,-3-1 1,-4 0 15,-2 1 4,-3 0 8,-4 1 5,-1 3 8,-4-1-1,-3 1-3,-3 1-3,-1 2-3,-3 1-10,-2 2-9,-4-1-5,0 2-1,-2-1-4,-2-1-17,2 2-14,-1-1-25,0-2-30,2 0-59,1-1-60,2-3-61,5-1-43,2-3-28,3-2-24,2-2-7,3 1 32,2-5 39,3-2 34,-2-3 16,3-3 45,0-2 43,0-1 33,4-4 25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0:31.693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826 281 18,'3'0'45,"-3"0"6,0 0 3,0-2-14,-3 2-11,2 0-5,-1 0-5,0 0-2,1 0-3,1 0-3,0 0-1,1 0-5,1 0 0,0 0-2,-2 0-1,-2 0 0,0 0 0,2 0 1,0 0 0,0 0 2,0 0 1,0 0 2,0 0 2,0 0 1,0 0 1,0 0 1,-1 0 0,-1 0-2,2 0 0,0 0-1,0 0-1,0-2 0,0 2-2,0 0 0,0 0-1,2 0-1,-2 0 0,0 0 0,0-1-1,0 1 1,0 0 0,-2-2 1,2 2 0,0 0 1,-2 0 0,0 0 1,1 0 0,-3-2-1,0 1 0,1-1 0,0 2 0,-1 0 0,0 0-1,2 0-1,-2 0 0,0 0-1,2 0-1,-2-2-1,0 0 0,0 1-1,1-1 0,0 0 0,-1 2-1,-1 0 1,-1 0 0,0 0-1,-2 2 0,1 0 2,-4-1 0,-1 1-1,0 2 1,-2-1 2,0 0-1,0 3 1,1-1 1,-1 2 0,0-1 0,-1 2 2,1 0-2,2-1 0,-3 2-1,1-2-1,0 1-2,3 1-2,-2-1 1,0 1 0,-1-1-1,1 1 0,1 0 1,2 0 1,-3-1-1,2 1 1,-2-1-1,1 3 0,1-1 0,-3 2 0,0 2 0,0 0-2,-1 2 2,0-1 2,1 0-2,1 1 2,-4-1 0,2-1 2,2 2-2,0-1 0,3 0 0,-1 2 0,-2-2-1,1 0 0,2 3 1,-2-2-1,2 2 0,0-1 0,0 1 0,-1-2 1,1 2-1,1-1 1,0 1-1,3-3 0,-1 1 0,0-1-1,1 0 1,1-1-1,0 0 0,1 0 0,2 0 0,-2-1 0,3 1 0,-2 0 1,2 0 0,-3 1 0,1 1-1,0-1 1,-1 1-1,1 0 0,-1-1 0,0 0 0,1 1 1,1 1-1,1 1 1,-2-1-1,3-2 1,0 1 0,3-3-1,-2 1 1,1 2-1,1-2 1,1-1 0,1 3 0,1 0 0,-1-1 1,0 0 0,-1 1-1,-2-2 4,2 1 0,1 0-1,0 0 0,0 0 0,1 1 0,1-1-2,0 0 0,-1 2 1,2-2-1,-2 0 0,2 1-1,-2-2 1,3-1 0,0 1 1,-1 0 0,2 0 1,2 0 1,-2-1-1,0 1 2,1-2-1,-1 0 0,0 0 1,0 0 2,-1 1-1,2-1 1,-2 0 0,1 0 0,0 0 0,0 0 1,-1 0-1,-1 0-1,1-2 1,0 1-1,3-1 1,2 0-1,0 0 0,0-1 2,0 0-2,-1-3-2,0 2-1,1-3 0,-1 0-1,3 2 0,1 0 0,1-2 0,-1 0-1,2 1 1,0-1-1,0-1 0,-1 2 1,0-1 0,-1 0 3,1 2-1,-1-2-1,1 0-2,-2 1 0,2-1 1,-1 0-4,1 0 1,1-2 2,-1 1-1,1-1 1,1 1-2,-1-3 1,0 2-1,2-2 0,-2 1 2,0 1-1,0 0 0,-1 0 0,2-2-1,-1 1 1,-1 1-2,-2-1 1,4-2 1,-1 0 0,0 0-1,-1-2 2,4 1-1,-2-3 1,1 0-1,0 1 1,-1 0 0,-1-3 0,1 1-1,-2 1 0,-2-2 0,2 1 0,-1 0 1,1 1-1,-3 1-1,1-1 0,-2 1 0,-1 0 0,-1-1-1,0 2 0,1-1 1,-2 0 0,2-1 0,-1-1 0,1-1 0,-2 0 0,1-1 1,0-2 1,0 1 1,1-1 1,1-1 1,-1-1 0,1-1 0,0 0 0,0 0-2,2 0 1,-2-2-2,-2 1 0,3-2 0,-3 2-1,0 1 1,-2 1-1,0 1 0,1-1 0,-2-1 0,0 0 0,0 0 1,-2-1 0,2-1 0,-1-1 0,0-1 0,1-1 0,-3-1-1,3 0 1,0-1-1,0-1-1,-1 0 1,1 0 0,0-3 1,0 1 0,-2-1-2,2 1 2,0-1 0,0 1-1,-1 1 0,1-1 0,-1 1 1,-3 1 0,0 0-1,0 1 1,0 1 1,-2-2-1,1 3 0,0 0 1,-1-1-1,0 1 0,1 2-1,0-1 0,-2 1 0,2 0 0,-3-1 0,2 0 0,-2 0-1,1 1 1,0 0 0,-2-1 0,-2 1 0,0-1 0,-2 3 0,2-3 0,-1 1 1,1-2-1,-2 2 0,0-2-1,1 0 2,0 0-1,-1 1 0,0 1 0,-1 1 1,0 0-2,-1 0 1,1 2-1,0 0 0,0 0 0,0 1 0,0 1 2,0 2-2,0-1 0,-1 0 0,1 1 0,0 0 1,-3-1-1,2 0 0,0 0 0,-2 1 0,1-1 0,2 0-1,-2 1 0,2 1 1,-1 0 0,1 1 1,-1-2-1,-2 1 0,2 1 1,-1-2-2,0 0 1,0 1-2,0-2 2,-1 1-1,0 1 1,0 0-1,-1 1 0,0-2 1,0 1-2,2 1 0,-2-2 0,0 4 0,0-2 1,2 1 0,1 0 1,-2 0-1,2-1 0,-2 1 1,2-2 0,-1 1-1,0-1 0,0 0-1,2 0 1,-3 1-1,3 2 0,-1 0 1,-2 0-1,2 1 2,-1 0-1,0 0 1,-1-1-1,-1 2 0,0 0 1,0-1-1,1 1 1,1-1 0,0-1 0,-2 1-2,3-1 1,-2 1 0,2-2-1,-3 0 1,2 0-1,0-1 2,0 1 0,-1 0 0,3 2 0,-1-1-1,1 0 1,-2 1 0,0 1 0,0 1 1,2-1 0,0 0 1,0 0-1,0 2 0,-3 0 0,2 0-2,-2 0 2,2 0-1,-1 0 0,-1 0 1,-1 0-1,2 0 0,-2 2-1,0-2 1,1 0-1,-1 2 1,0 0 0,0-1 0,-1-1 1,0 0-1,1 0 0,1 0 0,-4 0 0,2 0 0,-1 2 0,-1 0 0,-1-1 0,2 2 0,-2-2 1,1 3-1,-2-1 0,0 1-1,2-1 1,0 0 0,0 3 0,-1-3 0,3 0 0,0 3 0,1-3 0,-2 0 0,1-1 0,1 0 0,2 0 0,-2-1 0,0 1 0,1 0 1,-1-1-1,0 1 0,0 0 0,-1 0 1,-1 1-1,1 0-1,-1 1 1,-2-1 0,1 1 0,-1 0-1,2-1 1,-2 2 0,1 0 0,2 0-1,1-1 2,0-1-1,3 1 0,-2-1-1,2-1 0,1 0-2,1-1-5,1-1-7,1 2-12,0-2-15,1 0-18,-2 0-18,3-2-10,0-1-9,4-4-11,-4 2-26,2-4 6,0 1 16,-1-1 16,8-2 14</inkml:trace>
  <inkml:trace contextRef="#ctx0" brushRef="#br0" timeOffset="2534">382 2053 14,'3'-3'48,"-1"-1"7,-1 3 5,1-1-9,-2 0-15,2 1-8,-2-1-6,0-2-3,2 3-3,-1-3-3,3 1 1,0 1-1,-2-1 1,2 1 1,0 0 1,0 1 2,-2-2 5,2 2 0,-3-1 2,2-1 0,-2 0 0,3-1 0,-1-1-4,2-1-1,2 0-2,2-1-2,2-2-2,-1-1-1,0-3-3,2 0-2,2-1-1,0-1-2,1-1 0,1-1-1,2-1 3,-2 2 1,2-4 2,-1 2 6,2-3 1,1-1 2,-1-3 1,0 1 0,2-2 1,-1 0 0,1 1-1,-1-1-1,1 0-1,1 1-1,-1 0-3,2-1-1,-1 0-2,1 0-2,2-1-1,-1-1-2,2-1-1,-1-1-2,1 0-1,1-2 0,-1 3 0,-2 0-1,-2-1 1,1 3 0,-1 1 0,-2 0 1,2 0 0,-3 2-2,-2 0 1,1 0-1,-1 0 0,-1-3 1,2 2-2,-1-1 1,0-1-1,-2-1 1,2 1-1,1-2 0,-2 2 0,2-2 0,2 0 0,-2 1 0,0 0 0,-2 1-1,2-1 1,-1 2-1,0 2 1,-2 0 0,-2 2 0,1-1 0,0 2-1,0 2-1,-2 2 1,-2 0 0,0 2 1,2-1-1,-5 3 0,2 0 2,-2 3-2,1 1 0,-3 2-1,-1 1 2,-2 0-1,2 3 1,-3 0-1,2 0 2,-3 2-1,0-1-2,0 2 1,0 0-1,0 2 0,0-1-2,-3 2-3,2-2-4,0 1-7,-2 0-11,2-2-8,0 1-10,-2-1-10,2 0-4,-3 0-5,1-1-1,-3-1-4,1 0-4,-3 1-10,-6 1-11,-1 1 4,-3 3 9,-3 3 12,2 1 13</inkml:trace>
  <inkml:trace contextRef="#ctx0" brushRef="#br0" timeOffset="3383">445 632 3,'0'-1'43,"0"-1"4,-1 1 1,-1-1-6,0 2-10,1 0-10,-1 0-6,0 0-2,0 0-1,1 0 0,-3 0 0,0 2 1,3-1-1,0-1 0,-2 0 0,2 0-1,1 0 0,0 0-1,0 0 0,0 0 0,0-1 0,0-1 0,0 0 0,-1 0 0,-2 2 0,3 0 1,0 0 0,0 0 0,0 0-1,0 0-1,0 2-1,3 0-1,-2 0-1,3 1 0,1 0-2,1 1 1,3 1-1,2 2 0,-1 2-1,1 1 0,4 0-1,-1 2 0,1 2 0,0 0-1,1 3 1,2 2-1,-1 2 1,0 1-1,3 3 0,-1-1 1,-1 1 0,4 1 1,-2 0 0,2 0 0,1 0-1,-1-1 1,1 2-2,0-2 1,0 0-2,0 0 0,-1 1 0,1-1-2,0-1 2,-1 0 0,-1-2 0,-2 2-1,0 5 1,0-1 1,1-4-1,-4 0 0,2-8-1,-1 0 0,1-1 1,-1 0-1,1 1 0,-2 1 0,2 1 0,-1-2 0,1 1 0,-3-2-1,1 6 1,-1-1 0,0 1 0,0-1 1,-4-4-1,2 0 1,-3-3 0,1 2-1,-1 0 1,-1-1-1,0-1 1,-2-1-1,2 0 1,2 0-1,-1 0 0,0 0 0,0 0 0,2 0 0,0-1 0,-1-1 0,2 2 1,-2 0 0,2 0-1,-1 0 0,1 0 0,-3-1 1,0-1-1,-1-1 0,-1-2 0,1 0 0,0 0 0,0-2 0,-1 0 0,-1 0-1,0-2 1,0 1 0,0 0 0,-1-1-1,2 1 0,-3-1 0,0 0 1,-1 1-1,-3-2 0,-1-1 0,0-1-5,-1 0-7,-5-3-9,-2-4-11,-5-3-13,-2-6-15,-5-1-26,0-4-7,-4 1 4,-2 1 10,1-1 10</inkml:trace>
  <inkml:trace contextRef="#ctx0" brushRef="#br0" timeOffset="4306">503 1150 40,'6'-3'50,"-1"-1"6,-1 0-5,0 3-12,-3-1-10,2 0-6,-2 1-2,0 1-1,2 0 0,-2 0-1,0 0 1,2 0 1,-3 0 0,0 0 0,0 1 1,-3 1 0,2 1 2,0 3 2,-2 0-1,2 2-1,1-1-2,0 3-3,0 2-4,0 3-4,0 2-3,0 4-3,0 2-1,0-1-2,0 0-1,0 1 0,0-2-2,0 0 1,0-5 1,-1 1-1,1-4-1,0-2-3,0-1-2,0-2-5,0-1-7,0-2-3,0-1-5,0-2-4,0-2-4,0-2-5,0-2-4,0-2-5,-3-2-9,-1 0-17,-1-3 0,-1 2 4,-3-2 9,1-1 8</inkml:trace>
  <inkml:trace contextRef="#ctx0" brushRef="#br0" timeOffset="4635">324 1271 42,'5'-2'50,"-1"2"7,-1 0-3,1 0-15,1 0-12,0 0-5,3 0-1,-2 0-3,3 0 0,1 0 0,1 0 0,0 0-1,2-2-2,1 0-1,1 1-3,2-1-1,1 0-1,1 1-2,-1-1-2,0 0 0,-1 0-2,0 1 0,-4-1-1,1 0-2,-2 2 0,-1 0-3,-4 0-2,1-1-5,-1-1-4,0 0-6,1 0-5,3 1-5,0-3-6,-4 0-11,1 1-15,-1 0-2,-4 0 3,1-1 5,1 0 8</inkml:trace>
  <inkml:trace contextRef="#ctx0" brushRef="#br0" timeOffset="5360">1012 1782 22,'-3'-1'49,"3"-1"7,-1 1 3,1-1-12,0 2-12,-1-2-9,-2 0-4,3 2-2,0 0-2,-1 0 0,0 0 0,-2 2-1,2 0-1,2 0 0,2-1 1,-2-1 0,0 0 2,2 0 0,-2 2 3,0-2 0,2 0 0,-2 1-1,-2 2-2,1-2-2,0-1-3,1-1-4,8-2-3,0 0-2,3 0-2,-1 1 0,2 0-3,-1 0 0,2 1 0,0-1 0,0 1 1,-1-1-1,1 0 0,-1 0-1,-3 2-1,-1-2-1,-2 2-3,-1 0-2,2 0-2,-3 2-3,-3-2-4,2 2-3,0-2-4,-3 0-5,2-2-8,-3-1-7,0-2-18,-5 3-20,-2-2-3,1 1 5,0 0 9,2-6 10</inkml:trace>
  <inkml:trace contextRef="#ctx0" brushRef="#br0" timeOffset="6148">1890 1159 9,'1'0'47,"-1"0"6,0 0 5,-1 0-10,-2 0-15,2 0-9,0 0-5,-2 0-4,3 0-1,0 1-2,0 1-1,0-2 0,0 0-3,0 0 0,3 0-1,-2 0 0,3 0 0,-2 1 3,2-1 0,0 3 1,1 0 2,-1 0 1,1-1 0,0 0-1,0-4-1,0 0-1,2 2-3,1-1-1,-1 1-1,4 0-2,1 0-1,2 0-1,3 0 0,2-2 0,4 0-1,1 1 1,4-2-1,3 0 1,2-2 0,2 0 1,1 0 1,2-1 1,2 1 2,1-2 1,2 1 2,1-1 1,1 0 0,-1 0 0,-2 0-1,2 2-2,-3-1 0,1 2-1,-2 0-1,0 0-2,-2 1 0,-1 0 0,2-1 0,-1 1 0,-1-2 1,3-1 2,0 3 2,2-2 0,-1 0 2,-1 0 0,-1-1 0,-1 1-1,-2 0-2,0 0 0,-1-1-2,-2 3-1,-2 0-1,-3-1-2,-6 1 1,-3 1-2,-4 1 0,-2-1 0,-5 2 1,-3 0 0,-1 0 1,-1 0-1,-3 0-2,-3 0 0,-1 2-3,-2-1-6,-1 1-8,0-1-9,-1 1-12,-1 0-12,-1-2-12,-1-2-18,-5 2-25,0 0 0,-3 0 8,-1 2 12,4-4 13</inkml:trace>
  <inkml:trace contextRef="#ctx0" brushRef="#br0" timeOffset="6859">3383 190 26,'-1'-7'44,"-2"-1"3,2 4-6,0-1-9,-2-1-11,2 3-7,0 0-4,-2-1-2,2 2 0,1 1 0,0-1 1,0 0-1,0 0 0,0 2 0,0 0 0,0 0 0,0-2-1,0 1 2,0-1 1,0 2 0,0 0 3,0 0 0,0 0 2,0 2-1,0-1 1,0-1-2,0 0-1,0 0-1,0 4-2,0-2-4,0 0-1,0-1-2,1-4 0,-1 1-4,3 0 1,-3 2 1,0 2 0,1 0 0,-1 0 1,0 1 2,0 1 0,1 1 2,2 3 1,-2 4 1,0 5 1,-1 7 0,0 6 0,3 6 0,-3 7-1,1 6 0,0 6 0,2 5-1,1 6 1,1 3 1,1 1 1,3 2 2,-1 3 1,4-3 2,-1 0 1,1-1 2,1 0-1,-2-2 2,2-2-1,-2-1 3,2-2-1,-2-3 2,-2 0 2,-2 0 2,1-3 1,-3-1 3,0-4 2,-2-1 0,1-2-1,-1 0-4,1-2-2,-1-3-5,1-2-4,0-3-5,-2-4-3,3-3-3,0-6-1,-1-3-5,0-3-1,-3-3-1,2-5-4,-2-2-8,-1-2-9,0-3-15,-1-3-13,-3 0-14,-1-6-9,0-3-6,0-6-4,1-8-8,-3-2-17,-2-4 4,0-3 11,3-2 13,3-7 14</inkml:trace>
  <inkml:trace contextRef="#ctx0" brushRef="#br0" timeOffset="7600">3388 228 35,'-4'-4'46,"3"0"3,0 0-7,-2-2-10,2 1-11,0 0-7,-2 3-3,3 0-2,0 1 0,0-1 0,3-1 0,-2 1 1,0-2 1,3 1 0,4 0 2,-2-1 0,1 1 3,0-1 1,-4 0 1,1 1 2,1 0 0,0 0 1,0 0-1,0 2 2,0 1 1,3-2 0,-1 1 1,0-1 0,1 0 1,2 4-2,0 0-1,2 1-1,0 1-1,2-1-4,0 2-1,2-1-3,2-1-2,0-1-3,4-1-1,0 1-1,2-2-2,1 0 0,0 0 0,1 0 0,1 0-1,0 0 1,1 1 2,-1-1-1,1 0 2,2 0-1,-1 0 0,6 3 0,0-3-1,1 0-1,1 0-2,-5 1-1,3 1 0,0 0-1,4-1 1,1 1-1,2 0 0,0 0 0,2-1 1,1 1 0,0 1-2,0 1 1,2-1 0,-1 1 0,2-3 1,-2 1 0,0 0 1,0 2 0,-1-3 2,0 1-1,-2-1 0,0 2-1,1-2 1,-3 1-1,-1 0 0,-2-1 0,-3 2-1,-1 1 1,0 0 0,-2-1-1,1 1 1,-2 1 0,0-2 2,-4 1-2,0-1 0,1 0 0,-1-1 0,2 0 0,4 0 0,-1-2 0,1 0-1,3 0 1,2-2 2,1 0-2,1 0 0,1 1 0,0-1 1,-1 0-1,-1 2 0,1 0 0,1 0 0,-4 0 0,2-1 0,-1 1-1,-2 0-1,0-2 1,-1 0 1,-1 2-1,0 0 0,-2 0 0,0 0 0,-3 0 0,1 0 0,-3 2 0,-1 0 0,1-1 0,-2 1 1,1-2-1,0-2 1,0 1 2,1-1 1,2 0 3,-2-1 2,2-1 1,1 0 1,-1 1-1,1 0-1,-2 0-2,-2-1-1,-1 1-3,0-1 0,-2 0-1,-3 1 0,-3 2 0,-2-1-2,-1 2 1,-3 0 0,-2 0 0,-4 0 1,0-2 0,0 0 1,-1 2 0,0 0 1,-2 0-1,1 0-2,-1 0 0,2 0-1,0 0 0,0 0 0,-1-2 0,0 1 3,1-1-1,1 2 1,0 0-3,2 0 1,-1 0 1,2 0-3,-3 0 1,0-2 0,0 1 0,1-1 1,-3 0-1,-1 4 2,-1 0 0,-1-2 1,0 1 0,0 1 0,0-2-1,0 0-2,0 0 0,0 0-6,-1-2-11,-1 1-21,-1-1-23,-4-2-25,-2-1-28,-1 2-36,-6-2 5,-4 0 18,-10-1 20,-7 0 20</inkml:trace>
  <inkml:trace contextRef="#ctx0" brushRef="#br0" timeOffset="9492">4111 1069 28,'0'-3'44,"0"-1"5,1 0-8,1 3-9,-2-1-12,2 2-6,-2 0-6,0 0-1,0 0-1,0 0 0,0 0 1,0 0 0,1 2 2,-1-1 0,0 3 1,0-2 1,0 0 0,0-1-2,0-1-1,0 0-1,-1 0-1,1 0-1,0 0-2,0 0 2,-2 0-2,0 0-2,2 0 1,0 2-1,0-2 1,0 0-1,0 0 1,0 0 0,0 0 1,0-2 1,0 2 0,0 0 0,0 0 2,0 2-1,0-2 1,0 0-1,0 1 0,0-1-1,0 0 0,-1 3 1,-2-2 0,2 3 1,-1 3 3,2 2 0,0 7 2,0 3 0,0 3 0,0 5 0,0 3 0,2 3 0,-1 3 1,2 3 1,-2-2 0,1 3 3,0 0 0,-4-1 1,2 1 2,0-4 0,0-1-1,2-4 0,-1-2-2,2-3-2,-2-4-1,0-1-3,-1-4-2,0-1-1,0-3-1,0-2-1,0-2-1,0-2 0,0-2-2,3-1 1,-2 2-1,0-3 0,2-1-1,-3-1-1,0-1 1,0 0-1,0 0 0,0 0 1,0-1-1,0-1 1,0 1 0,0-1 0,0 2-1,0 0 0,0 0 0,0 0-1,-3 0-1,3 0 1,0 0 0,-1 0 0,1 0 1,0 0 0,0 0 0,0 0 0,0 0 0,0 0 0,0 0 0,0 0 0,0 0 0,0 0 0,0 0-1,0 0 0,0-2-2,-1 2-3,-2 0-6,3 0-12,-1 0-6,0-1-8,-2-3-8,3-1-8,0-4-7,-1-1-10,-3 1-21,-1-1 0,-2 1 7,4 1 10,3-3 11</inkml:trace>
  <inkml:trace contextRef="#ctx0" brushRef="#br0" timeOffset="10174">4100 1533 6,'5'2'53,"-2"-1"9,1-1 9,0 0-2,0-1-15,2-3-11,4-1-7,2-2-5,2-1-4,4-4-2,1-3-3,6 1-5,0-1-4,1-2-4,0 0-4,-2-4-2,-1 0-1,-5 4-1,0 1-1,-4 4 0,-4 2-1,-3 2-1,-3 0-3,-3 1-4,-2 2-4,-3 1-6,-1-2-4,-2 1-6,-2 1-4,0 3-4,-2 1-10,-5 4-13,-3 2-7,0 1 2,0 1 5,-1 3 7</inkml:trace>
  <inkml:trace contextRef="#ctx0" brushRef="#br0" timeOffset="10416">4111 1488 33,'1'2'49,"3"-2"5,0 0-3,-2 1-11,2 1-12,1 0-7,0-1-3,2 2 0,0 0 0,0 0-1,1 3 0,-1-2 0,3 4 0,2 0-2,-2 2 2,2 2-1,1 4 1,-2 3-1,3 1 1,0 6-2,2 2-1,1 3-1,2 0-2,0 0-1,0 0-3,-2-2-1,1-1-1,-1-2-1,-2-2-2,2-1-1,-5-4 0,1-2-2,-2-2-1,-2-3-2,-3-3-6,-1-4-6,0-2-11,-3-4-11,0-5-19,-6 1-27,-1-3-5,0-3 5,-1-1 8,2-5 11</inkml:trace>
  <inkml:trace contextRef="#ctx0" brushRef="#br0" timeOffset="10782">4789 1519 39,'2'-4'56,"-2"3"8,-2 1 3,0 0-11,1 0-9,-3 0-8,1 0-2,-2 1-3,0 1-2,-2 2-2,1-1-3,0 0-4,-3 3-4,0 0-5,-2 3-5,2 0-3,-1 1-2,2 3-1,-1 0-1,2 2-1,0 3-1,2 0 0,0 2 0,1-1 0,3-1 0,1 2-1,1-4 1,3 2 0,1-1-1,2-1 1,2-2 0,0-2 0,1-2-1,4-1 0,-1-3 2,5 0-1,1-3 0,0-1 0,2-2 0,-1 0 1,3-2-1,-2-3 1,-1 0 0,0-2 2,-4-2 0,0-1 2,-3 0 0,-2-2 0,-1-2 1,-1-2-2,-1-1 0,-7-1-1,-1 2 0,-3-2-1,-3 1-1,1-1 0,-1 2 0,-3 0-1,0 8-1,-1-1 0,-1 2-1,1 2-2,0-2-3,-3 2-2,1 0-5,2 1-4,0 2-5,0 2-6,-1 0-7,2-1-6,0-1-13,-2-2-20,-3-1-8,-2 2 3,-2-1 7,4 1 10</inkml:trace>
  <inkml:trace contextRef="#ctx0" brushRef="#br0" timeOffset="11276">5132 1406 20,'5'3'48,"0"2"6,-1 2 0,-1 2-8,-1 1-11,1 2-7,1 0-4,-3 2-1,3 3 1,1 2-1,0 3 2,-1 2-1,0 4 0,-3 3 1,3 2-2,-2 0-2,2-2-1,0-4-4,-1-1-3,-1-2-3,-1-3-4,2-2-1,-2-4-2,1-1-2,0-4 0,-2-1 0,0-2 0,0-2-1,-2-3-1,2-2 0,0-2-3,-2-1 0,2-3-3,-1 0-1,1-5-1,0-1 1,0-2-1,0-1 2,0-2 1,0-1 1,0 1 2,1-2 0,1 0 2,1 0 1,1 0 0,1 0 0,1 2 0,0-1 1,2 2 0,-2 0 0,3 0-1,-1 3 1,1 1 0,0 1-1,0 1 1,-2 1 0,2 3 0,0 0 2,-2 3 0,1 0 1,-3 1 1,0 2 0,-3 0 1,2 0 2,0 2-2,0 1 1,-2 6 0,4 1 0,-3 4-1,3 1 1,-1 1 0,0 1-1,-1 2-1,0 2-1,-2 1 0,2 0-1,1-1-2,0 1 1,2-1-2,2 0 0,0-3-1,0-2 0,-3-2 0,3-2 0,0-1 0,1-1 0,0-1 0,1-3-2,-1 1-1,0-2-4,-1-3-7,0-2-6,-2-2-9,-1-1-9,2-4-10,-3-1-18,-8-1-17,1-1-1,-3-2 6,0-2 10,2-5 10</inkml:trace>
  <inkml:trace contextRef="#ctx0" brushRef="#br0" timeOffset="11832">5648 1188 40,'1'-4'65,"-1"1"11,0 0 12,-1 1-14,-1 0-18,0 2-13,1 0-8,-1 2-6,0 0-4,-2 1-5,3 2-3,-1 2-2,2 5-3,0 3 1,0 5 0,-2 2 2,-1 4 3,-1 3 1,0 4 2,2 2 2,-2 1 1,3 0 0,1 0-1,2 0 0,3 0-2,3-1-3,0-3-1,3 0-3,0-3-2,0-1-3,3-3-1,2-2-1,2-2-2,0-5-2,3-1-2,1-3-1,1-4-1,2-1-1,-2-4-2,0-3-2,-3-1-7,1-2-9,-3-1-8,-3-1-12,-1 0-9,-2-2-6,-3-2-3,-3-2-2,0-1-3,-3-3-7,-6-2-19,-4-2-1,-4 1 8,-6 2 9,4-2 11</inkml:trace>
  <inkml:trace contextRef="#ctx0" brushRef="#br0" timeOffset="12170">5590 1574 20,'3'0'60,"-1"0"9,2 0 10,0 0-6,2 0-18,3-2-15,1-1-10,3-1-6,0-1-5,3 0-3,1 0-5,0 0-3,1-1-3,-1 2-4,-1-4-5,-4 4-8,-2-4-9,-1 2-12,-2-3-13,-2 2-25,-1 1-9,-3 0 3,2 3 8,-2-1 8</inkml:trace>
  <inkml:trace contextRef="#ctx0" brushRef="#br0" timeOffset="12362">6058 1476 32,'8'5'63,"0"1"10,-2-3 10,-1 3-10,3 5-18,-2 3-11,1 4-7,2 5-2,0 3-2,0 3-1,-2 2-1,2 2-2,0 2-3,-2-3-3,0-1-4,0-1-3,-2-4-3,0-4-2,-1-4-5,0-2-2,-2-4-1,1-5-3,-2-3-1,1-4-2,0-4-2,-2-3-2,0-5-1,1-1-2,-1-5-1,0-3-1,0-3 2,-1-1 2,1-5 2,0 1 1,1-1 1,3 2 1,-1-1 1,1 4 1,0 2 1,1 3 0,0 3 0,1-1 0,2 3 0,1 1-1,-1 2 1,2 2 0,0 2-1,2 4 0,-2 0 0,1 0 1,0 1-3,2 0-2,-2 1-3,3 2-4,0 0-5,-1 0-7,1 0-5,0 0-9,1 0-7,-1-2-9,-2 0-13,1 2-12,-2-1 2,-1 1 7,0 0 9,0 0 11</inkml:trace>
  <inkml:trace contextRef="#ctx0" brushRef="#br0" timeOffset="12696">6588 1499 43,'0'1'58,"0"1"7,0 1 1,-2 1-11,0-1-13,-2 2-7,-1 1-6,0 2-4,-1 0-2,-3 4-1,0 2-4,0 4-2,1 1-2,-1 1-1,0 2-2,3 1-1,-2-1 1,2 2-1,1 0 0,3 1 0,2-2-1,2-2-1,1 0-2,4-1-1,-1-4-1,6 0-1,-2-2-2,3-2-1,4-3 0,-2-3 0,2-2-1,2-2 1,0-4-1,2-2 0,-2-2 0,0-3-1,-2-1 0,-2-4 0,-1-1 0,-1-4 0,-3-1-2,-3-1 0,-3 1-1,-3-2-1,-2 1 0,-3 0-1,-3 0-1,-3 1-2,-3 0-3,-1 0-4,-1 3-5,-1 1-7,0 1-6,-2 2-10,-1 0-18,2 1-12,-2 2-1,-1 3 6,4 0 7</inkml:trace>
  <inkml:trace contextRef="#ctx0" brushRef="#br0" timeOffset="13112">6864 1098 3,'5'-7'53,"2"2"11,-5 1 8,2 3 0,0 1-12,-2 4-13,2 4-9,0 4-2,-1 4 0,1 2 3,-3 6 2,3 4 5,0 4 8,-1 4 11,3 3 12,-1 6 9,1 3 9,3 3 3,0-2-4,1 1-12,1-1-19,-1-3-20,0-3-19,0-1-25,-1-5-27,0-1-33,-1-3-34,0-3-28,-3-4-15,0-6-4,-2-4 1,0-4 0,-3-2 4,0-3 20,-1-2 18,-1-3 17,4-5 18</inkml:trace>
  <inkml:trace contextRef="#ctx0" brushRef="#br0" timeOffset="14066">7086 253 37,'9'0'44,"0"-1"0,-3-1-6,3 0-11,-2 1-9,0-2-7,-1 3-4,-1 0-1,0 0-2,0 0 0,-2-1 0,0-2-2,1-1 1,0 3-2,-1-2 1,1 2 0,-1-1 0,-1-1 0,2 1 1,-3 1 1,0-2 2,2 2 0,-2-1 1,-1 2 0,1 0 0,2 0 0,-2 0 0,0 0-1,-1 0 0,0 0-1,0 0 1,3 0 0,-2 2 0,2-2 2,-2 1 1,3 2 0,-2-2 1,2 3-2,0-1 0,-1 1-2,1-3 0,-3 1-3,1 0 0,1-1-1,1-1 0,0 0 0,0 0-1,1 2 0,0-1 0,0-1 1,-2 3 1,0-3 0,1 1 2,0-1 3,-3 2 1,1 0 3,0 1 3,1 1 1,-1 1 2,0 2-1,-1 1 0,-1 1-3,2 1-1,-2 2-2,0 2-3,0 5-2,2 2-1,-1 1-1,2 2 0,-2 4-2,0 1 1,3 3 0,0 0-1,-3 1 1,0-1 0,2 1 1,-2 0-1,2-2 2,-2 0 1,3 0 0,-1 2 1,0 0-1,1-1 2,-1 1 0,1 1 1,-1 1 0,0-1 0,3 1 2,0-1 2,-4 1-2,2-1 1,0-1-2,-2 0-1,2 0-2,1-2-1,1 0-3,-1-2-1,0 0 0,0-1-1,0 0-1,0-3 0,3 2 0,-3-2 0,1-1 0,2 2 0,-1-2 1,-2 1-1,-1-1 0,-2-2 0,2 1 0,0-1 0,1 0 1,0 0-1,0 1 1,0-1 1,0-1 0,3 0 0,-3-2 1,0-2-1,1-2 0,-1 1-1,-3-2 1,2 0 0,-3-1 0,2-1 0,-2 0 0,1 0 0,0 1 0,-1-1-1,2 0 0,-2 0 2,1 0 0,0 0 2,-1 2 0,-1 0 3,0-1 0,0 2-1,0-3 0,0 0 0,0 1-1,2 1 0,-2 0 0,2-1 0,-2 0-1,0-1-1,2 0 0,-2-1-1,0-2-2,1 0 1,-2-2-1,1 0 0,0-2-2,0 0 0,1-1 0,1-1-3,0-1 0,-1-1-2,1-1-2,0-1-7,-1-1-11,-1-1-12,0-3-12,0 0-13,-1-4-12,-3-5-9,-2-2-20,-3-3-5,-3-1 7,-3 2 12,-1 2 13,-2 3 15</inkml:trace>
  <inkml:trace contextRef="#ctx0" brushRef="#br0" timeOffset="15292">3650 2302 9,'-4'-2'30,"2"-2"3,-1 1 0,2 2-1,-2-1-3,2 2-4,0 0-5,1-2-5,0 2-3,0 0-3,0 0 0,0 0 1,0 0 0,0 0 0,0 0 2,0 2 0,0 0 2,0-1 1,0 1 1,-3-2 2,2 1 0,1 1 2,0 2-2,0-1-1,0-1-1,0-1-3,1-1-2,2 0-2,-1 0-2,2 0 2,1 0-1,0 0 0,3 0 2,2 0 1,2 0 1,2 0 0,0 0 1,1 0 2,2 0 0,2-1 0,1-1 0,0 1-2,1-1-1,0 2 0,1 0-1,1 0 0,-1 0 2,1 0 0,2 0 2,-1 0 0,2 0 1,1-2 0,1 0 0,0 2-1,-2 0-1,-2 0-2,1 0 0,-1 0-1,2 2-2,-1 0 0,1 0-2,0 1 0,-2 0-1,0 1-1,2 1-2,1 0 0,-1 0-1,-1 0-1,1-1 0,1-1-1,0 1 1,1 0-1,-2-3 0,-1 1 0,4-1 0,-1 1 0,-3 0-1,1-2 0,0 0 1,-1 2-1,2 0 1,0-1 0,2 1 1,-4-1-1,1 3 1,1 0 0,-2-1 2,1 0-2,0 1 0,1-1 1,-2 0-2,1-1 0,0 0 1,-2-2-1,0 0 0,1 0 0,-1 0 0,1 0 1,-4 0-1,2 0 1,-1 0-1,1-2 1,-1 2 0,1 0-1,-2 0 1,-1 0 0,2 2 0,-4 0 0,1 1 0,1 0 0,-1 1-1,0 0-1,2-1 1,-1-2 0,1 1 0,2 0-1,-1-2 1,2 0 1,0 0-1,1-2 0,0 0-1,2 1 0,-1-1 0,0 1 0,-2-1 1,0 0-1,-2 0 1,1 0 0,-1 2 0,1-1-2,-2 1 0,-1 0 2,2 0-1,-1 0 0,-2 0 0,1-2 3,1 1-2,-1-1 0,4-2 0,0 1-1,-1 0 0,1-1 1,3-1-1,-1 0 1,0-1 0,-1 3 0,2 0 0,-4-1-1,2 2 0,-1 1-1,-1-1 1,-1 1 0,-1-2 0,0 3 0,-3 0 0,2 0 1,-1-1 0,-1-1 0,-2 0-1,2 1-1,-1-1 0,1 0 1,0 0 0,1-1 0,1 0 1,0 1 2,2 0-1,-2 0-1,2 0 1,-1 1-1,1 1 0,-2 0 0,1 1 0,-1 1 1,1-2-1,-2 2 1,0 0-1,0 0 0,1-2-1,-1 0-1,-1 0 1,1 0-1,-1-2 2,-1 0 0,-2 0-1,2 0 1,-2 1 0,1-1-1,-1 1 0,0-1 0,0 0 1,-1 2-1,0 2 1,-1 0 0,1-1 0,0 1 0,-3-1 0,2 1 0,-1-2 1,-7 0-1,3 0 0,-1 0 0,2 0 0,7 0 0,-1-2 1,-1 1 0,0 1 0,-1 0 0,-1-2-1,-1 2 0,-1-1 0,2 1 1,-2 0-1,1 0 0,-2 0 2,-2 0-2,2 1 1,-2-1-1,0 0 1,0 2-1,0-2 0,0 0 0,-1 0 1,2 0-1,-2-2 0,2 1 0,-1-1 0,-1 0 0,2 0 0,-2 2 0,2 0 0,-3 0 1,0 0 0,-4-2-1,1 1 1,-2-1 1,2 2 0,-2 0 0,0 2-2,1-2 3,-1 0-1,0 0 0,0 0-1,-1 1-1,-1-1-3,0 0-5,1 0-12,-3 0-14,-1-6-16,0 0-14,-3 2-14,2-4-17,-4 10-24,-2-4-1,-1-1 11,-1 2 15,4-3 15</inkml:trace>
  <inkml:trace contextRef="#ctx0" brushRef="#br0" timeOffset="17242">7407 1276 37,'1'0'51,"0"0"4,2-2-6,-3 0-10,0 2-12,-3 0-9,3 0-4,0 0-3,0 0-1,0 0-1,0 0-1,0 0-2,0 0-1,3 0-1,-2 0 0,0 0-1,2 0 2,-2 0 1,2 0 1,-2 2 3,3-2 2,-1 0 1,-1 0 3,1 0 1,-1 0 1,0 2 1,-1-2 0,1 1 2,0 2-1,-1-3 1,-1 0-1,0 0-1,0 0 0,0 0 0,3 0 0,-2 1-2,0 1 0,3-2-1,0 0-2,1 0-2,1 0-1,2-2-2,0 1-1,3 1-2,1 0-1,2 0-1,0 1-1,-1 1-1,1-1 0,1-1-1,0 0 3,3 2 1,-2 0 0,2-1 4,3 2 1,-1-2 2,1 2 0,-1 1 0,3 1-6,-1 0 2,3-1 1,1-1 1,0 1-2,1-3 0,3 1 5,2 0 3,-2-2-7,1 0-4,0 0 0,1 0-3,-1 2 0,0-1-8,1-1 4,-1 0 1,-1 0 0,1 0 0,1 2 1,-1 0 0,-1-2-1,-1 1 0,1 1 0,-1 0 1,2 0 1,0-2-1,-2 0 0,1-4 0,-1 1 0,1 1 1,-1-1-1,1-1 0,-1 1 0,1-1-1,-1 1 1,-2-1-1,1 1 1,2 0-1,-2-1 0,-2 0 1,0 3 0,-3-1-1,-3 1 0,1-2 1,-5 2 0,1 1 0,-4 0 0,0 0 1,-3 0-1,0 0 1,0 0-1,1 0 0,-1 0-1,0 0 0,1 0 1,0 0 0,-1 0 0,2-2 0,1 0-1,-2 1 1,1-1 0,1-2 0,-2 1-1,2 0 1,-1-1 0,-2 1-1,3-1 1,-3 1 1,-1-1 0,-1 3-1,-1-1 0,-2 0 0,-2 1 0,0 1 1,-2 0 0,-1 0 0,0 1-1,-1 1-2,-3 0-2,0-1-7,1 1-7,-1 0-10,1 0-8,0-1-7,0 1-4,2 0-3,0-1 4,1-1 1,0 0 5,1 0 4,0-1 1,2-3-1,-2-1-6,-1 0-16,-6 2-17,-3-1-1,-4 1 4,2-5 6,2-1 10</inkml:trace>
  <inkml:trace contextRef="#ctx0" brushRef="#br0" timeOffset="18344">9154 66 15,'0'-2'20,"3"0"3,-2 0 4,3 0 2,0-1-1,-3 0-1,0-1-5,2 1-4,-3 0-6,0-1-4,0 0-1,0 1-1,0 0 0,-3-3 0,2 3 0,0 0 0,-2-1 0,2 1-1,0-1 1,-2 2-1,2 0 0,-2 1 0,3-1 0,0 2 1,0 0 1,0 0 2,0 0 2,0 2 2,0-1 2,0 3 2,0 1 2,0 2 3,0 1 0,0 3 1,-1 1-1,0 4 1,1 1 0,0 2-3,0 2 1,0 1-3,0 2-1,1 5-2,0 3-2,2-1 0,1 2 1,-2-4 1,1 2 2,-1 2 3,2 1 2,0 2 3,-1 0 2,1 2 4,-1 1 0,0-2 0,1 1 1,0-2-1,-3-2-2,1 1-2,0-2-1,-1 0 0,-1-2-3,0-2-2,0 1-1,0-2 4,3 2-3,-2-3-6,0 1-1,-1 0-2,3 0-1,-2-1-8,0-1-1,2-1 4,-2 2 0,0-2 0,2 1 0,-2-2 1,1 0-5,0-1 3,-1-1-2,1 1 2,-2-1 2,0-1-1,2 0 6,-2 0-1,2-1 1,-2 0-16,2 1 6,-1-1 4,1-2 2,0 1 0,0 0 0,-1-2 16,-1 1-9,0-1-5,0 2-3,0-1-2,0 2-1,0-3-4,2 0 0,0 1-17,-2-1 7,0-2 6,0 3 4,0-3 3,0 1-1,1-1 19,-1 0 13,0 0-16,0-2-8,0 1-4,0-2-4,0 0 0,0 0-23,3 0 10,-2 0 4,0 0 6,2 0 1,-2-1 1,-1-1 1,0 0 1,0 1-1,0-1-1,1 2-1,2-1-1,-2-1 1,0 1-2,2-2 2,-2 0-1,-1-2 1,0-2 0,0 1 0,0-3 0,0 0-1,0 1 2,0-1-1,3-1 1,-3 1-5,1-1 2,-1 0 1,0 0-1,0-1 1,0 1 2,1 1 2,-1 1-3,0-1 1,0 1-1,0 1 1,0 0-2,0-2 1,0 1 0,0-2 0,0-1 0,0 1 0,0-2-1,0 2 1,0-2 0,0 2 0,3-2-2,-3 2 1,0-1 1,0-1 0,0-1-2,0 1 1,0-2-1,0 0-1,0 2 1,0 0-2,0-2 0,0 4-5,0-2-7,0 0-11,-3 0-15,2 0-15,0 0-14,-3 0-11,0 0-4,0 0 3,3 0 5,0 2 10,-2 0 11,-2-2 10,2 1 10,0 1 8,-1 0 8,4-1 4,0 1 2,-2-2 2,1 0-3,-1-2-5,-2 1-7,1-4-9,-1-3-16,-5 1-25,-1 1-5,-1-3 3,-2 0 8,2-3 9</inkml:trace>
  <inkml:trace contextRef="#ctx0" brushRef="#br0" timeOffset="20916">9233 2271 10,'0'1'49,"0"1"7,0 0 6,2-2-10,-1 0-13,1 1-10,2 2-6,1-2-1,1-1-1,3 0 1,0 0 1,1 0-1,2 0 0,1 0 3,1-1 1,1-2 2,1 2 4,0-1 3,4-1 3,0 0 3,2-1 2,-2-1 1,1-1 5,-1 1-3,4 0-3,-3 0-4,2 0-3,2-1-4,-1 2-11,3-2 3,3 1 1,-1 0 0,5 0 0,-2-1 0,2 1-1,3 0-3,-1 0-4,3 0-4,-2 0-2,2 0-4,-1-1 0,-1 0-1,2-2-1,-1 1-1,2 1-1,-1 0-2,0 1 0,1 0-1,-3 2 3,2 1 0,-3 0 2,1 1 4,-5-1 3,0 0 4,-4 0 2,1 2 1,-1 0 3,-3 2 0,1 0-2,0 0-1,1-1-21,-2 1 7,1-2 2,2 0-1,2-2-1,1 1-2,2-3 16,-1-1-9,3-2-5,1 0-4,1-2-2,0 1 1,0 0 1,-1-1-1,-1 3-1,1 3 4,-3 0-2,-2-1 0,-2 4-1,-2 0 2,-4 0-2,2 0-3,-2 0 3,-3 0 0,1 0 0,-2 0-2,0 0 2,1 0-1,-1 0 1,-1 0-1,1 0-1,0-2 2,2 1 1,1-1-2,-2 0 1,2 1-2,1-1 3,-1 0-2,1 2 0,-1 0-1,1 0 2,0 0-1,-1 2 0,1 0 3,-1-1-2,-2-1 0,2 0 0,-1 0 0,0 0-9,3 0 1,-3-1 5,4 1-1,-1-2 4,0 0 0,1 2 8,0-2-2,1 1-1,1-1 0,-1 0-3,-2 2 1,1 0 2,-1 0 0,-1 0-1,1 0 0,-1 0 2,2 0-1,-1 0 1,-1 0 0,2-1 1,-1-2-5,-1 2 0,2-1-1,-1 1-1,-1 1 1,1 0-1,1 0 1,-1 0 2,-1 0 2,-1 0-4,-1 1 1,-2 1 1,0-1 1,-1 2-3,-1 0 0,1-1 3,0-1-2,1 1 1,0-2 2,0 0 0,2 0 4,2 2 2,1 1 1,-7 1 2,1-3-2,0 1 1,0-2-2,4 0-5,-3 0 1,-5 0-4,-1 2 0,-3 1-1,-3-1-3,-2 0 1,-1-1 0,-2-1-1,-7 2-1,2-4-2,0 1-7,-1-3-10,8-1-18,-4 3-30,-4 2-46,-3 0-45,-3 0-25,-3-1-13,-7-1-24,-6-1 24,-7-3 38,-7 3 35,-5-4 26,-5-1 25</inkml:trace>
  <inkml:trace contextRef="#ctx0" brushRef="#br0" timeOffset="22266">9798 847 44,'4'-4'54,"-2"0"7,0 3-3,-2-1-12,0-1-10,0 1-6,0 0-4,0 0-3,0 1-2,0 1-4,0 0-2,0-2-4,0 2-3,0 0-2,1 0-2,1-1-1,-2 1 0,2 0 1,-2 0 0,0 0 0,-2 0 2,0 0 0,1 0 1,-1 1 0,0 1 1,2-2 1,0 0-1,0 1 0,0-2 0,0 1-1,0 1 0,-1 1 0,-2 2 0,2 1 1,1 0-1,0 2 1,0 2-1,0 1 2,0 4 0,1 3 2,2 3-1,0 3 4,0 1 2,1 4 2,1 1 0,0 2 1,1 0 4,-1 2-3,1-1 2,-1 1 1,2-2 1,-2-1 0,-3-3 0,1-1 2,-3-2-3,0-3-3,-3-2-3,2-2-3,-3-1-5,2-2-3,-1-2-5,2-2-1,-2-1-3,2-1-1,1-1-3,0 0-1,0-2 0,0 0 0,1 1-1,2-2 0,-2 1-1,2-1-3,-3 1-2,0 1-3,0-3-5,0 1-2,0-1-3,-3 0-4,2-1-5,-3 0-6,0 0-5,3-4-6,0-2-5,2-2-10,0-3-15,-6 2-8,-1-2 3,-5 1 10,2-1 10,6-3 14</inkml:trace>
  <inkml:trace contextRef="#ctx0" brushRef="#br0" timeOffset="22764">9796 1293 24,'10'-5'52,"0"0"8,2-2 4,1 0-11,2-2-15,2-1-9,1 0-8,1-1-3,-2-1-3,2 0-3,-1 2-3,-1-1-2,-2 3-2,0-1-1,-2 2-2,-3 1 0,-1 0-2,-2 1-1,-2 1-3,-1 1-4,-2 1-5,1-1-5,-2-1-7,-1 1-10,-1-2-15,-4 3-11,-3 0 0,0 2 4,-1 2 5</inkml:trace>
  <inkml:trace contextRef="#ctx0" brushRef="#br0" timeOffset="22983">9828 1280 4,'9'0'46,"0"0"7,-3 0 4,2 0-5,-2 0-13,1 0-8,2 0-4,0 0-1,0 0 0,-2 0 0,2 1 0,0 2 0,0 1 1,-1 1 0,1 2 0,0 3 0,0 2-1,1 2-3,1 3-1,-1 3-3,0-2-5,-1 1-4,1 2-2,1-2-3,3 0-5,1 0 0,1-2-1,-2-3-2,-3-2-2,-1-2-5,-1-1-9,-2-2-9,1-4-12,-2-3-12,-1-3-20,-5 3-21,-1-6-2,-4 0 8,0-1 11,1-4 11</inkml:trace>
  <inkml:trace contextRef="#ctx0" brushRef="#br0" timeOffset="23264">10322 1307 33,'5'-3'64,"-1"0"10,-3 2 12,0-1-10,-1 2-18,0 0-13,0 2-10,0-1-7,-1 3-4,0-1-5,1 3-5,0 2-4,0 3-4,0 2-3,0 3-1,1-1 1,0 3-1,3-1 1,0 1 0,1-3-1,2-2 0,2-1 1,0-1-2,1-4 0,0-2 0,2-3 0,1-2 0,-2-4-1,2 0 1,-2-4 0,1-1 0,1-1 0,-3-2 0,0-2 1,-1 1-1,-2-1 0,-2-2-1,-1 1 1,-4 0 0,-2-1 0,-1 0 0,-3 1 0,-2-1-1,-3 2 0,-3 1 0,-1 2 0,-1 3-2,0 1 0,-1 2-1,2 0-2,-1 1-2,2 4-2,0 0-3,2 1-3,2 2-3,0-2-5,1 1-7,4-2-5,1 0-6,3-2-13,1 2-18,0 0-4,0 0 4,3 0 8,4 0 8</inkml:trace>
  <inkml:trace contextRef="#ctx0" brushRef="#br0" timeOffset="23652">10722 1171 38,'5'-2'66,"-2"0"11,1 2 11,0 2-12,-3 1-18,0 3-13,3 2-8,0 4-4,-2 4 0,5 2-1,-1 3 2,1 2 2,2-1 1,0 1 0,0-1-1,-2-1 0,1-2-4,-2-2-4,0-3-5,-1-2-6,-1-4-4,-1 0-6,-1-4-3,-1 0-3,-1-4-4,0-2-2,-1-1-2,-1-4 0,0-1-4,1-3-4,1-1 0,0-2 2,0-3 2,0-2 0,0 0 5,1 0 3,1-2 2,1 3 1,1 0 0,-4 3 1,1 0 0,2 3-1,-2 3 1,0 0-1,2 2 0,-1 2-1,2-1 0,1 3 0,4 0 0,2-1 0,0-1 0,3 2 0,2-3-1,2 1-5,-2 1-9,4 7-11,-1-3-12,0-3-14,0 0-12,1-9-15,-5 2-18,0-1-7,-3 3 7,-3 3 12,-3 1 12,2 4 16</inkml:trace>
  <inkml:trace contextRef="#ctx0" brushRef="#br0" timeOffset="24066">11253 1434 24,'8'4'54,"1"-2"9,0 0 6,1-2-12,1-2-15,-1 0-11,3-2-7,-2 0-3,3-2-4,-2 0 0,1-3-3,-2-2-1,2 1 0,-3-1-2,-1 1 0,-2 0-1,-3-1-1,-3 1-1,-1-2-2,-1 0-1,-3 0-2,-1 0-2,-2 0 0,-2 1-1,0 1 0,-1 2 0,0 1-1,-3 2 1,1 1 0,1 2 0,-2 4-1,1 2-3,0 1 1,0 2 2,-1 1 0,3 1 1,0 1 0,-1 2 4,2 0-2,3 0 0,1 2 0,1 0 1,3 0 1,1 1 2,1 1 0,3-1 0,1 1 0,1 0 0,3-1-2,2 0 0,1-1-2,0-1 0,2-1 0,2-2-2,-1-2 0,3 1-1,-1-2 0,1-2-1,-2 0-4,2-3-7,-2-2-8,-4-2-13,1-3-16,-4-2-30,-4-1-9,-2-4 3,0 0 7,-2-6 12</inkml:trace>
  <inkml:trace contextRef="#ctx0" brushRef="#br0" timeOffset="24488">11590 931 29,'5'0'64,"0"0"11,0 0 12,-2 1-6,0 3-14,1 3-10,-1 2-5,1 3-1,-1 3 2,1 4 4,-1 4 5,2 2 3,-1 5 4,1 3 3,-1 1 1,-2 1-3,2 1-5,0 0-8,0-2-13,-1 1-10,0-2-12,1-2-8,-1-4-7,1-1-4,-1-4-5,0-1 2,1-1-6,1-4-6,0 0-14,0-2-14,0 0-20,1-1-25,-1-1-15,-1-1-11,-1-4-3,-1-4-2,-1-4-6,-4 1-8,-2-4 12,-2-8 17,0 0 15,3-4 17</inkml:trace>
  <inkml:trace contextRef="#ctx0" brushRef="#br0" timeOffset="24979">11681 1264 10,'1'3'53,"3"1"10,0-1 8,1-1-2,1-2-14,3-2-9,3 0-5,2-1-3,0-1-1,1-1-2,3-2-2,0-1-4,4-1-2,-1-1-4,3-1-4,0 1-3,1-2-4,-5 2-3,-1-1-3,-2 2-3,-1 1-3,2 0 0,-6 0-3,1 2-2,-3 0-6,-1 3-7,-2 0-6,-2 1-8,-1 0-6,-3 0-7,-2 1-4,-3-1-8,-2 0-13,-5 2-10,-2 2 2,-1 0 7,-1-1 8</inkml:trace>
  <inkml:trace contextRef="#ctx0" brushRef="#br0" timeOffset="25216">11770 1226 7,'-1'5'50,"1"0"7,1 0 7,2 1-5,0-1-15,0 2-10,3-1-6,0 1-3,2 2 1,1-1 0,-2 1 1,4 0 0,-1 1 0,1 1 2,1-1 1,-2 1-1,3-2 2,-1 2-1,-1-1-1,3-1-4,-1 0-4,-1 0-5,0-1-6,0 0-3,0 1-5,0 0-1,0-1-2,1 1 0,-2 0-2,2-1-4,-3 0-6,-2 1-9,1-1-8,-1-2-11,-3-2-8,-2-2-8,-1-6-13,-6 0-23,-1 0-3,-1-2 6,-3 1 10,0-4 13</inkml:trace>
  <inkml:trace contextRef="#ctx0" brushRef="#br0" timeOffset="25555">12390 1090 51,'9'-8'59,"-2"4"10,-2-1 0,0 1-11,-1 1-9,-3 1-4,-1 2-2,-1 2-1,-3 1-1,-3 2-1,-2 3-2,-2 3-1,-3 3-4,-2 1-2,-2 2 0,0 3-3,-1-1-2,1-1-2,3 1-2,3 1-5,2-3-4,2-2-4,4-2-4,4-4-2,3 2-2,1-3 0,2 0-1,3-3 0,2-2 1,-1-1 0,1 0-1,2-1 1,1 1 0,-1 0 1,3 1-2,0 1 1,0 1-1,0 2 0,2 2 0,-2 1 1,-1 0 0,-1 2 0,-2 2 1,-2 0 1,-2-1 1,-6 1-2,1 0 1,-3 0-1,0-2 2,0-1-1,-3-1-1,1-2 1,-3 1-7,-3-2-6,1-2-10,-2-2-9,0 1-10,-1-2-8,3 1-5,-2-2-2,0-1 1,2-1 0,-1-2 2,3-1 0,0-1-2,1-2-6,2 0-10,-1 4-4,2-1 4,1-1 7,1 0 9</inkml:trace>
  <inkml:trace contextRef="#ctx0" brushRef="#br0" timeOffset="25942">12594 1338 37,'9'-2'59,"-1"0"9,-2 2 4,1 0-10,0 2-13,0 2-8,0 2-6,0 3-3,-2 3-2,0 4-1,2 3 1,0 1-1,2 3-1,-1 1-1,0-2-4,-2-1-4,-1-2-5,-1-2-5,0-2-9,-3-2-14,-1-6-14,0-6-18,-1-4-25,-7-4-35,-1-2-5,2-1 8,-4-2 13,4-5 14</inkml:trace>
  <inkml:trace contextRef="#ctx0" brushRef="#br0" timeOffset="26164">12703 1098 46,'5'-1'72,"-1"-2"14,0 2 11,-3-1-11,2 1-24,-2-1-19,0 0-17,-1 1-16,0-2-16,0-1-23,-5 0-42,-4 0-20,-2 0-3,-5 0 5,4 0 10,-1 1 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09.185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19 79 34,'0'-2'52,"0"0"8,-2-1-2,1 1-9,-1 1-11,2-1-7,-2 0-3,1 0-1,-2 2 0,3 0 1,3 0 3,-8 0 2,1 2 6,3 0 4,1 1 5,6 2 7,1 4 7,2 3 7,0 7 5,0 5 4,-2 3 5,2 6 3,-2 3-5,-2 4-6,1 1-6,-1 3-6,0-3-9,-2-1-9,1 0-10,0-4-7,-2-3-6,2-4-9,0-7-6,0-3-4,-2-4-5,1-4-4,-2-2-4,0-4-8,2-4-9,-2-1-13,-1-1-14,-1-4-17,-2-3-17,1 0-15,-3 0-8,-2-4-1,2-2 6,0-2 7,0-1 14,0-2 12,0-2 11,0-1 11,-1-4 6,1-1 7,0-3 3,0-1 4,0 0 2,0-2 1,-2 2 0,0 0 0,0 2 1,0 1 2,1 2 4,4 4 6,-2 1 6,3 2 9,1 2 9,0 3 6,1 2 4,0 2 2,3 1 0,0 1-2,1 1-2,2-1-2,2 4-1,2-1 0,3-1 0,2 1 1,2-2-1,2 2 2,2 1 0,1 1 1,1 3 1,1 2 1,-3 3 1,-2 3 1,-2 3 2,-3 2 3,-2 4 2,-5-1 4,0 2 2,-7 0 2,-2 2 2,-3-1-1,-3-1-2,-4 0-5,-2-1-6,-5 0-7,1-1-7,-2 0-7,0-3-6,2 1-6,3-2-7,0-3-7,2-3-8,3 2-8,0-5-7,4 1-6,1-4-5,4-3-9,0 0-13,-2 2-17,-2-1 2,-1 0 8,1 1 10,5-5 14</inkml:trace>
  <inkml:trace contextRef="#ctx0" brushRef="#br0" timeOffset="605">449 211 7,'6'-1'61,"2"-1"12,-3 0 12,0 2 6,0 0-20,0 2-17,0 1-13,0 3-6,1 2-3,-1 2-1,2 5 0,0 2-3,-1 3-3,3 5-3,0 2-1,0 1-3,-2 1 1,-1 0-1,2 0 0,-3-1-1,-1-2-2,-2-4-3,2-1-3,0-4-3,-1-2-3,-1-6-1,-2-2-1,0-1-4,0-3 1,0-3-1,0-3-1,-2-4 1,0-4-1,1-1 2,1-1 0,-3-3 0,3-1 0,-1-2-1,0-2 1,1 1-1,1-1 1,0-2 1,2 1-1,-2 1 1,-1 2-1,2 0 1,1 2-1,1 2-1,1 1 1,4 2-1,-1 0 2,5 1 1,0 1-1,1 1 2,1 0-1,2 3 0,-2 0 0,1 3-1,-1 1-2,0 2-2,0 4-5,-4-1-8,2 3-8,-3-2-11,0 2-11,1-1-13,-1 0-12,-1 0-23,-3-2-6,2 3 6,-1 3 10,1-1 14</inkml:trace>
  <inkml:trace contextRef="#ctx0" brushRef="#br0" timeOffset="1007">1114 307 4,'6'-3'59,"0"0"13,-3 1 14,-1 1 6,-1-1-12,-1 0-13,-1 0-9,-3 4-5,-1 2-6,0 1-4,0 2-6,-3 2-8,2 3-8,-3 1-7,2 4-4,0 2-1,0 2 1,2 2-1,0 1 2,4 0-1,1 0 0,1 0-3,3 0-2,-2-1-2,6-4-1,0-2-2,3-3 0,0-2-1,0-4 0,3-2 1,0-3 0,-1-3-1,1-2 2,0-3-1,1-3 0,-1-4 0,-2-4 0,1-1 0,-2-1 0,-2 0-1,-4-3 1,-3 0-1,-2 0 0,-1 0 0,-4 1-2,-2 1-4,-3 0-3,-3 2-4,2 2-5,-3 0-5,0 5-7,-2 2-6,1-1-5,-1 2-8,1 2-8,1-1-12,-4 3-22,1 0-5,-1 3 7,3 2 9,3-1 12</inkml:trace>
  <inkml:trace contextRef="#ctx0" brushRef="#br0" timeOffset="1426">1548 160 49,'-8'2'74,"1"1"12,-6 2 15,-1 0-12,-2 4-18,1 1-11,1 2-10,0 2-8,3 1-5,4 3-5,2-1-9,2 0-7,3 0-7,4 1-5,1-1-1,1 0-2,5 0 0,2 1 2,1-1 3,0-1 6,1-1 7,-2 3 9,1-3 10,0 0 10,-2 1 7,-1-1 4,-3-1 4,-3-2 0,-1-2-4,0-1-5,-3 0-8,-1-1-7,-1 1-9,-2 0-8,1 0-8,-3-1-10,-1 0-12,-1 1-14,-2 0-19,-1-3-23,-2 2-23,0-2-17,0 1-8,0-1-1,-1-4 4,3-2 7,0-4 2,1-1-4,0 2-4,1-1 8,0 0 13,3 1 12,5-6 15</inkml:trace>
  <inkml:trace contextRef="#ctx0" brushRef="#br0" timeOffset="1804">1782 605 37,'9'2'61,"1"-1"9,0-2 7,0-1-15,2-4-17,2-1-13,1-1-9,1 1-7,1 1-5,-5-3-3,2-2-3,-1-2-3,-2-2 0,-5 2-1,-2-1-1,-3 2 1,-1 0 0,0 0 0,-1 0 0,-3 0 2,-1 0 1,-2 0-1,0 1 1,-1 2 0,-1 1 0,-1 3-2,0-1-1,-2 3 1,0 3-1,1 0 0,-2 2 0,2 2 1,0 0 1,2 4 2,0 0 1,3 2 2,1 2 3,0 2 4,2 2 2,2-1 5,1 1 3,0 1 4,1 1 2,2-2 1,-1 2-2,3-3-2,3 1-4,-2 0-6,3-3-4,2 2-6,-1-1-3,3-2-5,0-1-2,2-1-6,3-1-11,-1-2-13,2-2-16,0-4-14,0-2-18,-3-2-19,2-5-13,-3 0 8,-1 0 11,2-3 15,-2 2 14</inkml:trace>
  <inkml:trace contextRef="#ctx0" brushRef="#br0" timeOffset="2222">2338 227 36,'4'-2'63,"0"0"12,-1 2 10,1 0-7,-3 0-10,-1 2-4,0 2-2,-1-1 1,-3 3 4,1 0 1,-1 3 1,-1 0-3,0 1-4,0 4-5,-3 1-6,2 4-3,-3 2-4,1 3-5,0 2-3,2 1-1,2 1-5,4 1 2,1-1-6,3-1-5,1-1-3,3-5-6,0 0-2,2 0-6,2-5 0,-5 5-2,2-1-2,0-5 1,-2-2 1,0-1-1,-1-1-1,-4-2 0,1-2-3,-3-2-9,-3 0-21,-2 0-37,-5 0-42,-4 1-29,-3-5-13,-4-8-15,-6 1-11,-1-3 22,-4-2 31,1 4 24,6-3 21</inkml:trace>
  <inkml:trace contextRef="#ctx0" brushRef="#br0" timeOffset="2535">2288 315 56,'21'-8'86,"-3"0"22,-4 3 24,-2 0 4,-2 0-12,3 1-9,-2 1-13,2 0-13,0-1-12,4 2-16,-2 1-21,2-1-25,1 2-30,-2 0-32,2 0-28,-2 0-22,-2 0-15,-1-3-12,-4-3-15,-3-3 2,0 3 16,-6 0 18,-2 3 18,-3 3 18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16.236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77 132 35,'3'-5'57,"-3"-2"11,0 0 5,0 0-10,0 0-9,0 1-6,-3 0-2,3 3 1,0 1 1,0 2 3,0 0 4,0 0 4,0 2 6,0-1 7,-1 3 6,-1 0 5,0 0 1,1 4-2,-3-2-6,0 4-8,-1 1-13,0 2-9,-2 5-8,1 1-8,-2 5-6,2 2-5,-2 0-1,2 2-2,-1-1 1,3 0 0,3 1 1,2-2-4,3-2 0,1-3-2,2-2-4,-1-2-1,3 1-3,1-1 1,3-2-2,-1-1-2,2-4 0,0-1-1,0-2 11,-1-2-2,1-1-6,1-3-2,1-1-5,2-1 1,-2-3-14,1-1 2,-4-4 4,1-1 3,-1-2 3,-5-4 2,-1-4 4,-2-3-1,-2-1-2,1 0 1,-2 0 1,-2 0-1,-2-3-1,-2 2 0,1-1 3,-2 0-1,0 4-1,0 1-3,0 3-7,0 3-7,1 3-16,-1 2-24,-3-1-31,0 5-33,-2 0-23,-1 3-8,-1 2 2,2 1 9,0 0 6,-6 1-3,1 1 16,-3 1 19,2 1 16,6-1 16</inkml:trace>
  <inkml:trace contextRef="#ctx0" brushRef="#br0" timeOffset="513">408 222 23,'1'3'61,"2"-3"11,-3 1 11,0 2-6,0 2-15,0 4-8,1 4-8,0 4 0,3 4 2,1 1 1,3 4 3,-1 2-2,2-1-2,-2 1-5,4 0-3,1-3-4,0-1-5,2-1-4,1-2-3,1-4-1,0-1-3,1-4-1,1-4-2,-1-1-2,-2-3-2,1-3 0,0-2-2,1-3-1,1-3-1,-1-1 1,-2-4 0,0-2 0,0 0 3,-3-2 3,-1-1 2,-4-2 2,1-2 0,-5-1 0,-1-2-3,-2 0-3,0 0-6,0 0-5,-2 1 3,0 2-6,1 3-11,-3 2-14,3 2-22,-3 2-26,-1 3-30,-2 1-15,-2 1-6,2 1-3,2 3-3,-3 3-4,-2 0 13,-2 2 18,2-1 17,3 5 16</inkml:trace>
  <inkml:trace contextRef="#ctx0" brushRef="#br0" timeOffset="897">910 15 9,'4'-3'59,"-3"-3"12,1 3 13,0 0 3,-2 0-12,-2 3-8,0 4-5,1 3 1,1 3 4,0 4 6,0 3 5,0 4 4,0 5 1,0 3-3,0 6-4,0 1-5,0 3-2,0 3-8,1 1-8,1 0-6,1 0-6,1-1-5,1-1-8,1-1-4,3-3-2,0-2-4,2-2-3,1-4-2,1-1-4,3-4-4,2-3-4,1-3-1,1-2-6,1-4-7,-2-3-15,-1-6-19,-2-4-35,-5-5-40,-1-3-31,-2 0-11,-2-7-4,1-3 4,-5-2-5,-4-3 21,-5 0 25,-3-1 23,-3 1 19</inkml:trace>
  <inkml:trace contextRef="#ctx0" brushRef="#br0" timeOffset="1192">770 406 49,'-4'-3'70,"3"-1"11,2 1 14,4-2-11,5-1-13,5 1-9,4 0-4,4 0-2,0 2-5,4-1-10,-1 1-8,-1-1-10,1 0-10,-2 3-9,-1-2-12,-2-1-13,-2 2-14,-3 0-16,-1 1-17,-2-1-20,-7 2-24,-6 0 1,0 0 11,0 0 14,0 0 15</inkml:trace>
  <inkml:trace contextRef="#ctx0" brushRef="#br0" timeOffset="1402">1230 306 43,'-1'7'72,"-1"-4"13,0 1 14,0 0-9,4-10-14,0 4-9,1 4-3,3 4 4,-1 2 9,1 4 9,2 5 6,-2 6 0,-1 2-1,1 7-6,-1 4-6,0 5-5,0 6-5,-1 3-4,0 2-3,-2-1-6,2 3-8,0-1-9,0-1-8,-2-4-11,3-2-6,1-4-5,-1-4-6,2-5-8,0-6-12,1-5-10,-3-2-20,-3-7-29,1-4-44,-3-6-38,-3-6-19,3-4-2,0-5 6,0-5 13,0-4 14,-2-3 15,-2-2 21,-3-3 19,0-2 17,-2-2 17</inkml:trace>
  <inkml:trace contextRef="#ctx0" brushRef="#br0" timeOffset="1626">1270 668 24,'2'-19'49,"1"2"8,1 0 0,1 0-6,2-1-12,2 1-8,1 1-3,2 3-2,2 1 0,0 1 0,0 2 3,0 3 2,-2 3 4,-1 3 5,1 3 6,-5 3 8,1 3 4,-3 3 4,-3 2-1,-2 2-5,-2-1-7,-3-3-13,-3 0-16,-2-1-16,-1-1-22,-4 0-20,1-1-20,3-1-14,-2-1-11,3 1-5,3-2-9,-2 0-5,-1-1-6,0-2 8,1-1 13,4 0 13,5-2 16</inkml:trace>
  <inkml:trace contextRef="#ctx0" brushRef="#br0" timeOffset="1911">1515 502 20,'4'-1'57,"-1"-1"11,-2 1 11,-1 1-5,0 0-13,0 1-8,0 5-4,0 0-1,0 5 3,1 4 7,2 4 9,-1 4 12,2 1 9,0 1 9,1 3 4,0 0 0,1-3-10,-1 2-15,1-5-18,3-2-15,0-2-17,0-3-9,1-1-8,1-4-6,0 1-3,2-4-6,-2-2-7,1-3-10,2-4-13,0-2-14,0-3-14,0-1-13,-2-1-4,1-3 1,-2-1 6,0-3 10,-2 0 11,0 0 13,-3-2 10,0 1 10,0 1 7,-1-1 4,-1 0 4,-1 1 3,-1-1 1,0 1 1,-2 3 2,0 1 2,0 1 3,0 4 2,0 2 3,0 1 4,0 3 4,2 1 2,-1 1 4,1 3 4,-2 0 5,0 0 3,0 4 5,0 2 3,0 2 4,2 3 1,-1 4 2,2 4 0,-1 1 15,2 4-8,1-1-10,0 2-10,0 1-10,3-3-7,0 0-28,2-3 1,3-4-3,2-3-10,1-3-15,-1-5-28,0-4-38,0-3-31,-1-4-21,0-5-9,0-3-8,-6-2-9,-1-4 23,-2-1 27,-3-2 23,2-4 21</inkml:trace>
  <inkml:trace contextRef="#ctx0" brushRef="#br0" timeOffset="2379">2029 91 3,'-2'-7'57,"4"0"15,-2 2 14,0 5 9,5 3-12,0 6-9,-1 4 1,1 5 3,-3 4 11,4 7 13,-1 6 14,1 5 9,-1 2 4,2 3-1,-1 0-7,2-1-8,-2-1-8,2-1-8,-2 0-5,1 0-8,0-3-12,2-1-14,-1-4-14,1-1-10,1-3-15,1-3-14,-1-3-13,0-3-18,0-3-22,2-5-20,-2-2-27,0-5-39,-1-2-49,-1-2-36,0-6-6,-2-3 0,-2-3-3,-3-5 24,-1-3 41,-1 1 35,-2-2 27,2 4 26</inkml:trace>
  <inkml:trace contextRef="#ctx0" brushRef="#br0" timeOffset="2663">1912 482 28,'-1'-5'69,"-1"-2"16,0 2 16,2 0 2,2 1-14,1 2-10,3 1-8,1-1-6,4 2-6,2 0-8,2 0-8,6-2-13,2 2-11,3 0-9,1 0-5,1 0-5,-2 0-10,-3 0-13,-3 0-17,-1 2-16,-3 0-17,-2-2-21,-8 1-30,-2-1-1,-4 0 11,-5 2 16,0 0 16,-3 0 17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25.307"/>
    </inkml:context>
    <inkml:brush xml:id="br0">
      <inkml:brushProperty name="width" value="0.10583" units="cm"/>
      <inkml:brushProperty name="height" value="0.10583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0 0 8,'0'0'7,"0"0"-12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27.323"/>
    </inkml:context>
    <inkml:brush xml:id="br0">
      <inkml:brushProperty name="width" value="0.10583" units="cm"/>
      <inkml:brushProperty name="height" value="0.10583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0 329 2,'0'0'41,"0"0"5,0 0 0,0 0-6,2-2-9,-2 0-9,0 1-5,2 1-4,-1-2 0,-1 1 0,2 1 4,-2-2 1,0 0 0,2 0 2,0 0 1,-1 2 1,-1 0-1,0 0 0,0 0-2,0 0 0,0 0-2,0 0-2,0 2-2,0 0-1,0 0-1,0 0-2,0-2-1,0 1-1,0 1-2,-1-2-1,1 1-1,0-1-1,0 2 0,0 0 0,0-2 0,0 2 2,0 0 0,3 1 1,0 2 3,1 3 2,0 3 2,-4 2 2,1 5 2,2 3 0,-2 3 0,0 3 1,3 3-2,0 3 1,-2 1-1,4 4-1,-3 1 0,1 3 1,0 0 1,-1 0 2,-1 1 3,-1 1 2,1 1 4,0 0 6,0-1 3,-1 1 2,-1 0 5,0-1-1,2 1 0,0 0-4,-1 0-4,3-2-3,0-2-5,-2 1-4,5-3-3,-2 0-3,0-1-3,0-1-3,2-1 6,-2-1-5,0-1-3,-1-1-4,-3-2 0,1 1-1,0-3-8,-1 0-1,2-2 4,-2 2 2,0-2-1,2 0 1,-2 1-1,0-2 3,2-1-2,-2 2 1,0-1-1,2-1 1,-2 2 1,1 0-3,0-1 0,-1-2 0,1 0 1,0 0 1,-2 1 1,0 2-1,0-1 2,2-1-9,-2 1 5,2 0 1,-1 0 0,1 0 1,0-1 2,0 2 7,-1-3-3,1 0-3,0 0-1,-1-2 2,2 1-3,-2-1 1,0 1-1,-1-2 0,0-1-1,0 1-1,0-2 2,0 0-1,3-2 1,-2 0-2,0-1 0,2-1 1,3-1-1,-1-2 2,0 0-2,1-2 0,-6 0 0,0-1-1,0 0 2,0-2-2,2 0 0,-1 2-1,1-1 1,0 0 0,0 1-1,-1 0 2,1 1 0,0 1 2,-1-1-1,3 2 1,0-4-2,-3 1 0,2 0 0,-2-3-1,0 3-3,2-2 1,-2-2-7,0-1-13,-1-2-26,0-2-33,-1-4-36,-3-1-25,-1-7-13,-1-3-13,-2-3-6,0-3 24,-2-3 27,-2-1 23,2-8 22</inkml:trace>
  <inkml:trace contextRef="#ctx0" brushRef="#br0" timeOffset="1093">140 580 17,'-1'0'44,"1"0"3,0 0-4,0-1-9,0-1-9,1 1-10,2-3-7,-1 0-4,2 1-2,0-2 0,-1 0-2,0 0 0,1-1 1,0 0-1,-3-3 1,1 0 1,0 3 2,0-1 1,-1 3 4,1 0 1,-2 1 3,0 2 2,0-3 2,2 0 1,-1 1 1,-1 0 1,0-1 2,0 1 0,0 0 0,0-2 0,-1 2 1,-1 0-1,0 0-1,1-1-1,1 2-2,0-1-3,0 0-4,0-1-3,0-3-3,1 0-2,-2 0-2,1 1-1,0-2 0,0 4 0,3-2 0,0 3 0,1 0-1,1-1 1,0 2 0,0 0 0,3 1 3,-2-1 1,3 0 3,-1 2 2,4 0 2,-2 0 2,1 0 3,3 0 2,2 0 3,2 0 0,0 2 3,4 1 0,-1-1 1,4 0 1,0-2 2,4-2 4,1 0 8,4 1 4,2-3 5,4 0 4,1 0-1,5-2-1,0 1-2,0 7-4,3-2-3,1-2-2,0 1-1,1-5 0,-3 1-6,1 0-4,-1 0-3,-2 0-6,2-1-6,-2 2-3,2-2-1,3 1-2,-1 0-1,0 0-3,-1-3 2,-6 2-3,-2-1-2,3 0 0,1 0-1,0 2 1,4 0 1,1 0 0,-2-1 0,1 3 0,-3 0 3,1-1 0,-1 1 4,-4 0 4,0-1 6,0 0 6,-3 3 2,1 1 3,-1 0-1,-2 0-3,1 0-2,1 0-1,-3 0-6,0-2-2,1 1-4,-1-2-3,2 0-5,1 0-2,0-1-2,-3-1 1,3 0 0,-3-1-1,0 2 0,2-2-1,-2 1 2,1 1-2,-1 1 3,0 1 2,-1 1-2,0-1 6,-1 1-1,0 1 1,-2-3-1,1 2 2,2-1 0,-1 0-2,1-1 1,-2-1-1,2 1-1,0-2 3,-1-2 1,2 4 3,0-3 0,1 3 0,-1 0 0,0-3-1,-1 1 0,-1 1-1,0 1 0,-1 1 2,-2 2-4,0 0 0,-2 0-1,1 0 0,-1-1 1,1-1 0,-1 1-3,1-2-2,1 2 6,-1-1-1,0 0 0,-1 1-1,3-2 4,-1-1-1,0-1-4,0-1 8,2 3 2,1 0 1,-2 1 3,0 0 11,-2 0 7,0 2 5,-1 0 4,1 0 2,0 0-1,-1 2-3,-1 0-2,2 0-9,-1-2 2,1 0-6,-1 0-5,1 0 0,-1 0-7,1 0-4,1 0-5,-2 0-4,1-2 1,-1 2-1,1 0 4,-1 0-7,-1 2 3,-1-2 1,3 0 0,-1 0 0,0 0-6,-2 0 9,-2 0-3,2 0-6,-1 0 1,-1 0-1,1 0 0,1 0-3,-3 1 5,2 1 1,-2 0 1,2-1-1,0 1 0,-1 2-1,2-3-2,0 1-2,-1 0-26,1-1 10,-1 3 9,2-2 5,-1-1-1,1-1 4,-1 0 27,1 0-11,-1 0-3,1 0-4,1 0-4,0 0 7,-1 0-2,4 0 0,-1 0 3,0 0 4,1 2 4,-1-2-2,0 2-1,1-1 5,-4 2-5,1-2 1,1 1 5,-1-1 7,0 1 5,-2 0 2,1-1 1,0 2-4,-2-2-18,-2-1 2,1 0 1,-4 0-1,0 0-7,1 0 6,-2 0 11,-1-1-5,-1 1-4,2 0 3,-1 0 1,0-3-9,0 3 2,-2-1 2,1-1 4,-1 2-6,1 0 7,-2 0 6,4 0 9,-1 0-4,0 2 0,-2-1 1,1 2-3,1-2-8,-2 1-6,-2-1-6,0-1-12,0 0-12,-1-1-17,-4-1-48,-1 1-92,-4-3-114,-1-1-89,-7-2-97,-2-4-51,0-2 41,-10 1 44,-5-1 108,-1 0 86,-9 4 65,1-1 50,-9 5 38</inkml:trace>
  <inkml:trace contextRef="#ctx0" brushRef="#br0" timeOffset="3224">303 3157 3,'-1'0'48,"-2"0"7,2 0 8,0 0-5,1 0-14,0 0-11,1 0-8,0 0-5,3 0-1,1-3-1,0 2 0,3-1 1,0 1 4,1-1 1,4-1 4,-3-1 2,-2 2 4,-1 1 3,-4-1 4,-1 0 5,2 1 8,-2-2 7,-1 2 8,-1-1 8,0 2 6,-1 0 2,-1 0-4,2 0-7,0 0-9,0 0-13,0 0-11,2 0-12,-1 0-7,3-3-7,1-1-5,1 1-2,4 0-2,3 1-2,1 0-4,2 0 1,0 0 3,4-1 1,0 0 2,3 1 4,3 0 7,2 0 6,-1 1 0,1-1 4,-1 0 2,0 1-2,-1-2-4,2 2-6,0-2-4,4-1-3,-1 0-2,4 0-3,1-1 2,1-1-1,3-1 0,1 1 2,1-2 4,-1 2-1,3 0 2,-3 1 4,0-2-2,1 1-3,-1-1-1,2 2-1,-2 1-5,0 1-4,1-1 3,1 4 2,0 0-5,1-2 1,-1 0 2,0-1 1,0 0-2,-2-1-2,2 2 4,-3 1 0,-1-1 0,0 1-3,-3 1 3,0 0 0,2-2-5,1 0-1,-2 0-1,1 0 4,1 1-3,-2-2-2,2 1 2,-1-2 2,-1 1 12,2 1-8,-1 0 0,-1 1-5,1-2-1,-2 2 1,-2-2-11,0-1 4,-2 0 1,1 1 4,0 0 1,-1 3-1,3-2-5,0 0 2,-1 0 2,4-1-1,-2 0 2,2-1-2,2 2 2,-3 1 1,2-1 0,-1 1 0,-1 1 2,2-2 2,-1 2 0,-2 0 1,3-2-2,-3 0-1,2 0-2,-1 1 1,2-2 0,-1-1 0,-1 0 5,2 1-3,1 0-2,-1-1-1,1 1 0,0 0 3,0-2-3,0 4 5,-1-1-1,0 1-2,-1-1-1,0 2-2,-1 0 0,-1 0-1,0 0 1,1 0 3,0 0-1,1-2 0,2 0 0,0-1-1,2 0 1,1-3-2,2 1 1,0 0 0,1 0 0,-1 0 2,-3-1 13,0 3-3,-2 0-7,-3-1-1,1 2-1,-4 1-13,1 1-10,-3 0 7,1 0 5,1 1 3,0 1 1,1 0 11,-3 0-2,1-2-1,2 0-4,0 0 5,-1-2-4,2 0 1,1-1 1,-1 0 0,0-1 2,3 0-2,-1 1 7,-1-1-18,2 1 8,-1 1 4,0 1 2,0-1 0,-2 0-2,1 2 16,-1 0-7,-1 0-2,-1 2-3,1 0-1,0-1-2,-4-1-10,-1-1 7,2-1 0,0 0 9,6-2 4,-2 1 8,2 0 23,-1-3 2,2 0 5,1-1-7,-1 0-2,-1 2-5,-3-1-12,1 3-9,3 0-7,-1 1 0,0 1-3,-1-2 0,-3 2-2,-1 1 2,-3 0-2,2 0-3,-2 0 1,-3 0-2,0 1 4,-2-1-1,2 0 6,2 0 4,-1-1 2,0-1 8,2 0 5,2 1 3,-2-1 2,4 2 3,-3 0-5,-1 0-3,1 0-8,-1 2-4,-2-1-4,0 1-5,-2 0 1,-2-1-6,1 2 1,-1-2-5,-2 1-3,1-1 4,0-1 5,1 0 10,3 0 9,-1-1 12,0-1 14,-2-2 13,-1 1 5,-1 0 2,-2 0-8,-2 0-3,-2 2 0,-5-1-12,0 2-10,-2 0-7,-2 0 0,-2 0-10,-2 0-12,0 0-12,-2 2-7,0-2 12,-1 0-56,0 1-68,-1 2-91,-3-2-90,1-1-57,-2 0-79,-2-4 1,1-4 49,-4-2 44,0-6 54,0-1 64,-6-1 57,1 1 45,-4 2 32</inkml:trace>
  <inkml:trace contextRef="#ctx0" brushRef="#br0" timeOffset="4859">7005 67 22,'3'-5'44,"0"0"3,0-1-4,-2 1-8,0 2-9,2-1-9,-3 2-4,0 1-2,1-1-1,0 2 1,-1 0 2,0 0 1,3 0 2,-2 0 1,2 0 2,-2 0 2,0 0 2,2 2 1,-2-1 2,0 3 3,2 0 1,-2 1 2,0 2 2,2 3 4,-2 2 4,1 2 4,-2 1 3,2 4 5,-1 2 4,1 2 2,0 1 0,-2 1 3,0 3 0,2 1 1,-1 1-3,3-1-5,0 0-6,-1 0-6,0 1-6,2-1-6,0 1-6,0-2-8,-1 0 2,0 0 2,0 0-1,-2-3 0,2 1-1,-2 1 8,0 1-4,-1 0-2,1 0-4,2 1-3,-1 0 1,0 0-5,1 1-1,0 1 0,-2 0 0,2 0-1,0 2-2,0-2 2,-2-1 0,2 2 2,0-1 4,-1 0 4,-1 0 11,-1 0 4,1-2 4,0 1 2,0-2 6,-1 1-7,1-2-4,0 1-5,2-1-4,-1-1-1,0 0-14,1-2 2,0 0-3,-3-1-1,0-1-6,3-2 10,0 1 2,-1-2-4,0 1 3,1-4 0,0 2 1,-1-1-10,-1 2-2,0-2 3,-1 1-2,1-1 2,0 0-2,-1 0-1,1 1 4,0 0-4,-1 1-2,2 1-1,-2-2-2,0 1 0,-1-2-2,0 1 0,3-1 0,-2 0 1,3 0-2,0-1 2,1-1 1,0 1 1,0 0-2,0-1 1,0 1 1,-2-2-4,1 1 2,0-2 4,0 2 3,-2-2-1,1-1 0,-2 1 1,0-1 10,2 1-6,-2-1-4,0 0-1,2 0-2,-2 0 13,0 0-17,2-1 0,-2-1 2,1 1 0,1-1-1,0-1-12,-2-1 7,1 1 2,0-2 5,-1-1 1,1 2 1,-2-1-1,0-1 4,0 1 0,0 0 4,0 2 4,0-1 4,0 1 7,-2 2-4,2-2 0,-1 2-1,1 1-5,0 0 1,0-2 0,0 1-6,0-1 2,0 0-5,0-1-1,0 0-5,0-1-1,0-1 2,1-2-6,-1-1 2,0-2-9,0-1 1,0-1-6,0 0-10,-1 0-16,-1 0-23,0 0-26,1-1-32,1-3-34,-3 1-39,0-1-40,-3 3-17,0-3 6,-3-1 1,1-5 18,-3-1 41,-5 5 42,-3 0 34,-4 4 26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34.155"/>
    </inkml:context>
    <inkml:brush xml:id="br0">
      <inkml:brushProperty name="width" value="0.10583" units="cm"/>
      <inkml:brushProperty name="height" value="0.10583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25 206 7,'3'0'55,"-2"-1"8,-1 1 9,0 0-3,0 0-19,0 0-16,1 0-13,2 0-7,-1 1-4,4 1-3,1 1-1,2 3 1,2 0 1,-1 3 4,1 1 3,2 4 4,-1 4 7,1 4 7,-2 2 4,1 3 5,0 3 5,3 1 3,-3 1 2,3 0-4,-1-1-2,0-4-5,-3-3-7,0-1-10,-2-4-10,-2-4-7,-2-3-7,-2-1-7,1-4-14,-4-2-19,-1-1-18,-3-4-13,-1-4-10,-1-4-7,-1-5-1,-1-2-1,-1-2-7,0-4 3,-1 0 12,0 0 11,-1-1 12</inkml:trace>
  <inkml:trace contextRef="#ctx0" brushRef="#br0" timeOffset="306">0 173 32,'1'-4'53,"3"-4"5,1-4 1,2 0-13,0-1-13,2-1-9,2 0-6,4 0-1,4 0 0,1 1 1,1-1-2,-1 2 0,3 2 0,-2 1 0,2 3-2,1 3 2,-2 1 1,1 4 1,-2 1 2,-2 4 0,-2 2-2,-3 3-2,-4 2-1,-3 1-3,-2 4 0,-5 1-3,-3 0 1,-4 1-3,-1 1-1,-5 0-2,1-1-2,-2 0-4,0-2-4,0-2-4,3-3-6,-2-2-5,2-2-4,4-2-5,-1-4-6,3-2-5,0-2-9,0-2-15,0 2-14,-1-1 0,3-1 6,1 1 8,4-7 12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34.835"/>
    </inkml:context>
    <inkml:brush xml:id="br0">
      <inkml:brushProperty name="width" value="0.10583" units="cm"/>
      <inkml:brushProperty name="height" value="0.10583" units="cm"/>
      <inkml:brushProperty name="color" value="#FF0000"/>
      <inkml:brushProperty name="fitToCurve" value="1"/>
      <inkml:brushProperty name="ignorePressure" value="1"/>
    </inkml:brush>
  </inkml:definitions>
  <inkml:trace contextRef="#ctx0" brushRef="#br0">0 972 12,'8'2'59,"0"-2"10,0-2 11,0 1 0,0-3-18,1-1-15,1-4-12,0-1-9,3-3-4,1 0-5,1-2-4,1-3-2,-1 1-4,1 0-1,-2 0-1,-3 1-1,-2 0-1,-1 3-1,-5 1 0,-3 1-1,-2 2-1,-3 2 0,-3 1-2,1 0 1,-2 3-2,-2 0 0,1 1-1,-3 2 0,2 2-1,-2-4 2,3 2-1,-1 2 2,1 3 0,1 5 1,2 2 1,-2 0 0,2 2 0,-1 0 1,3 1 1,0 2 1,1 1 2,3 1 3,1 1 2,0 1 1,0 3 3,0 0-1,1 1 1,3-1-3,1-1-2,3-3-1,-2-1-2,3-2-2,2-1-1,0-3-2,3-2 0,3-2-1,1-3 0,1-2-1,2-2 0,2-4 0,-1-2 0,-2 1-1,1-4-3,-2 0-5,-1-2-6,-3 1-10,-1-3-11,-3-1-13,-2-2-14,-7 1-25,1-5-2,-6 3 5,1 0 10,-1-3 12</inkml:trace>
  <inkml:trace contextRef="#ctx0" brushRef="#br0" timeOffset="440">460 755 16,'6'-3'56,"-3"-1"9,3 2 9,-3 2-6,1 0-15,-1 0-10,1 0-9,1 2-3,0-1-2,0 3 0,1 3 2,2 2 3,-1 3 3,2 3 5,-3 2 6,2 4 8,1 2 6,-3 1 4,3 0 1,-3 0-4,1-2-9,1-1-12,-3-2-13,0-2-11,0-1-9,0-4-5,-1-2-4,-1-1-4,-1-4-7,-2-1-13,0-4-17,-2-4-17,0-1-12,1-2-8,-3-4 1,0-2 8,-3-3 10,-1-1 12,3-2 10,0-2 11,6 0 7,1 1 5,0 0 6,2-1 3,-1 2 4,0 2 1,2 1 1,3 2 2,-2 2 2,3 0 0,1 2 2,2-1 2,2 2 2,2 1 2,2 1 3,-2 2 4,3 1 4,1 3 5,-4 1 6,2 1 5,-1 3 5,0 1 3,-2 2 3,-1 4 1,-1 1-1,0 1-3,-3 1-3,0 1-7,1 1-8,-2-1-9,-3 1-10,2-2-8,-2-2-14,-1-1-18,-1-3-23,-3-1-24,1-2-19,-2-1-14,0-4-8,0-4-8,-3 0-9,-1-4 12,-1 0 16,0-1 18,4-2 16</inkml:trace>
  <inkml:trace contextRef="#ctx0" brushRef="#br0" timeOffset="890">1211 653 28,'1'-3'66,"-1"-1"13,-1 2 14,-5 1-3,0 1-15,0 3-13,0 2-10,-2 4-8,2 3-6,0 4-4,1 3-5,0 3-3,1 2-1,0 2-3,3 1 0,1 1-1,1 0 0,3-4-4,1-2-6,2-1-3,1-3-3,1-6-4,-2-4-5,3-3 2,2-5 0,-2-4 1,2-2-1,1-5 0,-1-4-2,3-3-3,0-2-1,0-4 0,0-2-1,-1-1 1,-3-3 2,2 0 3,-4 3 0,-3 0 2,0 0 0,-5 2 2,-1 1 0,-1 1 0,-3 2 1,1 6 2,-1 1 0,0 4 1,2 1 1,-1 0 0,3 5-2,0 2-1,3 4-1,-1 1-6,4 4 3,1 3 0,4 4 2,0 1 2,3 5 1,2 2 6,2 4 0,1 3 3,1 2 3,0 3 6,-2 1 9,-1 2 7,-2-1 11,-4 0 10,-1 0 8,-2-2 5,-5-1 1,-1-2-4,-4-2-6,-3-3-13,-2-2-11,-2-1-12,-1-3-12,0 0-6,-1-4-7,-1 4 11,1-1-7,1-2-10,1-1-9,3-3-10,-1-1-15,-1-1-40,1-3-30,-2 1-28,1-2-19,3-2-7,2-7-4,-4-1-8,0-6 19,0-1 28,-1-2 23,4-4 20,3-1 21</inkml:trace>
  <inkml:trace contextRef="#ctx0" brushRef="#br0" timeOffset="1412">1628 620 45,'1'-6'60,"1"6"8,0 0 1,-2 0-13,1 0-15,-1-4-10,2 2-6,0 1-2,0 1-2,1 0 3,1 0 1,-1 1 3,1 2 6,1 3 7,0 0 8,1 3 9,2 2 9,-2 2 6,3 3 7,0 3-4,-1 2-10,4 1-12,-1 0-13,1 1-12,2-1-17,0-2-7,0-4-2,0 0-4,2-4-2,-1-2 1,0-3 0,0-3 0,-1-4 0,-2-4 1,1-3-1,-2-3-1,-1-4-2,-1-1-2,-3-4-2,2-2-2,-3-1-1,-2-3 2,0 0 0,-1-1 1,0-1 3,0-1 0,-2 2-1,0 2-4,0 3-5,0 3-6,-2 3-7,0 3-10,0 3-9,-1 3-12,0 0-8,-2 5-6,1-1-6,3 2-3,-2 2-10,-2 3-13,1 2 5,-1 2 10,0 1 12,5-1 14</inkml:trace>
  <inkml:trace contextRef="#ctx0" brushRef="#br0" timeOffset="1872">2125 0 22,'1'1'68,"-1"1"15,2 0 15,0 1 7,-1 2-9,3 4-3,2 3 5,3 2 9,1 5 14,3 3 12,-1 4 9,2 4 1,1 3 0,1 3 3,-1 3 14,2 4 24,-4 2 37,1 2 32,0 1 26,0 0 9,-2 1-18,0-5-41,-1-1-67,-4-3-56,2-4-45,0-1-43,-2-6-25,0-3-29,0-6-37,-2-2-40,0-6-37,-1-2-40,0-3-39,-3-3-24,0-3 0,2-4 18,0-4 20,0-5 30,1-3 33,-1-1 29,1-1 25,-1-2 19,1-2 16,-1 0 13,2-1 9,0 0 10,0-3 7,-1 1 7,1 1 4,-1 1 7,0 3 3,-1 2 2,0 3 2,-1 2 5,-2 3 4,0 3 5,-2 2 5,1 2 4,-3 2 4,-1 2 2,0 4 0,0 2-1,0 3-2,1 2 0,3 3-1,-2 3-2,3 2-1,4-1-3,0 2-2,1-1-3,1 0-3,3 0-3,2-3 0,0-2-5,3-1 1,2-2-3,2-3-2,-2-1-1,3-4-1,1-2-4,0-1-4,1-2-10,-2-2-18,0 0-29,-3-1-38,-2 0-34,-3-1-16,2 1-4,-1-4 3,1-2 5,-7-1 0,-1-2 21,-1-2 20,-3-2 20,3-2 18</inkml:trace>
  <inkml:trace contextRef="#ctx0" brushRef="#br0" timeOffset="2389">2844 451 29,'3'0'64,"-2"0"13,0 2 11,2 2-4,0-1-13,0 2-7,1 2-3,1 2 3,2 3 6,1 1 5,-2 3 5,0 3 1,2 0-5,-2 2-7,3 0-12,0-1-12,-1 1-14,1-2-12,0-2 4,1 0-14,1-1-8,-1-6-8,-1-1-9,0-3-9,-3 0-26,1-1-9,-2-1-13,1-3-10,2-2-4,1-5 1,0-3 5,0-1 6,-1-2 10,1-2 6,-3-1 6,-1-3-1,-1 1-2,-1-2-6,-3 1-3,-3-1 3,2-1 7,-2 2 8</inkml:trace>
  <inkml:trace contextRef="#ctx0" brushRef="#br0" timeOffset="2595">3100 460 18,'1'-9'49,"0"3"10,2 2 2,-1 2-3,2 0-6,0 2-9,-3 2-5,1 2-4,0-1-2,1 4-1,1 1 1,1 4-1,0 3 1,3 2 0,-1 4 1,4 1-2,3 4 0,1-1-4,4 2-3,2-2-4,2-1-6,0-1-5,-1-2-5,1-3-4,-1-2-3,1-2-4,-4-4-8,-2-3-11,-2-2-9,-2-3-10,-3-4-6,-3-3-4,-3-3 1,-3-4 4,-1-3 5,-1 0 5,-3-2 3,-3 0 4,-2-3 2,0 2 2,0-3 2,-1 0 3,0 0 3,0 1 4,-1 1 3,2 1 2,2 3-4,-2 3-7,1 2-4,3-1-2</inkml:trace>
  <inkml:trace contextRef="#ctx0" brushRef="#br0" timeOffset="3032">3388 445 28,'2'0'62,"0"0"13,-1 1 12,3 2-5,-1 3-10,2 0-4,0 5 0,0 2 6,3 5 8,-2 1 7,3 4 9,0 1 4,-1 0-1,1 2-4,0-2-13,0-2-9,-1-1-19,-1-2-16,-1-4-14,-1-1-9,-1-4-8,-2-1-5,1-4-4,-3-3-3,-3-4-7,2-3-10,-3-4-10,1-1-4,-2-2-16,0-2-10,-1-2-8,-1 1 1,1-2 4,-2-4-2,2-1 9,-2-6 8,3-1 9,2-1 9,1 1 7,2 0 8,2 2 6,0 2 5,2 3 2,1 1 2,1 4-1,3 1-1,1 3 1,3 1 0,0 0 0,1 0-1,0 3-1,2 2-5,-1 2-6,0 5-8,1 0-10,0 1-10,0 1-12,1 2-10,1-2-13,-3-1-20,2-1-1,1-1 6,1 1 12,1-2 12</inkml:trace>
  <inkml:trace contextRef="#ctx0" brushRef="#br0" timeOffset="3417">4116 289 46,'-4'-3'67,"-1"0"12,-3-1 10,0 4-9,-2 2-9,-3 1-7,-1 4-2,1 3-1,-3 2 3,0 2 1,1 3 1,0 3-2,-1 0-2,1 3-3,1 1-4,1 2-3,3-1-3,3-1-3,2 3-2,1-2-3,3-1-2,1 1-6,4-3-7,1-1-5,1-3-7,5-2-5,-2-2-5,1-4-5,0-3-3,0-3-11,6-4-18,-1-2-29,-1-3-34,-1-2-30,-3-2-15,1-3-4,-2-4 4,-2-2 6,2-3 3,0 0 15,0-1 18,-2-1 16,2-1 17</inkml:trace>
  <inkml:trace contextRef="#ctx0" brushRef="#br0" timeOffset="3653">4167 332 32,'1'-5'59,"2"1"12,0 1 9,0 2-7,-1-1-10,0 2-10,0 2-4,0 2-2,1 5 2,1 2 4,-1 2 5,0 5 7,0 0 5,-1 3 6,2 2 3,1-1-1,0 2-5,0 0-9,3 0-13,-2-1-13,1-2-24,1-4-15,-2-1-25,-1-4-28,0-2-36,-1-1-29,0-4-12,-1-5-13,-3-4-13,0-4 4,-2-4 22,-2 0 23,2-4 19,-2 2 20</inkml:trace>
  <inkml:trace contextRef="#ctx0" brushRef="#br0" timeOffset="3892">4389 272 38,'8'0'67,"1"2"12,0 5 15,0 3-8,-2 4-8,5 4-3,-2 5 4,1 3 8,0 2 13,2 1 12,-3 2 6,2-2-1,-2-1-10,0-3-19,1-7-22,-2-3-25,0-3-21,-3-3-16,2 2-21,-3-4-25,-3-6-30,-2-2-33,-1-3-21,-3-3-7,2-3 6,-2-4 14,0-3 18,-1-4 19,0-2 16,0-1 13,2-1 9,-1-3 9,4 0 8,1 1 8,3 1 6,3 2 6,2 3 5,1 4 4,0 2 4,3 1 1,-1 2 4,2 1 1,0 4 2,-1 2 3,1 1 3,-1 4 3,-1 4 3,2 4 2,-1 5 2,1 3 2,-2 2 2,0 4 1,0 3 3,2-1 1,-1 0-1,1 0-4,2-1-7,-2-3-8,0-2-14,-2-3-24,-1-1-30,-4 2-27,-1-8-28,-3-4-36,-2-6-15,-2-8 11,-5-1 21,3-1 20,-3 2 21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47.929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468 0 57,'4'0'72,"-3"0"13,-1 0 7,0 1-14,-1 1-17,-2 0-14,2 0-11,-3-1-8,2 1-4,-2 1-6,3 1-3,-3-1-2,0 2-2,1 2 0,-2 2 4,-4 0 4,0 1 3,-1 0 4,-3 2 3,2 3 4,-1-2-3,-1 1-3,-1 1-3,1 1-4,-3-1-3,0 1-8,-1 1 2,-1-2-2,2 1-2,-2 0-1,2-3 0,1 1 1,0 0-1,1 0 0,-1-2 1,4 0-5,-2-1 4,3-1 1,0 0 3,1-2 0,1 1 1,0 0 6,2 0-1,-1-1-4,1 1-2,1 0 0,-2-1 1,1 2 4,-2 0 5,2 1 6,-2-1 6,2 1 4,-1-3 2,0 1 0,1-1-2,4 0-2,-1-1-5,2-2-4,1-1-4,1 0-1,3 0-2,1-1-4,2 1-4,0-1-3,1 0 0,1 1-3,0-1-1,0 1 0,1-1 1,-1 2 4,-1 0 0,1 1 2,0-1 5,0 0 1,-1 2 2,1 0 2,0 2 1,1-1-2,-1 1-3,1 1-8,0-1-1,-1 0-2,2-1-10,0 1 4,3-1 0,6 1 4,-4-1-2,2 3-1,-1-1 8,1 0-3,1 1 1,-2 1-1,-1 0 2,2 0-2,-1 0 1,1 0 3,-3 0 2,1 0 4,-1 0 3,-1 0 3,0 0 1,1 0-3,-1 0 0,-1 1 0,-1-1-4,0-2-1,1 0 1,-2 1 0,2-1-2,-1 0 1,-2 1 1,0-1 2,-1-1 3,-2-3-1,-2 0-1,-1-1 0,-1-2-2,-1 1-2,0-2-6,0-1 2,-1 1-3,-1-2-1,0 0-7,-1 0-18,-1 0-26,0-2-33,0-1-43,-1-1-65,-1 1-54,-1 0-19,-1-5-3,-4 5 1,0-4 42,-2 1 49,-2 2 40,4-4 32,1-1 28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53.973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0 2001 33,'6'0'58,"-5"1"9,0-1 7,2 2-9,-2 0-13,3-1-6,-3 2-7,0-2-3,2 1-3,-2-1-2,3 1-2,0 0 2,-1-1 5,0 2 5,1-2 8,1 1 9,0-2 12,-2 0 10,1 0 7,0 0 9,0 0 2,-2 0-1,6 1-4,-2 1-2,3 0-2,0 0-2,-1 0 0,2-1 3,0 1-5,3 0-8,1 1-9,2 1-5,0-1-14,4 0-14,0 1 9,3-1-16,2-1-14,0 0-14,4-1 4,0 3 0,2-2-8,4-1 7,0 1 8,4 1 8,1 0 2,1-2-1,1 2 4,0-1 2,2 0 1,0 0 1,1 1 1,-2 2-3,0 1 3,0-2-7,0 2-4,-4-1-46,1 1 23,-3-2 8,2 1 1,-3 1 4,1-1-1,-1 0 40,0 0-24,1 1-12,-1-2-2,0 2-8,1-1 1,0-2 2,2 1 0,-1-1-1,-2 0-2,0 1 2,1-2-3,-1 1-3,-1 0 2,0 2 1,-2-2 3,-1 0-3,1 3 43,-2-3-20,-1 0 9,-1 1-21,-1-1-6,-1-1-5,2-1-44,-4 1 21,3-2-8,-2 0 22,0-2 3,-1 1 5,2-2-1,-1-1 0,-2 0 0,1 1-1,-3-2-2,1 1 2,-3 1 3,1-1 4,-2 2-4,0 1-1,0-1 1,-1 1 1,0 1-1,2 0-3,-4 0-1,4-2 3,-1 0 0,0 2-3,2-2 1,-1 0 1,1 1 2,-2-1-2,1 1-2,2-1-2,-4 0-2,1-2 3,1 1-1,-1 0 1,0 1 2,0 0 1,-1 0 2,4 1-6,-1-1 2,1 1 0,1-1-1,-2 0 9,4 0-3,-1 0-2,1 1-3,-1-2 0,0-1 0,1 0-8,-3 1 1,-1-1 7,-3 3 3,0-3 1,-2 3-2,-2-1 2,-4 1 3,-1-2 1,-3 2 0,0 1 2,-1 0 1,-1 0-2,-3 0 1,1 0-3,0 0 1,-2 0 0,0 0 3,0 0 1,-2 0-3,0 0 0,2 0-5,0 0-2,0 0-5,0 0-9,0 0-2,0-2-6,0 2-3,0 0-11,0 0-9,-1-2-2,1 2-2,1-1-8,3-1 0,0 0 5,-2 0 3,1 0-4,-2 1-5,0-1-7,2-1-13,-2-1-28,-1-1-45,-1 0-50,-3 0-23,-1-4-9,-8 0-18,1-1 36,-2-2 43,-2 4 42,3-3 30,3 2 28</inkml:trace>
  <inkml:trace contextRef="#ctx0" brushRef="#br0" timeOffset="922">3061 1868 4,'-4'-3'57,"-1"-2"10,-1 1 11,0 0 6,0 1-13,-2-1-9,3 3-3,1 1 2,1 0 5,1 0 2,0 1 4,2 1 2,0 0 4,2 0 6,2 1 3,1 3 3,1-1 1,6 2-3,-2 1-11,2 2-15,2 2-13,1 0-10,3 0-7,0 0-9,4 3-2,0-2-6,2-1-3,0 0-7,1 0-1,-1 0 1,-2 0-3,-3 1 1,0-1 3,-3 0 4,-2-2-3,-3 0 7,-2 1 4,-2-1 4,-2 1 2,0-1 10,2 2 6,-5 2-2,1-1-2,-2 1-4,0 2-2,2-2-10,-3-1-6,0-1-4,0 0-4,-3-1-13,1-1 5,-2 1 5,-4-1 3,0 2 4,-4 0-3,-4 2 11,-3 3-23,-2 2 0,-3 2-2,-2 1-1,-2 2-2,1 2-1,2 0 8,-2-2-11,5 0-19,3-3-23,3-4-24,6-3-27,2-2-33,0-2-37,-1 1-13,2-3 0,0-1 9,4-5 10,0-2-1,-1-2 22,0-1 24,-1-1 25,4-3 19,1-3 19</inkml:trace>
  <inkml:trace contextRef="#ctx0" brushRef="#br0" timeOffset="1990">199 598 9,'4'0'55,"-1"-2"11,1 0 11,-1-2 2,0 3-14,1-1-11,-3 1-7,2 1-4,-2 1-4,3 4 0,1 4 3,1 3 3,2 3 8,0 6 9,1 1 11,0 4 6,1 4 4,0-1 0,2 2-5,1 0-10,-2-2-12,2 1-14,-1-5-12,-2-1-11,0-3-6,2-2-6,-5-3-4,1-4-3,-2-2-4,0-1-1,-1-3-3,-1 0-5,-1-1-8,0-1-19,-3-3-24,0 1-28,0 0-23,0-2-14,0-4-5,0-1 1,-1-3-2,-4-1 2,-1-3 17,-1 0 17,0-4 17,3-3 17</inkml:trace>
  <inkml:trace contextRef="#ctx0" brushRef="#br0" timeOffset="2301">175 165 18,'1'-8'55,"3"2"8,0-1 9,-2 0-7,2 2-17,0 0-11,-1 1-6,3 1-3,-1 1-3,0 2-1,1 0-4,-4 0-3,1 0-5,-3-2-3,0 1-5,0-2-2,1 2-5,0 1-6,2 0-11,-2 0-13,-2 0-21,-3 4-26,-1-1-6,-2 0 4,2 3 8,3 0 12</inkml:trace>
  <inkml:trace contextRef="#ctx0" brushRef="#br0" timeOffset="2564">575 652 13,'2'2'51,"1"-2"8,0 0 9,1 0-8,1 0-13,0 4-7,3 0-4,-1 5-1,2 3 0,0 6 1,0 2 2,-1 5 3,1 1 2,1 2 2,1 4-2,1-1-2,-1-1-6,-1 0-7,0-3-7,-1-2-7,-1-5-6,1-2-4,-1-6-3,-3-3-2,0-3 0,-3-4-1,2-4 1,0-3 0,-3-3 0,1-4 0,-2-2 0,-2-2-1,1-3 0,-3-1 0,0-1 1,-1-2 1,0 1-1,0-1 2,0 1 0,-2-1-1,2 1 1,0 2-1,0-1-1,1 2 1,3 0 0,1 2-1,1 2 0,3-2 1,1 4-1,0 1 0,2 1 0,0 3 0,0 3 1,-1 2 0,2 1 2,-2 4 1,3 2 3,0 5 2,-1 3 4,2 3 4,2 5 1,-1 1 5,1 3 2,1 1 0,1 3-2,-1 0-2,1-1-4,0 1-5,0-4-5,0-2-4,-1-1-5,0-4-11,-2-3-17,0-2-21,-1-5-20,-1-4-16,-1-3-13,-3-3-12,-3-3-16,1-6 9,-3-1 15,0-1 17,1-3 15</inkml:trace>
  <inkml:trace contextRef="#ctx0" brushRef="#br0" timeOffset="2991">1073 731 5,'3'-4'53,"-1"-4"9,1 2 10,-3-3-1,0 0-15,1 1-13,0 0-9,2-1-4,-2 0-4,-1 2-3,0 2 0,1 3-1,2 2 0,-2 2 1,4 1-1,1 6 1,3 3 1,1 6 1,1 6-1,3 4 0,2 9 0,2 6 1,1 3 2,0 5 1,2 0 1,-1 0-1,1-2-5,-1 1-3,0-3-7,-2-4-5,-3-5-6,-1-5-2,-4-5-3,-2-6-7,0-5-8,-6-5-10,1-3-12,-3-8-10,-3-4-7,1-6-2,-2-4 2,-1-7 5,-2-2 8,-2-4 8,0-3 7,-1-3 6,0-3 7,-2-3 5,0-2 4,0 0 3,-1-1-1,3 1 4,0 3 1,3 2 2,2 2 1,1 4 1,2 3 4,2 3-2,2 3 0,2 3 1,1 5 2,0 1 3,2 5 2,-1 0 3,3 1 3,0 3 2,-2 4 2,2 5 2,-3 3 1,2 2-2,-3 2-2,-1 0-3,-3 2-5,0-3-5,-1 1-5,-1 0-5,-3-2-8,2-2-10,-4 0-11,-1-1-13,0-2-15,-2-2-22,-1 1-19,1-3-1,0-1 10,3-1 10,2-2 14</inkml:trace>
  <inkml:trace contextRef="#ctx0" brushRef="#br0" timeOffset="3475">1514 594 44,'4'-8'64,"-2"-1"11,0 1 8,-1 2-14,1 0-17,-2 3-13,2 3-9,0 3-6,-1 5-5,1 4-3,0 3-2,2 6-1,-2 3 1,5 4-1,-1 2 0,0 2-2,2 1 0,0-1-2,3-1-1,1-1-2,2-5-1,0-2-2,1-6-2,1-3-1,1-5 0,-2-4-1,2-4 0,-5-4 0,3-4-1,0-5-1,2-2-4,-5-4-3,1 0-3,-5-3-3,0-1-1,-3-1 1,0-1 2,-1 0 2,-3 0 3,-1 0 4,-1 0 1,-3 1 2,0 1 2,2 3 2,-2 2 1,0 3 3,0 1 0,1 5 2,0 1 0,1 2 0,0 1 0,2 4-2,0 2 1,0 4-1,2 2 1,0 5 0,-1 0 2,3 6-1,1 1 2,0 4 1,4 5 2,1 1 1,3 3 3,0 0 0,2-2-2,3 0-2,1-3-3,1-3-4,-2-2-4,1-6-3,-1-3-3,-1-4-5,1-5-11,-3-3-10,-1-4-13,0-3-15,-4-5-24,-4-8-22,-5-4 1,-2-4 8,-3-1 13,0-1 14</inkml:trace>
  <inkml:trace contextRef="#ctx0" brushRef="#br0" timeOffset="3952">2006 23 26,'5'-5'60,"-1"-2"10,0 2 12,-7 0-7,2 1-13,0 4-10,-2 4-3,8 2 3,-1 9 6,0 3 8,-3 8 12,2 7 13,-3 7 8,1 5 8,0 3-1,3 5-5,1 2-10,0 2-10,4 0-14,2-2-16,0-1-11,3-4-13,2-4-12,2-2-8,-2-7-6,4-4-2,-1-6-5,0-3-3,0-4-6,-2-7-13,1-4-17,-3-6-29,1-3-36,-2-3-30,-3-2-14,2-3-5,-1-4-1,-6-2-9,1-2 16,-6-3 26,-5 0 22,3-3 20,-3-1 19</inkml:trace>
  <inkml:trace contextRef="#ctx0" brushRef="#br0" timeOffset="4231">1879 425 64,'-8'-9'82,"3"0"17,0 3 22,1 0-7,3 2-16,2 0-11,4 0-8,4 3-3,5-1-9,5 2-11,3 0-10,5-1-9,0-3-11,3 0-12,0 0-11,0-4-16,-2 4-25,-3-4-27,-5 3-26,-1 0-25,-8 2-43,-6-1 2,-4 2 19,-4 2 23,0 0 22,-4 0 20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52.607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0 354 35,'3'1'54,"-1"1"8,-2 2 1,0-1-9,0 0-11,0 0-6,0 2-4,0-4-3,-2 1-1,2 1-1,0 1-1,0-1 0,0-1 3,0-1 2,2 1 5,-1 0 7,1-2 9,-2 0 10,0 0 10,0 0 12,0 0 9,0 0 8,0 0 3,0-2 0,2 2 0,-1-2-1,3 1-1,0-2-5,1-3-11,0 0-1,1-3-12,3 0-17,2-2-17,0-1-11,2 0-3,1-1-12,0-1-5,2 0-2,-1 0-1,0 0-1,2-1-3,0 2-4,-2-2-2,-1 1 3,-2 2-2,-1 0 1,1 2 3,-4 0 2,-1-1 4,0 2-4,-1-2 2,-1 1-3,2-1-44,-2 1 20,0-1 9,-2 3 6,0 1 1,1 2 3,-1 1 42,1 3-20,0-1-14,-1 0-5,0 0-3,1 1-1,0-1 0,-2 0 1,3 1 5,3-3-1,-2 1 0,3-1-1,-2-1-2,2 0 0,0-1 2,-3 3 2,-1 0 1,1 0-1,-3-1 4,-1 2 2,0 2-2,0 0 2,-1 2 3,-1-1 3,0 2 4,0 0 0,0 2 3,2 2 2,0 2 2,-1 1 4,3 2-4,1 3 1,0 5-2,3 0-6,-1 1-7,2-1-4,2 1-3,-1 0-1,0-1 0,3 3 2,-1-1 4,0 0-3,0 3 4,1-1 5,-2 0-1,2 2 3,-1 1 1,-1 1 4,2 0-3,-1-3-5,2-1-3,-1-1-5,-2-2-2,1-2-2,1-1-2,-3 0 1,0-3-1,0 0-1,-1-3-1,-2-3-2,0 0 2,-1-2-8,-4-2-2,2-1-5,-3-2-3,-1-1-20,-1-1-38,0-3-47,-3-2-57,-1-4-67,-2-2-61,0 2-4,-4-6 8,1-2 24,-2-2 55,-2 1 52,0-1 45,-1 1 32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45.737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5871 0 37,'0'0'54,"0"0"8,0 0 0,-3 0-12,2 0-13,0 0-10,1 0-6,0 0-4,0 2-4,0-2-2,0 0-3,0 2-1,0-2-1,0 0 0,0 0 1,0 0 0,-3 0 1,3 0 3,0 1 2,-1 1 3,0-1 3,-2 3 4,2 0 3,1-1 3,0 1 5,0-1 3,0 0 4,0 3 4,0-1 2,0-1 3,0 2 8,1 1-4,-1 0-2,0 1-3,0 3-2,0 1 0,0 2-9,0 1 3,0 4 5,0 4 1,0 2 2,-1 5-1,-1 0 0,-1 5-1,-1 2 0,-1 0 0,-1 5 7,1-1-5,0 1 6,0 1-2,0-1-1,0 3 4,1 0-5,3-1 6,1-1-5,0-1 1,1 2 0,0 1-5,3-1-9,0 0-4,1-2-8,0 2-2,0-3-7,0-1-3,1-3-5,-3 2 31,1-3-11,-1 0-7,-1 0 2,0-2 4,-2 3 3,0-1-30,0 1 16,0 0 9,0 1 2,0 0-5,0 0 1,0 0-4,0 2-3,0-1-9,0 1-4,1 0 1,2-1-6,-2 1 1,0-1 2,2 0 0,-2-2 0,0-1-2,2 1 9,-2-1-5,0-2 2,2 1-4,-2-1 0,0 1 5,-1-3-8,0 1 0,0-1-4,3-4 3,-3 1-1,0-2-6,0 1 3,0-1 4,0 0 1,-3 1-9,3 0-2,0 0 2,0 1-2,-1 0 4,1 0-4,0 1 9,0-4 2,0-1 2,0-1 2,0 1-3,-1-3 6,-2 0-4,2 1 0,0-1-2,-2 1-2,2-1-1,0 0-3,1 3-4,0-1 1,0 0-3,0 1 1,1-1 2,0-2 18,2 0 9,-2 1-15,0-3-2,-1 1-7,0 0 3,0 0-19,0-1-5,0 0 14,3 3 10,-2 1 6,0 2 3,-1 2-2,0-1-2,0-1-3,0 0 2,3-2-2,-2 0-2,2 0 2,-2-1 0,-1-2 6,0-2-4,1-2 0,-1 0 3,0 2-3,0 0 0,0 0 0,-1 0-1,0 1 5,-2 3-1,2-1 1,-2 1 1,2-2 1,0 0-5,1-3-4,0 1-5,1 0 0,3 0 2,0 0-4,-2 0 5,2-2 3,0 0 1,-1 2 4,1-1 3,-1-1-4,0 2-2,1-2-9,0 1 2,-2 0 5,2 1-4,-1 2 4,-1 0 2,2 1 7,0-2-4,-1 1-3,-1-2 1,-1-2 3,1 1-6,2-4 1,-1-1 1,-1-1-4,-1 0 1,1 0-2,0 0 3,0 1-1,0 1 1,-1 1 2,1 3 3,0 0-4,-1 1-1,3 2 1,0 2-2,1-1-2,-3 1-5,2-3 4,0-1 2,0-2 2,-1-3 0,-1-2 0,-1-1 3,1-5 0,0 1-5,0-2 1,-2-1 0,0-1-1,0 0 2,0-1-4,0 0-2,0 0 2,0 0 4,0-2 2,0 0-1,0 0 3,0 0 0,0 0-1,0 0-3,0 0 3,0-2 4,0 0 0,0 2-1,-2-2 5,-2 0 0,-1 1 1,-2-1-8,0 1 3,-2-1 2,1 2-5,-1 0-1,-1 0 2,0 0-1,-3 0 8,-1 0-8,1 0-1,-4 0 0,1 2-3,-2-1 3,0 1-6,-4-1 5,2-1 1,-5 0 0,0-1 0,-2-1-3,-3 1 0,-2-3 0,0 0-2,-1 3 1,-2-1-1,-1 2 1,-1 2-1,0 1 2,-3 3 3,0 0-3,0 1 2,2 1-1,-1 0-1,2 0 0,-1 0 0,-1-2 6,2 1-3,-2 0 2,1 0-1,-1-2 2,2 0 0,-1-2-3,-2 1 2,0 0-1,0-1 1,-1 2-4,-1 0-1,-2 1-4,2-1 2,-2 2-4,1-1-1,2 2 2,0-2 1,1 1 2,-1 0 1,1 0-4,0-2 4,0 0-8,1-2 1,-1 1-1,0 0 1,0-1 0,1-1-4,-2 0 7,-3 0-5,0-2-1,2 0 1,-3 0 0,-1 0 2,1 1-2,-1 1 6,-3 1-2,-1 1 1,-1 1-2,-2 0-3,2 2 4,-3 0-1,0-1 5,3 2-3,-2 0 4,2-1 1,-2 0 0,3-1-4,0 2-1,0-1-6,1-1 3,0 2 3,3-2-5,1 1 4,2-1 1,-1-1 1,4-2 0,2-2 0,2 2 5,1-2-1,4-1 3,2 0 5,-1 0-5,1 2-2,-1-2-1,1 0 0,-1 0-4,3-2-3,-2 2 6,-1 0 0,1 0-1,-1-1 2,1 1 3,-2-3-3,-1 2-1,1 1 1,0 0 4,2 0-6,-1 0-3,1 0 2,-1 0 5,1 0-4,-1 1-2,3 2 3,1-2 0,0 3-2,0-1-3,2 1 0,-1-1 4,1 0-9,0-1 1,-1 0 1,2 3-3,-1-2-2,-1-1 3,1 0 2,0-6-5,1 3 3,0-1 4,-2 0 1,1 2-9,-2-1 5,-1-1 8,0 0 0,-1 2-3,1 0 5,0 0 2,3 0 1,2 0-1,-1 0-3,2-2 0,2 1-4,2-1 5,-1 0-1,2 1-3,-2-2 0,-2 2 3,4-1 4,-1 1-6,-1-1-2,1 0 2,0 1 3,0 1-1,-1 0-4,1 0 5,-1 0 0,2 0 0,-6 1-1,1 1 2,-3 0 0,-1 1-1,2-2 0,-1 2 2,1-2 3,1 1 0,0 1 1,2-1-44,1 0 22,-1-2 10,4 0 5,0 0 1,1 0 3,1 0 43,0 0-20,-1 0-9,3 0-9,-1 0-6,1 0-2,-1 0 0,2 0-11,-3 2 4,0-1 6,0 1 1,1 0-2,-4-1 4,4 1 15,-4 0-6,5 0-6,-2 0 0,-1-1-3,1 1 1,1-1-5,-1-1 2,0 0 2,0 0-5,3 0 3,-2 0 0,1 0 3,-1 0-5,2-1 4,1-1 3,-1 1 0,1-1-4,0 0 1,-3 0-2,1 0 0,0 2 0,0-1 0,-1 1 2,2 0-4,-2 0 2,1 0 2,1 0 0,-1 0-2,4 0-1,1 0-2,2-2-2,2 2-3,1-2-3,2 1-2,0 1-3,2 0-1,1-2-2,-1 0-3,1 0-3,-1 1 0,0 1-3,-1 0 3,1 0-2,0-2 2,-1 0-2,2 1-3,-2-2-5,-1 2-23,-1-1-8,-2-1-10,2 0-15,-1-3-17,0 1-20,-1 0-19,-4 2-26,2-1-11,2-1 4,0-2 2,3 0-3,-1-3 15,-1-1 28,-1 2 26,3 1 21,3 3 21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1:49.578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0 13 4,'4'0'42,"0"0"6,-3 0 0,0 0-5,-1 0-10,0 0-9,0 1-6,0 2-2,0-2 0,0 1-1,0-1-1,0-1 0,3 2-1,-2 0 0,0-1-3,2 2 0,-3-2-1,0-1-2,0 2-1,0-2 1,1 1 0,-1 1 2,0-2 1,3 2 3,-3-1 1,0 2 1,0-3 1,0 0 1,0 0 0,-3 1-1,2 2-1,1-1-2,0 0-2,0 0-3,0-2 0,0 0-3,0 0-2,0-2-2,0 0 0,0 0-1,0 1-3,0-1 2,0 1 2,0-3 1,0 0 1,0 0 0,1-2 2,2 1 0,-3 0 1,0 0 0,0 1 0,0 1 2,0-1 0,0 3-1,0 1 1,0 1-2,0 3 1,0-1-2,0 1 1,1-3 2,0 3 5,3 1 5,0 3 7,-1 3 9,0 1 10,1 4 8,-1 2 7,-1 5 3,1 1 2,0 4-2,-2 1-5,3 3-5,0 3-7,-2 1-8,2 3-4,0 0-5,-3 3-2,0 1-3,3 1-1,0 2 1,-3 3-1,3 1 7,-3 2-4,3 0-3,0 1-3,1 2-4,0 0-3,1 0-12,0-1 2,0-1 1,2 1-2,1-2 0,-1-2-1,1-1 0,1-1 0,-2 1-2,-2-2 2,1-1 1,-2 1 0,2-2 2,0 1 1,1-1 3,-3-2 1,-3-2 0,2-3-2,1 1-1,-1-3 1,1 0-3,0-2-3,0 1 0,1-1 2,-1 1-2,0-2-1,0-1 0,0 1 1,0-2 0,0 0 1,0 0 0,-1 0 0,0 0 1,-1-1 1,-1-1 2,0 2-3,0 0 1,-2 0 0,0 2 0,0-2 0,0-1-1,1 2 0,1-1-2,0-2 3,1 0 1,1 1-4,0-3 1,1 1 1,-3-2-1,2 0-1,0-1 0,1-1 2,0 0-2,-1 1-2,-1 1 3,0 0 0,-1-1-3,0 3 2,0 0 0,-1-1 2,1 1-1,0-2 2,-1-1-1,3 2-1,0-2-1,-3-1-1,2 1 0,-2-3 0,3 0 2,-2-1-2,2-1 2,-3 1 3,2 0-4,-2 0 1,-1 0-2,2 1 4,-2 1-3,0 4 0,0-1 3,0-2-3,2 0-2,-1-5 2,-1 0 1,0-2 0,0 1-1,0-2-3,0 4 3,0-1-3,0-1 1,0 2-1,-1-1 3,1-1 2,0 2-3,0-2 6,0 1-2,-2 1 0,2-4-4,0 2-1,0-1 2,0 0-5,0 0 1,0 1 2,-2-1 0,1 0 1,-2 0 1,2 1 1,0-1 2,1 0 0,0 0-2,0 1-1,0-1 0,0 0-1,0 0-1,0 1 1,0-3-1,0 0 2,0 1-1,1-2 1,-1 0 2,0-1-2,0-1 4,-1 1 3,-2-3 3,2 0 2,0-1 2,1-2 3,0 0-1,0-2-3,0-2 0,0-1-1,0 0-3,0-1 3,-3 2-5,2-2 3,1 1-4,0-1-2,0 1 1,1-2-3,2 0 3,-2 0-2,0 0-2,3 0 1,0 0-2,1-2 0,0 1-1,2-1 0,2 1 3,1-2-1,0 0-1,3 0 1,-1 0 0,-1-1 2,3 2-3,0-1 1,2 0 2,2 0-4,1 0 1,1 1 4,1 1-2,1-1 0,2 0 2,1 0 1,0 1-4,3-1 0,2 2 1,1 3 0,2-1 0,2 2-2,1-3 3,2-2-3,1 1 0,0 0 4,1 0 0,0 0 0,0-2 8,-3 0-3,1-1-1,-2-1-6,-1 1-1,0-1 4,-2 1-9,0 0 5,-2 1 2,0 0 1,-2 0 2,1 0 0,0 1-3,-1-1 0,1 1 2,-1 1-2,1 0-3,0-3 1,1 2 3,1-1-10,0-1 3,2 0 4,-1-1 1,-1-1 1,1-1-1,2 1 10,0-2-7,-1 2 0,-2 0-3,2 2-1,-3-1 0,-2 1 0,-1 1 1,-2 0-1,0 1-2,1-1 0,-2 0 0,1 1 1,0-2 1,2 2 1,-1-1 1,2 0-1,1 1 0,-1-1-1,1 1-2,-1-2-5,1 3 5,-2 0-1,-1 0-1,1 3 3,-2-2 0,0 2 3,0-1-2,0 1 1,0 0-1,-1-2-1,0 1 0,-1-2 0,1 0 1,0 0 0,1 0 0,1 0 1,-1 0 1,-1 2-3,1-1-1,1 1 1,-2 2-4,1-1 2,0 0 0,1 1 2,-2-1 0,1 1 0,2-1 1,-1 1-2,1-1 0,2-1-1,-1-1-1,2 2 1,3 0 2,-2 0-1,2-1 2,1-1 3,0-2 1,-1-1 1,1 2 1,0 0 0,-1 0-2,0 2-6,-2-1-1,0 2 2,-2-2-31,0 1 12,0-1 12,-4-1 5,3 0 3,-4 0 0,4-1 28,-2-1-11,2 1-9,1-2-3,-2 2-5,1-1-3,-2 0 1,3 1 1,-1-1-2,-1 1 1,2 1 3,-1 0 0,-2 0-1,2 0 0,-1 0 0,-1 1-1,1 1 1,-1-1-1,1 1-1,-1 0 1,1-1-1,2 2 0,-1-3-1,2 0 3,0 0-1,1 0 0,-1-3 2,0 2-2,1-1 0,-3 2 0,1 0 0,-3 0 1,-2 0 0,2 2 5,-4-1-2,6 2-3,-4 0-1,-2 0-3,-2 0-2,-7 0 0,0-2-2,-1 1 0,1-1 4,0-1-1,0 0 2,0 0 0,-2 0 4,0 0-1,0 2-2,0-2 3,1-3-2,-2 1 2,2 1-2,-1-2 1,-2 7-3,0-1-1,-1-1 4,0 0-1,0 0 0,-2 0-2,-1-1 4,2 1 0,-2 0-3,2-1 4,-2 1-3,1-2 2,0 0-1,0 0-3,2 2-1,0 0-4,-2-1 5,2-1-1,-1 2 1,-2 0-1,0-1 2,-1 1 0,0-2-1,-1 0 1,-2 0 1,2 0 4,-1 0-2,-1 0 0,1 0-2,-2 0-1,0 0-3,2 0 4,-3 2 0,0-2 1,1 0 2,1 0-2,0 0 1,-1 0-4,3 0 1,-1 0 0,1 0 0,1 0-1,0 0 0,3 2 2,-3-1-1,0 1 0,0-2 0,0 0 1,0 0 0,0 0-1,1 2 0,-3-2 0,-1 1-2,-2 2-7,-2-3-8,-1 0-21,-3-4-28,-3-1-28,0-1-42,-1 0-50,-1 0-30,-2 1-3,1-2-2,-6 2-2,3 0 35,-2 0 40,-2 2 32,4-5 27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4:20.768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23 1078 10,'2'1'47,"0"1"7,0-1 7,0 3-10,-1-2-14,1 0-10,0-2-7,-1-2-5,1-2-3,0 2-3,-1 2-1,4 0-1,0 0 0,0 0 2,1-1 1,0-1 2,-1 1 1,0-1 1,-2 0 0,1 0 1,0 0-2,-2 2 0,3-1-1,2-2-2,-5-3-2,3 0-1,0-5-2,1 1-2,1-2-1,0-2 0,0 0-2,0 0 0,-1 0 0,-1-1 0,-1-3 0,0 3 0,-3-1 1,1 1-1,0 3 1,-2 2-1,0-1 0,-2 2 0,0 3 0,1 4 1,-3 0-1,-1-1 0,-1-1 1,-3-3-1,0 2-1,0 2 1,1 3-1,-1 2 0,-1 1 1,0 2-1,-1 7 1,1 1-1,-2 0 1,2 3 0,2-4 1,1 1 0,0 3 0,2 1 0,0 2 0,1 2 0,0-1-1,2 3 1,-1-2-1,2-1 0,1 1 1,1-2-1,3 0 0,1-1-1,2-2 1,2 2-1,1-3 1,3 0 0,0 0 1,1-1-1,0-2 2,1-2-2,1 4 0,2-2 1,1-2-1,-3-3-1,4-5 3,-2-2-1,-2-4-3,0 1-4,-2-5-6,-4 0-8,0 0-11,-1-4-8,-2-2-11,-3-2-21,-4-3-6,-2 0 3,-1 0 8,-1-1 7</inkml:trace>
  <inkml:trace contextRef="#ctx0" brushRef="#br0" timeOffset="522">265 843 12,'4'-2'49,"0"0"8,-1 1 7,0-1-8,3 2-15,-1 0-9,2 2-5,0 1-2,2 0-2,1 3 1,0 0 0,1 3-1,-1 2 0,0 1-2,0 1-3,1 3-3,0 7-3,-1-1-3,-2-2-3,1 1-2,0-7-1,-2-2 0,-2-2-2,0-1-1,-1-2 0,-1-4 0,-1 1-2,-1-4 0,-1-2-3,0-1-3,-1-4-2,-3-1-5,1-5-1,-2 1-1,0-2 1,0-1 4,0-3 2,-2 1 3,2-2 3,-1 1 1,1-2 1,0 0 1,-1-1 1,1 0 0,1 2 0,1 2 1,1 2 0,2 1 0,0 0 0,2 4 0,1-1 0,1 3 1,0-1 0,3 1 0,-1 1 0,2-1 1,-2 2-1,-1 0 0,-6 1 0,2 0-1,-5 2-1,3-1 0,9 0 0,-2 3-2,8-2-3,-3-1-8,-1 0-11,-5 1-22,-5 3-24,0 0-8,0 0 1,0 0 7,0 0 10</inkml:trace>
  <inkml:trace contextRef="#ctx0" brushRef="#br0" timeOffset="970">555 583 22,'5'-3'54,"-2"0"9,0 2 9,-1-1-11,2 2-17,1 2-10,0-1-7,0 2-5,0 3-3,1 3-3,1 1 0,0 4-2,2 3 0,-8 2-2,3 2 0,1-1-2,0 1 0,9 0-2,-2-2-1,-2-4-1,2-1-1,-5-2-1,2-2-2,-2-1 0,-2-2-1,-1-2 0,0-2-1,-3 1 0,1-4 0,-2-2 0,0-3 0,2-2 0,-2-3-2,0 0 1,-2-1 0,0-1-1,-1 0-1,-1-2 1,-1-1 1,0-2 0,-3-2 1,2-1 0,-3-1 2,0 1-1,1-2-1,1 1 0,0 2 0,2 2-1,1 1 0,0-1 0,3 2 1,0 0-1,1 2-1,0 1 1,1 1-1,0 3-1,3 0 0,0 0-1,0 3 0,-1 0-1,0 0 0,2-1 0,2 2 0,2 0 0,1-1-1,-5 2 0,3-1 0,0 0-1,3 1 0,6 0-1,-2-1 1,-1 1-1,1 0-2,-4 1-2,-1 0-1,-1 0-2,0 2-2,-2 0 2,0 0 1,-1 0 4,-4-2 2,2 1 2,-3-1 4,3-1 1,-3-1 0,2 1 2,-2 0 1,-1 0 0,0 1 2,0 1 2,0 1 2,0 0 1,0 0 0,0 1 0,0 4 1,0 1-3,-1 3 0,-2 3 0,3 1-1,0 5-1,0 0 0,3 2 1,-2-1-2,1-1 1,1 0-1,2-1-1,3-1-1,0-2 0,1-1-1,1-1 0,0-1 0,3-3 0,-1-3-1,2-1 1,0-4-1,0-2 0,2-1 0,-1-2 0,0-2 1,1-2-1,-1-2-1,-1-1 1,-2-1 0,1-2 0,-3-3 0,-1 1 0,-3-1-1,-1 2 0,-2-4-1,-3 1 1,-3 2 0,1 0 0,-5 0-2,1-1 1,-3 3-2,-1 1-2,-1 2-3,0 2-4,-2 3-3,-1 2-5,1 2-5,-1 0-17,-4 6-17,0-2-3,-1 1 0,0 1 6,5-1 6</inkml:trace>
  <inkml:trace contextRef="#ctx0" brushRef="#br0" timeOffset="1722">1145 115 41,'7'-7'63,"-2"1"8,0 0 9,0 3-20,0 3-20,1 1-14,1 7-8,0 2-7,2 4-3,0 3-1,-2 3-1,5 3-1,-2-1 0,0 1-1,-2-2 0,1-3 0,-1 0-1,-3-3 1,0-3 0,-2-2-1,0-2-1,-1-4-1,0-2 1,-2-2-2,0-2 0,-2-2 0,0-5 0,-1-2 0,0-1 0,-1 0-1,0-1 1,2-1 0,-2-2 0,0 1-1,2-3 1,-1-2 0,2-2 0,-2-1 0,2 1 0,1 1-1,1 2 0,2 2 0,1 1 1,-2 4-3,2 0 0,0 1 2,1 3-1,0 1-3,-2 5-6,2 1-11,-1 1-17,-6 1-29,0 3-9,-1 0 1,-2-1 5,1-1 9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</inkml:traceFormat>
        <inkml:channelProperties>
          <inkml:channelProperty channel="X" name="resolution" value="28.34646" units="1/cm"/>
          <inkml:channelProperty channel="Y" name="resolution" value="28.30189" units="1/cm"/>
        </inkml:channelProperties>
      </inkml:inkSource>
      <inkml:timestamp xml:id="ts0" timeString="2020-09-23T04:22:16.226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5:04.476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263 18 36,'4'-4'57,"-4"-1"8,-1 2 9,-2 0-16,2 1-15,0 1-6,1 1-3,0 0-2,-3 0-1,-2 0-4,0 0-3,2 1-4,-1-1-4,8 0-4,-1 0-1,1 0-1,-1 4 0,-1-1 2,-1-2 2,-1 2 4,0-3 3,0 0 4,0 0 2,0 0 3,0 0 2,0 0 3,-1 0-1,1 0 0,-2 2-1,2-1-3,0 1-3,0-1 0,0 3-2,-2 1-1,2 0-1,0 2 3,0 2-1,0 3-2,0 2 1,-1 3 0,-1 5 1,0 6 3,0 5 1,-1 5 2,0 6-1,-2 8-1,-2 7-1,2 6-3,-1 4-3,1 4-2,0 2-1,0 1-2,1 4-4,2-3-3,2 0-1,2 0-1,0-2-3,1 1-2,1 2 0,0 0-1,1 0 0,0 2 2,1 1-1,2 2 2,0-2 4,1-2 1,0-3-1,-1-4 1,0 1-1,1-4 0,-2-2-2,0-4 1,0-3 0,-2 0-1,0-6 0,0 0 2,0-3-5,-1 0 4,0-3 0,-3-2 0,0-1 3,2-1-2,1-4 4,-2-1-3,2-3-1,0-3-3,-1-4-2,1-5-1,-3-3 0,-1-4 1,2-3-1,-2-4 0,0-3 4,0-2 1,0-1-1,0-3 1,-2 1-1,1-2 1,-1 0-4,0 0-2,0 0 1,-1 0-3,0 0-3,-1 1-2,-1 3-2,0 0 1,0 1-2,0 2 1,-1 1 1,1 1 1,0-2 2,0 0 1,-1-2 1,3 0 1,-1-1-3,0-1-2,2 1-7,-2-3-9,0-1-14,2-1-15,-2-6-22,0-2-27,-1 2-24,0 0-17,1 1-5,1-3 5,1-3 9,2-3 15,0 0 9,0-2-5,-2-2 0,-1-2 9,-3 0 13,1 1 14,0 1 13</inkml:trace>
  <inkml:trace contextRef="#ctx0" brushRef="#br0" timeOffset="762">0 2440 46,'3'-1'54,"-3"-3"6,0 0-2,0 1-14,0 0-12,0 1-5,0 0-3,1 0-1,0 1 0,2-1 0,-2 0-1,0 1-1,-1 1 0,0 0-1,0 0 1,0 0-1,0 0 2,0 0 3,0 0 2,3 1 4,-2 3 4,3 1 5,1 3 6,2 3 5,2 2 6,0 5 4,1 3 0,1 3 1,4 5-3,-1 4-5,0 3-8,0 1-7,-1 0-6,1 3-6,0 1-6,0 4-2,0-2-2,-1 0-1,1 0-3,0-1-3,2-4 2,-2-2-2,0-4-1,-1 0-1,-2-5 1,-1-3 1,-2-3-1,0-3 0,-3-5 0,0-1 0,-1-1 0,-3-3 0,0 0 0,2 1 1,-2 0 0,-2 2 0,-2-2-2,2 0-1,1 0-2,1 0-3,2-1 1,-3 0-1,0 1 1,0-2-1,1-2 2,-1 0 1,0-1-1,0-1 1,0-1-2,0 0 3,0 0-4,0 0 3,0-2 1,0 1 0,0-4-1,0-1-3,0 2 1,0 2 0,0 8-3,0-2 2,0 1 1,-1 2 1,-2-1 0,2 2-2,0 1 2,-2-2 0,3-2-1,0-1-2,0 0 4,3-3-2,-2-1 5,0-1-8,2-1 6,-2-1 6,3-4 2,-1-2 3,2-5-4,3-4 5,0-3-4,0-3-6,2-4-3,3-2-5,1-2-2,2-5 0,0-3-2,4-2 1,0-3 1,3-3-1,2-1 4,-1-1-2,-1 3 2,1 2-4,-1-1 0,-1 4 30,0-1-17,-1 4-3,-2 1-6,0 1 0,-2 2 2,1 2-32,-2 4 12,0 0 7,-2 2 2,-3 2 0,0 6 1,-2 5-3,1 2 1,0 3-2,-1 2-6,-1 0 1,-7 1-3,0 1-1,2 0-2,-2-1-3,0 1 1,-1-1-5,0 3-6,0-2-12,0 2-24,-1-1-29,-4 1-33,-5 1-19,0 0-15,-6 1-30,-3 2 14,4 0 31,-5 0 29,5-1 24,-2-2 23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4:50.139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6658 3731 57,'9'-2'72,"-3"0"10,1 2 10,-2 5-22,0 6-19,2 4-14,3 9-7,3 7 0,-1 7 1,6 7 0,2 7-1,1 2-1,4 7-3,1-1-5,0 1-5,0-3-5,-1-4-4,-4-4-3,0-6-2,-2-2-2,-4-6-4,-2-5-4,-4-5-8,-4-3-10,-3-7-12,-4-1-14,-1-7-11,-6-6-19,-3-4-16,-3-6 2,-5-4 8,1-4 13,0-5 13</inkml:trace>
  <inkml:trace contextRef="#ctx0" brushRef="#br0" timeOffset="196">6686 3893 12,'2'-45'55,"1"0"10,4 6 8,3 0-2,7 5-16,3 3-13,5 3-4,4 4-3,2 5 2,2 5-1,2 5-2,0 8-1,-1 5-3,-3 8-2,-4 5-2,-3 3 0,-4 4 0,-6 1-1,-5 3-3,-7 0-3,-3 4-6,-5 1-6,-7-1-9,-3-1-12,-4 0-12,-3-5-14,-2-4-11,0-4-11,0-6-9,1-6-10,0 0-18,2-4 1,1-4 9,2-2 11,6-2 13</inkml:trace>
  <inkml:trace contextRef="#ctx0" brushRef="#br0" timeOffset="442">7103 3960 2,'18'5'59,"-1"-4"9,1-2 10,-1-2 8,2-6-24,1-3-20,1-5-11,-1-4-5,2-1-5,-1-2-2,-1-3-3,0 1-3,-4 1-2,1-1-4,-6 0-1,-2 2-1,-2 0-1,-3 1 1,-3 3 0,-1 1 0,-4 3-1,-1 2 0,-1 4-1,-3 5-1,1 3-1,-4 4-1,2 3 0,0 5 0,0 4-1,-1 5 0,2 3 0,4 4 2,3 5-1,-1 2-1,3 3 0,4 2 0,2 1-1,5-2-2,7 1 2,2-2 0,3-2 1,2-2 0,0-8-2,2-3 0,1-6-5,1-6-9,-4-4-10,0-5-12,-5-5-19,-4-4-24,-5-6-5,-3-6 5,-4-3 9,-3-5 11</inkml:trace>
  <inkml:trace contextRef="#ctx0" brushRef="#br0" timeOffset="750">7615 3565 22,'8'-5'60,"1"-1"11,-3 1 9,3 4-5,2 1-17,-1 3-12,4 6-7,0 3-1,1 5 5,2 5 5,2 5 5,1 3 7,-1 3 3,0 0 2,-1 0-4,5-2-7,-4-2-11,-2-1-11,-3-6-11,-5-3-11,0-3-5,-2-4-5,-2-4-5,-1-4-4,-2-4-8,1-6-9,-3-4-7,0-5-5,0-5-4,-3-4 1,1-5 4,-2-3 8,0-3 6,3-1 7,1 2 5,1-1 4,3 2 3,1 4 3,0 5 1,0 3 1,0 4 0,3 5 1,-3 3 1,2 4 2,-1 3 3,3 6 4,1 2 1,0 5 3,3 2 3,1 5 2,-1 3 1,1 1 0,2 1 3,-2-1-1,0 1 1,0-3-3,-1 0-3,0-2-3,-3-4-5,-1-2-5,-3-3-4,2-5-1,-3-2 0,-2-5-4,1-6-4,-3-3-6,2-5-4,-2-4-3,0-3-3,3-2 3,0 0 4,0 0 5,-2 2 5,3 0 2,0 3 3,4 2 1,0 2-1,2 4 1,-1 2 0,0 4 1,0 4 1,3 5 2,-1 2 0,2 5 2,0 3-1,1 4 1,1 1-1,-1 2-2,1 1-1,-1 3-1,-1-1-1,0-1-3,-2-2-2,-1-2-8,-3-1-13,0-5-17,-3-5-17,-3-2-17,1-4-16,-6-6-17,-2-1-7,-1-5 9,-3-3 15,0-4 15,3-4 17</inkml:trace>
  <inkml:trace contextRef="#ctx0" brushRef="#br0" timeOffset="1282">8321 2875 3,'5'-10'60,"0"0"12,-2 3 11,1 1 6,-1 3-20,3 3-16,4 6-11,1 2-3,6 6 4,1 6 9,4 8 12,0 7 14,2 6 13,0 8 17,3 2 16,2 6 13,0 3 14,1 3 9,-2 0-1,-2-1-12,-5-3-19,0-2-29,-2-6-31,-3-3-27,-2-4-21,-2-8-14,-4-5-19,0-7-21,-4-5-26,-3-5-26,0-7-23,-1-7-21,-1-6-12,-3-6 4,2-7 11,-2-5 16,0-3 18,0-8 20,3-2 18,1-7 15,1-1 12,4 1 9,4-1 7,1 1 5,5 5 3,2 3 3,1 3 1,4 4 0,-1 4 0,-1 5 2,1 4 0,-1 6 1,0 4 3,-5 6 5,-2 3 6,-4 6 6,-7 4 5,-2 6 5,-2 3 2,-6 3-1,-2 2-6,-4 3-6,-2-1-9,1 2-11,-3-1-21,1 0-26,1-3-27,-2-2-26,4-6-18,2-6-18,-1-2-23,3-4 12,0-4 20,1-1 22,6-5 18</inkml:trace>
  <inkml:trace contextRef="#ctx0" brushRef="#br0" timeOffset="1692">9290 3101 3,'5'-13'62,"-3"-3"13,-4 2 13,-3 2 12,-2 3-17,-2 3-15,0 3-13,2 4-9,-2 4-4,1 5-4,2 6-6,-1 5-6,2 4-3,0 5-2,1 4 0,1 2 0,3 2 1,3 1 1,2-3-1,2 0-2,2-3-5,1-5-3,0-1-6,3-5-4,0-3-2,1-6-3,-1-4-6,-2-5-11,2-6-19,-3-5-16,1-5-16,0-5-13,2-6-13,-3-2-10,-3-3-4,-4-3 10,-3-2 13,0-3 15,2-2 15</inkml:trace>
  <inkml:trace contextRef="#ctx0" brushRef="#br0" timeOffset="1912">9414 2902 49,'3'-9'66,"-2"2"11,0 2 7,2 1-12,-2 4-15,3 4-10,-1 5-5,3 3 0,0 5 3,1 3 9,2 6 6,1 5 6,0 4 5,3 2-1,0 4-5,1-4-13,1 1-11,3-2-11,-1-3-14,1-3-10,-2-5-10,-1-4-15,-2-4-20,-3-3-21,-4-2-19,0-5-14,-3-4-10,1-5 0,-2-8 0,1-5 2,-1-5-2,-4-2 9,-1-5 14,-4-5 12,-1 0 15</inkml:trace>
  <inkml:trace contextRef="#ctx0" brushRef="#br0" timeOffset="2092">9635 2965 48,'2'-22'60,"2"3"10,0 2 2,-1 3-13,1 2-11,-1 3-7,1 2-6,1 4-1,1 1 0,0 4 4,0 3 4,3 5 9,2 6 10,1 2 13,3 7 15,-3 2 15,2 3 11,2 1 7,-1 0-4,2-2-12,-4-1-20,1-4-25,-1-3-22,-3-4-21,-2-4-10,1 0-10,-2-5-12,-1-2-18,-4-6-20,2-6-22,0-2-17,-3-6-9,3-5 2,1-3 7,0-2 14,2-4 16,0-3 13,1-3 11,2-5 7,3 3 10,1 2 0,0 2 7,-1 5 5,1 3 4,0 5 1,0 5 1,-1 4 5,1 7-2,1 4 1,0 8 0,-1 5 0,0 2 0,0 5 0,-2 3-1,-1 3-3,1-2-3,-4-1-9,-1-1-13,0-4-19,0-4-19,-1-3-30,-4-7-22,-2-5 3,-1-1 12,1-6 16,0-3 15</inkml:trace>
  <inkml:trace contextRef="#ctx0" brushRef="#br0" timeOffset="2464">10611 2394 13,'-7'-1'77,"-4"5"20,-3 2 19,-2 6 28,-2 4-17,1 3-15,2 5-13,0 7-6,4 5-2,2 4-6,1 1-5,6 2-15,2 1-14,2-4-17,3-1-15,4-5-11,2-5-9,1-5-4,1-4-3,1-8-5,-1-5-7,-1-7-8,-2-6-8,0-6-8,-1-5-4,0-5-3,-4-6-1,0-3 0,-1-6 4,-2 0-4,-1-3-3,-1-1 0,-1-4 2,-3-2 3,1-2 3,-2-5 8,0-3 7,-2-1 7,1-1 6,0 2 6,-3 3 4,2 6 5,0 5 3,-2 7 1,1 7 2,0 8 1,-1 6 2,3 6 3,-1 8 3,2 4 2,0 7 4,1 5 3,3 6 4,1 3 2,1 6 3,4 4 1,4 6 2,2 5 2,3 3 2,2 2-2,4 3 1,0 1 0,5-3-4,0 0-4,1-5-7,2-5-6,0-5-8,-1-5-10,2-5-16,-4-7-19,0-7-21,-4-6-20,2-10-19,-3-4-21,-10-7-9,-1-3 11,-4-3 17,-2-3 17,3-6 17</inkml:trace>
  <inkml:trace contextRef="#ctx0" brushRef="#br0" timeOffset="2861">10955 2256 11,'4'-8'61,"0"1"14,-3 2 15,0 3 7,2 2-12,0 4-7,0 5-2,3 4 3,0 4 9,3 6 11,1 5 10,0 2 9,3 5 4,-1 3-5,2 1-10,0-1-19,0 1-21,-2-5-23,1-3-24,-3-5-25,-2-6-31,-1-2-47,-4-6-58,-3-5-41,0-9-20,-3-7-14,-2-10 4,-3-3 35,-2-4 37,0-4 32,1 0 24</inkml:trace>
  <inkml:trace contextRef="#ctx0" brushRef="#br0" timeOffset="3062">11030 1914 68,'3'-7'84,"-1"2"14,-4 1 15,1 1-18,-3 1-29,2 2-25,0 2-20,2 1-15,0 1-18,4-1-18,0-1-24,-4 1-36,-2 3-11,-2 0 5,-1 3 9,5-2 13</inkml:trace>
  <inkml:trace contextRef="#ctx0" brushRef="#br0" timeOffset="3234">11243 2060 54,'7'10'75,"-2"2"15,1 4 16,-1 3-10,1 3-16,3 6-9,1 1-1,2 4 4,1 3 5,-2 0 0,3 0-5,2-1-8,-1-2-13,1-4-18,0-1-15,0-4-9,-2-5-7,-1-4-4,-3-4-4,1-6-4,-4-3-4,-1-8-6,2-2-4,-3-6-1,-2-3-3,1-4 1,-2-3 2,-1-2 4,1-3 3,0-2 3,-1 0 3,1 0 1,2-1 4,-1 5 1,3 2 2,-1 2 1,0 4 0,1 2 1,2 3 0,-2 4 2,0 3 1,0 7 1,2 3 1,1 4 3,-2 4 1,4 2 4,1 2-1,0 3 1,2 3-2,1 1-1,3 2-1,-1 0-6,2-1 1,1-2-4,0-3-1,1-2-2,-1-4-5,3-4-11,-2-4-15,-1-4-19,3-7-18,-1-5-13,1-7-13,0-5-8,-1-4-8,-2 0 2,-1 0 13,-4-4 14,1-1 14</inkml:trace>
  <inkml:trace contextRef="#ctx0" brushRef="#br0" timeOffset="3564">12056 1862 24,'-5'-15'67,"-1"4"16,-3 7 15,-2 7 5,0 3-15,-1 6-13,2 4-9,4 4-9,2 5-6,4 2-8,4 5-7,2 2-9,4 4-7,4 3-1,4 2 5,3 3 5,1 5 14,5 0 18,2 3 18,1 0 15,-1-1 11,-2-1 9,-4-3-7,-5-2-13,-4-2-12,-5-4-13,-5-1-13,-8-4-14,-6-3-6,-4 3-10,-5-2-14,-3-2-20,-1-5-29,-2-6-33,1-2-55,1-4-61,0-1-37,3-4-11,4-4-8,2-8 14,1-5 39,3-2 44,3-5 33,3-3 27</inkml:trace>
  <inkml:trace contextRef="#ctx0" brushRef="#br0" timeOffset="3852">12432 1832 53,'0'-25'82,"-4"2"16,-1 5 18,0 0-4,-1 5-22,-2 4-17,1 5-15,1 8-10,-2 5-7,2 6-7,-2 7-8,2 8-8,-1 4-7,0 6-3,0 3-4,2 0-2,1 2-1,3 0 0,2-1 0,3-1-1,1-3 0,0-3 0,2-6-1,0-4 0,1-5-1,1-5-1,0-2 1,1-9-3,-1-4-10,2-7-14,-1-5-15,-5-8-14,1-6-12,2-7-9,-1-5-4,5-4-4,-4 1-7,-3-1 5,-1-1 10,-1-1 11,-3 1 13</inkml:trace>
  <inkml:trace contextRef="#ctx0" brushRef="#br0" timeOffset="4056">12476 1755 46,'0'-10'57,"0"1"8,0 6-1,0 3-11,0 3-13,1 6-7,0 3-7,2 3-2,-2 4-2,3 4-1,1 1-3,0 3-2,2 3-1,0 1-3,2 0-3,2 0-3,-1 0-2,0-4-2,2-1-7,0-4-9,-1-4-11,-2-7-16,-4-5-26,-3-6-18,1-3 0,0-2 5,0-6 11,3-1 12</inkml:trace>
  <inkml:trace contextRef="#ctx0" brushRef="#br0" timeOffset="4260">12700 1655 42,'8'9'66,"2"3"14,-2 3 13,3 6-9,0 3-9,-5 6-1,3 2 7,1 2 13,1 3 15,0-1 14,2 0 7,1-3-5,-1-2-15,1-3-24,0-4-28,0-3-23,-3-5-19,-2-4-13,-2-3-14,1-5-21,-3-8-24,0-5-24,-1-3-16,-3-4-9,-1-5 2,0-3 11,-1-4 16,-2-3 17,2-2 16,0-3 12,1-2 10,1 2 7,3 1 6,1 5 4,0 3 2,0 7 4,1 4 4,0 6 7,3 3 7,0 7 10,1 4 9,0 6 11,2 5 8,1 6 3,-2 5-1,2 2-3,-1 2-8,-2 3-11,-1 0-15,-4 0-19,0-2-36,-1-2-43,-3-5-38,-1-6-41,-1-12-33,-3-6 12,-2-5 27,-4-2 30,-3-1 25</inkml:trace>
  <inkml:trace contextRef="#ctx0" brushRef="#br0" timeOffset="4940">12069 1783 36,'8'0'60,"-1"0"8,2 1 10,2 1-20,-1 2-16,0-1-10,2 2-8,-2 0-5,1 3-4,-3-2-1,1 5-4,-2-1-2,-2 4-3,-3 1-1,-2 2-2,-4 4 0,-2 0-2,-3 2-3,-1-1-5,-3-2-9,1 1-8,-2-2-12,-1 0-24,-2-3-12,-1-1-2,2 2 6,-2 0 7</inkml:trace>
  <inkml:trace contextRef="#ctx0" brushRef="#br0" timeOffset="8044">5022 595 5,'4'0'42,"0"-1"5,-3-2 4,3 2-12,-3-2-16,0-1-10,2 3-6,-2-2-2,2 2-3,-2-1 0,0 0 1,2 1 1,-3 1 2,0 0 0,0 0 4,0 0 1,0 0 0,0 0 1,0 0 0,0 0 0,0 0 0,-3 0-2,2 0 0,0 0 0,1 0-3,0 0 1,0 1-1,0-1-1,0 2-1,0 0 0,0-1-1,0 2-2,0-6 0,0 3 1,0 0-1,0 0 1,0 0 0,0 0 2,0 0 0,0 0-1,0 0 0,0 0 1,0 0 1,0 0-2,0 0 0,0 0 1,0 0-2,1 0-1,-1 0-1,0 0-1,0 0 1,0 0 0,1 3 0,-1-2 1,3 1 1,-2 0 0,1-2 1,0 1-2,-1 1 0,1-2 0,0 1-1,1 2-1,1-3 0,-3 0 0,2 0 0,-2 0 0,0-3 0,2 2 0,-1 5 0,1-3 0,1-1 0,-2-1 0,2-8 0,-3 2 0,2-2 0,-1 1 1,1-1-1,-2 0 0,1 0 0,0 3 0,-1-1 0,1 2 1,-2 2-1,0-1 0,0 2 0,0 1 0,2-1 0,-2 0 0,0 6 0,2-1 0,-2 1 0,0-1-1,0-6 1,0 0 0,0 2 1,0-1 0,-2 1 0,0-1 1,2 2 1,0 0 1,2 0 1,-2 2 2,0-1 2,2 2 2,-2 3 0,1 0 2,-2 3 1,-1 3 1,2 4 1,0 4-1,3 4 1,1 4-2,0 4 0,-1 2 0,0 4-2,1 1 1,0 4-2,-2 1 1,2 1-1,0 1 0,1 2-1,0 2 1,0 2 0,2 3 0,0 4 3,1 3 1,4 3 5,-1 3 1,1 1 2,1 0 4,1 1 2,-1 1 1,1-1 1,1-1-1,2 0 0,-2-3-2,1 0-5,-1-3-2,0-1-4,-1 0-2,1 0 0,-4 0 1,2 0 2,-3 1 0,1-2 1,-3-1 2,0 1-1,1 0 1,-2-1-3,0-2-3,0 1-1,0-1-3,0-1-4,-1 0 0,2-2 0,-2-1-1,2-1 0,-2-1 2,0-1 2,-1 2 0,0-4 1,-1 2 1,0-2 1,-3 1 1,0 2-1,2 0 1,-2 1-2,0 1 0,2-1 0,-2-1 0,0-1-1,2 0 1,-2-3-2,3-2-2,-1-1 0,1-2-1,-3-2 1,1-3-1,2 1-2,-1-2 3,2-1 1,0 0 3,-1-1 1,0-1 3,-2 2 5,1 1 0,-2-1 1,-1 1 1,0 0 1,0 2 3,0-2-1,1 1 0,-1 0-1,0 0-3,-1 0-3,0-2-5,-2 0 1,2-1-5,1-1-1,-1-3-6,1-4-3,0 0 0,0-7-4,0-2-2,0-5-1,-3-4-4,2 0-7,-3-4-19,3-4-17,-1-2-26,2-6-32,-2 0-34,-1-2-27,-1 0-7,-1 0 6,0-2 17,1-1 20,3 0 20,-1 0 15,0-1 6,-3 4 0,-1-4 8,-3 1 11,-2-3 10,4-4 14</inkml:trace>
  <inkml:trace contextRef="#ctx0" brushRef="#br0" timeOffset="9455">5080 716 26,'5'-2'50,"-1"0"6,-2 1 4,2 1-13,0 0-10,-1 0-6,2 0 0,0 0-1,1 1 2,1-1 0,-1 0-1,3 2 0,1 0-2,3-1-1,0 2-1,4-2-1,-2-1 1,2-1 0,2-2 0,2 2 1,3-3-1,0 1 0,2-1 0,0 1-2,1 1-2,0 1-1,1-1-1,1 0-1,2 0-2,2 1-2,2-1 0,1 0-2,3 1 4,0-1-3,5 0-1,1-1-2,1-1 0,-1 0 1,4-1-4,-1 1 8,2-4 4,4 1 3,-2 1 3,0-1 2,0 2-3,0-1-2,-2 1-4,0 0-5,0 2-3,-1-1 0,-1 0-2,-1 3-3,-1-1 0,-1 1 0,3-3-2,-2 0-1,3 1 8,1 0-3,2-3-4,1 1 0,3-2 1,-1 1-2,1-1-9,-1-2 0,0 1 3,3-1-1,-3-1-1,0 1 3,0 0-1,2 1-1,-2-1 1,-1 2 1,-2 0 0,1 2 1,-2 0 0,-1 2 2,-1-1-2,-1 1 3,-2 1 0,1 0 0,-1 1 2,1-2 1,0 2-1,-1-2 1,2-1-2,-2 0-1,1 1-1,1 0-2,1-1 1,-2 1 4,1-2 1,-1-1-3,-1 2-1,2-2 0,-3 1-2,0 2-3,-3-1 0,2 1 2,-1 1-1,1 0 2,-2 1 0,2 1 0,-2 0 0,-1 0 2,0 0-1,-1 0 0,0 0 1,0 0 1,-1-3 1,4 2 0,-2-1-1,2-1 0,1-3 0,1 2 2,1-4-4,2 2 1,-1-1-1,10 0 1,-5 0-2,2 2-2,-1 0-2,-7 0 1,-1 1-1,0 1 0,0 1 0,-2 1 1,1-2 2,-1 3-2,-2 0 3,-1 0 0,0 0 1,0 0 2,0 0-2,1-2 4,1 1-1,-1-1-1,1 1 0,-1-3 2,1 2-2,0-1 0,-1 0 1,0-1 1,1 0-3,-2 1 0,0 0 1,1-1-1,1 1-1,-1 0 0,3-3 1,1 1-1,0 0-1,0 1 0,0 1 1,0-1 0,-2 3 0,1-1 3,-3 2-3,-1 0 0,-2 0 2,-1 2 3,1-1-2,-3 2 2,0-2 4,0 1 0,-1-2 1,1 0-1,1-2 4,1 1-2,0-3-5,6 0 2,-2 1-1,2-2-1,1 0-3,-2-1-1,2 1 1,-3 0-2,1 0-1,-2 0 0,-4-1-1,1 3 1,-2 0-1,-3-1 0,1 2-2,-1 1 1,2-1 1,-1 1 1,-1-2 1,3 2 1,2-3 0,0 1 0,3-1-1,0 1 1,2-2 0,-1 0 1,3 0 1,0-2 0,-3 0 4,2 0-2,0 0 0,-1-1 0,-1 0 0,1 1-2,-2 1 0,-3-1-2,1 0 3,-3 2-3,-1 0 2,-3 1 1,-6 1-1,0-1-2,-5 3-1,-2-2-1,-4 2-1,-2-1 0,-2 2 3,-1 0 0,-3 0 2,2 0 0,0 0 3,2 0 2,2 0-2,-5 0 1,2 0 1,-2 0 2,-2 2 4,-1-1 5,0 2 7,-3 0 5,1 0 7,0 3 6,-1 0 5,-1 1-1,0 0-1,0 2-3,0 3-3,0 0-4,0 0-6,-1 0-5,-1-2 2,0 1 0,1 1-2,1 0-4,0 0 4,0 2-3,0 0 7,1 1-1,1 3 5,0 2 7,2 2 6,-2 3 6,2 2-3,1 4 8,0 2-4,0 3 6,1 2-9,-1 1 3,0 1-3,0 1-4,0 1-2,0 1-8,2 1-1,-2-2-7,1 1-6,-1 1-3,2-1-1,-2-1-2,0 2 4,3-1 2,-2 0 1,2 0-50,-2 0 30,-1 0 2,0-2-2,1 1-4,-1 0 6,0-1 52,-1-1-31,0 0-25,-3 1 6,0-2 5,-1 1 2,0-1-5,0 1 3,-1 0 28,0 1-11,-2 0-10,2 1-2,-1 1 0,0 0-6,1 2-5,-1-1-5,2 0 5,0-1-2,2-1 0,-1 0 2,1-3 0,-2 2 0,0-2 19,0 1-14,0-2-4,0-1-3,0 2 0,0-2-2,0 1-22,0 2 8,0-2 2,0 1 4,2 1 3,-1 0-4,3 0-8,0-3 5,-2 1 2,1-1 1,-2-1-1,3-2 1,0-1 1,-2-1-8,2 1 4,0 2 2,-1-1 3,0 2 2,-1 1 0,0-1 0,-2 0-2,0 0-5,0 0-2,2 0-5,-1 1-3,1-2-3,1-1 0,1-3 2,0 0-4,1-2 7,-1-1 5,-2-2-1,2-2 7,-3 0-7,2-2 0,-2 1 5,3-3 0,-1 3 0,1-1-7,-1 1 3,1-1-5,-1-3 1,1 0-5,-1 0 3,0 0 0,1 1 0,-3 1 0,2 0 2,-2 2-2,0-1 5,2 2 3,-2 2-8,2 2-5,-2-1-3,0 0-1,-1 0-14,0-2 5,4-1 10,0 0 12,-1-1-3,0-2 8,-3 0 11,2-1-2,0-1-2,0 0-2,-1 1 4,1 1-13,0 0 4,-2 0 3,1 1-3,2 1-1,-2-1-4,3-1-7,-1-1-12,0 1-6,1 0-4,0-2-1,1-2 5,-3 0 11,2-1 9,0-1 5,-3 1 5,1-1 1,2 0-1,-2 1 5,1 0-1,1-1-1,-1 1-4,0-3-8,0 1-5,-2-2-11,0-1-1,2-3-11,-1-1-11,2 0-9,-3-1-7,2-3 1,-2 0-7,2-1 4,-2-1 8,0 2 11,-1-3 38,3 0-6,-2 0 1,-1 0-1,0 0 4,0 0 5,0 1-22,0 1 15,0-1 0,0 1 9,0 0 8,0-1-1,0 2 2,0-2 1,0 1 8,0-1-4,0 1-2,0 0 1,0 0-1,0 0-1,0-1 7,0 1-11,0-1 7,-1-1 2,-2 0 4,2 0-1,-3-1-3,-1-1 9,0 2-4,-1 0-2,-2 0-4,0 0 6,-3 2-1,-1-1 3,-3 1 1,-3 2 0,0-1-1,-5 4-4,-2 0-1,-3 0-6,0 0-1,-4-2-1,0 0 0,-3 2 2,-2 0 2,0 0-3,-2 0-1,-1-1-4,-1 2 2,-2-4 0,-1 2 2,0-1 8,-1 0 7,1-1 13,-1-1 1,0 0 1,-1 0-1,-2-2-3,2 1-2,-3-1-6,-1 1-4,0 2-4,-3-1-5,2 2 1,-3 2-5,-1 2 1,0 1-1,-3 0-1,-1 2 3,0 1-2,-1-1 6,-2 0 0,-1 0 0,-1 0 1,0-2-3,-1 1 3,-1-2-3,-1 2-3,2-2 0,0-2-16,-2-1 11,4 0 8,0-1 5,4-2 1,3 1 3,-1-1 23,6 0-9,1 1-9,1 0 1,0-1-5,3 1-5,1-1-9,0-1 0,0-1-2,-1-1-9,1 0 3,-1 0 1,-3-1 3,0-1 2,-2 0-6,-4 1-1,-3 1-1,-3 0 3,-3 0 6,-1 0 1,1 3 14,1 0 9,3 0 13,1 1-1,3-2 2,0 1 4,4 3-6,2-1-5,1 0-4,3-2-2,1 1 1,0-1-6,3 1-1,2-1-5,0 0-1,4 0-3,-1-2 0,1 1 0,0 1 4,-1-1-4,0-1-1,-3 2 1,-2-3-6,-1 1 14,0-1-10,-2 2-4,0 0-3,0-1 0,0 1 0,-1-1-11,3 2 8,1-2 7,2 1 9,0 0 1,3-2 2,-1 0 4,2 0-1,1 0 16,2 0-14,2 0-5,2 0-1,-1 0-5,2-2-3,1 0-17,-1 1 6,-2-2 4,-1 2 0,1-1-5,-4 1 0,1-1 2,-2 0-2,-1 2 3,0 0-7,-2 0 1,-1 0-2,2 0-3,-1 0 1,-2 0-3,0 2 6,0 0 2,1 1 7,0 1 0,1 1 2,2 0 1,1 0 2,2 0 3,2-1-1,1-1-4,1 0 3,2-1 1,-1 0-4,2 0-1,0-1 0,-1-1 9,2 0-9,-1 0 3,0 0-3,-1 0-11,0 0 9,-1-1-8,-1-1 5,2 2 1,-1 0 5,1 2 7,-2-1-6,4 1-1,-1 0-3,-1-1 2,3-1-2,-1 0 1,2 0 4,-1 0-3,-1 0 3,2-1-1,3-1-3,-1 0 1,1 1-5,1-1 3,-1 0 0,1 0-4,0 2 1,0 2 3,-2 0-52,1 0 23,-1-2 16,-2 1 8,1 1 5,-1 0-2,-1 2 54,0-3-33,-2 2-8,0 1-4,2-3 0,-2 2-2,1-2 2,1-1 11,0 0-11,2-1-5,-1-2-4,2 2 2,2-1 0,0 0-3,0 1 4,2-1-1,-1 2-3,1 0 1,2 2 2,-3-2 0,1 1-1,-1 1 2,2-2 3,-2 0-4,1 0-5,-1 2 1,0-1 6,0 2-6,1-2 3,-1 1 1,2-1 5,-1 1-5,2 0-4,-1-1-4,2-1 5,1 0-1,0 0-3,2 3 7,1-3 19,-2 0-5,2 0-9,-2-3-4,-1 2 1,3-1-4,0-1-20,-2 0 12,-1-1 3,2 0 4,-3 1-2,0-1 0,1 3-10,-4-1 3,2 0 9,-1 1-2,1-1 0,0 2 4,0-2 17,1 2-8,0-5-4,3 2-3,0 1-1,2 0-1,0 4-4,3 0 1,0-2 1,-2 0 0,2 0-1,0 0 3,1 1-2,0 1-1,-3-2 1,2 2 0,1-1 3,-3-1 1,3 0-1,0 0 2,0 0 0,0 0 4,0 0-9,2 0-4,-1 0 2,3 0 1,-2 2-1,2-2 3,-2 0 4,2 0 6,-3-2-3,2 1 1,-2-1-2,0 0-4,1 2-4,0 0-6,1 0 9,0 0-1,0 0-1,-1 0 1,-1 0 2,1 0 0,-1 0-3,3 0 1,-1 0 4,0 0-8,2 0-6,0 0-7,0 0-3,2 0-8,0 2-25,-1 0-38,1-1-47,2-1-48,1-1-40,-2-1-48,1-1-31,-4-1 8,2-1 29,-1-5 20,-2-1 14,-3-1 45,-3-2 44,0 1 32,5-5 26</inkml:trace>
  <inkml:trace contextRef="#ctx0" brushRef="#br0" timeOffset="12664">5552 5086 23,'-1'1'64,"-3"-1"11,0 0 12,1 0-3,0 2-19,1-1-17,0 1-13,2 2-6,0 1-5,0 2-3,0 3-4,0 2-4,0 4-2,2-1-3,0 2-3,-1 0-3,1 1-6,-2 3-8,0-4-10,2-4-17,-1-2-23,-4-6-30,0-1-6,-4-3 5,-1-1 10,7-5 14</inkml:trace>
  <inkml:trace contextRef="#ctx0" brushRef="#br0" timeOffset="52094">13843 2701 24,'0'0'51,"0"0"7,0-1 2,0 1-9,-2 0-13,2 0-7,-1 0-5,-1 0-2,2 0-1,-2 0-2,0-2-1,1 2-3,-1 0-1,0 0-1,1 0 0,1 0-1,0 0 0,0 0-1,0 0-2,1 0-2,1 3-2,1 1-1,4-2-2,2-2 1,1-6 2,3 2 2,0-2 2,3 1 1,1-1 3,2 2 1,2 0 2,2 0 3,3 1 4,1-2 5,6 0 5,2 2 6,3-3 6,3 1 7,4 0 7,4 0 6,5 0 7,5-1 4,5 2 2,5-2-3,6 1-7,5-2-12,6-2-10,7 1-13,4-2-6,3-2-4,4-3 3,3 2-4,5-1-3,-1 0 0,2 1-2,0 4-6,0 0-3,-3 0 1,-2 3 3,-5-5 4,-5 3 6,-4 3 10,-7 1 12,-7 1 13,-9 1 18,-7 2 19,-7 0 18,-5 0 20,-7 0 9,-4-2 1,-4 1-5,-6-1-22,-3-2-21,-2 1-30,-2 0-24,-2-1-20,-3 1-10,0-1-14,-1 0-10,-2 1 4,-5 0-28,-1 0-43,1-1-66,-2-1-79,-4-1-100,-4 1-91,-3-3 4,-6-3 33,-2 2 39,-5 0 75,0 0 69,-4 0 52,-2-1 38,1-1 33</inkml:trace>
  <inkml:trace contextRef="#ctx0" brushRef="#br0" timeOffset="52582">16842 1872 68,'0'-12'117,"-4"2"38,-3 1 45,0 3 44,2 0 2,4 3-24,1 1-36,5 2-21,3 4-2,4 0 13,4 4 17,2 0 13,4 3 5,3-1-15,3 2-24,3-1-25,4-1-5,3 0 24,2-2 28,1 0 46,3-2 28,-1 1 33,0 1 5,-1-2-22,-3 3-8,-3 1-16,-4 2 13,-3 2 5,-4 1 13,-4 3 7,-4-1 22,-5 2 1,-3 0 33,-6 2 11,-3 5-178,-3 1-187,-4 6 0,-3 1 0,-4 2 0,-2 2 0,-2 2 0,-1 2 0,-1 0 0,-1 3 0,1 0 0,-1 0 0,2-2 0,3-4 0,2-3 0,1-4-1024,2-5-531,-1-5 38,1-4 240,3-9 352,-5-4 239,3-7 243,-2-5 149,-2-1 90,5-7 65,-1 0 43</inkml:trace>
  <inkml:trace contextRef="#ctx0" brushRef="#br0" timeOffset="69812">10 5344 65,'3'-12'79,"-6"0"13,1 1 15,-2 2-16,3 3-19,-2 3-15,3 0-9,3 3-1,-1 6-1,6 4-1,2 7-5,2 7-3,3 8-4,3 5-7,1 6-7,2 6-6,-1 3-5,1-1-2,-1 0-1,2-3-1,-4-4-1,-1-6-1,-6-5-1,0-6 0,-2-3-1,-3-4-2,-2-5-3,-3-5-7,-2-4-12,-3-5-11,-2-5-12,-2-7-3,0-3-2,-1-5 7,0-5 8,0-4 11,2-5 10,-1-4 6,1-4 4,1-6 4,1-5 0,-2-5 2,6-1 0,1-1 0,5 2 0,4 4 0,2 5 1,3 8 0,1 6 1,4 4 2,2 6 2,2 3 5,0 8 5,1 5 8,1 10 6,-1 7 8,1 4 9,-2 7 8,-5 2 12,-4 5 9,-4 3 7,-2 1 4,-6 0-2,-3-2-8,-4 0-17,-2-2-20,-2-5-19,0-3-22,-1-3-27,-4-4-32,-1-6-35,-5-2-27,4-6-12,0-5-2,2-3 7,7-4 13,1-2 13,4-1 7,-1 0-1,1 0 9,-1-1 11,6 3 12,2 1 12</inkml:trace>
  <inkml:trace contextRef="#ctx0" brushRef="#br0" timeOffset="70188">400 5273 41,'14'-2'53,"-2"1"6,-2 1 1,0 1-12,3-1-10,1 0-6,2-1-1,1-3 1,2-3 2,1-1 1,1-4 3,2-2 1,-1-1 0,1-4 0,0-2-3,-3-3-3,0 0-6,-4-2-5,-2-1-7,-2 2-4,-3 1-3,-3 0-4,-2 3 0,-1 2-1,-6 3 0,-1 4-1,-1 4-1,-1 4 1,-3 4-1,1 5-1,-1 6 0,0 3 1,-1 3-1,1 4 1,4 3 0,0 1 1,6 3 0,3 1 0,1 1 1,4-1-1,1 0 0,2-1 0,4-3-1,1-2-1,1-2-2,0-4 0,1-3-2,1-5-4,-1-6-4,-3-3-9,1-7-8,-1-5-9,-1-3-8,0-6-6,1-3-4,-1-4 1,-1-1 1,-1 0 3,-3-1 2,-2 3 3,-3-1 5,-1 2 7,-3 1 10,2 1 15,-2 1 12,2 2 13,-3 2 9,0 4 7,0 1 3,0 2-3,0 2-3,0 1-2,0 2-2,0 2-3,1 3 1,0 2-1,3 2 2,0 3 3,1 3 6,2 4 4,-1 6 5,3 2 4,1 5 3,3 1 2,-1 3 0,0 0-2,1 2-4,0-2-7,-1-1-9,0-2-8,0-2-8,-2-5-7,1-3-5,-2-4-5,0-5-2,-3-6-7,-1-5-10,0-5-11,-1-6-5,0-3-7,-2-5-5,5-1 4,-2-4 9,0-1 9,2 0 8,2 2 9,0 0 5,-2 3 4,2 4 2,-2 2 1,0 5 0,0 1 1,2 3 1,0 4 4,1 3 2,0 4 3,2 5 3,1 3 2,1 5 2,-1 4-2,1 2-1,0 2 1,0-2-2,-3-1-2,2-1-3,-1 0-2,1-4-4,-3-3-2,0-3-3,0-4-1,2-5-2,1-6 0,-2-5-1,3-7-4,2-4-3,2-5-4,-1-6 0,0-3-2,0 0 2,-1-2 2,-2 0 5,-3 2 4,1 1 2,-6 2 3,-2 4 2,-4 7 3,-4 4 2,-2 8 3,-3 5 5,-1 7 1,-1 6 4,2 6 3,2 4 1,1 3 1,5 6-2,2 0-1,7 3-4,2 0-3,6 3-2,3 0-2,5-2 0,3 0 3,3-2 6,3-1 8,1 0 11,-4-3 12,-3-1 13,-2-1 9,-3-2 7,-6-2 4,-4-2-4,-5 0-7,-3-1-12,-6-1-11,-3 1-14,-4-1-12,-3 2-9,-3 4-8,-1 1-6,-2 2-15,2 0-18,2 1-27,-1-1-53,6-1-49,3-5-25,2-2-7,3-5-2,0-3-3,1-4 33,0-4 34,1-3 26,4-5 24</inkml:trace>
  <inkml:trace contextRef="#ctx0" brushRef="#br0" timeOffset="71072">2097 4806 60,'10'-31'74,"-1"3"11,-3 4 15,2 3-21,-3 4-19,0 4-14,0 2-8,0 4-1,2 4 0,1 3 3,-2 3 4,3 4 6,0 5 10,-1 5 8,1 4 8,1 5 7,0 3 6,3 3 0,1 1-4,-1-1-10,2 1-15,2-2-15,0-4-13,1-1-15,-3-9-7,0-3-7,1-2-4,-1-5-7,-1-2-13,0-5-17,-2-5-34,-2-7-34,-1-5-26,0-6-11,-2-3 4,0-2 13,0-4 19,-2-1 21,0-1 19,0 1 16,0 0 13,0 3 10,-1 0 7,0 4 9,-1 4 7,1 3 6,-3 2 6,1 3 3,0 2 8,-1 3 1,2 2 1,-2 2 1,0 1 0,2 3-1,-2 1 1,2 1 3,-2 5 3,0 4 5,3 4 4,0 5 6,-2 1 2,3 5 2,3 1 0,1 0-4,1-1-6,2 3-6,2-2-9,0-2-7,2-2-8,-1-2-6,0-5-5,3-3-10,-2-3-13,-1-8-21,1-4-18,-2-7-15,-3-6-16,-1-4-15,-2-5-8,-5-3 11,-1 0 15,-2-5 15,-2-3 17</inkml:trace>
  <inkml:trace contextRef="#ctx0" brushRef="#br0" timeOffset="71485">2675 4119 54,'3'-16'69,"1"2"11,0 5 8,-3 6-16,3 5-18,1 5-12,1 5-5,4 6 0,5 9 5,-1 3 7,4 5 10,-2 3 11,2 3 10,0 4 13,2 1 8,-1 1 1,0-2-4,0-2-13,-2-4-18,-2-2-24,1-5-18,-3-4-17,-2-5-26,-1-8-26,-1-5-35,-1-5-34,-3-5-22,0-3-6,0-6 7,2-4 14,1-4 19,-2-4 20,0-1 17,3-3 14,0 1 11,2 0 11,-1 0 8,0-1 9,-1 5 7,-4 1 6,-1 2 5,-4 1 5,0 3 7,-2 1 4,0 1 5,-2 4 1,2 4 1,-5 3-1,5 3-2,-2 4-1,3 4-1,-2 2 0,3 3 1,3 1-1,-1 2 0,2 1 0,1 1 2,3 0-5,-2 0-4,3-3-4,2 2-4,-1-3-6,1-3-6,2-2-3,-1-3-3,1-6-9,-3-3-8,0-6-9,0-2-10,-1-2-9,-1-2-6,0-4-5,-3-1-8,-1-2-9,-3 0 1,-1-1 7,0-1 9,-1 0 11</inkml:trace>
  <inkml:trace contextRef="#ctx0" brushRef="#br0" timeOffset="71849">3227 4354 41,'3'-3'58,"-2"-1"9,0 4 1,2 0-10,-2 3-14,3 0-10,-2 2-11,4 2-2,-1 3-1,0 1-1,2 2 2,0 3-1,2 1 5,1 2-4,0 1-2,3 1-5,-1-1-3,1-2-3,-1 0-4,1-3-2,-1-2-1,1-2-3,-3-4-3,0-4-4,0-1-5,1-5-6,-2-4-6,0-6-4,-2-2-4,2-4-1,-2-1 2,0-1 2,0-1 5,-2-2 4,0 0 6,-1-3 5,0 3 3,-3 0 5,3 2 5,-3 1 3,3 2 5,-1 3 4,1 3 4,-2 1 2,-1 3 3,1 2 0,0 4 1,0 1-1,-1 4-1,1 3-3,1 4 0,1 3-3,1 3-2,0 3 1,3 0-2,-1 3 1,2 1-1,3 2 0,1 0-2,1 1-1,-1-3-2,1-1-1,0-2-3,0-4-2,-2-3-2,-2-1-2,1-4-5,-3-2-4,0-4-7,-3-4-7,0-4-5,-2-3-4,1-3-3,-3-2 2,1-2 3,0-3 4,2-3 5,-1-3 5,0-2 4,1 0 4,0-2 5,1 3 2,0 0 3,0 5 4,0 3-2,2 3 4,0 4 4,1 7 3,1 5 4,0 4 2,1 4 8,0 4-1,1 4-1,2 3 0,-3 2-3,0 0-1,0 1-2,1 1-2,-2-3 1,0 0-1,-3-2 1,-1-3 0,-1-1 0,-3-4-1,1-2-3,-4-5-3,-2-5-5,-1-3-4,-1-3-7,-3-4-4,2-3-5,-2-2-2,1-4-4,1-1-1,-2-4 0,3-1 2,2-3 1,3-1 3,3 2 2,6 3 3,0 2 2,4 1 1,2 3 0,3 3-1,2 3-1,2 4-1,2 2-4,1 5-5,1 2-5,-2 1-7,1 0-13,-1 1-19,-3 2-6,-4 1 2,0 0 5,-1-3 8</inkml:trace>
  <inkml:trace contextRef="#ctx0" brushRef="#br0" timeOffset="72465">4261 4055 12,'0'1'55,"-2"1"10,-1 3 9,-2 2-3,-3 2-12,2 3-11,-2 3-7,0 6-5,1 3-1,2 4-1,-1 1-1,1 2 0,1 0-3,3 0-2,1-3-6,1-3-5,3-1-6,1-3-7,3-4-3,0-4-2,1-5-4,1-2-5,-1-6-8,1-4-9,-1-4-7,-1-7-9,4-3-6,-2-3-2,0-3 2,0-2 0,1 0 0,-2-2-2,-3 1-6,-1-3-2,-1 2 3,0 0 5,-2 2 9</inkml:trace>
  <inkml:trace contextRef="#ctx0" brushRef="#br0" timeOffset="72639">4375 4062 35,'3'-12'48,"1"1"9,-3 3 1,2 0-3,-2 3-9,1 4-7,0 1-6,-1 3-3,2 4-2,-2 5-1,0 4 0,3 3-1,1 3-1,0 4-1,0 1-2,2 3-3,2-1-3,0 0-2,1-1-3,0 0-4,1-4-1,-1-2-3,-1-5-2,0-1-2,-3-6-2,-1-3-6,1-6-7,-3-2-11,1-6-9,-2-5-9,-1-4-7,1-3-5,0-1 0,-2-2-3,-2-5-4,0-2-1,-1-2 6,1-3 6,0-2 9</inkml:trace>
  <inkml:trace contextRef="#ctx0" brushRef="#br0" timeOffset="72829">4546 3944 21,'5'-12'53,"0"4"11,-1 4 6,0 2-6,-1 4-10,3 5-9,-1 4-5,2 5-5,-1 7 1,2 1 0,1 4-1,-2-1 2,4 3 2,-1-1 2,1-1 3,0-4 1,-1-2 1,-2-3-5,-1-3-5,0-4-8,-2-6-9,0-4-9,0-4-9,-1-6-8,0-6-7,0-3-7,-2-4-5,6-3-4,0-3-1,2 0 4,3 2 4,2 2 7,1 4 4,2 5 6,-2 4 3,0 3 1,-1 3 2,3 7 1,-3 2-1,1 3 2,-1 3 0,-1 3 0,-1 1 0,-1 1 0,-3 1-2,-3 0-5,-1 0-14,-1-3-17,0-4-24,-7-3-36,1-5-21,-3-2 2,-4-2 11,1-1 16,0-4 17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4:46.194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6668 523 24,'4'-3'48,"-3"0"6,2 1 3,-2 1-11,2-2-10,-2 0-6,0 0-4,-2-1-1,0 2-1,1 4-2,0-2-1,0 0-2,0 0 0,0 2-1,0 0 0,0-2 0,0 0 0,-3 0 0,2 0 1,-2 0 0,3 0-1,0 0 0,0 0 0,0 0 0,0 0-2,0 0 0,0 0-1,0-2-2,0 0-1,0-1-1,0-1 0,0 1-1,0-1-1,0 1 1,0 1 1,0-1-1,0 1 0,0-1-1,0-1-1,0 3-1,0-2-2,0 3-1,0 0-2,0 0 1,0 0-2,0 0 1,0 3-2,3-2 1,-3 1 0,0 1 2,0 3 3,1 0 2,3 5 7,1 2 3,2 8 6,2 7 3,1 7 2,3 6 2,-2 5 0,3 8 1,2 3-1,-1 3 0,3 0 0,-1 3 1,1-2-3,-3-1-2,0 0-3,0-6-4,-3-2-7,0-2-3,-2-5-7,-2-2-4,0-5-10,-3-5-14,0-3-23,-1-6-28,-3-6-23,-1-4-17,-1-5-7,-2-8-1,1-6 4,-5-5-3,2-9 3,-3-7 15,-2-3 15,0-8 15,-4 0 16</inkml:trace>
  <inkml:trace contextRef="#ctx0" brushRef="#br0" timeOffset="457">6650 507 7,'16'-28'47,"0"2"6,2 2 6,1 1-7,-1 2-15,6 3-7,0-1-3,3 3-1,1 3 1,2 2 1,-1 4 1,1 6 0,-3 5 0,0 7 1,-3 8 2,-4 7 2,0 5 2,-8 5 1,-1 6-3,-4 0-2,-1 3-7,-5 2-6,-1-1-5,-3-1-6,-1 0-2,-1-3-2,-10 33-1,5-40 0,-4-4-2,-2 2-4,-3 0-6,-2-4-6,-2-3-7,0-4-9,3-3-3,0-3-4,4-6-4,0-3-4,2-4-6,4-3-8,0-2-17,2-4-10,3-1 3,0-2 7,3-2 11,2 1 12</inkml:trace>
  <inkml:trace contextRef="#ctx0" brushRef="#br0" timeOffset="776">7243 860 41,'10'-7'146,"-6"5"-54,-3 2-13,2 0-21,1 2-17,-2 0-11,3 2-5,3 2-5,0 4 1,3 6 2,0 4 2,0 6 3,2 5 0,-1 5 1,-1 3 1,2 0 0,-1 1-2,-2-2-2,0-2-3,2-3-4,-5-2-5,2-3-5,-2-6-4,0-3-1,-1-5-4,-3-4 0,0-3-1,1-6-1,-3-4 0,2-6 0,-2-4-1,-1-4 2,0-4-2,-1-3 1,-2-4 1,1-3 0,-2-2 0,2-1 1,0 0 0,1-3 0,2 1 0,3-1-1,1 1 0,1 0-1,6 2 0,-1 1-1,3 2 0,2 2-1,1 3-1,0 2-3,0 2-7,1 2-8,-2 3-12,-1 2-10,-1 1-11,-2 0-12,-2 2-12,-2 3-24,-3 2-1,-1 4 9,-2 5 12,3 1 14</inkml:trace>
  <inkml:trace contextRef="#ctx0" brushRef="#br0" timeOffset="1141">8119 730 30,'4'-3'73,"-4"0"17,-5 1 18,-3 2 10,1 2-14,-5-1-14,1 3-9,-1 3-8,-1 3-7,2 6-10,0 4-12,2 4-12,2 6-9,2 1-8,3 3-7,4 2-5,1 1-2,5-3-1,4-1-1,2-2-2,2-3 1,2-4-1,2-4-1,-2-2 2,1-6 0,0-4 1,-1-4 1,-1-4 2,-2-4 1,1-4-1,-2-6 2,-2-4 0,-1-2 1,-6-5 1,-3 0 4,1-4-1,-6-2-3,-2-2-2,-2-2-2,-4 1-1,-3-1-7,-1 4 0,-3 2 1,-1 4-1,-1 2-4,2 5-11,-1 6-17,0 4-19,0 4-17,-1 4-16,4 0-11,-2 4-15,-1-3-10,1 5 10,-2 3 16,5 1 15,2 2 16</inkml:trace>
  <inkml:trace contextRef="#ctx0" brushRef="#br0" timeOffset="1487">8595 389 67,'16'-17'88,"-7"3"20,-5 4 24,-7 3-5,0 3-15,-2 4-13,-2 4-13,-2 4-11,1 6-9,-1 5-13,2 7-16,2 4-9,3 2-11,2 5-8,4-1-5,2 1-5,4 0-1,4-1-1,4-1 0,3-2 0,1-5 2,1 0 1,-1-3 0,-1-3 1,-3-2 1,0-1 1,-4-1 1,-3-3 1,-5-1 2,-2-2 2,-3 0-1,-3 0-1,-3 0 0,-4-2-4,-4 1-6,0-2-7,-1-3-17,-2 0-23,1-5-25,-2-2-20,2-5-16,0-2-10,-2-1-16,0-3 1,2-1 16,-2-2 19,3 1 18,0 2 17</inkml:trace>
  <inkml:trace contextRef="#ctx0" brushRef="#br0" timeOffset="1805">8937 672 39,'15'-4'79,"-3"0"16,-1 0 17,-1-3 5,2-3-23,2-2-22,1-2-16,3-3-12,0 0-8,2-3-8,0 0-8,2-1-6,-4 0-7,1 1-3,-1-1-2,-4 0-1,-2 0 0,-3 3-1,-4-1 0,-4 1 0,-2 3-5,-7 1-2,-2 4-3,-2 1 0,-2 4 0,-1 3 1,-1 2 1,1 4 5,0 3 0,-2 2 0,2 8 2,0 1 0,4 7 1,2 2 1,3 4 1,0 2 2,3 3 0,3 0 0,1 2 1,5 0-2,2-1-2,2-3 0,4-2-2,2 0 0,3-4 0,0-4-2,2-6-5,2-2-8,-1-5-12,1-5-13,1-4-13,0-7-13,0-6-15,-1-4-21,0-6 2,-3-3 10,1-4 12,1-2 13</inkml:trace>
  <inkml:trace contextRef="#ctx0" brushRef="#br0" timeOffset="2135">9653 138 71,'-3'-12'92,"-2"3"24,-4 2 27,-1 2-2,-1 3-12,1 2-13,1 3-13,4 6-15,1 3-11,4 5-13,4 6-13,2 3-12,5 4-8,3 5-4,4 3 0,2 2 4,5 0 12,2 1 17,2-1 19,1-1 19,-1-1 21,-1-4 12,-3-2 10,-5-7 2,-3-2 1,-4-6 4,-7-3-11,-2-2-6,-5-3-22,-7-1-39,-6-1-78,-5 0-117,-3-4-98,-6-1-87,-3-2-65,0-2-4,-2-1 39,-2-4 38,3-5 46,0-3 56,1-3 52,5 0 36,2 0 29</inkml:trace>
  <inkml:trace contextRef="#ctx0" brushRef="#br0" timeOffset="2369">9517 284 57,'15'-26'84,"-1"2"21,0 0 25,2 1 6,0 1-10,3-1-7,1 3-7,0 1-9,1 2-15,-2 1-25,0 3-38,-1 2-58,-2 2-58,-1-1-49,-1 5-57,-4-2 4,-3 1 27,-7 6 33,-5-6 28,-4 3 28</inkml:trace>
  <inkml:trace contextRef="#ctx0" brushRef="#br0" timeOffset="61591">1327 1988 37,'1'0'58,"-1"0"7,0 0 6,1 0-19,3 0-18,3-2-10,2 0-5,3-2-1,1 1 2,4 0 2,1 1 1,1 0 1,2 0 0,2 6 2,1-2 3,2-2 5,3-2 6,2-5 8,2 0 6,2 0 5,4 0 4,0 2 0,4 0-1,3 0-2,0 1-2,3 1-1,1 1-4,4 2-4,2 0-7,5 0-8,1-1-7,4-1-7,3-2-7,4 1-2,6-2-2,1-1-1,5 0-3,0-1-1,2 0 4,-1-1-2,-1 0-2,-2 1 1,-3 2 4,-6 0-1,-5 1 2,-3 3-1,-5 1 6,-4 1 1,-5 3 2,-4 0 5,-3-1 1,-2 0 4,0-1 0,-4 0 2,-1 0-1,-1-1-2,-1 1-5,0-1-4,1 2-5,-1-1-1,0-1-3,1 1-4,-1-2 1,0 0 0,2 0 1,1-2-2,1 1 1,-1-1-2,1-1 4,0 2-5,-3-1-1,2 1-2,-3-1 0,1 0 1,-3 2-3,1 0-1,-3 0 1,0 0 0,-1 0 0,-1 2-2,-1-2 2,1 3 4,-1 0-4,1 2 0,-3-4 0,-1-2 1,-2-1 1,-1 2 0,-3 0 3,-2 0-3,-5 0 4,0 0-4,-4 0-1,-4 0 1,-3 0 4,1-3-6,-6 2-11,2-2-18,-3-3-44,-2 0-60,-3-2-59,-3 2-24,0-3-2,0 0-3,-1-1 17,2 0 39,-2 2 37,3 0 29,3 3 22</inkml:trace>
  <inkml:trace contextRef="#ctx0" brushRef="#br0" timeOffset="62238">4744 1617 29,'-2'0'59,"-2"0"7,1 0 8,1 0-11,1 0-15,-2 0-11,2 5-6,1-2-3,0 1-2,0-2 1,0-6 1,0 1 4,1 1 6,2 2 12,-2 2 14,3-1 19,-1 3 18,1-1 19,-1 2 18,3-1 12,0 1 5,3 1 0,0-2-1,1 4-4,4-2-1,2 1-12,3 0-17,3 0-18,3 0-23,8 1-15,1 1-42,7 0-4,5 0 0,6 1 4,3 0-10,5 2 1,3 0 12,2 1-13,1 0-4,-1 1-9,-2-1 4,-4 1-7,-5-2 2,-8 1 2,-5-1 0,-3-2-1,-9-2-1,-5 0 7,-6-2 7,-3 0 2,-6-2 6,-6 2 7,-3-1 6,-5 2 4,-4 2 0,-4 1 11,-2 2 0,-2 2 4,-3 3-5,-5 2-5,1 2-8,-4 1-13,-2 2-7,0 2-14,-4 0-15,0 2-23,-2-1-46,-3 0-63,2 1-64,2-4-42,3-1-32,5-4-33,3-4 0,3-3 25,6-4 29,-4-4 4,1 0 43,1-3 47,-1-1 40,7-3 29,2-3 26</inkml:trace>
  <inkml:trace contextRef="#ctx0" brushRef="#br0" timeOffset="63185">4905 1950 5,'-4'3'46,"2"-1"8,1-2 4,1 0-10,1-2-16,1 0-12,2 1-7,1-3-8,2 1-1,-1-1 1,3 0 0,0 1 1,0 0 1,-2-1 3,-1 1 2,2 0 3,-2 1 3,2 0 3,-2 2 3,3 0 1,-1 0 3,3 2 0,1 0 2,2-1 0,0 1 0,3-1 1,2 3 1,2 0 0,2-1 2,1 1 1,2-1-1,-1 0-2,4 0-4,-2 1-4,2 0-5,-1-1-4,2-1-3,1 0-4,2-2-1,2-2-2,-3-2-4,1 1 0,0-3-1,0 2 0,1-1-3,0-1 0,-4-1 1,0 1-5,-4-2-10,-2 4-17,-4-2-16,-2 1-14,-2 0-17,-5-2-16,-7 2-27,-5 1 4,-7 1 14,-3 2 14,-2-1 15</inkml:trace>
  <inkml:trace contextRef="#ctx0" brushRef="#br0" timeOffset="71085">58 2650 11,'-3'-10'70,"-2"-5"14,-1 3 13,-3 2 16,0 3-22,1 2-21,0 1-14,3 1-9,3 0-3,-1 1-7,3 2-9,3 0-8,-1 2-4,3 1-2,3 0-1,0 3 4,2 2 5,2 2 9,-2 6 8,1 5 10,2 5 11,-1 6 8,2 8 5,0 5-1,-1 5-3,1 4-6,0 1-9,0 2-8,0-3-9,-1-2-7,1-3-9,0-5-3,2-4-7,-1-6-5,-1-4-2,-2-6-4,-1-5 6,-3-5-6,0-4-4,-2-3-3,2-3 1,-2-8 1,-1-3-10,1-6 5,-3-7 3,0-2 3,0-4-2,-2-3 2,3-4 0,-2-3 0,2-2 0,1-2-2,0 2 1,3 2 2,0 3 1,1 4 1,0 3 0,1 6 2,0 4 0,3 4-3,-1 7 0,2 5 0,0 5 1,-1 5 2,1 5 1,0 6 3,-3 2 0,4 2 0,-1 2 0,1 0-4,0-1-9,0-4-17,-3-1-33,-1-3-41,-4-5-40,2-2-24,2-6-8,1-4-4,-4-2-5,1-4 27,0-2 28,0-2 24,4-5 21</inkml:trace>
  <inkml:trace contextRef="#ctx0" brushRef="#br0" timeOffset="71494">1069 2827 37,'8'-17'64,"-3"1"12,-3 3 13,-4 1-11,-3 3-14,-2 4-8,1 5-5,-3 5-2,0 5-3,0 5-2,1 8-4,-1 5-5,1 5-6,2 3-6,1 0-4,1 2-4,3-2-2,2 0-3,3-3-1,1-4-3,1-3-2,2-3-4,1-6-1,-1-5-1,2-4-2,2-5-2,-2-6 0,0-3-3,0-6-7,-1-6-7,-1-3-6,0-3-4,-2-3-2,2-3 2,-3 0 5,-2-1 8,0-1 5,-1 2 7,0 0 3,-2 3 2,0 3 3,0 1 1,0 6 1,2 3 0,-1 2 2,1 3 1,0 4 3,-1 5 2,3 4 2,1 3 2,0 5 0,0 2-2,0 4-3,1 3-1,1 1-4,0 2-1,-2 0-1,0 0 0,-5 1-2,2-5-3,0 0-5,-1-3-9,7-3-10,-2-4-10,-1-3-12,0-6-10,1-2-15,-3-4-17,1-4 0,-2-3 8,1-3 11,3-4 12</inkml:trace>
  <inkml:trace contextRef="#ctx0" brushRef="#br0" timeOffset="71846">1388 2724 11,'8'-20'58,"-3"4"11,-2 0 12,-1 4 3,-2 4-12,-2 2-11,1 4-8,-1 4-5,0 4-5,0 0-5,-1 4-5,1 2-3,2 4-5,2 1-4,5 4-6,3 2-1,2-1-5,3 0-3,3-1-1,4-2 0,5-2 1,3-3 1,2-4 2,5-3 0,-1-3 2,2-4 0,0-4-1,0-3 1,-2-1-2,-1-1-1,-3 2-1,-5 3 1,-3 4 4,-5 4 4,-3 4 5,-6 4 7,-4 6 4,-2 3 1,-4 1-2,-4 2-2,-2 2-5,0 0-6,-3-2-7,0-2-5,2-2-8,-1-5-13,2-5-21,0-3-26,-2-5-24,-1-5-17,3-6-11,-1-5-8,-1-3-11,2-6 6,-3-4 17,-1-3 16,3-2 16,0-1 18</inkml:trace>
  <inkml:trace contextRef="#ctx0" brushRef="#br0" timeOffset="72135">1934 2694 12,'20'2'54,"-1"0"8,1 1 8,-2 2-3,-2 2-20,5 2-13,-2 0-9,0-1-4,1 1-2,-5-2-2,0-1-2,0 2-3,-4-4-3,-1 2-2,2-3-5,-6-1-6,-1-2-8,-1-3-12,-4-3-21,-7 0-27,-1-3-8,-5-2 2,-2-1 6,3-3 10</inkml:trace>
  <inkml:trace contextRef="#ctx0" brushRef="#br0" timeOffset="72327">2088 2255 48,'2'-9'52,"-2"2"3,-2 0-13,-3 2-42,-2 1-30,-2 1-14,-2 2-5,0 1 0</inkml:trace>
  <inkml:trace contextRef="#ctx0" brushRef="#br0" timeOffset="72614">2231 2205 41,'8'-2'71,"-3"0"13,0 2 13,0 4-7,1 2-17,0 6-17,3 6-10,1 4-4,4 7-4,2 6 0,2 6-2,0 6-1,3 3-1,1 3-4,3 3-5,-1-1-6,2-2-5,-1-1-6,2-4-5,-2-4-6,-3-7-13,-3-5-18,-4-7-18,-2-4-18,-3-6-20,-7-4-37,-4-4 0,-5-6 13,-3-4 15,0-4 17,2-2 18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5:44.811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1 40 10,'4'-12'73,"-3"0"18,-2 3 17,-3 4 21,3 3-19,-2 4-25,3 5-16,0 5-11,4 7-2,1 7 1,1 8 3,3 8 2,2 4 1,1 7-3,0 6-3,2 3-5,0 2-4,2-2-4,-1-2-1,0-3-4,1-5-5,-2-8-6,-3-3-6,2-9-8,-4-6-5,-2-5-6,-1-6-2,-1-3-3,-1-6-3,0-5-2,-3-6 0,2-6 1,-2-4 2,3-4 0,-1-5 1,0-5 1,2-2 0,2-2-1,2 0 0,1 1 2,0 1 0,1 1 1,2 3 1,-2 1 0,2 4 3,1 2 0,-2 5-1,0 5 1,0 2 0,-1 7 0,2 4 1,-1 6-2,1 4 0,-2 7-2,2 2 1,-1 4 0,0 2-2,0 1 1,0 0-1,-2-1-3,1-4-14,0-2-24,-5-3-43,0-3-46,1-6-30,-2-1-19,-2-4-19,-3-5 10,3-2 32,1-3 33,4-5 25,5-6 23</inkml:trace>
  <inkml:trace contextRef="#ctx0" brushRef="#br0" timeOffset="384">993 313 68,'-5'-6'90,"-6"6"19,-4 6 24,-3 6-7,-1 4-14,2 7-13,-2 2-11,2 7-8,3 4-4,1 2-7,5 3-9,2 1-13,5-1-12,2-1-11,5-4-7,2-3-10,2-4-3,3-5-4,-1-5-3,2-7-2,0-6-1,-2-6-2,0-8-8,0-5-9,1-6-9,-3-5-12,0-4-11,-1-3-7,-1-2-2,1 0 4,-3 0 7,2 1 9,-2 1 11,0 1 9,-1 5 9,0 2 7,-1 4 5,0 4 3,1 3 4,0 3 3,-1 3 3,-2 1 3,-2 4 3,0 1 5,0 3 4,3 4 3,-2 5 3,3 4 3,1 3-2,0 3-3,2 4-5,0 2-6,1-1-5,1 3-7,1-3-5,0 0-11,1-2-18,-2-2-19,0-5-19,0-2-20,-3-6-22,-5-1-21,-1-9 6,0 0 15,3-9 18,2-8 17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5:45.543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47 918 18,'8'-10'76,"-6"1"21,-3 8 24,-4 4 21,-4 6-7,1 3-12,-4 3-14,5 3-17,-1 2-15,3 2-14,4 3-18,1-1-16,3-2-13,5-2-9,5 0-5,2-5-3,5-3-2,1-2 0,8-2 3,0-5 5,3-2 6,3 2 10,0-2 12,-1 3 14,1-1 14,-1 2 16,-1 2 21,-4 0 23,-7 5 25,-4 5 26,-7 5 25,-2 10 17,-5 1 2,-4-1-17,-4 1-39,-1 0-42,-2-4-49,0-2-45,1-4-59,-2-4-105,-1-5-78,1-5-71,-1-6-69,0-5-32,0-7 31,3-4 54,-3-8 33,-1-8 39,-1-4 53,2-3 44,3-4 31,6 2 27</inkml:trace>
  <inkml:trace contextRef="#ctx0" brushRef="#br0" timeOffset="283">627 934 54,'23'-2'80,"-3"2"18,-4 3 23,-2 5 1,-3 4-5,1 1-1,-2 4 1,1 4 3,-1 1-3,0 2-9,0 0-20,1 1-21,-1-1-22,3-2-25,-3-3-32,-2-3-50,-1-4-56,-3-5-41,-4-7-36,-8-2-21,-2-5 24,-1-3 35,-3-4 36,1-7 27</inkml:trace>
  <inkml:trace contextRef="#ctx0" brushRef="#br0" timeOffset="464">641 501 10,'14'-17'70,"-4"-1"12,-5 5 12,-1 2 9,-2 2-32,-2 5-37,0 0-33,0 0-33,-6 6-40,0 0-13,-2 0-1,1 1 6,-1-3 11</inkml:trace>
  <inkml:trace contextRef="#ctx0" brushRef="#br0" timeOffset="638">869 39 11,'18'-12'74,"-2"0"19,-5 3 19,-1 4 27,-1 3-8,0 4 0,0 6 5,-1 7 16,5 7 31,1 7 43,1 9 44,2 11 42,1 9 53,-1 9 62,1 7 57,-2 6 34,4 4-11,-1 4-42,1 2-87,1-3-98,2 0-105,-1-5-100,1-5-87,-3-7-155,-2-8-216,-2-7-268,-5-10-138,-3-9-80,-3-8 99,-4-9 143,-4-6 157,-3-7 146,-4-6 93,1-3 71,3-6 47,-3-3 42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7:21.439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337 123 33,'7'2'67,"-2"-1"11,-2 1 13,-2-2-7,0 0-19,2 0-14,-2 0-12,0 0-2,3 0-6,0-2-2,-1 1-2,-1-1-1,-1 2-1,3 0-4,0-1 0,-1-2 3,1 0 4,-1 0 9,0 0 10,1-1 10,0 2 0,-3-1 13,0 0 8,2-3 2,-3-1 0,-3 0-3,1 0 16,-4 4-10,-1 0-3,-1-3-4,-3 1 4,0 0-36,0 0 4,-3-2-1,-2 2-3,0-1-2,-2 1-10,1 2 38,-2 1-10,-1 2-11,1 4-3,0 2-7,0 3-7,-1 3-8,2 4-7,-1 1-2,0 4-7,1 3-4,1 1-1,2 3 1,1 1-4,2 1-2,1-1-1,4 1 3,6-3-9,1 1-13,5-2-3,4-4-7,4-1-6,5-3-7,2-2 7,6-2 13,4-2 3,3-2 6,2-2 8,2 1 2,5 0-1,-1 2-2,3 1 3,-3 0 5,-1 1-6,-2 3 7,-3 4 5,-6 1 5,-4 0 1,-6 0 2,-7-3 7,-5 3 0,-2 0 1,-7 0 1,-5 0-2,-7 1-1,-5 1-1,-3-3 2,-2-1-6,-2-2-1,-2-1 2,2-3-5,2-1-6,1-1-4,4-2 2,2-3 0,3-2-7,2-1-11,3-1-13,3-2-24,1-2-23,2-3-24,6-2-16,2-3-4,3-4-1,2-3 4,1-2 6,1-3 3,2-1 2,1-1 0,1 0 2,2-1 4,0 1 5,1 2 7,0-1 10,2 1 8,-1-1 8,2 2 7,0-2 7,2 2 8,1 1 5,-2 2 7,-1 1 6,-2 2 7,1 0 4,-2 2 5,0-1 2,0-1 3,1-1 2,-1-1 0,-3-2 0,2-2 1,-2-2-2,-2 1 1,-2-2-1,-4-2 0,-1-1 0,-2-1 1,-1 2 3,-3 1 2,-1 1 3,-1 1 4,0 4 3,-2 4 4,2 1 3,-1 5 1,-1 2 2,0 2 0,0 1 2,0 3-1,-1 1 2,1 4 2,1 2 3,0 6 5,2 6 7,0 4 8,2 5 7,0 8 7,0 3 7,-1 5 2,3 5 2,1 4-1,2 2-2,1 2-3,1 1-4,1 0-10,3 0-8,0-4-10,2 0-10,2-7-9,0-5-10,1-3-6,-2-7-6,4-5-9,-1-6-8,-2-6-12,1-5-16,-3-6-24,-1-6-32,-2-6-27,-2-6-17,-1-6-5,0-5 5,-3-3 8,-2-2 3,-8 0 2,-2 2 16,-7 1 17,-1 2 17,1 1 15</inkml:trace>
  <inkml:trace contextRef="#ctx0" brushRef="#br0" timeOffset="835">852 559 7,'-8'0'60,"3"0"12,0-1 11,1-2 4,3 2-18,2-1-17,4-1-11,4-3-3,5 2 2,3-2 5,6 0 4,2-2 3,0 0-1,5-5-6,1 1-8,1 0-11,0 0-9,2 0-7,4 0-7,-4 0-7,-2 0-7,-2 2-9,-6 1-10,-1 3-9,-5-2-5,-1 4-2,-4 0 2,-3 2 3,-2 2 6,-3 0 4,-4 2 6,-1 0 3,-1 0 4,-3-1 4,-1 1 3,0-1 3,0 3 4,-2 0 3,-1-1 4,2 0 1,-2 3 3,1 1 1,-4-1 2,1 5 1,-1 1 2,0 3 0,1 3 1,1 2 1,1 3-1,3 1-1,1 2 0,3 1-2,1 1-1,3-2-2,2-2-1,2 0-1,2-2-1,2-3-2,0-2-1,2-1 0,0-4-1,1-3-1,0-2 0,0-4-1,0-5-3,2-3-3,-3-5-2,1-4-5,0-3-4,0-2-1,0-2-1,-1-1 1,0-1 0,-3-1 4,-1 0 5,-4 0 1,-2 2 1,0 1 3,-1 0 2,0 4 2,-2 1 0,0 3 3,0 1 3,0 1 1,0 2 2,0 3 1,0 0 1,-2 3 0,2 0 1,0 0 2,0 6 1,0 0 2,2 2 2,0 2 3,0 4 2,1 1 1,-1 3 1,1 2 0,1 4-1,1 2-2,0-2-3,1 2-4,2-2-5,-1-2-7,0-2-8,0-1-9,-2-3-9,-5-2-8,1-5-6,3 0-3,1-6-1,8-3 2,-2-5 1,2-2 3,-1-2 2,-1-3 4,2-3 4,-1 1 4,1-2 5,-2-2 5,-1 0 5,1 1 2,-2-1 4,0 1 2,-3 0 2,2 4 2,-3 0 2,0 2 1,-4 2 2,1 1 2,0 3 0,-1 1 0,3 2 2,1 1 0,1 3 1,-1 2 3,0 3 3,1 3 4,2 3 5,-2 2 6,2 6 6,0 2 8,1 5 7,0 0 7,1 3 6,0 0 3,0 1-1,1-1-4,-2-1-12,0-3-13,-3-3-11,3-3-14,-3-2-8,2-5-8,-3-2-9,0-5-7,1-2-10,-1-4-5,0-5-8,0-5-7,1-3-3,2-4-2,1 2-1,-1-4 2,2-1 2,0-2 4,2-4 7,-1 2 6,1 2 7,1 1 5,-2 2 6,2 5 3,-3 2 3,1 4 2,-1 2 3,0 5 2,-1 3 3,0 2 3,-1 3 2,1 3 1,0 3-3,0 1 0,-1 4 1,0 1-2,1 2-1,2 2-2,-1-1 2,0-1-3,-1 0-5,0-2-5,-1-3-10,0-2-12,-3-3-12,0-4-13,0-3-12,0-6-16,-1-3-24,-1-5-3,0-1 8,1-3 13,3-1 13</inkml:trace>
  <inkml:trace contextRef="#ctx0" brushRef="#br0" timeOffset="1765">2534 335 25,'-4'-2'65,"2"2"11,-6 2 12,2 3-2,-3 2-21,0 3-15,-2 4-10,4 4-5,-2 2-2,0 6 0,0 3 1,2 2 0,2 4 2,1 1-1,3-2-1,1-1-2,1-2-3,4-3-4,4-4-5,0-5-3,2-4-3,-1-3-4,-1-3-3,1-5-4,0-8-3,2-5-7,1-4-10,-2-8-9,2-3-10,0-2-5,0-3-3,-3-2 0,0 0 5,-1-2 6,-2-2 8,-2-1 6,-1-1 6,-4-4 5,-4 1 2,-1-2 4,-2-1 1,-2 2 2,-1-1 3,-3 4 2,3 4 4,0 3 2,-1 5 4,1 5 0,0 4 0,1 3 0,3 6-3,-2 2-2,3 4-2,2 6 0,-1 5-1,3 4 2,1 6 2,0 5 4,1 5 3,1 1 3,1 4 4,3 3 3,0-1 3,3 4 1,0-1-1,1 0 2,3-2-5,0-2-6,5-2-7,1-5-7,-1-1-5,4-5-14,-2-3-7,1-3-9,2-4-11,-1-4-10,-2-3-9,2-3-5,-1-2-2,-5-3-2,2-4 6,-2-2 4,-2-2 6,-3-1 7,0 0 5,-2 2 9,-3-2 5,-1 2 5,-2-3 7,-2 0 5,-1-1 5,-1 1 4,-2 1 5,2 1 2,0 2 5,-2 3 1,2 0 3,-1 3-1,0 0 1,1 0-2,-1 3-1,0 4-1,0 1 1,1 2 0,-3 4 1,0 3 3,1 4 1,0 4 2,-1 1 1,3 1 0,1-3-2,1 0-4,1-2-3,1-1-4,2-2-3,1-2-4,1-2-3,0-2-1,2-1-2,-2-4-3,5-2-1,-2-3-2,1-3-3,-1-4-1,0-3-1,2-2 1,0-4-1,0 1 2,1-3 1,-2 0 0,2-3 1,-1-1 1,-1-1 0,2-1 1,-3 0 1,1 0 2,-2 1 1,0 4 1,1 2 0,-2 5 1,-1 2 1,-2 3 1,-1 2 1,-1 1 1,-1 2 3,0 2 2,-1 2 2,3 4 2,0 0 0,1 4 1,0 4-6,1 2 3,2 2 2,0 3-1,1 3 2,1 0-1,3 1 4,-2 1-3,2-2-4,-1 0-2,-1-1-3,2-3 0,-1-1-3,-2-3-2,1-4-3,-3-3-2,0-6-3,-2-3-4,3-3-2,0-6-2,-2-3-1,2-2 0,-2-3 0,2-3 1,0 0 0,0-2 4,-1-1 1,3 3 3,0 0 2,0 5 3,0 3 1,-2 5 3,0 4 1,-3 4 1,0 6 3,3 4 2,-1 2 1,0 3 1,1 1 1,0 2 1,0 0-1,-2 0 0,2 0-1,0-3-2,-2-3-2,-2-2 0,0-5-1,-1-2-2,-3-4 1,-1-4-2,0-4 0,-1-6 0,0-3-1,-2-2 0,0-2 0,0-3 0,-1-2 0,2 0 0,1-2 0,1 0-3,1-1 0,3 5-2,-1 2-4,2 4-3,0 4-6,0 1-5,3 3-8,-2 3-12,0-2-21,-4-1-27,-2 2-4,-2 1 4,0 2 9,2 5 12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7:24.978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553 119 18,'2'-2'55,"2"-1"9,-4-3 8,0 1-9,3 0-16,-2 0-13,3-1-8,-2 1-6,4-3-4,-1-3-3,2 1-2,0-1-1,1 3 1,-2 0 0,0 0 2,0 3 2,-1 0 3,-1 2 4,-1 1 6,-1 0 5,0 1 8,-1 1 6,-1 0 7,0 0 7,0 0 5,-1 1 7,-1 3-1,-1 3 3,-3 5 1,3 5-3,-5 5-6,1 8-5,-6 6-5,-4 9-7,-5 6-4,-1 10-4,-4 8-5,-2 6-6,-3 8-4,-3 4-6,-2 2-5,0 1-7,-2-1-8,3-2-9,-1-6-16,5-7-20,1-5-30,3-7-46,2-5-38,3-9-21,4-6-6,4-10-11,0-11 3,4-8 31,1-5 32,2-7 26,3-2 22</inkml:trace>
  <inkml:trace contextRef="#ctx0" brushRef="#br0" timeOffset="1330">1278 293 53,'1'-11'70,"-2"1"12,-1 2 12,0-1-16,1 2-17,-1 2-11,0-1-5,0 3-2,1 1-2,1 2-1,0 4-2,0 4-3,0 6-1,0 5-1,0 7 2,0 5 3,1 7 7,1 5 5,0 4 6,0 2 6,-1 5 1,3 2-2,0 0-4,1-1-10,0-1-9,1-6-12,2-3-8,0-4-7,1-5-6,1-3-3,0-5-5,0-4-5,3-5-8,1-4-2,2-3-9,-1-5-9,3-3-10,0-4-17,0-4-19,1-4-20,1-4-8,-2-5-6,3-6 1,-3-5-1,-5 1-12,-6-4 11,-7 0 14,-9 2 16,-3 1 15</inkml:trace>
  <inkml:trace contextRef="#ctx0" brushRef="#br0" timeOffset="1613">1039 868 22,'1'4'66,"3"-6"9,1-1 10,6-2-1,7-4-25,5-1-18,10-2-11,6-2-7,4 0-3,3 0-2,3 0-3,1 2-3,1-1-4,-1-1-3,2 0-4,-2-2-1,-4 3-4,-2-1 0,-5 2-2,-4 3-1,-5 2 0,-6 1 0,-5 0 1,-6 1 2,-3 0 2,-2 1 2,-4 1 2,-3 0 3,-1 0 0,-1 2 4,-4 1-1,-3 1-1,-1 2 1,1 0-1,-2 2-1,-1 4-2,-1 3 3,0 3 0,-2 4 1,-1 4 0,1 2 0,0 5 0,2-1-1,3 1 0,4-1-2,2-3 0,6-2-2,0-2 1,4-1-2,5-4 0,2-5-1,1-3 0,3-4 0,-1-5-1,2-5-1,2-5-2,2-4-1,-1-5-2,2-2-1,-1-3-2,-1-2-1,0 0 1,-4 1 0,0 0 1,-3 2 2,-3 2 1,-1 0 1,-3 2 1,0 2 1,-3 1 1,0 2 0,-3 2 0,1 7 1,-2 1 1,2 3-1,-2 1 2,0 0 1,3 3 0,0 6 0,-3 3 0,3 1 1,-1 5-2,1 3-4,1-1 2,2 1 0,1 0 1,2-4 0,3-1 0,1-3 4,-2-2-3,3-4-2,3-4-2,2-5-3,1-3-3,4-6-4,0-2-4,1-4-5,2-4-1,1-3-3,-4-2 2,1 0 0,-2 0 2,-1 1 4,-5-1 2,-2 1 4,-3 5 2,-5 1 4,-2 2 3,-4 2 3,-2 5 4,-1 4 3,-3 0 3,-1 4 2,0 6 0,-2 3 1,0 2-1,2 1-3,2 2 0,-1 0-3,3 0-1,1-1-2,1-1-2,3-2 0,1 1-1,2-2 0,2-2 0,1-1 0,1-4 1,2-3 1,1 0 0,0 0 1,2-3 2,0 3 0,4 0 1,-1 1 0,1 4 0,4 3 0,-3 4-2,0 3 0,-1 5-1,0 3 0,-2 4 0,-3 5 0,-1 2 0,0-1-1,-2 3 0,-2 0-1,-1-2-1,0-2 0,-1-3-1,1-4-1,0-4-1,0-4-2,-2-4 0,4-3-2,1-5-1,0-6 0,2-4-1,2-4-2,-1-4 0,3-3-1,-1-3-1,2-2 2,0-4 1,-1-1 1,-1-1 2,1-1 3,-3-1 1,-2-3 0,0-2 0,-3 0 2,-1-1 0,-3 2 1,0 1 2,-3 4 4,-3 6 1,-1 4 3,-3 3 2,-3 6 0,0 4 0,-2 4 0,-1 4-2,0 4-2,-1 4-2,1 4 1,1 6-1,0 4 1,3 5 1,1 6 2,1 3 1,2 6 2,2 5 3,2 2 0,3 7 3,0 4 2,4 6 0,0 2 3,0 3 3,-1 1-1,1 0 3,-3-2 2,2-5 0,-3-2-3,-1-6-4,-3-6-2,-1-5-7,0-4-5,0-7-5,-1-6-4,-2-5-9,1-7-10,-2-5-13,-1-5-13,-1-5-9,1-5-7,1-6-3,1-3 2,1-2 2,1-3 0,1-4 0,1-3-7,-1-2-23,-1-4-3,-1 0 5,0-3 9,2 0 11</inkml:trace>
  <inkml:trace contextRef="#ctx0" brushRef="#br0" timeOffset="3942">3408 860 29,'7'7'61,"2"-4"9,0-3 8,2-3-12,0-6-20,6-3-16,-1-3-11,2-2-6,-1-1-3,1-1-2,-8 0-3,1 2 0,-2 0-2,-2-1 0,4 3-1,-4 1 0,-2 2 1,-2 2 0,-3 0 1,-1 1 1,-3-2 0,-1 1 1,-2 2-1,-2 1 1,2-1 0,-5 4 0,0 2 0,1 2-1,-2 2 1,2 2-1,0 4 0,0 2 0,0 5 1,4 5 3,-1 4 1,2 3 1,1 3 3,2 2 1,3 1 1,4 2-1,3-3 0,4-1 0,0-1-2,5-5-1,2-2-1,1-4-4,-1-7-1,4-5-4,0-6-6,2-6-8,2-7-9,-1-7-8,2-5-8,-1-3-5,-1-6-1,1-2 0,-1-1 5,-2-2 6,-4-1 6,-2-2 6,-3 2 6,-3 0 5,1-1 5,-6-1 4,-1-1 2,-1-1 2,-3-2 3,1-1 2,0-1 2,1 2 3,1 3 2,0 3 1,-2 6 2,1 6 0,-2 5 1,-1 4-1,0 6-1,0 4-1,0 2 1,0 6 0,-1 7 4,-2 7 1,3 7 4,-1 8 2,0 8 3,1 5 2,-3 7 3,3 6 3,3 3 5,-2 3 4,4-1 0,3 0 1,-1-1-6,6-2-4,3-3-10,3-6-8,1-3-8,2-6-13,1-6-11,-2-7-18,-1-6-22,0-8-26,-2-6-19,-2-8-16,-2-10-13,-5-4-26,-6-6 9,-3-4 21,-5 0 19,0-3 18</inkml:trace>
  <inkml:trace contextRef="#ctx0" brushRef="#br0" timeOffset="4492">3750 515 10,'4'-2'71,"1"-1"14,-2 0 15,2-1 14,4 0-26,5 1-27,3-2-20,4 3-14,3-1-9,2-2-9,0-1-12,0 0-18,-2-4-23,-5-1-36,-3-3-23,-6 0-2,-5 2 8,-1 0 13,-3 3 16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</inkml:traceFormat>
        <inkml:channelProperties>
          <inkml:channelProperty channel="X" name="resolution" value="4095.87476" units="1/cm"/>
          <inkml:channelProperty channel="Y" name="resolution" value="6553.3999" units="1/cm"/>
          <inkml:channelProperty channel="F" name="resolution" value="10E-6" units="1/cm"/>
        </inkml:channelProperties>
      </inkml:inkSource>
      <inkml:timestamp xml:id="ts0" timeString="2020-09-23T04:27:43.573"/>
    </inkml:context>
    <inkml:brush xml:id="br0">
      <inkml:brushProperty name="width" value="0.10583" units="cm"/>
      <inkml:brushProperty name="height" value="0.10583" units="cm"/>
      <inkml:brushProperty name="fitToCurve" value="1"/>
      <inkml:brushProperty name="ignorePressure" value="1"/>
    </inkml:brush>
  </inkml:definitions>
  <inkml:trace contextRef="#ctx0" brushRef="#br0">223 924 46,'5'0'71,"-1"-2"11,-2 1 12,-1-3-13,1 0-19,0 1-17,-2-1-11,0 1-4,-2 0-3,0 0-2,-1 0 0,-1 2 1,-1-1-1,0 2-1,-3 0 1,1 2 1,-6 3 4,-1 2 6,-2 1 6,0 3 11,-2 1 5,0 3 3,-1 3 2,1 1-4,1-1-6,2 3-9,0 2-9,5-1-9,1 1-8,5-1-4,4 1-6,5-1-3,6-2-2,4-1-2,7-1-2,5-1-4,5-2 1,3-1-2,0-2 1,1 0 1,2-1 3,-6-1 1,-4 0 8,-6-1-2,-3 0 0,-5-2 4,-4-2 3,-4-1 2,-6 2-7,-6-3 2,-4 3 0,-4-3-5,-3 0-4,-2 1-5,-1-1-3,-4-1-3,4-2-3,1 0-8,3-2-6,3 1-12,6-1-11,2-2-13,2-1-7,7-2-5,2-3 3,7-1 5,3 2 9,0-4 9,3-1 10,5-1 8,-3-6 6,4 0 6,-2-1 6,-1-1 4,-1 3 5,0 0 3,-2-1 4,-2 1 5,-2 2 4,-1 0 3,1 2 4,-4-2 3,2 1 1,-3-1 2,0 3-1,1 0 1,-1-1-2,-1 2 1,0 1-2,-3 1 2,1 1-1,0 4 0,-1 2 1,-3 1 1,-1 3 1,-2 1 0,0 5 1,0 6-3,-2 2-2,-1 6-4,-1 6-1,0 0 1,3 2-6,2 3-2,1-1-3,0-1-2,2-2-3,1-2-6,4-3 0,-2-5 2,4 0-2,-2-3-1,1-7-1,4-2-1,0-4 0,3-4-4,2-1-1,0-4-3,1-1-6,-1-4-11,0-1-13,-2-3-12,-2 0-8,1-3-7,-2-1 0,0-2 4,-3-2 6,1-1 7,-4 0 6,1-1 5,-3 1 4,-1-2 3,-1-1 2,-3-1-3,-1-2-6,-2 1-12,-6 2-8,2-1 1,-3 2 3,1 1 8</inkml:trace>
  <inkml:trace contextRef="#ctx0" brushRef="#br0" timeOffset="641">898 439 30,'4'-10'60,"0"1"10,-2 3 9,1-1-11,-2 3-17,1 2-12,0 6-8,1 2-3,1 9-2,-1 3 4,0 8 3,1 8 5,-3 8 7,2 6 7,-3 8 11,1 2 12,3 5 11,0-2 12,1 1 4,0-1-4,3-4-13,2-4-18,3-5-20,1-5-23,1-4-13,1-9-14,-1-4-17,0-5-21,0-8-31,-3-4-30,-1-7-26,-1-7-16,1-7-7,0-7-11,-4-7 1,-4-1 23,-4-1 23,-4 1 21,-2 2 20</inkml:trace>
  <inkml:trace contextRef="#ctx0" brushRef="#br0" timeOffset="883">916 865 54,'3'-5'77,"1"0"12,-1 0 14,3 1-12,1-1-22,6 0-18,2 0-13,3-1-10,0 3-4,4 0-10,0 0-12,1-3-14,-1-3-16,2-5-22,-4 1-36,-1-5-18,-4 1 1,-3 4 9,1-1 12,-7 1 15</inkml:trace>
  <inkml:trace contextRef="#ctx0" brushRef="#br0" timeOffset="1113">1496 702 57,'3'-4'75,"-1"2"14,-1 0 12,3 2-16,-1 2-19,2 1-12,3 3-5,1 4 4,1 4 8,2 7 10,0 6 8,1 8 9,1 8 4,-1 7 2,0 8-1,0 6 2,-3 4-2,0 2-1,-1 1-6,-2-2-7,0-2-14,0-5-15,-1-5-14,-1-5-18,-1-7-6,1-8-24,0-7-21,1-7-22,-3-8-35,-1-6-37,-2-8-31,-2-6-1,2-9 11,0-7 16,2-5 25,0-5 26,0-3 24,-1-6 19,1-3 11,0-5 10,-1-4 5,3-4 6,0-7 2,2 0 2,4-1 3,5 2 2,2 3 3,1 6 0,4 5 2,0 6 0,1 7 1,-1 10 2,1 4 1,-2 7 3,-1 5 4,-2 8 4,-3 4 4,-3 6 3,-4 5 2,-7 3 3,-2 3 1,-7 3-1,-2 2-3,-6-1-6,-2 0-7,-2 0-18,-5-2-20,2-1-23,-4-3-22,3-2-17,4-6-17,0-6-21,5-6-11,0-3 11,-1-4 15,6 1 17,2-1 16</inkml:trace>
  <inkml:trace contextRef="#ctx0" brushRef="#br0" timeOffset="1530">2106 832 41,'7'2'72,"-2"1"15,-1 3 14,-3 1-5,-1 3-16,0 4-13,0 3-7,3 2-4,-3 4-2,1 1-3,1 1-5,1 1-7,1-2-8,1 1-10,2-3-8,2-3-7,1-2-3,0-3-4,1-3-4,1-5-1,-1-2 0,-1-4 1,0-4 0,1-2 1,-1-5 3,-1-1 1,-3-4 0,2-1 0,-3-2 0,-2-2-2,-1-1-1,-4 0 0,-4 0 0,0-1-3,-3 1 1,1-1-1,-1 2-2,-1 2 0,0 2-4,-3 1-5,-1 3-10,1 1-11,-1 1-11,1 3-15,3-1-15,-4 4-27,-2 3-7,1 4 9,-2 5 11,4 2 15,3 1 16</inkml:trace>
  <inkml:trace contextRef="#ctx0" brushRef="#br0" timeOffset="1864">2429 732 27,'17'-8'64,"-3"-1"10,-2 2 12,-4 2-5,0 4-18,-2 1-10,1 3-3,-1 2 0,-1 4 6,0 4 5,-2 5 6,2 3 5,-1 1 2,0 2 0,-2 2-3,2-1-3,0 1-7,0 1-11,1-3-8,0-2-15,0-1-19,-2-3-22,-1-2-31,0-2-34,-1-4-30,2-3-24,-2-5-20,-1-2-25,-4-7 15,1-3 27,0-2 24,3-6 22</inkml:trace>
  <inkml:trace contextRef="#ctx0" brushRef="#br0" timeOffset="2164">2449 0 5,'2'6'74,"0"-2"23,-2 0 25,0 0 30,0 0-7,2-2-14,-1 0-18,3-1-23,1 1-22,0 0-24,-1-1-35,0 3-43,-2-2-37,2-1-30,1-2-22,-4-1-22,-1 2-4,0 0 18,-6 5 22,0 4 19,-3 6 19</inkml:trace>
  <inkml:trace contextRef="#ctx0" brushRef="#br0" timeOffset="2410">2732 729 3,'5'10'61,"0"-1"14,-1 2 15,-3 1 12,3 1-14,-2 6-10,2 2-7,1 1 0,1 4 4,-1 2 3,2-1 3,0 3-2,1-1-5,-2 0-11,0 0-16,2-4-10,-2-3-12,2-2-8,-3 0-5,0-3-6,1-3-2,-4-4-6,3-3-4,-1-6-6,0-2-4,1-6-5,0-3-4,0-4-1,0-3-6,2-4-2,1-2-2,-2-2-1,2-3 2,-2-1 1,1-2 5,0 0 6,2 0 5,-1 1 5,1 6 5,0 2 4,-3 5 4,2 3 2,-2 4 4,0 1 4,-1 4 5,0 3 5,0 4 5,0 1 4,-1 6 1,1 3 2,0 5-2,0 4-4,2 3-2,0 2-4,0 2-2,2-1-3,0-1-2,1 0-3,0-4-1,1-2 0,0 0-8,2-5-7,-1-1-7,0-6-10,0-2-11,2-4-16,-2-8-12,0-2-10,-1-6-12,-2-3-7,-2-6-11,-3-2-22,-4-1-3,-4-1 11,-2 5 16,0 2 16,-3 1 17</inkml:trace>
  <inkml:trace contextRef="#ctx0" brushRef="#br0" timeOffset="2862">3237 350 30,'7'-18'84,"-2"3"21,-1 3 25,-1 3 21,0 4-17,0 5-13,-2 5-13,1 7-13,-2 7-4,0 7-1,0 8-4,-2 10-9,-2 5-9,-1 8-5,0 6-6,0 2-6,-1 4 0,4 0 3,-1 0 4,3-2 7,4-3-6,1-5-5,4-6-6,2-4-16,0-9-16,3-5-26,2-7-22,-1-7-23,0-9-33,3-6-45,-2-4-44,-2-9-25,-3-5-4,2-5 4,-6-6-3,-2-2 18,-3-4 34,-4-1 30,1-1 25,-5 4 22</inkml:trace>
  <inkml:trace contextRef="#ctx0" brushRef="#br0" timeOffset="3100">3113 771 34,'-4'-9'91,"3"0"30,-2 0 34,3 1 40,4-1 2,5 1-2,5-1-8,4 2-17,5 0-15,3 2-23,3 1-29,2 1-26,2 0-41,2-3-41,0 0-62,-5-1-94,0-2-72,-10-1-56,-5-3-10,-6 0 46,-8 1 54,-4 1 49,-6 3 39,-5-1 38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CD0CF-CBF6-43CD-B211-AF2FBA39FC29}" type="datetimeFigureOut">
              <a:rPr lang="en-US" smtClean="0"/>
              <a:pPr/>
              <a:t>9/14/2023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6503C-F7AB-4E67-81F7-A416854C8AF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6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3" Type="http://schemas.openxmlformats.org/officeDocument/2006/relationships/image" Target="../media/image1.png"/><Relationship Id="rId21" Type="http://schemas.openxmlformats.org/officeDocument/2006/relationships/image" Target="../media/image10.png"/><Relationship Id="rId7" Type="http://schemas.openxmlformats.org/officeDocument/2006/relationships/image" Target="../media/image3.png"/><Relationship Id="rId12" Type="http://schemas.openxmlformats.org/officeDocument/2006/relationships/customXml" Target="../ink/ink6.xml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customXml" Target="../ink/ink3.xml"/><Relationship Id="rId11" Type="http://schemas.openxmlformats.org/officeDocument/2006/relationships/image" Target="../media/image5.png"/><Relationship Id="rId24" Type="http://schemas.openxmlformats.org/officeDocument/2006/relationships/customXml" Target="../ink/ink12.xml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customXml" Target="../ink/ink14.xml"/><Relationship Id="rId10" Type="http://schemas.openxmlformats.org/officeDocument/2006/relationships/customXml" Target="../ink/ink5.xml"/><Relationship Id="rId19" Type="http://schemas.openxmlformats.org/officeDocument/2006/relationships/image" Target="../media/image9.png"/><Relationship Id="rId4" Type="http://schemas.openxmlformats.org/officeDocument/2006/relationships/customXml" Target="../ink/ink2.xml"/><Relationship Id="rId9" Type="http://schemas.openxmlformats.org/officeDocument/2006/relationships/image" Target="../media/image4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8.xml"/><Relationship Id="rId13" Type="http://schemas.openxmlformats.org/officeDocument/2006/relationships/image" Target="../media/image20.png"/><Relationship Id="rId18" Type="http://schemas.openxmlformats.org/officeDocument/2006/relationships/customXml" Target="../ink/ink23.xml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customXml" Target="../ink/ink20.xml"/><Relationship Id="rId17" Type="http://schemas.openxmlformats.org/officeDocument/2006/relationships/image" Target="../media/image22.png"/><Relationship Id="rId2" Type="http://schemas.openxmlformats.org/officeDocument/2006/relationships/customXml" Target="../ink/ink15.xml"/><Relationship Id="rId16" Type="http://schemas.openxmlformats.org/officeDocument/2006/relationships/customXml" Target="../ink/ink2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7.xml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5" Type="http://schemas.openxmlformats.org/officeDocument/2006/relationships/image" Target="../media/image21.png"/><Relationship Id="rId10" Type="http://schemas.openxmlformats.org/officeDocument/2006/relationships/customXml" Target="../ink/ink19.xml"/><Relationship Id="rId19" Type="http://schemas.openxmlformats.org/officeDocument/2006/relationships/image" Target="../media/image23.png"/><Relationship Id="rId4" Type="http://schemas.openxmlformats.org/officeDocument/2006/relationships/customXml" Target="../ink/ink16.xml"/><Relationship Id="rId9" Type="http://schemas.openxmlformats.org/officeDocument/2006/relationships/image" Target="../media/image18.png"/><Relationship Id="rId14" Type="http://schemas.openxmlformats.org/officeDocument/2006/relationships/customXml" Target="../ink/ink2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Sensor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Materi</a:t>
            </a:r>
            <a:r>
              <a:rPr lang="en-US" dirty="0"/>
              <a:t> 1. </a:t>
            </a:r>
            <a:r>
              <a:rPr lang="en-US" dirty="0" err="1"/>
              <a:t>Pendahuluan</a:t>
            </a:r>
            <a:r>
              <a:rPr lang="en-US" dirty="0"/>
              <a:t> (</a:t>
            </a:r>
            <a:r>
              <a:rPr lang="en-US" dirty="0" err="1"/>
              <a:t>Besaran</a:t>
            </a:r>
            <a:r>
              <a:rPr lang="en-US" dirty="0"/>
              <a:t>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Elemen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kendali</a:t>
            </a:r>
            <a:r>
              <a:rPr lang="en-US" dirty="0"/>
              <a:t> loop </a:t>
            </a:r>
            <a:r>
              <a:rPr lang="en-US" dirty="0" err="1"/>
              <a:t>tertutup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027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606925" y="2482850"/>
              <a:ext cx="4283075" cy="863600"/>
            </p14:xfrm>
          </p:contentPart>
        </mc:Choice>
        <mc:Fallback xmlns="">
          <p:pic>
            <p:nvPicPr>
              <p:cNvPr id="1027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87846" y="2463771"/>
                <a:ext cx="4320873" cy="9013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28" name="Ink 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309688" y="2552700"/>
              <a:ext cx="4706937" cy="871538"/>
            </p14:xfrm>
          </p:contentPart>
        </mc:Choice>
        <mc:Fallback xmlns="">
          <p:pic>
            <p:nvPicPr>
              <p:cNvPr id="1028" name="Ink 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90602" y="2533573"/>
                <a:ext cx="4744748" cy="90943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29" name="Ink 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764338" y="2854325"/>
              <a:ext cx="927100" cy="277813"/>
            </p14:xfrm>
          </p:contentPart>
        </mc:Choice>
        <mc:Fallback xmlns="">
          <p:pic>
            <p:nvPicPr>
              <p:cNvPr id="1029" name="Ink 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45293" y="2835178"/>
                <a:ext cx="964831" cy="31574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30" name="Ink 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8123238" y="2173288"/>
              <a:ext cx="819150" cy="427037"/>
            </p14:xfrm>
          </p:contentPart>
        </mc:Choice>
        <mc:Fallback xmlns="">
          <p:pic>
            <p:nvPicPr>
              <p:cNvPr id="1030" name="Ink 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104146" y="2154091"/>
                <a:ext cx="856974" cy="4650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32" name="Ink 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9746913" y="23502938"/>
              <a:ext cx="0" cy="0"/>
            </p14:xfrm>
          </p:contentPart>
        </mc:Choice>
        <mc:Fallback xmlns="">
          <p:pic>
            <p:nvPicPr>
              <p:cNvPr id="1032" name="Ink 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9746913" y="23502938"/>
                <a:ext cx="0" cy="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33" name="Ink 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659188" y="4210050"/>
              <a:ext cx="2719387" cy="1136650"/>
            </p14:xfrm>
          </p:contentPart>
        </mc:Choice>
        <mc:Fallback xmlns="">
          <p:pic>
            <p:nvPicPr>
              <p:cNvPr id="1033" name="Ink 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640103" y="4190974"/>
                <a:ext cx="2757196" cy="117444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034" name="Ink 10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871913" y="4827588"/>
              <a:ext cx="133350" cy="233362"/>
            </p14:xfrm>
          </p:contentPart>
        </mc:Choice>
        <mc:Fallback xmlns="">
          <p:pic>
            <p:nvPicPr>
              <p:cNvPr id="1034" name="Ink 10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852760" y="4808589"/>
                <a:ext cx="171295" cy="27100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035" name="Ink 11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121150" y="4533900"/>
              <a:ext cx="1760538" cy="471488"/>
            </p14:xfrm>
          </p:contentPart>
        </mc:Choice>
        <mc:Fallback xmlns="">
          <p:pic>
            <p:nvPicPr>
              <p:cNvPr id="1035" name="Ink 11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102076" y="4514810"/>
                <a:ext cx="1798326" cy="5093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037" name="Ink 1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213475" y="4538663"/>
              <a:ext cx="238125" cy="368300"/>
            </p14:xfrm>
          </p:contentPart>
        </mc:Choice>
        <mc:Fallback xmlns="">
          <p:pic>
            <p:nvPicPr>
              <p:cNvPr id="1037" name="Ink 1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194439" y="4519582"/>
                <a:ext cx="275837" cy="40610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038" name="Ink 1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19063" y="2293938"/>
              <a:ext cx="1227137" cy="947737"/>
            </p14:xfrm>
          </p:contentPart>
        </mc:Choice>
        <mc:Fallback xmlns="">
          <p:pic>
            <p:nvPicPr>
              <p:cNvPr id="1038" name="Ink 1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99996" y="2274846"/>
                <a:ext cx="1264912" cy="98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039" name="Ink 1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643063" y="3322638"/>
              <a:ext cx="271462" cy="247650"/>
            </p14:xfrm>
          </p:contentPart>
        </mc:Choice>
        <mc:Fallback xmlns="">
          <p:pic>
            <p:nvPicPr>
              <p:cNvPr id="1039" name="Ink 1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624007" y="3303533"/>
                <a:ext cx="309215" cy="2855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040" name="Ink 1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249988" y="2906713"/>
              <a:ext cx="2163762" cy="1814512"/>
            </p14:xfrm>
          </p:contentPart>
        </mc:Choice>
        <mc:Fallback xmlns="">
          <p:pic>
            <p:nvPicPr>
              <p:cNvPr id="1040" name="Ink 1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6230897" y="2887598"/>
                <a:ext cx="2201584" cy="185238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041" name="Ink 17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739900" y="3313113"/>
              <a:ext cx="1984375" cy="1547812"/>
            </p14:xfrm>
          </p:contentPart>
        </mc:Choice>
        <mc:Fallback xmlns="">
          <p:pic>
            <p:nvPicPr>
              <p:cNvPr id="1041" name="Ink 17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720819" y="3294026"/>
                <a:ext cx="2022176" cy="15856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1047" name="Ink 2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128838" y="2378075"/>
              <a:ext cx="466725" cy="466725"/>
            </p14:xfrm>
          </p:contentPart>
        </mc:Choice>
        <mc:Fallback xmlns="">
          <p:pic>
            <p:nvPicPr>
              <p:cNvPr id="1047" name="Ink 2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2109766" y="2358988"/>
                <a:ext cx="504509" cy="504538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Pengukuran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051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8876963" y="4549775"/>
              <a:ext cx="0" cy="0"/>
            </p14:xfrm>
          </p:contentPart>
        </mc:Choice>
        <mc:Fallback xmlns="">
          <p:pic>
            <p:nvPicPr>
              <p:cNvPr id="2051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876963" y="4549775"/>
                <a:ext cx="0" cy="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61" name="Ink 1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224338" y="1620838"/>
              <a:ext cx="322262" cy="1250950"/>
            </p14:xfrm>
          </p:contentPart>
        </mc:Choice>
        <mc:Fallback xmlns="">
          <p:pic>
            <p:nvPicPr>
              <p:cNvPr id="2061" name="Ink 1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205297" y="1601759"/>
                <a:ext cx="359985" cy="128874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062" name="Ink 1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093788" y="2678113"/>
              <a:ext cx="6311900" cy="2124075"/>
            </p14:xfrm>
          </p:contentPart>
        </mc:Choice>
        <mc:Fallback xmlns="">
          <p:pic>
            <p:nvPicPr>
              <p:cNvPr id="2062" name="Ink 1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74711" y="2659119"/>
                <a:ext cx="6349694" cy="21617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056" name="Ink 8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039813" y="3060700"/>
              <a:ext cx="3568700" cy="1220788"/>
            </p14:xfrm>
          </p:contentPart>
        </mc:Choice>
        <mc:Fallback xmlns="">
          <p:pic>
            <p:nvPicPr>
              <p:cNvPr id="2056" name="Ink 8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20735" y="3041608"/>
                <a:ext cx="3606496" cy="12586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057" name="Ink 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892925" y="3868738"/>
              <a:ext cx="428625" cy="307975"/>
            </p14:xfrm>
          </p:contentPart>
        </mc:Choice>
        <mc:Fallback xmlns="">
          <p:pic>
            <p:nvPicPr>
              <p:cNvPr id="2057" name="Ink 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873771" y="3849647"/>
                <a:ext cx="466572" cy="3457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58" name="Ink 10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7405688" y="3646488"/>
              <a:ext cx="473075" cy="549275"/>
            </p14:xfrm>
          </p:contentPart>
        </mc:Choice>
        <mc:Fallback xmlns="">
          <p:pic>
            <p:nvPicPr>
              <p:cNvPr id="2058" name="Ink 10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386621" y="3627411"/>
                <a:ext cx="510849" cy="5870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67" name="Ink 19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630738" y="1519238"/>
              <a:ext cx="1300162" cy="349250"/>
            </p14:xfrm>
          </p:contentPart>
        </mc:Choice>
        <mc:Fallback xmlns="">
          <p:pic>
            <p:nvPicPr>
              <p:cNvPr id="2067" name="Ink 19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611650" y="1500116"/>
                <a:ext cx="1337978" cy="38713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068" name="Ink 20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6105525" y="1422400"/>
              <a:ext cx="1506538" cy="609600"/>
            </p14:xfrm>
          </p:contentPart>
        </mc:Choice>
        <mc:Fallback xmlns="">
          <p:pic>
            <p:nvPicPr>
              <p:cNvPr id="2068" name="Ink 20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086446" y="1403305"/>
                <a:ext cx="1544336" cy="64743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069" name="Ink 21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7756525" y="1236663"/>
              <a:ext cx="1247775" cy="612775"/>
            </p14:xfrm>
          </p:contentPart>
        </mc:Choice>
        <mc:Fallback xmlns="">
          <p:pic>
            <p:nvPicPr>
              <p:cNvPr id="2069" name="Ink 21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737456" y="1217592"/>
                <a:ext cx="1285554" cy="650556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Pembandingan</a:t>
            </a:r>
            <a:r>
              <a:rPr lang="en-US" dirty="0"/>
              <a:t> (</a:t>
            </a:r>
            <a:r>
              <a:rPr lang="en-US" dirty="0" err="1"/>
              <a:t>pengukuran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diukur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fisika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ukur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.</a:t>
            </a:r>
          </a:p>
          <a:p>
            <a:pPr algn="just"/>
            <a:r>
              <a:rPr lang="en-US" dirty="0" err="1"/>
              <a:t>Pelaksana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Kondisi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Pengukuran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/>
              <a:t>Mengukur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membandingkan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yang </a:t>
            </a:r>
            <a:r>
              <a:rPr lang="en-US" dirty="0" err="1"/>
              <a:t>diukur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Pokok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bergantung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yang lain.</a:t>
            </a:r>
          </a:p>
          <a:p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tambahan</a:t>
            </a:r>
            <a:r>
              <a:rPr lang="en-US" dirty="0"/>
              <a:t>, </a:t>
            </a:r>
            <a:r>
              <a:rPr lang="en-US" dirty="0" err="1"/>
              <a:t>melengkapi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pokok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Besaran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pokok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Notasi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Satuan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Panjang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Book Antiqua"/>
                        </a:rPr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Meter</a:t>
                      </a:r>
                      <a:r>
                        <a:rPr lang="en-US" baseline="0" dirty="0"/>
                        <a:t> (m)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Massa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Kilogram (kg)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Waktu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Detik</a:t>
                      </a:r>
                      <a:r>
                        <a:rPr lang="en-US" dirty="0"/>
                        <a:t> (s)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Arus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listrik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Ampere (A)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Suhu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Kelvin (K)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Jumlah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zat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Intensitas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cahaya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Lc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Candela</a:t>
                      </a:r>
                      <a:r>
                        <a:rPr lang="en-US" baseline="0" dirty="0"/>
                        <a:t> (</a:t>
                      </a:r>
                      <a:r>
                        <a:rPr lang="en-US" baseline="0" dirty="0" err="1"/>
                        <a:t>Cd</a:t>
                      </a:r>
                      <a:r>
                        <a:rPr lang="en-US" baseline="0" dirty="0"/>
                        <a:t>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4648200" y="5029200"/>
          <a:ext cx="40386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Besaran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tambahan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Notasi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Satuan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Sudut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bidang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Radian (</a:t>
                      </a:r>
                      <a:r>
                        <a:rPr lang="en-US" dirty="0" err="1"/>
                        <a:t>Rad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Sudut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ruang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Steradian</a:t>
                      </a:r>
                      <a:r>
                        <a:rPr lang="en-US" dirty="0"/>
                        <a:t> (</a:t>
                      </a:r>
                      <a:r>
                        <a:rPr lang="en-US" dirty="0" err="1"/>
                        <a:t>Sr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turunan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turunan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yang </a:t>
            </a:r>
            <a:r>
              <a:rPr lang="en-US" dirty="0" err="1"/>
              <a:t>diturunkan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.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267200" cy="471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2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Besaran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turunan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Notasi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Satuan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Luas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</a:t>
                      </a:r>
                      <a:r>
                        <a:rPr lang="en-US" sz="1800" dirty="0">
                          <a:latin typeface="Book Antiqua"/>
                        </a:rPr>
                        <a:t>²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Volume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</a:t>
                      </a:r>
                      <a:r>
                        <a:rPr lang="en-US" dirty="0">
                          <a:latin typeface="Book Antiqua"/>
                        </a:rPr>
                        <a:t>³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Kecepatan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m/s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Kecepatan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sudut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/>
                        <a:t>ω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Rad</a:t>
                      </a:r>
                      <a:r>
                        <a:rPr lang="en-US" dirty="0"/>
                        <a:t>/s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Percepatan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m/s</a:t>
                      </a:r>
                      <a:r>
                        <a:rPr lang="en-US" dirty="0">
                          <a:latin typeface="Book Antiqua"/>
                        </a:rPr>
                        <a:t>²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Percepatan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sudut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/>
                        <a:t>α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Rad</a:t>
                      </a:r>
                      <a:r>
                        <a:rPr lang="en-US" dirty="0"/>
                        <a:t>/s</a:t>
                      </a:r>
                      <a:r>
                        <a:rPr lang="en-US" dirty="0">
                          <a:latin typeface="Book Antiqua"/>
                        </a:rPr>
                        <a:t>²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Gaya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Kgm</a:t>
                      </a:r>
                      <a:r>
                        <a:rPr lang="en-US" dirty="0"/>
                        <a:t>/s</a:t>
                      </a:r>
                      <a:r>
                        <a:rPr lang="en-US" dirty="0">
                          <a:latin typeface="Book Antiqua"/>
                        </a:rPr>
                        <a:t>² (</a:t>
                      </a:r>
                      <a:r>
                        <a:rPr lang="en-US" dirty="0">
                          <a:latin typeface="+mn-lt"/>
                        </a:rPr>
                        <a:t>Newton)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Energi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Joule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Tekanan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Pascal (Pa)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Beda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Potensial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Volt 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Muatan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Listrik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Coulomb</a:t>
                      </a:r>
                      <a:r>
                        <a:rPr lang="en-US" baseline="0" dirty="0"/>
                        <a:t> (C)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Dimensi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penulisan</a:t>
            </a:r>
            <a:r>
              <a:rPr lang="en-US" dirty="0"/>
              <a:t> formula </a:t>
            </a:r>
            <a:r>
              <a:rPr lang="en-US" dirty="0" err="1"/>
              <a:t>fisika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besaran-besaran</a:t>
            </a:r>
            <a:r>
              <a:rPr lang="en-US" dirty="0"/>
              <a:t> </a:t>
            </a:r>
            <a:r>
              <a:rPr lang="en-US" dirty="0" err="1"/>
              <a:t>pokok</a:t>
            </a:r>
            <a:endParaRPr lang="en-US" dirty="0"/>
          </a:p>
          <a:p>
            <a:pPr algn="just"/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notasi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besar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Massa (M), </a:t>
            </a:r>
          </a:p>
          <a:p>
            <a:r>
              <a:rPr lang="en-US" dirty="0" err="1"/>
              <a:t>Panjang</a:t>
            </a:r>
            <a:r>
              <a:rPr lang="en-US" dirty="0"/>
              <a:t> (L), </a:t>
            </a:r>
          </a:p>
          <a:p>
            <a:r>
              <a:rPr lang="en-US" dirty="0" err="1"/>
              <a:t>Waktu</a:t>
            </a:r>
            <a:r>
              <a:rPr lang="en-US" dirty="0"/>
              <a:t> (T), </a:t>
            </a:r>
          </a:p>
          <a:p>
            <a:r>
              <a:rPr lang="en-US" dirty="0" err="1"/>
              <a:t>Suhu</a:t>
            </a:r>
            <a:r>
              <a:rPr lang="en-US" dirty="0"/>
              <a:t> (</a:t>
            </a:r>
            <a:r>
              <a:rPr lang="el-GR" dirty="0"/>
              <a:t>ϴ</a:t>
            </a:r>
            <a:r>
              <a:rPr lang="en-US" dirty="0"/>
              <a:t>), </a:t>
            </a:r>
          </a:p>
          <a:p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(I), </a:t>
            </a:r>
          </a:p>
          <a:p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dirty="0" err="1"/>
              <a:t>Cahaya</a:t>
            </a:r>
            <a:r>
              <a:rPr lang="en-US" dirty="0"/>
              <a:t> (J),</a:t>
            </a:r>
          </a:p>
          <a:p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Zat</a:t>
            </a:r>
            <a:r>
              <a:rPr lang="en-US" dirty="0"/>
              <a:t> (N).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Rumus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/>
              <a:t>Dimensi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Luas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L = p x l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Volume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V = p x l x t m3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Rumus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 err="1"/>
              <a:t>Kecepatan</a:t>
            </a: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/>
              <a:t>V =  jarak  / waktu 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Percepatan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A = dv/dt</a:t>
            </a:r>
          </a:p>
          <a:p>
            <a:pPr marL="0" indent="0">
              <a:buNone/>
            </a:pPr>
            <a:r>
              <a:rPr lang="id-ID" dirty="0"/>
              <a:t>	v1 – v2 / t1-t2 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Dimensi</a:t>
            </a:r>
            <a:endParaRPr lang="en-US" dirty="0"/>
          </a:p>
          <a:p>
            <a:pPr marL="0" indent="0">
              <a:buNone/>
            </a:pPr>
            <a:r>
              <a:rPr lang="id-ID" dirty="0"/>
              <a:t>L/T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/>
              <a:t>L/T2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Rumus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sudut</a:t>
            </a:r>
            <a:endParaRPr lang="id-ID" dirty="0"/>
          </a:p>
          <a:p>
            <a:pPr marL="0" indent="0">
              <a:buNone/>
            </a:pPr>
            <a:r>
              <a:rPr lang="id-ID" dirty="0"/>
              <a:t>Rad/waktu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sudut</a:t>
            </a:r>
            <a:endParaRPr lang="id-ID" dirty="0"/>
          </a:p>
          <a:p>
            <a:r>
              <a:rPr lang="id-ID" dirty="0"/>
              <a:t>Rad / t2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/>
              <a:t>Dimensi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Ringkasan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elemen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kendali</a:t>
            </a:r>
            <a:r>
              <a:rPr lang="en-US" dirty="0"/>
              <a:t> yang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penyimpangan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dikehendaki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Mengukur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membandingkan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yang </a:t>
            </a:r>
            <a:r>
              <a:rPr lang="en-US" dirty="0" err="1"/>
              <a:t>diukur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3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besaran</a:t>
            </a:r>
            <a:r>
              <a:rPr lang="en-US" dirty="0"/>
              <a:t> : </a:t>
            </a:r>
            <a:r>
              <a:rPr lang="en-US" dirty="0" err="1"/>
              <a:t>besaran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,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turunan</a:t>
            </a:r>
            <a:endParaRPr lang="en-US" dirty="0"/>
          </a:p>
          <a:p>
            <a:pPr algn="just"/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374</Words>
  <Application>Microsoft Office PowerPoint</Application>
  <PresentationFormat>On-screen Show (4:3)</PresentationFormat>
  <Paragraphs>140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Book Antiqua</vt:lpstr>
      <vt:lpstr>Calibri</vt:lpstr>
      <vt:lpstr>Office Theme</vt:lpstr>
      <vt:lpstr>Sensor dan Tranduser</vt:lpstr>
      <vt:lpstr>Elemen dasar sistem kendali loop tertutup</vt:lpstr>
      <vt:lpstr>Dasar Proses Pengukuran</vt:lpstr>
      <vt:lpstr>Proses Pembandingan (pengukuran)</vt:lpstr>
      <vt:lpstr>Pengukuran</vt:lpstr>
      <vt:lpstr>Besaran Pokok</vt:lpstr>
      <vt:lpstr>Besaran turunan</vt:lpstr>
      <vt:lpstr>Dimensi</vt:lpstr>
      <vt:lpstr>Rumus</vt:lpstr>
      <vt:lpstr>Rumus</vt:lpstr>
      <vt:lpstr>Rumus</vt:lpstr>
      <vt:lpstr>Ringkasan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dan Tranduser</dc:title>
  <dc:creator>mamad</dc:creator>
  <cp:lastModifiedBy>Imadudin Harjanto</cp:lastModifiedBy>
  <cp:revision>25</cp:revision>
  <dcterms:created xsi:type="dcterms:W3CDTF">2020-09-23T02:59:19Z</dcterms:created>
  <dcterms:modified xsi:type="dcterms:W3CDTF">2023-09-14T08:30:11Z</dcterms:modified>
</cp:coreProperties>
</file>