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theme/theme1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  <p:sldMasterId id="2147483924" r:id="rId2"/>
    <p:sldMasterId id="2147483936" r:id="rId3"/>
    <p:sldMasterId id="2147483948" r:id="rId4"/>
    <p:sldMasterId id="2147483972" r:id="rId5"/>
    <p:sldMasterId id="2147483984" r:id="rId6"/>
    <p:sldMasterId id="2147483996" r:id="rId7"/>
    <p:sldMasterId id="2147484008" r:id="rId8"/>
    <p:sldMasterId id="2147484020" r:id="rId9"/>
    <p:sldMasterId id="2147484032" r:id="rId10"/>
    <p:sldMasterId id="2147484044" r:id="rId11"/>
    <p:sldMasterId id="2147484056" r:id="rId12"/>
    <p:sldMasterId id="2147484068" r:id="rId13"/>
    <p:sldMasterId id="2147484080" r:id="rId14"/>
    <p:sldMasterId id="2147484092" r:id="rId15"/>
    <p:sldMasterId id="2147484104" r:id="rId16"/>
    <p:sldMasterId id="2147484116" r:id="rId17"/>
    <p:sldMasterId id="2147484128" r:id="rId18"/>
  </p:sldMasterIdLst>
  <p:sldIdLst>
    <p:sldId id="291" r:id="rId19"/>
    <p:sldId id="293" r:id="rId20"/>
    <p:sldId id="290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287" r:id="rId32"/>
    <p:sldId id="285" r:id="rId33"/>
    <p:sldId id="286" r:id="rId34"/>
    <p:sldId id="272" r:id="rId35"/>
    <p:sldId id="257" r:id="rId36"/>
    <p:sldId id="258" r:id="rId37"/>
    <p:sldId id="259" r:id="rId38"/>
    <p:sldId id="260" r:id="rId39"/>
    <p:sldId id="261" r:id="rId40"/>
    <p:sldId id="262" r:id="rId41"/>
    <p:sldId id="263" r:id="rId42"/>
    <p:sldId id="264" r:id="rId43"/>
    <p:sldId id="265" r:id="rId44"/>
    <p:sldId id="266" r:id="rId45"/>
    <p:sldId id="267" r:id="rId46"/>
    <p:sldId id="268" r:id="rId47"/>
    <p:sldId id="269" r:id="rId48"/>
    <p:sldId id="270" r:id="rId49"/>
    <p:sldId id="294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slide" Target="slides/slide24.xml"/><Relationship Id="rId47" Type="http://schemas.openxmlformats.org/officeDocument/2006/relationships/slide" Target="slides/slide29.xml"/><Relationship Id="rId50" Type="http://schemas.openxmlformats.org/officeDocument/2006/relationships/slide" Target="slides/slide32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1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slide" Target="slides/slide27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4" Type="http://schemas.openxmlformats.org/officeDocument/2006/relationships/slide" Target="slides/slide26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slide" Target="slides/slide25.xml"/><Relationship Id="rId48" Type="http://schemas.openxmlformats.org/officeDocument/2006/relationships/slide" Target="slides/slide30.xml"/><Relationship Id="rId8" Type="http://schemas.openxmlformats.org/officeDocument/2006/relationships/slideMaster" Target="slideMasters/slideMaster8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slide" Target="slides/slide28.xml"/><Relationship Id="rId20" Type="http://schemas.openxmlformats.org/officeDocument/2006/relationships/slide" Target="slides/slide2.xml"/><Relationship Id="rId41" Type="http://schemas.openxmlformats.org/officeDocument/2006/relationships/slide" Target="slides/slide23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49" Type="http://schemas.openxmlformats.org/officeDocument/2006/relationships/slide" Target="slides/slide3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559423-55CD-476E-944F-25CD88973BCF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EDDC9A-53A5-46FE-A952-889152F96EE9}">
      <dgm:prSet phldrT="[Text]"/>
      <dgm:spPr/>
      <dgm:t>
        <a:bodyPr/>
        <a:lstStyle/>
        <a:p>
          <a:r>
            <a:rPr lang="en-US" dirty="0" smtClean="0"/>
            <a:t>bola</a:t>
          </a:r>
          <a:endParaRPr lang="en-US" dirty="0"/>
        </a:p>
      </dgm:t>
    </dgm:pt>
    <dgm:pt modelId="{108F2C6A-0775-4B10-B0AC-6D1935AD7C4C}" type="parTrans" cxnId="{6648C1EA-0F04-4C8F-9FBB-7D8002E8EFD8}">
      <dgm:prSet/>
      <dgm:spPr/>
      <dgm:t>
        <a:bodyPr/>
        <a:lstStyle/>
        <a:p>
          <a:endParaRPr lang="en-US"/>
        </a:p>
      </dgm:t>
    </dgm:pt>
    <dgm:pt modelId="{F3EB47C9-EC3D-4814-A345-EC47AA101492}" type="sibTrans" cxnId="{6648C1EA-0F04-4C8F-9FBB-7D8002E8EFD8}">
      <dgm:prSet/>
      <dgm:spPr/>
      <dgm:t>
        <a:bodyPr/>
        <a:lstStyle/>
        <a:p>
          <a:endParaRPr lang="en-US"/>
        </a:p>
      </dgm:t>
    </dgm:pt>
    <dgm:pt modelId="{72D0FA70-A06F-45A1-BDE8-4538582C8A33}">
      <dgm:prSet phldrT="[Text]"/>
      <dgm:spPr/>
      <dgm:t>
        <a:bodyPr/>
        <a:lstStyle/>
        <a:p>
          <a:r>
            <a:rPr lang="en-US" dirty="0" err="1" smtClean="0"/>
            <a:t>Bahan</a:t>
          </a:r>
          <a:r>
            <a:rPr lang="en-US" dirty="0" smtClean="0"/>
            <a:t>:</a:t>
          </a:r>
        </a:p>
        <a:p>
          <a:r>
            <a:rPr lang="en-US" dirty="0" err="1" smtClean="0"/>
            <a:t>Karet</a:t>
          </a:r>
          <a:endParaRPr lang="en-US" dirty="0" smtClean="0"/>
        </a:p>
        <a:p>
          <a:r>
            <a:rPr lang="en-US" dirty="0" err="1" smtClean="0"/>
            <a:t>Plastik</a:t>
          </a:r>
          <a:endParaRPr lang="en-US" dirty="0" smtClean="0"/>
        </a:p>
        <a:p>
          <a:r>
            <a:rPr lang="en-US" dirty="0" smtClean="0"/>
            <a:t>….</a:t>
          </a:r>
          <a:endParaRPr lang="en-US" dirty="0"/>
        </a:p>
      </dgm:t>
    </dgm:pt>
    <dgm:pt modelId="{6CF4829E-1FEF-4F99-B476-DCD122DB0DBC}" type="parTrans" cxnId="{2A175B6A-E749-4245-8163-F6840234F282}">
      <dgm:prSet/>
      <dgm:spPr/>
      <dgm:t>
        <a:bodyPr/>
        <a:lstStyle/>
        <a:p>
          <a:endParaRPr lang="en-US"/>
        </a:p>
      </dgm:t>
    </dgm:pt>
    <dgm:pt modelId="{AD668D40-83B4-4A7C-AC0C-FCA00AA6F170}" type="sibTrans" cxnId="{2A175B6A-E749-4245-8163-F6840234F282}">
      <dgm:prSet/>
      <dgm:spPr/>
      <dgm:t>
        <a:bodyPr/>
        <a:lstStyle/>
        <a:p>
          <a:endParaRPr lang="en-US"/>
        </a:p>
      </dgm:t>
    </dgm:pt>
    <dgm:pt modelId="{84E6BE1E-5C0C-49B8-8F9A-2BB53BEFC8BD}">
      <dgm:prSet phldrT="[Text]"/>
      <dgm:spPr/>
      <dgm:t>
        <a:bodyPr/>
        <a:lstStyle/>
        <a:p>
          <a:r>
            <a:rPr lang="en-US" dirty="0" err="1" smtClean="0"/>
            <a:t>Tindakan</a:t>
          </a:r>
          <a:r>
            <a:rPr lang="en-US" dirty="0" smtClean="0"/>
            <a:t>:</a:t>
          </a:r>
        </a:p>
        <a:p>
          <a:r>
            <a:rPr lang="en-US" dirty="0" err="1" smtClean="0"/>
            <a:t>Dipantulkan</a:t>
          </a:r>
          <a:endParaRPr lang="en-US" dirty="0" smtClean="0"/>
        </a:p>
        <a:p>
          <a:r>
            <a:rPr lang="en-US" dirty="0" err="1" smtClean="0"/>
            <a:t>Dilempar</a:t>
          </a:r>
          <a:endParaRPr lang="en-US" dirty="0" smtClean="0"/>
        </a:p>
        <a:p>
          <a:r>
            <a:rPr lang="en-US" dirty="0" smtClean="0"/>
            <a:t>……</a:t>
          </a:r>
          <a:endParaRPr lang="en-US" dirty="0"/>
        </a:p>
      </dgm:t>
    </dgm:pt>
    <dgm:pt modelId="{E41A44CE-D96B-4CE8-8D08-03FF78F6A0A7}" type="parTrans" cxnId="{0C33641F-5C61-4A37-A09A-FB04D6E0B336}">
      <dgm:prSet/>
      <dgm:spPr/>
      <dgm:t>
        <a:bodyPr/>
        <a:lstStyle/>
        <a:p>
          <a:endParaRPr lang="en-US"/>
        </a:p>
      </dgm:t>
    </dgm:pt>
    <dgm:pt modelId="{3D8DF484-B32F-48E4-B5F9-4C8D7076840F}" type="sibTrans" cxnId="{0C33641F-5C61-4A37-A09A-FB04D6E0B336}">
      <dgm:prSet/>
      <dgm:spPr/>
      <dgm:t>
        <a:bodyPr/>
        <a:lstStyle/>
        <a:p>
          <a:endParaRPr lang="en-US"/>
        </a:p>
      </dgm:t>
    </dgm:pt>
    <dgm:pt modelId="{0CAE77DB-31E5-4AC4-A707-FD446238BEEA}">
      <dgm:prSet phldrT="[Text]"/>
      <dgm:spPr/>
      <dgm:t>
        <a:bodyPr/>
        <a:lstStyle/>
        <a:p>
          <a:r>
            <a:rPr lang="en-US" dirty="0" err="1" smtClean="0"/>
            <a:t>Tekstur</a:t>
          </a:r>
          <a:r>
            <a:rPr lang="en-US" dirty="0" smtClean="0"/>
            <a:t>:</a:t>
          </a:r>
        </a:p>
        <a:p>
          <a:r>
            <a:rPr lang="en-US" dirty="0" err="1" smtClean="0"/>
            <a:t>Halus</a:t>
          </a:r>
          <a:endParaRPr lang="en-US" dirty="0" smtClean="0"/>
        </a:p>
        <a:p>
          <a:r>
            <a:rPr lang="en-US" dirty="0" err="1" smtClean="0"/>
            <a:t>Kasar</a:t>
          </a:r>
          <a:endParaRPr lang="en-US" dirty="0" smtClean="0"/>
        </a:p>
        <a:p>
          <a:r>
            <a:rPr lang="en-US" dirty="0" smtClean="0"/>
            <a:t>…….</a:t>
          </a:r>
          <a:endParaRPr lang="en-US" dirty="0"/>
        </a:p>
      </dgm:t>
    </dgm:pt>
    <dgm:pt modelId="{F91D6D7B-76CB-46F6-92DF-F064E03F0AB6}" type="parTrans" cxnId="{6620CF84-910A-46E2-B322-9F806344D0C4}">
      <dgm:prSet/>
      <dgm:spPr/>
      <dgm:t>
        <a:bodyPr/>
        <a:lstStyle/>
        <a:p>
          <a:endParaRPr lang="en-US"/>
        </a:p>
      </dgm:t>
    </dgm:pt>
    <dgm:pt modelId="{336392F0-32B3-4807-914C-05E6AFBA70FD}" type="sibTrans" cxnId="{6620CF84-910A-46E2-B322-9F806344D0C4}">
      <dgm:prSet/>
      <dgm:spPr/>
      <dgm:t>
        <a:bodyPr/>
        <a:lstStyle/>
        <a:p>
          <a:endParaRPr lang="en-US"/>
        </a:p>
      </dgm:t>
    </dgm:pt>
    <dgm:pt modelId="{03F30114-BED2-45FF-A2A0-87BB78CAE5E7}">
      <dgm:prSet phldrT="[Text]"/>
      <dgm:spPr/>
      <dgm:t>
        <a:bodyPr/>
        <a:lstStyle/>
        <a:p>
          <a:r>
            <a:rPr lang="en-US" dirty="0" err="1" smtClean="0"/>
            <a:t>Warna</a:t>
          </a:r>
          <a:r>
            <a:rPr lang="en-US" dirty="0" smtClean="0"/>
            <a:t>:</a:t>
          </a:r>
        </a:p>
        <a:p>
          <a:r>
            <a:rPr lang="en-US" dirty="0" err="1" smtClean="0"/>
            <a:t>Putih</a:t>
          </a:r>
          <a:endParaRPr lang="en-US" dirty="0" smtClean="0"/>
        </a:p>
        <a:p>
          <a:r>
            <a:rPr lang="en-US" dirty="0" err="1" smtClean="0"/>
            <a:t>Merah</a:t>
          </a:r>
          <a:endParaRPr lang="en-US" dirty="0" smtClean="0"/>
        </a:p>
        <a:p>
          <a:r>
            <a:rPr lang="en-US" dirty="0" smtClean="0"/>
            <a:t>……..</a:t>
          </a:r>
          <a:endParaRPr lang="en-US" dirty="0"/>
        </a:p>
      </dgm:t>
    </dgm:pt>
    <dgm:pt modelId="{41AF8737-AA17-444F-85D4-E3704CDDB390}" type="parTrans" cxnId="{4C054F59-6E00-40EB-8FB3-C92E77ED1C48}">
      <dgm:prSet/>
      <dgm:spPr/>
      <dgm:t>
        <a:bodyPr/>
        <a:lstStyle/>
        <a:p>
          <a:endParaRPr lang="en-US"/>
        </a:p>
      </dgm:t>
    </dgm:pt>
    <dgm:pt modelId="{68D1703B-7217-4266-A298-044BDC67FE59}" type="sibTrans" cxnId="{4C054F59-6E00-40EB-8FB3-C92E77ED1C48}">
      <dgm:prSet/>
      <dgm:spPr/>
      <dgm:t>
        <a:bodyPr/>
        <a:lstStyle/>
        <a:p>
          <a:endParaRPr lang="en-US"/>
        </a:p>
      </dgm:t>
    </dgm:pt>
    <dgm:pt modelId="{B37EB362-78D3-4262-9E5B-9F76E25ECABA}" type="pres">
      <dgm:prSet presAssocID="{12559423-55CD-476E-944F-25CD88973BC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1B0BE47-4FB5-4C44-BAC3-2C823EB797EA}" type="pres">
      <dgm:prSet presAssocID="{BBEDDC9A-53A5-46FE-A952-889152F96EE9}" presName="centerShape" presStyleLbl="node0" presStyleIdx="0" presStyleCnt="1" custScaleX="128761" custScaleY="134614"/>
      <dgm:spPr/>
      <dgm:t>
        <a:bodyPr/>
        <a:lstStyle/>
        <a:p>
          <a:endParaRPr lang="en-US"/>
        </a:p>
      </dgm:t>
    </dgm:pt>
    <dgm:pt modelId="{723C306A-FA7B-4F8E-9C63-2180CF5CC245}" type="pres">
      <dgm:prSet presAssocID="{6CF4829E-1FEF-4F99-B476-DCD122DB0DBC}" presName="parTrans" presStyleLbl="sibTrans2D1" presStyleIdx="0" presStyleCnt="4"/>
      <dgm:spPr/>
      <dgm:t>
        <a:bodyPr/>
        <a:lstStyle/>
        <a:p>
          <a:endParaRPr lang="en-US"/>
        </a:p>
      </dgm:t>
    </dgm:pt>
    <dgm:pt modelId="{2772E879-ECEB-4F7A-9F67-35071E38720C}" type="pres">
      <dgm:prSet presAssocID="{6CF4829E-1FEF-4F99-B476-DCD122DB0DBC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3E53CA1-C70E-4B98-AE0C-835C7614438F}" type="pres">
      <dgm:prSet presAssocID="{72D0FA70-A06F-45A1-BDE8-4538582C8A3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B0C4FE-373E-4DB4-B43D-3F430DC3590C}" type="pres">
      <dgm:prSet presAssocID="{E41A44CE-D96B-4CE8-8D08-03FF78F6A0A7}" presName="parTrans" presStyleLbl="sibTrans2D1" presStyleIdx="1" presStyleCnt="4"/>
      <dgm:spPr/>
      <dgm:t>
        <a:bodyPr/>
        <a:lstStyle/>
        <a:p>
          <a:endParaRPr lang="en-US"/>
        </a:p>
      </dgm:t>
    </dgm:pt>
    <dgm:pt modelId="{6212D62F-A239-41A4-9741-278810160D3D}" type="pres">
      <dgm:prSet presAssocID="{E41A44CE-D96B-4CE8-8D08-03FF78F6A0A7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EF668878-A1B5-4F73-9CC7-3F719376C74F}" type="pres">
      <dgm:prSet presAssocID="{84E6BE1E-5C0C-49B8-8F9A-2BB53BEFC8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C6405E-0D94-44AF-8699-880FF3518B04}" type="pres">
      <dgm:prSet presAssocID="{F91D6D7B-76CB-46F6-92DF-F064E03F0AB6}" presName="parTrans" presStyleLbl="sibTrans2D1" presStyleIdx="2" presStyleCnt="4"/>
      <dgm:spPr/>
      <dgm:t>
        <a:bodyPr/>
        <a:lstStyle/>
        <a:p>
          <a:endParaRPr lang="en-US"/>
        </a:p>
      </dgm:t>
    </dgm:pt>
    <dgm:pt modelId="{8EAB0230-B5A3-4704-B93F-DAD2A21510EB}" type="pres">
      <dgm:prSet presAssocID="{F91D6D7B-76CB-46F6-92DF-F064E03F0AB6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961A2159-97D9-442D-86DC-A478F31B8643}" type="pres">
      <dgm:prSet presAssocID="{0CAE77DB-31E5-4AC4-A707-FD446238BEE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0EEA05-B4B8-4162-9D78-BF09B20BD896}" type="pres">
      <dgm:prSet presAssocID="{41AF8737-AA17-444F-85D4-E3704CDDB390}" presName="parTrans" presStyleLbl="sibTrans2D1" presStyleIdx="3" presStyleCnt="4"/>
      <dgm:spPr/>
      <dgm:t>
        <a:bodyPr/>
        <a:lstStyle/>
        <a:p>
          <a:endParaRPr lang="en-US"/>
        </a:p>
      </dgm:t>
    </dgm:pt>
    <dgm:pt modelId="{FB04C696-866B-48F7-9E54-ECC372CF455A}" type="pres">
      <dgm:prSet presAssocID="{41AF8737-AA17-444F-85D4-E3704CDDB390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5943E36C-7BA9-4CE8-B676-403B9CF0FBB4}" type="pres">
      <dgm:prSet presAssocID="{03F30114-BED2-45FF-A2A0-87BB78CAE5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FF331A-00E9-487F-AAEF-9E90966A12F9}" type="presOf" srcId="{6CF4829E-1FEF-4F99-B476-DCD122DB0DBC}" destId="{723C306A-FA7B-4F8E-9C63-2180CF5CC245}" srcOrd="0" destOrd="0" presId="urn:microsoft.com/office/officeart/2005/8/layout/radial5"/>
    <dgm:cxn modelId="{5F55A9A2-7409-4D26-9FD3-F20675C86F5B}" type="presOf" srcId="{E41A44CE-D96B-4CE8-8D08-03FF78F6A0A7}" destId="{6212D62F-A239-41A4-9741-278810160D3D}" srcOrd="1" destOrd="0" presId="urn:microsoft.com/office/officeart/2005/8/layout/radial5"/>
    <dgm:cxn modelId="{6648C1EA-0F04-4C8F-9FBB-7D8002E8EFD8}" srcId="{12559423-55CD-476E-944F-25CD88973BCF}" destId="{BBEDDC9A-53A5-46FE-A952-889152F96EE9}" srcOrd="0" destOrd="0" parTransId="{108F2C6A-0775-4B10-B0AC-6D1935AD7C4C}" sibTransId="{F3EB47C9-EC3D-4814-A345-EC47AA101492}"/>
    <dgm:cxn modelId="{B7DA1BB6-86CE-4DD3-9F92-B0A1702DA2B5}" type="presOf" srcId="{F91D6D7B-76CB-46F6-92DF-F064E03F0AB6}" destId="{EBC6405E-0D94-44AF-8699-880FF3518B04}" srcOrd="0" destOrd="0" presId="urn:microsoft.com/office/officeart/2005/8/layout/radial5"/>
    <dgm:cxn modelId="{6620CF84-910A-46E2-B322-9F806344D0C4}" srcId="{BBEDDC9A-53A5-46FE-A952-889152F96EE9}" destId="{0CAE77DB-31E5-4AC4-A707-FD446238BEEA}" srcOrd="2" destOrd="0" parTransId="{F91D6D7B-76CB-46F6-92DF-F064E03F0AB6}" sibTransId="{336392F0-32B3-4807-914C-05E6AFBA70FD}"/>
    <dgm:cxn modelId="{12A17ECB-678F-49EC-A5BA-08238F061EF3}" type="presOf" srcId="{F91D6D7B-76CB-46F6-92DF-F064E03F0AB6}" destId="{8EAB0230-B5A3-4704-B93F-DAD2A21510EB}" srcOrd="1" destOrd="0" presId="urn:microsoft.com/office/officeart/2005/8/layout/radial5"/>
    <dgm:cxn modelId="{2A175B6A-E749-4245-8163-F6840234F282}" srcId="{BBEDDC9A-53A5-46FE-A952-889152F96EE9}" destId="{72D0FA70-A06F-45A1-BDE8-4538582C8A33}" srcOrd="0" destOrd="0" parTransId="{6CF4829E-1FEF-4F99-B476-DCD122DB0DBC}" sibTransId="{AD668D40-83B4-4A7C-AC0C-FCA00AA6F170}"/>
    <dgm:cxn modelId="{F33D5BBA-DC59-452D-96A0-6470BF604DAC}" type="presOf" srcId="{6CF4829E-1FEF-4F99-B476-DCD122DB0DBC}" destId="{2772E879-ECEB-4F7A-9F67-35071E38720C}" srcOrd="1" destOrd="0" presId="urn:microsoft.com/office/officeart/2005/8/layout/radial5"/>
    <dgm:cxn modelId="{0C33641F-5C61-4A37-A09A-FB04D6E0B336}" srcId="{BBEDDC9A-53A5-46FE-A952-889152F96EE9}" destId="{84E6BE1E-5C0C-49B8-8F9A-2BB53BEFC8BD}" srcOrd="1" destOrd="0" parTransId="{E41A44CE-D96B-4CE8-8D08-03FF78F6A0A7}" sibTransId="{3D8DF484-B32F-48E4-B5F9-4C8D7076840F}"/>
    <dgm:cxn modelId="{9F85770E-2FA8-4252-806A-71B63654E159}" type="presOf" srcId="{84E6BE1E-5C0C-49B8-8F9A-2BB53BEFC8BD}" destId="{EF668878-A1B5-4F73-9CC7-3F719376C74F}" srcOrd="0" destOrd="0" presId="urn:microsoft.com/office/officeart/2005/8/layout/radial5"/>
    <dgm:cxn modelId="{4C054F59-6E00-40EB-8FB3-C92E77ED1C48}" srcId="{BBEDDC9A-53A5-46FE-A952-889152F96EE9}" destId="{03F30114-BED2-45FF-A2A0-87BB78CAE5E7}" srcOrd="3" destOrd="0" parTransId="{41AF8737-AA17-444F-85D4-E3704CDDB390}" sibTransId="{68D1703B-7217-4266-A298-044BDC67FE59}"/>
    <dgm:cxn modelId="{72EE2E53-038F-48B4-83CB-5267A0D7F18F}" type="presOf" srcId="{12559423-55CD-476E-944F-25CD88973BCF}" destId="{B37EB362-78D3-4262-9E5B-9F76E25ECABA}" srcOrd="0" destOrd="0" presId="urn:microsoft.com/office/officeart/2005/8/layout/radial5"/>
    <dgm:cxn modelId="{840267D4-9FB1-4FBD-979E-1183FD6ED902}" type="presOf" srcId="{41AF8737-AA17-444F-85D4-E3704CDDB390}" destId="{D60EEA05-B4B8-4162-9D78-BF09B20BD896}" srcOrd="0" destOrd="0" presId="urn:microsoft.com/office/officeart/2005/8/layout/radial5"/>
    <dgm:cxn modelId="{EE3FD534-8CCC-4880-8316-98A13B4F3BC3}" type="presOf" srcId="{BBEDDC9A-53A5-46FE-A952-889152F96EE9}" destId="{51B0BE47-4FB5-4C44-BAC3-2C823EB797EA}" srcOrd="0" destOrd="0" presId="urn:microsoft.com/office/officeart/2005/8/layout/radial5"/>
    <dgm:cxn modelId="{AF7CDC5C-191F-483E-8CB6-AC26AB16600F}" type="presOf" srcId="{03F30114-BED2-45FF-A2A0-87BB78CAE5E7}" destId="{5943E36C-7BA9-4CE8-B676-403B9CF0FBB4}" srcOrd="0" destOrd="0" presId="urn:microsoft.com/office/officeart/2005/8/layout/radial5"/>
    <dgm:cxn modelId="{878267CB-8A9A-4438-BCFE-CF02FC16191E}" type="presOf" srcId="{E41A44CE-D96B-4CE8-8D08-03FF78F6A0A7}" destId="{FDB0C4FE-373E-4DB4-B43D-3F430DC3590C}" srcOrd="0" destOrd="0" presId="urn:microsoft.com/office/officeart/2005/8/layout/radial5"/>
    <dgm:cxn modelId="{E01F9E05-325D-4E31-B876-A3013B4D0609}" type="presOf" srcId="{72D0FA70-A06F-45A1-BDE8-4538582C8A33}" destId="{E3E53CA1-C70E-4B98-AE0C-835C7614438F}" srcOrd="0" destOrd="0" presId="urn:microsoft.com/office/officeart/2005/8/layout/radial5"/>
    <dgm:cxn modelId="{FD87FB88-39C5-499F-B86D-BF2CA80BFB15}" type="presOf" srcId="{41AF8737-AA17-444F-85D4-E3704CDDB390}" destId="{FB04C696-866B-48F7-9E54-ECC372CF455A}" srcOrd="1" destOrd="0" presId="urn:microsoft.com/office/officeart/2005/8/layout/radial5"/>
    <dgm:cxn modelId="{B0DA1F26-6253-460E-AF13-220880DC189F}" type="presOf" srcId="{0CAE77DB-31E5-4AC4-A707-FD446238BEEA}" destId="{961A2159-97D9-442D-86DC-A478F31B8643}" srcOrd="0" destOrd="0" presId="urn:microsoft.com/office/officeart/2005/8/layout/radial5"/>
    <dgm:cxn modelId="{DF8A4C81-1367-4F8A-ACF3-8EEFEE0D62F5}" type="presParOf" srcId="{B37EB362-78D3-4262-9E5B-9F76E25ECABA}" destId="{51B0BE47-4FB5-4C44-BAC3-2C823EB797EA}" srcOrd="0" destOrd="0" presId="urn:microsoft.com/office/officeart/2005/8/layout/radial5"/>
    <dgm:cxn modelId="{F5C05895-281C-4D45-8D8A-341BFFC681FA}" type="presParOf" srcId="{B37EB362-78D3-4262-9E5B-9F76E25ECABA}" destId="{723C306A-FA7B-4F8E-9C63-2180CF5CC245}" srcOrd="1" destOrd="0" presId="urn:microsoft.com/office/officeart/2005/8/layout/radial5"/>
    <dgm:cxn modelId="{7D79A1DE-A6A4-4B30-9722-A64D096918EF}" type="presParOf" srcId="{723C306A-FA7B-4F8E-9C63-2180CF5CC245}" destId="{2772E879-ECEB-4F7A-9F67-35071E38720C}" srcOrd="0" destOrd="0" presId="urn:microsoft.com/office/officeart/2005/8/layout/radial5"/>
    <dgm:cxn modelId="{61B76735-31AF-4DF7-BDFC-F21799A120D3}" type="presParOf" srcId="{B37EB362-78D3-4262-9E5B-9F76E25ECABA}" destId="{E3E53CA1-C70E-4B98-AE0C-835C7614438F}" srcOrd="2" destOrd="0" presId="urn:microsoft.com/office/officeart/2005/8/layout/radial5"/>
    <dgm:cxn modelId="{642F50C0-5184-49EC-B3DB-83C8252615A2}" type="presParOf" srcId="{B37EB362-78D3-4262-9E5B-9F76E25ECABA}" destId="{FDB0C4FE-373E-4DB4-B43D-3F430DC3590C}" srcOrd="3" destOrd="0" presId="urn:microsoft.com/office/officeart/2005/8/layout/radial5"/>
    <dgm:cxn modelId="{6E59F0C0-0A0D-4670-90B5-F8803F9D16C4}" type="presParOf" srcId="{FDB0C4FE-373E-4DB4-B43D-3F430DC3590C}" destId="{6212D62F-A239-41A4-9741-278810160D3D}" srcOrd="0" destOrd="0" presId="urn:microsoft.com/office/officeart/2005/8/layout/radial5"/>
    <dgm:cxn modelId="{C29759C7-9AF1-48C5-90C9-71F2E039E312}" type="presParOf" srcId="{B37EB362-78D3-4262-9E5B-9F76E25ECABA}" destId="{EF668878-A1B5-4F73-9CC7-3F719376C74F}" srcOrd="4" destOrd="0" presId="urn:microsoft.com/office/officeart/2005/8/layout/radial5"/>
    <dgm:cxn modelId="{2A51BB86-D8F6-41D1-BF7B-83BF30FC658C}" type="presParOf" srcId="{B37EB362-78D3-4262-9E5B-9F76E25ECABA}" destId="{EBC6405E-0D94-44AF-8699-880FF3518B04}" srcOrd="5" destOrd="0" presId="urn:microsoft.com/office/officeart/2005/8/layout/radial5"/>
    <dgm:cxn modelId="{649A46C8-7D96-4383-8CAB-9A0AEECABF67}" type="presParOf" srcId="{EBC6405E-0D94-44AF-8699-880FF3518B04}" destId="{8EAB0230-B5A3-4704-B93F-DAD2A21510EB}" srcOrd="0" destOrd="0" presId="urn:microsoft.com/office/officeart/2005/8/layout/radial5"/>
    <dgm:cxn modelId="{C0B14F6B-8B35-4A89-A998-61F0C4750E59}" type="presParOf" srcId="{B37EB362-78D3-4262-9E5B-9F76E25ECABA}" destId="{961A2159-97D9-442D-86DC-A478F31B8643}" srcOrd="6" destOrd="0" presId="urn:microsoft.com/office/officeart/2005/8/layout/radial5"/>
    <dgm:cxn modelId="{2543EB00-B5F5-496E-B299-5F54DD7593A4}" type="presParOf" srcId="{B37EB362-78D3-4262-9E5B-9F76E25ECABA}" destId="{D60EEA05-B4B8-4162-9D78-BF09B20BD896}" srcOrd="7" destOrd="0" presId="urn:microsoft.com/office/officeart/2005/8/layout/radial5"/>
    <dgm:cxn modelId="{FDE6E73D-ACC5-4C15-8C4C-D3A98D326C57}" type="presParOf" srcId="{D60EEA05-B4B8-4162-9D78-BF09B20BD896}" destId="{FB04C696-866B-48F7-9E54-ECC372CF455A}" srcOrd="0" destOrd="0" presId="urn:microsoft.com/office/officeart/2005/8/layout/radial5"/>
    <dgm:cxn modelId="{0CA755B5-5BA7-47FF-B521-C5CA93F7A197}" type="presParOf" srcId="{B37EB362-78D3-4262-9E5B-9F76E25ECABA}" destId="{5943E36C-7BA9-4CE8-B676-403B9CF0FBB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8AAAE8-54C6-42CC-9D8C-EE7416F5A97B}" type="doc">
      <dgm:prSet loTypeId="urn:microsoft.com/office/officeart/2005/8/layout/venn1" loCatId="relationship" qsTypeId="urn:microsoft.com/office/officeart/2005/8/quickstyle/simple1" qsCatId="simple" csTypeId="urn:microsoft.com/office/officeart/2005/8/colors/colorful4" csCatId="colorful" phldr="1"/>
      <dgm:spPr/>
    </dgm:pt>
    <dgm:pt modelId="{BB0296EB-63F0-4F79-9F4C-F42B6FF6ADA4}">
      <dgm:prSet phldrT="[Text]"/>
      <dgm:spPr/>
      <dgm:t>
        <a:bodyPr/>
        <a:lstStyle/>
        <a:p>
          <a:r>
            <a:rPr lang="en-US" dirty="0" err="1" smtClean="0"/>
            <a:t>sintaksis</a:t>
          </a:r>
          <a:endParaRPr lang="en-US" dirty="0"/>
        </a:p>
      </dgm:t>
    </dgm:pt>
    <dgm:pt modelId="{5416804C-257C-4800-9C8E-2C88B506FDBE}" type="parTrans" cxnId="{E0F5EA97-ECA3-4799-96F9-011B17498B0B}">
      <dgm:prSet/>
      <dgm:spPr/>
      <dgm:t>
        <a:bodyPr/>
        <a:lstStyle/>
        <a:p>
          <a:endParaRPr lang="en-US"/>
        </a:p>
      </dgm:t>
    </dgm:pt>
    <dgm:pt modelId="{B3E96BB5-84D5-4961-914B-0D7873C31E74}" type="sibTrans" cxnId="{E0F5EA97-ECA3-4799-96F9-011B17498B0B}">
      <dgm:prSet/>
      <dgm:spPr/>
      <dgm:t>
        <a:bodyPr/>
        <a:lstStyle/>
        <a:p>
          <a:endParaRPr lang="en-US"/>
        </a:p>
      </dgm:t>
    </dgm:pt>
    <dgm:pt modelId="{0E602671-4863-42F3-95EE-0CBB2E583D31}">
      <dgm:prSet phldrT="[Text]"/>
      <dgm:spPr/>
      <dgm:t>
        <a:bodyPr/>
        <a:lstStyle/>
        <a:p>
          <a:r>
            <a:rPr lang="en-US" dirty="0" err="1" smtClean="0"/>
            <a:t>semantik</a:t>
          </a:r>
          <a:endParaRPr lang="en-US" dirty="0"/>
        </a:p>
      </dgm:t>
    </dgm:pt>
    <dgm:pt modelId="{94B56B2A-A3F4-4FEF-9450-C665D478E0B8}" type="parTrans" cxnId="{8A0B2CEA-36FC-4611-8935-3552E969CF28}">
      <dgm:prSet/>
      <dgm:spPr/>
      <dgm:t>
        <a:bodyPr/>
        <a:lstStyle/>
        <a:p>
          <a:endParaRPr lang="en-US"/>
        </a:p>
      </dgm:t>
    </dgm:pt>
    <dgm:pt modelId="{23DB994B-BF26-472F-8500-07A7EE56B47F}" type="sibTrans" cxnId="{8A0B2CEA-36FC-4611-8935-3552E969CF28}">
      <dgm:prSet/>
      <dgm:spPr/>
      <dgm:t>
        <a:bodyPr/>
        <a:lstStyle/>
        <a:p>
          <a:endParaRPr lang="en-US"/>
        </a:p>
      </dgm:t>
    </dgm:pt>
    <dgm:pt modelId="{250BCB1A-BB7B-4758-84C1-BB8E5BAEA691}">
      <dgm:prSet phldrT="[Text]"/>
      <dgm:spPr/>
      <dgm:t>
        <a:bodyPr/>
        <a:lstStyle/>
        <a:p>
          <a:r>
            <a:rPr lang="en-US" dirty="0" err="1" smtClean="0"/>
            <a:t>pragmatik</a:t>
          </a:r>
          <a:endParaRPr lang="en-US" dirty="0"/>
        </a:p>
      </dgm:t>
    </dgm:pt>
    <dgm:pt modelId="{2E8F87B4-EC9D-4CC6-AB78-C1FAD1E09616}" type="parTrans" cxnId="{F49064E6-033E-4893-8676-480BE8695787}">
      <dgm:prSet/>
      <dgm:spPr/>
      <dgm:t>
        <a:bodyPr/>
        <a:lstStyle/>
        <a:p>
          <a:endParaRPr lang="en-US"/>
        </a:p>
      </dgm:t>
    </dgm:pt>
    <dgm:pt modelId="{CA7BE9F9-507B-47C3-B4A6-585C23375DF2}" type="sibTrans" cxnId="{F49064E6-033E-4893-8676-480BE8695787}">
      <dgm:prSet/>
      <dgm:spPr/>
      <dgm:t>
        <a:bodyPr/>
        <a:lstStyle/>
        <a:p>
          <a:endParaRPr lang="en-US"/>
        </a:p>
      </dgm:t>
    </dgm:pt>
    <dgm:pt modelId="{500D85E6-680C-4366-8149-7A2F65083D65}">
      <dgm:prSet/>
      <dgm:spPr/>
      <dgm:t>
        <a:bodyPr/>
        <a:lstStyle/>
        <a:p>
          <a:r>
            <a:rPr lang="en-US" dirty="0" err="1" smtClean="0"/>
            <a:t>morfemik</a:t>
          </a:r>
          <a:endParaRPr lang="en-US" dirty="0"/>
        </a:p>
      </dgm:t>
    </dgm:pt>
    <dgm:pt modelId="{1487011C-4BDB-49E3-8C76-AC5EB5D7B075}" type="parTrans" cxnId="{076E9794-969E-42CA-A85C-E46E033335FF}">
      <dgm:prSet/>
      <dgm:spPr/>
      <dgm:t>
        <a:bodyPr/>
        <a:lstStyle/>
        <a:p>
          <a:endParaRPr lang="en-US"/>
        </a:p>
      </dgm:t>
    </dgm:pt>
    <dgm:pt modelId="{027FEA0F-31C6-4F04-AD89-D5910352C0F7}" type="sibTrans" cxnId="{076E9794-969E-42CA-A85C-E46E033335FF}">
      <dgm:prSet/>
      <dgm:spPr/>
      <dgm:t>
        <a:bodyPr/>
        <a:lstStyle/>
        <a:p>
          <a:endParaRPr lang="en-US"/>
        </a:p>
      </dgm:t>
    </dgm:pt>
    <dgm:pt modelId="{AEEB9E74-52C1-494F-B425-102C3EA37E92}">
      <dgm:prSet/>
      <dgm:spPr/>
      <dgm:t>
        <a:bodyPr/>
        <a:lstStyle/>
        <a:p>
          <a:r>
            <a:rPr lang="en-US" dirty="0" err="1" smtClean="0"/>
            <a:t>fonetik</a:t>
          </a:r>
          <a:endParaRPr lang="en-US" dirty="0"/>
        </a:p>
      </dgm:t>
    </dgm:pt>
    <dgm:pt modelId="{D17DB7FD-0B10-4046-8D5D-4113F544AD46}" type="parTrans" cxnId="{94905FC6-E225-45A1-BD35-45AFD643BAC2}">
      <dgm:prSet/>
      <dgm:spPr/>
      <dgm:t>
        <a:bodyPr/>
        <a:lstStyle/>
        <a:p>
          <a:endParaRPr lang="en-US"/>
        </a:p>
      </dgm:t>
    </dgm:pt>
    <dgm:pt modelId="{2773AE89-F857-4F22-8C88-374C22993CB8}" type="sibTrans" cxnId="{94905FC6-E225-45A1-BD35-45AFD643BAC2}">
      <dgm:prSet/>
      <dgm:spPr/>
      <dgm:t>
        <a:bodyPr/>
        <a:lstStyle/>
        <a:p>
          <a:endParaRPr lang="en-US"/>
        </a:p>
      </dgm:t>
    </dgm:pt>
    <dgm:pt modelId="{0D422B51-BCDD-4C1E-8108-0EC724E2BB62}" type="pres">
      <dgm:prSet presAssocID="{128AAAE8-54C6-42CC-9D8C-EE7416F5A97B}" presName="compositeShape" presStyleCnt="0">
        <dgm:presLayoutVars>
          <dgm:chMax val="7"/>
          <dgm:dir/>
          <dgm:resizeHandles val="exact"/>
        </dgm:presLayoutVars>
      </dgm:prSet>
      <dgm:spPr/>
    </dgm:pt>
    <dgm:pt modelId="{F6026436-FA2D-4D6F-8ABE-9DB150AF3816}" type="pres">
      <dgm:prSet presAssocID="{500D85E6-680C-4366-8149-7A2F65083D65}" presName="circ1" presStyleLbl="vennNode1" presStyleIdx="0" presStyleCnt="5"/>
      <dgm:spPr/>
    </dgm:pt>
    <dgm:pt modelId="{0D763164-B715-49FB-AA93-FAA02E11716B}" type="pres">
      <dgm:prSet presAssocID="{500D85E6-680C-4366-8149-7A2F65083D6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25E8B1-0760-419D-88AD-9209B91F88B5}" type="pres">
      <dgm:prSet presAssocID="{BB0296EB-63F0-4F79-9F4C-F42B6FF6ADA4}" presName="circ2" presStyleLbl="vennNode1" presStyleIdx="1" presStyleCnt="5"/>
      <dgm:spPr/>
    </dgm:pt>
    <dgm:pt modelId="{5310621C-143E-43C0-9324-7AECA309927F}" type="pres">
      <dgm:prSet presAssocID="{BB0296EB-63F0-4F79-9F4C-F42B6FF6ADA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4B5A07-77E8-42CC-BD38-20E2731BD159}" type="pres">
      <dgm:prSet presAssocID="{AEEB9E74-52C1-494F-B425-102C3EA37E92}" presName="circ3" presStyleLbl="vennNode1" presStyleIdx="2" presStyleCnt="5"/>
      <dgm:spPr/>
    </dgm:pt>
    <dgm:pt modelId="{D79CD6ED-AA32-4DB6-9BEC-818522F9323B}" type="pres">
      <dgm:prSet presAssocID="{AEEB9E74-52C1-494F-B425-102C3EA37E9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2B5AEA-B212-454A-B04A-849D11758BF6}" type="pres">
      <dgm:prSet presAssocID="{0E602671-4863-42F3-95EE-0CBB2E583D31}" presName="circ4" presStyleLbl="vennNode1" presStyleIdx="3" presStyleCnt="5"/>
      <dgm:spPr/>
    </dgm:pt>
    <dgm:pt modelId="{9ACA6012-0415-48AA-98C0-27D682EDC0F1}" type="pres">
      <dgm:prSet presAssocID="{0E602671-4863-42F3-95EE-0CBB2E583D31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986278-D830-419D-A43C-1F519506777A}" type="pres">
      <dgm:prSet presAssocID="{250BCB1A-BB7B-4758-84C1-BB8E5BAEA691}" presName="circ5" presStyleLbl="vennNode1" presStyleIdx="4" presStyleCnt="5"/>
      <dgm:spPr/>
    </dgm:pt>
    <dgm:pt modelId="{3C691B17-D6B8-48A5-8C88-BD7D80B63E61}" type="pres">
      <dgm:prSet presAssocID="{250BCB1A-BB7B-4758-84C1-BB8E5BAEA691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C86A0E-B440-467E-BE3E-5062568A5940}" type="presOf" srcId="{500D85E6-680C-4366-8149-7A2F65083D65}" destId="{0D763164-B715-49FB-AA93-FAA02E11716B}" srcOrd="0" destOrd="0" presId="urn:microsoft.com/office/officeart/2005/8/layout/venn1"/>
    <dgm:cxn modelId="{94905FC6-E225-45A1-BD35-45AFD643BAC2}" srcId="{128AAAE8-54C6-42CC-9D8C-EE7416F5A97B}" destId="{AEEB9E74-52C1-494F-B425-102C3EA37E92}" srcOrd="2" destOrd="0" parTransId="{D17DB7FD-0B10-4046-8D5D-4113F544AD46}" sibTransId="{2773AE89-F857-4F22-8C88-374C22993CB8}"/>
    <dgm:cxn modelId="{076E9794-969E-42CA-A85C-E46E033335FF}" srcId="{128AAAE8-54C6-42CC-9D8C-EE7416F5A97B}" destId="{500D85E6-680C-4366-8149-7A2F65083D65}" srcOrd="0" destOrd="0" parTransId="{1487011C-4BDB-49E3-8C76-AC5EB5D7B075}" sibTransId="{027FEA0F-31C6-4F04-AD89-D5910352C0F7}"/>
    <dgm:cxn modelId="{E65A2449-34C3-4CFA-BA48-7874327EAC99}" type="presOf" srcId="{0E602671-4863-42F3-95EE-0CBB2E583D31}" destId="{9ACA6012-0415-48AA-98C0-27D682EDC0F1}" srcOrd="0" destOrd="0" presId="urn:microsoft.com/office/officeart/2005/8/layout/venn1"/>
    <dgm:cxn modelId="{B8441F55-0955-48EA-B669-43221181762E}" type="presOf" srcId="{BB0296EB-63F0-4F79-9F4C-F42B6FF6ADA4}" destId="{5310621C-143E-43C0-9324-7AECA309927F}" srcOrd="0" destOrd="0" presId="urn:microsoft.com/office/officeart/2005/8/layout/venn1"/>
    <dgm:cxn modelId="{48A25A5D-2F1D-4D0E-9634-5443840F0B4D}" type="presOf" srcId="{AEEB9E74-52C1-494F-B425-102C3EA37E92}" destId="{D79CD6ED-AA32-4DB6-9BEC-818522F9323B}" srcOrd="0" destOrd="0" presId="urn:microsoft.com/office/officeart/2005/8/layout/venn1"/>
    <dgm:cxn modelId="{F49064E6-033E-4893-8676-480BE8695787}" srcId="{128AAAE8-54C6-42CC-9D8C-EE7416F5A97B}" destId="{250BCB1A-BB7B-4758-84C1-BB8E5BAEA691}" srcOrd="4" destOrd="0" parTransId="{2E8F87B4-EC9D-4CC6-AB78-C1FAD1E09616}" sibTransId="{CA7BE9F9-507B-47C3-B4A6-585C23375DF2}"/>
    <dgm:cxn modelId="{8A0B2CEA-36FC-4611-8935-3552E969CF28}" srcId="{128AAAE8-54C6-42CC-9D8C-EE7416F5A97B}" destId="{0E602671-4863-42F3-95EE-0CBB2E583D31}" srcOrd="3" destOrd="0" parTransId="{94B56B2A-A3F4-4FEF-9450-C665D478E0B8}" sibTransId="{23DB994B-BF26-472F-8500-07A7EE56B47F}"/>
    <dgm:cxn modelId="{E0F5EA97-ECA3-4799-96F9-011B17498B0B}" srcId="{128AAAE8-54C6-42CC-9D8C-EE7416F5A97B}" destId="{BB0296EB-63F0-4F79-9F4C-F42B6FF6ADA4}" srcOrd="1" destOrd="0" parTransId="{5416804C-257C-4800-9C8E-2C88B506FDBE}" sibTransId="{B3E96BB5-84D5-4961-914B-0D7873C31E74}"/>
    <dgm:cxn modelId="{32EBB31A-BD8F-485D-B887-8926D5462859}" type="presOf" srcId="{250BCB1A-BB7B-4758-84C1-BB8E5BAEA691}" destId="{3C691B17-D6B8-48A5-8C88-BD7D80B63E61}" srcOrd="0" destOrd="0" presId="urn:microsoft.com/office/officeart/2005/8/layout/venn1"/>
    <dgm:cxn modelId="{F76A060A-C89C-4714-9885-5345DBDD5CA5}" type="presOf" srcId="{128AAAE8-54C6-42CC-9D8C-EE7416F5A97B}" destId="{0D422B51-BCDD-4C1E-8108-0EC724E2BB62}" srcOrd="0" destOrd="0" presId="urn:microsoft.com/office/officeart/2005/8/layout/venn1"/>
    <dgm:cxn modelId="{641D173D-6780-45BD-9629-50899AF4BFCF}" type="presParOf" srcId="{0D422B51-BCDD-4C1E-8108-0EC724E2BB62}" destId="{F6026436-FA2D-4D6F-8ABE-9DB150AF3816}" srcOrd="0" destOrd="0" presId="urn:microsoft.com/office/officeart/2005/8/layout/venn1"/>
    <dgm:cxn modelId="{55DD8AE9-A054-45A7-BAB6-531798C630D8}" type="presParOf" srcId="{0D422B51-BCDD-4C1E-8108-0EC724E2BB62}" destId="{0D763164-B715-49FB-AA93-FAA02E11716B}" srcOrd="1" destOrd="0" presId="urn:microsoft.com/office/officeart/2005/8/layout/venn1"/>
    <dgm:cxn modelId="{DB25C9BB-5F2B-41EE-AE6A-B8BBE71AED10}" type="presParOf" srcId="{0D422B51-BCDD-4C1E-8108-0EC724E2BB62}" destId="{6325E8B1-0760-419D-88AD-9209B91F88B5}" srcOrd="2" destOrd="0" presId="urn:microsoft.com/office/officeart/2005/8/layout/venn1"/>
    <dgm:cxn modelId="{ACD25FBF-ACF8-44AB-B84F-6F4A7CE6C000}" type="presParOf" srcId="{0D422B51-BCDD-4C1E-8108-0EC724E2BB62}" destId="{5310621C-143E-43C0-9324-7AECA309927F}" srcOrd="3" destOrd="0" presId="urn:microsoft.com/office/officeart/2005/8/layout/venn1"/>
    <dgm:cxn modelId="{672AC764-84E8-4807-845B-3252E4F50AC3}" type="presParOf" srcId="{0D422B51-BCDD-4C1E-8108-0EC724E2BB62}" destId="{D54B5A07-77E8-42CC-BD38-20E2731BD159}" srcOrd="4" destOrd="0" presId="urn:microsoft.com/office/officeart/2005/8/layout/venn1"/>
    <dgm:cxn modelId="{5ABAE862-49BF-4D9C-8AB0-B6DC14EE2C4E}" type="presParOf" srcId="{0D422B51-BCDD-4C1E-8108-0EC724E2BB62}" destId="{D79CD6ED-AA32-4DB6-9BEC-818522F9323B}" srcOrd="5" destOrd="0" presId="urn:microsoft.com/office/officeart/2005/8/layout/venn1"/>
    <dgm:cxn modelId="{DAA936DD-0EDC-4DF5-AF93-ADFD03EF316D}" type="presParOf" srcId="{0D422B51-BCDD-4C1E-8108-0EC724E2BB62}" destId="{102B5AEA-B212-454A-B04A-849D11758BF6}" srcOrd="6" destOrd="0" presId="urn:microsoft.com/office/officeart/2005/8/layout/venn1"/>
    <dgm:cxn modelId="{19E4C36D-EA2C-4A91-852C-244630EC5579}" type="presParOf" srcId="{0D422B51-BCDD-4C1E-8108-0EC724E2BB62}" destId="{9ACA6012-0415-48AA-98C0-27D682EDC0F1}" srcOrd="7" destOrd="0" presId="urn:microsoft.com/office/officeart/2005/8/layout/venn1"/>
    <dgm:cxn modelId="{CF6231DF-E720-49E2-967F-48E3A8452581}" type="presParOf" srcId="{0D422B51-BCDD-4C1E-8108-0EC724E2BB62}" destId="{BD986278-D830-419D-A43C-1F519506777A}" srcOrd="8" destOrd="0" presId="urn:microsoft.com/office/officeart/2005/8/layout/venn1"/>
    <dgm:cxn modelId="{2BFC71CC-587B-4AA4-9D18-86E0DA8E4C3B}" type="presParOf" srcId="{0D422B51-BCDD-4C1E-8108-0EC724E2BB62}" destId="{3C691B17-D6B8-48A5-8C88-BD7D80B63E61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9BCEF71-BDA0-4A39-8EDA-B1778520CA27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F3CFF0A6-7857-4FED-86E4-896C169BDEAB}">
      <dgm:prSet phldrT="[Text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endParaRPr lang="en-US" sz="1800" dirty="0" smtClean="0"/>
        </a:p>
        <a:p>
          <a:pPr>
            <a:lnSpc>
              <a:spcPct val="90000"/>
            </a:lnSpc>
            <a:spcAft>
              <a:spcPct val="35000"/>
            </a:spcAft>
          </a:pPr>
          <a:endParaRPr lang="en-US" sz="1800" dirty="0" smtClean="0"/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800" dirty="0" err="1" smtClean="0"/>
            <a:t>Verbalisasi</a:t>
          </a:r>
          <a:r>
            <a:rPr lang="en-US" sz="1800" dirty="0" smtClean="0"/>
            <a:t>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800" dirty="0" err="1" smtClean="0"/>
            <a:t>pengetahuan</a:t>
          </a:r>
          <a:r>
            <a:rPr lang="en-US" sz="1800" dirty="0" smtClean="0"/>
            <a:t> </a:t>
          </a:r>
          <a:r>
            <a:rPr lang="en-US" sz="1800" dirty="0" err="1" smtClean="0"/>
            <a:t>metalinguistik</a:t>
          </a:r>
          <a:endParaRPr lang="en-US" sz="1800" dirty="0"/>
        </a:p>
      </dgm:t>
    </dgm:pt>
    <dgm:pt modelId="{849AC546-CAB2-4CDB-9B25-560BD30D31C4}" type="parTrans" cxnId="{DB19A157-7D82-4346-A8F0-8C372634B9B6}">
      <dgm:prSet/>
      <dgm:spPr/>
      <dgm:t>
        <a:bodyPr/>
        <a:lstStyle/>
        <a:p>
          <a:endParaRPr lang="en-US"/>
        </a:p>
      </dgm:t>
    </dgm:pt>
    <dgm:pt modelId="{B9592657-D59B-413C-B039-15E86BE4D949}" type="sibTrans" cxnId="{DB19A157-7D82-4346-A8F0-8C372634B9B6}">
      <dgm:prSet/>
      <dgm:spPr/>
      <dgm:t>
        <a:bodyPr/>
        <a:lstStyle/>
        <a:p>
          <a:endParaRPr lang="en-US"/>
        </a:p>
      </dgm:t>
    </dgm:pt>
    <dgm:pt modelId="{FEDED65B-D80E-4411-B2C7-33718BBC10B0}">
      <dgm:prSet phldrT="[Text]" custT="1"/>
      <dgm:spPr/>
      <dgm:t>
        <a:bodyPr/>
        <a:lstStyle/>
        <a:p>
          <a:r>
            <a:rPr lang="en-US" sz="2400" dirty="0" smtClean="0"/>
            <a:t>Tingkat </a:t>
          </a:r>
          <a:r>
            <a:rPr lang="en-US" sz="2400" dirty="0" err="1" smtClean="0"/>
            <a:t>pengetahuan</a:t>
          </a:r>
          <a:r>
            <a:rPr lang="en-US" sz="2400" dirty="0" smtClean="0"/>
            <a:t> </a:t>
          </a:r>
          <a:r>
            <a:rPr lang="en-US" sz="2400" dirty="0" err="1" smtClean="0"/>
            <a:t>metalinguistik</a:t>
          </a:r>
          <a:endParaRPr lang="en-US" sz="2400" dirty="0"/>
        </a:p>
      </dgm:t>
    </dgm:pt>
    <dgm:pt modelId="{F5346E38-30A8-43FC-8139-9D5D746A5011}" type="parTrans" cxnId="{532D7909-1747-4388-963E-C088BA91A4E9}">
      <dgm:prSet/>
      <dgm:spPr/>
      <dgm:t>
        <a:bodyPr/>
        <a:lstStyle/>
        <a:p>
          <a:endParaRPr lang="en-US"/>
        </a:p>
      </dgm:t>
    </dgm:pt>
    <dgm:pt modelId="{1216C138-1BE0-460B-A8CB-15ADAB2679B2}" type="sibTrans" cxnId="{532D7909-1747-4388-963E-C088BA91A4E9}">
      <dgm:prSet/>
      <dgm:spPr/>
      <dgm:t>
        <a:bodyPr/>
        <a:lstStyle/>
        <a:p>
          <a:endParaRPr lang="en-US"/>
        </a:p>
      </dgm:t>
    </dgm:pt>
    <dgm:pt modelId="{5A64565A-36D0-4AC5-B89D-EC3868C2E12C}">
      <dgm:prSet phldrT="[Text]" custT="1"/>
      <dgm:spPr/>
      <dgm:t>
        <a:bodyPr/>
        <a:lstStyle/>
        <a:p>
          <a:r>
            <a:rPr lang="en-US" sz="2800" dirty="0" smtClean="0"/>
            <a:t>Tingkat </a:t>
          </a:r>
          <a:r>
            <a:rPr lang="en-US" sz="2800" dirty="0" err="1" smtClean="0"/>
            <a:t>pengetahuan</a:t>
          </a:r>
          <a:r>
            <a:rPr lang="en-US" sz="2800" dirty="0" smtClean="0"/>
            <a:t> </a:t>
          </a:r>
          <a:r>
            <a:rPr lang="en-US" sz="2800" dirty="0" err="1" smtClean="0"/>
            <a:t>linguistik</a:t>
          </a:r>
          <a:endParaRPr lang="en-US" sz="2800" dirty="0"/>
        </a:p>
      </dgm:t>
    </dgm:pt>
    <dgm:pt modelId="{3946B025-3F1C-4D76-9A05-DB89BBEA740D}" type="parTrans" cxnId="{FA284991-339E-4A3C-A7B6-5DEB0CD78426}">
      <dgm:prSet/>
      <dgm:spPr/>
      <dgm:t>
        <a:bodyPr/>
        <a:lstStyle/>
        <a:p>
          <a:endParaRPr lang="en-US"/>
        </a:p>
      </dgm:t>
    </dgm:pt>
    <dgm:pt modelId="{9DBB1EC9-F0C3-4AE2-A228-E232FC3B7C76}" type="sibTrans" cxnId="{FA284991-339E-4A3C-A7B6-5DEB0CD78426}">
      <dgm:prSet/>
      <dgm:spPr/>
      <dgm:t>
        <a:bodyPr/>
        <a:lstStyle/>
        <a:p>
          <a:endParaRPr lang="en-US"/>
        </a:p>
      </dgm:t>
    </dgm:pt>
    <dgm:pt modelId="{9D7EC233-D479-46F0-A0D1-9A8B383AFD22}" type="pres">
      <dgm:prSet presAssocID="{F9BCEF71-BDA0-4A39-8EDA-B1778520CA27}" presName="Name0" presStyleCnt="0">
        <dgm:presLayoutVars>
          <dgm:dir/>
          <dgm:animLvl val="lvl"/>
          <dgm:resizeHandles val="exact"/>
        </dgm:presLayoutVars>
      </dgm:prSet>
      <dgm:spPr/>
    </dgm:pt>
    <dgm:pt modelId="{C9F0BE35-BEC0-4872-80A3-54283D7B4104}" type="pres">
      <dgm:prSet presAssocID="{F3CFF0A6-7857-4FED-86E4-896C169BDEAB}" presName="Name8" presStyleCnt="0"/>
      <dgm:spPr/>
    </dgm:pt>
    <dgm:pt modelId="{8733AB52-736F-41FB-982B-119EADF5364A}" type="pres">
      <dgm:prSet presAssocID="{F3CFF0A6-7857-4FED-86E4-896C169BDEAB}" presName="level" presStyleLbl="node1" presStyleIdx="0" presStyleCnt="3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0FE9FC-2762-4E3A-95A0-76CD8546D8D3}" type="pres">
      <dgm:prSet presAssocID="{F3CFF0A6-7857-4FED-86E4-896C169BDEA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7722B5-2230-43AD-8577-BCB2F3E31A50}" type="pres">
      <dgm:prSet presAssocID="{FEDED65B-D80E-4411-B2C7-33718BBC10B0}" presName="Name8" presStyleCnt="0"/>
      <dgm:spPr/>
    </dgm:pt>
    <dgm:pt modelId="{5DF65E81-DFD8-4458-B797-D9E6FE32BFEA}" type="pres">
      <dgm:prSet presAssocID="{FEDED65B-D80E-4411-B2C7-33718BBC10B0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EE168A-48E7-4651-B769-1D1A4F3A9108}" type="pres">
      <dgm:prSet presAssocID="{FEDED65B-D80E-4411-B2C7-33718BBC10B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16B860-36E4-498E-8820-6D748011AEB3}" type="pres">
      <dgm:prSet presAssocID="{5A64565A-36D0-4AC5-B89D-EC3868C2E12C}" presName="Name8" presStyleCnt="0"/>
      <dgm:spPr/>
    </dgm:pt>
    <dgm:pt modelId="{8D4AFD86-F8AF-45A8-A59D-274667A7CB4F}" type="pres">
      <dgm:prSet presAssocID="{5A64565A-36D0-4AC5-B89D-EC3868C2E12C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2FA7E4-6841-475F-AC95-BF18851BC2B7}" type="pres">
      <dgm:prSet presAssocID="{5A64565A-36D0-4AC5-B89D-EC3868C2E12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C9F17D0-34F4-4536-A2B9-9ECFF7A9CC5C}" type="presOf" srcId="{FEDED65B-D80E-4411-B2C7-33718BBC10B0}" destId="{5DF65E81-DFD8-4458-B797-D9E6FE32BFEA}" srcOrd="0" destOrd="0" presId="urn:microsoft.com/office/officeart/2005/8/layout/pyramid1"/>
    <dgm:cxn modelId="{871BC672-7892-43C8-9673-C14F6D2F9B22}" type="presOf" srcId="{F3CFF0A6-7857-4FED-86E4-896C169BDEAB}" destId="{800FE9FC-2762-4E3A-95A0-76CD8546D8D3}" srcOrd="1" destOrd="0" presId="urn:microsoft.com/office/officeart/2005/8/layout/pyramid1"/>
    <dgm:cxn modelId="{FA284991-339E-4A3C-A7B6-5DEB0CD78426}" srcId="{F9BCEF71-BDA0-4A39-8EDA-B1778520CA27}" destId="{5A64565A-36D0-4AC5-B89D-EC3868C2E12C}" srcOrd="2" destOrd="0" parTransId="{3946B025-3F1C-4D76-9A05-DB89BBEA740D}" sibTransId="{9DBB1EC9-F0C3-4AE2-A228-E232FC3B7C76}"/>
    <dgm:cxn modelId="{5048D3BC-54EE-4FC2-8CDB-F97DC4D5AC39}" type="presOf" srcId="{F3CFF0A6-7857-4FED-86E4-896C169BDEAB}" destId="{8733AB52-736F-41FB-982B-119EADF5364A}" srcOrd="0" destOrd="0" presId="urn:microsoft.com/office/officeart/2005/8/layout/pyramid1"/>
    <dgm:cxn modelId="{4FE76A03-FFB0-4F91-A5C7-0AAD79C28260}" type="presOf" srcId="{5A64565A-36D0-4AC5-B89D-EC3868C2E12C}" destId="{8D4AFD86-F8AF-45A8-A59D-274667A7CB4F}" srcOrd="0" destOrd="0" presId="urn:microsoft.com/office/officeart/2005/8/layout/pyramid1"/>
    <dgm:cxn modelId="{532D7909-1747-4388-963E-C088BA91A4E9}" srcId="{F9BCEF71-BDA0-4A39-8EDA-B1778520CA27}" destId="{FEDED65B-D80E-4411-B2C7-33718BBC10B0}" srcOrd="1" destOrd="0" parTransId="{F5346E38-30A8-43FC-8139-9D5D746A5011}" sibTransId="{1216C138-1BE0-460B-A8CB-15ADAB2679B2}"/>
    <dgm:cxn modelId="{3FF66789-FD48-47BE-9513-4A211B5636C9}" type="presOf" srcId="{F9BCEF71-BDA0-4A39-8EDA-B1778520CA27}" destId="{9D7EC233-D479-46F0-A0D1-9A8B383AFD22}" srcOrd="0" destOrd="0" presId="urn:microsoft.com/office/officeart/2005/8/layout/pyramid1"/>
    <dgm:cxn modelId="{051CAA9E-6D5C-4861-88CD-17C800E1D36D}" type="presOf" srcId="{5A64565A-36D0-4AC5-B89D-EC3868C2E12C}" destId="{9C2FA7E4-6841-475F-AC95-BF18851BC2B7}" srcOrd="1" destOrd="0" presId="urn:microsoft.com/office/officeart/2005/8/layout/pyramid1"/>
    <dgm:cxn modelId="{DB19A157-7D82-4346-A8F0-8C372634B9B6}" srcId="{F9BCEF71-BDA0-4A39-8EDA-B1778520CA27}" destId="{F3CFF0A6-7857-4FED-86E4-896C169BDEAB}" srcOrd="0" destOrd="0" parTransId="{849AC546-CAB2-4CDB-9B25-560BD30D31C4}" sibTransId="{B9592657-D59B-413C-B039-15E86BE4D949}"/>
    <dgm:cxn modelId="{0E84725C-D3FB-4AC0-8467-70F8E7231214}" type="presOf" srcId="{FEDED65B-D80E-4411-B2C7-33718BBC10B0}" destId="{F7EE168A-48E7-4651-B769-1D1A4F3A9108}" srcOrd="1" destOrd="0" presId="urn:microsoft.com/office/officeart/2005/8/layout/pyramid1"/>
    <dgm:cxn modelId="{2CE650A3-C628-47FA-AF92-7ABC74FE61E8}" type="presParOf" srcId="{9D7EC233-D479-46F0-A0D1-9A8B383AFD22}" destId="{C9F0BE35-BEC0-4872-80A3-54283D7B4104}" srcOrd="0" destOrd="0" presId="urn:microsoft.com/office/officeart/2005/8/layout/pyramid1"/>
    <dgm:cxn modelId="{936AF7E5-AD21-4DAA-9F0D-3BBE06F59451}" type="presParOf" srcId="{C9F0BE35-BEC0-4872-80A3-54283D7B4104}" destId="{8733AB52-736F-41FB-982B-119EADF5364A}" srcOrd="0" destOrd="0" presId="urn:microsoft.com/office/officeart/2005/8/layout/pyramid1"/>
    <dgm:cxn modelId="{1C589B39-A1A4-4256-B809-D0B26AEDD151}" type="presParOf" srcId="{C9F0BE35-BEC0-4872-80A3-54283D7B4104}" destId="{800FE9FC-2762-4E3A-95A0-76CD8546D8D3}" srcOrd="1" destOrd="0" presId="urn:microsoft.com/office/officeart/2005/8/layout/pyramid1"/>
    <dgm:cxn modelId="{119B14A1-98F6-43F5-8883-BAEDD8C18C67}" type="presParOf" srcId="{9D7EC233-D479-46F0-A0D1-9A8B383AFD22}" destId="{577722B5-2230-43AD-8577-BCB2F3E31A50}" srcOrd="1" destOrd="0" presId="urn:microsoft.com/office/officeart/2005/8/layout/pyramid1"/>
    <dgm:cxn modelId="{ADBFB9EE-99A9-46CD-8805-9AC79A368E8C}" type="presParOf" srcId="{577722B5-2230-43AD-8577-BCB2F3E31A50}" destId="{5DF65E81-DFD8-4458-B797-D9E6FE32BFEA}" srcOrd="0" destOrd="0" presId="urn:microsoft.com/office/officeart/2005/8/layout/pyramid1"/>
    <dgm:cxn modelId="{0953E688-8831-465C-95CD-B82FF5FAA1D0}" type="presParOf" srcId="{577722B5-2230-43AD-8577-BCB2F3E31A50}" destId="{F7EE168A-48E7-4651-B769-1D1A4F3A9108}" srcOrd="1" destOrd="0" presId="urn:microsoft.com/office/officeart/2005/8/layout/pyramid1"/>
    <dgm:cxn modelId="{DC5A0765-8FE7-475A-AE86-389E7CC5E5D8}" type="presParOf" srcId="{9D7EC233-D479-46F0-A0D1-9A8B383AFD22}" destId="{6616B860-36E4-498E-8820-6D748011AEB3}" srcOrd="2" destOrd="0" presId="urn:microsoft.com/office/officeart/2005/8/layout/pyramid1"/>
    <dgm:cxn modelId="{F9F55F9B-5EBA-49B0-9BDF-DF382B8D2E47}" type="presParOf" srcId="{6616B860-36E4-498E-8820-6D748011AEB3}" destId="{8D4AFD86-F8AF-45A8-A59D-274667A7CB4F}" srcOrd="0" destOrd="0" presId="urn:microsoft.com/office/officeart/2005/8/layout/pyramid1"/>
    <dgm:cxn modelId="{64F541C7-5BC7-4A2B-8CDC-4FEFF9CF768D}" type="presParOf" srcId="{6616B860-36E4-498E-8820-6D748011AEB3}" destId="{9C2FA7E4-6841-475F-AC95-BF18851BC2B7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B0BE47-4FB5-4C44-BAC3-2C823EB797EA}">
      <dsp:nvSpPr>
        <dsp:cNvPr id="0" name=""/>
        <dsp:cNvSpPr/>
      </dsp:nvSpPr>
      <dsp:spPr>
        <a:xfrm>
          <a:off x="3276599" y="1600197"/>
          <a:ext cx="1676401" cy="17526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bola</a:t>
          </a:r>
          <a:endParaRPr lang="en-US" sz="4000" kern="1200" dirty="0"/>
        </a:p>
      </dsp:txBody>
      <dsp:txXfrm>
        <a:off x="3522102" y="1856860"/>
        <a:ext cx="1185395" cy="1239278"/>
      </dsp:txXfrm>
    </dsp:sp>
    <dsp:sp modelId="{723C306A-FA7B-4F8E-9C63-2180CF5CC245}">
      <dsp:nvSpPr>
        <dsp:cNvPr id="0" name=""/>
        <dsp:cNvSpPr/>
      </dsp:nvSpPr>
      <dsp:spPr>
        <a:xfrm rot="16200000">
          <a:off x="4036617" y="1235777"/>
          <a:ext cx="156365" cy="442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4060072" y="1347764"/>
        <a:ext cx="109456" cy="265598"/>
      </dsp:txXfrm>
    </dsp:sp>
    <dsp:sp modelId="{E3E53CA1-C70E-4B98-AE0C-835C7614438F}">
      <dsp:nvSpPr>
        <dsp:cNvPr id="0" name=""/>
        <dsp:cNvSpPr/>
      </dsp:nvSpPr>
      <dsp:spPr>
        <a:xfrm>
          <a:off x="3463825" y="3220"/>
          <a:ext cx="1301948" cy="13019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Bahan</a:t>
          </a:r>
          <a:r>
            <a:rPr lang="en-US" sz="1200" kern="1200" dirty="0" smtClean="0"/>
            <a:t>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Karet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Plastik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….</a:t>
          </a:r>
          <a:endParaRPr lang="en-US" sz="1200" kern="1200" dirty="0"/>
        </a:p>
      </dsp:txBody>
      <dsp:txXfrm>
        <a:off x="3654491" y="193886"/>
        <a:ext cx="920616" cy="920616"/>
      </dsp:txXfrm>
    </dsp:sp>
    <dsp:sp modelId="{FDB0C4FE-373E-4DB4-B43D-3F430DC3590C}">
      <dsp:nvSpPr>
        <dsp:cNvPr id="0" name=""/>
        <dsp:cNvSpPr/>
      </dsp:nvSpPr>
      <dsp:spPr>
        <a:xfrm>
          <a:off x="5026289" y="2255168"/>
          <a:ext cx="176558" cy="442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5026289" y="2343700"/>
        <a:ext cx="123591" cy="265598"/>
      </dsp:txXfrm>
    </dsp:sp>
    <dsp:sp modelId="{EF668878-A1B5-4F73-9CC7-3F719376C74F}">
      <dsp:nvSpPr>
        <dsp:cNvPr id="0" name=""/>
        <dsp:cNvSpPr/>
      </dsp:nvSpPr>
      <dsp:spPr>
        <a:xfrm>
          <a:off x="5286130" y="1825525"/>
          <a:ext cx="1301948" cy="13019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Tindakan</a:t>
          </a:r>
          <a:r>
            <a:rPr lang="en-US" sz="1200" kern="1200" dirty="0" smtClean="0"/>
            <a:t>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Dipantulkan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Dilempar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……</a:t>
          </a:r>
          <a:endParaRPr lang="en-US" sz="1200" kern="1200" dirty="0"/>
        </a:p>
      </dsp:txBody>
      <dsp:txXfrm>
        <a:off x="5476796" y="2016191"/>
        <a:ext cx="920616" cy="920616"/>
      </dsp:txXfrm>
    </dsp:sp>
    <dsp:sp modelId="{EBC6405E-0D94-44AF-8699-880FF3518B04}">
      <dsp:nvSpPr>
        <dsp:cNvPr id="0" name=""/>
        <dsp:cNvSpPr/>
      </dsp:nvSpPr>
      <dsp:spPr>
        <a:xfrm rot="5400000">
          <a:off x="4036617" y="3274560"/>
          <a:ext cx="156365" cy="442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4060072" y="3339638"/>
        <a:ext cx="109456" cy="265598"/>
      </dsp:txXfrm>
    </dsp:sp>
    <dsp:sp modelId="{961A2159-97D9-442D-86DC-A478F31B8643}">
      <dsp:nvSpPr>
        <dsp:cNvPr id="0" name=""/>
        <dsp:cNvSpPr/>
      </dsp:nvSpPr>
      <dsp:spPr>
        <a:xfrm>
          <a:off x="3463825" y="3647830"/>
          <a:ext cx="1301948" cy="13019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Tekstur</a:t>
          </a:r>
          <a:r>
            <a:rPr lang="en-US" sz="1200" kern="1200" dirty="0" smtClean="0"/>
            <a:t>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Halus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Kasar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…….</a:t>
          </a:r>
          <a:endParaRPr lang="en-US" sz="1200" kern="1200" dirty="0"/>
        </a:p>
      </dsp:txBody>
      <dsp:txXfrm>
        <a:off x="3654491" y="3838496"/>
        <a:ext cx="920616" cy="920616"/>
      </dsp:txXfrm>
    </dsp:sp>
    <dsp:sp modelId="{D60EEA05-B4B8-4162-9D78-BF09B20BD896}">
      <dsp:nvSpPr>
        <dsp:cNvPr id="0" name=""/>
        <dsp:cNvSpPr/>
      </dsp:nvSpPr>
      <dsp:spPr>
        <a:xfrm rot="10800000">
          <a:off x="3026751" y="2255168"/>
          <a:ext cx="176558" cy="442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3079718" y="2343700"/>
        <a:ext cx="123591" cy="265598"/>
      </dsp:txXfrm>
    </dsp:sp>
    <dsp:sp modelId="{5943E36C-7BA9-4CE8-B676-403B9CF0FBB4}">
      <dsp:nvSpPr>
        <dsp:cNvPr id="0" name=""/>
        <dsp:cNvSpPr/>
      </dsp:nvSpPr>
      <dsp:spPr>
        <a:xfrm>
          <a:off x="1641520" y="1825525"/>
          <a:ext cx="1301948" cy="13019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Warna</a:t>
          </a:r>
          <a:r>
            <a:rPr lang="en-US" sz="1200" kern="1200" dirty="0" smtClean="0"/>
            <a:t>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Putih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Merah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……..</a:t>
          </a:r>
          <a:endParaRPr lang="en-US" sz="1200" kern="1200" dirty="0"/>
        </a:p>
      </dsp:txBody>
      <dsp:txXfrm>
        <a:off x="1832186" y="2016191"/>
        <a:ext cx="920616" cy="9206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026436-FA2D-4D6F-8ABE-9DB150AF3816}">
      <dsp:nvSpPr>
        <dsp:cNvPr id="0" name=""/>
        <dsp:cNvSpPr/>
      </dsp:nvSpPr>
      <dsp:spPr>
        <a:xfrm>
          <a:off x="3322756" y="1289899"/>
          <a:ext cx="1584086" cy="158408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D763164-B715-49FB-AA93-FAA02E11716B}">
      <dsp:nvSpPr>
        <dsp:cNvPr id="0" name=""/>
        <dsp:cNvSpPr/>
      </dsp:nvSpPr>
      <dsp:spPr>
        <a:xfrm>
          <a:off x="3196029" y="0"/>
          <a:ext cx="1837540" cy="10636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morfemik</a:t>
          </a:r>
          <a:endParaRPr lang="en-US" sz="2700" kern="1200" dirty="0"/>
        </a:p>
      </dsp:txBody>
      <dsp:txXfrm>
        <a:off x="3196029" y="0"/>
        <a:ext cx="1837540" cy="1063601"/>
      </dsp:txXfrm>
    </dsp:sp>
    <dsp:sp modelId="{6325E8B1-0760-419D-88AD-9209B91F88B5}">
      <dsp:nvSpPr>
        <dsp:cNvPr id="0" name=""/>
        <dsp:cNvSpPr/>
      </dsp:nvSpPr>
      <dsp:spPr>
        <a:xfrm>
          <a:off x="3925343" y="1727559"/>
          <a:ext cx="1584086" cy="1584086"/>
        </a:xfrm>
        <a:prstGeom prst="ellipse">
          <a:avLst/>
        </a:prstGeom>
        <a:solidFill>
          <a:schemeClr val="accent4">
            <a:alpha val="50000"/>
            <a:hueOff val="4308971"/>
            <a:satOff val="-10901"/>
            <a:lumOff val="49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310621C-143E-43C0-9324-7AECA309927F}">
      <dsp:nvSpPr>
        <dsp:cNvPr id="0" name=""/>
        <dsp:cNvSpPr/>
      </dsp:nvSpPr>
      <dsp:spPr>
        <a:xfrm>
          <a:off x="5635523" y="1403048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sintaksis</a:t>
          </a:r>
          <a:endParaRPr lang="en-US" sz="2700" kern="1200" dirty="0"/>
        </a:p>
      </dsp:txBody>
      <dsp:txXfrm>
        <a:off x="5635523" y="1403048"/>
        <a:ext cx="1647450" cy="1154120"/>
      </dsp:txXfrm>
    </dsp:sp>
    <dsp:sp modelId="{D54B5A07-77E8-42CC-BD38-20E2731BD159}">
      <dsp:nvSpPr>
        <dsp:cNvPr id="0" name=""/>
        <dsp:cNvSpPr/>
      </dsp:nvSpPr>
      <dsp:spPr>
        <a:xfrm>
          <a:off x="3695333" y="2436325"/>
          <a:ext cx="1584086" cy="1584086"/>
        </a:xfrm>
        <a:prstGeom prst="ellipse">
          <a:avLst/>
        </a:prstGeom>
        <a:solidFill>
          <a:schemeClr val="accent4">
            <a:alpha val="50000"/>
            <a:hueOff val="8617942"/>
            <a:satOff val="-21801"/>
            <a:lumOff val="98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79CD6ED-AA32-4DB6-9BEC-818522F9323B}">
      <dsp:nvSpPr>
        <dsp:cNvPr id="0" name=""/>
        <dsp:cNvSpPr/>
      </dsp:nvSpPr>
      <dsp:spPr>
        <a:xfrm>
          <a:off x="5382069" y="3371841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fonetik</a:t>
          </a:r>
          <a:endParaRPr lang="en-US" sz="2700" kern="1200" dirty="0"/>
        </a:p>
      </dsp:txBody>
      <dsp:txXfrm>
        <a:off x="5382069" y="3371841"/>
        <a:ext cx="1647450" cy="1154120"/>
      </dsp:txXfrm>
    </dsp:sp>
    <dsp:sp modelId="{102B5AEA-B212-454A-B04A-849D11758BF6}">
      <dsp:nvSpPr>
        <dsp:cNvPr id="0" name=""/>
        <dsp:cNvSpPr/>
      </dsp:nvSpPr>
      <dsp:spPr>
        <a:xfrm>
          <a:off x="2950179" y="2436325"/>
          <a:ext cx="1584086" cy="1584086"/>
        </a:xfrm>
        <a:prstGeom prst="ellipse">
          <a:avLst/>
        </a:prstGeom>
        <a:solidFill>
          <a:schemeClr val="accent4">
            <a:alpha val="50000"/>
            <a:hueOff val="12926913"/>
            <a:satOff val="-32702"/>
            <a:lumOff val="147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ACA6012-0415-48AA-98C0-27D682EDC0F1}">
      <dsp:nvSpPr>
        <dsp:cNvPr id="0" name=""/>
        <dsp:cNvSpPr/>
      </dsp:nvSpPr>
      <dsp:spPr>
        <a:xfrm>
          <a:off x="1200080" y="3371841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semantik</a:t>
          </a:r>
          <a:endParaRPr lang="en-US" sz="2700" kern="1200" dirty="0"/>
        </a:p>
      </dsp:txBody>
      <dsp:txXfrm>
        <a:off x="1200080" y="3371841"/>
        <a:ext cx="1647450" cy="1154120"/>
      </dsp:txXfrm>
    </dsp:sp>
    <dsp:sp modelId="{BD986278-D830-419D-A43C-1F519506777A}">
      <dsp:nvSpPr>
        <dsp:cNvPr id="0" name=""/>
        <dsp:cNvSpPr/>
      </dsp:nvSpPr>
      <dsp:spPr>
        <a:xfrm>
          <a:off x="2720170" y="1727559"/>
          <a:ext cx="1584086" cy="1584086"/>
        </a:xfrm>
        <a:prstGeom prst="ellipse">
          <a:avLst/>
        </a:prstGeom>
        <a:solidFill>
          <a:schemeClr val="accent4">
            <a:alpha val="50000"/>
            <a:hueOff val="17235884"/>
            <a:satOff val="-43603"/>
            <a:lumOff val="196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C691B17-D6B8-48A5-8C88-BD7D80B63E61}">
      <dsp:nvSpPr>
        <dsp:cNvPr id="0" name=""/>
        <dsp:cNvSpPr/>
      </dsp:nvSpPr>
      <dsp:spPr>
        <a:xfrm>
          <a:off x="946626" y="1403048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pragmatik</a:t>
          </a:r>
          <a:endParaRPr lang="en-US" sz="2700" kern="1200" dirty="0"/>
        </a:p>
      </dsp:txBody>
      <dsp:txXfrm>
        <a:off x="946626" y="1403048"/>
        <a:ext cx="1647450" cy="1154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3AB52-736F-41FB-982B-119EADF5364A}">
      <dsp:nvSpPr>
        <dsp:cNvPr id="0" name=""/>
        <dsp:cNvSpPr/>
      </dsp:nvSpPr>
      <dsp:spPr>
        <a:xfrm>
          <a:off x="2743199" y="0"/>
          <a:ext cx="2743200" cy="1600199"/>
        </a:xfrm>
        <a:prstGeom prst="trapezoid">
          <a:avLst>
            <a:gd name="adj" fmla="val 857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 smtClean="0"/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800" kern="1200" dirty="0" err="1" smtClean="0"/>
            <a:t>Verbalisasi</a:t>
          </a:r>
          <a:r>
            <a:rPr lang="en-US" sz="1800" kern="1200" dirty="0" smtClean="0"/>
            <a:t>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800" kern="1200" dirty="0" err="1" smtClean="0"/>
            <a:t>pengetahuan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metalinguistik</a:t>
          </a:r>
          <a:endParaRPr lang="en-US" sz="1800" kern="1200" dirty="0"/>
        </a:p>
      </dsp:txBody>
      <dsp:txXfrm>
        <a:off x="2743199" y="0"/>
        <a:ext cx="2743200" cy="1600199"/>
      </dsp:txXfrm>
    </dsp:sp>
    <dsp:sp modelId="{5DF65E81-DFD8-4458-B797-D9E6FE32BFEA}">
      <dsp:nvSpPr>
        <dsp:cNvPr id="0" name=""/>
        <dsp:cNvSpPr/>
      </dsp:nvSpPr>
      <dsp:spPr>
        <a:xfrm>
          <a:off x="1371599" y="1600200"/>
          <a:ext cx="5486400" cy="1600199"/>
        </a:xfrm>
        <a:prstGeom prst="trapezoid">
          <a:avLst>
            <a:gd name="adj" fmla="val 857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Tingkat </a:t>
          </a:r>
          <a:r>
            <a:rPr lang="en-US" sz="2400" kern="1200" dirty="0" err="1" smtClean="0"/>
            <a:t>pengetahuan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metalinguistik</a:t>
          </a:r>
          <a:endParaRPr lang="en-US" sz="2400" kern="1200" dirty="0"/>
        </a:p>
      </dsp:txBody>
      <dsp:txXfrm>
        <a:off x="2331719" y="1600200"/>
        <a:ext cx="3566160" cy="1600199"/>
      </dsp:txXfrm>
    </dsp:sp>
    <dsp:sp modelId="{8D4AFD86-F8AF-45A8-A59D-274667A7CB4F}">
      <dsp:nvSpPr>
        <dsp:cNvPr id="0" name=""/>
        <dsp:cNvSpPr/>
      </dsp:nvSpPr>
      <dsp:spPr>
        <a:xfrm>
          <a:off x="0" y="3200400"/>
          <a:ext cx="8229600" cy="1600199"/>
        </a:xfrm>
        <a:prstGeom prst="trapezoid">
          <a:avLst>
            <a:gd name="adj" fmla="val 8571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Tingkat </a:t>
          </a:r>
          <a:r>
            <a:rPr lang="en-US" sz="2800" kern="1200" dirty="0" err="1" smtClean="0"/>
            <a:t>pengetahuan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linguistik</a:t>
          </a:r>
          <a:endParaRPr lang="en-US" sz="2800" kern="1200" dirty="0"/>
        </a:p>
      </dsp:txBody>
      <dsp:txXfrm>
        <a:off x="1440179" y="3200400"/>
        <a:ext cx="5349240" cy="16001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75455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23793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2978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05562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98141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66348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15569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69336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07622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317178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4923202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669470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0372744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34122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94730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24326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89220-E290-450F-A28B-10EA42CA910D}" type="datetimeFigureOut">
              <a:rPr lang="en-US" smtClean="0"/>
              <a:pPr/>
              <a:t>3/7/2018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7323DC9-8CC8-42D5-B5AB-CEDD8385B3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132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  <p:sldLayoutId id="2147484140" r:id="rId12"/>
    <p:sldLayoutId id="2147484141" r:id="rId13"/>
    <p:sldLayoutId id="2147484142" r:id="rId14"/>
    <p:sldLayoutId id="2147484143" r:id="rId15"/>
    <p:sldLayoutId id="2147484144" r:id="rId16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4800" dirty="0" err="1" smtClean="0"/>
              <a:t>Materi</a:t>
            </a:r>
            <a:r>
              <a:rPr lang="en-US" sz="4800" dirty="0" smtClean="0"/>
              <a:t> 1 Dan 2 </a:t>
            </a:r>
            <a:r>
              <a:rPr lang="en-US" sz="4800" dirty="0" err="1" smtClean="0"/>
              <a:t>Hakikat</a:t>
            </a:r>
            <a:r>
              <a:rPr lang="en-US" sz="4800" dirty="0" smtClean="0"/>
              <a:t> </a:t>
            </a:r>
            <a:r>
              <a:rPr lang="en-US" sz="4800" dirty="0" err="1" smtClean="0"/>
              <a:t>Metodologi</a:t>
            </a:r>
            <a:r>
              <a:rPr lang="en-US" sz="4800" dirty="0" smtClean="0"/>
              <a:t> </a:t>
            </a:r>
            <a:r>
              <a:rPr lang="en-US" sz="4800" dirty="0" err="1" smtClean="0"/>
              <a:t>Pengembangan</a:t>
            </a:r>
            <a:r>
              <a:rPr lang="en-US" sz="4800" dirty="0" smtClean="0"/>
              <a:t> </a:t>
            </a:r>
            <a:r>
              <a:rPr lang="en-US" sz="4800" dirty="0" err="1" smtClean="0"/>
              <a:t>Bahasa</a:t>
            </a:r>
            <a:r>
              <a:rPr lang="en-US" sz="4800" dirty="0" smtClean="0"/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82256"/>
      </p:ext>
    </p:extLst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PERAN SEBAGAI PENDIDIK PROFESIONAL ANAK USIA DINI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 PAUD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bahasanya</a:t>
            </a:r>
            <a:endParaRPr lang="en-US" dirty="0" smtClean="0"/>
          </a:p>
          <a:p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berinteraksi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konteks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endParaRPr lang="en-US" dirty="0" smtClean="0"/>
          </a:p>
          <a:p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interaksi-interaksi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signifikan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57130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,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harian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simbol</a:t>
            </a:r>
            <a:r>
              <a:rPr lang="en-US" dirty="0" smtClean="0"/>
              <a:t> yang </a:t>
            </a:r>
            <a:r>
              <a:rPr lang="en-US" dirty="0" err="1" smtClean="0"/>
              <a:t>mengkategorikan</a:t>
            </a:r>
            <a:r>
              <a:rPr lang="en-US" dirty="0" smtClean="0"/>
              <a:t>, </a:t>
            </a:r>
            <a:r>
              <a:rPr lang="en-US" dirty="0" err="1" smtClean="0"/>
              <a:t>mengorganisasi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mengklarifikasi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(</a:t>
            </a:r>
            <a:r>
              <a:rPr lang="en-US" dirty="0" err="1" smtClean="0"/>
              <a:t>Stice</a:t>
            </a:r>
            <a:r>
              <a:rPr lang="en-US" dirty="0" smtClean="0"/>
              <a:t>, Bertrand </a:t>
            </a:r>
            <a:r>
              <a:rPr lang="en-US" dirty="0" err="1" smtClean="0"/>
              <a:t>dan</a:t>
            </a:r>
            <a:r>
              <a:rPr lang="en-US" dirty="0" smtClean="0"/>
              <a:t> Bertrand, 1995)</a:t>
            </a:r>
          </a:p>
          <a:p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.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,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Pendengar</a:t>
            </a:r>
            <a:r>
              <a:rPr lang="en-US" dirty="0" smtClean="0"/>
              <a:t>, </a:t>
            </a:r>
            <a:r>
              <a:rPr lang="en-US" dirty="0" err="1" smtClean="0"/>
              <a:t>Pembicara</a:t>
            </a:r>
            <a:r>
              <a:rPr lang="en-US" dirty="0" smtClean="0"/>
              <a:t>,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….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Supaya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berhasil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budayanya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…</a:t>
            </a:r>
          </a:p>
          <a:p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yang </a:t>
            </a:r>
            <a:r>
              <a:rPr lang="en-US" dirty="0" err="1" smtClean="0"/>
              <a:t>luas</a:t>
            </a:r>
            <a:endParaRPr lang="en-US" dirty="0" smtClean="0"/>
          </a:p>
          <a:p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endParaRPr lang="en-US" dirty="0" smtClean="0"/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komunikatif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, </a:t>
            </a:r>
            <a:r>
              <a:rPr lang="en-US" dirty="0" err="1" smtClean="0"/>
              <a:t>meliputi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reseptif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ekspresif</a:t>
            </a:r>
            <a:endParaRPr lang="en-US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Aspek-aspek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fonetik</a:t>
            </a:r>
            <a:endParaRPr lang="en-US" dirty="0" smtClean="0"/>
          </a:p>
          <a:p>
            <a:pPr marL="514350" indent="-514350"/>
            <a:r>
              <a:rPr lang="en-US" dirty="0" err="1" smtClean="0"/>
              <a:t>Merujuk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bahasa-simbol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.</a:t>
            </a:r>
          </a:p>
          <a:p>
            <a:pPr marL="514350" indent="-514350"/>
            <a:r>
              <a:rPr lang="en-US" dirty="0" err="1" smtClean="0"/>
              <a:t>Fonem</a:t>
            </a:r>
            <a:r>
              <a:rPr lang="en-US" dirty="0" smtClean="0"/>
              <a:t>: unit </a:t>
            </a:r>
            <a:r>
              <a:rPr lang="en-US" dirty="0" err="1" smtClean="0"/>
              <a:t>linguistik</a:t>
            </a:r>
            <a:r>
              <a:rPr lang="en-US" dirty="0" smtClean="0"/>
              <a:t> </a:t>
            </a:r>
            <a:r>
              <a:rPr lang="en-US" dirty="0" err="1" smtClean="0"/>
              <a:t>terkecil</a:t>
            </a:r>
            <a:r>
              <a:rPr lang="en-US" dirty="0" smtClean="0"/>
              <a:t> </a:t>
            </a:r>
            <a:r>
              <a:rPr lang="en-US" dirty="0" err="1" smtClean="0"/>
              <a:t>berbentuk</a:t>
            </a:r>
            <a:r>
              <a:rPr lang="en-US" dirty="0" smtClean="0"/>
              <a:t> </a:t>
            </a:r>
            <a:r>
              <a:rPr lang="en-US" dirty="0" err="1" smtClean="0"/>
              <a:t>bunyi</a:t>
            </a:r>
            <a:r>
              <a:rPr lang="en-US" dirty="0" smtClean="0"/>
              <a:t>, yang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digabung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fonem</a:t>
            </a:r>
            <a:r>
              <a:rPr lang="en-US" dirty="0" smtClean="0"/>
              <a:t> yang lain</a:t>
            </a:r>
          </a:p>
          <a:p>
            <a:pPr marL="514350" indent="-514350"/>
            <a:r>
              <a:rPr lang="en-US" dirty="0" err="1" smtClean="0"/>
              <a:t>Fonem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bunyi</a:t>
            </a:r>
            <a:r>
              <a:rPr lang="en-US" dirty="0" smtClean="0"/>
              <a:t> yang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unit yang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dimengerti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pendengar</a:t>
            </a:r>
            <a:r>
              <a:rPr lang="en-US" dirty="0" smtClean="0"/>
              <a:t>  (Goodman, 1993;Hayes, Ornstein &amp;gage,1987)</a:t>
            </a:r>
          </a:p>
          <a:p>
            <a:pPr marL="514350" indent="-514350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fonetik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Dibantu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bunyi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sekeliling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endParaRPr lang="en-US" dirty="0" smtClean="0"/>
          </a:p>
          <a:p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membedakan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memproduksi</a:t>
            </a:r>
            <a:r>
              <a:rPr lang="en-US" dirty="0" smtClean="0"/>
              <a:t> </a:t>
            </a:r>
            <a:r>
              <a:rPr lang="en-US" dirty="0" err="1" smtClean="0"/>
              <a:t>bunyi</a:t>
            </a:r>
            <a:r>
              <a:rPr lang="en-US" dirty="0" smtClean="0"/>
              <a:t> </a:t>
            </a:r>
            <a:r>
              <a:rPr lang="en-US" dirty="0" err="1" smtClean="0"/>
              <a:t>ujaran</a:t>
            </a:r>
            <a:r>
              <a:rPr lang="en-US" dirty="0" smtClean="0"/>
              <a:t> yang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ibu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endParaRPr lang="en-US" dirty="0" smtClean="0"/>
          </a:p>
          <a:p>
            <a:r>
              <a:rPr lang="en-US" dirty="0" err="1" smtClean="0"/>
              <a:t>Contoh</a:t>
            </a:r>
            <a:r>
              <a:rPr lang="en-US" dirty="0" smtClean="0"/>
              <a:t> : “l </a:t>
            </a:r>
            <a:r>
              <a:rPr lang="en-US" dirty="0" err="1" smtClean="0"/>
              <a:t>dan</a:t>
            </a:r>
            <a:r>
              <a:rPr lang="en-US" dirty="0" smtClean="0"/>
              <a:t> r”, “j </a:t>
            </a:r>
            <a:r>
              <a:rPr lang="en-US" dirty="0" err="1" smtClean="0"/>
              <a:t>dan</a:t>
            </a:r>
            <a:r>
              <a:rPr lang="en-US" dirty="0" smtClean="0"/>
              <a:t> z” ,  ‘r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rr</a:t>
            </a:r>
            <a:r>
              <a:rPr lang="en-US" dirty="0" smtClean="0"/>
              <a:t>”</a:t>
            </a:r>
          </a:p>
          <a:p>
            <a:r>
              <a:rPr lang="en-US" dirty="0" err="1" smtClean="0"/>
              <a:t>Bertambahnya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---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ujaran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‘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fonemik</a:t>
            </a:r>
            <a:r>
              <a:rPr lang="en-US" dirty="0" smtClean="0"/>
              <a:t>’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semantik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konseptual</a:t>
            </a:r>
            <a:r>
              <a:rPr lang="en-US" dirty="0" smtClean="0"/>
              <a:t> (</a:t>
            </a:r>
            <a:r>
              <a:rPr lang="en-US" dirty="0" err="1" smtClean="0"/>
              <a:t>Vygotsy</a:t>
            </a:r>
            <a:r>
              <a:rPr lang="en-US" dirty="0" smtClean="0"/>
              <a:t>, 1962)</a:t>
            </a:r>
          </a:p>
          <a:p>
            <a:r>
              <a:rPr lang="en-US" dirty="0" err="1" smtClean="0"/>
              <a:t>Merujuk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penamaan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yang </a:t>
            </a:r>
            <a:r>
              <a:rPr lang="en-US" dirty="0" err="1" smtClean="0"/>
              <a:t>memerincikan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semantik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skemata</a:t>
            </a:r>
            <a:endParaRPr lang="en-US" dirty="0" smtClean="0"/>
          </a:p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semantik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mempermudah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ingatan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berkontribusi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pengaturan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penguraian</a:t>
            </a:r>
            <a:r>
              <a:rPr lang="en-US" dirty="0" smtClean="0"/>
              <a:t>  </a:t>
            </a:r>
            <a:r>
              <a:rPr lang="en-US" dirty="0" err="1" smtClean="0"/>
              <a:t>pembelaajran</a:t>
            </a:r>
            <a:r>
              <a:rPr lang="en-US" dirty="0" smtClean="0"/>
              <a:t> </a:t>
            </a:r>
            <a:r>
              <a:rPr lang="en-US" dirty="0" err="1" smtClean="0"/>
              <a:t>konseptual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29736"/>
            <a:ext cx="8229600" cy="965664"/>
          </a:xfrm>
        </p:spPr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sematik</a:t>
            </a:r>
            <a:r>
              <a:rPr lang="en-US" dirty="0" smtClean="0"/>
              <a:t>: bola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76400"/>
          <a:ext cx="8229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B0BE47-4FB5-4C44-BAC3-2C823EB797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1B0BE47-4FB5-4C44-BAC3-2C823EB797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3C306A-FA7B-4F8E-9C63-2180CF5CC2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23C306A-FA7B-4F8E-9C63-2180CF5CC2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E53CA1-C70E-4B98-AE0C-835C761443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E3E53CA1-C70E-4B98-AE0C-835C761443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B0C4FE-373E-4DB4-B43D-3F430DC359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FDB0C4FE-373E-4DB4-B43D-3F430DC359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668878-A1B5-4F73-9CC7-3F719376C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EF668878-A1B5-4F73-9CC7-3F719376C7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C6405E-0D94-44AF-8699-880FF3518B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EBC6405E-0D94-44AF-8699-880FF3518B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1A2159-97D9-442D-86DC-A478F31B8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961A2159-97D9-442D-86DC-A478F31B86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0EEA05-B4B8-4162-9D78-BF09B20BD8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D60EEA05-B4B8-4162-9D78-BF09B20BD8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43E36C-7BA9-4CE8-B676-403B9CF0F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5943E36C-7BA9-4CE8-B676-403B9CF0FB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AtOnc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48072"/>
          </a:xfrm>
        </p:spPr>
        <p:txBody>
          <a:bodyPr>
            <a:noAutofit/>
          </a:bodyPr>
          <a:lstStyle/>
          <a:p>
            <a:r>
              <a:rPr lang="en-US" sz="3600" dirty="0" err="1" smtClean="0"/>
              <a:t>Merujuk</a:t>
            </a:r>
            <a:r>
              <a:rPr lang="en-US" sz="3600" dirty="0" smtClean="0"/>
              <a:t> </a:t>
            </a:r>
            <a:r>
              <a:rPr lang="en-US" sz="3600" dirty="0" err="1" smtClean="0"/>
              <a:t>pada</a:t>
            </a:r>
            <a:r>
              <a:rPr lang="en-US" sz="3600" dirty="0" smtClean="0"/>
              <a:t> </a:t>
            </a:r>
            <a:r>
              <a:rPr lang="en-US" sz="3600" dirty="0" err="1" smtClean="0"/>
              <a:t>pemahaman</a:t>
            </a:r>
            <a:r>
              <a:rPr lang="en-US" sz="3600" dirty="0" smtClean="0"/>
              <a:t>  </a:t>
            </a:r>
            <a:r>
              <a:rPr lang="en-US" sz="3600" dirty="0" err="1" smtClean="0"/>
              <a:t>bagaimana</a:t>
            </a:r>
            <a:r>
              <a:rPr lang="en-US" sz="3600" dirty="0" smtClean="0"/>
              <a:t> </a:t>
            </a:r>
            <a:r>
              <a:rPr lang="en-US" sz="3600" dirty="0" err="1" smtClean="0"/>
              <a:t>menggabungkan</a:t>
            </a:r>
            <a:r>
              <a:rPr lang="en-US" sz="3600" dirty="0" smtClean="0"/>
              <a:t> </a:t>
            </a:r>
            <a:r>
              <a:rPr lang="en-US" sz="3600" dirty="0" err="1" smtClean="0"/>
              <a:t>kata-kata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membentuk</a:t>
            </a:r>
            <a:r>
              <a:rPr lang="en-US" sz="3600" dirty="0" smtClean="0"/>
              <a:t> </a:t>
            </a:r>
            <a:r>
              <a:rPr lang="en-US" sz="3600" dirty="0" err="1" smtClean="0"/>
              <a:t>ekspresi</a:t>
            </a:r>
            <a:r>
              <a:rPr lang="en-US" sz="3600" dirty="0" smtClean="0"/>
              <a:t> yang </a:t>
            </a:r>
            <a:r>
              <a:rPr lang="en-US" sz="3600" dirty="0" err="1" smtClean="0"/>
              <a:t>bermakna</a:t>
            </a:r>
            <a:endParaRPr lang="en-US" sz="3600" dirty="0" smtClean="0"/>
          </a:p>
          <a:p>
            <a:r>
              <a:rPr lang="en-US" sz="3600" dirty="0" err="1" smtClean="0"/>
              <a:t>Setiap</a:t>
            </a:r>
            <a:r>
              <a:rPr lang="en-US" sz="3600" dirty="0" smtClean="0"/>
              <a:t> </a:t>
            </a:r>
            <a:r>
              <a:rPr lang="en-US" sz="3600" dirty="0" err="1" smtClean="0"/>
              <a:t>bahasa</a:t>
            </a:r>
            <a:r>
              <a:rPr lang="en-US" sz="3600" dirty="0" smtClean="0"/>
              <a:t> yang </a:t>
            </a:r>
            <a:r>
              <a:rPr lang="en-US" sz="3600" dirty="0" err="1" smtClean="0"/>
              <a:t>menentukan</a:t>
            </a:r>
            <a:r>
              <a:rPr lang="en-US" sz="3600" dirty="0" smtClean="0"/>
              <a:t> </a:t>
            </a:r>
            <a:r>
              <a:rPr lang="en-US" sz="3600" dirty="0" err="1" smtClean="0"/>
              <a:t>bagaimana</a:t>
            </a:r>
            <a:r>
              <a:rPr lang="en-US" sz="3600" dirty="0" smtClean="0"/>
              <a:t>  </a:t>
            </a:r>
            <a:r>
              <a:rPr lang="en-US" sz="3600" dirty="0" err="1" smtClean="0"/>
              <a:t>kata-kata</a:t>
            </a:r>
            <a:r>
              <a:rPr lang="en-US" sz="3600" dirty="0" smtClean="0"/>
              <a:t> </a:t>
            </a:r>
            <a:r>
              <a:rPr lang="en-US" sz="3600" dirty="0" err="1" smtClean="0"/>
              <a:t>digabungkan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membentuk</a:t>
            </a:r>
            <a:r>
              <a:rPr lang="en-US" sz="3600" dirty="0" smtClean="0"/>
              <a:t> </a:t>
            </a:r>
            <a:r>
              <a:rPr lang="en-US" sz="3600" dirty="0" err="1" smtClean="0"/>
              <a:t>kalimat</a:t>
            </a:r>
            <a:r>
              <a:rPr lang="en-US" sz="3600" dirty="0" smtClean="0"/>
              <a:t> </a:t>
            </a:r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frasa</a:t>
            </a:r>
            <a:r>
              <a:rPr lang="en-US" sz="3600" dirty="0" smtClean="0"/>
              <a:t> </a:t>
            </a:r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ujaran</a:t>
            </a:r>
            <a:r>
              <a:rPr lang="en-US" sz="3600" dirty="0" smtClean="0"/>
              <a:t> yang </a:t>
            </a:r>
            <a:r>
              <a:rPr lang="en-US" sz="3600" dirty="0" err="1" smtClean="0"/>
              <a:t>bermakna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Sintaksis</a:t>
            </a:r>
            <a:endParaRPr lang="en-US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morfemik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Merujuk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endParaRPr lang="en-US" dirty="0" smtClean="0"/>
          </a:p>
          <a:p>
            <a:r>
              <a:rPr lang="en-US" dirty="0" err="1" smtClean="0"/>
              <a:t>Memperolehnya</a:t>
            </a:r>
            <a:r>
              <a:rPr lang="en-US" dirty="0" smtClean="0"/>
              <a:t>:  </a:t>
            </a:r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berbicara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tulis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pula ; (happy, un happy, happily…)</a:t>
            </a:r>
          </a:p>
          <a:p>
            <a:r>
              <a:rPr lang="en-US" dirty="0" err="1" smtClean="0"/>
              <a:t>Morfem</a:t>
            </a:r>
            <a:r>
              <a:rPr lang="en-US" dirty="0" smtClean="0"/>
              <a:t> </a:t>
            </a:r>
            <a:r>
              <a:rPr lang="en-US" dirty="0" err="1" smtClean="0"/>
              <a:t>bebas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merfem</a:t>
            </a:r>
            <a:r>
              <a:rPr lang="en-US" dirty="0" smtClean="0"/>
              <a:t> </a:t>
            </a:r>
            <a:r>
              <a:rPr lang="en-US" dirty="0" err="1" smtClean="0"/>
              <a:t>terikat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660864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Pragmatik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943600"/>
          </a:xfrm>
        </p:spPr>
        <p:txBody>
          <a:bodyPr>
            <a:noAutofit/>
          </a:bodyPr>
          <a:lstStyle/>
          <a:p>
            <a:r>
              <a:rPr lang="en-US" sz="2600" dirty="0" err="1" smtClean="0"/>
              <a:t>Meliputi</a:t>
            </a:r>
            <a:r>
              <a:rPr lang="en-US" sz="2600" dirty="0" smtClean="0"/>
              <a:t> </a:t>
            </a:r>
            <a:r>
              <a:rPr lang="en-US" sz="2600" dirty="0" err="1" smtClean="0"/>
              <a:t>pengetahuan</a:t>
            </a:r>
            <a:r>
              <a:rPr lang="en-US" sz="2600" dirty="0" smtClean="0"/>
              <a:t>  </a:t>
            </a:r>
            <a:r>
              <a:rPr lang="en-US" sz="2600" dirty="0" err="1" smtClean="0"/>
              <a:t>atau</a:t>
            </a:r>
            <a:r>
              <a:rPr lang="en-US" sz="2600" dirty="0" smtClean="0"/>
              <a:t> </a:t>
            </a:r>
            <a:r>
              <a:rPr lang="en-US" sz="2600" dirty="0" err="1" smtClean="0"/>
              <a:t>kesadaran</a:t>
            </a:r>
            <a:r>
              <a:rPr lang="en-US" sz="2600" dirty="0" smtClean="0"/>
              <a:t> </a:t>
            </a:r>
            <a:r>
              <a:rPr lang="en-US" sz="2600" dirty="0" err="1" smtClean="0"/>
              <a:t>terhadap</a:t>
            </a:r>
            <a:r>
              <a:rPr lang="en-US" sz="2600" dirty="0" smtClean="0"/>
              <a:t> </a:t>
            </a:r>
            <a:r>
              <a:rPr lang="en-US" sz="2600" dirty="0" err="1" smtClean="0"/>
              <a:t>keseluruhan</a:t>
            </a:r>
            <a:r>
              <a:rPr lang="en-US" sz="2600" dirty="0" smtClean="0"/>
              <a:t> </a:t>
            </a:r>
            <a:r>
              <a:rPr lang="en-US" sz="2600" dirty="0" err="1" smtClean="0"/>
              <a:t>maksud</a:t>
            </a:r>
            <a:r>
              <a:rPr lang="en-US" sz="2600" dirty="0" smtClean="0"/>
              <a:t> </a:t>
            </a:r>
            <a:r>
              <a:rPr lang="en-US" sz="2600" dirty="0" err="1" smtClean="0"/>
              <a:t>komunikasi</a:t>
            </a:r>
            <a:r>
              <a:rPr lang="en-US" sz="2600" dirty="0" smtClean="0"/>
              <a:t>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bagaimana</a:t>
            </a:r>
            <a:r>
              <a:rPr lang="en-US" sz="2600" dirty="0" smtClean="0"/>
              <a:t> </a:t>
            </a:r>
            <a:r>
              <a:rPr lang="en-US" sz="2600" dirty="0" err="1" smtClean="0"/>
              <a:t>baasa</a:t>
            </a:r>
            <a:r>
              <a:rPr lang="en-US" sz="2600" dirty="0" smtClean="0"/>
              <a:t> </a:t>
            </a:r>
            <a:r>
              <a:rPr lang="en-US" sz="2600" dirty="0" err="1" smtClean="0"/>
              <a:t>digunakan</a:t>
            </a:r>
            <a:r>
              <a:rPr lang="en-US" sz="2600" dirty="0" smtClean="0"/>
              <a:t> </a:t>
            </a:r>
            <a:r>
              <a:rPr lang="en-US" sz="2600" dirty="0" err="1" smtClean="0"/>
              <a:t>untuk</a:t>
            </a:r>
            <a:r>
              <a:rPr lang="en-US" sz="2600" dirty="0" smtClean="0"/>
              <a:t> </a:t>
            </a:r>
            <a:r>
              <a:rPr lang="en-US" sz="2600" dirty="0" err="1" smtClean="0"/>
              <a:t>memperoleh</a:t>
            </a:r>
            <a:r>
              <a:rPr lang="en-US" sz="2600" dirty="0" smtClean="0"/>
              <a:t> </a:t>
            </a:r>
            <a:r>
              <a:rPr lang="en-US" sz="2600" dirty="0" err="1" smtClean="0"/>
              <a:t>maksud</a:t>
            </a:r>
            <a:r>
              <a:rPr lang="en-US" sz="2600" dirty="0" smtClean="0"/>
              <a:t> </a:t>
            </a:r>
            <a:r>
              <a:rPr lang="en-US" sz="2600" dirty="0" err="1" smtClean="0"/>
              <a:t>tersebut</a:t>
            </a:r>
            <a:r>
              <a:rPr lang="en-US" sz="2600" dirty="0" smtClean="0"/>
              <a:t>.</a:t>
            </a:r>
          </a:p>
          <a:p>
            <a:r>
              <a:rPr lang="en-US" sz="2600" dirty="0" err="1" smtClean="0"/>
              <a:t>Berkontribusi</a:t>
            </a:r>
            <a:r>
              <a:rPr lang="en-US" sz="2600" dirty="0" smtClean="0"/>
              <a:t> </a:t>
            </a:r>
            <a:r>
              <a:rPr lang="en-US" sz="2600" dirty="0" err="1" smtClean="0"/>
              <a:t>terhadap</a:t>
            </a:r>
            <a:r>
              <a:rPr lang="en-US" sz="2600" dirty="0" smtClean="0"/>
              <a:t> </a:t>
            </a:r>
            <a:r>
              <a:rPr lang="en-US" sz="2600" dirty="0" err="1" smtClean="0"/>
              <a:t>kesadaran</a:t>
            </a:r>
            <a:r>
              <a:rPr lang="en-US" sz="2600" dirty="0" smtClean="0"/>
              <a:t> </a:t>
            </a:r>
            <a:r>
              <a:rPr lang="en-US" sz="2600" dirty="0" err="1" smtClean="0"/>
              <a:t>kita</a:t>
            </a:r>
            <a:r>
              <a:rPr lang="en-US" sz="2600" dirty="0" smtClean="0"/>
              <a:t> </a:t>
            </a:r>
            <a:r>
              <a:rPr lang="en-US" sz="2600" dirty="0" err="1" smtClean="0"/>
              <a:t>mengenai</a:t>
            </a:r>
            <a:r>
              <a:rPr lang="en-US" sz="2600" dirty="0" smtClean="0"/>
              <a:t> </a:t>
            </a:r>
            <a:r>
              <a:rPr lang="en-US" sz="2600" dirty="0" err="1" smtClean="0"/>
              <a:t>bagaimana</a:t>
            </a:r>
            <a:r>
              <a:rPr lang="en-US" sz="2600" dirty="0" smtClean="0"/>
              <a:t> </a:t>
            </a:r>
            <a:r>
              <a:rPr lang="en-US" sz="2600" dirty="0" err="1" smtClean="0"/>
              <a:t>bicara</a:t>
            </a:r>
            <a:r>
              <a:rPr lang="en-US" sz="2600" dirty="0" smtClean="0"/>
              <a:t> </a:t>
            </a:r>
            <a:r>
              <a:rPr lang="en-US" sz="2600" dirty="0" err="1" smtClean="0"/>
              <a:t>dengan</a:t>
            </a:r>
            <a:r>
              <a:rPr lang="en-US" sz="2600" dirty="0" smtClean="0"/>
              <a:t> </a:t>
            </a:r>
            <a:r>
              <a:rPr lang="en-US" sz="2600" dirty="0" err="1" smtClean="0"/>
              <a:t>orang</a:t>
            </a:r>
            <a:r>
              <a:rPr lang="en-US" sz="2600" dirty="0" smtClean="0"/>
              <a:t> lain </a:t>
            </a:r>
            <a:r>
              <a:rPr lang="en-US" sz="2600" dirty="0" err="1" smtClean="0"/>
              <a:t>dalam</a:t>
            </a:r>
            <a:r>
              <a:rPr lang="en-US" sz="2600" dirty="0" smtClean="0"/>
              <a:t> </a:t>
            </a:r>
            <a:r>
              <a:rPr lang="en-US" sz="2600" dirty="0" err="1" smtClean="0"/>
              <a:t>konteks</a:t>
            </a:r>
            <a:r>
              <a:rPr lang="en-US" sz="2600" dirty="0" smtClean="0"/>
              <a:t> </a:t>
            </a:r>
            <a:r>
              <a:rPr lang="en-US" sz="2600" dirty="0" err="1" smtClean="0"/>
              <a:t>sosial</a:t>
            </a:r>
            <a:endParaRPr lang="en-US" sz="2600" dirty="0" smtClean="0"/>
          </a:p>
          <a:p>
            <a:r>
              <a:rPr lang="en-US" sz="2600" dirty="0" err="1" smtClean="0"/>
              <a:t>Mempengaruhi</a:t>
            </a:r>
            <a:r>
              <a:rPr lang="en-US" sz="2600" dirty="0" smtClean="0"/>
              <a:t> </a:t>
            </a:r>
            <a:r>
              <a:rPr lang="en-US" sz="2600" dirty="0" err="1" smtClean="0"/>
              <a:t>kemmpuan</a:t>
            </a:r>
            <a:r>
              <a:rPr lang="en-US" sz="2600" dirty="0" smtClean="0"/>
              <a:t> </a:t>
            </a:r>
            <a:r>
              <a:rPr lang="en-US" sz="2600" dirty="0" err="1" smtClean="0"/>
              <a:t>anak</a:t>
            </a:r>
            <a:r>
              <a:rPr lang="en-US" sz="2600" dirty="0" smtClean="0"/>
              <a:t> </a:t>
            </a:r>
            <a:r>
              <a:rPr lang="en-US" sz="2600" dirty="0" err="1" smtClean="0"/>
              <a:t>dalam</a:t>
            </a:r>
            <a:r>
              <a:rPr lang="en-US" sz="2600" dirty="0" smtClean="0"/>
              <a:t> </a:t>
            </a:r>
            <a:r>
              <a:rPr lang="en-US" sz="2600" dirty="0" err="1" smtClean="0"/>
              <a:t>berinteraksi</a:t>
            </a:r>
            <a:r>
              <a:rPr lang="en-US" sz="2600" dirty="0" smtClean="0"/>
              <a:t>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beradaptasi</a:t>
            </a:r>
            <a:r>
              <a:rPr lang="en-US" sz="2600" dirty="0" smtClean="0"/>
              <a:t> </a:t>
            </a:r>
            <a:r>
              <a:rPr lang="en-US" sz="2600" dirty="0" err="1" smtClean="0"/>
              <a:t>dengan</a:t>
            </a:r>
            <a:r>
              <a:rPr lang="en-US" sz="2600" dirty="0" smtClean="0"/>
              <a:t> </a:t>
            </a:r>
            <a:r>
              <a:rPr lang="en-US" sz="2600" dirty="0" err="1" smtClean="0"/>
              <a:t>lingkungan</a:t>
            </a:r>
            <a:r>
              <a:rPr lang="en-US" sz="2600" dirty="0" smtClean="0"/>
              <a:t> </a:t>
            </a:r>
            <a:r>
              <a:rPr lang="en-US" sz="2600" dirty="0" err="1" smtClean="0"/>
              <a:t>sosial</a:t>
            </a:r>
            <a:r>
              <a:rPr lang="en-US" sz="2600" dirty="0" smtClean="0"/>
              <a:t> (</a:t>
            </a:r>
            <a:r>
              <a:rPr lang="en-US" sz="2600" dirty="0" err="1" smtClean="0"/>
              <a:t>kelas</a:t>
            </a:r>
            <a:r>
              <a:rPr lang="en-US" sz="2600" dirty="0" smtClean="0"/>
              <a:t>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masayarakat</a:t>
            </a:r>
            <a:r>
              <a:rPr lang="en-US" sz="2600" dirty="0" smtClean="0"/>
              <a:t>) Nino &amp;Snow, 1999; Weiss 2004</a:t>
            </a:r>
          </a:p>
          <a:p>
            <a:r>
              <a:rPr lang="en-US" sz="2600" dirty="0" err="1" smtClean="0"/>
              <a:t>Genderlect:pengetahuan</a:t>
            </a:r>
            <a:r>
              <a:rPr lang="en-US" sz="2600" dirty="0" smtClean="0"/>
              <a:t> </a:t>
            </a:r>
            <a:r>
              <a:rPr lang="en-US" sz="2600" dirty="0" err="1" smtClean="0"/>
              <a:t>mengenai</a:t>
            </a:r>
            <a:r>
              <a:rPr lang="en-US" sz="2600" dirty="0" smtClean="0"/>
              <a:t> </a:t>
            </a:r>
            <a:r>
              <a:rPr lang="en-US" sz="2600" dirty="0" err="1" smtClean="0"/>
              <a:t>bagaimana</a:t>
            </a:r>
            <a:r>
              <a:rPr lang="en-US" sz="2600" dirty="0" smtClean="0"/>
              <a:t> </a:t>
            </a:r>
            <a:r>
              <a:rPr lang="en-US" sz="2600" dirty="0" err="1" smtClean="0"/>
              <a:t>bahasa</a:t>
            </a:r>
            <a:r>
              <a:rPr lang="en-US" sz="2600" dirty="0" smtClean="0"/>
              <a:t> </a:t>
            </a:r>
            <a:r>
              <a:rPr lang="en-US" sz="2600" dirty="0" err="1" smtClean="0"/>
              <a:t>digunakan</a:t>
            </a:r>
            <a:r>
              <a:rPr lang="en-US" sz="2600" dirty="0" smtClean="0"/>
              <a:t> </a:t>
            </a:r>
            <a:r>
              <a:rPr lang="en-US" sz="2600" dirty="0" err="1" smtClean="0"/>
              <a:t>dalam</a:t>
            </a:r>
            <a:r>
              <a:rPr lang="en-US" sz="2600" dirty="0" smtClean="0"/>
              <a:t> </a:t>
            </a:r>
            <a:r>
              <a:rPr lang="en-US" sz="2600" dirty="0" err="1" smtClean="0"/>
              <a:t>hubungannya</a:t>
            </a:r>
            <a:r>
              <a:rPr lang="en-US" sz="2600" dirty="0" smtClean="0"/>
              <a:t> </a:t>
            </a:r>
            <a:r>
              <a:rPr lang="en-US" sz="2600" dirty="0" err="1" smtClean="0"/>
              <a:t>dengan</a:t>
            </a:r>
            <a:r>
              <a:rPr lang="en-US" sz="2600" dirty="0" smtClean="0"/>
              <a:t> gender </a:t>
            </a:r>
            <a:r>
              <a:rPr lang="en-US" sz="2600" dirty="0" err="1" smtClean="0"/>
              <a:t>orang</a:t>
            </a:r>
            <a:r>
              <a:rPr lang="en-US" sz="2600" dirty="0" smtClean="0"/>
              <a:t> lain Kramer, 1974, </a:t>
            </a:r>
            <a:r>
              <a:rPr lang="en-US" sz="2600" dirty="0" err="1" smtClean="0"/>
              <a:t>dalam</a:t>
            </a:r>
            <a:r>
              <a:rPr lang="en-US" sz="2600" dirty="0" smtClean="0"/>
              <a:t> Warren &amp;McCloskey, 1997;Sheldon, 1993,1990)</a:t>
            </a:r>
            <a:endParaRPr lang="en-US" sz="26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err="1" smtClean="0"/>
              <a:t>Hubungan</a:t>
            </a:r>
            <a:r>
              <a:rPr lang="en-US" sz="3600" dirty="0" smtClean="0"/>
              <a:t> </a:t>
            </a:r>
            <a:r>
              <a:rPr lang="en-US" sz="3600" dirty="0" err="1" smtClean="0"/>
              <a:t>aspek-aspek</a:t>
            </a:r>
            <a:r>
              <a:rPr lang="en-US" sz="3600" dirty="0" smtClean="0"/>
              <a:t> </a:t>
            </a:r>
            <a:r>
              <a:rPr lang="en-US" sz="3600" dirty="0" err="1" smtClean="0"/>
              <a:t>pengetahuan</a:t>
            </a:r>
            <a:r>
              <a:rPr lang="en-US" sz="3600" dirty="0" smtClean="0"/>
              <a:t> </a:t>
            </a:r>
            <a:r>
              <a:rPr lang="en-US" sz="3600" dirty="0" err="1" smtClean="0"/>
              <a:t>bahasa</a:t>
            </a:r>
            <a:r>
              <a:rPr lang="en-US" sz="3600" dirty="0" smtClean="0"/>
              <a:t> </a:t>
            </a:r>
            <a:r>
              <a:rPr lang="en-US" sz="3600" dirty="0" err="1" smtClean="0"/>
              <a:t>dengan</a:t>
            </a:r>
            <a:r>
              <a:rPr lang="en-US" sz="3600" dirty="0" smtClean="0"/>
              <a:t> </a:t>
            </a:r>
            <a:r>
              <a:rPr lang="en-US" sz="3600" dirty="0" err="1" smtClean="0"/>
              <a:t>komunikasi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026436-FA2D-4D6F-8ABE-9DB150AF38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F6026436-FA2D-4D6F-8ABE-9DB150AF38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763164-B715-49FB-AA93-FAA02E1171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0D763164-B715-49FB-AA93-FAA02E1171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325E8B1-0760-419D-88AD-9209B91F88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6325E8B1-0760-419D-88AD-9209B91F88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10621C-143E-43C0-9324-7AECA30992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5310621C-143E-43C0-9324-7AECA30992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4B5A07-77E8-42CC-BD38-20E2731BD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D54B5A07-77E8-42CC-BD38-20E2731BD1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CD6ED-AA32-4DB6-9BEC-818522F932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D79CD6ED-AA32-4DB6-9BEC-818522F932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2B5AEA-B212-454A-B04A-849D11758B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102B5AEA-B212-454A-B04A-849D11758B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CA6012-0415-48AA-98C0-27D682EDC0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9ACA6012-0415-48AA-98C0-27D682EDC0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986278-D830-419D-A43C-1F51950677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BD986278-D830-419D-A43C-1F51950677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691B17-D6B8-48A5-8C88-BD7D80B63E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3C691B17-D6B8-48A5-8C88-BD7D80B63E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Komponen-komponen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komunikatif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646237"/>
            <a:ext cx="8382000" cy="45262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berkomunikasi</a:t>
            </a:r>
            <a:endParaRPr lang="en-US" dirty="0" smtClean="0"/>
          </a:p>
          <a:p>
            <a:pPr algn="ctr"/>
            <a:endParaRPr lang="en-US" dirty="0" smtClean="0"/>
          </a:p>
          <a:p>
            <a:pPr algn="ctr">
              <a:buNone/>
            </a:pPr>
            <a:r>
              <a:rPr lang="en-US" dirty="0" err="1" smtClean="0"/>
              <a:t>Pengunaan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pPr algn="ctr"/>
            <a:endParaRPr lang="en-US" dirty="0" smtClean="0"/>
          </a:p>
          <a:p>
            <a:pPr algn="ctr">
              <a:buNone/>
            </a:pP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reseptif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ekspresif</a:t>
            </a: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err="1" smtClean="0"/>
              <a:t>Fonetik</a:t>
            </a:r>
            <a:r>
              <a:rPr lang="en-US" dirty="0" smtClean="0"/>
              <a:t>, </a:t>
            </a:r>
            <a:r>
              <a:rPr lang="en-US" dirty="0" err="1" smtClean="0"/>
              <a:t>semantik</a:t>
            </a:r>
            <a:r>
              <a:rPr lang="en-US" dirty="0" smtClean="0"/>
              <a:t>, </a:t>
            </a:r>
            <a:r>
              <a:rPr lang="en-US" dirty="0" err="1" smtClean="0"/>
              <a:t>sintaksis</a:t>
            </a:r>
            <a:r>
              <a:rPr lang="en-US" dirty="0" smtClean="0"/>
              <a:t>, </a:t>
            </a:r>
            <a:r>
              <a:rPr lang="en-US" dirty="0" err="1" smtClean="0"/>
              <a:t>morfemik</a:t>
            </a:r>
            <a:r>
              <a:rPr lang="en-US" dirty="0" smtClean="0"/>
              <a:t>, </a:t>
            </a:r>
            <a:r>
              <a:rPr lang="en-US" dirty="0" err="1" smtClean="0"/>
              <a:t>pragmatik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Up Arrow 5"/>
          <p:cNvSpPr/>
          <p:nvPr/>
        </p:nvSpPr>
        <p:spPr>
          <a:xfrm>
            <a:off x="4329545" y="2119745"/>
            <a:ext cx="381000" cy="533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Up Arrow 6"/>
          <p:cNvSpPr/>
          <p:nvPr/>
        </p:nvSpPr>
        <p:spPr>
          <a:xfrm>
            <a:off x="4343400" y="3041070"/>
            <a:ext cx="381000" cy="533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-Right-Up Arrow 12"/>
          <p:cNvSpPr/>
          <p:nvPr/>
        </p:nvSpPr>
        <p:spPr>
          <a:xfrm>
            <a:off x="1281535" y="4191000"/>
            <a:ext cx="6400800" cy="914400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Perbandingan</a:t>
            </a:r>
            <a:r>
              <a:rPr lang="en-US" sz="3200" dirty="0" smtClean="0"/>
              <a:t> </a:t>
            </a:r>
            <a:r>
              <a:rPr lang="en-US" sz="3200" dirty="0" err="1" smtClean="0"/>
              <a:t>aspek-aspek</a:t>
            </a:r>
            <a:r>
              <a:rPr lang="en-US" sz="3200" dirty="0" smtClean="0"/>
              <a:t> </a:t>
            </a:r>
            <a:r>
              <a:rPr lang="en-US" sz="3200" dirty="0" err="1" smtClean="0"/>
              <a:t>pengetahuan</a:t>
            </a:r>
            <a:r>
              <a:rPr lang="en-US" sz="3200" dirty="0" smtClean="0"/>
              <a:t> </a:t>
            </a:r>
            <a:r>
              <a:rPr lang="en-US" sz="3200" dirty="0" err="1" smtClean="0"/>
              <a:t>bahasa</a:t>
            </a:r>
            <a:r>
              <a:rPr lang="en-US" sz="3200" dirty="0" smtClean="0"/>
              <a:t> </a:t>
            </a:r>
            <a:r>
              <a:rPr lang="en-US" sz="3200" dirty="0" err="1" smtClean="0"/>
              <a:t>lisan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tulisan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1" y="1069317"/>
          <a:ext cx="8686799" cy="5455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3999"/>
                <a:gridCol w="2971800"/>
                <a:gridCol w="4191000"/>
              </a:tblGrid>
              <a:tr h="51918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Aspek-aspek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Bahasa</a:t>
                      </a:r>
                      <a:r>
                        <a:rPr lang="en-US" sz="1600" baseline="0" dirty="0" smtClean="0"/>
                        <a:t>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Bahasa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Lisan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Bahasa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Tulis</a:t>
                      </a:r>
                      <a:endParaRPr lang="en-US" sz="1600" dirty="0"/>
                    </a:p>
                  </a:txBody>
                  <a:tcPr/>
                </a:tc>
              </a:tr>
              <a:tr h="616778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Fonetik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Sistem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simbol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bunyi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berbasis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fonem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Menggabungkan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simbol-simbol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lisan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tangan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pengejaan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alfabet</a:t>
                      </a:r>
                      <a:endParaRPr lang="en-US" sz="1600" dirty="0"/>
                    </a:p>
                  </a:txBody>
                  <a:tcPr/>
                </a:tc>
              </a:tr>
              <a:tr h="103823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Semantik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Penggunaan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bahasa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lisan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bersama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dengan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bahasa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tubuh</a:t>
                      </a:r>
                      <a:r>
                        <a:rPr lang="en-US" sz="1600" baseline="0" dirty="0" smtClean="0"/>
                        <a:t>, </a:t>
                      </a:r>
                      <a:r>
                        <a:rPr lang="en-US" sz="1600" baseline="0" dirty="0" err="1" smtClean="0"/>
                        <a:t>ekspresi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wajah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intonasi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Kata-kata</a:t>
                      </a:r>
                      <a:r>
                        <a:rPr lang="en-US" sz="1600" dirty="0" smtClean="0"/>
                        <a:t> visual/</a:t>
                      </a:r>
                      <a:r>
                        <a:rPr lang="en-US" sz="1600" dirty="0" err="1" smtClean="0"/>
                        <a:t>tangan</a:t>
                      </a:r>
                      <a:r>
                        <a:rPr lang="en-US" sz="1600" dirty="0" smtClean="0"/>
                        <a:t>; </a:t>
                      </a:r>
                      <a:r>
                        <a:rPr lang="en-US" sz="1600" dirty="0" err="1" smtClean="0"/>
                        <a:t>semakin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banyak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kosa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kata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yg</a:t>
                      </a:r>
                      <a:r>
                        <a:rPr lang="en-US" sz="1600" baseline="0" dirty="0" smtClean="0"/>
                        <a:t>  </a:t>
                      </a:r>
                      <a:r>
                        <a:rPr lang="en-US" sz="1600" baseline="0" dirty="0" err="1" smtClean="0"/>
                        <a:t>lebih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tepat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sejak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kata-kata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tertulis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dibaca</a:t>
                      </a:r>
                      <a:r>
                        <a:rPr lang="en-US" sz="1600" baseline="0" dirty="0" smtClean="0"/>
                        <a:t>/</a:t>
                      </a:r>
                      <a:r>
                        <a:rPr lang="en-US" sz="1600" baseline="0" dirty="0" err="1" smtClean="0"/>
                        <a:t>dieja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tanpa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bahasa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tubuh</a:t>
                      </a:r>
                      <a:r>
                        <a:rPr lang="en-US" sz="1600" baseline="0" dirty="0" smtClean="0"/>
                        <a:t>, </a:t>
                      </a:r>
                      <a:r>
                        <a:rPr lang="en-US" sz="1600" baseline="0" dirty="0" err="1" smtClean="0"/>
                        <a:t>ekspresi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wajah</a:t>
                      </a:r>
                      <a:r>
                        <a:rPr lang="en-US" sz="1600" baseline="0" dirty="0" smtClean="0"/>
                        <a:t>, </a:t>
                      </a:r>
                      <a:r>
                        <a:rPr lang="en-US" sz="1600" baseline="0" dirty="0" err="1" smtClean="0"/>
                        <a:t>dan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intonasi</a:t>
                      </a:r>
                      <a:endParaRPr lang="en-US" sz="1600" dirty="0"/>
                    </a:p>
                  </a:txBody>
                  <a:tcPr/>
                </a:tc>
              </a:tr>
              <a:tr h="815707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Sintaksis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Susunan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frasa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kalimat</a:t>
                      </a:r>
                      <a:r>
                        <a:rPr lang="en-US" sz="1600" dirty="0" smtClean="0"/>
                        <a:t>/</a:t>
                      </a:r>
                      <a:r>
                        <a:rPr lang="en-US" sz="1600" dirty="0" err="1" smtClean="0"/>
                        <a:t>tata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bahasa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Kalimat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tata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bahasa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susunan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teks</a:t>
                      </a:r>
                      <a:r>
                        <a:rPr lang="en-US" sz="1600" dirty="0" smtClean="0"/>
                        <a:t>; </a:t>
                      </a:r>
                      <a:r>
                        <a:rPr lang="en-US" sz="1600" dirty="0" err="1" smtClean="0"/>
                        <a:t>lebih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kompleks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dibandingkan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dengan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bahasa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lisan</a:t>
                      </a:r>
                      <a:endParaRPr lang="en-US" sz="1600" dirty="0"/>
                    </a:p>
                  </a:txBody>
                  <a:tcPr/>
                </a:tc>
              </a:tr>
              <a:tr h="105347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Morfemik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Infeksi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susunan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kata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dalam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cara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pengucapan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bahasa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lisan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Susunan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kata</a:t>
                      </a:r>
                      <a:r>
                        <a:rPr lang="en-US" sz="1600" dirty="0" smtClean="0"/>
                        <a:t>; </a:t>
                      </a:r>
                      <a:r>
                        <a:rPr lang="en-US" sz="1600" dirty="0" err="1" smtClean="0"/>
                        <a:t>juga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menambahkan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arti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dalam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kata-kata</a:t>
                      </a:r>
                      <a:r>
                        <a:rPr lang="en-US" sz="1600" dirty="0" smtClean="0"/>
                        <a:t>;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lebih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penting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dalam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bahasa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tulis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sebab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maksud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dari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pesan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dibawa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dalam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tulisan</a:t>
                      </a:r>
                      <a:endParaRPr lang="en-US" sz="1600" dirty="0"/>
                    </a:p>
                  </a:txBody>
                  <a:tcPr/>
                </a:tc>
              </a:tr>
              <a:tr h="35734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Pragmatik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Penggunaan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bahasa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secara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berbeda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dalam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ragam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interaksi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saling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berhadapan</a:t>
                      </a:r>
                      <a:r>
                        <a:rPr lang="en-US" sz="1600" dirty="0" smtClean="0"/>
                        <a:t>; </a:t>
                      </a:r>
                      <a:r>
                        <a:rPr lang="en-US" sz="1600" dirty="0" err="1" smtClean="0"/>
                        <a:t>termasuk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dalamnya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semua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aspek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pengetahuan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bahasa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Penggunaan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bahasa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secara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berbeda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dalam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berbagai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situasi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kondisi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berbasis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teks</a:t>
                      </a:r>
                      <a:r>
                        <a:rPr lang="en-US" sz="1600" baseline="0" dirty="0" smtClean="0"/>
                        <a:t>; </a:t>
                      </a:r>
                      <a:r>
                        <a:rPr lang="en-US" sz="1600" baseline="0" dirty="0" err="1" smtClean="0"/>
                        <a:t>mempengaruhi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asumsi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penulis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mengenai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harapan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pembaca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pendengar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mengenai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teksnya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229600" cy="710736"/>
          </a:xfrm>
        </p:spPr>
        <p:txBody>
          <a:bodyPr>
            <a:normAutofit/>
          </a:bodyPr>
          <a:lstStyle/>
          <a:p>
            <a:r>
              <a:rPr lang="en-US" dirty="0" smtClean="0"/>
              <a:t>Tingkat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914400"/>
          <a:ext cx="8229600" cy="558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590800"/>
                <a:gridCol w="15240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level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pengertian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Usia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anak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contoh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1. </a:t>
                      </a:r>
                      <a:r>
                        <a:rPr lang="en-US" dirty="0" err="1" smtClean="0"/>
                        <a:t>Pengetahuan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Linguistik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Pengetahuan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mengenai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bagaimana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menggunakan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bahasa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untuk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berkomunikasi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Batita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anak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usia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prasekolah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Mulai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menggunakan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bahasa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secara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efektif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untuk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mengkomunikasikan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apa</a:t>
                      </a:r>
                      <a:r>
                        <a:rPr lang="en-US" baseline="0" dirty="0" smtClean="0"/>
                        <a:t> yang </a:t>
                      </a:r>
                      <a:r>
                        <a:rPr lang="en-US" baseline="0" dirty="0" err="1" smtClean="0"/>
                        <a:t>dibutuhkan</a:t>
                      </a:r>
                      <a:r>
                        <a:rPr lang="en-US" baseline="0" dirty="0" smtClean="0"/>
                        <a:t>/</a:t>
                      </a:r>
                    </a:p>
                    <a:p>
                      <a:r>
                        <a:rPr lang="en-US" baseline="0" dirty="0" err="1" smtClean="0"/>
                        <a:t>diinginkan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 </a:t>
                      </a:r>
                      <a:r>
                        <a:rPr lang="en-US" dirty="0" err="1" smtClean="0"/>
                        <a:t>Pengetahuan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Metalinguitsik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Pemahaman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secara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sadar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mengenai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fitur-fitur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tertentu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bahasa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Anak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usia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prasekolah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TK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Fokus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membunyikan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bunyi-bunyi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tertentu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dalam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permainan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rima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3. </a:t>
                      </a:r>
                      <a:r>
                        <a:rPr lang="en-US" dirty="0" err="1" smtClean="0"/>
                        <a:t>Verbalisasi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Pengetahuan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Metalinguistik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Bisa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merespon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secara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lisan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pertanyaan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mengenai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fitur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bahasa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tertentu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Akhir</a:t>
                      </a:r>
                      <a:r>
                        <a:rPr lang="en-US" baseline="0" dirty="0" smtClean="0"/>
                        <a:t> TK </a:t>
                      </a:r>
                      <a:r>
                        <a:rPr lang="en-US" baseline="0" dirty="0" err="1" smtClean="0"/>
                        <a:t>dan</a:t>
                      </a:r>
                      <a:r>
                        <a:rPr lang="en-US" baseline="0" dirty="0" smtClean="0"/>
                        <a:t> SD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Mampu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menjelaskan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bagaimana</a:t>
                      </a:r>
                      <a:r>
                        <a:rPr lang="en-US" dirty="0" smtClean="0"/>
                        <a:t> </a:t>
                      </a:r>
                      <a:r>
                        <a:rPr lang="en-US" i="1" dirty="0" smtClean="0"/>
                        <a:t>“cup </a:t>
                      </a:r>
                      <a:r>
                        <a:rPr lang="en-US" i="1" dirty="0" err="1" smtClean="0"/>
                        <a:t>dan</a:t>
                      </a:r>
                      <a:r>
                        <a:rPr lang="en-US" i="1" dirty="0" smtClean="0"/>
                        <a:t> pup </a:t>
                      </a:r>
                      <a:r>
                        <a:rPr lang="en-US" dirty="0" smtClean="0"/>
                        <a:t>“</a:t>
                      </a:r>
                      <a:r>
                        <a:rPr lang="en-US" dirty="0" err="1" smtClean="0"/>
                        <a:t>terdengar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mirip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Kemajuan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33AB52-736F-41FB-982B-119EADF536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733AB52-736F-41FB-982B-119EADF536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F65E81-DFD8-4458-B797-D9E6FE32BF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5DF65E81-DFD8-4458-B797-D9E6FE32BF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4AFD86-F8AF-45A8-A59D-274667A7CB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8D4AFD86-F8AF-45A8-A59D-274667A7CB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AtOnc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HAKIKAT PERKEMBANGAN BAHASA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>
                <a:solidFill>
                  <a:srgbClr val="002060"/>
                </a:solidFill>
              </a:rPr>
              <a:t>Menjelaskan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kepemilikan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bahasa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dan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manusia</a:t>
            </a:r>
            <a:endParaRPr lang="en-US" sz="4000" dirty="0" smtClean="0">
              <a:solidFill>
                <a:srgbClr val="002060"/>
              </a:solidFill>
            </a:endParaRPr>
          </a:p>
          <a:p>
            <a:r>
              <a:rPr lang="en-US" sz="4000" dirty="0" err="1" smtClean="0">
                <a:solidFill>
                  <a:srgbClr val="002060"/>
                </a:solidFill>
              </a:rPr>
              <a:t>Mendeskripsikan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hubungan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bahasa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dan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manusia</a:t>
            </a:r>
            <a:endParaRPr lang="en-US" sz="4000" dirty="0" smtClean="0">
              <a:solidFill>
                <a:srgbClr val="002060"/>
              </a:solidFill>
            </a:endParaRPr>
          </a:p>
          <a:p>
            <a:r>
              <a:rPr lang="en-US" sz="4000" dirty="0" err="1" smtClean="0">
                <a:solidFill>
                  <a:srgbClr val="002060"/>
                </a:solidFill>
              </a:rPr>
              <a:t>Mengidentifikasi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karakteristik</a:t>
            </a:r>
            <a:r>
              <a:rPr lang="en-US" sz="4000" dirty="0" smtClean="0">
                <a:solidFill>
                  <a:srgbClr val="002060"/>
                </a:solidFill>
              </a:rPr>
              <a:t>, </a:t>
            </a:r>
            <a:r>
              <a:rPr lang="en-US" sz="4000" dirty="0" err="1" smtClean="0">
                <a:solidFill>
                  <a:srgbClr val="002060"/>
                </a:solidFill>
              </a:rPr>
              <a:t>bentuk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dan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fungsi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bahasa</a:t>
            </a:r>
            <a:endParaRPr lang="en-US" sz="4000" dirty="0" smtClean="0">
              <a:solidFill>
                <a:srgbClr val="00206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Kepemilikan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bahasa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dan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Manusia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000" dirty="0" err="1" smtClean="0">
                <a:solidFill>
                  <a:srgbClr val="7030A0"/>
                </a:solidFill>
              </a:rPr>
              <a:t>Kontribusi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bahasa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dalam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kehidupan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manusia</a:t>
            </a:r>
            <a:endParaRPr lang="en-US" sz="3000" dirty="0" smtClean="0">
              <a:solidFill>
                <a:srgbClr val="7030A0"/>
              </a:solidFill>
            </a:endParaRPr>
          </a:p>
          <a:p>
            <a:r>
              <a:rPr lang="en-US" sz="3000" dirty="0" err="1" smtClean="0">
                <a:solidFill>
                  <a:srgbClr val="7030A0"/>
                </a:solidFill>
              </a:rPr>
              <a:t>Peran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bahasa</a:t>
            </a:r>
            <a:r>
              <a:rPr lang="en-US" sz="3000" dirty="0" smtClean="0">
                <a:solidFill>
                  <a:srgbClr val="7030A0"/>
                </a:solidFill>
              </a:rPr>
              <a:t> yang </a:t>
            </a:r>
            <a:r>
              <a:rPr lang="en-US" sz="3000" dirty="0" err="1" smtClean="0">
                <a:solidFill>
                  <a:srgbClr val="7030A0"/>
                </a:solidFill>
              </a:rPr>
              <a:t>demikian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besar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memungkinkan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manusia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dapat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berinteraksi</a:t>
            </a:r>
            <a:r>
              <a:rPr lang="en-US" sz="3000" dirty="0" smtClean="0">
                <a:solidFill>
                  <a:srgbClr val="7030A0"/>
                </a:solidFill>
              </a:rPr>
              <a:t>, </a:t>
            </a:r>
            <a:r>
              <a:rPr lang="en-US" sz="3000" dirty="0" err="1" smtClean="0">
                <a:solidFill>
                  <a:srgbClr val="7030A0"/>
                </a:solidFill>
              </a:rPr>
              <a:t>menyelesaikan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masalah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dan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membuat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maupun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meneruskan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kebudayaan</a:t>
            </a:r>
            <a:endParaRPr lang="en-US" sz="3000" dirty="0" smtClean="0">
              <a:solidFill>
                <a:srgbClr val="7030A0"/>
              </a:solidFill>
            </a:endParaRPr>
          </a:p>
          <a:p>
            <a:r>
              <a:rPr lang="en-US" sz="3000" dirty="0" err="1" smtClean="0">
                <a:solidFill>
                  <a:srgbClr val="7030A0"/>
                </a:solidFill>
              </a:rPr>
              <a:t>Bahasa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pada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manusia</a:t>
            </a:r>
            <a:r>
              <a:rPr lang="en-US" sz="3000" dirty="0" smtClean="0">
                <a:solidFill>
                  <a:srgbClr val="7030A0"/>
                </a:solidFill>
              </a:rPr>
              <a:t>: </a:t>
            </a:r>
            <a:r>
              <a:rPr lang="en-US" sz="3000" dirty="0" err="1" smtClean="0">
                <a:solidFill>
                  <a:srgbClr val="7030A0"/>
                </a:solidFill>
              </a:rPr>
              <a:t>suatu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sistem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simbol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untuk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berkomunikasi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dengan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orang</a:t>
            </a:r>
            <a:r>
              <a:rPr lang="en-US" sz="3000" dirty="0" smtClean="0">
                <a:solidFill>
                  <a:srgbClr val="7030A0"/>
                </a:solidFill>
              </a:rPr>
              <a:t> lain, </a:t>
            </a:r>
            <a:r>
              <a:rPr lang="en-US" sz="3000" dirty="0" err="1" smtClean="0">
                <a:solidFill>
                  <a:srgbClr val="7030A0"/>
                </a:solidFill>
              </a:rPr>
              <a:t>meliputi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daya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cipta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dan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sistem</a:t>
            </a:r>
            <a:r>
              <a:rPr lang="en-US" sz="3000" dirty="0" smtClean="0">
                <a:solidFill>
                  <a:srgbClr val="7030A0"/>
                </a:solidFill>
              </a:rPr>
              <a:t> </a:t>
            </a:r>
            <a:r>
              <a:rPr lang="en-US" sz="3000" dirty="0" err="1" smtClean="0">
                <a:solidFill>
                  <a:srgbClr val="7030A0"/>
                </a:solidFill>
              </a:rPr>
              <a:t>aturan</a:t>
            </a:r>
            <a:endParaRPr lang="en-US" sz="3000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Pandangan</a:t>
            </a:r>
            <a:r>
              <a:rPr lang="en-US" b="1" dirty="0"/>
              <a:t> </a:t>
            </a:r>
            <a:r>
              <a:rPr lang="en-US" b="1" dirty="0" smtClean="0"/>
              <a:t>Para </a:t>
            </a:r>
            <a:r>
              <a:rPr lang="en-US" b="1" dirty="0" err="1" smtClean="0"/>
              <a:t>Ahli</a:t>
            </a:r>
            <a:r>
              <a:rPr lang="en-US" b="1" dirty="0" smtClean="0"/>
              <a:t> </a:t>
            </a:r>
            <a:r>
              <a:rPr lang="en-US" b="1" dirty="0" err="1"/>
              <a:t>T</a:t>
            </a:r>
            <a:r>
              <a:rPr lang="en-US" b="1" dirty="0" err="1" smtClean="0"/>
              <a:t>entang</a:t>
            </a:r>
            <a:r>
              <a:rPr lang="en-US" b="1" dirty="0" smtClean="0"/>
              <a:t> </a:t>
            </a:r>
            <a:r>
              <a:rPr lang="en-US" b="1" dirty="0" err="1"/>
              <a:t>K</a:t>
            </a:r>
            <a:r>
              <a:rPr lang="en-US" b="1" dirty="0" err="1" smtClean="0"/>
              <a:t>epemilikan</a:t>
            </a:r>
            <a:r>
              <a:rPr lang="en-US" b="1" dirty="0" smtClean="0"/>
              <a:t> </a:t>
            </a:r>
            <a:r>
              <a:rPr lang="en-US" b="1" dirty="0" err="1"/>
              <a:t>B</a:t>
            </a:r>
            <a:r>
              <a:rPr lang="en-US" b="1" dirty="0" err="1" smtClean="0"/>
              <a:t>ahasa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Beberapa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hewan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spesies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tertentu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memiliki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cara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yang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kompleks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dan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cerdas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untuk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mengirimkan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sinyal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bahaya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mengkomunikasikan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kebutuhan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dasar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Ahli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lain: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hewan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dapat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berkomunikasi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satusama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lain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>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beberapa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spesies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dapat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dilatih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untuk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memanapulasi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simbol-simbol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yang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mirip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dengan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bahasa</a:t>
            </a:r>
            <a:endParaRPr lang="en-US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anjutan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>
                <a:solidFill>
                  <a:srgbClr val="00B050"/>
                </a:solidFill>
              </a:rPr>
              <a:t>Penelitian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pada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S</a:t>
            </a:r>
            <a:r>
              <a:rPr lang="en-US" dirty="0" err="1" smtClean="0">
                <a:solidFill>
                  <a:srgbClr val="00B050"/>
                </a:solidFill>
              </a:rPr>
              <a:t>impanse</a:t>
            </a:r>
            <a:r>
              <a:rPr lang="en-US" dirty="0" smtClean="0">
                <a:solidFill>
                  <a:srgbClr val="00B050"/>
                </a:solidFill>
              </a:rPr>
              <a:t> &amp; </a:t>
            </a:r>
            <a:r>
              <a:rPr lang="en-US" dirty="0" err="1" smtClean="0">
                <a:solidFill>
                  <a:srgbClr val="00B050"/>
                </a:solidFill>
              </a:rPr>
              <a:t>Gorila</a:t>
            </a:r>
            <a:r>
              <a:rPr lang="en-US" dirty="0" smtClean="0">
                <a:solidFill>
                  <a:srgbClr val="00B050"/>
                </a:solidFill>
              </a:rPr>
              <a:t>: </a:t>
            </a:r>
            <a:r>
              <a:rPr lang="en-US" dirty="0" err="1" smtClean="0">
                <a:solidFill>
                  <a:srgbClr val="00B050"/>
                </a:solidFill>
              </a:rPr>
              <a:t>dapat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memahami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ratusan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kosakata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dengan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bahasa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isyarat</a:t>
            </a:r>
            <a:r>
              <a:rPr lang="en-US" dirty="0" smtClean="0">
                <a:solidFill>
                  <a:srgbClr val="00B050"/>
                </a:solidFill>
              </a:rPr>
              <a:t> (</a:t>
            </a:r>
            <a:r>
              <a:rPr lang="en-US" dirty="0" err="1" smtClean="0">
                <a:solidFill>
                  <a:srgbClr val="00B050"/>
                </a:solidFill>
              </a:rPr>
              <a:t>hayne</a:t>
            </a:r>
            <a:r>
              <a:rPr lang="en-US" dirty="0" smtClean="0">
                <a:solidFill>
                  <a:srgbClr val="00B050"/>
                </a:solidFill>
              </a:rPr>
              <a:t>, 1951;Linden, 1974; Patterson, 1978  </a:t>
            </a:r>
            <a:r>
              <a:rPr lang="en-US" dirty="0" err="1" smtClean="0">
                <a:solidFill>
                  <a:srgbClr val="00B050"/>
                </a:solidFill>
              </a:rPr>
              <a:t>dalam</a:t>
            </a:r>
            <a:r>
              <a:rPr lang="en-US" dirty="0" smtClean="0">
                <a:solidFill>
                  <a:srgbClr val="00B050"/>
                </a:solidFill>
              </a:rPr>
              <a:t> Biggs, 1985)</a:t>
            </a:r>
          </a:p>
          <a:p>
            <a:r>
              <a:rPr lang="en-US" dirty="0" err="1">
                <a:solidFill>
                  <a:srgbClr val="00B050"/>
                </a:solidFill>
              </a:rPr>
              <a:t>M</a:t>
            </a:r>
            <a:r>
              <a:rPr lang="en-US" dirty="0" err="1" smtClean="0">
                <a:solidFill>
                  <a:srgbClr val="00B050"/>
                </a:solidFill>
              </a:rPr>
              <a:t>ereka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dapat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memahami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bahasa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tubuh</a:t>
            </a:r>
            <a:r>
              <a:rPr lang="en-US" dirty="0" smtClean="0">
                <a:solidFill>
                  <a:srgbClr val="00B050"/>
                </a:solidFill>
              </a:rPr>
              <a:t>, </a:t>
            </a:r>
            <a:r>
              <a:rPr lang="en-US" dirty="0" err="1" smtClean="0">
                <a:solidFill>
                  <a:srgbClr val="00B050"/>
                </a:solidFill>
              </a:rPr>
              <a:t>mengkomunikasikan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kebutuhannya</a:t>
            </a:r>
            <a:r>
              <a:rPr lang="en-US" dirty="0" smtClean="0">
                <a:solidFill>
                  <a:srgbClr val="00B050"/>
                </a:solidFill>
              </a:rPr>
              <a:t>, </a:t>
            </a:r>
            <a:r>
              <a:rPr lang="en-US" dirty="0" err="1" smtClean="0">
                <a:solidFill>
                  <a:srgbClr val="00B050"/>
                </a:solidFill>
              </a:rPr>
              <a:t>juga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dapat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menghubungkan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alasan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terjadinya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perilaku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tertentu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dan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memahami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kejadian</a:t>
            </a:r>
            <a:r>
              <a:rPr lang="en-US" dirty="0" smtClean="0">
                <a:solidFill>
                  <a:srgbClr val="00B050"/>
                </a:solidFill>
              </a:rPr>
              <a:t> yang </a:t>
            </a:r>
            <a:r>
              <a:rPr lang="en-US" dirty="0" err="1" smtClean="0">
                <a:solidFill>
                  <a:srgbClr val="00B050"/>
                </a:solidFill>
              </a:rPr>
              <a:t>telah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lalu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dan</a:t>
            </a:r>
            <a:r>
              <a:rPr lang="en-US" dirty="0" smtClean="0">
                <a:solidFill>
                  <a:srgbClr val="00B050"/>
                </a:solidFill>
              </a:rPr>
              <a:t> yang </a:t>
            </a:r>
            <a:r>
              <a:rPr lang="en-US" dirty="0" err="1" smtClean="0">
                <a:solidFill>
                  <a:srgbClr val="00B050"/>
                </a:solidFill>
              </a:rPr>
              <a:t>sesudahnya</a:t>
            </a:r>
            <a:r>
              <a:rPr lang="en-US" dirty="0" smtClean="0">
                <a:solidFill>
                  <a:srgbClr val="00B050"/>
                </a:solidFill>
              </a:rPr>
              <a:t>, </a:t>
            </a:r>
          </a:p>
          <a:p>
            <a:r>
              <a:rPr lang="en-US" dirty="0" err="1" smtClean="0">
                <a:solidFill>
                  <a:srgbClr val="00B050"/>
                </a:solidFill>
              </a:rPr>
              <a:t>Namun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tidak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memiliki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kemampuan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untuk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mengekspresikan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suara</a:t>
            </a:r>
            <a:r>
              <a:rPr lang="en-US" dirty="0" smtClean="0">
                <a:solidFill>
                  <a:srgbClr val="00B050"/>
                </a:solidFill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3124200" cy="6858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Lanjutan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7467600" cy="5287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Terrace (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Dworetzky</a:t>
            </a:r>
            <a:r>
              <a:rPr lang="en-US" dirty="0" smtClean="0"/>
              <a:t>, 1984); </a:t>
            </a:r>
            <a:r>
              <a:rPr lang="en-US" dirty="0" err="1" smtClean="0"/>
              <a:t>penelitiannya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simpanse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 </a:t>
            </a:r>
            <a:r>
              <a:rPr lang="en-US" dirty="0" err="1" smtClean="0">
                <a:sym typeface="Wingdings" pitchFamily="2" charset="2"/>
              </a:rPr>
              <a:t>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memahami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ratusan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kosa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kata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tetapi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tetap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menghasilkan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dirty="0" err="1" smtClean="0">
                <a:sym typeface="Wingdings" pitchFamily="2" charset="2"/>
              </a:rPr>
              <a:t>kalimat-kalimat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orisinil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r>
              <a:rPr lang="en-US" dirty="0" smtClean="0">
                <a:sym typeface="Wingdings" pitchFamily="2" charset="2"/>
              </a:rPr>
              <a:t>Vessel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Bromley, (1994) </a:t>
            </a:r>
            <a:r>
              <a:rPr lang="en-US" dirty="0" err="1" smtClean="0">
                <a:sym typeface="Wingdings" pitchFamily="2" charset="2"/>
              </a:rPr>
              <a:t>mengajarkan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simpanse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gorila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untuk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berkomunikasi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manusia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melalui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isyarat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tubuh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dirty="0" err="1" smtClean="0">
                <a:sym typeface="Wingdings" pitchFamily="2" charset="2"/>
              </a:rPr>
              <a:t>komputerdapat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memanipulasi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meskipun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tidak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memiliki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mekanisme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fisik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untuk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memproduksi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memahami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ribuan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kosa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kata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tingkat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perkembangan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usia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dini</a:t>
            </a:r>
            <a:r>
              <a:rPr lang="en-US" dirty="0" smtClean="0">
                <a:sym typeface="Wingdings" pitchFamily="2" charset="2"/>
              </a:rPr>
              <a:t> 2-3 </a:t>
            </a:r>
            <a:r>
              <a:rPr lang="en-US" dirty="0" err="1" smtClean="0">
                <a:sym typeface="Wingdings" pitchFamily="2" charset="2"/>
              </a:rPr>
              <a:t>tahun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umumnya</a:t>
            </a:r>
            <a:r>
              <a:rPr lang="en-US" dirty="0" smtClean="0">
                <a:sym typeface="Wingdings" pitchFamily="2" charset="2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4495800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ym typeface="Wingdings" pitchFamily="2" charset="2"/>
              </a:rPr>
              <a:t/>
            </a:r>
            <a:br>
              <a:rPr lang="en-US" sz="4800" b="1" dirty="0" smtClean="0">
                <a:sym typeface="Wingdings" pitchFamily="2" charset="2"/>
              </a:rPr>
            </a:br>
            <a:r>
              <a:rPr lang="en-US" sz="4800" b="1" dirty="0" err="1" smtClean="0">
                <a:sym typeface="Wingdings" pitchFamily="2" charset="2"/>
              </a:rPr>
              <a:t>Berdasarkan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penelitian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tersebut</a:t>
            </a:r>
            <a:r>
              <a:rPr lang="en-US" sz="4800" b="1" dirty="0" smtClean="0">
                <a:sym typeface="Wingdings" pitchFamily="2" charset="2"/>
              </a:rPr>
              <a:t>; </a:t>
            </a:r>
            <a:r>
              <a:rPr lang="en-US" sz="4800" b="1" dirty="0" err="1" smtClean="0">
                <a:sym typeface="Wingdings" pitchFamily="2" charset="2"/>
              </a:rPr>
              <a:t>bahasa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adalah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alat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komunikasi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sosial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bagi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ras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manusia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bukan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bagi</a:t>
            </a:r>
            <a:r>
              <a:rPr lang="en-US" sz="4800" b="1" dirty="0" smtClean="0">
                <a:sym typeface="Wingdings" pitchFamily="2" charset="2"/>
              </a:rPr>
              <a:t> </a:t>
            </a:r>
            <a:r>
              <a:rPr lang="en-US" sz="4800" b="1" dirty="0" err="1" smtClean="0">
                <a:sym typeface="Wingdings" pitchFamily="2" charset="2"/>
              </a:rPr>
              <a:t>spesies</a:t>
            </a:r>
            <a:r>
              <a:rPr lang="en-US" sz="4800" b="1" dirty="0" smtClean="0">
                <a:sym typeface="Wingdings" pitchFamily="2" charset="2"/>
              </a:rPr>
              <a:t> lain.</a:t>
            </a:r>
            <a:r>
              <a:rPr lang="en-US" sz="4800" b="1" dirty="0" smtClean="0"/>
              <a:t> </a:t>
            </a:r>
            <a:br>
              <a:rPr lang="en-US" sz="4800" b="1" dirty="0" smtClean="0"/>
            </a:br>
            <a:endParaRPr lang="en-US" sz="4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</a:t>
            </a:r>
            <a:r>
              <a:rPr lang="en-US" dirty="0"/>
              <a:t>H</a:t>
            </a:r>
            <a:r>
              <a:rPr lang="en-US" dirty="0" smtClean="0"/>
              <a:t>al </a:t>
            </a:r>
            <a:r>
              <a:rPr lang="en-US" dirty="0" err="1"/>
              <a:t>P</a:t>
            </a:r>
            <a:r>
              <a:rPr lang="en-US" dirty="0" err="1" smtClean="0"/>
              <a:t>erdebatan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4000" dirty="0" err="1" smtClean="0"/>
              <a:t>Pertanyaan</a:t>
            </a:r>
            <a:r>
              <a:rPr lang="en-US" sz="4000" dirty="0" smtClean="0"/>
              <a:t> </a:t>
            </a:r>
            <a:r>
              <a:rPr lang="en-US" sz="4000" dirty="0" err="1" smtClean="0"/>
              <a:t>tentang</a:t>
            </a:r>
            <a:r>
              <a:rPr lang="en-US" sz="4000" dirty="0" smtClean="0"/>
              <a:t> </a:t>
            </a:r>
            <a:r>
              <a:rPr lang="en-US" sz="4000" dirty="0" err="1" smtClean="0"/>
              <a:t>kemampuan</a:t>
            </a:r>
            <a:r>
              <a:rPr lang="en-US" sz="4000" dirty="0" smtClean="0"/>
              <a:t> </a:t>
            </a:r>
            <a:r>
              <a:rPr lang="en-US" sz="4000" dirty="0" err="1" smtClean="0"/>
              <a:t>simpanse</a:t>
            </a:r>
            <a:r>
              <a:rPr lang="en-US" sz="4000" dirty="0" smtClean="0"/>
              <a:t> </a:t>
            </a:r>
            <a:r>
              <a:rPr lang="en-US" sz="4000" dirty="0" err="1" smtClean="0"/>
              <a:t>memahami</a:t>
            </a:r>
            <a:r>
              <a:rPr lang="en-US" sz="4000" dirty="0" smtClean="0"/>
              <a:t> </a:t>
            </a:r>
            <a:r>
              <a:rPr lang="en-US" sz="4000" dirty="0" err="1" smtClean="0"/>
              <a:t>bahwa</a:t>
            </a:r>
            <a:r>
              <a:rPr lang="en-US" sz="4000" dirty="0" smtClean="0"/>
              <a:t> </a:t>
            </a:r>
            <a:r>
              <a:rPr lang="en-US" sz="4000" dirty="0" err="1" smtClean="0"/>
              <a:t>satu</a:t>
            </a:r>
            <a:r>
              <a:rPr lang="en-US" sz="4000" dirty="0" smtClean="0"/>
              <a:t> </a:t>
            </a:r>
            <a:r>
              <a:rPr lang="en-US" sz="4000" dirty="0" err="1" smtClean="0"/>
              <a:t>simbol</a:t>
            </a:r>
            <a:r>
              <a:rPr lang="en-US" sz="4000" dirty="0" smtClean="0"/>
              <a:t> </a:t>
            </a:r>
            <a:r>
              <a:rPr lang="en-US" sz="4000" dirty="0" err="1" smtClean="0"/>
              <a:t>mewakili</a:t>
            </a:r>
            <a:r>
              <a:rPr lang="en-US" sz="4000" dirty="0" smtClean="0"/>
              <a:t> </a:t>
            </a:r>
            <a:r>
              <a:rPr lang="en-US" sz="4000" dirty="0" err="1" smtClean="0"/>
              <a:t>makna</a:t>
            </a:r>
            <a:r>
              <a:rPr lang="en-US" sz="4000" dirty="0" smtClean="0"/>
              <a:t> </a:t>
            </a:r>
            <a:r>
              <a:rPr lang="en-US" sz="4000" dirty="0" err="1" smtClean="0"/>
              <a:t>tertentu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4000" dirty="0" err="1" smtClean="0"/>
              <a:t>Kemampuan</a:t>
            </a:r>
            <a:r>
              <a:rPr lang="en-US" sz="4000" dirty="0" smtClean="0"/>
              <a:t> </a:t>
            </a:r>
            <a:r>
              <a:rPr lang="en-US" sz="4000" dirty="0" err="1" smtClean="0"/>
              <a:t>simpanse</a:t>
            </a:r>
            <a:r>
              <a:rPr lang="en-US" sz="4000" dirty="0" smtClean="0"/>
              <a:t> </a:t>
            </a:r>
            <a:r>
              <a:rPr lang="en-US" sz="4000" dirty="0" err="1" smtClean="0"/>
              <a:t>mempelajari</a:t>
            </a:r>
            <a:r>
              <a:rPr lang="en-US" sz="4000" dirty="0" smtClean="0"/>
              <a:t> </a:t>
            </a:r>
            <a:r>
              <a:rPr lang="en-US" sz="4000" dirty="0" err="1" smtClean="0"/>
              <a:t>sintaksis</a:t>
            </a:r>
            <a:r>
              <a:rPr lang="en-US" sz="4000" dirty="0" smtClean="0"/>
              <a:t> yang </a:t>
            </a:r>
            <a:r>
              <a:rPr lang="en-US" sz="4000" dirty="0" err="1" smtClean="0"/>
              <a:t>berkenaan</a:t>
            </a:r>
            <a:r>
              <a:rPr lang="en-US" sz="4000" dirty="0" smtClean="0"/>
              <a:t>  </a:t>
            </a:r>
            <a:r>
              <a:rPr lang="en-US" sz="4000" dirty="0" err="1" smtClean="0"/>
              <a:t>dengan</a:t>
            </a:r>
            <a:r>
              <a:rPr lang="en-US" sz="4000" dirty="0" smtClean="0"/>
              <a:t> </a:t>
            </a:r>
            <a:r>
              <a:rPr lang="en-US" sz="4000" dirty="0" err="1" smtClean="0"/>
              <a:t>mekanisme</a:t>
            </a:r>
            <a:r>
              <a:rPr lang="en-US" sz="4000" dirty="0" smtClean="0"/>
              <a:t> </a:t>
            </a:r>
            <a:r>
              <a:rPr lang="en-US" sz="4000" dirty="0" err="1" smtClean="0"/>
              <a:t>dan</a:t>
            </a:r>
            <a:r>
              <a:rPr lang="en-US" sz="4000" dirty="0" smtClean="0"/>
              <a:t> </a:t>
            </a:r>
            <a:r>
              <a:rPr lang="en-US" sz="4000" dirty="0" err="1" smtClean="0"/>
              <a:t>ketentuan</a:t>
            </a:r>
            <a:r>
              <a:rPr lang="en-US" sz="4000" dirty="0" smtClean="0"/>
              <a:t>  </a:t>
            </a:r>
            <a:r>
              <a:rPr lang="en-US" sz="4000" dirty="0" err="1" smtClean="0"/>
              <a:t>bahasa</a:t>
            </a:r>
            <a:r>
              <a:rPr lang="en-US" sz="4000" dirty="0" smtClean="0"/>
              <a:t> </a:t>
            </a:r>
            <a:r>
              <a:rPr lang="en-US" sz="4000" dirty="0" err="1" smtClean="0"/>
              <a:t>pada</a:t>
            </a:r>
            <a:r>
              <a:rPr lang="en-US" sz="4000" dirty="0" smtClean="0"/>
              <a:t> </a:t>
            </a:r>
            <a:r>
              <a:rPr lang="en-US" sz="4000" dirty="0" err="1" smtClean="0"/>
              <a:t>manusia</a:t>
            </a:r>
            <a:r>
              <a:rPr lang="en-US" sz="4000" dirty="0" smtClean="0"/>
              <a:t>.</a:t>
            </a:r>
            <a:endParaRPr lang="en-US" sz="4000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0"/>
            <a:ext cx="8077200" cy="12954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pembeda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sisten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sz="2200" i="1" dirty="0" smtClean="0"/>
              <a:t>(</a:t>
            </a:r>
            <a:r>
              <a:rPr lang="en-US" sz="2200" i="1" dirty="0" err="1"/>
              <a:t>H</a:t>
            </a:r>
            <a:r>
              <a:rPr lang="en-US" sz="2200" i="1" dirty="0" err="1" smtClean="0"/>
              <a:t>olzman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dalam</a:t>
            </a:r>
            <a:r>
              <a:rPr lang="en-US" sz="2200" i="1" dirty="0" smtClean="0"/>
              <a:t> Bromley, 1994)</a:t>
            </a:r>
            <a:endParaRPr lang="en-US" sz="2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Bahasa</a:t>
            </a:r>
            <a:r>
              <a:rPr lang="en-US" sz="4000" dirty="0" smtClean="0"/>
              <a:t> </a:t>
            </a:r>
            <a:r>
              <a:rPr lang="en-US" sz="4000" dirty="0" err="1" smtClean="0"/>
              <a:t>manusia</a:t>
            </a:r>
            <a:r>
              <a:rPr lang="en-US" sz="4000" dirty="0" smtClean="0"/>
              <a:t> </a:t>
            </a:r>
            <a:r>
              <a:rPr lang="en-US" sz="4000" dirty="0" err="1" smtClean="0"/>
              <a:t>bersifat</a:t>
            </a:r>
            <a:r>
              <a:rPr lang="en-US" sz="4000" dirty="0" smtClean="0"/>
              <a:t> </a:t>
            </a:r>
            <a:r>
              <a:rPr lang="en-US" sz="4000" dirty="0" err="1" smtClean="0"/>
              <a:t>produktif</a:t>
            </a:r>
            <a:endParaRPr lang="en-US" sz="4000" dirty="0" smtClean="0"/>
          </a:p>
          <a:p>
            <a:r>
              <a:rPr lang="en-US" sz="4000" dirty="0" err="1" smtClean="0"/>
              <a:t>Bahasa</a:t>
            </a:r>
            <a:r>
              <a:rPr lang="en-US" sz="4000" dirty="0" smtClean="0"/>
              <a:t> </a:t>
            </a:r>
            <a:r>
              <a:rPr lang="en-US" sz="4000" dirty="0" err="1" smtClean="0"/>
              <a:t>manusia</a:t>
            </a:r>
            <a:r>
              <a:rPr lang="en-US" sz="4000" dirty="0" smtClean="0"/>
              <a:t> </a:t>
            </a:r>
            <a:r>
              <a:rPr lang="en-US" sz="4000" dirty="0" err="1" smtClean="0"/>
              <a:t>terlepas</a:t>
            </a:r>
            <a:r>
              <a:rPr lang="en-US" sz="4000" dirty="0" smtClean="0"/>
              <a:t> </a:t>
            </a:r>
            <a:r>
              <a:rPr lang="en-US" sz="4000" dirty="0" err="1" smtClean="0"/>
              <a:t>dari</a:t>
            </a:r>
            <a:r>
              <a:rPr lang="en-US" sz="4000" dirty="0" smtClean="0"/>
              <a:t> </a:t>
            </a:r>
            <a:r>
              <a:rPr lang="en-US" sz="4000" dirty="0" err="1" smtClean="0"/>
              <a:t>konteks</a:t>
            </a:r>
            <a:r>
              <a:rPr lang="en-US" sz="4000" dirty="0" smtClean="0"/>
              <a:t>/</a:t>
            </a:r>
            <a:r>
              <a:rPr lang="en-US" sz="4000" dirty="0" err="1" smtClean="0"/>
              <a:t>situasi</a:t>
            </a:r>
            <a:endParaRPr lang="en-US" sz="4000" dirty="0" smtClean="0"/>
          </a:p>
          <a:p>
            <a:r>
              <a:rPr lang="en-US" sz="4000" dirty="0" err="1" smtClean="0"/>
              <a:t>Bahasa</a:t>
            </a:r>
            <a:r>
              <a:rPr lang="en-US" sz="4000" dirty="0" smtClean="0"/>
              <a:t> </a:t>
            </a:r>
            <a:r>
              <a:rPr lang="en-US" sz="4000" dirty="0" err="1" smtClean="0"/>
              <a:t>digunakan</a:t>
            </a:r>
            <a:r>
              <a:rPr lang="en-US" sz="4000" dirty="0" smtClean="0"/>
              <a:t> </a:t>
            </a:r>
            <a:r>
              <a:rPr lang="en-US" sz="4000" dirty="0" err="1" smtClean="0"/>
              <a:t>manusia</a:t>
            </a:r>
            <a:r>
              <a:rPr lang="en-US" sz="4000" dirty="0" smtClean="0"/>
              <a:t> </a:t>
            </a:r>
            <a:r>
              <a:rPr lang="en-US" sz="4000" dirty="0" err="1" smtClean="0"/>
              <a:t>untuk</a:t>
            </a:r>
            <a:r>
              <a:rPr lang="en-US" sz="4000" dirty="0" smtClean="0"/>
              <a:t> </a:t>
            </a:r>
            <a:r>
              <a:rPr lang="en-US" sz="4000" dirty="0" err="1" smtClean="0"/>
              <a:t>berkomunikasi</a:t>
            </a:r>
            <a:endParaRPr lang="en-US" sz="40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disiplin</a:t>
            </a:r>
            <a:r>
              <a:rPr lang="en-US" dirty="0" smtClean="0"/>
              <a:t> </a:t>
            </a:r>
            <a:r>
              <a:rPr lang="en-US" dirty="0" err="1" smtClean="0"/>
              <a:t>filsafat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filsafat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err="1" smtClean="0">
                <a:sym typeface="Wingdings" pitchFamily="2" charset="2"/>
              </a:rPr>
              <a:t>mempelajari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susunan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meliputi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berpikir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berbahasa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Aliran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Sofisme</a:t>
            </a:r>
            <a:r>
              <a:rPr lang="en-US" dirty="0" smtClean="0">
                <a:sym typeface="Wingdings" pitchFamily="2" charset="2"/>
              </a:rPr>
              <a:t>: </a:t>
            </a:r>
            <a:r>
              <a:rPr lang="en-US" dirty="0" err="1" smtClean="0">
                <a:sym typeface="Wingdings" pitchFamily="2" charset="2"/>
              </a:rPr>
              <a:t>memandang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sebagai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perjanjian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sifatnya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disengaja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masyarakat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err="1" smtClean="0">
                <a:sym typeface="Wingdings" pitchFamily="2" charset="2"/>
              </a:rPr>
              <a:t>Aliran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Stoijin</a:t>
            </a:r>
            <a:r>
              <a:rPr lang="en-US" dirty="0" smtClean="0">
                <a:sym typeface="Wingdings" pitchFamily="2" charset="2"/>
              </a:rPr>
              <a:t>: </a:t>
            </a:r>
            <a:r>
              <a:rPr lang="en-US" dirty="0" err="1" smtClean="0">
                <a:sym typeface="Wingdings" pitchFamily="2" charset="2"/>
              </a:rPr>
              <a:t>memandang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sebagai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suatu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kemampuan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bersifat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alamiah</a:t>
            </a:r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Plato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Aristoteles</a:t>
            </a:r>
            <a:r>
              <a:rPr lang="en-US" dirty="0" smtClean="0">
                <a:sym typeface="Wingdings" pitchFamily="2" charset="2"/>
              </a:rPr>
              <a:t>: </a:t>
            </a:r>
            <a:r>
              <a:rPr lang="en-US" dirty="0" err="1">
                <a:sym typeface="Wingdings" pitchFamily="2" charset="2"/>
              </a:rPr>
              <a:t>P</a:t>
            </a:r>
            <a:r>
              <a:rPr lang="en-US" dirty="0" err="1" smtClean="0">
                <a:sym typeface="Wingdings" pitchFamily="2" charset="2"/>
              </a:rPr>
              <a:t>erpaduan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antara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dua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aliran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tersebut</a:t>
            </a:r>
            <a:endParaRPr lang="en-US" dirty="0" smtClean="0">
              <a:sym typeface="Wingdings" pitchFamily="2" charset="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Kaitannya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Wundt: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 </a:t>
            </a:r>
            <a:r>
              <a:rPr lang="en-US" dirty="0" err="1" smtClean="0"/>
              <a:t>tampak</a:t>
            </a:r>
            <a:r>
              <a:rPr lang="en-US" dirty="0" smtClean="0"/>
              <a:t> </a:t>
            </a:r>
            <a:r>
              <a:rPr lang="en-US" dirty="0" err="1" smtClean="0"/>
              <a:t>diluar</a:t>
            </a:r>
            <a:endParaRPr lang="en-US" dirty="0" smtClean="0"/>
          </a:p>
          <a:p>
            <a:r>
              <a:rPr lang="en-US" dirty="0" smtClean="0"/>
              <a:t>Buhler: </a:t>
            </a:r>
            <a:r>
              <a:rPr lang="en-US" dirty="0" err="1" smtClean="0"/>
              <a:t>berpandangan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terlepas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konteks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.</a:t>
            </a:r>
          </a:p>
          <a:p>
            <a:r>
              <a:rPr lang="en-US" dirty="0" smtClean="0">
                <a:sym typeface="Wingdings" pitchFamily="2" charset="2"/>
              </a:rPr>
              <a:t>Chomsky: </a:t>
            </a:r>
            <a:r>
              <a:rPr lang="en-US" dirty="0" err="1" smtClean="0">
                <a:sym typeface="Wingdings" pitchFamily="2" charset="2"/>
              </a:rPr>
              <a:t>mempelajari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epistimologi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filsafat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perkembangan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dirty="0" err="1" smtClean="0">
                <a:sym typeface="Wingdings" pitchFamily="2" charset="2"/>
              </a:rPr>
              <a:t>kognitif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dirty="0" err="1" smtClean="0">
                <a:sym typeface="Wingdings" pitchFamily="2" charset="2"/>
              </a:rPr>
              <a:t>untuk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lebih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memahami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perkembangan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seseorang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/>
              <a:t>B</a:t>
            </a:r>
            <a:r>
              <a:rPr lang="en-US" dirty="0" err="1" smtClean="0"/>
              <a:t>ahasa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Badudu</a:t>
            </a:r>
            <a:r>
              <a:rPr lang="en-US" sz="2800" dirty="0" smtClean="0"/>
              <a:t> (1989): </a:t>
            </a:r>
            <a:r>
              <a:rPr lang="en-US" sz="2800" dirty="0" err="1"/>
              <a:t>B</a:t>
            </a:r>
            <a:r>
              <a:rPr lang="en-US" sz="2800" dirty="0" err="1" smtClean="0"/>
              <a:t>ahasa</a:t>
            </a:r>
            <a:r>
              <a:rPr lang="en-US" sz="2800" dirty="0" smtClean="0"/>
              <a:t> 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alat</a:t>
            </a:r>
            <a:r>
              <a:rPr lang="en-US" sz="2800" dirty="0" smtClean="0"/>
              <a:t> </a:t>
            </a:r>
            <a:r>
              <a:rPr lang="en-US" sz="2800" dirty="0" err="1" smtClean="0"/>
              <a:t>penghubung</a:t>
            </a:r>
            <a:r>
              <a:rPr lang="en-US" sz="2800" dirty="0" smtClean="0"/>
              <a:t> 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antara</a:t>
            </a:r>
            <a:r>
              <a:rPr lang="en-US" sz="2800" dirty="0" smtClean="0"/>
              <a:t> </a:t>
            </a:r>
            <a:r>
              <a:rPr lang="en-US" sz="2800" dirty="0" err="1" smtClean="0"/>
              <a:t>anggota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pikiran</a:t>
            </a:r>
            <a:r>
              <a:rPr lang="en-US" sz="2800" dirty="0" smtClean="0"/>
              <a:t>, </a:t>
            </a:r>
            <a:r>
              <a:rPr lang="en-US" sz="2800" dirty="0" err="1" smtClean="0"/>
              <a:t>perasaan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keinginannya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Bromley (1992), </a:t>
            </a:r>
            <a:r>
              <a:rPr lang="en-US" sz="2800" dirty="0" err="1" smtClean="0"/>
              <a:t>mendefinisikan</a:t>
            </a:r>
            <a:r>
              <a:rPr lang="en-US" sz="2800" dirty="0" smtClean="0"/>
              <a:t> </a:t>
            </a:r>
            <a:r>
              <a:rPr lang="en-US" sz="2800" dirty="0" err="1" smtClean="0"/>
              <a:t>bahasa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simbol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teratur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mentransfer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ide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simbol-simbol</a:t>
            </a:r>
            <a:r>
              <a:rPr lang="en-US" sz="2800" dirty="0" smtClean="0"/>
              <a:t> visual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verbal.</a:t>
            </a:r>
            <a:endParaRPr lang="en-US" sz="2800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8229600" cy="1066800"/>
          </a:xfrm>
        </p:spPr>
        <p:txBody>
          <a:bodyPr/>
          <a:lstStyle/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8686800" cy="5279136"/>
          </a:xfrm>
        </p:spPr>
        <p:txBody>
          <a:bodyPr>
            <a:normAutofit fontScale="92500"/>
          </a:bodyPr>
          <a:lstStyle/>
          <a:p>
            <a:r>
              <a:rPr lang="en-US" sz="3200" dirty="0" err="1" smtClean="0"/>
              <a:t>Komunikasi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</a:t>
            </a:r>
            <a:r>
              <a:rPr lang="en-US" sz="3200" dirty="0" err="1" smtClean="0"/>
              <a:t>istilah</a:t>
            </a:r>
            <a:r>
              <a:rPr lang="en-US" sz="3200" dirty="0" smtClean="0"/>
              <a:t> </a:t>
            </a:r>
            <a:r>
              <a:rPr lang="en-US" sz="3200" dirty="0" err="1" smtClean="0"/>
              <a:t>umum</a:t>
            </a:r>
            <a:r>
              <a:rPr lang="en-US" sz="3200" dirty="0" smtClean="0"/>
              <a:t> yang </a:t>
            </a:r>
            <a:r>
              <a:rPr lang="en-US" sz="3200" dirty="0" err="1" smtClean="0"/>
              <a:t>merujuk</a:t>
            </a:r>
            <a:r>
              <a:rPr lang="en-US" sz="3200" dirty="0" smtClean="0"/>
              <a:t> </a:t>
            </a:r>
            <a:r>
              <a:rPr lang="en-US" sz="3200" dirty="0" err="1" smtClean="0"/>
              <a:t>pada</a:t>
            </a:r>
            <a:r>
              <a:rPr lang="en-US" sz="3200" dirty="0" smtClean="0"/>
              <a:t> </a:t>
            </a:r>
            <a:r>
              <a:rPr lang="en-US" sz="3200" dirty="0" err="1" smtClean="0"/>
              <a:t>istilah</a:t>
            </a:r>
            <a:r>
              <a:rPr lang="en-US" sz="3200" dirty="0" smtClean="0"/>
              <a:t> yang </a:t>
            </a:r>
            <a:r>
              <a:rPr lang="en-US" sz="3200" dirty="0" err="1" smtClean="0"/>
              <a:t>lebih</a:t>
            </a:r>
            <a:r>
              <a:rPr lang="en-US" sz="3200" dirty="0" smtClean="0"/>
              <a:t> </a:t>
            </a:r>
            <a:r>
              <a:rPr lang="en-US" sz="3200" dirty="0" err="1" smtClean="0"/>
              <a:t>khusus</a:t>
            </a:r>
            <a:r>
              <a:rPr lang="en-US" sz="3200" dirty="0" smtClean="0"/>
              <a:t> </a:t>
            </a:r>
            <a:r>
              <a:rPr lang="en-US" sz="3200" dirty="0" err="1" smtClean="0"/>
              <a:t>yaitu</a:t>
            </a:r>
            <a:r>
              <a:rPr lang="en-US" sz="3200" dirty="0" smtClean="0"/>
              <a:t> </a:t>
            </a:r>
            <a:r>
              <a:rPr lang="en-US" sz="3200" dirty="0" err="1" smtClean="0"/>
              <a:t>bahasa</a:t>
            </a:r>
            <a:endParaRPr lang="en-US" sz="3200" dirty="0" smtClean="0"/>
          </a:p>
          <a:p>
            <a:r>
              <a:rPr lang="en-US" sz="3200" dirty="0" smtClean="0"/>
              <a:t>Bromley </a:t>
            </a:r>
            <a:r>
              <a:rPr lang="en-US" sz="3200" dirty="0" err="1" smtClean="0"/>
              <a:t>mendefinisikan</a:t>
            </a:r>
            <a:r>
              <a:rPr lang="en-US" sz="3200" dirty="0" smtClean="0"/>
              <a:t> </a:t>
            </a:r>
            <a:r>
              <a:rPr lang="en-US" sz="3200" dirty="0" err="1" smtClean="0"/>
              <a:t>komunikasi</a:t>
            </a:r>
            <a:r>
              <a:rPr lang="en-US" sz="3200" dirty="0" smtClean="0"/>
              <a:t> </a:t>
            </a:r>
            <a:r>
              <a:rPr lang="en-US" sz="3200" dirty="0" err="1" smtClean="0"/>
              <a:t>sebagai</a:t>
            </a:r>
            <a:r>
              <a:rPr lang="en-US" sz="3200" dirty="0" smtClean="0"/>
              <a:t> </a:t>
            </a:r>
            <a:r>
              <a:rPr lang="en-US" sz="3200" dirty="0" err="1" smtClean="0"/>
              <a:t>pemindahan</a:t>
            </a:r>
            <a:r>
              <a:rPr lang="en-US" sz="3200" dirty="0" smtClean="0"/>
              <a:t> </a:t>
            </a:r>
            <a:r>
              <a:rPr lang="en-US" sz="3200" dirty="0" err="1" smtClean="0"/>
              <a:t>suatu</a:t>
            </a:r>
            <a:r>
              <a:rPr lang="en-US" sz="3200" dirty="0" smtClean="0"/>
              <a:t> </a:t>
            </a:r>
            <a:r>
              <a:rPr lang="en-US" sz="3200" dirty="0" err="1" smtClean="0"/>
              <a:t>arti</a:t>
            </a:r>
            <a:r>
              <a:rPr lang="en-US" sz="3200" dirty="0" smtClean="0"/>
              <a:t> </a:t>
            </a:r>
            <a:r>
              <a:rPr lang="en-US" sz="3200" dirty="0" err="1" smtClean="0"/>
              <a:t>melalui</a:t>
            </a:r>
            <a:r>
              <a:rPr lang="en-US" sz="3200" dirty="0" smtClean="0"/>
              <a:t> </a:t>
            </a:r>
            <a:r>
              <a:rPr lang="en-US" sz="3200" dirty="0" err="1" smtClean="0"/>
              <a:t>suara</a:t>
            </a:r>
            <a:r>
              <a:rPr lang="en-US" sz="3200" dirty="0" smtClean="0"/>
              <a:t>, </a:t>
            </a:r>
            <a:r>
              <a:rPr lang="en-US" sz="3200" dirty="0" err="1" smtClean="0"/>
              <a:t>tanda</a:t>
            </a:r>
            <a:r>
              <a:rPr lang="en-US" sz="3200" dirty="0" smtClean="0"/>
              <a:t>, </a:t>
            </a:r>
            <a:r>
              <a:rPr lang="en-US" sz="3200" dirty="0" err="1" smtClean="0"/>
              <a:t>bahasa</a:t>
            </a:r>
            <a:r>
              <a:rPr lang="en-US" sz="3200" dirty="0"/>
              <a:t> </a:t>
            </a:r>
            <a:r>
              <a:rPr lang="en-US" sz="3200" dirty="0" err="1" smtClean="0"/>
              <a:t>tubuh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simbol</a:t>
            </a:r>
            <a:r>
              <a:rPr lang="en-US" sz="3200" dirty="0" smtClean="0"/>
              <a:t>. </a:t>
            </a:r>
            <a:r>
              <a:rPr lang="en-US" sz="3200" dirty="0" err="1" smtClean="0"/>
              <a:t>Bahasa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</a:t>
            </a:r>
            <a:r>
              <a:rPr lang="en-US" sz="3200" dirty="0" err="1" smtClean="0"/>
              <a:t>sistem</a:t>
            </a:r>
            <a:r>
              <a:rPr lang="en-US" sz="3200" dirty="0" smtClean="0"/>
              <a:t>  </a:t>
            </a:r>
            <a:r>
              <a:rPr lang="en-US" sz="3200" dirty="0" err="1" smtClean="0"/>
              <a:t>simbol</a:t>
            </a:r>
            <a:r>
              <a:rPr lang="en-US" sz="3200" dirty="0" smtClean="0"/>
              <a:t> yang </a:t>
            </a:r>
            <a:r>
              <a:rPr lang="en-US" sz="3200" dirty="0" err="1" smtClean="0"/>
              <a:t>teratur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mentransfer</a:t>
            </a:r>
            <a:r>
              <a:rPr lang="en-US" sz="3200" dirty="0" smtClean="0"/>
              <a:t>  </a:t>
            </a:r>
            <a:r>
              <a:rPr lang="en-US" sz="3200" dirty="0" err="1" smtClean="0"/>
              <a:t>arti</a:t>
            </a:r>
            <a:r>
              <a:rPr lang="en-US" sz="3200" dirty="0" smtClean="0"/>
              <a:t> </a:t>
            </a:r>
            <a:r>
              <a:rPr lang="en-US" sz="3200" dirty="0" err="1" smtClean="0"/>
              <a:t>tersebut</a:t>
            </a:r>
            <a:r>
              <a:rPr lang="en-US" sz="3200" dirty="0" smtClean="0"/>
              <a:t>. </a:t>
            </a:r>
            <a:r>
              <a:rPr lang="en-US" sz="3200" dirty="0" err="1" smtClean="0"/>
              <a:t>Bahasa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</a:t>
            </a:r>
            <a:r>
              <a:rPr lang="en-US" sz="3200" dirty="0" err="1" smtClean="0"/>
              <a:t>suatu</a:t>
            </a:r>
            <a:r>
              <a:rPr lang="en-US" sz="3200" dirty="0" smtClean="0"/>
              <a:t> </a:t>
            </a:r>
            <a:r>
              <a:rPr lang="en-US" sz="3200" dirty="0" err="1" smtClean="0"/>
              <a:t>modifikasi</a:t>
            </a:r>
            <a:r>
              <a:rPr lang="en-US" sz="3200" dirty="0" smtClean="0"/>
              <a:t> yang </a:t>
            </a:r>
            <a:r>
              <a:rPr lang="en-US" sz="3200" dirty="0" err="1" smtClean="0"/>
              <a:t>meliputi</a:t>
            </a:r>
            <a:r>
              <a:rPr lang="en-US" sz="3200" dirty="0" smtClean="0"/>
              <a:t> </a:t>
            </a:r>
            <a:r>
              <a:rPr lang="en-US" sz="3200" dirty="0" err="1" smtClean="0"/>
              <a:t>sistem</a:t>
            </a:r>
            <a:r>
              <a:rPr lang="en-US" sz="3200" dirty="0" smtClean="0"/>
              <a:t> </a:t>
            </a:r>
            <a:r>
              <a:rPr lang="en-US" sz="3200" dirty="0" err="1" smtClean="0"/>
              <a:t>simbol</a:t>
            </a:r>
            <a:r>
              <a:rPr lang="en-US" sz="3200" dirty="0" smtClean="0"/>
              <a:t> </a:t>
            </a:r>
            <a:r>
              <a:rPr lang="en-US" sz="3200" dirty="0" err="1" smtClean="0"/>
              <a:t>khusus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dipahami</a:t>
            </a:r>
            <a:r>
              <a:rPr lang="en-US" sz="3200" dirty="0" smtClean="0"/>
              <a:t> 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digunakan</a:t>
            </a:r>
            <a:r>
              <a:rPr lang="en-US" sz="3200" dirty="0" smtClean="0"/>
              <a:t> </a:t>
            </a:r>
            <a:r>
              <a:rPr lang="en-US" sz="3200" dirty="0" err="1" smtClean="0"/>
              <a:t>sekelompok</a:t>
            </a:r>
            <a:r>
              <a:rPr lang="en-US" sz="3200" dirty="0" smtClean="0"/>
              <a:t> </a:t>
            </a:r>
            <a:r>
              <a:rPr lang="en-US" sz="3200" dirty="0" err="1" smtClean="0"/>
              <a:t>individu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mengkomunikasikan</a:t>
            </a:r>
            <a:r>
              <a:rPr lang="en-US" sz="3200" dirty="0" smtClean="0"/>
              <a:t> </a:t>
            </a:r>
            <a:r>
              <a:rPr lang="en-US" sz="3200" dirty="0" err="1" smtClean="0"/>
              <a:t>berbagai</a:t>
            </a:r>
            <a:r>
              <a:rPr lang="en-US" sz="3200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239000" cy="1234440"/>
          </a:xfrm>
        </p:spPr>
        <p:txBody>
          <a:bodyPr>
            <a:normAutofit/>
          </a:bodyPr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,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7239000" cy="4846320"/>
          </a:xfrm>
        </p:spPr>
        <p:txBody>
          <a:bodyPr/>
          <a:lstStyle/>
          <a:p>
            <a:pPr>
              <a:buNone/>
            </a:pP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: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	</a:t>
            </a:r>
            <a:r>
              <a:rPr lang="en-US" sz="4400" dirty="0" err="1" smtClean="0"/>
              <a:t>Sistematis</a:t>
            </a:r>
            <a:endParaRPr lang="en-US" sz="4400" dirty="0" smtClean="0"/>
          </a:p>
          <a:p>
            <a:pPr>
              <a:buFont typeface="Wingdings" pitchFamily="2" charset="2"/>
              <a:buChar char="v"/>
            </a:pPr>
            <a:r>
              <a:rPr lang="en-US" sz="4400" dirty="0"/>
              <a:t>	</a:t>
            </a:r>
            <a:r>
              <a:rPr lang="en-US" sz="4400" dirty="0" err="1" smtClean="0"/>
              <a:t>Arbitary</a:t>
            </a:r>
            <a:endParaRPr lang="en-US" sz="4400" dirty="0" smtClean="0"/>
          </a:p>
          <a:p>
            <a:pPr>
              <a:buFont typeface="Wingdings" pitchFamily="2" charset="2"/>
              <a:buChar char="v"/>
            </a:pPr>
            <a:r>
              <a:rPr lang="en-US" sz="4400" dirty="0"/>
              <a:t>	</a:t>
            </a:r>
            <a:r>
              <a:rPr lang="en-US" sz="4400" dirty="0" err="1" smtClean="0"/>
              <a:t>Fleksibel</a:t>
            </a:r>
            <a:endParaRPr lang="en-US" sz="4400" dirty="0" smtClean="0"/>
          </a:p>
          <a:p>
            <a:pPr>
              <a:buFont typeface="Wingdings" pitchFamily="2" charset="2"/>
              <a:buChar char="v"/>
            </a:pPr>
            <a:r>
              <a:rPr lang="en-US" sz="4400" dirty="0"/>
              <a:t>	</a:t>
            </a:r>
            <a:r>
              <a:rPr lang="en-US" sz="4400" dirty="0" err="1" smtClean="0"/>
              <a:t>Beragam</a:t>
            </a:r>
            <a:endParaRPr lang="en-US" sz="4400" dirty="0" smtClean="0"/>
          </a:p>
          <a:p>
            <a:pPr>
              <a:buFont typeface="Wingdings" pitchFamily="2" charset="2"/>
              <a:buChar char="v"/>
            </a:pPr>
            <a:r>
              <a:rPr lang="en-US" sz="4400" dirty="0"/>
              <a:t>	</a:t>
            </a:r>
            <a:r>
              <a:rPr lang="en-US" sz="4400" dirty="0" err="1"/>
              <a:t>K</a:t>
            </a:r>
            <a:r>
              <a:rPr lang="en-US" sz="4400" dirty="0" err="1" smtClean="0"/>
              <a:t>ompleks</a:t>
            </a:r>
            <a:r>
              <a:rPr lang="en-US" sz="4400" dirty="0" smtClean="0"/>
              <a:t> </a:t>
            </a:r>
            <a:endParaRPr lang="en-US" sz="4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/>
              <a:t>B</a:t>
            </a:r>
            <a:r>
              <a:rPr lang="en-US" dirty="0" err="1" smtClean="0"/>
              <a:t>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1200" dirty="0" smtClean="0"/>
          </a:p>
          <a:p>
            <a:endParaRPr lang="en-US" sz="1200" dirty="0"/>
          </a:p>
          <a:p>
            <a:r>
              <a:rPr lang="en-US" sz="1400" b="1" dirty="0" smtClean="0"/>
              <a:t>                                                                                   </a:t>
            </a:r>
            <a:r>
              <a:rPr lang="en-US" sz="1400" b="1" dirty="0" err="1" smtClean="0"/>
              <a:t>Bahasa</a:t>
            </a:r>
            <a:r>
              <a:rPr lang="en-US" sz="1400" b="1" dirty="0" smtClean="0"/>
              <a:t> oral 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pPr>
              <a:buNone/>
            </a:pPr>
            <a:r>
              <a:rPr lang="en-US" sz="1400" b="1" dirty="0"/>
              <a:t> </a:t>
            </a:r>
            <a:r>
              <a:rPr lang="en-US" sz="1400" b="1" dirty="0" smtClean="0"/>
              <a:t>                                                                                          </a:t>
            </a:r>
            <a:r>
              <a:rPr lang="en-US" sz="1400" b="1" dirty="0" err="1" smtClean="0"/>
              <a:t>Bahasa</a:t>
            </a:r>
            <a:r>
              <a:rPr lang="en-US" sz="1400" b="1" dirty="0" smtClean="0"/>
              <a:t>  </a:t>
            </a:r>
            <a:r>
              <a:rPr lang="en-US" sz="1400" b="1" dirty="0" err="1" smtClean="0"/>
              <a:t>Tulisan</a:t>
            </a:r>
            <a:endParaRPr lang="en-US" sz="1400" b="1" dirty="0"/>
          </a:p>
        </p:txBody>
      </p:sp>
      <p:sp>
        <p:nvSpPr>
          <p:cNvPr id="4" name="Oval 3"/>
          <p:cNvSpPr/>
          <p:nvPr/>
        </p:nvSpPr>
        <p:spPr>
          <a:xfrm>
            <a:off x="1600200" y="1905000"/>
            <a:ext cx="16764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Menyimak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600200" y="4495800"/>
            <a:ext cx="1676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Membaca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5867400" y="1752600"/>
            <a:ext cx="1600200" cy="99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Berbicara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5943600" y="4495800"/>
            <a:ext cx="1828800" cy="99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Menulis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3581400" y="3200400"/>
            <a:ext cx="2057400" cy="99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Kognitif</a:t>
            </a:r>
            <a:r>
              <a:rPr lang="en-US" dirty="0" smtClean="0"/>
              <a:t>/</a:t>
            </a:r>
          </a:p>
          <a:p>
            <a:pPr algn="ctr"/>
            <a:r>
              <a:rPr lang="en-US" dirty="0" err="1" smtClean="0"/>
              <a:t>berpikir</a:t>
            </a:r>
            <a:endParaRPr lang="en-US" dirty="0"/>
          </a:p>
        </p:txBody>
      </p:sp>
      <p:sp>
        <p:nvSpPr>
          <p:cNvPr id="11" name="Rectangle 10" descr="pemahaman"/>
          <p:cNvSpPr/>
          <p:nvPr/>
        </p:nvSpPr>
        <p:spPr>
          <a:xfrm>
            <a:off x="1143000" y="2362200"/>
            <a:ext cx="228600" cy="2438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pemahaman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8001000" y="2133600"/>
            <a:ext cx="304800" cy="2895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penyususnan</a:t>
            </a:r>
            <a:endParaRPr lang="en-US" dirty="0"/>
          </a:p>
        </p:txBody>
      </p:sp>
      <p:cxnSp>
        <p:nvCxnSpPr>
          <p:cNvPr id="19" name="Straight Connector 18"/>
          <p:cNvCxnSpPr>
            <a:endCxn id="4" idx="4"/>
          </p:cNvCxnSpPr>
          <p:nvPr/>
        </p:nvCxnSpPr>
        <p:spPr>
          <a:xfrm rot="10800000">
            <a:off x="2438400" y="2743200"/>
            <a:ext cx="137160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6" idx="0"/>
            <a:endCxn id="9" idx="3"/>
          </p:cNvCxnSpPr>
          <p:nvPr/>
        </p:nvCxnSpPr>
        <p:spPr>
          <a:xfrm rot="5400000" flipH="1" flipV="1">
            <a:off x="2935614" y="3548716"/>
            <a:ext cx="449870" cy="14442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9" idx="7"/>
            <a:endCxn id="7" idx="4"/>
          </p:cNvCxnSpPr>
          <p:nvPr/>
        </p:nvCxnSpPr>
        <p:spPr>
          <a:xfrm rot="5400000" flipH="1" flipV="1">
            <a:off x="5701365" y="2379336"/>
            <a:ext cx="602270" cy="13299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9" idx="5"/>
            <a:endCxn id="8" idx="0"/>
          </p:cNvCxnSpPr>
          <p:nvPr/>
        </p:nvCxnSpPr>
        <p:spPr>
          <a:xfrm rot="16200000" flipH="1">
            <a:off x="5872815" y="3510615"/>
            <a:ext cx="449870" cy="15204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429000" y="2209800"/>
            <a:ext cx="533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181600" y="2209800"/>
            <a:ext cx="533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429000" y="5105400"/>
            <a:ext cx="533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486400" y="5105400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715000"/>
            <a:ext cx="8183880" cy="822960"/>
          </a:xfrm>
        </p:spPr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/>
              <a:t>B</a:t>
            </a:r>
            <a:r>
              <a:rPr lang="en-US" dirty="0" err="1" smtClean="0"/>
              <a:t>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08448"/>
          </a:xfrm>
        </p:spPr>
        <p:txBody>
          <a:bodyPr>
            <a:noAutofit/>
          </a:bodyPr>
          <a:lstStyle/>
          <a:p>
            <a:r>
              <a:rPr lang="en-US" sz="3600" dirty="0" err="1" smtClean="0"/>
              <a:t>Menjelaskan</a:t>
            </a:r>
            <a:r>
              <a:rPr lang="en-US" sz="3600" dirty="0" smtClean="0"/>
              <a:t> </a:t>
            </a:r>
            <a:r>
              <a:rPr lang="en-US" sz="3600" dirty="0" err="1" smtClean="0"/>
              <a:t>keinginan</a:t>
            </a:r>
            <a:r>
              <a:rPr lang="en-US" sz="3600" dirty="0" smtClean="0"/>
              <a:t> </a:t>
            </a:r>
            <a:r>
              <a:rPr lang="en-US" sz="3600" dirty="0" err="1" smtClean="0"/>
              <a:t>individu</a:t>
            </a:r>
            <a:endParaRPr lang="en-US" sz="3600" dirty="0" smtClean="0"/>
          </a:p>
          <a:p>
            <a:r>
              <a:rPr lang="en-US" sz="3600" dirty="0" err="1" smtClean="0"/>
              <a:t>Mengubah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mengontrol</a:t>
            </a:r>
            <a:r>
              <a:rPr lang="en-US" sz="3600" dirty="0" smtClean="0"/>
              <a:t> </a:t>
            </a:r>
            <a:r>
              <a:rPr lang="en-US" sz="3600" dirty="0" err="1" smtClean="0"/>
              <a:t>prilaku</a:t>
            </a:r>
            <a:endParaRPr lang="en-US" sz="3600" dirty="0" smtClean="0"/>
          </a:p>
          <a:p>
            <a:r>
              <a:rPr lang="en-US" sz="3600" dirty="0" err="1" smtClean="0"/>
              <a:t>Membantu</a:t>
            </a:r>
            <a:r>
              <a:rPr lang="en-US" sz="3600" dirty="0" smtClean="0"/>
              <a:t> </a:t>
            </a:r>
            <a:r>
              <a:rPr lang="en-US" sz="3600" dirty="0" err="1" smtClean="0"/>
              <a:t>perkembangan</a:t>
            </a:r>
            <a:r>
              <a:rPr lang="en-US" sz="3600" dirty="0" smtClean="0"/>
              <a:t> </a:t>
            </a:r>
            <a:r>
              <a:rPr lang="en-US" sz="3600" dirty="0" err="1" smtClean="0"/>
              <a:t>kognitif</a:t>
            </a:r>
            <a:endParaRPr lang="en-US" sz="3600" dirty="0" smtClean="0"/>
          </a:p>
          <a:p>
            <a:r>
              <a:rPr lang="en-US" sz="3600" dirty="0" err="1" smtClean="0"/>
              <a:t>Membantu</a:t>
            </a:r>
            <a:r>
              <a:rPr lang="en-US" sz="3600" dirty="0" smtClean="0"/>
              <a:t> </a:t>
            </a:r>
            <a:r>
              <a:rPr lang="en-US" sz="3600" dirty="0" err="1" smtClean="0"/>
              <a:t>mempererat</a:t>
            </a:r>
            <a:r>
              <a:rPr lang="en-US" sz="3600" dirty="0" smtClean="0"/>
              <a:t> </a:t>
            </a:r>
            <a:r>
              <a:rPr lang="en-US" sz="3600" dirty="0" err="1" smtClean="0"/>
              <a:t>interaksi</a:t>
            </a:r>
            <a:r>
              <a:rPr lang="en-US" sz="3600" dirty="0" smtClean="0"/>
              <a:t> </a:t>
            </a:r>
            <a:r>
              <a:rPr lang="en-US" sz="3600" dirty="0" err="1" smtClean="0"/>
              <a:t>dengan</a:t>
            </a:r>
            <a:r>
              <a:rPr lang="en-US" sz="3600" dirty="0" smtClean="0"/>
              <a:t> </a:t>
            </a:r>
            <a:r>
              <a:rPr lang="en-US" sz="3600" dirty="0" err="1" smtClean="0"/>
              <a:t>orang</a:t>
            </a:r>
            <a:r>
              <a:rPr lang="en-US" sz="3600" dirty="0" smtClean="0"/>
              <a:t> lain</a:t>
            </a:r>
            <a:br>
              <a:rPr lang="en-US" sz="3600" dirty="0" smtClean="0"/>
            </a:br>
            <a:r>
              <a:rPr lang="en-US" sz="3600" dirty="0" err="1" smtClean="0"/>
              <a:t>mengekspresikan</a:t>
            </a:r>
            <a:r>
              <a:rPr lang="en-US" sz="3600" dirty="0" smtClean="0"/>
              <a:t> </a:t>
            </a:r>
            <a:r>
              <a:rPr lang="en-US" sz="3600" dirty="0" err="1" smtClean="0"/>
              <a:t>keunikan</a:t>
            </a:r>
            <a:r>
              <a:rPr lang="en-US" sz="3600" dirty="0" smtClean="0"/>
              <a:t> </a:t>
            </a:r>
            <a:r>
              <a:rPr lang="en-US" sz="3600" dirty="0" err="1" smtClean="0"/>
              <a:t>individu</a:t>
            </a:r>
            <a:endParaRPr lang="en-US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297180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TERIMA KASIH….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692357"/>
      </p:ext>
    </p:extLst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Foundry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_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_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_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_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557</TotalTime>
  <Words>1368</Words>
  <Application>Microsoft Office PowerPoint</Application>
  <PresentationFormat>On-screen Show (4:3)</PresentationFormat>
  <Paragraphs>200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18</vt:i4>
      </vt:variant>
      <vt:variant>
        <vt:lpstr>Slide Titles</vt:lpstr>
      </vt:variant>
      <vt:variant>
        <vt:i4>32</vt:i4>
      </vt:variant>
    </vt:vector>
  </HeadingPairs>
  <TitlesOfParts>
    <vt:vector size="65" baseType="lpstr">
      <vt:lpstr>Arial</vt:lpstr>
      <vt:lpstr>Calibri</vt:lpstr>
      <vt:lpstr>Century Schoolbook</vt:lpstr>
      <vt:lpstr>Corbel</vt:lpstr>
      <vt:lpstr>Franklin Gothic Book</vt:lpstr>
      <vt:lpstr>Franklin Gothic Medium</vt:lpstr>
      <vt:lpstr>Georgia</vt:lpstr>
      <vt:lpstr>Lucida Sans Unicode</vt:lpstr>
      <vt:lpstr>Perpetua</vt:lpstr>
      <vt:lpstr>Rockwell</vt:lpstr>
      <vt:lpstr>Trebuchet MS</vt:lpstr>
      <vt:lpstr>Verdana</vt:lpstr>
      <vt:lpstr>Wingdings</vt:lpstr>
      <vt:lpstr>Wingdings 2</vt:lpstr>
      <vt:lpstr>Wingdings 3</vt:lpstr>
      <vt:lpstr>Foundry</vt:lpstr>
      <vt:lpstr>Civic</vt:lpstr>
      <vt:lpstr>Concourse</vt:lpstr>
      <vt:lpstr>1_Foundry</vt:lpstr>
      <vt:lpstr>Equity</vt:lpstr>
      <vt:lpstr>Office Theme</vt:lpstr>
      <vt:lpstr>Aspect</vt:lpstr>
      <vt:lpstr>Trek</vt:lpstr>
      <vt:lpstr>Module</vt:lpstr>
      <vt:lpstr>Technic</vt:lpstr>
      <vt:lpstr>Urban</vt:lpstr>
      <vt:lpstr>Oriel</vt:lpstr>
      <vt:lpstr>1_Trek</vt:lpstr>
      <vt:lpstr>1_Technic</vt:lpstr>
      <vt:lpstr>1_Urban</vt:lpstr>
      <vt:lpstr>Opulent</vt:lpstr>
      <vt:lpstr>1_Aspect</vt:lpstr>
      <vt:lpstr>Facet</vt:lpstr>
      <vt:lpstr>Metode pengembangan bahasa</vt:lpstr>
      <vt:lpstr>PERAN SEBAGAI PENDIDIK PROFESIONAL ANAK USIA DINI</vt:lpstr>
      <vt:lpstr>Menjadi Pendengar, Pembicara, Pembaca dan Penulis</vt:lpstr>
      <vt:lpstr>Oleh karena itu….</vt:lpstr>
      <vt:lpstr>Aspek-aspek pengetahuan bahasa</vt:lpstr>
      <vt:lpstr>Bagaimana pengetahuan fonetik berkembang…</vt:lpstr>
      <vt:lpstr>2. Pengetahuan semantik</vt:lpstr>
      <vt:lpstr>Perkembangan sematik: bola</vt:lpstr>
      <vt:lpstr>Pengetahuan Sintaksis</vt:lpstr>
      <vt:lpstr>Pengetahuan morfemik</vt:lpstr>
      <vt:lpstr>Pengetahuan Pragmatik</vt:lpstr>
      <vt:lpstr>Hubungan aspek-aspek pengetahuan bahasa dengan komunikasi</vt:lpstr>
      <vt:lpstr>Komponen-komponen kemampuan komunikatif</vt:lpstr>
      <vt:lpstr>Perbandingan aspek-aspek pengetahuan bahasa lisan dan tulisan</vt:lpstr>
      <vt:lpstr>Tingkat Pengetahuan Bahasa</vt:lpstr>
      <vt:lpstr>Kemajuan perkembangan tiga tingkat Pengetahuan Bahasa</vt:lpstr>
      <vt:lpstr>HAKIKAT PERKEMBANGAN BAHASA</vt:lpstr>
      <vt:lpstr>Kepemilikan bahasa dan Manusia</vt:lpstr>
      <vt:lpstr>Pandangan Para Ahli Tentang Kepemilikan Bahasa</vt:lpstr>
      <vt:lpstr>Lanjutan</vt:lpstr>
      <vt:lpstr>Lanjutan</vt:lpstr>
      <vt:lpstr> Berdasarkan penelitian tersebut; bahasa adalah alat komunikasi sosial bagi ras manusia bukan bagi spesies lain.  </vt:lpstr>
      <vt:lpstr>2 Hal Perdebatan</vt:lpstr>
      <vt:lpstr>Aspek pembeda bahasa manusia dan sisten isyarat pada hewan  (Holzman dalam Bromley, 1994)</vt:lpstr>
      <vt:lpstr>Bahasa dan struktur bahasa dalam disiplin filsafat</vt:lpstr>
      <vt:lpstr>Kaitannya dengan Bahasa</vt:lpstr>
      <vt:lpstr>Pengertian Bahasa dan Komunikasi</vt:lpstr>
      <vt:lpstr>Bahasa dan Komunikasi</vt:lpstr>
      <vt:lpstr>Karakteristik, Bentuk dan Fungsi Bahasa</vt:lpstr>
      <vt:lpstr>Bentuk Bahasa</vt:lpstr>
      <vt:lpstr>Fungsi Bahasa</vt:lpstr>
      <vt:lpstr>TERIMA KASIH….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HAKIKAT PERKEMBANGAN BAHASA</dc:title>
  <dc:creator>acer</dc:creator>
  <cp:lastModifiedBy>USER</cp:lastModifiedBy>
  <cp:revision>55</cp:revision>
  <dcterms:created xsi:type="dcterms:W3CDTF">2014-03-26T03:39:34Z</dcterms:created>
  <dcterms:modified xsi:type="dcterms:W3CDTF">2018-03-07T07:46:53Z</dcterms:modified>
</cp:coreProperties>
</file>