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66" r:id="rId3"/>
    <p:sldId id="267" r:id="rId4"/>
    <p:sldId id="268" r:id="rId5"/>
    <p:sldId id="269" r:id="rId6"/>
    <p:sldId id="270" r:id="rId7"/>
    <p:sldId id="27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129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8/31/2019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54AB02A5-4FE5-49D9-9E24-09F23B90C450}" type="datetimeFigureOut">
              <a:rPr lang="en-US" smtClean="0"/>
              <a:t>8/31/2019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algn="ctr" eaLnBrk="1" latinLnBrk="0" hangingPunct="1"/>
            <a:fld id="{6294C92D-0306-4E69-9CD3-20855E849650}" type="slidenum">
              <a:rPr kumimoji="0" lang="en-US" smtClean="0"/>
              <a:t>‹#›</a:t>
            </a:fld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92624" y="349625"/>
            <a:ext cx="75034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Beban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Balok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Plat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/>
          <p:nvPr/>
        </p:nvPicPr>
        <p:blipFill rotWithShape="1">
          <a:blip r:embed="rId2"/>
          <a:srcRect l="34776" t="23375" r="30930" b="33865"/>
          <a:stretch/>
        </p:blipFill>
        <p:spPr bwMode="auto">
          <a:xfrm>
            <a:off x="1237129" y="981636"/>
            <a:ext cx="6979024" cy="57687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998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900" y="257913"/>
            <a:ext cx="6362759" cy="32248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512" y="3713362"/>
            <a:ext cx="2878333" cy="3018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28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424" y="420803"/>
            <a:ext cx="4863796" cy="28468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77" y="4477690"/>
            <a:ext cx="8705285" cy="9011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6177" y="3818966"/>
            <a:ext cx="8162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Beban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Equivalent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Balok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Plat (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bentuk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Trapesium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3458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834" y="350967"/>
            <a:ext cx="4430896" cy="280085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89213" y="3344198"/>
            <a:ext cx="8162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Beban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Equivalent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Balok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Plat (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bentuk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Segi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Tiga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834" y="3998243"/>
            <a:ext cx="4422158" cy="268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46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 rotWithShape="1">
          <a:blip r:embed="rId2"/>
          <a:srcRect l="37660" t="10548" r="34616" b="17046"/>
          <a:stretch/>
        </p:blipFill>
        <p:spPr bwMode="auto">
          <a:xfrm>
            <a:off x="1788459" y="0"/>
            <a:ext cx="5728447" cy="67100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126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 rotWithShape="1">
          <a:blip r:embed="rId2"/>
          <a:srcRect l="37820" t="14823" r="34616" b="15907"/>
          <a:stretch/>
        </p:blipFill>
        <p:spPr bwMode="auto">
          <a:xfrm>
            <a:off x="1748118" y="1"/>
            <a:ext cx="5351929" cy="67504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8449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37821" t="14538" r="33974" b="12201"/>
          <a:stretch/>
        </p:blipFill>
        <p:spPr bwMode="auto">
          <a:xfrm>
            <a:off x="1882588" y="1"/>
            <a:ext cx="5889811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8234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180</TotalTime>
  <Words>23</Words>
  <Application>Microsoft Office PowerPoint</Application>
  <PresentationFormat>On-screen Show (4:3)</PresentationFormat>
  <Paragraphs>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Solstice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samsung</dc:creator>
  <cp:lastModifiedBy>Windows User</cp:lastModifiedBy>
  <cp:revision>23</cp:revision>
  <dcterms:created xsi:type="dcterms:W3CDTF">2017-09-17T15:16:17Z</dcterms:created>
  <dcterms:modified xsi:type="dcterms:W3CDTF">2019-08-31T03:17:50Z</dcterms:modified>
</cp:coreProperties>
</file>