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29"/>
  </p:notesMasterIdLst>
  <p:sldIdLst>
    <p:sldId id="267" r:id="rId2"/>
    <p:sldId id="268" r:id="rId3"/>
    <p:sldId id="26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Lst>
  <p:sldSz cx="9144000" cy="6858000" type="screen4x3"/>
  <p:notesSz cx="6400800" cy="86868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6767"/>
    <a:srgbClr val="2E3640"/>
    <a:srgbClr val="E33830"/>
    <a:srgbClr val="EF792F"/>
    <a:srgbClr val="EFB3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779" autoAdjust="0"/>
  </p:normalViewPr>
  <p:slideViewPr>
    <p:cSldViewPr>
      <p:cViewPr varScale="1">
        <p:scale>
          <a:sx n="67" d="100"/>
          <a:sy n="67" d="100"/>
        </p:scale>
        <p:origin x="1176" y="78"/>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773363" cy="4349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625850" y="0"/>
            <a:ext cx="2773363" cy="434975"/>
          </a:xfrm>
          <a:prstGeom prst="rect">
            <a:avLst/>
          </a:prstGeom>
        </p:spPr>
        <p:txBody>
          <a:bodyPr vert="horz" lIns="91440" tIns="45720" rIns="91440" bIns="45720" rtlCol="0"/>
          <a:lstStyle>
            <a:lvl1pPr algn="r">
              <a:defRPr sz="1200"/>
            </a:lvl1pPr>
          </a:lstStyle>
          <a:p>
            <a:fld id="{10AD5A00-5E77-4C9D-9D71-47CD6E18F482}" type="datetimeFigureOut">
              <a:rPr lang="en-US" smtClean="0"/>
              <a:t>12/28/2017</a:t>
            </a:fld>
            <a:endParaRPr lang="en-US"/>
          </a:p>
        </p:txBody>
      </p:sp>
      <p:sp>
        <p:nvSpPr>
          <p:cNvPr id="4" name="Slide Image Placeholder 3"/>
          <p:cNvSpPr>
            <a:spLocks noGrp="1" noRot="1" noChangeAspect="1"/>
          </p:cNvSpPr>
          <p:nvPr>
            <p:ph type="sldImg" idx="2"/>
          </p:nvPr>
        </p:nvSpPr>
        <p:spPr>
          <a:xfrm>
            <a:off x="1246188" y="1085850"/>
            <a:ext cx="3908425" cy="29321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39763" y="4179888"/>
            <a:ext cx="5121275" cy="342106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251825"/>
            <a:ext cx="2773363" cy="4349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625850" y="8251825"/>
            <a:ext cx="2773363" cy="434975"/>
          </a:xfrm>
          <a:prstGeom prst="rect">
            <a:avLst/>
          </a:prstGeom>
        </p:spPr>
        <p:txBody>
          <a:bodyPr vert="horz" lIns="91440" tIns="45720" rIns="91440" bIns="45720" rtlCol="0" anchor="b"/>
          <a:lstStyle>
            <a:lvl1pPr algn="r">
              <a:defRPr sz="1200"/>
            </a:lvl1pPr>
          </a:lstStyle>
          <a:p>
            <a:fld id="{F74C43AF-DC16-46D5-BAD5-01E614A4D62C}" type="slidenum">
              <a:rPr lang="en-US" smtClean="0"/>
              <a:t>‹#›</a:t>
            </a:fld>
            <a:endParaRPr lang="en-US"/>
          </a:p>
        </p:txBody>
      </p:sp>
    </p:spTree>
    <p:extLst>
      <p:ext uri="{BB962C8B-B14F-4D97-AF65-F5344CB8AC3E}">
        <p14:creationId xmlns:p14="http://schemas.microsoft.com/office/powerpoint/2010/main" val="805287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3868738" y="0"/>
            <a:ext cx="300196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GB" altLang="zh-CN" sz="1200" b="1"/>
              <a:t>September 98</a:t>
            </a:r>
          </a:p>
        </p:txBody>
      </p:sp>
      <p:sp>
        <p:nvSpPr>
          <p:cNvPr id="5123" name="Rectangle 3"/>
          <p:cNvSpPr>
            <a:spLocks noChangeArrowheads="1"/>
          </p:cNvSpPr>
          <p:nvPr/>
        </p:nvSpPr>
        <p:spPr bwMode="auto">
          <a:xfrm>
            <a:off x="3868738" y="9261475"/>
            <a:ext cx="3001962" cy="53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b"/>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GB" altLang="zh-CN" sz="1200" b="1"/>
              <a:t>1</a:t>
            </a:r>
          </a:p>
        </p:txBody>
      </p:sp>
      <p:sp>
        <p:nvSpPr>
          <p:cNvPr id="5124" name="Rectangle 4"/>
          <p:cNvSpPr>
            <a:spLocks noChangeArrowheads="1"/>
          </p:cNvSpPr>
          <p:nvPr/>
        </p:nvSpPr>
        <p:spPr bwMode="auto">
          <a:xfrm>
            <a:off x="0" y="9261475"/>
            <a:ext cx="3000375" cy="531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p>
        </p:txBody>
      </p:sp>
      <p:sp>
        <p:nvSpPr>
          <p:cNvPr id="5125" name="Rectangle 5"/>
          <p:cNvSpPr>
            <a:spLocks noChangeArrowheads="1"/>
          </p:cNvSpPr>
          <p:nvPr/>
        </p:nvSpPr>
        <p:spPr bwMode="auto">
          <a:xfrm>
            <a:off x="0" y="0"/>
            <a:ext cx="30003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zh-CN" sz="1200" b="1"/>
              <a:t>Chapter Name</a:t>
            </a:r>
          </a:p>
        </p:txBody>
      </p:sp>
      <p:sp>
        <p:nvSpPr>
          <p:cNvPr id="5126" name="Rectangle 6"/>
          <p:cNvSpPr>
            <a:spLocks noChangeArrowheads="1" noTextEdit="1"/>
          </p:cNvSpPr>
          <p:nvPr>
            <p:ph type="sldImg"/>
          </p:nvPr>
        </p:nvSpPr>
        <p:spPr>
          <a:xfrm>
            <a:off x="1150938" y="857250"/>
            <a:ext cx="4556125" cy="3416300"/>
          </a:xfrm>
          <a:ln cap="flat"/>
        </p:spPr>
      </p:sp>
      <p:sp>
        <p:nvSpPr>
          <p:cNvPr id="5127" name="Rectangle 7"/>
          <p:cNvSpPr>
            <a:spLocks noGrp="1" noChangeArrowheads="1"/>
          </p:cNvSpPr>
          <p:nvPr>
            <p:ph type="body" idx="1"/>
          </p:nvPr>
        </p:nvSpPr>
        <p:spPr>
          <a:noFill/>
        </p:spPr>
        <p:txBody>
          <a:bodyPr/>
          <a:lstStyle/>
          <a:p>
            <a:endParaRPr lang="zh-CN" altLang="en-US" smtClean="0"/>
          </a:p>
        </p:txBody>
      </p:sp>
    </p:spTree>
    <p:extLst>
      <p:ext uri="{BB962C8B-B14F-4D97-AF65-F5344CB8AC3E}">
        <p14:creationId xmlns:p14="http://schemas.microsoft.com/office/powerpoint/2010/main" val="22900035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Freeform 3" descr="Picture1"/>
          <p:cNvSpPr>
            <a:spLocks/>
          </p:cNvSpPr>
          <p:nvPr userDrawn="1"/>
        </p:nvSpPr>
        <p:spPr bwMode="auto">
          <a:xfrm>
            <a:off x="780643" y="1573186"/>
            <a:ext cx="3023233" cy="2612149"/>
          </a:xfrm>
          <a:custGeom>
            <a:avLst/>
            <a:gdLst>
              <a:gd name="T0" fmla="*/ 509890 w 2042748"/>
              <a:gd name="T1" fmla="*/ 1765495 h 1765495"/>
              <a:gd name="T2" fmla="*/ 0 w 2042748"/>
              <a:gd name="T3" fmla="*/ 882748 h 1765495"/>
              <a:gd name="T4" fmla="*/ 509890 w 2042748"/>
              <a:gd name="T5" fmla="*/ 0 h 1765495"/>
              <a:gd name="T6" fmla="*/ 1532858 w 2042748"/>
              <a:gd name="T7" fmla="*/ 0 h 1765495"/>
              <a:gd name="T8" fmla="*/ 2042748 w 2042748"/>
              <a:gd name="T9" fmla="*/ 882748 h 1765495"/>
              <a:gd name="T10" fmla="*/ 1532858 w 2042748"/>
              <a:gd name="T11" fmla="*/ 1765495 h 1765495"/>
              <a:gd name="T12" fmla="*/ 509890 w 2042748"/>
              <a:gd name="T13" fmla="*/ 1765495 h 1765495"/>
              <a:gd name="T14" fmla="*/ 509890 w 2042748"/>
              <a:gd name="T15" fmla="*/ 1765495 h 17654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42748" h="1765495">
                <a:moveTo>
                  <a:pt x="509890" y="1765495"/>
                </a:moveTo>
                <a:lnTo>
                  <a:pt x="0" y="882748"/>
                </a:lnTo>
                <a:lnTo>
                  <a:pt x="509890" y="0"/>
                </a:lnTo>
                <a:lnTo>
                  <a:pt x="1532858" y="0"/>
                </a:lnTo>
                <a:lnTo>
                  <a:pt x="2042748" y="882748"/>
                </a:lnTo>
                <a:lnTo>
                  <a:pt x="1532858" y="1765495"/>
                </a:lnTo>
                <a:lnTo>
                  <a:pt x="509890" y="1765495"/>
                </a:lnTo>
                <a:lnTo>
                  <a:pt x="509890" y="1765495"/>
                </a:lnTo>
                <a:close/>
              </a:path>
            </a:pathLst>
          </a:custGeom>
          <a:blipFill dpi="0" rotWithShape="1">
            <a:blip r:embed="rId2"/>
            <a:srcRect/>
            <a:stretch>
              <a:fillRect/>
            </a:stretch>
          </a:blipFill>
          <a:ln>
            <a:noFill/>
          </a:ln>
          <a:effectLst/>
          <a:extLst>
            <a:ext uri="{91240B29-F687-4F45-9708-019B960494DF}">
              <a14:hiddenLine xmlns:a14="http://schemas.microsoft.com/office/drawing/2010/main" w="12747" cap="flat">
                <a:solidFill>
                  <a:srgbClr val="212120"/>
                </a:solidFill>
                <a:prstDash val="solid"/>
                <a:miter lim="800000"/>
                <a:headEnd/>
                <a:tailEnd/>
              </a14:hiddenLine>
            </a:ext>
            <a:ext uri="{AF507438-7753-43E0-B8FC-AC1667EBCBE1}">
              <a14:hiddenEffects xmlns:a14="http://schemas.microsoft.com/office/drawing/2010/main">
                <a:effectLst>
                  <a:outerShdw dist="35921" dir="2700000" algn="ctr" rotWithShape="0">
                    <a:srgbClr val="8C8681"/>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userDrawn="1">
            <p:ph type="ctrTitle" hasCustomPrompt="1"/>
          </p:nvPr>
        </p:nvSpPr>
        <p:spPr>
          <a:xfrm>
            <a:off x="4600620" y="2592194"/>
            <a:ext cx="4128962" cy="1245394"/>
          </a:xfrm>
        </p:spPr>
        <p:txBody>
          <a:bodyPr>
            <a:noAutofit/>
          </a:bodyPr>
          <a:lstStyle>
            <a:lvl1pPr>
              <a:lnSpc>
                <a:spcPct val="90000"/>
              </a:lnSpc>
              <a:defRPr sz="4000">
                <a:solidFill>
                  <a:schemeClr val="accent4"/>
                </a:solidFill>
              </a:defRPr>
            </a:lvl1pPr>
          </a:lstStyle>
          <a:p>
            <a:r>
              <a:rPr lang="en-US" dirty="0" smtClean="0"/>
              <a:t>Title of the Presentation</a:t>
            </a:r>
            <a:endParaRPr lang="en-US" dirty="0"/>
          </a:p>
        </p:txBody>
      </p:sp>
      <p:sp>
        <p:nvSpPr>
          <p:cNvPr id="3" name="Subtitle 2"/>
          <p:cNvSpPr>
            <a:spLocks noGrp="1"/>
          </p:cNvSpPr>
          <p:nvPr userDrawn="1">
            <p:ph type="subTitle" idx="1" hasCustomPrompt="1"/>
          </p:nvPr>
        </p:nvSpPr>
        <p:spPr>
          <a:xfrm>
            <a:off x="4600620" y="3907825"/>
            <a:ext cx="4128962" cy="435575"/>
          </a:xfrm>
        </p:spPr>
        <p:txBody>
          <a:bodyPr>
            <a:normAutofit/>
          </a:bodyPr>
          <a:lstStyle>
            <a:lvl1pPr marL="0" indent="0" algn="l">
              <a:spcBef>
                <a:spcPts val="0"/>
              </a:spcBef>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of the presentation</a:t>
            </a:r>
            <a:endParaRPr lang="en-US" dirty="0"/>
          </a:p>
        </p:txBody>
      </p:sp>
      <p:grpSp>
        <p:nvGrpSpPr>
          <p:cNvPr id="4" name="Group 3"/>
          <p:cNvGrpSpPr/>
          <p:nvPr userDrawn="1"/>
        </p:nvGrpSpPr>
        <p:grpSpPr>
          <a:xfrm>
            <a:off x="469994" y="302218"/>
            <a:ext cx="5321206" cy="6260742"/>
            <a:chOff x="469994" y="302218"/>
            <a:chExt cx="5321206" cy="6260742"/>
          </a:xfrm>
        </p:grpSpPr>
        <p:sp>
          <p:nvSpPr>
            <p:cNvPr id="6" name="Freeform 5"/>
            <p:cNvSpPr>
              <a:spLocks noEditPoints="1"/>
            </p:cNvSpPr>
            <p:nvPr/>
          </p:nvSpPr>
          <p:spPr bwMode="auto">
            <a:xfrm>
              <a:off x="5426219" y="807172"/>
              <a:ext cx="364981" cy="525424"/>
            </a:xfrm>
            <a:custGeom>
              <a:avLst/>
              <a:gdLst>
                <a:gd name="T0" fmla="*/ 0 w 341063"/>
                <a:gd name="T1" fmla="*/ 146625 h 490875"/>
                <a:gd name="T2" fmla="*/ 86063 w 341063"/>
                <a:gd name="T3" fmla="*/ 296437 h 490875"/>
                <a:gd name="T4" fmla="*/ 255001 w 341063"/>
                <a:gd name="T5" fmla="*/ 296437 h 490875"/>
                <a:gd name="T6" fmla="*/ 341063 w 341063"/>
                <a:gd name="T7" fmla="*/ 146625 h 490875"/>
                <a:gd name="T8" fmla="*/ 255001 w 341063"/>
                <a:gd name="T9" fmla="*/ 0 h 490875"/>
                <a:gd name="T10" fmla="*/ 86063 w 341063"/>
                <a:gd name="T11" fmla="*/ 0 h 490875"/>
                <a:gd name="T12" fmla="*/ 0 w 341063"/>
                <a:gd name="T13" fmla="*/ 146625 h 490875"/>
                <a:gd name="T14" fmla="*/ 60563 w 341063"/>
                <a:gd name="T15" fmla="*/ 146625 h 490875"/>
                <a:gd name="T16" fmla="*/ 114751 w 341063"/>
                <a:gd name="T17" fmla="*/ 51000 h 490875"/>
                <a:gd name="T18" fmla="*/ 226313 w 341063"/>
                <a:gd name="T19" fmla="*/ 51000 h 490875"/>
                <a:gd name="T20" fmla="*/ 283688 w 341063"/>
                <a:gd name="T21" fmla="*/ 146625 h 490875"/>
                <a:gd name="T22" fmla="*/ 226313 w 341063"/>
                <a:gd name="T23" fmla="*/ 245437 h 490875"/>
                <a:gd name="T24" fmla="*/ 114751 w 341063"/>
                <a:gd name="T25" fmla="*/ 245437 h 490875"/>
                <a:gd name="T26" fmla="*/ 60563 w 341063"/>
                <a:gd name="T27" fmla="*/ 146625 h 490875"/>
                <a:gd name="T28" fmla="*/ 216751 w 341063"/>
                <a:gd name="T29" fmla="*/ 446250 h 490875"/>
                <a:gd name="T30" fmla="*/ 124313 w 341063"/>
                <a:gd name="T31" fmla="*/ 446250 h 490875"/>
                <a:gd name="T32" fmla="*/ 124313 w 341063"/>
                <a:gd name="T33" fmla="*/ 490875 h 490875"/>
                <a:gd name="T34" fmla="*/ 216751 w 341063"/>
                <a:gd name="T35" fmla="*/ 490875 h 490875"/>
                <a:gd name="T36" fmla="*/ 216751 w 341063"/>
                <a:gd name="T37" fmla="*/ 446250 h 490875"/>
                <a:gd name="T38" fmla="*/ 258188 w 341063"/>
                <a:gd name="T39" fmla="*/ 318750 h 490875"/>
                <a:gd name="T40" fmla="*/ 86063 w 341063"/>
                <a:gd name="T41" fmla="*/ 318750 h 490875"/>
                <a:gd name="T42" fmla="*/ 86063 w 341063"/>
                <a:gd name="T43" fmla="*/ 363375 h 490875"/>
                <a:gd name="T44" fmla="*/ 258188 w 341063"/>
                <a:gd name="T45" fmla="*/ 363375 h 490875"/>
                <a:gd name="T46" fmla="*/ 258188 w 341063"/>
                <a:gd name="T47" fmla="*/ 318750 h 490875"/>
                <a:gd name="T48" fmla="*/ 258188 w 341063"/>
                <a:gd name="T49" fmla="*/ 382500 h 490875"/>
                <a:gd name="T50" fmla="*/ 86063 w 341063"/>
                <a:gd name="T51" fmla="*/ 382500 h 490875"/>
                <a:gd name="T52" fmla="*/ 86063 w 341063"/>
                <a:gd name="T53" fmla="*/ 427125 h 490875"/>
                <a:gd name="T54" fmla="*/ 258188 w 341063"/>
                <a:gd name="T55" fmla="*/ 427125 h 490875"/>
                <a:gd name="T56" fmla="*/ 258188 w 341063"/>
                <a:gd name="T57" fmla="*/ 382500 h 490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1063" h="490875">
                  <a:moveTo>
                    <a:pt x="0" y="146625"/>
                  </a:moveTo>
                  <a:lnTo>
                    <a:pt x="86063" y="296437"/>
                  </a:lnTo>
                  <a:lnTo>
                    <a:pt x="255001" y="296437"/>
                  </a:lnTo>
                  <a:lnTo>
                    <a:pt x="341063" y="146625"/>
                  </a:lnTo>
                  <a:lnTo>
                    <a:pt x="255001" y="0"/>
                  </a:lnTo>
                  <a:lnTo>
                    <a:pt x="86063" y="0"/>
                  </a:lnTo>
                  <a:lnTo>
                    <a:pt x="0" y="146625"/>
                  </a:lnTo>
                  <a:close/>
                  <a:moveTo>
                    <a:pt x="60563" y="146625"/>
                  </a:moveTo>
                  <a:lnTo>
                    <a:pt x="114751" y="51000"/>
                  </a:lnTo>
                  <a:lnTo>
                    <a:pt x="226313" y="51000"/>
                  </a:lnTo>
                  <a:lnTo>
                    <a:pt x="283688" y="146625"/>
                  </a:lnTo>
                  <a:lnTo>
                    <a:pt x="226313" y="245437"/>
                  </a:lnTo>
                  <a:lnTo>
                    <a:pt x="114751" y="245437"/>
                  </a:lnTo>
                  <a:lnTo>
                    <a:pt x="60563" y="146625"/>
                  </a:lnTo>
                  <a:close/>
                  <a:moveTo>
                    <a:pt x="216751" y="446250"/>
                  </a:moveTo>
                  <a:lnTo>
                    <a:pt x="124313" y="446250"/>
                  </a:lnTo>
                  <a:lnTo>
                    <a:pt x="124313" y="490875"/>
                  </a:lnTo>
                  <a:lnTo>
                    <a:pt x="216751" y="490875"/>
                  </a:lnTo>
                  <a:lnTo>
                    <a:pt x="216751" y="446250"/>
                  </a:lnTo>
                  <a:close/>
                  <a:moveTo>
                    <a:pt x="258188" y="318750"/>
                  </a:moveTo>
                  <a:lnTo>
                    <a:pt x="86063" y="318750"/>
                  </a:lnTo>
                  <a:lnTo>
                    <a:pt x="86063" y="363375"/>
                  </a:lnTo>
                  <a:lnTo>
                    <a:pt x="258188" y="363375"/>
                  </a:lnTo>
                  <a:lnTo>
                    <a:pt x="258188" y="318750"/>
                  </a:lnTo>
                  <a:close/>
                  <a:moveTo>
                    <a:pt x="258188" y="382500"/>
                  </a:moveTo>
                  <a:lnTo>
                    <a:pt x="86063" y="382500"/>
                  </a:lnTo>
                  <a:lnTo>
                    <a:pt x="86063" y="427125"/>
                  </a:lnTo>
                  <a:lnTo>
                    <a:pt x="258188" y="427125"/>
                  </a:lnTo>
                  <a:lnTo>
                    <a:pt x="258188" y="382500"/>
                  </a:lnTo>
                  <a:close/>
                </a:path>
              </a:pathLst>
            </a:custGeom>
            <a:solidFill>
              <a:schemeClr val="bg2"/>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userDrawn="1"/>
          </p:nvSpPr>
          <p:spPr bwMode="auto">
            <a:xfrm>
              <a:off x="2236297" y="4874095"/>
              <a:ext cx="1268903" cy="1102028"/>
            </a:xfrm>
            <a:custGeom>
              <a:avLst/>
              <a:gdLst>
                <a:gd name="T0" fmla="*/ 889314 w 1185752"/>
                <a:gd name="T1" fmla="*/ 0 h 1029564"/>
                <a:gd name="T2" fmla="*/ 296438 w 1185752"/>
                <a:gd name="T3" fmla="*/ 0 h 1029564"/>
                <a:gd name="T4" fmla="*/ 0 w 1185752"/>
                <a:gd name="T5" fmla="*/ 513188 h 1029564"/>
                <a:gd name="T6" fmla="*/ 296438 w 1185752"/>
                <a:gd name="T7" fmla="*/ 1029564 h 1029564"/>
                <a:gd name="T8" fmla="*/ 889314 w 1185752"/>
                <a:gd name="T9" fmla="*/ 1029564 h 1029564"/>
                <a:gd name="T10" fmla="*/ 1185752 w 1185752"/>
                <a:gd name="T11" fmla="*/ 513188 h 1029564"/>
                <a:gd name="T12" fmla="*/ 889314 w 1185752"/>
                <a:gd name="T13" fmla="*/ 0 h 1029564"/>
              </a:gdLst>
              <a:ahLst/>
              <a:cxnLst>
                <a:cxn ang="0">
                  <a:pos x="T0" y="T1"/>
                </a:cxn>
                <a:cxn ang="0">
                  <a:pos x="T2" y="T3"/>
                </a:cxn>
                <a:cxn ang="0">
                  <a:pos x="T4" y="T5"/>
                </a:cxn>
                <a:cxn ang="0">
                  <a:pos x="T6" y="T7"/>
                </a:cxn>
                <a:cxn ang="0">
                  <a:pos x="T8" y="T9"/>
                </a:cxn>
                <a:cxn ang="0">
                  <a:pos x="T10" y="T11"/>
                </a:cxn>
                <a:cxn ang="0">
                  <a:pos x="T12" y="T13"/>
                </a:cxn>
              </a:cxnLst>
              <a:rect l="0" t="0" r="r" b="b"/>
              <a:pathLst>
                <a:path w="1185752" h="1029564">
                  <a:moveTo>
                    <a:pt x="889314" y="0"/>
                  </a:moveTo>
                  <a:lnTo>
                    <a:pt x="296438" y="0"/>
                  </a:lnTo>
                  <a:lnTo>
                    <a:pt x="0" y="513188"/>
                  </a:lnTo>
                  <a:lnTo>
                    <a:pt x="296438" y="1029564"/>
                  </a:lnTo>
                  <a:lnTo>
                    <a:pt x="889314" y="1029564"/>
                  </a:lnTo>
                  <a:lnTo>
                    <a:pt x="1185752" y="513188"/>
                  </a:lnTo>
                  <a:lnTo>
                    <a:pt x="889314" y="0"/>
                  </a:lnTo>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1" name="Freeform 8"/>
            <p:cNvSpPr>
              <a:spLocks/>
            </p:cNvSpPr>
            <p:nvPr userDrawn="1"/>
          </p:nvSpPr>
          <p:spPr bwMode="auto">
            <a:xfrm>
              <a:off x="3123775" y="848115"/>
              <a:ext cx="1541786" cy="1334033"/>
            </a:xfrm>
            <a:custGeom>
              <a:avLst/>
              <a:gdLst>
                <a:gd name="T0" fmla="*/ 360188 w 1440753"/>
                <a:gd name="T1" fmla="*/ 1246314 h 1246314"/>
                <a:gd name="T2" fmla="*/ 0 w 1440753"/>
                <a:gd name="T3" fmla="*/ 621563 h 1246314"/>
                <a:gd name="T4" fmla="*/ 360188 w 1440753"/>
                <a:gd name="T5" fmla="*/ 0 h 1246314"/>
                <a:gd name="T6" fmla="*/ 1080565 w 1440753"/>
                <a:gd name="T7" fmla="*/ 0 h 1246314"/>
                <a:gd name="T8" fmla="*/ 1440753 w 1440753"/>
                <a:gd name="T9" fmla="*/ 621563 h 1246314"/>
                <a:gd name="T10" fmla="*/ 1080565 w 1440753"/>
                <a:gd name="T11" fmla="*/ 1246314 h 1246314"/>
                <a:gd name="T12" fmla="*/ 360188 w 1440753"/>
                <a:gd name="T13" fmla="*/ 1246314 h 1246314"/>
              </a:gdLst>
              <a:ahLst/>
              <a:cxnLst>
                <a:cxn ang="0">
                  <a:pos x="T0" y="T1"/>
                </a:cxn>
                <a:cxn ang="0">
                  <a:pos x="T2" y="T3"/>
                </a:cxn>
                <a:cxn ang="0">
                  <a:pos x="T4" y="T5"/>
                </a:cxn>
                <a:cxn ang="0">
                  <a:pos x="T6" y="T7"/>
                </a:cxn>
                <a:cxn ang="0">
                  <a:pos x="T8" y="T9"/>
                </a:cxn>
                <a:cxn ang="0">
                  <a:pos x="T10" y="T11"/>
                </a:cxn>
                <a:cxn ang="0">
                  <a:pos x="T12" y="T13"/>
                </a:cxn>
              </a:cxnLst>
              <a:rect l="0" t="0" r="r" b="b"/>
              <a:pathLst>
                <a:path w="1440753" h="1246314">
                  <a:moveTo>
                    <a:pt x="360188" y="1246314"/>
                  </a:moveTo>
                  <a:lnTo>
                    <a:pt x="0" y="621563"/>
                  </a:lnTo>
                  <a:lnTo>
                    <a:pt x="360188" y="0"/>
                  </a:lnTo>
                  <a:lnTo>
                    <a:pt x="1080565" y="0"/>
                  </a:lnTo>
                  <a:lnTo>
                    <a:pt x="1440753" y="621563"/>
                  </a:lnTo>
                  <a:lnTo>
                    <a:pt x="1080565" y="1246314"/>
                  </a:lnTo>
                  <a:lnTo>
                    <a:pt x="360188" y="1246314"/>
                  </a:lnTo>
                  <a:close/>
                </a:path>
              </a:pathLst>
            </a:custGeom>
            <a:gradFill rotWithShape="1">
              <a:gsLst>
                <a:gs pos="0">
                  <a:schemeClr val="accent2"/>
                </a:gs>
                <a:gs pos="100000">
                  <a:schemeClr val="accent3"/>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userDrawn="1"/>
          </p:nvSpPr>
          <p:spPr bwMode="auto">
            <a:xfrm>
              <a:off x="3253393" y="5464345"/>
              <a:ext cx="1272314" cy="1098615"/>
            </a:xfrm>
            <a:custGeom>
              <a:avLst/>
              <a:gdLst>
                <a:gd name="T0" fmla="*/ 296438 w 1188940"/>
                <a:gd name="T1" fmla="*/ 1026376 h 1026376"/>
                <a:gd name="T2" fmla="*/ 0 w 1188940"/>
                <a:gd name="T3" fmla="*/ 513188 h 1026376"/>
                <a:gd name="T4" fmla="*/ 296438 w 1188940"/>
                <a:gd name="T5" fmla="*/ 0 h 1026376"/>
                <a:gd name="T6" fmla="*/ 892502 w 1188940"/>
                <a:gd name="T7" fmla="*/ 0 h 1026376"/>
                <a:gd name="T8" fmla="*/ 1188940 w 1188940"/>
                <a:gd name="T9" fmla="*/ 513188 h 1026376"/>
                <a:gd name="T10" fmla="*/ 892502 w 1188940"/>
                <a:gd name="T11" fmla="*/ 1026376 h 1026376"/>
                <a:gd name="T12" fmla="*/ 296438 w 1188940"/>
                <a:gd name="T13" fmla="*/ 1026376 h 1026376"/>
              </a:gdLst>
              <a:ahLst/>
              <a:cxnLst>
                <a:cxn ang="0">
                  <a:pos x="T0" y="T1"/>
                </a:cxn>
                <a:cxn ang="0">
                  <a:pos x="T2" y="T3"/>
                </a:cxn>
                <a:cxn ang="0">
                  <a:pos x="T4" y="T5"/>
                </a:cxn>
                <a:cxn ang="0">
                  <a:pos x="T6" y="T7"/>
                </a:cxn>
                <a:cxn ang="0">
                  <a:pos x="T8" y="T9"/>
                </a:cxn>
                <a:cxn ang="0">
                  <a:pos x="T10" y="T11"/>
                </a:cxn>
                <a:cxn ang="0">
                  <a:pos x="T12" y="T13"/>
                </a:cxn>
              </a:cxnLst>
              <a:rect l="0" t="0" r="r" b="b"/>
              <a:pathLst>
                <a:path w="1188940" h="1026376">
                  <a:moveTo>
                    <a:pt x="296438" y="1026376"/>
                  </a:moveTo>
                  <a:lnTo>
                    <a:pt x="0" y="513188"/>
                  </a:lnTo>
                  <a:lnTo>
                    <a:pt x="296438" y="0"/>
                  </a:lnTo>
                  <a:lnTo>
                    <a:pt x="892502" y="0"/>
                  </a:lnTo>
                  <a:lnTo>
                    <a:pt x="1188940" y="513188"/>
                  </a:lnTo>
                  <a:lnTo>
                    <a:pt x="892502" y="1026376"/>
                  </a:lnTo>
                  <a:lnTo>
                    <a:pt x="296438" y="1026376"/>
                  </a:lnTo>
                  <a:close/>
                </a:path>
              </a:pathLst>
            </a:custGeom>
            <a:solidFill>
              <a:schemeClr val="bg2"/>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noEditPoints="1"/>
            </p:cNvSpPr>
            <p:nvPr userDrawn="1"/>
          </p:nvSpPr>
          <p:spPr bwMode="auto">
            <a:xfrm>
              <a:off x="2523433" y="851525"/>
              <a:ext cx="712906" cy="617545"/>
            </a:xfrm>
            <a:custGeom>
              <a:avLst/>
              <a:gdLst>
                <a:gd name="T0" fmla="*/ 500439 w 666189"/>
                <a:gd name="T1" fmla="*/ 0 h 576938"/>
                <a:gd name="T2" fmla="*/ 165751 w 666189"/>
                <a:gd name="T3" fmla="*/ 0 h 576938"/>
                <a:gd name="T4" fmla="*/ 0 w 666189"/>
                <a:gd name="T5" fmla="*/ 290063 h 576938"/>
                <a:gd name="T6" fmla="*/ 165751 w 666189"/>
                <a:gd name="T7" fmla="*/ 576938 h 576938"/>
                <a:gd name="T8" fmla="*/ 500439 w 666189"/>
                <a:gd name="T9" fmla="*/ 576938 h 576938"/>
                <a:gd name="T10" fmla="*/ 666189 w 666189"/>
                <a:gd name="T11" fmla="*/ 290063 h 576938"/>
                <a:gd name="T12" fmla="*/ 500439 w 666189"/>
                <a:gd name="T13" fmla="*/ 0 h 576938"/>
                <a:gd name="T14" fmla="*/ 443064 w 666189"/>
                <a:gd name="T15" fmla="*/ 478126 h 576938"/>
                <a:gd name="T16" fmla="*/ 223126 w 666189"/>
                <a:gd name="T17" fmla="*/ 478126 h 576938"/>
                <a:gd name="T18" fmla="*/ 114750 w 666189"/>
                <a:gd name="T19" fmla="*/ 290063 h 576938"/>
                <a:gd name="T20" fmla="*/ 223126 w 666189"/>
                <a:gd name="T21" fmla="*/ 98813 h 576938"/>
                <a:gd name="T22" fmla="*/ 443064 w 666189"/>
                <a:gd name="T23" fmla="*/ 98813 h 576938"/>
                <a:gd name="T24" fmla="*/ 551439 w 666189"/>
                <a:gd name="T25" fmla="*/ 290063 h 576938"/>
                <a:gd name="T26" fmla="*/ 443064 w 666189"/>
                <a:gd name="T27" fmla="*/ 478126 h 576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6189" h="576938">
                  <a:moveTo>
                    <a:pt x="500439" y="0"/>
                  </a:moveTo>
                  <a:lnTo>
                    <a:pt x="165751" y="0"/>
                  </a:lnTo>
                  <a:lnTo>
                    <a:pt x="0" y="290063"/>
                  </a:lnTo>
                  <a:lnTo>
                    <a:pt x="165751" y="576938"/>
                  </a:lnTo>
                  <a:lnTo>
                    <a:pt x="500439" y="576938"/>
                  </a:lnTo>
                  <a:lnTo>
                    <a:pt x="666189" y="290063"/>
                  </a:lnTo>
                  <a:lnTo>
                    <a:pt x="500439" y="0"/>
                  </a:lnTo>
                  <a:close/>
                  <a:moveTo>
                    <a:pt x="443064" y="478126"/>
                  </a:moveTo>
                  <a:lnTo>
                    <a:pt x="223126" y="478126"/>
                  </a:lnTo>
                  <a:lnTo>
                    <a:pt x="114750" y="290063"/>
                  </a:lnTo>
                  <a:lnTo>
                    <a:pt x="223126" y="98813"/>
                  </a:lnTo>
                  <a:lnTo>
                    <a:pt x="443064" y="98813"/>
                  </a:lnTo>
                  <a:lnTo>
                    <a:pt x="551439" y="290063"/>
                  </a:lnTo>
                  <a:lnTo>
                    <a:pt x="443064" y="478126"/>
                  </a:lnTo>
                  <a:close/>
                </a:path>
              </a:pathLst>
            </a:custGeom>
            <a:gradFill rotWithShape="1">
              <a:gsLst>
                <a:gs pos="0">
                  <a:schemeClr val="accent5"/>
                </a:gs>
                <a:gs pos="100000">
                  <a:schemeClr val="accent4"/>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noEditPoints="1"/>
            </p:cNvSpPr>
            <p:nvPr userDrawn="1"/>
          </p:nvSpPr>
          <p:spPr bwMode="auto">
            <a:xfrm>
              <a:off x="4334691" y="302218"/>
              <a:ext cx="1111995" cy="962141"/>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7" name="Freeform 14"/>
            <p:cNvSpPr>
              <a:spLocks noEditPoints="1"/>
            </p:cNvSpPr>
            <p:nvPr/>
          </p:nvSpPr>
          <p:spPr bwMode="auto">
            <a:xfrm>
              <a:off x="1605866" y="4601147"/>
              <a:ext cx="600341" cy="320714"/>
            </a:xfrm>
            <a:custGeom>
              <a:avLst/>
              <a:gdLst>
                <a:gd name="T0" fmla="*/ 97 w 176"/>
                <a:gd name="T1" fmla="*/ 94 h 94"/>
                <a:gd name="T2" fmla="*/ 176 w 176"/>
                <a:gd name="T3" fmla="*/ 47 h 94"/>
                <a:gd name="T4" fmla="*/ 97 w 176"/>
                <a:gd name="T5" fmla="*/ 0 h 94"/>
                <a:gd name="T6" fmla="*/ 97 w 176"/>
                <a:gd name="T7" fmla="*/ 28 h 94"/>
                <a:gd name="T8" fmla="*/ 0 w 176"/>
                <a:gd name="T9" fmla="*/ 28 h 94"/>
                <a:gd name="T10" fmla="*/ 0 w 176"/>
                <a:gd name="T11" fmla="*/ 66 h 94"/>
                <a:gd name="T12" fmla="*/ 97 w 176"/>
                <a:gd name="T13" fmla="*/ 66 h 94"/>
                <a:gd name="T14" fmla="*/ 97 w 176"/>
                <a:gd name="T15" fmla="*/ 94 h 94"/>
                <a:gd name="T16" fmla="*/ 12 w 176"/>
                <a:gd name="T17" fmla="*/ 55 h 94"/>
                <a:gd name="T18" fmla="*/ 12 w 176"/>
                <a:gd name="T19" fmla="*/ 39 h 94"/>
                <a:gd name="T20" fmla="*/ 109 w 176"/>
                <a:gd name="T21" fmla="*/ 39 h 94"/>
                <a:gd name="T22" fmla="*/ 109 w 176"/>
                <a:gd name="T23" fmla="*/ 21 h 94"/>
                <a:gd name="T24" fmla="*/ 153 w 176"/>
                <a:gd name="T25" fmla="*/ 47 h 94"/>
                <a:gd name="T26" fmla="*/ 109 w 176"/>
                <a:gd name="T27" fmla="*/ 73 h 94"/>
                <a:gd name="T28" fmla="*/ 109 w 176"/>
                <a:gd name="T29" fmla="*/ 55 h 94"/>
                <a:gd name="T30" fmla="*/ 12 w 176"/>
                <a:gd name="T31" fmla="*/ 5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94">
                  <a:moveTo>
                    <a:pt x="97" y="94"/>
                  </a:moveTo>
                  <a:cubicBezTo>
                    <a:pt x="176" y="47"/>
                    <a:pt x="176" y="47"/>
                    <a:pt x="176" y="47"/>
                  </a:cubicBezTo>
                  <a:cubicBezTo>
                    <a:pt x="97" y="0"/>
                    <a:pt x="97" y="0"/>
                    <a:pt x="97" y="0"/>
                  </a:cubicBezTo>
                  <a:cubicBezTo>
                    <a:pt x="97" y="0"/>
                    <a:pt x="97" y="21"/>
                    <a:pt x="97" y="28"/>
                  </a:cubicBezTo>
                  <a:cubicBezTo>
                    <a:pt x="86" y="28"/>
                    <a:pt x="0" y="28"/>
                    <a:pt x="0" y="28"/>
                  </a:cubicBezTo>
                  <a:cubicBezTo>
                    <a:pt x="0" y="66"/>
                    <a:pt x="0" y="66"/>
                    <a:pt x="0" y="66"/>
                  </a:cubicBezTo>
                  <a:cubicBezTo>
                    <a:pt x="0" y="66"/>
                    <a:pt x="86" y="66"/>
                    <a:pt x="97" y="66"/>
                  </a:cubicBezTo>
                  <a:cubicBezTo>
                    <a:pt x="97" y="73"/>
                    <a:pt x="97" y="94"/>
                    <a:pt x="97" y="94"/>
                  </a:cubicBezTo>
                  <a:close/>
                  <a:moveTo>
                    <a:pt x="12" y="55"/>
                  </a:moveTo>
                  <a:cubicBezTo>
                    <a:pt x="12" y="49"/>
                    <a:pt x="12" y="45"/>
                    <a:pt x="12" y="39"/>
                  </a:cubicBezTo>
                  <a:cubicBezTo>
                    <a:pt x="22" y="39"/>
                    <a:pt x="109" y="39"/>
                    <a:pt x="109" y="39"/>
                  </a:cubicBezTo>
                  <a:cubicBezTo>
                    <a:pt x="109" y="39"/>
                    <a:pt x="109" y="27"/>
                    <a:pt x="109" y="21"/>
                  </a:cubicBezTo>
                  <a:cubicBezTo>
                    <a:pt x="119" y="27"/>
                    <a:pt x="143" y="41"/>
                    <a:pt x="153" y="47"/>
                  </a:cubicBezTo>
                  <a:cubicBezTo>
                    <a:pt x="143" y="53"/>
                    <a:pt x="119" y="67"/>
                    <a:pt x="109" y="73"/>
                  </a:cubicBezTo>
                  <a:cubicBezTo>
                    <a:pt x="109" y="67"/>
                    <a:pt x="109" y="55"/>
                    <a:pt x="109" y="55"/>
                  </a:cubicBezTo>
                  <a:cubicBezTo>
                    <a:pt x="109" y="55"/>
                    <a:pt x="22" y="55"/>
                    <a:pt x="12" y="55"/>
                  </a:cubicBezTo>
                  <a:close/>
                </a:path>
              </a:pathLst>
            </a:custGeom>
            <a:solidFill>
              <a:schemeClr val="bg2"/>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8" name="Freeform 15"/>
            <p:cNvSpPr>
              <a:spLocks noEditPoints="1"/>
            </p:cNvSpPr>
            <p:nvPr/>
          </p:nvSpPr>
          <p:spPr bwMode="auto">
            <a:xfrm>
              <a:off x="1189722" y="4788799"/>
              <a:ext cx="689028" cy="365068"/>
            </a:xfrm>
            <a:custGeom>
              <a:avLst/>
              <a:gdLst>
                <a:gd name="T0" fmla="*/ 91 w 202"/>
                <a:gd name="T1" fmla="*/ 75 h 107"/>
                <a:gd name="T2" fmla="*/ 202 w 202"/>
                <a:gd name="T3" fmla="*/ 75 h 107"/>
                <a:gd name="T4" fmla="*/ 202 w 202"/>
                <a:gd name="T5" fmla="*/ 31 h 107"/>
                <a:gd name="T6" fmla="*/ 91 w 202"/>
                <a:gd name="T7" fmla="*/ 31 h 107"/>
                <a:gd name="T8" fmla="*/ 91 w 202"/>
                <a:gd name="T9" fmla="*/ 0 h 107"/>
                <a:gd name="T10" fmla="*/ 0 w 202"/>
                <a:gd name="T11" fmla="*/ 53 h 107"/>
                <a:gd name="T12" fmla="*/ 91 w 202"/>
                <a:gd name="T13" fmla="*/ 107 h 107"/>
                <a:gd name="T14" fmla="*/ 91 w 202"/>
                <a:gd name="T15" fmla="*/ 75 h 107"/>
                <a:gd name="T16" fmla="*/ 78 w 202"/>
                <a:gd name="T17" fmla="*/ 62 h 107"/>
                <a:gd name="T18" fmla="*/ 78 w 202"/>
                <a:gd name="T19" fmla="*/ 83 h 107"/>
                <a:gd name="T20" fmla="*/ 27 w 202"/>
                <a:gd name="T21" fmla="*/ 53 h 107"/>
                <a:gd name="T22" fmla="*/ 78 w 202"/>
                <a:gd name="T23" fmla="*/ 23 h 107"/>
                <a:gd name="T24" fmla="*/ 78 w 202"/>
                <a:gd name="T25" fmla="*/ 45 h 107"/>
                <a:gd name="T26" fmla="*/ 188 w 202"/>
                <a:gd name="T27" fmla="*/ 45 h 107"/>
                <a:gd name="T28" fmla="*/ 188 w 202"/>
                <a:gd name="T29" fmla="*/ 62 h 107"/>
                <a:gd name="T30" fmla="*/ 78 w 202"/>
                <a:gd name="T31" fmla="*/ 6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2" h="107">
                  <a:moveTo>
                    <a:pt x="91" y="75"/>
                  </a:moveTo>
                  <a:cubicBezTo>
                    <a:pt x="103" y="75"/>
                    <a:pt x="202" y="75"/>
                    <a:pt x="202" y="75"/>
                  </a:cubicBezTo>
                  <a:cubicBezTo>
                    <a:pt x="202" y="31"/>
                    <a:pt x="202" y="31"/>
                    <a:pt x="202" y="31"/>
                  </a:cubicBezTo>
                  <a:cubicBezTo>
                    <a:pt x="202" y="31"/>
                    <a:pt x="103" y="31"/>
                    <a:pt x="91" y="31"/>
                  </a:cubicBezTo>
                  <a:cubicBezTo>
                    <a:pt x="91" y="24"/>
                    <a:pt x="91" y="0"/>
                    <a:pt x="91" y="0"/>
                  </a:cubicBezTo>
                  <a:cubicBezTo>
                    <a:pt x="0" y="53"/>
                    <a:pt x="0" y="53"/>
                    <a:pt x="0" y="53"/>
                  </a:cubicBezTo>
                  <a:cubicBezTo>
                    <a:pt x="91" y="107"/>
                    <a:pt x="91" y="107"/>
                    <a:pt x="91" y="107"/>
                  </a:cubicBezTo>
                  <a:cubicBezTo>
                    <a:pt x="91" y="107"/>
                    <a:pt x="91" y="83"/>
                    <a:pt x="91" y="75"/>
                  </a:cubicBezTo>
                  <a:close/>
                  <a:moveTo>
                    <a:pt x="78" y="62"/>
                  </a:moveTo>
                  <a:cubicBezTo>
                    <a:pt x="78" y="62"/>
                    <a:pt x="78" y="76"/>
                    <a:pt x="78" y="83"/>
                  </a:cubicBezTo>
                  <a:cubicBezTo>
                    <a:pt x="65" y="76"/>
                    <a:pt x="39" y="60"/>
                    <a:pt x="27" y="53"/>
                  </a:cubicBezTo>
                  <a:cubicBezTo>
                    <a:pt x="39" y="46"/>
                    <a:pt x="65" y="31"/>
                    <a:pt x="78" y="23"/>
                  </a:cubicBezTo>
                  <a:cubicBezTo>
                    <a:pt x="78" y="30"/>
                    <a:pt x="78" y="45"/>
                    <a:pt x="78" y="45"/>
                  </a:cubicBezTo>
                  <a:cubicBezTo>
                    <a:pt x="78" y="45"/>
                    <a:pt x="177" y="45"/>
                    <a:pt x="188" y="45"/>
                  </a:cubicBezTo>
                  <a:cubicBezTo>
                    <a:pt x="188" y="50"/>
                    <a:pt x="188" y="56"/>
                    <a:pt x="188" y="62"/>
                  </a:cubicBezTo>
                  <a:cubicBezTo>
                    <a:pt x="177" y="62"/>
                    <a:pt x="78" y="62"/>
                    <a:pt x="78" y="62"/>
                  </a:cubicBezTo>
                  <a:close/>
                </a:path>
              </a:pathLst>
            </a:custGeom>
            <a:solidFill>
              <a:schemeClr val="bg2"/>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9" name="Freeform 16"/>
            <p:cNvSpPr>
              <a:spLocks noEditPoints="1"/>
            </p:cNvSpPr>
            <p:nvPr/>
          </p:nvSpPr>
          <p:spPr bwMode="auto">
            <a:xfrm>
              <a:off x="3345493" y="4178079"/>
              <a:ext cx="436612" cy="436716"/>
            </a:xfrm>
            <a:custGeom>
              <a:avLst/>
              <a:gdLst>
                <a:gd name="T0" fmla="*/ 0 w 128"/>
                <a:gd name="T1" fmla="*/ 64 h 128"/>
                <a:gd name="T2" fmla="*/ 128 w 128"/>
                <a:gd name="T3" fmla="*/ 64 h 128"/>
                <a:gd name="T4" fmla="*/ 8 w 128"/>
                <a:gd name="T5" fmla="*/ 68 h 128"/>
                <a:gd name="T6" fmla="*/ 30 w 128"/>
                <a:gd name="T7" fmla="*/ 87 h 128"/>
                <a:gd name="T8" fmla="*/ 8 w 128"/>
                <a:gd name="T9" fmla="*/ 68 h 128"/>
                <a:gd name="T10" fmla="*/ 68 w 128"/>
                <a:gd name="T11" fmla="*/ 9 h 128"/>
                <a:gd name="T12" fmla="*/ 68 w 128"/>
                <a:gd name="T13" fmla="*/ 32 h 128"/>
                <a:gd name="T14" fmla="*/ 92 w 128"/>
                <a:gd name="T15" fmla="*/ 60 h 128"/>
                <a:gd name="T16" fmla="*/ 68 w 128"/>
                <a:gd name="T17" fmla="*/ 40 h 128"/>
                <a:gd name="T18" fmla="*/ 60 w 128"/>
                <a:gd name="T19" fmla="*/ 9 h 128"/>
                <a:gd name="T20" fmla="*/ 41 w 128"/>
                <a:gd name="T21" fmla="*/ 32 h 128"/>
                <a:gd name="T22" fmla="*/ 60 w 128"/>
                <a:gd name="T23" fmla="*/ 40 h 128"/>
                <a:gd name="T24" fmla="*/ 36 w 128"/>
                <a:gd name="T25" fmla="*/ 60 h 128"/>
                <a:gd name="T26" fmla="*/ 60 w 128"/>
                <a:gd name="T27" fmla="*/ 40 h 128"/>
                <a:gd name="T28" fmla="*/ 8 w 128"/>
                <a:gd name="T29" fmla="*/ 60 h 128"/>
                <a:gd name="T30" fmla="*/ 31 w 128"/>
                <a:gd name="T31" fmla="*/ 40 h 128"/>
                <a:gd name="T32" fmla="*/ 36 w 128"/>
                <a:gd name="T33" fmla="*/ 68 h 128"/>
                <a:gd name="T34" fmla="*/ 60 w 128"/>
                <a:gd name="T35" fmla="*/ 87 h 128"/>
                <a:gd name="T36" fmla="*/ 36 w 128"/>
                <a:gd name="T37" fmla="*/ 68 h 128"/>
                <a:gd name="T38" fmla="*/ 60 w 128"/>
                <a:gd name="T39" fmla="*/ 119 h 128"/>
                <a:gd name="T40" fmla="*/ 60 w 128"/>
                <a:gd name="T41" fmla="*/ 95 h 128"/>
                <a:gd name="T42" fmla="*/ 68 w 128"/>
                <a:gd name="T43" fmla="*/ 95 h 128"/>
                <a:gd name="T44" fmla="*/ 68 w 128"/>
                <a:gd name="T45" fmla="*/ 119 h 128"/>
                <a:gd name="T46" fmla="*/ 68 w 128"/>
                <a:gd name="T47" fmla="*/ 68 h 128"/>
                <a:gd name="T48" fmla="*/ 89 w 128"/>
                <a:gd name="T49" fmla="*/ 87 h 128"/>
                <a:gd name="T50" fmla="*/ 99 w 128"/>
                <a:gd name="T51" fmla="*/ 68 h 128"/>
                <a:gd name="T52" fmla="*/ 115 w 128"/>
                <a:gd name="T53" fmla="*/ 87 h 128"/>
                <a:gd name="T54" fmla="*/ 99 w 128"/>
                <a:gd name="T55" fmla="*/ 68 h 128"/>
                <a:gd name="T56" fmla="*/ 97 w 128"/>
                <a:gd name="T57" fmla="*/ 40 h 128"/>
                <a:gd name="T58" fmla="*/ 120 w 128"/>
                <a:gd name="T59" fmla="*/ 60 h 128"/>
                <a:gd name="T60" fmla="*/ 110 w 128"/>
                <a:gd name="T61" fmla="*/ 32 h 128"/>
                <a:gd name="T62" fmla="*/ 85 w 128"/>
                <a:gd name="T63" fmla="*/ 12 h 128"/>
                <a:gd name="T64" fmla="*/ 43 w 128"/>
                <a:gd name="T65" fmla="*/ 12 h 128"/>
                <a:gd name="T66" fmla="*/ 18 w 128"/>
                <a:gd name="T67" fmla="*/ 32 h 128"/>
                <a:gd name="T68" fmla="*/ 17 w 128"/>
                <a:gd name="T69" fmla="*/ 95 h 128"/>
                <a:gd name="T70" fmla="*/ 43 w 128"/>
                <a:gd name="T71" fmla="*/ 116 h 128"/>
                <a:gd name="T72" fmla="*/ 85 w 128"/>
                <a:gd name="T73" fmla="*/ 116 h 128"/>
                <a:gd name="T74" fmla="*/ 110 w 128"/>
                <a:gd name="T75" fmla="*/ 9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8" y="68"/>
                  </a:moveTo>
                  <a:cubicBezTo>
                    <a:pt x="28" y="68"/>
                    <a:pt x="28" y="68"/>
                    <a:pt x="28" y="68"/>
                  </a:cubicBezTo>
                  <a:cubicBezTo>
                    <a:pt x="28" y="75"/>
                    <a:pt x="29" y="81"/>
                    <a:pt x="30" y="87"/>
                  </a:cubicBezTo>
                  <a:cubicBezTo>
                    <a:pt x="13" y="87"/>
                    <a:pt x="13" y="87"/>
                    <a:pt x="13" y="87"/>
                  </a:cubicBezTo>
                  <a:cubicBezTo>
                    <a:pt x="10" y="81"/>
                    <a:pt x="9" y="75"/>
                    <a:pt x="8" y="68"/>
                  </a:cubicBezTo>
                  <a:close/>
                  <a:moveTo>
                    <a:pt x="68" y="32"/>
                  </a:moveTo>
                  <a:cubicBezTo>
                    <a:pt x="68" y="9"/>
                    <a:pt x="68" y="9"/>
                    <a:pt x="68" y="9"/>
                  </a:cubicBezTo>
                  <a:cubicBezTo>
                    <a:pt x="75" y="11"/>
                    <a:pt x="82" y="20"/>
                    <a:pt x="86" y="32"/>
                  </a:cubicBezTo>
                  <a:lnTo>
                    <a:pt x="68" y="32"/>
                  </a:lnTo>
                  <a:close/>
                  <a:moveTo>
                    <a:pt x="89" y="40"/>
                  </a:moveTo>
                  <a:cubicBezTo>
                    <a:pt x="90" y="46"/>
                    <a:pt x="91" y="53"/>
                    <a:pt x="92" y="60"/>
                  </a:cubicBezTo>
                  <a:cubicBezTo>
                    <a:pt x="68" y="60"/>
                    <a:pt x="68" y="60"/>
                    <a:pt x="68" y="60"/>
                  </a:cubicBezTo>
                  <a:cubicBezTo>
                    <a:pt x="68" y="40"/>
                    <a:pt x="68" y="40"/>
                    <a:pt x="68" y="40"/>
                  </a:cubicBezTo>
                  <a:lnTo>
                    <a:pt x="89" y="40"/>
                  </a:lnTo>
                  <a:close/>
                  <a:moveTo>
                    <a:pt x="60" y="9"/>
                  </a:moveTo>
                  <a:cubicBezTo>
                    <a:pt x="60" y="32"/>
                    <a:pt x="60" y="32"/>
                    <a:pt x="60" y="32"/>
                  </a:cubicBezTo>
                  <a:cubicBezTo>
                    <a:pt x="41" y="32"/>
                    <a:pt x="41" y="32"/>
                    <a:pt x="41" y="32"/>
                  </a:cubicBezTo>
                  <a:cubicBezTo>
                    <a:pt x="46" y="20"/>
                    <a:pt x="52" y="11"/>
                    <a:pt x="60" y="9"/>
                  </a:cubicBezTo>
                  <a:close/>
                  <a:moveTo>
                    <a:pt x="60" y="40"/>
                  </a:moveTo>
                  <a:cubicBezTo>
                    <a:pt x="60" y="60"/>
                    <a:pt x="60" y="60"/>
                    <a:pt x="60" y="60"/>
                  </a:cubicBezTo>
                  <a:cubicBezTo>
                    <a:pt x="36" y="60"/>
                    <a:pt x="36" y="60"/>
                    <a:pt x="36" y="60"/>
                  </a:cubicBezTo>
                  <a:cubicBezTo>
                    <a:pt x="36" y="53"/>
                    <a:pt x="37" y="46"/>
                    <a:pt x="39" y="40"/>
                  </a:cubicBezTo>
                  <a:lnTo>
                    <a:pt x="60" y="40"/>
                  </a:lnTo>
                  <a:close/>
                  <a:moveTo>
                    <a:pt x="28" y="60"/>
                  </a:moveTo>
                  <a:cubicBezTo>
                    <a:pt x="8" y="60"/>
                    <a:pt x="8" y="60"/>
                    <a:pt x="8" y="60"/>
                  </a:cubicBezTo>
                  <a:cubicBezTo>
                    <a:pt x="9" y="53"/>
                    <a:pt x="10" y="46"/>
                    <a:pt x="13" y="40"/>
                  </a:cubicBezTo>
                  <a:cubicBezTo>
                    <a:pt x="31" y="40"/>
                    <a:pt x="31" y="40"/>
                    <a:pt x="31" y="40"/>
                  </a:cubicBezTo>
                  <a:cubicBezTo>
                    <a:pt x="29" y="46"/>
                    <a:pt x="28" y="53"/>
                    <a:pt x="28" y="60"/>
                  </a:cubicBezTo>
                  <a:close/>
                  <a:moveTo>
                    <a:pt x="36" y="68"/>
                  </a:moveTo>
                  <a:cubicBezTo>
                    <a:pt x="60" y="68"/>
                    <a:pt x="60" y="68"/>
                    <a:pt x="60" y="68"/>
                  </a:cubicBezTo>
                  <a:cubicBezTo>
                    <a:pt x="60" y="87"/>
                    <a:pt x="60" y="87"/>
                    <a:pt x="60" y="87"/>
                  </a:cubicBezTo>
                  <a:cubicBezTo>
                    <a:pt x="39" y="87"/>
                    <a:pt x="39" y="87"/>
                    <a:pt x="39" y="87"/>
                  </a:cubicBezTo>
                  <a:cubicBezTo>
                    <a:pt x="37" y="81"/>
                    <a:pt x="36" y="75"/>
                    <a:pt x="36" y="68"/>
                  </a:cubicBezTo>
                  <a:close/>
                  <a:moveTo>
                    <a:pt x="60" y="95"/>
                  </a:moveTo>
                  <a:cubicBezTo>
                    <a:pt x="60" y="119"/>
                    <a:pt x="60" y="119"/>
                    <a:pt x="60" y="119"/>
                  </a:cubicBezTo>
                  <a:cubicBezTo>
                    <a:pt x="52" y="117"/>
                    <a:pt x="45" y="108"/>
                    <a:pt x="41" y="95"/>
                  </a:cubicBezTo>
                  <a:lnTo>
                    <a:pt x="60" y="95"/>
                  </a:lnTo>
                  <a:close/>
                  <a:moveTo>
                    <a:pt x="68" y="119"/>
                  </a:moveTo>
                  <a:cubicBezTo>
                    <a:pt x="68" y="95"/>
                    <a:pt x="68" y="95"/>
                    <a:pt x="68" y="95"/>
                  </a:cubicBezTo>
                  <a:cubicBezTo>
                    <a:pt x="87" y="95"/>
                    <a:pt x="87" y="95"/>
                    <a:pt x="87" y="95"/>
                  </a:cubicBezTo>
                  <a:cubicBezTo>
                    <a:pt x="82" y="108"/>
                    <a:pt x="76" y="117"/>
                    <a:pt x="68" y="119"/>
                  </a:cubicBezTo>
                  <a:close/>
                  <a:moveTo>
                    <a:pt x="68" y="87"/>
                  </a:moveTo>
                  <a:cubicBezTo>
                    <a:pt x="68" y="68"/>
                    <a:pt x="68" y="68"/>
                    <a:pt x="68" y="68"/>
                  </a:cubicBezTo>
                  <a:cubicBezTo>
                    <a:pt x="92" y="68"/>
                    <a:pt x="92" y="68"/>
                    <a:pt x="92" y="68"/>
                  </a:cubicBezTo>
                  <a:cubicBezTo>
                    <a:pt x="91" y="75"/>
                    <a:pt x="90" y="81"/>
                    <a:pt x="89" y="87"/>
                  </a:cubicBezTo>
                  <a:lnTo>
                    <a:pt x="68" y="87"/>
                  </a:lnTo>
                  <a:close/>
                  <a:moveTo>
                    <a:pt x="99" y="68"/>
                  </a:moveTo>
                  <a:cubicBezTo>
                    <a:pt x="120" y="68"/>
                    <a:pt x="120" y="68"/>
                    <a:pt x="120" y="68"/>
                  </a:cubicBezTo>
                  <a:cubicBezTo>
                    <a:pt x="119" y="75"/>
                    <a:pt x="117" y="81"/>
                    <a:pt x="115" y="87"/>
                  </a:cubicBezTo>
                  <a:cubicBezTo>
                    <a:pt x="97" y="87"/>
                    <a:pt x="97" y="87"/>
                    <a:pt x="97" y="87"/>
                  </a:cubicBezTo>
                  <a:cubicBezTo>
                    <a:pt x="98" y="81"/>
                    <a:pt x="99" y="75"/>
                    <a:pt x="99" y="68"/>
                  </a:cubicBezTo>
                  <a:close/>
                  <a:moveTo>
                    <a:pt x="99" y="60"/>
                  </a:moveTo>
                  <a:cubicBezTo>
                    <a:pt x="99" y="53"/>
                    <a:pt x="98" y="46"/>
                    <a:pt x="97" y="40"/>
                  </a:cubicBezTo>
                  <a:cubicBezTo>
                    <a:pt x="114" y="40"/>
                    <a:pt x="114" y="40"/>
                    <a:pt x="114" y="40"/>
                  </a:cubicBezTo>
                  <a:cubicBezTo>
                    <a:pt x="117" y="46"/>
                    <a:pt x="119" y="53"/>
                    <a:pt x="120" y="60"/>
                  </a:cubicBezTo>
                  <a:lnTo>
                    <a:pt x="99" y="60"/>
                  </a:lnTo>
                  <a:close/>
                  <a:moveTo>
                    <a:pt x="110" y="32"/>
                  </a:moveTo>
                  <a:cubicBezTo>
                    <a:pt x="95" y="32"/>
                    <a:pt x="95" y="32"/>
                    <a:pt x="95" y="32"/>
                  </a:cubicBezTo>
                  <a:cubicBezTo>
                    <a:pt x="92" y="24"/>
                    <a:pt x="89" y="17"/>
                    <a:pt x="85" y="12"/>
                  </a:cubicBezTo>
                  <a:cubicBezTo>
                    <a:pt x="95" y="16"/>
                    <a:pt x="103" y="23"/>
                    <a:pt x="110" y="32"/>
                  </a:cubicBezTo>
                  <a:close/>
                  <a:moveTo>
                    <a:pt x="43" y="12"/>
                  </a:moveTo>
                  <a:cubicBezTo>
                    <a:pt x="39" y="17"/>
                    <a:pt x="35" y="24"/>
                    <a:pt x="33" y="32"/>
                  </a:cubicBezTo>
                  <a:cubicBezTo>
                    <a:pt x="18" y="32"/>
                    <a:pt x="18" y="32"/>
                    <a:pt x="18" y="32"/>
                  </a:cubicBezTo>
                  <a:cubicBezTo>
                    <a:pt x="24" y="23"/>
                    <a:pt x="33" y="16"/>
                    <a:pt x="43" y="12"/>
                  </a:cubicBezTo>
                  <a:close/>
                  <a:moveTo>
                    <a:pt x="17" y="95"/>
                  </a:moveTo>
                  <a:cubicBezTo>
                    <a:pt x="32" y="95"/>
                    <a:pt x="32" y="95"/>
                    <a:pt x="32" y="95"/>
                  </a:cubicBezTo>
                  <a:cubicBezTo>
                    <a:pt x="35" y="103"/>
                    <a:pt x="39" y="110"/>
                    <a:pt x="43" y="116"/>
                  </a:cubicBezTo>
                  <a:cubicBezTo>
                    <a:pt x="32" y="112"/>
                    <a:pt x="23" y="104"/>
                    <a:pt x="17" y="95"/>
                  </a:cubicBezTo>
                  <a:close/>
                  <a:moveTo>
                    <a:pt x="85" y="116"/>
                  </a:moveTo>
                  <a:cubicBezTo>
                    <a:pt x="89" y="110"/>
                    <a:pt x="93" y="103"/>
                    <a:pt x="95" y="95"/>
                  </a:cubicBezTo>
                  <a:cubicBezTo>
                    <a:pt x="110" y="95"/>
                    <a:pt x="110" y="95"/>
                    <a:pt x="110" y="95"/>
                  </a:cubicBezTo>
                  <a:cubicBezTo>
                    <a:pt x="104" y="104"/>
                    <a:pt x="95" y="112"/>
                    <a:pt x="85" y="116"/>
                  </a:cubicBezTo>
                  <a:close/>
                </a:path>
              </a:pathLst>
            </a:custGeom>
            <a:solidFill>
              <a:schemeClr val="bg2"/>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noEditPoints="1"/>
            </p:cNvSpPr>
            <p:nvPr userDrawn="1"/>
          </p:nvSpPr>
          <p:spPr bwMode="auto">
            <a:xfrm>
              <a:off x="469994" y="3837588"/>
              <a:ext cx="1006832" cy="871150"/>
            </a:xfrm>
            <a:custGeom>
              <a:avLst/>
              <a:gdLst>
                <a:gd name="T0" fmla="*/ 777751 w 1039126"/>
                <a:gd name="T1" fmla="*/ 0 h 898876"/>
                <a:gd name="T2" fmla="*/ 261375 w 1039126"/>
                <a:gd name="T3" fmla="*/ 0 h 898876"/>
                <a:gd name="T4" fmla="*/ 0 w 1039126"/>
                <a:gd name="T5" fmla="*/ 449438 h 898876"/>
                <a:gd name="T6" fmla="*/ 261375 w 1039126"/>
                <a:gd name="T7" fmla="*/ 898876 h 898876"/>
                <a:gd name="T8" fmla="*/ 777751 w 1039126"/>
                <a:gd name="T9" fmla="*/ 898876 h 898876"/>
                <a:gd name="T10" fmla="*/ 1039126 w 1039126"/>
                <a:gd name="T11" fmla="*/ 449438 h 898876"/>
                <a:gd name="T12" fmla="*/ 777751 w 1039126"/>
                <a:gd name="T13" fmla="*/ 0 h 898876"/>
                <a:gd name="T14" fmla="*/ 688501 w 1039126"/>
                <a:gd name="T15" fmla="*/ 742688 h 898876"/>
                <a:gd name="T16" fmla="*/ 350625 w 1039126"/>
                <a:gd name="T17" fmla="*/ 742688 h 898876"/>
                <a:gd name="T18" fmla="*/ 181687 w 1039126"/>
                <a:gd name="T19" fmla="*/ 449438 h 898876"/>
                <a:gd name="T20" fmla="*/ 350625 w 1039126"/>
                <a:gd name="T21" fmla="*/ 156188 h 898876"/>
                <a:gd name="T22" fmla="*/ 688501 w 1039126"/>
                <a:gd name="T23" fmla="*/ 156188 h 898876"/>
                <a:gd name="T24" fmla="*/ 857439 w 1039126"/>
                <a:gd name="T25" fmla="*/ 449438 h 898876"/>
                <a:gd name="T26" fmla="*/ 688501 w 1039126"/>
                <a:gd name="T27" fmla="*/ 742688 h 898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9126" h="898876">
                  <a:moveTo>
                    <a:pt x="777751" y="0"/>
                  </a:moveTo>
                  <a:lnTo>
                    <a:pt x="261375" y="0"/>
                  </a:lnTo>
                  <a:lnTo>
                    <a:pt x="0" y="449438"/>
                  </a:lnTo>
                  <a:lnTo>
                    <a:pt x="261375" y="898876"/>
                  </a:lnTo>
                  <a:lnTo>
                    <a:pt x="777751" y="898876"/>
                  </a:lnTo>
                  <a:lnTo>
                    <a:pt x="1039126" y="449438"/>
                  </a:lnTo>
                  <a:lnTo>
                    <a:pt x="777751" y="0"/>
                  </a:lnTo>
                  <a:close/>
                  <a:moveTo>
                    <a:pt x="688501" y="742688"/>
                  </a:moveTo>
                  <a:lnTo>
                    <a:pt x="350625" y="742688"/>
                  </a:lnTo>
                  <a:lnTo>
                    <a:pt x="181687" y="449438"/>
                  </a:lnTo>
                  <a:lnTo>
                    <a:pt x="350625" y="156188"/>
                  </a:lnTo>
                  <a:lnTo>
                    <a:pt x="688501" y="156188"/>
                  </a:lnTo>
                  <a:lnTo>
                    <a:pt x="857439" y="449438"/>
                  </a:lnTo>
                  <a:lnTo>
                    <a:pt x="688501" y="742688"/>
                  </a:lnTo>
                  <a:close/>
                </a:path>
              </a:pathLst>
            </a:custGeom>
            <a:gradFill rotWithShape="1">
              <a:gsLst>
                <a:gs pos="0">
                  <a:schemeClr val="accent1"/>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457200"/>
            <a:ext cx="5257800" cy="1047926"/>
          </a:xfrm>
        </p:spPr>
        <p:txBody>
          <a:bodyPr>
            <a:normAutofit/>
          </a:bodyPr>
          <a:lstStyle>
            <a:lvl1pPr>
              <a:lnSpc>
                <a:spcPct val="90000"/>
              </a:lnSpc>
              <a:defRPr sz="3600">
                <a:solidFill>
                  <a:schemeClr val="accent4"/>
                </a:solidFill>
              </a:defRPr>
            </a:lvl1pPr>
          </a:lstStyle>
          <a:p>
            <a:r>
              <a:rPr lang="en-US" dirty="0" smtClean="0"/>
              <a:t>Content Page </a:t>
            </a:r>
            <a:br>
              <a:rPr lang="en-US" dirty="0" smtClean="0"/>
            </a:br>
            <a:r>
              <a:rPr lang="en-US" dirty="0" smtClean="0"/>
              <a:t>with Text and Photo</a:t>
            </a:r>
            <a:endParaRPr lang="en-US" dirty="0"/>
          </a:p>
        </p:txBody>
      </p:sp>
      <p:sp>
        <p:nvSpPr>
          <p:cNvPr id="3" name="Content Placeholder 2"/>
          <p:cNvSpPr>
            <a:spLocks noGrp="1"/>
          </p:cNvSpPr>
          <p:nvPr>
            <p:ph sz="half" idx="1"/>
          </p:nvPr>
        </p:nvSpPr>
        <p:spPr>
          <a:xfrm>
            <a:off x="762000" y="2209800"/>
            <a:ext cx="4267200" cy="3505200"/>
          </a:xfrm>
        </p:spPr>
        <p:txBody>
          <a:bodyPr>
            <a:normAutofit/>
          </a:bodyPr>
          <a:lstStyle>
            <a:lvl1pPr marL="0" indent="0">
              <a:lnSpc>
                <a:spcPct val="120000"/>
              </a:lnSpc>
              <a:spcBef>
                <a:spcPts val="0"/>
              </a:spcBef>
              <a:buFontTx/>
              <a:buNone/>
              <a:defRPr sz="1600">
                <a:solidFill>
                  <a:schemeClr val="tx2"/>
                </a:solidFill>
                <a:latin typeface="+mn-lt"/>
              </a:defRPr>
            </a:lvl1pPr>
            <a:lvl2pPr>
              <a:buFontTx/>
              <a:buNone/>
              <a:defRPr sz="2400">
                <a:solidFill>
                  <a:schemeClr val="bg1"/>
                </a:solidFill>
              </a:defRPr>
            </a:lvl2pPr>
            <a:lvl3pPr>
              <a:buFontTx/>
              <a:buNone/>
              <a:defRPr sz="2000">
                <a:solidFill>
                  <a:schemeClr val="bg1"/>
                </a:solidFill>
              </a:defRPr>
            </a:lvl3pPr>
            <a:lvl4pPr>
              <a:buFontTx/>
              <a:buNone/>
              <a:defRPr sz="1800">
                <a:solidFill>
                  <a:schemeClr val="bg1"/>
                </a:solidFill>
              </a:defRPr>
            </a:lvl4pPr>
            <a:lvl5pPr>
              <a:buFontTx/>
              <a:buNone/>
              <a:defRPr sz="1800">
                <a:solidFill>
                  <a:schemeClr val="bg1"/>
                </a:solidFill>
              </a:defRPr>
            </a:lvl5pPr>
            <a:lvl6pPr>
              <a:defRPr sz="1800"/>
            </a:lvl6pPr>
            <a:lvl7pPr>
              <a:defRPr sz="1800"/>
            </a:lvl7pPr>
            <a:lvl8pPr>
              <a:defRPr sz="1800"/>
            </a:lvl8pPr>
            <a:lvl9pPr>
              <a:defRPr sz="1800"/>
            </a:lvl9pPr>
          </a:lstStyle>
          <a:p>
            <a:pPr lvl="0"/>
            <a:r>
              <a:rPr lang="en-US" dirty="0" smtClean="0"/>
              <a:t>Click to edit Master text styles</a:t>
            </a:r>
            <a:endParaRPr lang="en-US" dirty="0"/>
          </a:p>
        </p:txBody>
      </p:sp>
      <p:sp>
        <p:nvSpPr>
          <p:cNvPr id="8" name="Picture Placeholder 2"/>
          <p:cNvSpPr>
            <a:spLocks noGrp="1"/>
          </p:cNvSpPr>
          <p:nvPr>
            <p:ph type="pic" idx="10"/>
          </p:nvPr>
        </p:nvSpPr>
        <p:spPr>
          <a:xfrm>
            <a:off x="5334000" y="2209800"/>
            <a:ext cx="3176478" cy="3505200"/>
          </a:xfrm>
        </p:spPr>
        <p:txBody>
          <a:bodyPr>
            <a:normAutofit/>
          </a:bodyPr>
          <a:lstStyle>
            <a:lvl1pPr marL="0" indent="0">
              <a:buNone/>
              <a:defRPr sz="160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Subtitle 2"/>
          <p:cNvSpPr>
            <a:spLocks noGrp="1"/>
          </p:cNvSpPr>
          <p:nvPr>
            <p:ph type="subTitle" idx="11" hasCustomPrompt="1"/>
          </p:nvPr>
        </p:nvSpPr>
        <p:spPr>
          <a:xfrm>
            <a:off x="457200" y="1505126"/>
            <a:ext cx="5259765" cy="476074"/>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content page with text and photo</a:t>
            </a:r>
            <a:endParaRPr lang="en-US" dirty="0"/>
          </a:p>
        </p:txBody>
      </p:sp>
      <p:cxnSp>
        <p:nvCxnSpPr>
          <p:cNvPr id="5" name="Straight Connector 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02" name="Group 101"/>
          <p:cNvGrpSpPr/>
          <p:nvPr userDrawn="1"/>
        </p:nvGrpSpPr>
        <p:grpSpPr>
          <a:xfrm>
            <a:off x="5943600" y="80962"/>
            <a:ext cx="3034450" cy="1747838"/>
            <a:chOff x="5943600" y="157274"/>
            <a:chExt cx="3105914" cy="1789001"/>
          </a:xfrm>
        </p:grpSpPr>
        <p:sp>
          <p:nvSpPr>
            <p:cNvPr id="103" name="Freeform 10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4" name="Freeform 10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5" name="Freeform 10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6" name="Freeform 10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0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0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1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1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1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1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2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2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Text and Table">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1" y="2209800"/>
            <a:ext cx="7689583" cy="3505200"/>
          </a:xfrm>
        </p:spPr>
        <p:txBody>
          <a:bodyPr>
            <a:normAutofit/>
          </a:bodyPr>
          <a:lstStyle>
            <a:lvl1pPr>
              <a:defRPr sz="1800">
                <a:solidFill>
                  <a:schemeClr val="tx2"/>
                </a:solidFill>
              </a:defRPr>
            </a:lvl1pPr>
            <a:lvl2pPr>
              <a:defRPr sz="1600">
                <a:solidFill>
                  <a:schemeClr val="tx2"/>
                </a:solidFill>
              </a:defRPr>
            </a:lvl2pPr>
            <a:lvl3pPr>
              <a:defRPr sz="1400">
                <a:solidFill>
                  <a:schemeClr val="tx2"/>
                </a:solidFill>
              </a:defRPr>
            </a:lvl3pPr>
            <a:lvl4pPr>
              <a:defRPr sz="1200">
                <a:solidFill>
                  <a:schemeClr val="tx2"/>
                </a:solidFill>
              </a:defRPr>
            </a:lvl4pPr>
            <a:lvl5pPr>
              <a:defRPr sz="1200">
                <a:solidFill>
                  <a:schemeClr val="tx2"/>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itle 1"/>
          <p:cNvSpPr>
            <a:spLocks noGrp="1"/>
          </p:cNvSpPr>
          <p:nvPr>
            <p:ph type="title" hasCustomPrompt="1"/>
          </p:nvPr>
        </p:nvSpPr>
        <p:spPr>
          <a:xfrm>
            <a:off x="457200" y="457200"/>
            <a:ext cx="5257800" cy="1051560"/>
          </a:xfrm>
        </p:spPr>
        <p:txBody>
          <a:bodyPr>
            <a:normAutofit/>
          </a:bodyPr>
          <a:lstStyle>
            <a:lvl1pPr>
              <a:lnSpc>
                <a:spcPct val="90000"/>
              </a:lnSpc>
              <a:defRPr sz="3600">
                <a:solidFill>
                  <a:schemeClr val="accent4"/>
                </a:solidFill>
              </a:defRPr>
            </a:lvl1pPr>
          </a:lstStyle>
          <a:p>
            <a:r>
              <a:rPr lang="en-US" dirty="0" smtClean="0"/>
              <a:t>Content Page </a:t>
            </a:r>
            <a:br>
              <a:rPr lang="en-US" dirty="0" smtClean="0"/>
            </a:br>
            <a:r>
              <a:rPr lang="en-US" dirty="0" smtClean="0"/>
              <a:t>with Text and Table</a:t>
            </a:r>
            <a:endParaRPr lang="en-US" dirty="0"/>
          </a:p>
        </p:txBody>
      </p:sp>
      <p:sp>
        <p:nvSpPr>
          <p:cNvPr id="9" name="Subtitle 2"/>
          <p:cNvSpPr>
            <a:spLocks noGrp="1"/>
          </p:cNvSpPr>
          <p:nvPr>
            <p:ph type="subTitle" idx="11" hasCustomPrompt="1"/>
          </p:nvPr>
        </p:nvSpPr>
        <p:spPr>
          <a:xfrm>
            <a:off x="457200" y="1510553"/>
            <a:ext cx="5257800" cy="475488"/>
          </a:xfrm>
        </p:spPr>
        <p:txBody>
          <a:bodyPr>
            <a:normAutofit/>
          </a:bodyPr>
          <a:lstStyle>
            <a:lvl1pPr marL="0" indent="0" algn="l">
              <a:buNone/>
              <a:defRPr sz="2000" cap="none"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content page with text and table</a:t>
            </a:r>
            <a:endParaRPr lang="en-US" dirty="0"/>
          </a:p>
        </p:txBody>
      </p:sp>
      <p:cxnSp>
        <p:nvCxnSpPr>
          <p:cNvPr id="25" name="Straight Connector 24"/>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58" name="Group 57"/>
          <p:cNvGrpSpPr/>
          <p:nvPr userDrawn="1"/>
        </p:nvGrpSpPr>
        <p:grpSpPr>
          <a:xfrm>
            <a:off x="5911438" y="173562"/>
            <a:ext cx="3101749" cy="1752562"/>
            <a:chOff x="5715000" y="173562"/>
            <a:chExt cx="3298187" cy="1863554"/>
          </a:xfrm>
        </p:grpSpPr>
        <p:sp>
          <p:nvSpPr>
            <p:cNvPr id="59" name="Freeform 34"/>
            <p:cNvSpPr>
              <a:spLocks/>
            </p:cNvSpPr>
            <p:nvPr/>
          </p:nvSpPr>
          <p:spPr bwMode="auto">
            <a:xfrm>
              <a:off x="6644150" y="807920"/>
              <a:ext cx="1245414" cy="1080177"/>
            </a:xfrm>
            <a:custGeom>
              <a:avLst/>
              <a:gdLst>
                <a:gd name="T0" fmla="*/ 503665 w 2021037"/>
                <a:gd name="T1" fmla="*/ 1753267 h 1753267"/>
                <a:gd name="T2" fmla="*/ 0 w 2021037"/>
                <a:gd name="T3" fmla="*/ 876633 h 1753267"/>
                <a:gd name="T4" fmla="*/ 503665 w 2021037"/>
                <a:gd name="T5" fmla="*/ 0 h 1753267"/>
                <a:gd name="T6" fmla="*/ 1517372 w 2021037"/>
                <a:gd name="T7" fmla="*/ 0 h 1753267"/>
                <a:gd name="T8" fmla="*/ 2021037 w 2021037"/>
                <a:gd name="T9" fmla="*/ 876633 h 1753267"/>
                <a:gd name="T10" fmla="*/ 1517372 w 2021037"/>
                <a:gd name="T11" fmla="*/ 1753267 h 1753267"/>
                <a:gd name="T12" fmla="*/ 503665 w 2021037"/>
                <a:gd name="T13" fmla="*/ 1753267 h 1753267"/>
              </a:gdLst>
              <a:ahLst/>
              <a:cxnLst>
                <a:cxn ang="0">
                  <a:pos x="T0" y="T1"/>
                </a:cxn>
                <a:cxn ang="0">
                  <a:pos x="T2" y="T3"/>
                </a:cxn>
                <a:cxn ang="0">
                  <a:pos x="T4" y="T5"/>
                </a:cxn>
                <a:cxn ang="0">
                  <a:pos x="T6" y="T7"/>
                </a:cxn>
                <a:cxn ang="0">
                  <a:pos x="T8" y="T9"/>
                </a:cxn>
                <a:cxn ang="0">
                  <a:pos x="T10" y="T11"/>
                </a:cxn>
                <a:cxn ang="0">
                  <a:pos x="T12" y="T13"/>
                </a:cxn>
              </a:cxnLst>
              <a:rect l="0" t="0" r="r" b="b"/>
              <a:pathLst>
                <a:path w="2021037" h="1753267">
                  <a:moveTo>
                    <a:pt x="503665" y="1753267"/>
                  </a:moveTo>
                  <a:lnTo>
                    <a:pt x="0" y="876633"/>
                  </a:lnTo>
                  <a:lnTo>
                    <a:pt x="503665" y="0"/>
                  </a:lnTo>
                  <a:lnTo>
                    <a:pt x="1517372" y="0"/>
                  </a:lnTo>
                  <a:lnTo>
                    <a:pt x="2021037" y="876633"/>
                  </a:lnTo>
                  <a:lnTo>
                    <a:pt x="1517372" y="1753267"/>
                  </a:lnTo>
                  <a:lnTo>
                    <a:pt x="503665" y="17532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0" name="Freeform 35"/>
            <p:cNvSpPr>
              <a:spLocks noEditPoints="1"/>
            </p:cNvSpPr>
            <p:nvPr/>
          </p:nvSpPr>
          <p:spPr bwMode="auto">
            <a:xfrm>
              <a:off x="7416149" y="201057"/>
              <a:ext cx="310372" cy="269062"/>
            </a:xfrm>
            <a:custGeom>
              <a:avLst/>
              <a:gdLst>
                <a:gd name="T0" fmla="*/ 379343 w 503666"/>
                <a:gd name="T1" fmla="*/ 0 h 436723"/>
                <a:gd name="T2" fmla="*/ 127510 w 503666"/>
                <a:gd name="T3" fmla="*/ 0 h 436723"/>
                <a:gd name="T4" fmla="*/ 0 w 503666"/>
                <a:gd name="T5" fmla="*/ 216768 h 436723"/>
                <a:gd name="T6" fmla="*/ 127510 w 503666"/>
                <a:gd name="T7" fmla="*/ 436723 h 436723"/>
                <a:gd name="T8" fmla="*/ 379343 w 503666"/>
                <a:gd name="T9" fmla="*/ 436723 h 436723"/>
                <a:gd name="T10" fmla="*/ 503666 w 503666"/>
                <a:gd name="T11" fmla="*/ 216768 h 436723"/>
                <a:gd name="T12" fmla="*/ 379343 w 503666"/>
                <a:gd name="T13" fmla="*/ 0 h 436723"/>
                <a:gd name="T14" fmla="*/ 334714 w 503666"/>
                <a:gd name="T15" fmla="*/ 360217 h 436723"/>
                <a:gd name="T16" fmla="*/ 168951 w 503666"/>
                <a:gd name="T17" fmla="*/ 360217 h 436723"/>
                <a:gd name="T18" fmla="*/ 86069 w 503666"/>
                <a:gd name="T19" fmla="*/ 216768 h 436723"/>
                <a:gd name="T20" fmla="*/ 168951 w 503666"/>
                <a:gd name="T21" fmla="*/ 76507 h 436723"/>
                <a:gd name="T22" fmla="*/ 334714 w 503666"/>
                <a:gd name="T23" fmla="*/ 76507 h 436723"/>
                <a:gd name="T24" fmla="*/ 417596 w 503666"/>
                <a:gd name="T25" fmla="*/ 216768 h 436723"/>
                <a:gd name="T26" fmla="*/ 334714 w 503666"/>
                <a:gd name="T27" fmla="*/ 360217 h 436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3666" h="436723">
                  <a:moveTo>
                    <a:pt x="379343" y="0"/>
                  </a:moveTo>
                  <a:lnTo>
                    <a:pt x="127510" y="0"/>
                  </a:lnTo>
                  <a:lnTo>
                    <a:pt x="0" y="216768"/>
                  </a:lnTo>
                  <a:lnTo>
                    <a:pt x="127510" y="436723"/>
                  </a:lnTo>
                  <a:lnTo>
                    <a:pt x="379343" y="436723"/>
                  </a:lnTo>
                  <a:lnTo>
                    <a:pt x="503666" y="216768"/>
                  </a:lnTo>
                  <a:lnTo>
                    <a:pt x="379343" y="0"/>
                  </a:lnTo>
                  <a:close/>
                  <a:moveTo>
                    <a:pt x="334714" y="360217"/>
                  </a:moveTo>
                  <a:lnTo>
                    <a:pt x="168951" y="360217"/>
                  </a:lnTo>
                  <a:lnTo>
                    <a:pt x="86069" y="216768"/>
                  </a:lnTo>
                  <a:lnTo>
                    <a:pt x="168951" y="76507"/>
                  </a:lnTo>
                  <a:lnTo>
                    <a:pt x="334714" y="76507"/>
                  </a:lnTo>
                  <a:lnTo>
                    <a:pt x="417596" y="216768"/>
                  </a:lnTo>
                  <a:lnTo>
                    <a:pt x="334714" y="36021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1" name="Freeform 36"/>
            <p:cNvSpPr>
              <a:spLocks noEditPoints="1"/>
            </p:cNvSpPr>
            <p:nvPr/>
          </p:nvSpPr>
          <p:spPr bwMode="auto">
            <a:xfrm>
              <a:off x="7623361" y="1760198"/>
              <a:ext cx="320193" cy="276918"/>
            </a:xfrm>
            <a:custGeom>
              <a:avLst/>
              <a:gdLst>
                <a:gd name="T0" fmla="*/ 392094 w 519604"/>
                <a:gd name="T1" fmla="*/ 0 h 449473"/>
                <a:gd name="T2" fmla="*/ 130698 w 519604"/>
                <a:gd name="T3" fmla="*/ 0 h 449473"/>
                <a:gd name="T4" fmla="*/ 0 w 519604"/>
                <a:gd name="T5" fmla="*/ 226330 h 449473"/>
                <a:gd name="T6" fmla="*/ 130698 w 519604"/>
                <a:gd name="T7" fmla="*/ 449473 h 449473"/>
                <a:gd name="T8" fmla="*/ 392094 w 519604"/>
                <a:gd name="T9" fmla="*/ 449473 h 449473"/>
                <a:gd name="T10" fmla="*/ 519604 w 519604"/>
                <a:gd name="T11" fmla="*/ 226330 h 449473"/>
                <a:gd name="T12" fmla="*/ 392094 w 519604"/>
                <a:gd name="T13" fmla="*/ 0 h 449473"/>
                <a:gd name="T14" fmla="*/ 347465 w 519604"/>
                <a:gd name="T15" fmla="*/ 372967 h 449473"/>
                <a:gd name="T16" fmla="*/ 175326 w 519604"/>
                <a:gd name="T17" fmla="*/ 372967 h 449473"/>
                <a:gd name="T18" fmla="*/ 92444 w 519604"/>
                <a:gd name="T19" fmla="*/ 226330 h 449473"/>
                <a:gd name="T20" fmla="*/ 175326 w 519604"/>
                <a:gd name="T21" fmla="*/ 79694 h 449473"/>
                <a:gd name="T22" fmla="*/ 347465 w 519604"/>
                <a:gd name="T23" fmla="*/ 79694 h 449473"/>
                <a:gd name="T24" fmla="*/ 430347 w 519604"/>
                <a:gd name="T25" fmla="*/ 226330 h 449473"/>
                <a:gd name="T26" fmla="*/ 347465 w 519604"/>
                <a:gd name="T27" fmla="*/ 372967 h 449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9604" h="449473">
                  <a:moveTo>
                    <a:pt x="392094" y="0"/>
                  </a:moveTo>
                  <a:lnTo>
                    <a:pt x="130698" y="0"/>
                  </a:lnTo>
                  <a:lnTo>
                    <a:pt x="0" y="226330"/>
                  </a:lnTo>
                  <a:lnTo>
                    <a:pt x="130698" y="449473"/>
                  </a:lnTo>
                  <a:lnTo>
                    <a:pt x="392094" y="449473"/>
                  </a:lnTo>
                  <a:lnTo>
                    <a:pt x="519604" y="226330"/>
                  </a:lnTo>
                  <a:lnTo>
                    <a:pt x="392094" y="0"/>
                  </a:lnTo>
                  <a:close/>
                  <a:moveTo>
                    <a:pt x="347465" y="372967"/>
                  </a:moveTo>
                  <a:lnTo>
                    <a:pt x="175326" y="372967"/>
                  </a:lnTo>
                  <a:lnTo>
                    <a:pt x="92444" y="226330"/>
                  </a:lnTo>
                  <a:lnTo>
                    <a:pt x="175326" y="79694"/>
                  </a:lnTo>
                  <a:lnTo>
                    <a:pt x="347465" y="79694"/>
                  </a:lnTo>
                  <a:lnTo>
                    <a:pt x="430347" y="226330"/>
                  </a:lnTo>
                  <a:lnTo>
                    <a:pt x="347465" y="37296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2" name="Freeform 38"/>
            <p:cNvSpPr>
              <a:spLocks noEditPoints="1"/>
            </p:cNvSpPr>
            <p:nvPr/>
          </p:nvSpPr>
          <p:spPr bwMode="auto">
            <a:xfrm>
              <a:off x="7919030" y="654731"/>
              <a:ext cx="253404" cy="133549"/>
            </a:xfrm>
            <a:custGeom>
              <a:avLst/>
              <a:gdLst>
                <a:gd name="T0" fmla="*/ 71 w 129"/>
                <a:gd name="T1" fmla="*/ 68 h 68"/>
                <a:gd name="T2" fmla="*/ 129 w 129"/>
                <a:gd name="T3" fmla="*/ 34 h 68"/>
                <a:gd name="T4" fmla="*/ 71 w 129"/>
                <a:gd name="T5" fmla="*/ 0 h 68"/>
                <a:gd name="T6" fmla="*/ 71 w 129"/>
                <a:gd name="T7" fmla="*/ 20 h 68"/>
                <a:gd name="T8" fmla="*/ 0 w 129"/>
                <a:gd name="T9" fmla="*/ 20 h 68"/>
                <a:gd name="T10" fmla="*/ 0 w 129"/>
                <a:gd name="T11" fmla="*/ 48 h 68"/>
                <a:gd name="T12" fmla="*/ 71 w 129"/>
                <a:gd name="T13" fmla="*/ 48 h 68"/>
                <a:gd name="T14" fmla="*/ 71 w 129"/>
                <a:gd name="T15" fmla="*/ 68 h 68"/>
                <a:gd name="T16" fmla="*/ 8 w 129"/>
                <a:gd name="T17" fmla="*/ 40 h 68"/>
                <a:gd name="T18" fmla="*/ 8 w 129"/>
                <a:gd name="T19" fmla="*/ 28 h 68"/>
                <a:gd name="T20" fmla="*/ 79 w 129"/>
                <a:gd name="T21" fmla="*/ 28 h 68"/>
                <a:gd name="T22" fmla="*/ 79 w 129"/>
                <a:gd name="T23" fmla="*/ 15 h 68"/>
                <a:gd name="T24" fmla="*/ 112 w 129"/>
                <a:gd name="T25" fmla="*/ 34 h 68"/>
                <a:gd name="T26" fmla="*/ 79 w 129"/>
                <a:gd name="T27" fmla="*/ 53 h 68"/>
                <a:gd name="T28" fmla="*/ 79 w 129"/>
                <a:gd name="T29" fmla="*/ 40 h 68"/>
                <a:gd name="T30" fmla="*/ 8 w 129"/>
                <a:gd name="T31" fmla="*/ 4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8">
                  <a:moveTo>
                    <a:pt x="71" y="68"/>
                  </a:moveTo>
                  <a:cubicBezTo>
                    <a:pt x="129" y="34"/>
                    <a:pt x="129" y="34"/>
                    <a:pt x="129" y="34"/>
                  </a:cubicBezTo>
                  <a:cubicBezTo>
                    <a:pt x="71" y="0"/>
                    <a:pt x="71" y="0"/>
                    <a:pt x="71" y="0"/>
                  </a:cubicBezTo>
                  <a:cubicBezTo>
                    <a:pt x="71" y="0"/>
                    <a:pt x="71" y="15"/>
                    <a:pt x="71" y="20"/>
                  </a:cubicBezTo>
                  <a:cubicBezTo>
                    <a:pt x="63" y="20"/>
                    <a:pt x="0" y="20"/>
                    <a:pt x="0" y="20"/>
                  </a:cubicBezTo>
                  <a:cubicBezTo>
                    <a:pt x="0" y="48"/>
                    <a:pt x="0" y="48"/>
                    <a:pt x="0" y="48"/>
                  </a:cubicBezTo>
                  <a:cubicBezTo>
                    <a:pt x="0" y="48"/>
                    <a:pt x="63" y="48"/>
                    <a:pt x="71" y="48"/>
                  </a:cubicBezTo>
                  <a:cubicBezTo>
                    <a:pt x="71" y="53"/>
                    <a:pt x="71" y="68"/>
                    <a:pt x="71" y="68"/>
                  </a:cubicBezTo>
                  <a:close/>
                  <a:moveTo>
                    <a:pt x="8" y="40"/>
                  </a:moveTo>
                  <a:cubicBezTo>
                    <a:pt x="8" y="36"/>
                    <a:pt x="8" y="32"/>
                    <a:pt x="8" y="28"/>
                  </a:cubicBezTo>
                  <a:cubicBezTo>
                    <a:pt x="16" y="28"/>
                    <a:pt x="79" y="28"/>
                    <a:pt x="79" y="28"/>
                  </a:cubicBezTo>
                  <a:cubicBezTo>
                    <a:pt x="79" y="28"/>
                    <a:pt x="79" y="19"/>
                    <a:pt x="79" y="15"/>
                  </a:cubicBezTo>
                  <a:cubicBezTo>
                    <a:pt x="87" y="19"/>
                    <a:pt x="104" y="29"/>
                    <a:pt x="112" y="34"/>
                  </a:cubicBezTo>
                  <a:cubicBezTo>
                    <a:pt x="104" y="39"/>
                    <a:pt x="87" y="49"/>
                    <a:pt x="79" y="53"/>
                  </a:cubicBezTo>
                  <a:cubicBezTo>
                    <a:pt x="79" y="49"/>
                    <a:pt x="79" y="40"/>
                    <a:pt x="79" y="40"/>
                  </a:cubicBezTo>
                  <a:cubicBezTo>
                    <a:pt x="79" y="40"/>
                    <a:pt x="16" y="40"/>
                    <a:pt x="8" y="40"/>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3" name="Freeform 39"/>
            <p:cNvSpPr>
              <a:spLocks noEditPoints="1"/>
            </p:cNvSpPr>
            <p:nvPr/>
          </p:nvSpPr>
          <p:spPr bwMode="auto">
            <a:xfrm>
              <a:off x="7742236" y="733290"/>
              <a:ext cx="290728" cy="153189"/>
            </a:xfrm>
            <a:custGeom>
              <a:avLst/>
              <a:gdLst>
                <a:gd name="T0" fmla="*/ 67 w 148"/>
                <a:gd name="T1" fmla="*/ 55 h 78"/>
                <a:gd name="T2" fmla="*/ 148 w 148"/>
                <a:gd name="T3" fmla="*/ 55 h 78"/>
                <a:gd name="T4" fmla="*/ 148 w 148"/>
                <a:gd name="T5" fmla="*/ 23 h 78"/>
                <a:gd name="T6" fmla="*/ 67 w 148"/>
                <a:gd name="T7" fmla="*/ 23 h 78"/>
                <a:gd name="T8" fmla="*/ 67 w 148"/>
                <a:gd name="T9" fmla="*/ 0 h 78"/>
                <a:gd name="T10" fmla="*/ 0 w 148"/>
                <a:gd name="T11" fmla="*/ 39 h 78"/>
                <a:gd name="T12" fmla="*/ 67 w 148"/>
                <a:gd name="T13" fmla="*/ 78 h 78"/>
                <a:gd name="T14" fmla="*/ 67 w 148"/>
                <a:gd name="T15" fmla="*/ 55 h 78"/>
                <a:gd name="T16" fmla="*/ 57 w 148"/>
                <a:gd name="T17" fmla="*/ 45 h 78"/>
                <a:gd name="T18" fmla="*/ 57 w 148"/>
                <a:gd name="T19" fmla="*/ 61 h 78"/>
                <a:gd name="T20" fmla="*/ 20 w 148"/>
                <a:gd name="T21" fmla="*/ 39 h 78"/>
                <a:gd name="T22" fmla="*/ 57 w 148"/>
                <a:gd name="T23" fmla="*/ 17 h 78"/>
                <a:gd name="T24" fmla="*/ 57 w 148"/>
                <a:gd name="T25" fmla="*/ 33 h 78"/>
                <a:gd name="T26" fmla="*/ 138 w 148"/>
                <a:gd name="T27" fmla="*/ 33 h 78"/>
                <a:gd name="T28" fmla="*/ 138 w 148"/>
                <a:gd name="T29" fmla="*/ 45 h 78"/>
                <a:gd name="T30" fmla="*/ 57 w 148"/>
                <a:gd name="T31" fmla="*/ 4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8" h="78">
                  <a:moveTo>
                    <a:pt x="67" y="55"/>
                  </a:moveTo>
                  <a:cubicBezTo>
                    <a:pt x="76" y="55"/>
                    <a:pt x="148" y="55"/>
                    <a:pt x="148" y="55"/>
                  </a:cubicBezTo>
                  <a:cubicBezTo>
                    <a:pt x="148" y="23"/>
                    <a:pt x="148" y="23"/>
                    <a:pt x="148" y="23"/>
                  </a:cubicBezTo>
                  <a:cubicBezTo>
                    <a:pt x="148" y="23"/>
                    <a:pt x="76" y="23"/>
                    <a:pt x="67" y="23"/>
                  </a:cubicBezTo>
                  <a:cubicBezTo>
                    <a:pt x="67" y="17"/>
                    <a:pt x="67" y="0"/>
                    <a:pt x="67" y="0"/>
                  </a:cubicBezTo>
                  <a:cubicBezTo>
                    <a:pt x="0" y="39"/>
                    <a:pt x="0" y="39"/>
                    <a:pt x="0" y="39"/>
                  </a:cubicBezTo>
                  <a:cubicBezTo>
                    <a:pt x="67" y="78"/>
                    <a:pt x="67" y="78"/>
                    <a:pt x="67" y="78"/>
                  </a:cubicBezTo>
                  <a:cubicBezTo>
                    <a:pt x="67" y="78"/>
                    <a:pt x="67" y="61"/>
                    <a:pt x="67" y="55"/>
                  </a:cubicBezTo>
                  <a:close/>
                  <a:moveTo>
                    <a:pt x="57" y="45"/>
                  </a:moveTo>
                  <a:cubicBezTo>
                    <a:pt x="57" y="45"/>
                    <a:pt x="57" y="56"/>
                    <a:pt x="57" y="61"/>
                  </a:cubicBezTo>
                  <a:cubicBezTo>
                    <a:pt x="48" y="56"/>
                    <a:pt x="29" y="44"/>
                    <a:pt x="20" y="39"/>
                  </a:cubicBezTo>
                  <a:cubicBezTo>
                    <a:pt x="29" y="34"/>
                    <a:pt x="48" y="22"/>
                    <a:pt x="57" y="17"/>
                  </a:cubicBezTo>
                  <a:cubicBezTo>
                    <a:pt x="57" y="22"/>
                    <a:pt x="57" y="33"/>
                    <a:pt x="57" y="33"/>
                  </a:cubicBezTo>
                  <a:cubicBezTo>
                    <a:pt x="57" y="33"/>
                    <a:pt x="130" y="33"/>
                    <a:pt x="138" y="33"/>
                  </a:cubicBezTo>
                  <a:cubicBezTo>
                    <a:pt x="138" y="37"/>
                    <a:pt x="138" y="41"/>
                    <a:pt x="138" y="45"/>
                  </a:cubicBezTo>
                  <a:cubicBezTo>
                    <a:pt x="130" y="45"/>
                    <a:pt x="57" y="45"/>
                    <a:pt x="57" y="45"/>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4" name="Freeform 43"/>
            <p:cNvSpPr>
              <a:spLocks noEditPoints="1"/>
            </p:cNvSpPr>
            <p:nvPr/>
          </p:nvSpPr>
          <p:spPr bwMode="auto">
            <a:xfrm>
              <a:off x="5907509" y="285508"/>
              <a:ext cx="269120" cy="384936"/>
            </a:xfrm>
            <a:custGeom>
              <a:avLst/>
              <a:gdLst>
                <a:gd name="T0" fmla="*/ 0 w 436723"/>
                <a:gd name="T1" fmla="*/ 188078 h 624800"/>
                <a:gd name="T2" fmla="*/ 108384 w 436723"/>
                <a:gd name="T3" fmla="*/ 376155 h 624800"/>
                <a:gd name="T4" fmla="*/ 328339 w 436723"/>
                <a:gd name="T5" fmla="*/ 376155 h 624800"/>
                <a:gd name="T6" fmla="*/ 436723 w 436723"/>
                <a:gd name="T7" fmla="*/ 188078 h 624800"/>
                <a:gd name="T8" fmla="*/ 328339 w 436723"/>
                <a:gd name="T9" fmla="*/ 0 h 624800"/>
                <a:gd name="T10" fmla="*/ 108384 w 436723"/>
                <a:gd name="T11" fmla="*/ 0 h 624800"/>
                <a:gd name="T12" fmla="*/ 0 w 436723"/>
                <a:gd name="T13" fmla="*/ 188078 h 624800"/>
                <a:gd name="T14" fmla="*/ 76506 w 436723"/>
                <a:gd name="T15" fmla="*/ 188078 h 624800"/>
                <a:gd name="T16" fmla="*/ 146637 w 436723"/>
                <a:gd name="T17" fmla="*/ 63755 h 624800"/>
                <a:gd name="T18" fmla="*/ 290086 w 436723"/>
                <a:gd name="T19" fmla="*/ 63755 h 624800"/>
                <a:gd name="T20" fmla="*/ 360217 w 436723"/>
                <a:gd name="T21" fmla="*/ 188078 h 624800"/>
                <a:gd name="T22" fmla="*/ 290086 w 436723"/>
                <a:gd name="T23" fmla="*/ 312400 h 624800"/>
                <a:gd name="T24" fmla="*/ 146637 w 436723"/>
                <a:gd name="T25" fmla="*/ 312400 h 624800"/>
                <a:gd name="T26" fmla="*/ 76506 w 436723"/>
                <a:gd name="T27" fmla="*/ 188078 h 624800"/>
                <a:gd name="T28" fmla="*/ 277335 w 436723"/>
                <a:gd name="T29" fmla="*/ 567421 h 624800"/>
                <a:gd name="T30" fmla="*/ 159388 w 436723"/>
                <a:gd name="T31" fmla="*/ 567421 h 624800"/>
                <a:gd name="T32" fmla="*/ 159388 w 436723"/>
                <a:gd name="T33" fmla="*/ 624800 h 624800"/>
                <a:gd name="T34" fmla="*/ 277335 w 436723"/>
                <a:gd name="T35" fmla="*/ 624800 h 624800"/>
                <a:gd name="T36" fmla="*/ 277335 w 436723"/>
                <a:gd name="T37" fmla="*/ 567421 h 624800"/>
                <a:gd name="T38" fmla="*/ 328339 w 436723"/>
                <a:gd name="T39" fmla="*/ 404845 h 624800"/>
                <a:gd name="T40" fmla="*/ 108384 w 436723"/>
                <a:gd name="T41" fmla="*/ 404845 h 624800"/>
                <a:gd name="T42" fmla="*/ 108384 w 436723"/>
                <a:gd name="T43" fmla="*/ 462225 h 624800"/>
                <a:gd name="T44" fmla="*/ 328339 w 436723"/>
                <a:gd name="T45" fmla="*/ 462225 h 624800"/>
                <a:gd name="T46" fmla="*/ 328339 w 436723"/>
                <a:gd name="T47" fmla="*/ 404845 h 624800"/>
                <a:gd name="T48" fmla="*/ 328339 w 436723"/>
                <a:gd name="T49" fmla="*/ 487727 h 624800"/>
                <a:gd name="T50" fmla="*/ 108384 w 436723"/>
                <a:gd name="T51" fmla="*/ 487727 h 624800"/>
                <a:gd name="T52" fmla="*/ 108384 w 436723"/>
                <a:gd name="T53" fmla="*/ 545106 h 624800"/>
                <a:gd name="T54" fmla="*/ 328339 w 436723"/>
                <a:gd name="T55" fmla="*/ 545106 h 624800"/>
                <a:gd name="T56" fmla="*/ 328339 w 436723"/>
                <a:gd name="T57" fmla="*/ 487727 h 62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36723" h="624800">
                  <a:moveTo>
                    <a:pt x="0" y="188078"/>
                  </a:moveTo>
                  <a:lnTo>
                    <a:pt x="108384" y="376155"/>
                  </a:lnTo>
                  <a:lnTo>
                    <a:pt x="328339" y="376155"/>
                  </a:lnTo>
                  <a:lnTo>
                    <a:pt x="436723" y="188078"/>
                  </a:lnTo>
                  <a:lnTo>
                    <a:pt x="328339" y="0"/>
                  </a:lnTo>
                  <a:lnTo>
                    <a:pt x="108384" y="0"/>
                  </a:lnTo>
                  <a:lnTo>
                    <a:pt x="0" y="188078"/>
                  </a:lnTo>
                  <a:close/>
                  <a:moveTo>
                    <a:pt x="76506" y="188078"/>
                  </a:moveTo>
                  <a:lnTo>
                    <a:pt x="146637" y="63755"/>
                  </a:lnTo>
                  <a:lnTo>
                    <a:pt x="290086" y="63755"/>
                  </a:lnTo>
                  <a:lnTo>
                    <a:pt x="360217" y="188078"/>
                  </a:lnTo>
                  <a:lnTo>
                    <a:pt x="290086" y="312400"/>
                  </a:lnTo>
                  <a:lnTo>
                    <a:pt x="146637" y="312400"/>
                  </a:lnTo>
                  <a:lnTo>
                    <a:pt x="76506" y="188078"/>
                  </a:lnTo>
                  <a:close/>
                  <a:moveTo>
                    <a:pt x="277335" y="567421"/>
                  </a:moveTo>
                  <a:lnTo>
                    <a:pt x="159388" y="567421"/>
                  </a:lnTo>
                  <a:lnTo>
                    <a:pt x="159388" y="624800"/>
                  </a:lnTo>
                  <a:lnTo>
                    <a:pt x="277335" y="624800"/>
                  </a:lnTo>
                  <a:lnTo>
                    <a:pt x="277335" y="567421"/>
                  </a:lnTo>
                  <a:close/>
                  <a:moveTo>
                    <a:pt x="328339" y="404845"/>
                  </a:moveTo>
                  <a:lnTo>
                    <a:pt x="108384" y="404845"/>
                  </a:lnTo>
                  <a:lnTo>
                    <a:pt x="108384" y="462225"/>
                  </a:lnTo>
                  <a:lnTo>
                    <a:pt x="328339" y="462225"/>
                  </a:lnTo>
                  <a:lnTo>
                    <a:pt x="328339" y="404845"/>
                  </a:lnTo>
                  <a:close/>
                  <a:moveTo>
                    <a:pt x="328339" y="487727"/>
                  </a:moveTo>
                  <a:lnTo>
                    <a:pt x="108384" y="487727"/>
                  </a:lnTo>
                  <a:lnTo>
                    <a:pt x="108384" y="545106"/>
                  </a:lnTo>
                  <a:lnTo>
                    <a:pt x="328339" y="545106"/>
                  </a:lnTo>
                  <a:lnTo>
                    <a:pt x="328339" y="487727"/>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5" name="Freeform 44"/>
            <p:cNvSpPr>
              <a:spLocks noEditPoints="1"/>
            </p:cNvSpPr>
            <p:nvPr/>
          </p:nvSpPr>
          <p:spPr bwMode="auto">
            <a:xfrm>
              <a:off x="5911438" y="959145"/>
              <a:ext cx="267155" cy="267098"/>
            </a:xfrm>
            <a:custGeom>
              <a:avLst/>
              <a:gdLst>
                <a:gd name="T0" fmla="*/ 0 w 136"/>
                <a:gd name="T1" fmla="*/ 68 h 136"/>
                <a:gd name="T2" fmla="*/ 136 w 136"/>
                <a:gd name="T3" fmla="*/ 68 h 136"/>
                <a:gd name="T4" fmla="*/ 9 w 136"/>
                <a:gd name="T5" fmla="*/ 72 h 136"/>
                <a:gd name="T6" fmla="*/ 33 w 136"/>
                <a:gd name="T7" fmla="*/ 93 h 136"/>
                <a:gd name="T8" fmla="*/ 9 w 136"/>
                <a:gd name="T9" fmla="*/ 72 h 136"/>
                <a:gd name="T10" fmla="*/ 72 w 136"/>
                <a:gd name="T11" fmla="*/ 9 h 136"/>
                <a:gd name="T12" fmla="*/ 72 w 136"/>
                <a:gd name="T13" fmla="*/ 34 h 136"/>
                <a:gd name="T14" fmla="*/ 98 w 136"/>
                <a:gd name="T15" fmla="*/ 64 h 136"/>
                <a:gd name="T16" fmla="*/ 72 w 136"/>
                <a:gd name="T17" fmla="*/ 42 h 136"/>
                <a:gd name="T18" fmla="*/ 64 w 136"/>
                <a:gd name="T19" fmla="*/ 9 h 136"/>
                <a:gd name="T20" fmla="*/ 44 w 136"/>
                <a:gd name="T21" fmla="*/ 34 h 136"/>
                <a:gd name="T22" fmla="*/ 64 w 136"/>
                <a:gd name="T23" fmla="*/ 42 h 136"/>
                <a:gd name="T24" fmla="*/ 39 w 136"/>
                <a:gd name="T25" fmla="*/ 64 h 136"/>
                <a:gd name="T26" fmla="*/ 64 w 136"/>
                <a:gd name="T27" fmla="*/ 42 h 136"/>
                <a:gd name="T28" fmla="*/ 9 w 136"/>
                <a:gd name="T29" fmla="*/ 64 h 136"/>
                <a:gd name="T30" fmla="*/ 33 w 136"/>
                <a:gd name="T31" fmla="*/ 42 h 136"/>
                <a:gd name="T32" fmla="*/ 39 w 136"/>
                <a:gd name="T33" fmla="*/ 72 h 136"/>
                <a:gd name="T34" fmla="*/ 64 w 136"/>
                <a:gd name="T35" fmla="*/ 93 h 136"/>
                <a:gd name="T36" fmla="*/ 39 w 136"/>
                <a:gd name="T37" fmla="*/ 72 h 136"/>
                <a:gd name="T38" fmla="*/ 64 w 136"/>
                <a:gd name="T39" fmla="*/ 127 h 136"/>
                <a:gd name="T40" fmla="*/ 64 w 136"/>
                <a:gd name="T41" fmla="*/ 101 h 136"/>
                <a:gd name="T42" fmla="*/ 72 w 136"/>
                <a:gd name="T43" fmla="*/ 101 h 136"/>
                <a:gd name="T44" fmla="*/ 72 w 136"/>
                <a:gd name="T45" fmla="*/ 127 h 136"/>
                <a:gd name="T46" fmla="*/ 72 w 136"/>
                <a:gd name="T47" fmla="*/ 72 h 136"/>
                <a:gd name="T48" fmla="*/ 95 w 136"/>
                <a:gd name="T49" fmla="*/ 93 h 136"/>
                <a:gd name="T50" fmla="*/ 106 w 136"/>
                <a:gd name="T51" fmla="*/ 72 h 136"/>
                <a:gd name="T52" fmla="*/ 122 w 136"/>
                <a:gd name="T53" fmla="*/ 93 h 136"/>
                <a:gd name="T54" fmla="*/ 106 w 136"/>
                <a:gd name="T55" fmla="*/ 72 h 136"/>
                <a:gd name="T56" fmla="*/ 103 w 136"/>
                <a:gd name="T57" fmla="*/ 42 h 136"/>
                <a:gd name="T58" fmla="*/ 127 w 136"/>
                <a:gd name="T59" fmla="*/ 64 h 136"/>
                <a:gd name="T60" fmla="*/ 117 w 136"/>
                <a:gd name="T61" fmla="*/ 34 h 136"/>
                <a:gd name="T62" fmla="*/ 91 w 136"/>
                <a:gd name="T63" fmla="*/ 13 h 136"/>
                <a:gd name="T64" fmla="*/ 46 w 136"/>
                <a:gd name="T65" fmla="*/ 13 h 136"/>
                <a:gd name="T66" fmla="*/ 20 w 136"/>
                <a:gd name="T67" fmla="*/ 34 h 136"/>
                <a:gd name="T68" fmla="*/ 19 w 136"/>
                <a:gd name="T69" fmla="*/ 101 h 136"/>
                <a:gd name="T70" fmla="*/ 46 w 136"/>
                <a:gd name="T71" fmla="*/ 123 h 136"/>
                <a:gd name="T72" fmla="*/ 91 w 136"/>
                <a:gd name="T73" fmla="*/ 123 h 136"/>
                <a:gd name="T74" fmla="*/ 118 w 136"/>
                <a:gd name="T7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6" h="136">
                  <a:moveTo>
                    <a:pt x="68" y="0"/>
                  </a:moveTo>
                  <a:cubicBezTo>
                    <a:pt x="31" y="0"/>
                    <a:pt x="0" y="31"/>
                    <a:pt x="0" y="68"/>
                  </a:cubicBezTo>
                  <a:cubicBezTo>
                    <a:pt x="0" y="106"/>
                    <a:pt x="31" y="136"/>
                    <a:pt x="68" y="136"/>
                  </a:cubicBezTo>
                  <a:cubicBezTo>
                    <a:pt x="106" y="136"/>
                    <a:pt x="136" y="106"/>
                    <a:pt x="136" y="68"/>
                  </a:cubicBezTo>
                  <a:cubicBezTo>
                    <a:pt x="136" y="31"/>
                    <a:pt x="106" y="0"/>
                    <a:pt x="68" y="0"/>
                  </a:cubicBezTo>
                  <a:close/>
                  <a:moveTo>
                    <a:pt x="9" y="72"/>
                  </a:moveTo>
                  <a:cubicBezTo>
                    <a:pt x="30" y="72"/>
                    <a:pt x="30" y="72"/>
                    <a:pt x="30" y="72"/>
                  </a:cubicBezTo>
                  <a:cubicBezTo>
                    <a:pt x="31" y="80"/>
                    <a:pt x="31" y="86"/>
                    <a:pt x="33" y="93"/>
                  </a:cubicBezTo>
                  <a:cubicBezTo>
                    <a:pt x="14" y="93"/>
                    <a:pt x="14" y="93"/>
                    <a:pt x="14" y="93"/>
                  </a:cubicBezTo>
                  <a:cubicBezTo>
                    <a:pt x="11" y="86"/>
                    <a:pt x="10" y="80"/>
                    <a:pt x="9" y="72"/>
                  </a:cubicBezTo>
                  <a:close/>
                  <a:moveTo>
                    <a:pt x="72" y="34"/>
                  </a:moveTo>
                  <a:cubicBezTo>
                    <a:pt x="72" y="9"/>
                    <a:pt x="72" y="9"/>
                    <a:pt x="72" y="9"/>
                  </a:cubicBezTo>
                  <a:cubicBezTo>
                    <a:pt x="80" y="12"/>
                    <a:pt x="88" y="21"/>
                    <a:pt x="92" y="34"/>
                  </a:cubicBezTo>
                  <a:lnTo>
                    <a:pt x="72" y="34"/>
                  </a:lnTo>
                  <a:close/>
                  <a:moveTo>
                    <a:pt x="95" y="42"/>
                  </a:moveTo>
                  <a:cubicBezTo>
                    <a:pt x="96" y="49"/>
                    <a:pt x="97" y="56"/>
                    <a:pt x="98" y="64"/>
                  </a:cubicBezTo>
                  <a:cubicBezTo>
                    <a:pt x="72" y="64"/>
                    <a:pt x="72" y="64"/>
                    <a:pt x="72" y="64"/>
                  </a:cubicBezTo>
                  <a:cubicBezTo>
                    <a:pt x="72" y="42"/>
                    <a:pt x="72" y="42"/>
                    <a:pt x="72" y="42"/>
                  </a:cubicBezTo>
                  <a:lnTo>
                    <a:pt x="95" y="42"/>
                  </a:lnTo>
                  <a:close/>
                  <a:moveTo>
                    <a:pt x="64" y="9"/>
                  </a:moveTo>
                  <a:cubicBezTo>
                    <a:pt x="64" y="34"/>
                    <a:pt x="64" y="34"/>
                    <a:pt x="64" y="34"/>
                  </a:cubicBezTo>
                  <a:cubicBezTo>
                    <a:pt x="44" y="34"/>
                    <a:pt x="44" y="34"/>
                    <a:pt x="44" y="34"/>
                  </a:cubicBezTo>
                  <a:cubicBezTo>
                    <a:pt x="49" y="21"/>
                    <a:pt x="56" y="12"/>
                    <a:pt x="64" y="9"/>
                  </a:cubicBezTo>
                  <a:close/>
                  <a:moveTo>
                    <a:pt x="64" y="42"/>
                  </a:moveTo>
                  <a:cubicBezTo>
                    <a:pt x="64" y="64"/>
                    <a:pt x="64" y="64"/>
                    <a:pt x="64" y="64"/>
                  </a:cubicBezTo>
                  <a:cubicBezTo>
                    <a:pt x="39" y="64"/>
                    <a:pt x="39" y="64"/>
                    <a:pt x="39" y="64"/>
                  </a:cubicBezTo>
                  <a:cubicBezTo>
                    <a:pt x="39" y="56"/>
                    <a:pt x="40" y="49"/>
                    <a:pt x="42" y="42"/>
                  </a:cubicBezTo>
                  <a:lnTo>
                    <a:pt x="64" y="42"/>
                  </a:lnTo>
                  <a:close/>
                  <a:moveTo>
                    <a:pt x="30" y="64"/>
                  </a:moveTo>
                  <a:cubicBezTo>
                    <a:pt x="9" y="64"/>
                    <a:pt x="9" y="64"/>
                    <a:pt x="9" y="64"/>
                  </a:cubicBezTo>
                  <a:cubicBezTo>
                    <a:pt x="10" y="56"/>
                    <a:pt x="12" y="49"/>
                    <a:pt x="15" y="42"/>
                  </a:cubicBezTo>
                  <a:cubicBezTo>
                    <a:pt x="33" y="42"/>
                    <a:pt x="33" y="42"/>
                    <a:pt x="33" y="42"/>
                  </a:cubicBezTo>
                  <a:cubicBezTo>
                    <a:pt x="32" y="49"/>
                    <a:pt x="31" y="56"/>
                    <a:pt x="30" y="64"/>
                  </a:cubicBezTo>
                  <a:close/>
                  <a:moveTo>
                    <a:pt x="39" y="72"/>
                  </a:moveTo>
                  <a:cubicBezTo>
                    <a:pt x="64" y="72"/>
                    <a:pt x="64" y="72"/>
                    <a:pt x="64" y="72"/>
                  </a:cubicBezTo>
                  <a:cubicBezTo>
                    <a:pt x="64" y="93"/>
                    <a:pt x="64" y="93"/>
                    <a:pt x="64" y="93"/>
                  </a:cubicBezTo>
                  <a:cubicBezTo>
                    <a:pt x="41" y="93"/>
                    <a:pt x="41" y="93"/>
                    <a:pt x="41" y="93"/>
                  </a:cubicBezTo>
                  <a:cubicBezTo>
                    <a:pt x="40" y="86"/>
                    <a:pt x="39" y="80"/>
                    <a:pt x="39" y="72"/>
                  </a:cubicBezTo>
                  <a:close/>
                  <a:moveTo>
                    <a:pt x="64" y="101"/>
                  </a:moveTo>
                  <a:cubicBezTo>
                    <a:pt x="64" y="127"/>
                    <a:pt x="64" y="127"/>
                    <a:pt x="64" y="127"/>
                  </a:cubicBezTo>
                  <a:cubicBezTo>
                    <a:pt x="56" y="124"/>
                    <a:pt x="48" y="115"/>
                    <a:pt x="44" y="101"/>
                  </a:cubicBezTo>
                  <a:lnTo>
                    <a:pt x="64" y="101"/>
                  </a:lnTo>
                  <a:close/>
                  <a:moveTo>
                    <a:pt x="72" y="127"/>
                  </a:moveTo>
                  <a:cubicBezTo>
                    <a:pt x="72" y="101"/>
                    <a:pt x="72" y="101"/>
                    <a:pt x="72" y="101"/>
                  </a:cubicBezTo>
                  <a:cubicBezTo>
                    <a:pt x="93" y="101"/>
                    <a:pt x="93" y="101"/>
                    <a:pt x="93" y="101"/>
                  </a:cubicBezTo>
                  <a:cubicBezTo>
                    <a:pt x="88" y="115"/>
                    <a:pt x="81" y="124"/>
                    <a:pt x="72" y="127"/>
                  </a:cubicBezTo>
                  <a:close/>
                  <a:moveTo>
                    <a:pt x="72" y="93"/>
                  </a:moveTo>
                  <a:cubicBezTo>
                    <a:pt x="72" y="72"/>
                    <a:pt x="72" y="72"/>
                    <a:pt x="72" y="72"/>
                  </a:cubicBezTo>
                  <a:cubicBezTo>
                    <a:pt x="98" y="72"/>
                    <a:pt x="98" y="72"/>
                    <a:pt x="98" y="72"/>
                  </a:cubicBezTo>
                  <a:cubicBezTo>
                    <a:pt x="97" y="80"/>
                    <a:pt x="96" y="86"/>
                    <a:pt x="95" y="93"/>
                  </a:cubicBezTo>
                  <a:lnTo>
                    <a:pt x="72" y="93"/>
                  </a:lnTo>
                  <a:close/>
                  <a:moveTo>
                    <a:pt x="106" y="72"/>
                  </a:moveTo>
                  <a:cubicBezTo>
                    <a:pt x="127" y="72"/>
                    <a:pt x="127" y="72"/>
                    <a:pt x="127" y="72"/>
                  </a:cubicBezTo>
                  <a:cubicBezTo>
                    <a:pt x="127" y="80"/>
                    <a:pt x="125" y="86"/>
                    <a:pt x="122" y="93"/>
                  </a:cubicBezTo>
                  <a:cubicBezTo>
                    <a:pt x="104" y="93"/>
                    <a:pt x="104" y="93"/>
                    <a:pt x="104" y="93"/>
                  </a:cubicBezTo>
                  <a:cubicBezTo>
                    <a:pt x="105" y="86"/>
                    <a:pt x="106" y="80"/>
                    <a:pt x="106" y="72"/>
                  </a:cubicBezTo>
                  <a:close/>
                  <a:moveTo>
                    <a:pt x="106" y="64"/>
                  </a:moveTo>
                  <a:cubicBezTo>
                    <a:pt x="106" y="56"/>
                    <a:pt x="105" y="49"/>
                    <a:pt x="103" y="42"/>
                  </a:cubicBezTo>
                  <a:cubicBezTo>
                    <a:pt x="122" y="42"/>
                    <a:pt x="122" y="42"/>
                    <a:pt x="122" y="42"/>
                  </a:cubicBezTo>
                  <a:cubicBezTo>
                    <a:pt x="125" y="49"/>
                    <a:pt x="127" y="56"/>
                    <a:pt x="127" y="64"/>
                  </a:cubicBezTo>
                  <a:lnTo>
                    <a:pt x="106" y="64"/>
                  </a:lnTo>
                  <a:close/>
                  <a:moveTo>
                    <a:pt x="117" y="34"/>
                  </a:moveTo>
                  <a:cubicBezTo>
                    <a:pt x="101" y="34"/>
                    <a:pt x="101" y="34"/>
                    <a:pt x="101" y="34"/>
                  </a:cubicBezTo>
                  <a:cubicBezTo>
                    <a:pt x="98" y="26"/>
                    <a:pt x="95" y="19"/>
                    <a:pt x="91" y="13"/>
                  </a:cubicBezTo>
                  <a:cubicBezTo>
                    <a:pt x="101" y="18"/>
                    <a:pt x="110" y="25"/>
                    <a:pt x="117" y="34"/>
                  </a:cubicBezTo>
                  <a:close/>
                  <a:moveTo>
                    <a:pt x="46" y="13"/>
                  </a:moveTo>
                  <a:cubicBezTo>
                    <a:pt x="42" y="19"/>
                    <a:pt x="38" y="26"/>
                    <a:pt x="35" y="34"/>
                  </a:cubicBezTo>
                  <a:cubicBezTo>
                    <a:pt x="20" y="34"/>
                    <a:pt x="20" y="34"/>
                    <a:pt x="20" y="34"/>
                  </a:cubicBezTo>
                  <a:cubicBezTo>
                    <a:pt x="26" y="25"/>
                    <a:pt x="35" y="18"/>
                    <a:pt x="46" y="13"/>
                  </a:cubicBezTo>
                  <a:close/>
                  <a:moveTo>
                    <a:pt x="19" y="101"/>
                  </a:moveTo>
                  <a:cubicBezTo>
                    <a:pt x="35" y="101"/>
                    <a:pt x="35" y="101"/>
                    <a:pt x="35" y="101"/>
                  </a:cubicBezTo>
                  <a:cubicBezTo>
                    <a:pt x="38" y="110"/>
                    <a:pt x="41" y="117"/>
                    <a:pt x="46" y="123"/>
                  </a:cubicBezTo>
                  <a:cubicBezTo>
                    <a:pt x="35" y="119"/>
                    <a:pt x="25" y="111"/>
                    <a:pt x="19" y="101"/>
                  </a:cubicBezTo>
                  <a:close/>
                  <a:moveTo>
                    <a:pt x="91" y="123"/>
                  </a:moveTo>
                  <a:cubicBezTo>
                    <a:pt x="95" y="117"/>
                    <a:pt x="99" y="110"/>
                    <a:pt x="101" y="101"/>
                  </a:cubicBezTo>
                  <a:cubicBezTo>
                    <a:pt x="118" y="101"/>
                    <a:pt x="118" y="101"/>
                    <a:pt x="118" y="101"/>
                  </a:cubicBezTo>
                  <a:cubicBezTo>
                    <a:pt x="111" y="111"/>
                    <a:pt x="102" y="119"/>
                    <a:pt x="91" y="123"/>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6" name="Freeform 45"/>
            <p:cNvSpPr>
              <a:spLocks noEditPoints="1"/>
            </p:cNvSpPr>
            <p:nvPr/>
          </p:nvSpPr>
          <p:spPr bwMode="auto">
            <a:xfrm>
              <a:off x="8416017" y="326751"/>
              <a:ext cx="229832" cy="300486"/>
            </a:xfrm>
            <a:custGeom>
              <a:avLst/>
              <a:gdLst>
                <a:gd name="T0" fmla="*/ 280523 w 372968"/>
                <a:gd name="T1" fmla="*/ 0 h 487727"/>
                <a:gd name="T2" fmla="*/ 92445 w 372968"/>
                <a:gd name="T3" fmla="*/ 0 h 487727"/>
                <a:gd name="T4" fmla="*/ 0 w 372968"/>
                <a:gd name="T5" fmla="*/ 162575 h 487727"/>
                <a:gd name="T6" fmla="*/ 76506 w 372968"/>
                <a:gd name="T7" fmla="*/ 299649 h 487727"/>
                <a:gd name="T8" fmla="*/ 0 w 372968"/>
                <a:gd name="T9" fmla="*/ 430347 h 487727"/>
                <a:gd name="T10" fmla="*/ 31878 w 372968"/>
                <a:gd name="T11" fmla="*/ 487727 h 487727"/>
                <a:gd name="T12" fmla="*/ 127510 w 372968"/>
                <a:gd name="T13" fmla="*/ 325151 h 487727"/>
                <a:gd name="T14" fmla="*/ 280523 w 372968"/>
                <a:gd name="T15" fmla="*/ 325151 h 487727"/>
                <a:gd name="T16" fmla="*/ 372968 w 372968"/>
                <a:gd name="T17" fmla="*/ 162575 h 487727"/>
                <a:gd name="T18" fmla="*/ 280523 w 372968"/>
                <a:gd name="T19" fmla="*/ 0 h 487727"/>
                <a:gd name="T20" fmla="*/ 245457 w 372968"/>
                <a:gd name="T21" fmla="*/ 267771 h 487727"/>
                <a:gd name="T22" fmla="*/ 124323 w 372968"/>
                <a:gd name="T23" fmla="*/ 267771 h 487727"/>
                <a:gd name="T24" fmla="*/ 63755 w 372968"/>
                <a:gd name="T25" fmla="*/ 162575 h 487727"/>
                <a:gd name="T26" fmla="*/ 124323 w 372968"/>
                <a:gd name="T27" fmla="*/ 57379 h 487727"/>
                <a:gd name="T28" fmla="*/ 245457 w 372968"/>
                <a:gd name="T29" fmla="*/ 57379 h 487727"/>
                <a:gd name="T30" fmla="*/ 309212 w 372968"/>
                <a:gd name="T31" fmla="*/ 162575 h 487727"/>
                <a:gd name="T32" fmla="*/ 245457 w 372968"/>
                <a:gd name="T33" fmla="*/ 267771 h 487727"/>
                <a:gd name="T34" fmla="*/ 197641 w 372968"/>
                <a:gd name="T35" fmla="*/ 149824 h 487727"/>
                <a:gd name="T36" fmla="*/ 197641 w 372968"/>
                <a:gd name="T37" fmla="*/ 95633 h 487727"/>
                <a:gd name="T38" fmla="*/ 168951 w 372968"/>
                <a:gd name="T39" fmla="*/ 95633 h 487727"/>
                <a:gd name="T40" fmla="*/ 168951 w 372968"/>
                <a:gd name="T41" fmla="*/ 149824 h 487727"/>
                <a:gd name="T42" fmla="*/ 117947 w 372968"/>
                <a:gd name="T43" fmla="*/ 149824 h 487727"/>
                <a:gd name="T44" fmla="*/ 117947 w 372968"/>
                <a:gd name="T45" fmla="*/ 172139 h 487727"/>
                <a:gd name="T46" fmla="*/ 168951 w 372968"/>
                <a:gd name="T47" fmla="*/ 172139 h 487727"/>
                <a:gd name="T48" fmla="*/ 168951 w 372968"/>
                <a:gd name="T49" fmla="*/ 226331 h 487727"/>
                <a:gd name="T50" fmla="*/ 197641 w 372968"/>
                <a:gd name="T51" fmla="*/ 226331 h 487727"/>
                <a:gd name="T52" fmla="*/ 197641 w 372968"/>
                <a:gd name="T53" fmla="*/ 172139 h 487727"/>
                <a:gd name="T54" fmla="*/ 251833 w 372968"/>
                <a:gd name="T55" fmla="*/ 172139 h 487727"/>
                <a:gd name="T56" fmla="*/ 251833 w 372968"/>
                <a:gd name="T57" fmla="*/ 149824 h 487727"/>
                <a:gd name="T58" fmla="*/ 197641 w 372968"/>
                <a:gd name="T59" fmla="*/ 149824 h 487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72968" h="487727">
                  <a:moveTo>
                    <a:pt x="280523" y="0"/>
                  </a:moveTo>
                  <a:lnTo>
                    <a:pt x="92445" y="0"/>
                  </a:lnTo>
                  <a:lnTo>
                    <a:pt x="0" y="162575"/>
                  </a:lnTo>
                  <a:lnTo>
                    <a:pt x="76506" y="299649"/>
                  </a:lnTo>
                  <a:lnTo>
                    <a:pt x="0" y="430347"/>
                  </a:lnTo>
                  <a:lnTo>
                    <a:pt x="31878" y="487727"/>
                  </a:lnTo>
                  <a:lnTo>
                    <a:pt x="127510" y="325151"/>
                  </a:lnTo>
                  <a:lnTo>
                    <a:pt x="280523" y="325151"/>
                  </a:lnTo>
                  <a:lnTo>
                    <a:pt x="372968" y="162575"/>
                  </a:lnTo>
                  <a:lnTo>
                    <a:pt x="280523" y="0"/>
                  </a:lnTo>
                  <a:close/>
                  <a:moveTo>
                    <a:pt x="245457" y="267771"/>
                  </a:moveTo>
                  <a:lnTo>
                    <a:pt x="124323" y="267771"/>
                  </a:lnTo>
                  <a:lnTo>
                    <a:pt x="63755" y="162575"/>
                  </a:lnTo>
                  <a:lnTo>
                    <a:pt x="124323" y="57379"/>
                  </a:lnTo>
                  <a:lnTo>
                    <a:pt x="245457" y="57379"/>
                  </a:lnTo>
                  <a:lnTo>
                    <a:pt x="309212" y="162575"/>
                  </a:lnTo>
                  <a:lnTo>
                    <a:pt x="245457" y="267771"/>
                  </a:lnTo>
                  <a:close/>
                  <a:moveTo>
                    <a:pt x="197641" y="149824"/>
                  </a:moveTo>
                  <a:lnTo>
                    <a:pt x="197641" y="95633"/>
                  </a:lnTo>
                  <a:lnTo>
                    <a:pt x="168951" y="95633"/>
                  </a:lnTo>
                  <a:lnTo>
                    <a:pt x="168951" y="149824"/>
                  </a:lnTo>
                  <a:lnTo>
                    <a:pt x="117947" y="149824"/>
                  </a:lnTo>
                  <a:lnTo>
                    <a:pt x="117947" y="172139"/>
                  </a:lnTo>
                  <a:lnTo>
                    <a:pt x="168951" y="172139"/>
                  </a:lnTo>
                  <a:lnTo>
                    <a:pt x="168951" y="226331"/>
                  </a:lnTo>
                  <a:lnTo>
                    <a:pt x="197641" y="226331"/>
                  </a:lnTo>
                  <a:lnTo>
                    <a:pt x="197641" y="172139"/>
                  </a:lnTo>
                  <a:lnTo>
                    <a:pt x="251833" y="172139"/>
                  </a:lnTo>
                  <a:lnTo>
                    <a:pt x="251833" y="149824"/>
                  </a:lnTo>
                  <a:lnTo>
                    <a:pt x="197641" y="149824"/>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7" name="Freeform 46"/>
            <p:cNvSpPr>
              <a:spLocks noEditPoints="1"/>
            </p:cNvSpPr>
            <p:nvPr/>
          </p:nvSpPr>
          <p:spPr bwMode="auto">
            <a:xfrm>
              <a:off x="8180291" y="173562"/>
              <a:ext cx="656102" cy="567584"/>
            </a:xfrm>
            <a:custGeom>
              <a:avLst/>
              <a:gdLst>
                <a:gd name="T0" fmla="*/ 84 w 334"/>
                <a:gd name="T1" fmla="*/ 0 h 289"/>
                <a:gd name="T2" fmla="*/ 0 w 334"/>
                <a:gd name="T3" fmla="*/ 145 h 289"/>
                <a:gd name="T4" fmla="*/ 84 w 334"/>
                <a:gd name="T5" fmla="*/ 289 h 289"/>
                <a:gd name="T6" fmla="*/ 251 w 334"/>
                <a:gd name="T7" fmla="*/ 289 h 289"/>
                <a:gd name="T8" fmla="*/ 334 w 334"/>
                <a:gd name="T9" fmla="*/ 145 h 289"/>
                <a:gd name="T10" fmla="*/ 251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1" y="289"/>
                    <a:pt x="251" y="289"/>
                    <a:pt x="251" y="289"/>
                  </a:cubicBezTo>
                  <a:cubicBezTo>
                    <a:pt x="334" y="145"/>
                    <a:pt x="334" y="145"/>
                    <a:pt x="334" y="145"/>
                  </a:cubicBezTo>
                  <a:cubicBezTo>
                    <a:pt x="251" y="0"/>
                    <a:pt x="251" y="0"/>
                    <a:pt x="251"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8" name="Freeform 47"/>
            <p:cNvSpPr>
              <a:spLocks noEditPoints="1"/>
            </p:cNvSpPr>
            <p:nvPr/>
          </p:nvSpPr>
          <p:spPr bwMode="auto">
            <a:xfrm>
              <a:off x="5715000" y="183382"/>
              <a:ext cx="656102" cy="567583"/>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3" y="148"/>
                    <a:pt x="10" y="144"/>
                  </a:cubicBezTo>
                  <a:cubicBezTo>
                    <a:pt x="13"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69" name="Freeform 48"/>
            <p:cNvSpPr>
              <a:spLocks/>
            </p:cNvSpPr>
            <p:nvPr userDrawn="1"/>
          </p:nvSpPr>
          <p:spPr bwMode="auto">
            <a:xfrm>
              <a:off x="6259132" y="499579"/>
              <a:ext cx="636458" cy="551872"/>
            </a:xfrm>
            <a:custGeom>
              <a:avLst/>
              <a:gdLst>
                <a:gd name="T0" fmla="*/ 258208 w 1032833"/>
                <a:gd name="T1" fmla="*/ 895760 h 895760"/>
                <a:gd name="T2" fmla="*/ 0 w 1032833"/>
                <a:gd name="T3" fmla="*/ 446286 h 895760"/>
                <a:gd name="T4" fmla="*/ 258208 w 1032833"/>
                <a:gd name="T5" fmla="*/ 0 h 895760"/>
                <a:gd name="T6" fmla="*/ 774624 w 1032833"/>
                <a:gd name="T7" fmla="*/ 0 h 895760"/>
                <a:gd name="T8" fmla="*/ 1032833 w 1032833"/>
                <a:gd name="T9" fmla="*/ 446286 h 895760"/>
                <a:gd name="T10" fmla="*/ 774624 w 1032833"/>
                <a:gd name="T11" fmla="*/ 895760 h 895760"/>
                <a:gd name="T12" fmla="*/ 258208 w 1032833"/>
                <a:gd name="T13" fmla="*/ 895760 h 895760"/>
              </a:gdLst>
              <a:ahLst/>
              <a:cxnLst>
                <a:cxn ang="0">
                  <a:pos x="T0" y="T1"/>
                </a:cxn>
                <a:cxn ang="0">
                  <a:pos x="T2" y="T3"/>
                </a:cxn>
                <a:cxn ang="0">
                  <a:pos x="T4" y="T5"/>
                </a:cxn>
                <a:cxn ang="0">
                  <a:pos x="T6" y="T7"/>
                </a:cxn>
                <a:cxn ang="0">
                  <a:pos x="T8" y="T9"/>
                </a:cxn>
                <a:cxn ang="0">
                  <a:pos x="T10" y="T11"/>
                </a:cxn>
                <a:cxn ang="0">
                  <a:pos x="T12" y="T13"/>
                </a:cxn>
              </a:cxnLst>
              <a:rect l="0" t="0" r="r" b="b"/>
              <a:pathLst>
                <a:path w="1032833" h="895760">
                  <a:moveTo>
                    <a:pt x="258208" y="895760"/>
                  </a:moveTo>
                  <a:lnTo>
                    <a:pt x="0" y="446286"/>
                  </a:lnTo>
                  <a:lnTo>
                    <a:pt x="258208" y="0"/>
                  </a:lnTo>
                  <a:lnTo>
                    <a:pt x="774624" y="0"/>
                  </a:lnTo>
                  <a:lnTo>
                    <a:pt x="1032833" y="446286"/>
                  </a:lnTo>
                  <a:lnTo>
                    <a:pt x="774624" y="895760"/>
                  </a:lnTo>
                  <a:lnTo>
                    <a:pt x="258208" y="895760"/>
                  </a:ln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0" name="Freeform 49"/>
            <p:cNvSpPr>
              <a:spLocks noEditPoints="1"/>
            </p:cNvSpPr>
            <p:nvPr/>
          </p:nvSpPr>
          <p:spPr bwMode="auto">
            <a:xfrm>
              <a:off x="8121361" y="796137"/>
              <a:ext cx="891826" cy="771835"/>
            </a:xfrm>
            <a:custGeom>
              <a:avLst/>
              <a:gdLst>
                <a:gd name="T0" fmla="*/ 113 w 454"/>
                <a:gd name="T1" fmla="*/ 0 h 393"/>
                <a:gd name="T2" fmla="*/ 0 w 454"/>
                <a:gd name="T3" fmla="*/ 197 h 393"/>
                <a:gd name="T4" fmla="*/ 113 w 454"/>
                <a:gd name="T5" fmla="*/ 393 h 393"/>
                <a:gd name="T6" fmla="*/ 340 w 454"/>
                <a:gd name="T7" fmla="*/ 393 h 393"/>
                <a:gd name="T8" fmla="*/ 454 w 454"/>
                <a:gd name="T9" fmla="*/ 197 h 393"/>
                <a:gd name="T10" fmla="*/ 340 w 454"/>
                <a:gd name="T11" fmla="*/ 0 h 393"/>
                <a:gd name="T12" fmla="*/ 113 w 454"/>
                <a:gd name="T13" fmla="*/ 0 h 393"/>
                <a:gd name="T14" fmla="*/ 336 w 454"/>
                <a:gd name="T15" fmla="*/ 9 h 393"/>
                <a:gd name="T16" fmla="*/ 444 w 454"/>
                <a:gd name="T17" fmla="*/ 197 h 393"/>
                <a:gd name="T18" fmla="*/ 336 w 454"/>
                <a:gd name="T19" fmla="*/ 385 h 393"/>
                <a:gd name="T20" fmla="*/ 118 w 454"/>
                <a:gd name="T21" fmla="*/ 385 h 393"/>
                <a:gd name="T22" fmla="*/ 10 w 454"/>
                <a:gd name="T23" fmla="*/ 197 h 393"/>
                <a:gd name="T24" fmla="*/ 118 w 454"/>
                <a:gd name="T25" fmla="*/ 9 h 393"/>
                <a:gd name="T26" fmla="*/ 336 w 454"/>
                <a:gd name="T27" fmla="*/ 9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4" h="393">
                  <a:moveTo>
                    <a:pt x="113" y="0"/>
                  </a:moveTo>
                  <a:cubicBezTo>
                    <a:pt x="0" y="197"/>
                    <a:pt x="0" y="197"/>
                    <a:pt x="0" y="197"/>
                  </a:cubicBezTo>
                  <a:cubicBezTo>
                    <a:pt x="113" y="393"/>
                    <a:pt x="113" y="393"/>
                    <a:pt x="113" y="393"/>
                  </a:cubicBezTo>
                  <a:cubicBezTo>
                    <a:pt x="340" y="393"/>
                    <a:pt x="340" y="393"/>
                    <a:pt x="340" y="393"/>
                  </a:cubicBezTo>
                  <a:cubicBezTo>
                    <a:pt x="454" y="197"/>
                    <a:pt x="454" y="197"/>
                    <a:pt x="454" y="197"/>
                  </a:cubicBezTo>
                  <a:cubicBezTo>
                    <a:pt x="340" y="0"/>
                    <a:pt x="340" y="0"/>
                    <a:pt x="340" y="0"/>
                  </a:cubicBezTo>
                  <a:lnTo>
                    <a:pt x="113" y="0"/>
                  </a:lnTo>
                  <a:close/>
                  <a:moveTo>
                    <a:pt x="336" y="9"/>
                  </a:moveTo>
                  <a:cubicBezTo>
                    <a:pt x="338" y="13"/>
                    <a:pt x="442" y="193"/>
                    <a:pt x="444" y="197"/>
                  </a:cubicBezTo>
                  <a:cubicBezTo>
                    <a:pt x="442" y="201"/>
                    <a:pt x="338" y="381"/>
                    <a:pt x="336" y="385"/>
                  </a:cubicBezTo>
                  <a:cubicBezTo>
                    <a:pt x="331" y="385"/>
                    <a:pt x="123" y="385"/>
                    <a:pt x="118" y="385"/>
                  </a:cubicBezTo>
                  <a:cubicBezTo>
                    <a:pt x="116" y="381"/>
                    <a:pt x="12" y="201"/>
                    <a:pt x="10" y="197"/>
                  </a:cubicBezTo>
                  <a:cubicBezTo>
                    <a:pt x="12" y="193"/>
                    <a:pt x="116" y="13"/>
                    <a:pt x="118" y="9"/>
                  </a:cubicBezTo>
                  <a:cubicBezTo>
                    <a:pt x="123" y="9"/>
                    <a:pt x="331" y="9"/>
                    <a:pt x="33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1" name="Freeform 51"/>
            <p:cNvSpPr>
              <a:spLocks noEditPoints="1"/>
            </p:cNvSpPr>
            <p:nvPr/>
          </p:nvSpPr>
          <p:spPr bwMode="auto">
            <a:xfrm>
              <a:off x="5716965" y="809884"/>
              <a:ext cx="656101" cy="567584"/>
            </a:xfrm>
            <a:custGeom>
              <a:avLst/>
              <a:gdLst>
                <a:gd name="T0" fmla="*/ 84 w 334"/>
                <a:gd name="T1" fmla="*/ 0 h 289"/>
                <a:gd name="T2" fmla="*/ 0 w 334"/>
                <a:gd name="T3" fmla="*/ 144 h 289"/>
                <a:gd name="T4" fmla="*/ 84 w 334"/>
                <a:gd name="T5" fmla="*/ 289 h 289"/>
                <a:gd name="T6" fmla="*/ 251 w 334"/>
                <a:gd name="T7" fmla="*/ 289 h 289"/>
                <a:gd name="T8" fmla="*/ 334 w 334"/>
                <a:gd name="T9" fmla="*/ 144 h 289"/>
                <a:gd name="T10" fmla="*/ 251 w 334"/>
                <a:gd name="T11" fmla="*/ 0 h 289"/>
                <a:gd name="T12" fmla="*/ 84 w 334"/>
                <a:gd name="T13" fmla="*/ 0 h 289"/>
                <a:gd name="T14" fmla="*/ 246 w 334"/>
                <a:gd name="T15" fmla="*/ 8 h 289"/>
                <a:gd name="T16" fmla="*/ 324 w 334"/>
                <a:gd name="T17" fmla="*/ 144 h 289"/>
                <a:gd name="T18" fmla="*/ 246 w 334"/>
                <a:gd name="T19" fmla="*/ 280 h 289"/>
                <a:gd name="T20" fmla="*/ 89 w 334"/>
                <a:gd name="T21" fmla="*/ 280 h 289"/>
                <a:gd name="T22" fmla="*/ 10 w 334"/>
                <a:gd name="T23" fmla="*/ 144 h 289"/>
                <a:gd name="T24" fmla="*/ 89 w 334"/>
                <a:gd name="T25" fmla="*/ 8 h 289"/>
                <a:gd name="T26" fmla="*/ 246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4"/>
                    <a:pt x="0" y="144"/>
                    <a:pt x="0" y="144"/>
                  </a:cubicBezTo>
                  <a:cubicBezTo>
                    <a:pt x="84" y="289"/>
                    <a:pt x="84" y="289"/>
                    <a:pt x="84" y="289"/>
                  </a:cubicBezTo>
                  <a:cubicBezTo>
                    <a:pt x="251" y="289"/>
                    <a:pt x="251" y="289"/>
                    <a:pt x="251" y="289"/>
                  </a:cubicBezTo>
                  <a:cubicBezTo>
                    <a:pt x="334" y="144"/>
                    <a:pt x="334" y="144"/>
                    <a:pt x="334" y="144"/>
                  </a:cubicBezTo>
                  <a:cubicBezTo>
                    <a:pt x="251" y="0"/>
                    <a:pt x="251" y="0"/>
                    <a:pt x="251" y="0"/>
                  </a:cubicBezTo>
                  <a:lnTo>
                    <a:pt x="84" y="0"/>
                  </a:lnTo>
                  <a:close/>
                  <a:moveTo>
                    <a:pt x="246" y="8"/>
                  </a:moveTo>
                  <a:cubicBezTo>
                    <a:pt x="248" y="12"/>
                    <a:pt x="322" y="140"/>
                    <a:pt x="324" y="144"/>
                  </a:cubicBezTo>
                  <a:cubicBezTo>
                    <a:pt x="322" y="148"/>
                    <a:pt x="248" y="276"/>
                    <a:pt x="246" y="280"/>
                  </a:cubicBezTo>
                  <a:cubicBezTo>
                    <a:pt x="241" y="280"/>
                    <a:pt x="93" y="280"/>
                    <a:pt x="89" y="280"/>
                  </a:cubicBezTo>
                  <a:cubicBezTo>
                    <a:pt x="86" y="276"/>
                    <a:pt x="12" y="148"/>
                    <a:pt x="10" y="144"/>
                  </a:cubicBezTo>
                  <a:cubicBezTo>
                    <a:pt x="12" y="140"/>
                    <a:pt x="86" y="12"/>
                    <a:pt x="89" y="8"/>
                  </a:cubicBezTo>
                  <a:cubicBezTo>
                    <a:pt x="93" y="8"/>
                    <a:pt x="241" y="8"/>
                    <a:pt x="246"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2" name="Freeform 52"/>
            <p:cNvSpPr>
              <a:spLocks noEditPoints="1"/>
            </p:cNvSpPr>
            <p:nvPr/>
          </p:nvSpPr>
          <p:spPr bwMode="auto">
            <a:xfrm>
              <a:off x="6785585" y="181418"/>
              <a:ext cx="656102" cy="567584"/>
            </a:xfrm>
            <a:custGeom>
              <a:avLst/>
              <a:gdLst>
                <a:gd name="T0" fmla="*/ 84 w 334"/>
                <a:gd name="T1" fmla="*/ 0 h 289"/>
                <a:gd name="T2" fmla="*/ 0 w 334"/>
                <a:gd name="T3" fmla="*/ 145 h 289"/>
                <a:gd name="T4" fmla="*/ 84 w 334"/>
                <a:gd name="T5" fmla="*/ 289 h 289"/>
                <a:gd name="T6" fmla="*/ 250 w 334"/>
                <a:gd name="T7" fmla="*/ 289 h 289"/>
                <a:gd name="T8" fmla="*/ 334 w 334"/>
                <a:gd name="T9" fmla="*/ 145 h 289"/>
                <a:gd name="T10" fmla="*/ 250 w 334"/>
                <a:gd name="T11" fmla="*/ 0 h 289"/>
                <a:gd name="T12" fmla="*/ 84 w 334"/>
                <a:gd name="T13" fmla="*/ 0 h 289"/>
                <a:gd name="T14" fmla="*/ 246 w 334"/>
                <a:gd name="T15" fmla="*/ 9 h 289"/>
                <a:gd name="T16" fmla="*/ 324 w 334"/>
                <a:gd name="T17" fmla="*/ 145 h 289"/>
                <a:gd name="T18" fmla="*/ 246 w 334"/>
                <a:gd name="T19" fmla="*/ 281 h 289"/>
                <a:gd name="T20" fmla="*/ 89 w 334"/>
                <a:gd name="T21" fmla="*/ 281 h 289"/>
                <a:gd name="T22" fmla="*/ 10 w 334"/>
                <a:gd name="T23" fmla="*/ 145 h 289"/>
                <a:gd name="T24" fmla="*/ 89 w 334"/>
                <a:gd name="T25" fmla="*/ 9 h 289"/>
                <a:gd name="T26" fmla="*/ 246 w 334"/>
                <a:gd name="T27" fmla="*/ 9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4" y="0"/>
                  </a:moveTo>
                  <a:cubicBezTo>
                    <a:pt x="0" y="145"/>
                    <a:pt x="0" y="145"/>
                    <a:pt x="0" y="145"/>
                  </a:cubicBezTo>
                  <a:cubicBezTo>
                    <a:pt x="84" y="289"/>
                    <a:pt x="84" y="289"/>
                    <a:pt x="84" y="289"/>
                  </a:cubicBezTo>
                  <a:cubicBezTo>
                    <a:pt x="250" y="289"/>
                    <a:pt x="250" y="289"/>
                    <a:pt x="250" y="289"/>
                  </a:cubicBezTo>
                  <a:cubicBezTo>
                    <a:pt x="334" y="145"/>
                    <a:pt x="334" y="145"/>
                    <a:pt x="334" y="145"/>
                  </a:cubicBezTo>
                  <a:cubicBezTo>
                    <a:pt x="250" y="0"/>
                    <a:pt x="250" y="0"/>
                    <a:pt x="250" y="0"/>
                  </a:cubicBezTo>
                  <a:lnTo>
                    <a:pt x="84" y="0"/>
                  </a:lnTo>
                  <a:close/>
                  <a:moveTo>
                    <a:pt x="246" y="9"/>
                  </a:moveTo>
                  <a:cubicBezTo>
                    <a:pt x="248" y="13"/>
                    <a:pt x="322" y="141"/>
                    <a:pt x="324" y="145"/>
                  </a:cubicBezTo>
                  <a:cubicBezTo>
                    <a:pt x="322" y="149"/>
                    <a:pt x="248" y="277"/>
                    <a:pt x="246" y="281"/>
                  </a:cubicBezTo>
                  <a:cubicBezTo>
                    <a:pt x="241" y="281"/>
                    <a:pt x="93" y="281"/>
                    <a:pt x="89" y="281"/>
                  </a:cubicBezTo>
                  <a:cubicBezTo>
                    <a:pt x="86" y="277"/>
                    <a:pt x="12" y="149"/>
                    <a:pt x="10" y="145"/>
                  </a:cubicBezTo>
                  <a:cubicBezTo>
                    <a:pt x="12" y="141"/>
                    <a:pt x="86" y="13"/>
                    <a:pt x="89" y="9"/>
                  </a:cubicBezTo>
                  <a:cubicBezTo>
                    <a:pt x="93" y="9"/>
                    <a:pt x="241" y="9"/>
                    <a:pt x="246" y="9"/>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3" name="Freeform 53"/>
            <p:cNvSpPr>
              <a:spLocks noEditPoints="1"/>
            </p:cNvSpPr>
            <p:nvPr/>
          </p:nvSpPr>
          <p:spPr bwMode="auto">
            <a:xfrm>
              <a:off x="7628302" y="477975"/>
              <a:ext cx="656101" cy="567584"/>
            </a:xfrm>
            <a:custGeom>
              <a:avLst/>
              <a:gdLst>
                <a:gd name="T0" fmla="*/ 83 w 334"/>
                <a:gd name="T1" fmla="*/ 0 h 289"/>
                <a:gd name="T2" fmla="*/ 0 w 334"/>
                <a:gd name="T3" fmla="*/ 144 h 289"/>
                <a:gd name="T4" fmla="*/ 83 w 334"/>
                <a:gd name="T5" fmla="*/ 289 h 289"/>
                <a:gd name="T6" fmla="*/ 250 w 334"/>
                <a:gd name="T7" fmla="*/ 289 h 289"/>
                <a:gd name="T8" fmla="*/ 334 w 334"/>
                <a:gd name="T9" fmla="*/ 144 h 289"/>
                <a:gd name="T10" fmla="*/ 250 w 334"/>
                <a:gd name="T11" fmla="*/ 0 h 289"/>
                <a:gd name="T12" fmla="*/ 83 w 334"/>
                <a:gd name="T13" fmla="*/ 0 h 289"/>
                <a:gd name="T14" fmla="*/ 245 w 334"/>
                <a:gd name="T15" fmla="*/ 8 h 289"/>
                <a:gd name="T16" fmla="*/ 324 w 334"/>
                <a:gd name="T17" fmla="*/ 144 h 289"/>
                <a:gd name="T18" fmla="*/ 245 w 334"/>
                <a:gd name="T19" fmla="*/ 280 h 289"/>
                <a:gd name="T20" fmla="*/ 88 w 334"/>
                <a:gd name="T21" fmla="*/ 280 h 289"/>
                <a:gd name="T22" fmla="*/ 10 w 334"/>
                <a:gd name="T23" fmla="*/ 144 h 289"/>
                <a:gd name="T24" fmla="*/ 88 w 334"/>
                <a:gd name="T25" fmla="*/ 8 h 289"/>
                <a:gd name="T26" fmla="*/ 245 w 334"/>
                <a:gd name="T27" fmla="*/ 8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289">
                  <a:moveTo>
                    <a:pt x="83" y="0"/>
                  </a:moveTo>
                  <a:cubicBezTo>
                    <a:pt x="0" y="144"/>
                    <a:pt x="0" y="144"/>
                    <a:pt x="0" y="144"/>
                  </a:cubicBezTo>
                  <a:cubicBezTo>
                    <a:pt x="83" y="289"/>
                    <a:pt x="83" y="289"/>
                    <a:pt x="83" y="289"/>
                  </a:cubicBezTo>
                  <a:cubicBezTo>
                    <a:pt x="250" y="289"/>
                    <a:pt x="250" y="289"/>
                    <a:pt x="250" y="289"/>
                  </a:cubicBezTo>
                  <a:cubicBezTo>
                    <a:pt x="334" y="144"/>
                    <a:pt x="334" y="144"/>
                    <a:pt x="334" y="144"/>
                  </a:cubicBezTo>
                  <a:cubicBezTo>
                    <a:pt x="250" y="0"/>
                    <a:pt x="250" y="0"/>
                    <a:pt x="250" y="0"/>
                  </a:cubicBezTo>
                  <a:lnTo>
                    <a:pt x="83" y="0"/>
                  </a:lnTo>
                  <a:close/>
                  <a:moveTo>
                    <a:pt x="245" y="8"/>
                  </a:moveTo>
                  <a:cubicBezTo>
                    <a:pt x="248" y="12"/>
                    <a:pt x="322" y="140"/>
                    <a:pt x="324" y="144"/>
                  </a:cubicBezTo>
                  <a:cubicBezTo>
                    <a:pt x="322" y="148"/>
                    <a:pt x="248" y="276"/>
                    <a:pt x="245" y="280"/>
                  </a:cubicBezTo>
                  <a:cubicBezTo>
                    <a:pt x="241" y="280"/>
                    <a:pt x="93" y="280"/>
                    <a:pt x="88" y="280"/>
                  </a:cubicBezTo>
                  <a:cubicBezTo>
                    <a:pt x="86" y="276"/>
                    <a:pt x="12" y="148"/>
                    <a:pt x="10" y="144"/>
                  </a:cubicBezTo>
                  <a:cubicBezTo>
                    <a:pt x="12" y="140"/>
                    <a:pt x="86" y="12"/>
                    <a:pt x="88" y="8"/>
                  </a:cubicBezTo>
                  <a:cubicBezTo>
                    <a:pt x="93" y="8"/>
                    <a:pt x="241" y="8"/>
                    <a:pt x="245" y="8"/>
                  </a:cubicBezTo>
                  <a:close/>
                </a:path>
              </a:pathLst>
            </a:custGeom>
            <a:solidFill>
              <a:schemeClr val="bg2"/>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4" name="Rectangle 54"/>
            <p:cNvSpPr>
              <a:spLocks noChangeArrowheads="1"/>
            </p:cNvSpPr>
            <p:nvPr userDrawn="1"/>
          </p:nvSpPr>
          <p:spPr bwMode="auto">
            <a:xfrm>
              <a:off x="7115600" y="1159469"/>
              <a:ext cx="306443" cy="345657"/>
            </a:xfrm>
            <a:prstGeom prst="rect">
              <a:avLst/>
            </a:prstGeom>
            <a:solidFill>
              <a:schemeClr val="bg1"/>
            </a:solidFill>
            <a:ln>
              <a:noFill/>
            </a:ln>
            <a:effectLst/>
          </p:spPr>
          <p:txBody>
            <a:bodyPr vert="horz" wrap="square" lIns="91440" tIns="45720" rIns="91440" bIns="45720" numCol="1" anchor="t" anchorCtr="0" compatLnSpc="1">
              <a:prstTxWarp prst="textNoShape">
                <a:avLst/>
              </a:prstTxWarp>
            </a:bodyPr>
            <a:lstStyle/>
            <a:p>
              <a:endParaRPr lang="en-US"/>
            </a:p>
          </p:txBody>
        </p:sp>
        <p:sp>
          <p:nvSpPr>
            <p:cNvPr id="75" name="Freeform 55"/>
            <p:cNvSpPr>
              <a:spLocks noEditPoints="1"/>
            </p:cNvSpPr>
            <p:nvPr userDrawn="1"/>
          </p:nvSpPr>
          <p:spPr bwMode="auto">
            <a:xfrm>
              <a:off x="6946663" y="1051451"/>
              <a:ext cx="640387" cy="689350"/>
            </a:xfrm>
            <a:custGeom>
              <a:avLst/>
              <a:gdLst>
                <a:gd name="T0" fmla="*/ 777813 w 1039209"/>
                <a:gd name="T1" fmla="*/ 0 h 1118903"/>
                <a:gd name="T2" fmla="*/ 258209 w 1039209"/>
                <a:gd name="T3" fmla="*/ 0 h 1118903"/>
                <a:gd name="T4" fmla="*/ 0 w 1039209"/>
                <a:gd name="T5" fmla="*/ 449474 h 1118903"/>
                <a:gd name="T6" fmla="*/ 178515 w 1039209"/>
                <a:gd name="T7" fmla="*/ 761874 h 1118903"/>
                <a:gd name="T8" fmla="*/ 130698 w 1039209"/>
                <a:gd name="T9" fmla="*/ 1118903 h 1118903"/>
                <a:gd name="T10" fmla="*/ 436723 w 1039209"/>
                <a:gd name="T11" fmla="*/ 898948 h 1118903"/>
                <a:gd name="T12" fmla="*/ 777813 w 1039209"/>
                <a:gd name="T13" fmla="*/ 898948 h 1118903"/>
                <a:gd name="T14" fmla="*/ 1039209 w 1039209"/>
                <a:gd name="T15" fmla="*/ 449474 h 1118903"/>
                <a:gd name="T16" fmla="*/ 777813 w 1039209"/>
                <a:gd name="T17" fmla="*/ 0 h 1118903"/>
                <a:gd name="T18" fmla="*/ 723621 w 1039209"/>
                <a:gd name="T19" fmla="*/ 672617 h 1118903"/>
                <a:gd name="T20" fmla="*/ 331527 w 1039209"/>
                <a:gd name="T21" fmla="*/ 672617 h 1118903"/>
                <a:gd name="T22" fmla="*/ 331527 w 1039209"/>
                <a:gd name="T23" fmla="*/ 602486 h 1118903"/>
                <a:gd name="T24" fmla="*/ 723621 w 1039209"/>
                <a:gd name="T25" fmla="*/ 602486 h 1118903"/>
                <a:gd name="T26" fmla="*/ 723621 w 1039209"/>
                <a:gd name="T27" fmla="*/ 672617 h 1118903"/>
                <a:gd name="T28" fmla="*/ 723621 w 1039209"/>
                <a:gd name="T29" fmla="*/ 484539 h 1118903"/>
                <a:gd name="T30" fmla="*/ 331527 w 1039209"/>
                <a:gd name="T31" fmla="*/ 484539 h 1118903"/>
                <a:gd name="T32" fmla="*/ 331527 w 1039209"/>
                <a:gd name="T33" fmla="*/ 414409 h 1118903"/>
                <a:gd name="T34" fmla="*/ 723621 w 1039209"/>
                <a:gd name="T35" fmla="*/ 414409 h 1118903"/>
                <a:gd name="T36" fmla="*/ 723621 w 1039209"/>
                <a:gd name="T37" fmla="*/ 484539 h 1118903"/>
                <a:gd name="T38" fmla="*/ 723621 w 1039209"/>
                <a:gd name="T39" fmla="*/ 296462 h 1118903"/>
                <a:gd name="T40" fmla="*/ 331527 w 1039209"/>
                <a:gd name="T41" fmla="*/ 296462 h 1118903"/>
                <a:gd name="T42" fmla="*/ 331527 w 1039209"/>
                <a:gd name="T43" fmla="*/ 226331 h 1118903"/>
                <a:gd name="T44" fmla="*/ 723621 w 1039209"/>
                <a:gd name="T45" fmla="*/ 226331 h 1118903"/>
                <a:gd name="T46" fmla="*/ 723621 w 1039209"/>
                <a:gd name="T47" fmla="*/ 296462 h 1118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39209" h="1118903">
                  <a:moveTo>
                    <a:pt x="777813" y="0"/>
                  </a:moveTo>
                  <a:lnTo>
                    <a:pt x="258209" y="0"/>
                  </a:lnTo>
                  <a:lnTo>
                    <a:pt x="0" y="449474"/>
                  </a:lnTo>
                  <a:lnTo>
                    <a:pt x="178515" y="761874"/>
                  </a:lnTo>
                  <a:lnTo>
                    <a:pt x="130698" y="1118903"/>
                  </a:lnTo>
                  <a:lnTo>
                    <a:pt x="436723" y="898948"/>
                  </a:lnTo>
                  <a:lnTo>
                    <a:pt x="777813" y="898948"/>
                  </a:lnTo>
                  <a:lnTo>
                    <a:pt x="1039209" y="449474"/>
                  </a:lnTo>
                  <a:lnTo>
                    <a:pt x="777813" y="0"/>
                  </a:lnTo>
                  <a:close/>
                  <a:moveTo>
                    <a:pt x="723621" y="672617"/>
                  </a:moveTo>
                  <a:lnTo>
                    <a:pt x="331527" y="672617"/>
                  </a:lnTo>
                  <a:lnTo>
                    <a:pt x="331527" y="602486"/>
                  </a:lnTo>
                  <a:lnTo>
                    <a:pt x="723621" y="602486"/>
                  </a:lnTo>
                  <a:lnTo>
                    <a:pt x="723621" y="672617"/>
                  </a:lnTo>
                  <a:close/>
                  <a:moveTo>
                    <a:pt x="723621" y="484539"/>
                  </a:moveTo>
                  <a:lnTo>
                    <a:pt x="331527" y="484539"/>
                  </a:lnTo>
                  <a:lnTo>
                    <a:pt x="331527" y="414409"/>
                  </a:lnTo>
                  <a:lnTo>
                    <a:pt x="723621" y="414409"/>
                  </a:lnTo>
                  <a:lnTo>
                    <a:pt x="723621" y="484539"/>
                  </a:lnTo>
                  <a:close/>
                  <a:moveTo>
                    <a:pt x="723621" y="296462"/>
                  </a:moveTo>
                  <a:lnTo>
                    <a:pt x="331527" y="296462"/>
                  </a:lnTo>
                  <a:lnTo>
                    <a:pt x="331527" y="226331"/>
                  </a:lnTo>
                  <a:lnTo>
                    <a:pt x="723621" y="226331"/>
                  </a:lnTo>
                  <a:lnTo>
                    <a:pt x="723621" y="296462"/>
                  </a:lnTo>
                  <a:close/>
                </a:path>
              </a:pathLst>
            </a:custGeom>
            <a:gradFill rotWithShape="1">
              <a:gsLst>
                <a:gs pos="0">
                  <a:schemeClr val="accent3"/>
                </a:gs>
                <a:gs pos="100000">
                  <a:schemeClr val="accent2"/>
                </a:gs>
              </a:gsLst>
              <a:lin ang="0" scaled="1"/>
            </a:gradFill>
            <a:ln>
              <a:noFill/>
            </a:ln>
            <a:effec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29"/>
          <p:cNvSpPr>
            <a:spLocks noGrp="1" noChangeArrowheads="1"/>
          </p:cNvSpPr>
          <p:nvPr>
            <p:ph type="sldNum" sz="quarter" idx="10"/>
          </p:nvPr>
        </p:nvSpPr>
        <p:spPr>
          <a:xfrm>
            <a:off x="6858000" y="6172200"/>
            <a:ext cx="1905000" cy="457200"/>
          </a:xfrm>
          <a:prstGeom prst="rect">
            <a:avLst/>
          </a:prstGeom>
          <a:ln/>
        </p:spPr>
        <p:txBody>
          <a:bodyPr/>
          <a:lstStyle>
            <a:lvl1pPr>
              <a:defRPr/>
            </a:lvl1pPr>
          </a:lstStyle>
          <a:p>
            <a:pPr>
              <a:defRPr/>
            </a:pPr>
            <a:fld id="{5338DF44-5B32-444D-84F8-6AABB566AD0A}" type="slidenum">
              <a:rPr lang="zh-CN" altLang="en-GB"/>
              <a:pPr>
                <a:defRPr/>
              </a:pPr>
              <a:t>‹#›</a:t>
            </a:fld>
            <a:endParaRPr lang="en-GB" altLang="zh-CN"/>
          </a:p>
        </p:txBody>
      </p:sp>
    </p:spTree>
    <p:extLst>
      <p:ext uri="{BB962C8B-B14F-4D97-AF65-F5344CB8AC3E}">
        <p14:creationId xmlns:p14="http://schemas.microsoft.com/office/powerpoint/2010/main" val="3209667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4" name="Straight Connector 3"/>
          <p:cNvCxnSpPr/>
          <p:nvPr userDrawn="1"/>
        </p:nvCxnSpPr>
        <p:spPr>
          <a:xfrm>
            <a:off x="533400" y="5930573"/>
            <a:ext cx="8153400"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flipV="1">
            <a:off x="6380156" y="5930573"/>
            <a:ext cx="304800" cy="55539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userDrawn="1"/>
        </p:nvGrpSpPr>
        <p:grpSpPr>
          <a:xfrm>
            <a:off x="5943600" y="80962"/>
            <a:ext cx="3034450" cy="1747838"/>
            <a:chOff x="5943600" y="157274"/>
            <a:chExt cx="3105914" cy="1789001"/>
          </a:xfrm>
        </p:grpSpPr>
        <p:sp>
          <p:nvSpPr>
            <p:cNvPr id="13" name="Freeform 12"/>
            <p:cNvSpPr>
              <a:spLocks/>
            </p:cNvSpPr>
            <p:nvPr/>
          </p:nvSpPr>
          <p:spPr bwMode="auto">
            <a:xfrm>
              <a:off x="7024599" y="1360749"/>
              <a:ext cx="411068" cy="423776"/>
            </a:xfrm>
            <a:custGeom>
              <a:avLst/>
              <a:gdLst>
                <a:gd name="T0" fmla="*/ 86 w 129"/>
                <a:gd name="T1" fmla="*/ 3 h 133"/>
                <a:gd name="T2" fmla="*/ 52 w 129"/>
                <a:gd name="T3" fmla="*/ 1 h 133"/>
                <a:gd name="T4" fmla="*/ 53 w 129"/>
                <a:gd name="T5" fmla="*/ 7 h 133"/>
                <a:gd name="T6" fmla="*/ 44 w 129"/>
                <a:gd name="T7" fmla="*/ 11 h 133"/>
                <a:gd name="T8" fmla="*/ 51 w 129"/>
                <a:gd name="T9" fmla="*/ 17 h 133"/>
                <a:gd name="T10" fmla="*/ 44 w 129"/>
                <a:gd name="T11" fmla="*/ 25 h 133"/>
                <a:gd name="T12" fmla="*/ 15 w 129"/>
                <a:gd name="T13" fmla="*/ 58 h 133"/>
                <a:gd name="T14" fmla="*/ 5 w 129"/>
                <a:gd name="T15" fmla="*/ 69 h 133"/>
                <a:gd name="T16" fmla="*/ 6 w 129"/>
                <a:gd name="T17" fmla="*/ 77 h 133"/>
                <a:gd name="T18" fmla="*/ 14 w 129"/>
                <a:gd name="T19" fmla="*/ 80 h 133"/>
                <a:gd name="T20" fmla="*/ 13 w 129"/>
                <a:gd name="T21" fmla="*/ 88 h 133"/>
                <a:gd name="T22" fmla="*/ 18 w 129"/>
                <a:gd name="T23" fmla="*/ 91 h 133"/>
                <a:gd name="T24" fmla="*/ 14 w 129"/>
                <a:gd name="T25" fmla="*/ 94 h 133"/>
                <a:gd name="T26" fmla="*/ 18 w 129"/>
                <a:gd name="T27" fmla="*/ 99 h 133"/>
                <a:gd name="T28" fmla="*/ 38 w 129"/>
                <a:gd name="T29" fmla="*/ 118 h 133"/>
                <a:gd name="T30" fmla="*/ 54 w 129"/>
                <a:gd name="T31" fmla="*/ 133 h 133"/>
                <a:gd name="T32" fmla="*/ 102 w 129"/>
                <a:gd name="T33" fmla="*/ 133 h 133"/>
                <a:gd name="T34" fmla="*/ 109 w 129"/>
                <a:gd name="T35" fmla="*/ 65 h 133"/>
                <a:gd name="T36" fmla="*/ 86 w 129"/>
                <a:gd name="T37" fmla="*/ 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9" h="133">
                  <a:moveTo>
                    <a:pt x="86" y="3"/>
                  </a:moveTo>
                  <a:cubicBezTo>
                    <a:pt x="72" y="0"/>
                    <a:pt x="61" y="0"/>
                    <a:pt x="52" y="1"/>
                  </a:cubicBezTo>
                  <a:cubicBezTo>
                    <a:pt x="53" y="7"/>
                    <a:pt x="53" y="7"/>
                    <a:pt x="53" y="7"/>
                  </a:cubicBezTo>
                  <a:cubicBezTo>
                    <a:pt x="44" y="11"/>
                    <a:pt x="44" y="11"/>
                    <a:pt x="44" y="11"/>
                  </a:cubicBezTo>
                  <a:cubicBezTo>
                    <a:pt x="51" y="17"/>
                    <a:pt x="51" y="17"/>
                    <a:pt x="51" y="17"/>
                  </a:cubicBezTo>
                  <a:cubicBezTo>
                    <a:pt x="44" y="25"/>
                    <a:pt x="44" y="25"/>
                    <a:pt x="44" y="25"/>
                  </a:cubicBezTo>
                  <a:cubicBezTo>
                    <a:pt x="60" y="64"/>
                    <a:pt x="27" y="61"/>
                    <a:pt x="15" y="58"/>
                  </a:cubicBezTo>
                  <a:cubicBezTo>
                    <a:pt x="5" y="69"/>
                    <a:pt x="5" y="69"/>
                    <a:pt x="5" y="69"/>
                  </a:cubicBezTo>
                  <a:cubicBezTo>
                    <a:pt x="0" y="75"/>
                    <a:pt x="6" y="77"/>
                    <a:pt x="6" y="77"/>
                  </a:cubicBezTo>
                  <a:cubicBezTo>
                    <a:pt x="14" y="80"/>
                    <a:pt x="14" y="80"/>
                    <a:pt x="14" y="80"/>
                  </a:cubicBezTo>
                  <a:cubicBezTo>
                    <a:pt x="13" y="88"/>
                    <a:pt x="13" y="88"/>
                    <a:pt x="13" y="88"/>
                  </a:cubicBezTo>
                  <a:cubicBezTo>
                    <a:pt x="18" y="91"/>
                    <a:pt x="18" y="91"/>
                    <a:pt x="18" y="91"/>
                  </a:cubicBezTo>
                  <a:cubicBezTo>
                    <a:pt x="14" y="94"/>
                    <a:pt x="14" y="94"/>
                    <a:pt x="14" y="94"/>
                  </a:cubicBezTo>
                  <a:cubicBezTo>
                    <a:pt x="18" y="99"/>
                    <a:pt x="18" y="99"/>
                    <a:pt x="18" y="99"/>
                  </a:cubicBezTo>
                  <a:cubicBezTo>
                    <a:pt x="7" y="127"/>
                    <a:pt x="38" y="118"/>
                    <a:pt x="38" y="118"/>
                  </a:cubicBezTo>
                  <a:cubicBezTo>
                    <a:pt x="38" y="118"/>
                    <a:pt x="52" y="111"/>
                    <a:pt x="54" y="133"/>
                  </a:cubicBezTo>
                  <a:cubicBezTo>
                    <a:pt x="102" y="133"/>
                    <a:pt x="102" y="133"/>
                    <a:pt x="102" y="133"/>
                  </a:cubicBezTo>
                  <a:cubicBezTo>
                    <a:pt x="99" y="98"/>
                    <a:pt x="109" y="65"/>
                    <a:pt x="109" y="65"/>
                  </a:cubicBezTo>
                  <a:cubicBezTo>
                    <a:pt x="129" y="15"/>
                    <a:pt x="86" y="3"/>
                    <a:pt x="86" y="3"/>
                  </a:cubicBezTo>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4" name="Freeform 13"/>
            <p:cNvSpPr>
              <a:spLocks/>
            </p:cNvSpPr>
            <p:nvPr userDrawn="1"/>
          </p:nvSpPr>
          <p:spPr bwMode="auto">
            <a:xfrm>
              <a:off x="6568169" y="907548"/>
              <a:ext cx="697860" cy="720100"/>
            </a:xfrm>
            <a:custGeom>
              <a:avLst/>
              <a:gdLst>
                <a:gd name="T0" fmla="*/ 111 w 219"/>
                <a:gd name="T1" fmla="*/ 0 h 226"/>
                <a:gd name="T2" fmla="*/ 74 w 219"/>
                <a:gd name="T3" fmla="*/ 5 h 226"/>
                <a:gd name="T4" fmla="*/ 33 w 219"/>
                <a:gd name="T5" fmla="*/ 111 h 226"/>
                <a:gd name="T6" fmla="*/ 45 w 219"/>
                <a:gd name="T7" fmla="*/ 226 h 226"/>
                <a:gd name="T8" fmla="*/ 128 w 219"/>
                <a:gd name="T9" fmla="*/ 226 h 226"/>
                <a:gd name="T10" fmla="*/ 146 w 219"/>
                <a:gd name="T11" fmla="*/ 198 h 226"/>
                <a:gd name="T12" fmla="*/ 155 w 219"/>
                <a:gd name="T13" fmla="*/ 200 h 226"/>
                <a:gd name="T14" fmla="*/ 159 w 219"/>
                <a:gd name="T15" fmla="*/ 201 h 226"/>
                <a:gd name="T16" fmla="*/ 159 w 219"/>
                <a:gd name="T17" fmla="*/ 201 h 226"/>
                <a:gd name="T18" fmla="*/ 159 w 219"/>
                <a:gd name="T19" fmla="*/ 201 h 226"/>
                <a:gd name="T20" fmla="*/ 163 w 219"/>
                <a:gd name="T21" fmla="*/ 196 h 226"/>
                <a:gd name="T22" fmla="*/ 163 w 219"/>
                <a:gd name="T23" fmla="*/ 194 h 226"/>
                <a:gd name="T24" fmla="*/ 160 w 219"/>
                <a:gd name="T25" fmla="*/ 186 h 226"/>
                <a:gd name="T26" fmla="*/ 160 w 219"/>
                <a:gd name="T27" fmla="*/ 186 h 226"/>
                <a:gd name="T28" fmla="*/ 160 w 219"/>
                <a:gd name="T29" fmla="*/ 186 h 226"/>
                <a:gd name="T30" fmla="*/ 196 w 219"/>
                <a:gd name="T31" fmla="*/ 144 h 226"/>
                <a:gd name="T32" fmla="*/ 195 w 219"/>
                <a:gd name="T33" fmla="*/ 136 h 226"/>
                <a:gd name="T34" fmla="*/ 210 w 219"/>
                <a:gd name="T35" fmla="*/ 131 h 226"/>
                <a:gd name="T36" fmla="*/ 210 w 219"/>
                <a:gd name="T37" fmla="*/ 117 h 226"/>
                <a:gd name="T38" fmla="*/ 188 w 219"/>
                <a:gd name="T39" fmla="*/ 91 h 226"/>
                <a:gd name="T40" fmla="*/ 193 w 219"/>
                <a:gd name="T41" fmla="*/ 74 h 226"/>
                <a:gd name="T42" fmla="*/ 111 w 219"/>
                <a:gd name="T43"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26">
                  <a:moveTo>
                    <a:pt x="111" y="0"/>
                  </a:moveTo>
                  <a:cubicBezTo>
                    <a:pt x="100" y="0"/>
                    <a:pt x="88" y="2"/>
                    <a:pt x="74" y="5"/>
                  </a:cubicBezTo>
                  <a:cubicBezTo>
                    <a:pt x="74" y="5"/>
                    <a:pt x="0" y="24"/>
                    <a:pt x="33" y="111"/>
                  </a:cubicBezTo>
                  <a:cubicBezTo>
                    <a:pt x="33" y="111"/>
                    <a:pt x="51" y="166"/>
                    <a:pt x="45" y="226"/>
                  </a:cubicBezTo>
                  <a:cubicBezTo>
                    <a:pt x="128" y="226"/>
                    <a:pt x="128" y="226"/>
                    <a:pt x="128" y="226"/>
                  </a:cubicBezTo>
                  <a:cubicBezTo>
                    <a:pt x="129" y="203"/>
                    <a:pt x="139" y="198"/>
                    <a:pt x="146" y="198"/>
                  </a:cubicBezTo>
                  <a:cubicBezTo>
                    <a:pt x="151" y="198"/>
                    <a:pt x="155" y="200"/>
                    <a:pt x="155" y="200"/>
                  </a:cubicBezTo>
                  <a:cubicBezTo>
                    <a:pt x="155" y="200"/>
                    <a:pt x="156" y="201"/>
                    <a:pt x="159" y="201"/>
                  </a:cubicBezTo>
                  <a:cubicBezTo>
                    <a:pt x="159" y="201"/>
                    <a:pt x="159" y="201"/>
                    <a:pt x="159" y="201"/>
                  </a:cubicBezTo>
                  <a:cubicBezTo>
                    <a:pt x="159" y="201"/>
                    <a:pt x="159" y="201"/>
                    <a:pt x="159" y="201"/>
                  </a:cubicBezTo>
                  <a:cubicBezTo>
                    <a:pt x="163" y="196"/>
                    <a:pt x="163" y="196"/>
                    <a:pt x="163" y="196"/>
                  </a:cubicBezTo>
                  <a:cubicBezTo>
                    <a:pt x="163" y="196"/>
                    <a:pt x="163" y="196"/>
                    <a:pt x="163" y="194"/>
                  </a:cubicBezTo>
                  <a:cubicBezTo>
                    <a:pt x="163" y="192"/>
                    <a:pt x="162" y="190"/>
                    <a:pt x="160" y="186"/>
                  </a:cubicBezTo>
                  <a:cubicBezTo>
                    <a:pt x="160" y="186"/>
                    <a:pt x="160" y="186"/>
                    <a:pt x="160" y="186"/>
                  </a:cubicBezTo>
                  <a:cubicBezTo>
                    <a:pt x="160" y="186"/>
                    <a:pt x="160" y="186"/>
                    <a:pt x="160" y="186"/>
                  </a:cubicBezTo>
                  <a:cubicBezTo>
                    <a:pt x="160" y="186"/>
                    <a:pt x="162" y="151"/>
                    <a:pt x="196" y="144"/>
                  </a:cubicBezTo>
                  <a:cubicBezTo>
                    <a:pt x="195" y="136"/>
                    <a:pt x="195" y="136"/>
                    <a:pt x="195" y="136"/>
                  </a:cubicBezTo>
                  <a:cubicBezTo>
                    <a:pt x="210" y="131"/>
                    <a:pt x="210" y="131"/>
                    <a:pt x="210" y="131"/>
                  </a:cubicBezTo>
                  <a:cubicBezTo>
                    <a:pt x="210" y="131"/>
                    <a:pt x="219" y="127"/>
                    <a:pt x="210" y="117"/>
                  </a:cubicBezTo>
                  <a:cubicBezTo>
                    <a:pt x="188" y="91"/>
                    <a:pt x="188" y="91"/>
                    <a:pt x="188" y="91"/>
                  </a:cubicBezTo>
                  <a:cubicBezTo>
                    <a:pt x="188" y="91"/>
                    <a:pt x="184" y="84"/>
                    <a:pt x="193" y="74"/>
                  </a:cubicBezTo>
                  <a:cubicBezTo>
                    <a:pt x="193" y="74"/>
                    <a:pt x="188" y="0"/>
                    <a:pt x="111" y="0"/>
                  </a:cubicBezTo>
                </a:path>
              </a:pathLst>
            </a:custGeom>
            <a:gradFill rotWithShape="1">
              <a:gsLst>
                <a:gs pos="0">
                  <a:schemeClr val="accent4"/>
                </a:gs>
                <a:gs pos="100000">
                  <a:schemeClr val="accent5"/>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userDrawn="1"/>
          </p:nvSpPr>
          <p:spPr bwMode="auto">
            <a:xfrm>
              <a:off x="7073773" y="1366372"/>
              <a:ext cx="127462" cy="184804"/>
            </a:xfrm>
            <a:custGeom>
              <a:avLst/>
              <a:gdLst>
                <a:gd name="T0" fmla="*/ 37 w 40"/>
                <a:gd name="T1" fmla="*/ 0 h 58"/>
                <a:gd name="T2" fmla="*/ 37 w 40"/>
                <a:gd name="T3" fmla="*/ 0 h 58"/>
                <a:gd name="T4" fmla="*/ 1 w 40"/>
                <a:gd name="T5" fmla="*/ 42 h 58"/>
                <a:gd name="T6" fmla="*/ 4 w 40"/>
                <a:gd name="T7" fmla="*/ 50 h 58"/>
                <a:gd name="T8" fmla="*/ 4 w 40"/>
                <a:gd name="T9" fmla="*/ 52 h 58"/>
                <a:gd name="T10" fmla="*/ 0 w 40"/>
                <a:gd name="T11" fmla="*/ 57 h 58"/>
                <a:gd name="T12" fmla="*/ 0 w 40"/>
                <a:gd name="T13" fmla="*/ 57 h 58"/>
                <a:gd name="T14" fmla="*/ 0 w 40"/>
                <a:gd name="T15" fmla="*/ 57 h 58"/>
                <a:gd name="T16" fmla="*/ 13 w 40"/>
                <a:gd name="T17" fmla="*/ 58 h 58"/>
                <a:gd name="T18" fmla="*/ 13 w 40"/>
                <a:gd name="T19" fmla="*/ 58 h 58"/>
                <a:gd name="T20" fmla="*/ 15 w 40"/>
                <a:gd name="T21" fmla="*/ 58 h 58"/>
                <a:gd name="T22" fmla="*/ 29 w 40"/>
                <a:gd name="T23" fmla="*/ 24 h 58"/>
                <a:gd name="T24" fmla="*/ 29 w 40"/>
                <a:gd name="T25" fmla="*/ 24 h 58"/>
                <a:gd name="T26" fmla="*/ 29 w 40"/>
                <a:gd name="T27" fmla="*/ 24 h 58"/>
                <a:gd name="T28" fmla="*/ 36 w 40"/>
                <a:gd name="T29" fmla="*/ 16 h 58"/>
                <a:gd name="T30" fmla="*/ 29 w 40"/>
                <a:gd name="T31" fmla="*/ 10 h 58"/>
                <a:gd name="T32" fmla="*/ 38 w 40"/>
                <a:gd name="T33" fmla="*/ 6 h 58"/>
                <a:gd name="T34" fmla="*/ 37 w 40"/>
                <a:gd name="T35" fmla="*/ 0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37" y="0"/>
                  </a:moveTo>
                  <a:cubicBezTo>
                    <a:pt x="37" y="0"/>
                    <a:pt x="37" y="0"/>
                    <a:pt x="37" y="0"/>
                  </a:cubicBezTo>
                  <a:cubicBezTo>
                    <a:pt x="3" y="7"/>
                    <a:pt x="1" y="42"/>
                    <a:pt x="1" y="42"/>
                  </a:cubicBezTo>
                  <a:cubicBezTo>
                    <a:pt x="3" y="46"/>
                    <a:pt x="4" y="48"/>
                    <a:pt x="4" y="50"/>
                  </a:cubicBezTo>
                  <a:cubicBezTo>
                    <a:pt x="4" y="52"/>
                    <a:pt x="4" y="52"/>
                    <a:pt x="4" y="52"/>
                  </a:cubicBezTo>
                  <a:cubicBezTo>
                    <a:pt x="0" y="57"/>
                    <a:pt x="0" y="57"/>
                    <a:pt x="0" y="57"/>
                  </a:cubicBezTo>
                  <a:cubicBezTo>
                    <a:pt x="0" y="57"/>
                    <a:pt x="0" y="57"/>
                    <a:pt x="0" y="57"/>
                  </a:cubicBezTo>
                  <a:cubicBezTo>
                    <a:pt x="0" y="57"/>
                    <a:pt x="0" y="57"/>
                    <a:pt x="0" y="57"/>
                  </a:cubicBezTo>
                  <a:cubicBezTo>
                    <a:pt x="4" y="58"/>
                    <a:pt x="8" y="58"/>
                    <a:pt x="13" y="58"/>
                  </a:cubicBezTo>
                  <a:cubicBezTo>
                    <a:pt x="13" y="58"/>
                    <a:pt x="13" y="58"/>
                    <a:pt x="13" y="58"/>
                  </a:cubicBezTo>
                  <a:cubicBezTo>
                    <a:pt x="13" y="58"/>
                    <a:pt x="14" y="58"/>
                    <a:pt x="15" y="58"/>
                  </a:cubicBezTo>
                  <a:cubicBezTo>
                    <a:pt x="28" y="58"/>
                    <a:pt x="40" y="51"/>
                    <a:pt x="29" y="24"/>
                  </a:cubicBezTo>
                  <a:cubicBezTo>
                    <a:pt x="29" y="24"/>
                    <a:pt x="29" y="24"/>
                    <a:pt x="29" y="24"/>
                  </a:cubicBezTo>
                  <a:cubicBezTo>
                    <a:pt x="29" y="24"/>
                    <a:pt x="29" y="24"/>
                    <a:pt x="29" y="24"/>
                  </a:cubicBezTo>
                  <a:cubicBezTo>
                    <a:pt x="36" y="16"/>
                    <a:pt x="36" y="16"/>
                    <a:pt x="36" y="16"/>
                  </a:cubicBezTo>
                  <a:cubicBezTo>
                    <a:pt x="29" y="10"/>
                    <a:pt x="29" y="10"/>
                    <a:pt x="29" y="10"/>
                  </a:cubicBezTo>
                  <a:cubicBezTo>
                    <a:pt x="38" y="6"/>
                    <a:pt x="38" y="6"/>
                    <a:pt x="38" y="6"/>
                  </a:cubicBezTo>
                  <a:cubicBezTo>
                    <a:pt x="37" y="0"/>
                    <a:pt x="37" y="0"/>
                    <a:pt x="37" y="0"/>
                  </a:cubicBezTo>
                  <a:cubicBezTo>
                    <a:pt x="37" y="0"/>
                    <a:pt x="37" y="0"/>
                    <a:pt x="37" y="0"/>
                  </a:cubicBezTo>
                </a:path>
              </a:pathLst>
            </a:custGeom>
            <a:solidFill>
              <a:schemeClr val="accent5">
                <a:lumMod val="75000"/>
              </a:schemeClr>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noEditPoints="1"/>
            </p:cNvSpPr>
            <p:nvPr userDrawn="1"/>
          </p:nvSpPr>
          <p:spPr bwMode="auto">
            <a:xfrm>
              <a:off x="7074834" y="1366372"/>
              <a:ext cx="127462" cy="184804"/>
            </a:xfrm>
            <a:custGeom>
              <a:avLst/>
              <a:gdLst>
                <a:gd name="T0" fmla="*/ 13 w 40"/>
                <a:gd name="T1" fmla="*/ 58 h 58"/>
                <a:gd name="T2" fmla="*/ 13 w 40"/>
                <a:gd name="T3" fmla="*/ 58 h 58"/>
                <a:gd name="T4" fmla="*/ 13 w 40"/>
                <a:gd name="T5" fmla="*/ 58 h 58"/>
                <a:gd name="T6" fmla="*/ 13 w 40"/>
                <a:gd name="T7" fmla="*/ 58 h 58"/>
                <a:gd name="T8" fmla="*/ 0 w 40"/>
                <a:gd name="T9" fmla="*/ 57 h 58"/>
                <a:gd name="T10" fmla="*/ 0 w 40"/>
                <a:gd name="T11" fmla="*/ 57 h 58"/>
                <a:gd name="T12" fmla="*/ 0 w 40"/>
                <a:gd name="T13" fmla="*/ 57 h 58"/>
                <a:gd name="T14" fmla="*/ 29 w 40"/>
                <a:gd name="T15" fmla="*/ 24 h 58"/>
                <a:gd name="T16" fmla="*/ 29 w 40"/>
                <a:gd name="T17" fmla="*/ 24 h 58"/>
                <a:gd name="T18" fmla="*/ 15 w 40"/>
                <a:gd name="T19" fmla="*/ 58 h 58"/>
                <a:gd name="T20" fmla="*/ 29 w 40"/>
                <a:gd name="T21" fmla="*/ 24 h 58"/>
                <a:gd name="T22" fmla="*/ 29 w 40"/>
                <a:gd name="T23" fmla="*/ 10 h 58"/>
                <a:gd name="T24" fmla="*/ 29 w 40"/>
                <a:gd name="T25" fmla="*/ 10 h 58"/>
                <a:gd name="T26" fmla="*/ 36 w 40"/>
                <a:gd name="T27" fmla="*/ 16 h 58"/>
                <a:gd name="T28" fmla="*/ 29 w 40"/>
                <a:gd name="T29" fmla="*/ 10 h 58"/>
                <a:gd name="T30" fmla="*/ 37 w 40"/>
                <a:gd name="T31" fmla="*/ 0 h 58"/>
                <a:gd name="T32" fmla="*/ 37 w 40"/>
                <a:gd name="T33" fmla="*/ 0 h 58"/>
                <a:gd name="T34" fmla="*/ 38 w 40"/>
                <a:gd name="T35" fmla="*/ 6 h 58"/>
                <a:gd name="T36" fmla="*/ 37 w 40"/>
                <a:gd name="T3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8">
                  <a:moveTo>
                    <a:pt x="13" y="58"/>
                  </a:moveTo>
                  <a:cubicBezTo>
                    <a:pt x="13" y="58"/>
                    <a:pt x="13" y="58"/>
                    <a:pt x="13" y="58"/>
                  </a:cubicBezTo>
                  <a:cubicBezTo>
                    <a:pt x="13" y="58"/>
                    <a:pt x="13" y="58"/>
                    <a:pt x="13" y="58"/>
                  </a:cubicBezTo>
                  <a:cubicBezTo>
                    <a:pt x="13" y="58"/>
                    <a:pt x="13" y="58"/>
                    <a:pt x="13" y="58"/>
                  </a:cubicBezTo>
                  <a:moveTo>
                    <a:pt x="0" y="57"/>
                  </a:moveTo>
                  <a:cubicBezTo>
                    <a:pt x="0" y="57"/>
                    <a:pt x="0" y="57"/>
                    <a:pt x="0" y="57"/>
                  </a:cubicBezTo>
                  <a:cubicBezTo>
                    <a:pt x="0" y="57"/>
                    <a:pt x="0" y="57"/>
                    <a:pt x="0" y="57"/>
                  </a:cubicBezTo>
                  <a:moveTo>
                    <a:pt x="29" y="24"/>
                  </a:moveTo>
                  <a:cubicBezTo>
                    <a:pt x="29" y="24"/>
                    <a:pt x="29" y="24"/>
                    <a:pt x="29" y="24"/>
                  </a:cubicBezTo>
                  <a:cubicBezTo>
                    <a:pt x="40" y="51"/>
                    <a:pt x="28" y="58"/>
                    <a:pt x="15" y="58"/>
                  </a:cubicBezTo>
                  <a:cubicBezTo>
                    <a:pt x="28" y="58"/>
                    <a:pt x="40" y="51"/>
                    <a:pt x="29" y="24"/>
                  </a:cubicBezTo>
                  <a:moveTo>
                    <a:pt x="29" y="10"/>
                  </a:moveTo>
                  <a:cubicBezTo>
                    <a:pt x="29" y="10"/>
                    <a:pt x="29" y="10"/>
                    <a:pt x="29" y="10"/>
                  </a:cubicBezTo>
                  <a:cubicBezTo>
                    <a:pt x="36" y="16"/>
                    <a:pt x="36" y="16"/>
                    <a:pt x="36" y="16"/>
                  </a:cubicBezTo>
                  <a:cubicBezTo>
                    <a:pt x="29" y="10"/>
                    <a:pt x="29" y="10"/>
                    <a:pt x="29" y="10"/>
                  </a:cubicBezTo>
                  <a:moveTo>
                    <a:pt x="37" y="0"/>
                  </a:moveTo>
                  <a:cubicBezTo>
                    <a:pt x="37" y="0"/>
                    <a:pt x="37" y="0"/>
                    <a:pt x="37" y="0"/>
                  </a:cubicBezTo>
                  <a:cubicBezTo>
                    <a:pt x="38" y="6"/>
                    <a:pt x="38" y="6"/>
                    <a:pt x="38" y="6"/>
                  </a:cubicBezTo>
                  <a:cubicBezTo>
                    <a:pt x="37" y="0"/>
                    <a:pt x="37" y="0"/>
                    <a:pt x="37" y="0"/>
                  </a:cubicBezTo>
                </a:path>
              </a:pathLst>
            </a:custGeom>
            <a:solidFill>
              <a:srgbClr val="462D77"/>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p:cNvSpPr>
            <p:nvPr/>
          </p:nvSpPr>
          <p:spPr bwMode="auto">
            <a:xfrm>
              <a:off x="7269215" y="824704"/>
              <a:ext cx="1092995" cy="1121571"/>
            </a:xfrm>
            <a:custGeom>
              <a:avLst/>
              <a:gdLst>
                <a:gd name="T0" fmla="*/ 174 w 343"/>
                <a:gd name="T1" fmla="*/ 0 h 352"/>
                <a:gd name="T2" fmla="*/ 115 w 343"/>
                <a:gd name="T3" fmla="*/ 8 h 352"/>
                <a:gd name="T4" fmla="*/ 51 w 343"/>
                <a:gd name="T5" fmla="*/ 172 h 352"/>
                <a:gd name="T6" fmla="*/ 70 w 343"/>
                <a:gd name="T7" fmla="*/ 352 h 352"/>
                <a:gd name="T8" fmla="*/ 200 w 343"/>
                <a:gd name="T9" fmla="*/ 352 h 352"/>
                <a:gd name="T10" fmla="*/ 228 w 343"/>
                <a:gd name="T11" fmla="*/ 309 h 352"/>
                <a:gd name="T12" fmla="*/ 241 w 343"/>
                <a:gd name="T13" fmla="*/ 312 h 352"/>
                <a:gd name="T14" fmla="*/ 268 w 343"/>
                <a:gd name="T15" fmla="*/ 316 h 352"/>
                <a:gd name="T16" fmla="*/ 294 w 343"/>
                <a:gd name="T17" fmla="*/ 262 h 352"/>
                <a:gd name="T18" fmla="*/ 304 w 343"/>
                <a:gd name="T19" fmla="*/ 249 h 352"/>
                <a:gd name="T20" fmla="*/ 294 w 343"/>
                <a:gd name="T21" fmla="*/ 240 h 352"/>
                <a:gd name="T22" fmla="*/ 307 w 343"/>
                <a:gd name="T23" fmla="*/ 233 h 352"/>
                <a:gd name="T24" fmla="*/ 305 w 343"/>
                <a:gd name="T25" fmla="*/ 212 h 352"/>
                <a:gd name="T26" fmla="*/ 327 w 343"/>
                <a:gd name="T27" fmla="*/ 204 h 352"/>
                <a:gd name="T28" fmla="*/ 328 w 343"/>
                <a:gd name="T29" fmla="*/ 182 h 352"/>
                <a:gd name="T30" fmla="*/ 320 w 343"/>
                <a:gd name="T31" fmla="*/ 173 h 352"/>
                <a:gd name="T32" fmla="*/ 282 w 343"/>
                <a:gd name="T33" fmla="*/ 173 h 352"/>
                <a:gd name="T34" fmla="*/ 261 w 343"/>
                <a:gd name="T35" fmla="*/ 139 h 352"/>
                <a:gd name="T36" fmla="*/ 258 w 343"/>
                <a:gd name="T37" fmla="*/ 138 h 352"/>
                <a:gd name="T38" fmla="*/ 257 w 343"/>
                <a:gd name="T39" fmla="*/ 139 h 352"/>
                <a:gd name="T40" fmla="*/ 248 w 343"/>
                <a:gd name="T41" fmla="*/ 141 h 352"/>
                <a:gd name="T42" fmla="*/ 248 w 343"/>
                <a:gd name="T43" fmla="*/ 141 h 352"/>
                <a:gd name="T44" fmla="*/ 248 w 343"/>
                <a:gd name="T45" fmla="*/ 141 h 352"/>
                <a:gd name="T46" fmla="*/ 227 w 343"/>
                <a:gd name="T47" fmla="*/ 144 h 352"/>
                <a:gd name="T48" fmla="*/ 226 w 343"/>
                <a:gd name="T49" fmla="*/ 144 h 352"/>
                <a:gd name="T50" fmla="*/ 226 w 343"/>
                <a:gd name="T51" fmla="*/ 144 h 352"/>
                <a:gd name="T52" fmla="*/ 226 w 343"/>
                <a:gd name="T53" fmla="*/ 144 h 352"/>
                <a:gd name="T54" fmla="*/ 225 w 343"/>
                <a:gd name="T55" fmla="*/ 144 h 352"/>
                <a:gd name="T56" fmla="*/ 203 w 343"/>
                <a:gd name="T57" fmla="*/ 106 h 352"/>
                <a:gd name="T58" fmla="*/ 204 w 343"/>
                <a:gd name="T59" fmla="*/ 102 h 352"/>
                <a:gd name="T60" fmla="*/ 205 w 343"/>
                <a:gd name="T61" fmla="*/ 101 h 352"/>
                <a:gd name="T62" fmla="*/ 205 w 343"/>
                <a:gd name="T63" fmla="*/ 100 h 352"/>
                <a:gd name="T64" fmla="*/ 197 w 343"/>
                <a:gd name="T65" fmla="*/ 90 h 352"/>
                <a:gd name="T66" fmla="*/ 205 w 343"/>
                <a:gd name="T67" fmla="*/ 82 h 352"/>
                <a:gd name="T68" fmla="*/ 194 w 343"/>
                <a:gd name="T69" fmla="*/ 76 h 352"/>
                <a:gd name="T70" fmla="*/ 196 w 343"/>
                <a:gd name="T71" fmla="*/ 59 h 352"/>
                <a:gd name="T72" fmla="*/ 178 w 343"/>
                <a:gd name="T73" fmla="*/ 53 h 352"/>
                <a:gd name="T74" fmla="*/ 172 w 343"/>
                <a:gd name="T75" fmla="*/ 45 h 352"/>
                <a:gd name="T76" fmla="*/ 177 w 343"/>
                <a:gd name="T77" fmla="*/ 35 h 352"/>
                <a:gd name="T78" fmla="*/ 205 w 343"/>
                <a:gd name="T79" fmla="*/ 3 h 352"/>
                <a:gd name="T80" fmla="*/ 174 w 343"/>
                <a:gd name="T81" fmla="*/ 0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3" h="352">
                  <a:moveTo>
                    <a:pt x="174" y="0"/>
                  </a:moveTo>
                  <a:cubicBezTo>
                    <a:pt x="156" y="0"/>
                    <a:pt x="137" y="2"/>
                    <a:pt x="115" y="8"/>
                  </a:cubicBezTo>
                  <a:cubicBezTo>
                    <a:pt x="115" y="8"/>
                    <a:pt x="0" y="37"/>
                    <a:pt x="51" y="172"/>
                  </a:cubicBezTo>
                  <a:cubicBezTo>
                    <a:pt x="51" y="172"/>
                    <a:pt x="79" y="259"/>
                    <a:pt x="70" y="352"/>
                  </a:cubicBezTo>
                  <a:cubicBezTo>
                    <a:pt x="200" y="352"/>
                    <a:pt x="200" y="352"/>
                    <a:pt x="200" y="352"/>
                  </a:cubicBezTo>
                  <a:cubicBezTo>
                    <a:pt x="202" y="316"/>
                    <a:pt x="217" y="309"/>
                    <a:pt x="228" y="309"/>
                  </a:cubicBezTo>
                  <a:cubicBezTo>
                    <a:pt x="236" y="309"/>
                    <a:pt x="241" y="312"/>
                    <a:pt x="241" y="312"/>
                  </a:cubicBezTo>
                  <a:cubicBezTo>
                    <a:pt x="241" y="312"/>
                    <a:pt x="254" y="316"/>
                    <a:pt x="268" y="316"/>
                  </a:cubicBezTo>
                  <a:cubicBezTo>
                    <a:pt x="289" y="316"/>
                    <a:pt x="313" y="307"/>
                    <a:pt x="294" y="262"/>
                  </a:cubicBezTo>
                  <a:cubicBezTo>
                    <a:pt x="304" y="249"/>
                    <a:pt x="304" y="249"/>
                    <a:pt x="304" y="249"/>
                  </a:cubicBezTo>
                  <a:cubicBezTo>
                    <a:pt x="294" y="240"/>
                    <a:pt x="294" y="240"/>
                    <a:pt x="294" y="240"/>
                  </a:cubicBezTo>
                  <a:cubicBezTo>
                    <a:pt x="307" y="233"/>
                    <a:pt x="307" y="233"/>
                    <a:pt x="307" y="233"/>
                  </a:cubicBezTo>
                  <a:cubicBezTo>
                    <a:pt x="305" y="212"/>
                    <a:pt x="305" y="212"/>
                    <a:pt x="305" y="212"/>
                  </a:cubicBezTo>
                  <a:cubicBezTo>
                    <a:pt x="327" y="204"/>
                    <a:pt x="327" y="204"/>
                    <a:pt x="327" y="204"/>
                  </a:cubicBezTo>
                  <a:cubicBezTo>
                    <a:pt x="327" y="204"/>
                    <a:pt x="343" y="198"/>
                    <a:pt x="328" y="182"/>
                  </a:cubicBezTo>
                  <a:cubicBezTo>
                    <a:pt x="320" y="173"/>
                    <a:pt x="320" y="173"/>
                    <a:pt x="320" y="173"/>
                  </a:cubicBezTo>
                  <a:cubicBezTo>
                    <a:pt x="282" y="173"/>
                    <a:pt x="282" y="173"/>
                    <a:pt x="282" y="173"/>
                  </a:cubicBezTo>
                  <a:cubicBezTo>
                    <a:pt x="280" y="147"/>
                    <a:pt x="270" y="140"/>
                    <a:pt x="261" y="139"/>
                  </a:cubicBezTo>
                  <a:cubicBezTo>
                    <a:pt x="260" y="139"/>
                    <a:pt x="259" y="138"/>
                    <a:pt x="258" y="138"/>
                  </a:cubicBezTo>
                  <a:cubicBezTo>
                    <a:pt x="258" y="138"/>
                    <a:pt x="257" y="139"/>
                    <a:pt x="257" y="139"/>
                  </a:cubicBezTo>
                  <a:cubicBezTo>
                    <a:pt x="252" y="139"/>
                    <a:pt x="249" y="140"/>
                    <a:pt x="248" y="141"/>
                  </a:cubicBezTo>
                  <a:cubicBezTo>
                    <a:pt x="248" y="141"/>
                    <a:pt x="248" y="141"/>
                    <a:pt x="248" y="141"/>
                  </a:cubicBezTo>
                  <a:cubicBezTo>
                    <a:pt x="248" y="141"/>
                    <a:pt x="248" y="141"/>
                    <a:pt x="248" y="141"/>
                  </a:cubicBezTo>
                  <a:cubicBezTo>
                    <a:pt x="247" y="141"/>
                    <a:pt x="237" y="144"/>
                    <a:pt x="227" y="144"/>
                  </a:cubicBezTo>
                  <a:cubicBezTo>
                    <a:pt x="226" y="144"/>
                    <a:pt x="226" y="144"/>
                    <a:pt x="226" y="144"/>
                  </a:cubicBezTo>
                  <a:cubicBezTo>
                    <a:pt x="226" y="144"/>
                    <a:pt x="226" y="144"/>
                    <a:pt x="226" y="144"/>
                  </a:cubicBezTo>
                  <a:cubicBezTo>
                    <a:pt x="226" y="144"/>
                    <a:pt x="226" y="144"/>
                    <a:pt x="226" y="144"/>
                  </a:cubicBezTo>
                  <a:cubicBezTo>
                    <a:pt x="226" y="144"/>
                    <a:pt x="225" y="144"/>
                    <a:pt x="225" y="144"/>
                  </a:cubicBezTo>
                  <a:cubicBezTo>
                    <a:pt x="209" y="144"/>
                    <a:pt x="192" y="137"/>
                    <a:pt x="203" y="106"/>
                  </a:cubicBezTo>
                  <a:cubicBezTo>
                    <a:pt x="203" y="105"/>
                    <a:pt x="204" y="103"/>
                    <a:pt x="204" y="102"/>
                  </a:cubicBezTo>
                  <a:cubicBezTo>
                    <a:pt x="204" y="102"/>
                    <a:pt x="204" y="101"/>
                    <a:pt x="205" y="101"/>
                  </a:cubicBezTo>
                  <a:cubicBezTo>
                    <a:pt x="205" y="101"/>
                    <a:pt x="205" y="100"/>
                    <a:pt x="205" y="100"/>
                  </a:cubicBezTo>
                  <a:cubicBezTo>
                    <a:pt x="197" y="90"/>
                    <a:pt x="197" y="90"/>
                    <a:pt x="197" y="90"/>
                  </a:cubicBezTo>
                  <a:cubicBezTo>
                    <a:pt x="205" y="82"/>
                    <a:pt x="205" y="82"/>
                    <a:pt x="205" y="82"/>
                  </a:cubicBezTo>
                  <a:cubicBezTo>
                    <a:pt x="194" y="76"/>
                    <a:pt x="194" y="76"/>
                    <a:pt x="194" y="76"/>
                  </a:cubicBezTo>
                  <a:cubicBezTo>
                    <a:pt x="196" y="59"/>
                    <a:pt x="196" y="59"/>
                    <a:pt x="196" y="59"/>
                  </a:cubicBezTo>
                  <a:cubicBezTo>
                    <a:pt x="178" y="53"/>
                    <a:pt x="178" y="53"/>
                    <a:pt x="178" y="53"/>
                  </a:cubicBezTo>
                  <a:cubicBezTo>
                    <a:pt x="178" y="53"/>
                    <a:pt x="172" y="50"/>
                    <a:pt x="172" y="45"/>
                  </a:cubicBezTo>
                  <a:cubicBezTo>
                    <a:pt x="172" y="42"/>
                    <a:pt x="173" y="39"/>
                    <a:pt x="177" y="35"/>
                  </a:cubicBezTo>
                  <a:cubicBezTo>
                    <a:pt x="205" y="3"/>
                    <a:pt x="205" y="3"/>
                    <a:pt x="205" y="3"/>
                  </a:cubicBezTo>
                  <a:cubicBezTo>
                    <a:pt x="195" y="1"/>
                    <a:pt x="185" y="0"/>
                    <a:pt x="174" y="0"/>
                  </a:cubicBezTo>
                </a:path>
              </a:pathLst>
            </a:custGeom>
            <a:gradFill rotWithShape="1">
              <a:gsLst>
                <a:gs pos="0">
                  <a:schemeClr val="accent3"/>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8" name="Freeform 9"/>
            <p:cNvSpPr>
              <a:spLocks/>
            </p:cNvSpPr>
            <p:nvPr/>
          </p:nvSpPr>
          <p:spPr bwMode="auto">
            <a:xfrm>
              <a:off x="7817306" y="834264"/>
              <a:ext cx="471613" cy="541667"/>
            </a:xfrm>
            <a:custGeom>
              <a:avLst/>
              <a:gdLst>
                <a:gd name="T0" fmla="*/ 33 w 148"/>
                <a:gd name="T1" fmla="*/ 0 h 170"/>
                <a:gd name="T2" fmla="*/ 33 w 148"/>
                <a:gd name="T3" fmla="*/ 0 h 170"/>
                <a:gd name="T4" fmla="*/ 33 w 148"/>
                <a:gd name="T5" fmla="*/ 0 h 170"/>
                <a:gd name="T6" fmla="*/ 5 w 148"/>
                <a:gd name="T7" fmla="*/ 32 h 170"/>
                <a:gd name="T8" fmla="*/ 0 w 148"/>
                <a:gd name="T9" fmla="*/ 42 h 170"/>
                <a:gd name="T10" fmla="*/ 6 w 148"/>
                <a:gd name="T11" fmla="*/ 50 h 170"/>
                <a:gd name="T12" fmla="*/ 24 w 148"/>
                <a:gd name="T13" fmla="*/ 56 h 170"/>
                <a:gd name="T14" fmla="*/ 22 w 148"/>
                <a:gd name="T15" fmla="*/ 73 h 170"/>
                <a:gd name="T16" fmla="*/ 33 w 148"/>
                <a:gd name="T17" fmla="*/ 79 h 170"/>
                <a:gd name="T18" fmla="*/ 25 w 148"/>
                <a:gd name="T19" fmla="*/ 87 h 170"/>
                <a:gd name="T20" fmla="*/ 33 w 148"/>
                <a:gd name="T21" fmla="*/ 97 h 170"/>
                <a:gd name="T22" fmla="*/ 33 w 148"/>
                <a:gd name="T23" fmla="*/ 97 h 170"/>
                <a:gd name="T24" fmla="*/ 33 w 148"/>
                <a:gd name="T25" fmla="*/ 98 h 170"/>
                <a:gd name="T26" fmla="*/ 32 w 148"/>
                <a:gd name="T27" fmla="*/ 99 h 170"/>
                <a:gd name="T28" fmla="*/ 31 w 148"/>
                <a:gd name="T29" fmla="*/ 103 h 170"/>
                <a:gd name="T30" fmla="*/ 53 w 148"/>
                <a:gd name="T31" fmla="*/ 141 h 170"/>
                <a:gd name="T32" fmla="*/ 54 w 148"/>
                <a:gd name="T33" fmla="*/ 141 h 170"/>
                <a:gd name="T34" fmla="*/ 55 w 148"/>
                <a:gd name="T35" fmla="*/ 141 h 170"/>
                <a:gd name="T36" fmla="*/ 76 w 148"/>
                <a:gd name="T37" fmla="*/ 138 h 170"/>
                <a:gd name="T38" fmla="*/ 76 w 148"/>
                <a:gd name="T39" fmla="*/ 138 h 170"/>
                <a:gd name="T40" fmla="*/ 76 w 148"/>
                <a:gd name="T41" fmla="*/ 138 h 170"/>
                <a:gd name="T42" fmla="*/ 85 w 148"/>
                <a:gd name="T43" fmla="*/ 136 h 170"/>
                <a:gd name="T44" fmla="*/ 86 w 148"/>
                <a:gd name="T45" fmla="*/ 135 h 170"/>
                <a:gd name="T46" fmla="*/ 86 w 148"/>
                <a:gd name="T47" fmla="*/ 135 h 170"/>
                <a:gd name="T48" fmla="*/ 86 w 148"/>
                <a:gd name="T49" fmla="*/ 135 h 170"/>
                <a:gd name="T50" fmla="*/ 89 w 148"/>
                <a:gd name="T51" fmla="*/ 136 h 170"/>
                <a:gd name="T52" fmla="*/ 110 w 148"/>
                <a:gd name="T53" fmla="*/ 170 h 170"/>
                <a:gd name="T54" fmla="*/ 148 w 148"/>
                <a:gd name="T55" fmla="*/ 170 h 170"/>
                <a:gd name="T56" fmla="*/ 121 w 148"/>
                <a:gd name="T57" fmla="*/ 138 h 170"/>
                <a:gd name="T58" fmla="*/ 120 w 148"/>
                <a:gd name="T59" fmla="*/ 132 h 170"/>
                <a:gd name="T60" fmla="*/ 129 w 148"/>
                <a:gd name="T61" fmla="*/ 111 h 170"/>
                <a:gd name="T62" fmla="*/ 33 w 148"/>
                <a:gd name="T63"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170">
                  <a:moveTo>
                    <a:pt x="33" y="0"/>
                  </a:moveTo>
                  <a:cubicBezTo>
                    <a:pt x="33" y="0"/>
                    <a:pt x="33" y="0"/>
                    <a:pt x="33" y="0"/>
                  </a:cubicBezTo>
                  <a:cubicBezTo>
                    <a:pt x="33" y="0"/>
                    <a:pt x="33" y="0"/>
                    <a:pt x="33" y="0"/>
                  </a:cubicBezTo>
                  <a:cubicBezTo>
                    <a:pt x="5" y="32"/>
                    <a:pt x="5" y="32"/>
                    <a:pt x="5" y="32"/>
                  </a:cubicBezTo>
                  <a:cubicBezTo>
                    <a:pt x="1" y="36"/>
                    <a:pt x="0" y="39"/>
                    <a:pt x="0" y="42"/>
                  </a:cubicBezTo>
                  <a:cubicBezTo>
                    <a:pt x="0" y="47"/>
                    <a:pt x="6" y="50"/>
                    <a:pt x="6" y="50"/>
                  </a:cubicBezTo>
                  <a:cubicBezTo>
                    <a:pt x="24" y="56"/>
                    <a:pt x="24" y="56"/>
                    <a:pt x="24" y="56"/>
                  </a:cubicBezTo>
                  <a:cubicBezTo>
                    <a:pt x="22" y="73"/>
                    <a:pt x="22" y="73"/>
                    <a:pt x="22" y="73"/>
                  </a:cubicBezTo>
                  <a:cubicBezTo>
                    <a:pt x="33" y="79"/>
                    <a:pt x="33" y="79"/>
                    <a:pt x="33" y="79"/>
                  </a:cubicBezTo>
                  <a:cubicBezTo>
                    <a:pt x="25" y="87"/>
                    <a:pt x="25" y="87"/>
                    <a:pt x="25" y="87"/>
                  </a:cubicBezTo>
                  <a:cubicBezTo>
                    <a:pt x="33" y="97"/>
                    <a:pt x="33" y="97"/>
                    <a:pt x="33" y="97"/>
                  </a:cubicBezTo>
                  <a:cubicBezTo>
                    <a:pt x="33" y="97"/>
                    <a:pt x="33" y="97"/>
                    <a:pt x="33" y="97"/>
                  </a:cubicBezTo>
                  <a:cubicBezTo>
                    <a:pt x="33" y="97"/>
                    <a:pt x="33" y="98"/>
                    <a:pt x="33" y="98"/>
                  </a:cubicBezTo>
                  <a:cubicBezTo>
                    <a:pt x="32" y="98"/>
                    <a:pt x="32" y="99"/>
                    <a:pt x="32" y="99"/>
                  </a:cubicBezTo>
                  <a:cubicBezTo>
                    <a:pt x="32" y="100"/>
                    <a:pt x="31" y="102"/>
                    <a:pt x="31" y="103"/>
                  </a:cubicBezTo>
                  <a:cubicBezTo>
                    <a:pt x="20" y="134"/>
                    <a:pt x="37" y="141"/>
                    <a:pt x="53" y="141"/>
                  </a:cubicBezTo>
                  <a:cubicBezTo>
                    <a:pt x="53" y="141"/>
                    <a:pt x="54" y="141"/>
                    <a:pt x="54" y="141"/>
                  </a:cubicBezTo>
                  <a:cubicBezTo>
                    <a:pt x="54" y="141"/>
                    <a:pt x="54" y="141"/>
                    <a:pt x="55" y="141"/>
                  </a:cubicBezTo>
                  <a:cubicBezTo>
                    <a:pt x="65" y="141"/>
                    <a:pt x="75" y="138"/>
                    <a:pt x="76" y="138"/>
                  </a:cubicBezTo>
                  <a:cubicBezTo>
                    <a:pt x="76" y="138"/>
                    <a:pt x="76" y="138"/>
                    <a:pt x="76" y="138"/>
                  </a:cubicBezTo>
                  <a:cubicBezTo>
                    <a:pt x="76" y="138"/>
                    <a:pt x="76" y="138"/>
                    <a:pt x="76" y="138"/>
                  </a:cubicBezTo>
                  <a:cubicBezTo>
                    <a:pt x="77" y="137"/>
                    <a:pt x="80" y="136"/>
                    <a:pt x="85" y="136"/>
                  </a:cubicBezTo>
                  <a:cubicBezTo>
                    <a:pt x="85" y="136"/>
                    <a:pt x="86" y="135"/>
                    <a:pt x="86" y="135"/>
                  </a:cubicBezTo>
                  <a:cubicBezTo>
                    <a:pt x="86" y="135"/>
                    <a:pt x="86" y="135"/>
                    <a:pt x="86" y="135"/>
                  </a:cubicBezTo>
                  <a:cubicBezTo>
                    <a:pt x="86" y="135"/>
                    <a:pt x="86" y="135"/>
                    <a:pt x="86" y="135"/>
                  </a:cubicBezTo>
                  <a:cubicBezTo>
                    <a:pt x="87" y="135"/>
                    <a:pt x="88" y="136"/>
                    <a:pt x="89" y="136"/>
                  </a:cubicBezTo>
                  <a:cubicBezTo>
                    <a:pt x="98" y="137"/>
                    <a:pt x="108" y="144"/>
                    <a:pt x="110" y="170"/>
                  </a:cubicBezTo>
                  <a:cubicBezTo>
                    <a:pt x="148" y="170"/>
                    <a:pt x="148" y="170"/>
                    <a:pt x="148" y="170"/>
                  </a:cubicBezTo>
                  <a:cubicBezTo>
                    <a:pt x="121" y="138"/>
                    <a:pt x="121" y="138"/>
                    <a:pt x="121" y="138"/>
                  </a:cubicBezTo>
                  <a:cubicBezTo>
                    <a:pt x="121" y="138"/>
                    <a:pt x="120" y="136"/>
                    <a:pt x="120" y="132"/>
                  </a:cubicBezTo>
                  <a:cubicBezTo>
                    <a:pt x="120" y="127"/>
                    <a:pt x="121" y="120"/>
                    <a:pt x="129" y="111"/>
                  </a:cubicBezTo>
                  <a:cubicBezTo>
                    <a:pt x="129" y="111"/>
                    <a:pt x="123" y="17"/>
                    <a:pt x="33" y="0"/>
                  </a:cubicBezTo>
                </a:path>
              </a:pathLst>
            </a:custGeom>
            <a:solidFill>
              <a:schemeClr val="accent5">
                <a:lumMod val="75000"/>
              </a:schemeClr>
            </a:soli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19" name="Freeform 10"/>
            <p:cNvSpPr>
              <a:spLocks noEditPoints="1"/>
            </p:cNvSpPr>
            <p:nvPr/>
          </p:nvSpPr>
          <p:spPr bwMode="auto">
            <a:xfrm>
              <a:off x="7817306" y="834264"/>
              <a:ext cx="283605" cy="449265"/>
            </a:xfrm>
            <a:custGeom>
              <a:avLst/>
              <a:gdLst>
                <a:gd name="T0" fmla="*/ 53 w 89"/>
                <a:gd name="T1" fmla="*/ 141 h 141"/>
                <a:gd name="T2" fmla="*/ 54 w 89"/>
                <a:gd name="T3" fmla="*/ 141 h 141"/>
                <a:gd name="T4" fmla="*/ 54 w 89"/>
                <a:gd name="T5" fmla="*/ 141 h 141"/>
                <a:gd name="T6" fmla="*/ 53 w 89"/>
                <a:gd name="T7" fmla="*/ 141 h 141"/>
                <a:gd name="T8" fmla="*/ 76 w 89"/>
                <a:gd name="T9" fmla="*/ 138 h 141"/>
                <a:gd name="T10" fmla="*/ 55 w 89"/>
                <a:gd name="T11" fmla="*/ 141 h 141"/>
                <a:gd name="T12" fmla="*/ 76 w 89"/>
                <a:gd name="T13" fmla="*/ 138 h 141"/>
                <a:gd name="T14" fmla="*/ 85 w 89"/>
                <a:gd name="T15" fmla="*/ 136 h 141"/>
                <a:gd name="T16" fmla="*/ 76 w 89"/>
                <a:gd name="T17" fmla="*/ 138 h 141"/>
                <a:gd name="T18" fmla="*/ 85 w 89"/>
                <a:gd name="T19" fmla="*/ 136 h 141"/>
                <a:gd name="T20" fmla="*/ 86 w 89"/>
                <a:gd name="T21" fmla="*/ 135 h 141"/>
                <a:gd name="T22" fmla="*/ 86 w 89"/>
                <a:gd name="T23" fmla="*/ 135 h 141"/>
                <a:gd name="T24" fmla="*/ 89 w 89"/>
                <a:gd name="T25" fmla="*/ 136 h 141"/>
                <a:gd name="T26" fmla="*/ 86 w 89"/>
                <a:gd name="T27" fmla="*/ 135 h 141"/>
                <a:gd name="T28" fmla="*/ 32 w 89"/>
                <a:gd name="T29" fmla="*/ 99 h 141"/>
                <a:gd name="T30" fmla="*/ 31 w 89"/>
                <a:gd name="T31" fmla="*/ 103 h 141"/>
                <a:gd name="T32" fmla="*/ 32 w 89"/>
                <a:gd name="T33" fmla="*/ 99 h 141"/>
                <a:gd name="T34" fmla="*/ 33 w 89"/>
                <a:gd name="T35" fmla="*/ 97 h 141"/>
                <a:gd name="T36" fmla="*/ 33 w 89"/>
                <a:gd name="T37" fmla="*/ 98 h 141"/>
                <a:gd name="T38" fmla="*/ 33 w 89"/>
                <a:gd name="T39" fmla="*/ 97 h 141"/>
                <a:gd name="T40" fmla="*/ 33 w 89"/>
                <a:gd name="T41" fmla="*/ 97 h 141"/>
                <a:gd name="T42" fmla="*/ 33 w 89"/>
                <a:gd name="T43" fmla="*/ 79 h 141"/>
                <a:gd name="T44" fmla="*/ 25 w 89"/>
                <a:gd name="T45" fmla="*/ 87 h 141"/>
                <a:gd name="T46" fmla="*/ 33 w 89"/>
                <a:gd name="T47" fmla="*/ 79 h 141"/>
                <a:gd name="T48" fmla="*/ 24 w 89"/>
                <a:gd name="T49" fmla="*/ 56 h 141"/>
                <a:gd name="T50" fmla="*/ 22 w 89"/>
                <a:gd name="T51" fmla="*/ 73 h 141"/>
                <a:gd name="T52" fmla="*/ 24 w 89"/>
                <a:gd name="T53" fmla="*/ 56 h 141"/>
                <a:gd name="T54" fmla="*/ 33 w 89"/>
                <a:gd name="T55" fmla="*/ 0 h 141"/>
                <a:gd name="T56" fmla="*/ 5 w 89"/>
                <a:gd name="T57" fmla="*/ 32 h 141"/>
                <a:gd name="T58" fmla="*/ 0 w 89"/>
                <a:gd name="T59" fmla="*/ 42 h 141"/>
                <a:gd name="T60" fmla="*/ 5 w 89"/>
                <a:gd name="T61" fmla="*/ 32 h 141"/>
                <a:gd name="T62" fmla="*/ 33 w 89"/>
                <a:gd name="T63" fmla="*/ 0 h 141"/>
                <a:gd name="T64" fmla="*/ 33 w 89"/>
                <a:gd name="T65"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141">
                  <a:moveTo>
                    <a:pt x="53" y="141"/>
                  </a:moveTo>
                  <a:cubicBezTo>
                    <a:pt x="53" y="141"/>
                    <a:pt x="54" y="141"/>
                    <a:pt x="54" y="141"/>
                  </a:cubicBezTo>
                  <a:cubicBezTo>
                    <a:pt x="54" y="141"/>
                    <a:pt x="54" y="141"/>
                    <a:pt x="54" y="141"/>
                  </a:cubicBezTo>
                  <a:cubicBezTo>
                    <a:pt x="54" y="141"/>
                    <a:pt x="53" y="141"/>
                    <a:pt x="53" y="141"/>
                  </a:cubicBezTo>
                  <a:moveTo>
                    <a:pt x="76" y="138"/>
                  </a:moveTo>
                  <a:cubicBezTo>
                    <a:pt x="75" y="138"/>
                    <a:pt x="65" y="141"/>
                    <a:pt x="55" y="141"/>
                  </a:cubicBezTo>
                  <a:cubicBezTo>
                    <a:pt x="65" y="141"/>
                    <a:pt x="75" y="138"/>
                    <a:pt x="76" y="138"/>
                  </a:cubicBezTo>
                  <a:moveTo>
                    <a:pt x="85" y="136"/>
                  </a:moveTo>
                  <a:cubicBezTo>
                    <a:pt x="80" y="136"/>
                    <a:pt x="77" y="137"/>
                    <a:pt x="76" y="138"/>
                  </a:cubicBezTo>
                  <a:cubicBezTo>
                    <a:pt x="77" y="137"/>
                    <a:pt x="80" y="136"/>
                    <a:pt x="85" y="136"/>
                  </a:cubicBezTo>
                  <a:moveTo>
                    <a:pt x="86" y="135"/>
                  </a:moveTo>
                  <a:cubicBezTo>
                    <a:pt x="86" y="135"/>
                    <a:pt x="86" y="135"/>
                    <a:pt x="86" y="135"/>
                  </a:cubicBezTo>
                  <a:cubicBezTo>
                    <a:pt x="87" y="135"/>
                    <a:pt x="88" y="136"/>
                    <a:pt x="89" y="136"/>
                  </a:cubicBezTo>
                  <a:cubicBezTo>
                    <a:pt x="88" y="136"/>
                    <a:pt x="87" y="135"/>
                    <a:pt x="86" y="135"/>
                  </a:cubicBezTo>
                  <a:moveTo>
                    <a:pt x="32" y="99"/>
                  </a:moveTo>
                  <a:cubicBezTo>
                    <a:pt x="32" y="100"/>
                    <a:pt x="31" y="102"/>
                    <a:pt x="31" y="103"/>
                  </a:cubicBezTo>
                  <a:cubicBezTo>
                    <a:pt x="31" y="102"/>
                    <a:pt x="32" y="100"/>
                    <a:pt x="32" y="99"/>
                  </a:cubicBezTo>
                  <a:moveTo>
                    <a:pt x="33" y="97"/>
                  </a:moveTo>
                  <a:cubicBezTo>
                    <a:pt x="33" y="97"/>
                    <a:pt x="33" y="98"/>
                    <a:pt x="33" y="98"/>
                  </a:cubicBezTo>
                  <a:cubicBezTo>
                    <a:pt x="33" y="98"/>
                    <a:pt x="33" y="97"/>
                    <a:pt x="33" y="97"/>
                  </a:cubicBezTo>
                  <a:cubicBezTo>
                    <a:pt x="33" y="97"/>
                    <a:pt x="33" y="97"/>
                    <a:pt x="33" y="97"/>
                  </a:cubicBezTo>
                  <a:moveTo>
                    <a:pt x="33" y="79"/>
                  </a:moveTo>
                  <a:cubicBezTo>
                    <a:pt x="25" y="87"/>
                    <a:pt x="25" y="87"/>
                    <a:pt x="25" y="87"/>
                  </a:cubicBezTo>
                  <a:cubicBezTo>
                    <a:pt x="33" y="79"/>
                    <a:pt x="33" y="79"/>
                    <a:pt x="33" y="79"/>
                  </a:cubicBezTo>
                  <a:moveTo>
                    <a:pt x="24" y="56"/>
                  </a:moveTo>
                  <a:cubicBezTo>
                    <a:pt x="22" y="73"/>
                    <a:pt x="22" y="73"/>
                    <a:pt x="22" y="73"/>
                  </a:cubicBezTo>
                  <a:cubicBezTo>
                    <a:pt x="24" y="56"/>
                    <a:pt x="24" y="56"/>
                    <a:pt x="24" y="56"/>
                  </a:cubicBezTo>
                  <a:moveTo>
                    <a:pt x="33" y="0"/>
                  </a:moveTo>
                  <a:cubicBezTo>
                    <a:pt x="5" y="32"/>
                    <a:pt x="5" y="32"/>
                    <a:pt x="5" y="32"/>
                  </a:cubicBezTo>
                  <a:cubicBezTo>
                    <a:pt x="1" y="36"/>
                    <a:pt x="0" y="39"/>
                    <a:pt x="0" y="42"/>
                  </a:cubicBezTo>
                  <a:cubicBezTo>
                    <a:pt x="0" y="39"/>
                    <a:pt x="1" y="36"/>
                    <a:pt x="5" y="32"/>
                  </a:cubicBezTo>
                  <a:cubicBezTo>
                    <a:pt x="33" y="0"/>
                    <a:pt x="33" y="0"/>
                    <a:pt x="33" y="0"/>
                  </a:cubicBezTo>
                  <a:cubicBezTo>
                    <a:pt x="33" y="0"/>
                    <a:pt x="33" y="0"/>
                    <a:pt x="33"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0" name="Freeform 11"/>
            <p:cNvSpPr>
              <a:spLocks noEditPoints="1"/>
            </p:cNvSpPr>
            <p:nvPr/>
          </p:nvSpPr>
          <p:spPr bwMode="auto">
            <a:xfrm>
              <a:off x="7549633" y="1019067"/>
              <a:ext cx="181635" cy="210295"/>
            </a:xfrm>
            <a:custGeom>
              <a:avLst/>
              <a:gdLst>
                <a:gd name="T0" fmla="*/ 0 w 57"/>
                <a:gd name="T1" fmla="*/ 17 h 66"/>
                <a:gd name="T2" fmla="*/ 0 w 57"/>
                <a:gd name="T3" fmla="*/ 49 h 66"/>
                <a:gd name="T4" fmla="*/ 28 w 57"/>
                <a:gd name="T5" fmla="*/ 66 h 66"/>
                <a:gd name="T6" fmla="*/ 57 w 57"/>
                <a:gd name="T7" fmla="*/ 49 h 66"/>
                <a:gd name="T8" fmla="*/ 57 w 57"/>
                <a:gd name="T9" fmla="*/ 17 h 66"/>
                <a:gd name="T10" fmla="*/ 28 w 57"/>
                <a:gd name="T11" fmla="*/ 0 h 66"/>
                <a:gd name="T12" fmla="*/ 0 w 57"/>
                <a:gd name="T13" fmla="*/ 17 h 66"/>
                <a:gd name="T14" fmla="*/ 50 w 57"/>
                <a:gd name="T15" fmla="*/ 45 h 66"/>
                <a:gd name="T16" fmla="*/ 32 w 57"/>
                <a:gd name="T17" fmla="*/ 56 h 66"/>
                <a:gd name="T18" fmla="*/ 32 w 57"/>
                <a:gd name="T19" fmla="*/ 10 h 66"/>
                <a:gd name="T20" fmla="*/ 50 w 57"/>
                <a:gd name="T21" fmla="*/ 21 h 66"/>
                <a:gd name="T22" fmla="*/ 50 w 57"/>
                <a:gd name="T23" fmla="*/ 45 h 66"/>
                <a:gd name="T24" fmla="*/ 7 w 57"/>
                <a:gd name="T25" fmla="*/ 21 h 66"/>
                <a:gd name="T26" fmla="*/ 25 w 57"/>
                <a:gd name="T27" fmla="*/ 10 h 66"/>
                <a:gd name="T28" fmla="*/ 25 w 57"/>
                <a:gd name="T29" fmla="*/ 56 h 66"/>
                <a:gd name="T30" fmla="*/ 7 w 57"/>
                <a:gd name="T31" fmla="*/ 45 h 66"/>
                <a:gd name="T32" fmla="*/ 7 w 57"/>
                <a:gd name="T33" fmla="*/ 2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6">
                  <a:moveTo>
                    <a:pt x="0" y="17"/>
                  </a:moveTo>
                  <a:cubicBezTo>
                    <a:pt x="0" y="49"/>
                    <a:pt x="0" y="49"/>
                    <a:pt x="0" y="49"/>
                  </a:cubicBezTo>
                  <a:cubicBezTo>
                    <a:pt x="28" y="66"/>
                    <a:pt x="28" y="66"/>
                    <a:pt x="28" y="66"/>
                  </a:cubicBezTo>
                  <a:cubicBezTo>
                    <a:pt x="57" y="49"/>
                    <a:pt x="57" y="49"/>
                    <a:pt x="57" y="49"/>
                  </a:cubicBezTo>
                  <a:cubicBezTo>
                    <a:pt x="57" y="17"/>
                    <a:pt x="57" y="17"/>
                    <a:pt x="57" y="17"/>
                  </a:cubicBezTo>
                  <a:cubicBezTo>
                    <a:pt x="28" y="0"/>
                    <a:pt x="28" y="0"/>
                    <a:pt x="28" y="0"/>
                  </a:cubicBezTo>
                  <a:lnTo>
                    <a:pt x="0" y="17"/>
                  </a:lnTo>
                  <a:close/>
                  <a:moveTo>
                    <a:pt x="50" y="45"/>
                  </a:moveTo>
                  <a:cubicBezTo>
                    <a:pt x="48" y="47"/>
                    <a:pt x="37" y="52"/>
                    <a:pt x="32" y="56"/>
                  </a:cubicBezTo>
                  <a:cubicBezTo>
                    <a:pt x="32" y="10"/>
                    <a:pt x="32" y="10"/>
                    <a:pt x="32" y="10"/>
                  </a:cubicBezTo>
                  <a:cubicBezTo>
                    <a:pt x="37" y="13"/>
                    <a:pt x="48" y="19"/>
                    <a:pt x="50" y="21"/>
                  </a:cubicBezTo>
                  <a:lnTo>
                    <a:pt x="50" y="45"/>
                  </a:lnTo>
                  <a:close/>
                  <a:moveTo>
                    <a:pt x="7" y="21"/>
                  </a:moveTo>
                  <a:cubicBezTo>
                    <a:pt x="9" y="19"/>
                    <a:pt x="19" y="14"/>
                    <a:pt x="25" y="10"/>
                  </a:cubicBezTo>
                  <a:cubicBezTo>
                    <a:pt x="25" y="56"/>
                    <a:pt x="25" y="56"/>
                    <a:pt x="25" y="56"/>
                  </a:cubicBezTo>
                  <a:cubicBezTo>
                    <a:pt x="19" y="52"/>
                    <a:pt x="9" y="47"/>
                    <a:pt x="7" y="45"/>
                  </a:cubicBezTo>
                  <a:lnTo>
                    <a:pt x="7" y="21"/>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userDrawn="1"/>
          </p:nvSpPr>
          <p:spPr bwMode="auto">
            <a:xfrm>
              <a:off x="6231078" y="802401"/>
              <a:ext cx="398322" cy="430148"/>
            </a:xfrm>
            <a:custGeom>
              <a:avLst/>
              <a:gdLst>
                <a:gd name="T0" fmla="*/ 121108 w 398383"/>
                <a:gd name="T1" fmla="*/ 258152 h 430254"/>
                <a:gd name="T2" fmla="*/ 121108 w 398383"/>
                <a:gd name="T3" fmla="*/ 232656 h 430254"/>
                <a:gd name="T4" fmla="*/ 270900 w 398383"/>
                <a:gd name="T5" fmla="*/ 232656 h 430254"/>
                <a:gd name="T6" fmla="*/ 270900 w 398383"/>
                <a:gd name="T7" fmla="*/ 258152 h 430254"/>
                <a:gd name="T8" fmla="*/ 121108 w 398383"/>
                <a:gd name="T9" fmla="*/ 258152 h 430254"/>
                <a:gd name="T10" fmla="*/ 121108 w 398383"/>
                <a:gd name="T11" fmla="*/ 188037 h 430254"/>
                <a:gd name="T12" fmla="*/ 121108 w 398383"/>
                <a:gd name="T13" fmla="*/ 159353 h 430254"/>
                <a:gd name="T14" fmla="*/ 270900 w 398383"/>
                <a:gd name="T15" fmla="*/ 159353 h 430254"/>
                <a:gd name="T16" fmla="*/ 270900 w 398383"/>
                <a:gd name="T17" fmla="*/ 188037 h 430254"/>
                <a:gd name="T18" fmla="*/ 121108 w 398383"/>
                <a:gd name="T19" fmla="*/ 188037 h 430254"/>
                <a:gd name="T20" fmla="*/ 121108 w 398383"/>
                <a:gd name="T21" fmla="*/ 114734 h 430254"/>
                <a:gd name="T22" fmla="*/ 121108 w 398383"/>
                <a:gd name="T23" fmla="*/ 89238 h 430254"/>
                <a:gd name="T24" fmla="*/ 270900 w 398383"/>
                <a:gd name="T25" fmla="*/ 89238 h 430254"/>
                <a:gd name="T26" fmla="*/ 270900 w 398383"/>
                <a:gd name="T27" fmla="*/ 114734 h 430254"/>
                <a:gd name="T28" fmla="*/ 121108 w 398383"/>
                <a:gd name="T29" fmla="*/ 114734 h 430254"/>
                <a:gd name="T30" fmla="*/ 299584 w 398383"/>
                <a:gd name="T31" fmla="*/ 0 h 430254"/>
                <a:gd name="T32" fmla="*/ 98799 w 398383"/>
                <a:gd name="T33" fmla="*/ 0 h 430254"/>
                <a:gd name="T34" fmla="*/ 0 w 398383"/>
                <a:gd name="T35" fmla="*/ 172101 h 430254"/>
                <a:gd name="T36" fmla="*/ 98799 w 398383"/>
                <a:gd name="T37" fmla="*/ 344203 h 430254"/>
                <a:gd name="T38" fmla="*/ 229469 w 398383"/>
                <a:gd name="T39" fmla="*/ 344203 h 430254"/>
                <a:gd name="T40" fmla="*/ 347390 w 398383"/>
                <a:gd name="T41" fmla="*/ 430254 h 430254"/>
                <a:gd name="T42" fmla="*/ 328268 w 398383"/>
                <a:gd name="T43" fmla="*/ 293210 h 430254"/>
                <a:gd name="T44" fmla="*/ 398383 w 398383"/>
                <a:gd name="T45" fmla="*/ 172101 h 430254"/>
                <a:gd name="T46" fmla="*/ 299584 w 398383"/>
                <a:gd name="T47" fmla="*/ 0 h 430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8383" h="430254">
                  <a:moveTo>
                    <a:pt x="121108" y="258152"/>
                  </a:moveTo>
                  <a:lnTo>
                    <a:pt x="121108" y="232656"/>
                  </a:lnTo>
                  <a:lnTo>
                    <a:pt x="270900" y="232656"/>
                  </a:lnTo>
                  <a:lnTo>
                    <a:pt x="270900" y="258152"/>
                  </a:lnTo>
                  <a:lnTo>
                    <a:pt x="121108" y="258152"/>
                  </a:lnTo>
                  <a:moveTo>
                    <a:pt x="121108" y="188037"/>
                  </a:moveTo>
                  <a:lnTo>
                    <a:pt x="121108" y="159353"/>
                  </a:lnTo>
                  <a:lnTo>
                    <a:pt x="270900" y="159353"/>
                  </a:lnTo>
                  <a:lnTo>
                    <a:pt x="270900" y="188037"/>
                  </a:lnTo>
                  <a:lnTo>
                    <a:pt x="121108" y="188037"/>
                  </a:lnTo>
                  <a:moveTo>
                    <a:pt x="121108" y="114734"/>
                  </a:moveTo>
                  <a:lnTo>
                    <a:pt x="121108" y="89238"/>
                  </a:lnTo>
                  <a:lnTo>
                    <a:pt x="270900" y="89238"/>
                  </a:lnTo>
                  <a:lnTo>
                    <a:pt x="270900" y="114734"/>
                  </a:lnTo>
                  <a:lnTo>
                    <a:pt x="121108" y="114734"/>
                  </a:lnTo>
                  <a:moveTo>
                    <a:pt x="299584" y="0"/>
                  </a:moveTo>
                  <a:lnTo>
                    <a:pt x="98799" y="0"/>
                  </a:lnTo>
                  <a:lnTo>
                    <a:pt x="0" y="172101"/>
                  </a:lnTo>
                  <a:lnTo>
                    <a:pt x="98799" y="344203"/>
                  </a:lnTo>
                  <a:lnTo>
                    <a:pt x="229469" y="344203"/>
                  </a:lnTo>
                  <a:lnTo>
                    <a:pt x="347390" y="430254"/>
                  </a:lnTo>
                  <a:lnTo>
                    <a:pt x="328268" y="293210"/>
                  </a:lnTo>
                  <a:lnTo>
                    <a:pt x="398383" y="172101"/>
                  </a:lnTo>
                  <a:lnTo>
                    <a:pt x="299584" y="0"/>
                  </a:lnTo>
                </a:path>
              </a:pathLst>
            </a:custGeom>
            <a:gradFill rotWithShape="1">
              <a:gsLst>
                <a:gs pos="0">
                  <a:schemeClr val="accent4"/>
                </a:gs>
                <a:gs pos="100000">
                  <a:schemeClr val="accent5"/>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2" name="Freeform 14"/>
            <p:cNvSpPr>
              <a:spLocks/>
            </p:cNvSpPr>
            <p:nvPr userDrawn="1"/>
          </p:nvSpPr>
          <p:spPr bwMode="auto">
            <a:xfrm>
              <a:off x="7900907" y="463906"/>
              <a:ext cx="729725" cy="914462"/>
            </a:xfrm>
            <a:custGeom>
              <a:avLst/>
              <a:gdLst>
                <a:gd name="T0" fmla="*/ 104 w 229"/>
                <a:gd name="T1" fmla="*/ 0 h 287"/>
                <a:gd name="T2" fmla="*/ 0 w 229"/>
                <a:gd name="T3" fmla="*/ 94 h 287"/>
                <a:gd name="T4" fmla="*/ 7 w 229"/>
                <a:gd name="T5" fmla="*/ 115 h 287"/>
                <a:gd name="T6" fmla="*/ 6 w 229"/>
                <a:gd name="T7" fmla="*/ 117 h 287"/>
                <a:gd name="T8" fmla="*/ 102 w 229"/>
                <a:gd name="T9" fmla="*/ 228 h 287"/>
                <a:gd name="T10" fmla="*/ 102 w 229"/>
                <a:gd name="T11" fmla="*/ 228 h 287"/>
                <a:gd name="T12" fmla="*/ 102 w 229"/>
                <a:gd name="T13" fmla="*/ 228 h 287"/>
                <a:gd name="T14" fmla="*/ 93 w 229"/>
                <a:gd name="T15" fmla="*/ 249 h 287"/>
                <a:gd name="T16" fmla="*/ 94 w 229"/>
                <a:gd name="T17" fmla="*/ 255 h 287"/>
                <a:gd name="T18" fmla="*/ 121 w 229"/>
                <a:gd name="T19" fmla="*/ 287 h 287"/>
                <a:gd name="T20" fmla="*/ 188 w 229"/>
                <a:gd name="T21" fmla="*/ 287 h 287"/>
                <a:gd name="T22" fmla="*/ 204 w 229"/>
                <a:gd name="T23" fmla="*/ 141 h 287"/>
                <a:gd name="T24" fmla="*/ 183 w 229"/>
                <a:gd name="T25" fmla="*/ 22 h 287"/>
                <a:gd name="T26" fmla="*/ 162 w 229"/>
                <a:gd name="T27" fmla="*/ 37 h 287"/>
                <a:gd name="T28" fmla="*/ 166 w 229"/>
                <a:gd name="T29" fmla="*/ 12 h 287"/>
                <a:gd name="T30" fmla="*/ 152 w 229"/>
                <a:gd name="T31" fmla="*/ 7 h 287"/>
                <a:gd name="T32" fmla="*/ 104 w 229"/>
                <a:gd name="T33"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9" h="287">
                  <a:moveTo>
                    <a:pt x="104" y="0"/>
                  </a:moveTo>
                  <a:cubicBezTo>
                    <a:pt x="6" y="0"/>
                    <a:pt x="0" y="94"/>
                    <a:pt x="0" y="94"/>
                  </a:cubicBezTo>
                  <a:cubicBezTo>
                    <a:pt x="12" y="106"/>
                    <a:pt x="7" y="115"/>
                    <a:pt x="7" y="115"/>
                  </a:cubicBezTo>
                  <a:cubicBezTo>
                    <a:pt x="6" y="117"/>
                    <a:pt x="6" y="117"/>
                    <a:pt x="6" y="117"/>
                  </a:cubicBezTo>
                  <a:cubicBezTo>
                    <a:pt x="96" y="134"/>
                    <a:pt x="102" y="228"/>
                    <a:pt x="102" y="228"/>
                  </a:cubicBezTo>
                  <a:cubicBezTo>
                    <a:pt x="102" y="228"/>
                    <a:pt x="102" y="228"/>
                    <a:pt x="102" y="228"/>
                  </a:cubicBezTo>
                  <a:cubicBezTo>
                    <a:pt x="102" y="228"/>
                    <a:pt x="102" y="228"/>
                    <a:pt x="102" y="228"/>
                  </a:cubicBezTo>
                  <a:cubicBezTo>
                    <a:pt x="94" y="237"/>
                    <a:pt x="93" y="244"/>
                    <a:pt x="93" y="249"/>
                  </a:cubicBezTo>
                  <a:cubicBezTo>
                    <a:pt x="93" y="253"/>
                    <a:pt x="94" y="255"/>
                    <a:pt x="94" y="255"/>
                  </a:cubicBezTo>
                  <a:cubicBezTo>
                    <a:pt x="121" y="287"/>
                    <a:pt x="121" y="287"/>
                    <a:pt x="121" y="287"/>
                  </a:cubicBezTo>
                  <a:cubicBezTo>
                    <a:pt x="188" y="287"/>
                    <a:pt x="188" y="287"/>
                    <a:pt x="188" y="287"/>
                  </a:cubicBezTo>
                  <a:cubicBezTo>
                    <a:pt x="181" y="211"/>
                    <a:pt x="204" y="141"/>
                    <a:pt x="204" y="141"/>
                  </a:cubicBezTo>
                  <a:cubicBezTo>
                    <a:pt x="229" y="75"/>
                    <a:pt x="205" y="40"/>
                    <a:pt x="183" y="22"/>
                  </a:cubicBezTo>
                  <a:cubicBezTo>
                    <a:pt x="162" y="37"/>
                    <a:pt x="162" y="37"/>
                    <a:pt x="162" y="37"/>
                  </a:cubicBezTo>
                  <a:cubicBezTo>
                    <a:pt x="166" y="12"/>
                    <a:pt x="166" y="12"/>
                    <a:pt x="166" y="12"/>
                  </a:cubicBezTo>
                  <a:cubicBezTo>
                    <a:pt x="158" y="8"/>
                    <a:pt x="152" y="7"/>
                    <a:pt x="152" y="7"/>
                  </a:cubicBezTo>
                  <a:cubicBezTo>
                    <a:pt x="134" y="2"/>
                    <a:pt x="118" y="0"/>
                    <a:pt x="104" y="0"/>
                  </a:cubicBezTo>
                </a:path>
              </a:pathLst>
            </a:custGeom>
            <a:gradFill rotWithShape="1">
              <a:gsLst>
                <a:gs pos="0">
                  <a:schemeClr val="accent5"/>
                </a:gs>
                <a:gs pos="100000">
                  <a:schemeClr val="accent4"/>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3" name="Freeform 15"/>
            <p:cNvSpPr>
              <a:spLocks/>
            </p:cNvSpPr>
            <p:nvPr/>
          </p:nvSpPr>
          <p:spPr bwMode="auto">
            <a:xfrm>
              <a:off x="8199695" y="1187941"/>
              <a:ext cx="28679" cy="66912"/>
            </a:xfrm>
            <a:custGeom>
              <a:avLst/>
              <a:gdLst>
                <a:gd name="T0" fmla="*/ 9 w 9"/>
                <a:gd name="T1" fmla="*/ 0 h 21"/>
                <a:gd name="T2" fmla="*/ 0 w 9"/>
                <a:gd name="T3" fmla="*/ 21 h 21"/>
                <a:gd name="T4" fmla="*/ 9 w 9"/>
                <a:gd name="T5" fmla="*/ 0 h 21"/>
                <a:gd name="T6" fmla="*/ 9 w 9"/>
                <a:gd name="T7" fmla="*/ 0 h 21"/>
              </a:gdLst>
              <a:ahLst/>
              <a:cxnLst>
                <a:cxn ang="0">
                  <a:pos x="T0" y="T1"/>
                </a:cxn>
                <a:cxn ang="0">
                  <a:pos x="T2" y="T3"/>
                </a:cxn>
                <a:cxn ang="0">
                  <a:pos x="T4" y="T5"/>
                </a:cxn>
                <a:cxn ang="0">
                  <a:pos x="T6" y="T7"/>
                </a:cxn>
              </a:cxnLst>
              <a:rect l="0" t="0" r="r" b="b"/>
              <a:pathLst>
                <a:path w="9" h="21">
                  <a:moveTo>
                    <a:pt x="9" y="0"/>
                  </a:moveTo>
                  <a:cubicBezTo>
                    <a:pt x="1" y="9"/>
                    <a:pt x="0" y="16"/>
                    <a:pt x="0" y="21"/>
                  </a:cubicBezTo>
                  <a:cubicBezTo>
                    <a:pt x="0" y="16"/>
                    <a:pt x="1" y="9"/>
                    <a:pt x="9" y="0"/>
                  </a:cubicBezTo>
                  <a:cubicBezTo>
                    <a:pt x="9" y="0"/>
                    <a:pt x="9" y="0"/>
                    <a:pt x="9"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p:cNvSpPr>
              <a:spLocks noEditPoints="1"/>
            </p:cNvSpPr>
            <p:nvPr userDrawn="1"/>
          </p:nvSpPr>
          <p:spPr bwMode="auto">
            <a:xfrm>
              <a:off x="8366896" y="157274"/>
              <a:ext cx="398322" cy="379167"/>
            </a:xfrm>
            <a:custGeom>
              <a:avLst/>
              <a:gdLst>
                <a:gd name="T0" fmla="*/ 39 w 125"/>
                <a:gd name="T1" fmla="*/ 80 h 119"/>
                <a:gd name="T2" fmla="*/ 39 w 125"/>
                <a:gd name="T3" fmla="*/ 72 h 119"/>
                <a:gd name="T4" fmla="*/ 86 w 125"/>
                <a:gd name="T5" fmla="*/ 72 h 119"/>
                <a:gd name="T6" fmla="*/ 86 w 125"/>
                <a:gd name="T7" fmla="*/ 80 h 119"/>
                <a:gd name="T8" fmla="*/ 39 w 125"/>
                <a:gd name="T9" fmla="*/ 80 h 119"/>
                <a:gd name="T10" fmla="*/ 39 w 125"/>
                <a:gd name="T11" fmla="*/ 58 h 119"/>
                <a:gd name="T12" fmla="*/ 39 w 125"/>
                <a:gd name="T13" fmla="*/ 49 h 119"/>
                <a:gd name="T14" fmla="*/ 86 w 125"/>
                <a:gd name="T15" fmla="*/ 49 h 119"/>
                <a:gd name="T16" fmla="*/ 86 w 125"/>
                <a:gd name="T17" fmla="*/ 58 h 119"/>
                <a:gd name="T18" fmla="*/ 39 w 125"/>
                <a:gd name="T19" fmla="*/ 58 h 119"/>
                <a:gd name="T20" fmla="*/ 39 w 125"/>
                <a:gd name="T21" fmla="*/ 35 h 119"/>
                <a:gd name="T22" fmla="*/ 39 w 125"/>
                <a:gd name="T23" fmla="*/ 27 h 119"/>
                <a:gd name="T24" fmla="*/ 86 w 125"/>
                <a:gd name="T25" fmla="*/ 27 h 119"/>
                <a:gd name="T26" fmla="*/ 86 w 125"/>
                <a:gd name="T27" fmla="*/ 35 h 119"/>
                <a:gd name="T28" fmla="*/ 39 w 125"/>
                <a:gd name="T29" fmla="*/ 35 h 119"/>
                <a:gd name="T30" fmla="*/ 93 w 125"/>
                <a:gd name="T31" fmla="*/ 0 h 119"/>
                <a:gd name="T32" fmla="*/ 31 w 125"/>
                <a:gd name="T33" fmla="*/ 0 h 119"/>
                <a:gd name="T34" fmla="*/ 0 w 125"/>
                <a:gd name="T35" fmla="*/ 54 h 119"/>
                <a:gd name="T36" fmla="*/ 21 w 125"/>
                <a:gd name="T37" fmla="*/ 91 h 119"/>
                <a:gd name="T38" fmla="*/ 19 w 125"/>
                <a:gd name="T39" fmla="*/ 109 h 119"/>
                <a:gd name="T40" fmla="*/ 36 w 125"/>
                <a:gd name="T41" fmla="*/ 119 h 119"/>
                <a:gd name="T42" fmla="*/ 36 w 125"/>
                <a:gd name="T43" fmla="*/ 119 h 119"/>
                <a:gd name="T44" fmla="*/ 36 w 125"/>
                <a:gd name="T45" fmla="*/ 119 h 119"/>
                <a:gd name="T46" fmla="*/ 52 w 125"/>
                <a:gd name="T47" fmla="*/ 108 h 119"/>
                <a:gd name="T48" fmla="*/ 93 w 125"/>
                <a:gd name="T49" fmla="*/ 108 h 119"/>
                <a:gd name="T50" fmla="*/ 125 w 125"/>
                <a:gd name="T51" fmla="*/ 54 h 119"/>
                <a:gd name="T52" fmla="*/ 93 w 125"/>
                <a:gd name="T5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 h="119">
                  <a:moveTo>
                    <a:pt x="39" y="80"/>
                  </a:moveTo>
                  <a:cubicBezTo>
                    <a:pt x="39" y="72"/>
                    <a:pt x="39" y="72"/>
                    <a:pt x="39" y="72"/>
                  </a:cubicBezTo>
                  <a:cubicBezTo>
                    <a:pt x="86" y="72"/>
                    <a:pt x="86" y="72"/>
                    <a:pt x="86" y="72"/>
                  </a:cubicBezTo>
                  <a:cubicBezTo>
                    <a:pt x="86" y="80"/>
                    <a:pt x="86" y="80"/>
                    <a:pt x="86" y="80"/>
                  </a:cubicBezTo>
                  <a:cubicBezTo>
                    <a:pt x="39" y="80"/>
                    <a:pt x="39" y="80"/>
                    <a:pt x="39" y="80"/>
                  </a:cubicBezTo>
                  <a:moveTo>
                    <a:pt x="39" y="58"/>
                  </a:moveTo>
                  <a:cubicBezTo>
                    <a:pt x="39" y="49"/>
                    <a:pt x="39" y="49"/>
                    <a:pt x="39" y="49"/>
                  </a:cubicBezTo>
                  <a:cubicBezTo>
                    <a:pt x="86" y="49"/>
                    <a:pt x="86" y="49"/>
                    <a:pt x="86" y="49"/>
                  </a:cubicBezTo>
                  <a:cubicBezTo>
                    <a:pt x="86" y="58"/>
                    <a:pt x="86" y="58"/>
                    <a:pt x="86" y="58"/>
                  </a:cubicBezTo>
                  <a:cubicBezTo>
                    <a:pt x="39" y="58"/>
                    <a:pt x="39" y="58"/>
                    <a:pt x="39" y="58"/>
                  </a:cubicBezTo>
                  <a:moveTo>
                    <a:pt x="39" y="35"/>
                  </a:moveTo>
                  <a:cubicBezTo>
                    <a:pt x="39" y="27"/>
                    <a:pt x="39" y="27"/>
                    <a:pt x="39" y="27"/>
                  </a:cubicBezTo>
                  <a:cubicBezTo>
                    <a:pt x="86" y="27"/>
                    <a:pt x="86" y="27"/>
                    <a:pt x="86" y="27"/>
                  </a:cubicBezTo>
                  <a:cubicBezTo>
                    <a:pt x="86" y="35"/>
                    <a:pt x="86" y="35"/>
                    <a:pt x="86" y="35"/>
                  </a:cubicBezTo>
                  <a:cubicBezTo>
                    <a:pt x="39" y="35"/>
                    <a:pt x="39" y="35"/>
                    <a:pt x="39" y="35"/>
                  </a:cubicBezTo>
                  <a:moveTo>
                    <a:pt x="93" y="0"/>
                  </a:moveTo>
                  <a:cubicBezTo>
                    <a:pt x="31" y="0"/>
                    <a:pt x="31" y="0"/>
                    <a:pt x="31" y="0"/>
                  </a:cubicBezTo>
                  <a:cubicBezTo>
                    <a:pt x="0" y="54"/>
                    <a:pt x="0" y="54"/>
                    <a:pt x="0" y="54"/>
                  </a:cubicBezTo>
                  <a:cubicBezTo>
                    <a:pt x="21" y="91"/>
                    <a:pt x="21" y="91"/>
                    <a:pt x="21" y="91"/>
                  </a:cubicBezTo>
                  <a:cubicBezTo>
                    <a:pt x="19" y="109"/>
                    <a:pt x="19" y="109"/>
                    <a:pt x="19" y="109"/>
                  </a:cubicBezTo>
                  <a:cubicBezTo>
                    <a:pt x="24" y="112"/>
                    <a:pt x="30" y="115"/>
                    <a:pt x="36" y="119"/>
                  </a:cubicBezTo>
                  <a:cubicBezTo>
                    <a:pt x="36" y="119"/>
                    <a:pt x="36" y="119"/>
                    <a:pt x="36" y="119"/>
                  </a:cubicBezTo>
                  <a:cubicBezTo>
                    <a:pt x="36" y="119"/>
                    <a:pt x="36" y="119"/>
                    <a:pt x="36" y="119"/>
                  </a:cubicBezTo>
                  <a:cubicBezTo>
                    <a:pt x="52" y="108"/>
                    <a:pt x="52" y="108"/>
                    <a:pt x="52" y="108"/>
                  </a:cubicBezTo>
                  <a:cubicBezTo>
                    <a:pt x="93" y="108"/>
                    <a:pt x="93" y="108"/>
                    <a:pt x="93" y="108"/>
                  </a:cubicBezTo>
                  <a:cubicBezTo>
                    <a:pt x="125" y="54"/>
                    <a:pt x="125" y="54"/>
                    <a:pt x="125" y="54"/>
                  </a:cubicBezTo>
                  <a:cubicBezTo>
                    <a:pt x="93" y="0"/>
                    <a:pt x="93" y="0"/>
                    <a:pt x="93" y="0"/>
                  </a:cubicBezTo>
                </a:path>
              </a:pathLst>
            </a:custGeom>
            <a:gradFill rotWithShape="1">
              <a:gsLst>
                <a:gs pos="0">
                  <a:schemeClr val="accent3"/>
                </a:gs>
                <a:gs pos="100000">
                  <a:schemeClr val="accent2"/>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25" name="Freeform 17"/>
            <p:cNvSpPr>
              <a:spLocks/>
            </p:cNvSpPr>
            <p:nvPr userDrawn="1"/>
          </p:nvSpPr>
          <p:spPr bwMode="auto">
            <a:xfrm>
              <a:off x="8414694" y="504578"/>
              <a:ext cx="66918" cy="79656"/>
            </a:xfrm>
            <a:custGeom>
              <a:avLst/>
              <a:gdLst>
                <a:gd name="T0" fmla="*/ 4 w 21"/>
                <a:gd name="T1" fmla="*/ 0 h 25"/>
                <a:gd name="T2" fmla="*/ 4 w 21"/>
                <a:gd name="T3" fmla="*/ 0 h 25"/>
                <a:gd name="T4" fmla="*/ 4 w 21"/>
                <a:gd name="T5" fmla="*/ 0 h 25"/>
                <a:gd name="T6" fmla="*/ 0 w 21"/>
                <a:gd name="T7" fmla="*/ 25 h 25"/>
                <a:gd name="T8" fmla="*/ 21 w 21"/>
                <a:gd name="T9" fmla="*/ 10 h 25"/>
                <a:gd name="T10" fmla="*/ 4 w 21"/>
                <a:gd name="T11" fmla="*/ 0 h 25"/>
                <a:gd name="T12" fmla="*/ 4 w 21"/>
                <a:gd name="T13" fmla="*/ 0 h 25"/>
                <a:gd name="T14" fmla="*/ 4 w 21"/>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4" y="0"/>
                  </a:moveTo>
                  <a:cubicBezTo>
                    <a:pt x="4" y="0"/>
                    <a:pt x="4" y="0"/>
                    <a:pt x="4" y="0"/>
                  </a:cubicBezTo>
                  <a:cubicBezTo>
                    <a:pt x="4" y="0"/>
                    <a:pt x="4" y="0"/>
                    <a:pt x="4" y="0"/>
                  </a:cubicBezTo>
                  <a:cubicBezTo>
                    <a:pt x="0" y="25"/>
                    <a:pt x="0" y="25"/>
                    <a:pt x="0" y="25"/>
                  </a:cubicBezTo>
                  <a:cubicBezTo>
                    <a:pt x="21" y="10"/>
                    <a:pt x="21" y="10"/>
                    <a:pt x="21" y="10"/>
                  </a:cubicBezTo>
                  <a:cubicBezTo>
                    <a:pt x="15" y="6"/>
                    <a:pt x="9" y="3"/>
                    <a:pt x="4" y="0"/>
                  </a:cubicBezTo>
                  <a:cubicBezTo>
                    <a:pt x="4" y="0"/>
                    <a:pt x="4" y="0"/>
                    <a:pt x="4" y="0"/>
                  </a:cubicBezTo>
                  <a:cubicBezTo>
                    <a:pt x="4" y="0"/>
                    <a:pt x="4" y="0"/>
                    <a:pt x="4" y="0"/>
                  </a:cubicBezTo>
                </a:path>
              </a:pathLst>
            </a:custGeom>
            <a:solidFill>
              <a:schemeClr val="accent5">
                <a:lumMod val="75000"/>
              </a:schemeClr>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close/>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p:cNvSpPr>
              <a:spLocks/>
            </p:cNvSpPr>
            <p:nvPr/>
          </p:nvSpPr>
          <p:spPr bwMode="auto">
            <a:xfrm>
              <a:off x="8419569" y="499704"/>
              <a:ext cx="12746" cy="79656"/>
            </a:xfrm>
            <a:custGeom>
              <a:avLst/>
              <a:gdLst>
                <a:gd name="T0" fmla="*/ 12748 w 12748"/>
                <a:gd name="T1" fmla="*/ 0 h 79676"/>
                <a:gd name="T2" fmla="*/ 0 w 12748"/>
                <a:gd name="T3" fmla="*/ 79676 h 79676"/>
                <a:gd name="T4" fmla="*/ 12748 w 12748"/>
                <a:gd name="T5" fmla="*/ 0 h 79676"/>
                <a:gd name="T6" fmla="*/ 12748 w 12748"/>
                <a:gd name="T7" fmla="*/ 0 h 79676"/>
              </a:gdLst>
              <a:ahLst/>
              <a:cxnLst>
                <a:cxn ang="0">
                  <a:pos x="T0" y="T1"/>
                </a:cxn>
                <a:cxn ang="0">
                  <a:pos x="T2" y="T3"/>
                </a:cxn>
                <a:cxn ang="0">
                  <a:pos x="T4" y="T5"/>
                </a:cxn>
                <a:cxn ang="0">
                  <a:pos x="T6" y="T7"/>
                </a:cxn>
              </a:cxnLst>
              <a:rect l="0" t="0" r="r" b="b"/>
              <a:pathLst>
                <a:path w="12748" h="79676">
                  <a:moveTo>
                    <a:pt x="12748" y="0"/>
                  </a:moveTo>
                  <a:lnTo>
                    <a:pt x="0" y="79676"/>
                  </a:lnTo>
                  <a:lnTo>
                    <a:pt x="12748" y="0"/>
                  </a:lnTo>
                  <a:lnTo>
                    <a:pt x="12748" y="0"/>
                  </a:lnTo>
                </a:path>
              </a:pathLst>
            </a:cu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p:cNvSpPr>
              <a:spLocks/>
            </p:cNvSpPr>
            <p:nvPr/>
          </p:nvSpPr>
          <p:spPr bwMode="auto">
            <a:xfrm>
              <a:off x="8432315" y="499704"/>
              <a:ext cx="54172" cy="31862"/>
            </a:xfrm>
            <a:custGeom>
              <a:avLst/>
              <a:gdLst>
                <a:gd name="T0" fmla="*/ 0 w 17"/>
                <a:gd name="T1" fmla="*/ 0 h 10"/>
                <a:gd name="T2" fmla="*/ 0 w 17"/>
                <a:gd name="T3" fmla="*/ 0 h 10"/>
                <a:gd name="T4" fmla="*/ 17 w 17"/>
                <a:gd name="T5" fmla="*/ 10 h 10"/>
                <a:gd name="T6" fmla="*/ 17 w 17"/>
                <a:gd name="T7" fmla="*/ 10 h 10"/>
                <a:gd name="T8" fmla="*/ 0 w 17"/>
                <a:gd name="T9" fmla="*/ 0 h 10"/>
              </a:gdLst>
              <a:ahLst/>
              <a:cxnLst>
                <a:cxn ang="0">
                  <a:pos x="T0" y="T1"/>
                </a:cxn>
                <a:cxn ang="0">
                  <a:pos x="T2" y="T3"/>
                </a:cxn>
                <a:cxn ang="0">
                  <a:pos x="T4" y="T5"/>
                </a:cxn>
                <a:cxn ang="0">
                  <a:pos x="T6" y="T7"/>
                </a:cxn>
                <a:cxn ang="0">
                  <a:pos x="T8" y="T9"/>
                </a:cxn>
              </a:cxnLst>
              <a:rect l="0" t="0" r="r" b="b"/>
              <a:pathLst>
                <a:path w="17" h="10">
                  <a:moveTo>
                    <a:pt x="0" y="0"/>
                  </a:moveTo>
                  <a:cubicBezTo>
                    <a:pt x="0" y="0"/>
                    <a:pt x="0" y="0"/>
                    <a:pt x="0" y="0"/>
                  </a:cubicBezTo>
                  <a:cubicBezTo>
                    <a:pt x="5" y="3"/>
                    <a:pt x="11" y="6"/>
                    <a:pt x="17" y="10"/>
                  </a:cubicBezTo>
                  <a:cubicBezTo>
                    <a:pt x="17" y="10"/>
                    <a:pt x="17" y="10"/>
                    <a:pt x="17" y="10"/>
                  </a:cubicBezTo>
                  <a:cubicBezTo>
                    <a:pt x="11" y="6"/>
                    <a:pt x="5" y="3"/>
                    <a:pt x="0" y="0"/>
                  </a:cubicBezTo>
                </a:path>
              </a:pathLst>
            </a:custGeom>
            <a:solidFill>
              <a:srgbClr val="34342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p:cNvSpPr>
              <a:spLocks noEditPoints="1"/>
            </p:cNvSpPr>
            <p:nvPr userDrawn="1"/>
          </p:nvSpPr>
          <p:spPr bwMode="auto">
            <a:xfrm>
              <a:off x="6157100" y="1299460"/>
              <a:ext cx="312285" cy="165686"/>
            </a:xfrm>
            <a:custGeom>
              <a:avLst/>
              <a:gdLst>
                <a:gd name="T0" fmla="*/ 54 w 98"/>
                <a:gd name="T1" fmla="*/ 52 h 52"/>
                <a:gd name="T2" fmla="*/ 98 w 98"/>
                <a:gd name="T3" fmla="*/ 26 h 52"/>
                <a:gd name="T4" fmla="*/ 54 w 98"/>
                <a:gd name="T5" fmla="*/ 0 h 52"/>
                <a:gd name="T6" fmla="*/ 54 w 98"/>
                <a:gd name="T7" fmla="*/ 15 h 52"/>
                <a:gd name="T8" fmla="*/ 0 w 98"/>
                <a:gd name="T9" fmla="*/ 15 h 52"/>
                <a:gd name="T10" fmla="*/ 0 w 98"/>
                <a:gd name="T11" fmla="*/ 36 h 52"/>
                <a:gd name="T12" fmla="*/ 54 w 98"/>
                <a:gd name="T13" fmla="*/ 36 h 52"/>
                <a:gd name="T14" fmla="*/ 54 w 98"/>
                <a:gd name="T15" fmla="*/ 52 h 52"/>
                <a:gd name="T16" fmla="*/ 7 w 98"/>
                <a:gd name="T17" fmla="*/ 30 h 52"/>
                <a:gd name="T18" fmla="*/ 7 w 98"/>
                <a:gd name="T19" fmla="*/ 22 h 52"/>
                <a:gd name="T20" fmla="*/ 61 w 98"/>
                <a:gd name="T21" fmla="*/ 22 h 52"/>
                <a:gd name="T22" fmla="*/ 61 w 98"/>
                <a:gd name="T23" fmla="*/ 11 h 52"/>
                <a:gd name="T24" fmla="*/ 86 w 98"/>
                <a:gd name="T25" fmla="*/ 26 h 52"/>
                <a:gd name="T26" fmla="*/ 61 w 98"/>
                <a:gd name="T27" fmla="*/ 40 h 52"/>
                <a:gd name="T28" fmla="*/ 61 w 98"/>
                <a:gd name="T29" fmla="*/ 30 h 52"/>
                <a:gd name="T30" fmla="*/ 7 w 98"/>
                <a:gd name="T31" fmla="*/ 3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8" h="52">
                  <a:moveTo>
                    <a:pt x="54" y="52"/>
                  </a:moveTo>
                  <a:cubicBezTo>
                    <a:pt x="98" y="26"/>
                    <a:pt x="98" y="26"/>
                    <a:pt x="98" y="26"/>
                  </a:cubicBezTo>
                  <a:cubicBezTo>
                    <a:pt x="54" y="0"/>
                    <a:pt x="54" y="0"/>
                    <a:pt x="54" y="0"/>
                  </a:cubicBezTo>
                  <a:cubicBezTo>
                    <a:pt x="54" y="0"/>
                    <a:pt x="54" y="11"/>
                    <a:pt x="54" y="15"/>
                  </a:cubicBezTo>
                  <a:cubicBezTo>
                    <a:pt x="48" y="15"/>
                    <a:pt x="0" y="15"/>
                    <a:pt x="0" y="15"/>
                  </a:cubicBezTo>
                  <a:cubicBezTo>
                    <a:pt x="0" y="36"/>
                    <a:pt x="0" y="36"/>
                    <a:pt x="0" y="36"/>
                  </a:cubicBezTo>
                  <a:cubicBezTo>
                    <a:pt x="0" y="36"/>
                    <a:pt x="48" y="36"/>
                    <a:pt x="54" y="36"/>
                  </a:cubicBezTo>
                  <a:cubicBezTo>
                    <a:pt x="54" y="40"/>
                    <a:pt x="54" y="52"/>
                    <a:pt x="54" y="52"/>
                  </a:cubicBezTo>
                  <a:close/>
                  <a:moveTo>
                    <a:pt x="7" y="30"/>
                  </a:moveTo>
                  <a:cubicBezTo>
                    <a:pt x="7" y="27"/>
                    <a:pt x="7" y="24"/>
                    <a:pt x="7" y="22"/>
                  </a:cubicBezTo>
                  <a:cubicBezTo>
                    <a:pt x="13" y="22"/>
                    <a:pt x="61" y="22"/>
                    <a:pt x="61" y="22"/>
                  </a:cubicBezTo>
                  <a:cubicBezTo>
                    <a:pt x="61" y="22"/>
                    <a:pt x="61" y="15"/>
                    <a:pt x="61" y="11"/>
                  </a:cubicBezTo>
                  <a:cubicBezTo>
                    <a:pt x="67" y="15"/>
                    <a:pt x="80" y="22"/>
                    <a:pt x="86" y="26"/>
                  </a:cubicBezTo>
                  <a:cubicBezTo>
                    <a:pt x="80" y="29"/>
                    <a:pt x="67" y="37"/>
                    <a:pt x="61" y="40"/>
                  </a:cubicBezTo>
                  <a:cubicBezTo>
                    <a:pt x="61" y="37"/>
                    <a:pt x="61" y="30"/>
                    <a:pt x="61" y="30"/>
                  </a:cubicBezTo>
                  <a:cubicBezTo>
                    <a:pt x="61" y="30"/>
                    <a:pt x="13" y="30"/>
                    <a:pt x="7" y="30"/>
                  </a:cubicBezTo>
                  <a:close/>
                </a:path>
              </a:pathLst>
            </a:custGeom>
            <a:gradFill rotWithShape="1">
              <a:gsLst>
                <a:gs pos="0">
                  <a:schemeClr val="accent2"/>
                </a:gs>
                <a:gs pos="100000">
                  <a:schemeClr val="accent3"/>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noEditPoints="1"/>
            </p:cNvSpPr>
            <p:nvPr userDrawn="1"/>
          </p:nvSpPr>
          <p:spPr bwMode="auto">
            <a:xfrm>
              <a:off x="5943600" y="1395049"/>
              <a:ext cx="356896" cy="187991"/>
            </a:xfrm>
            <a:custGeom>
              <a:avLst/>
              <a:gdLst>
                <a:gd name="T0" fmla="*/ 43 w 112"/>
                <a:gd name="T1" fmla="*/ 46 h 59"/>
                <a:gd name="T2" fmla="*/ 15 w 112"/>
                <a:gd name="T3" fmla="*/ 30 h 59"/>
                <a:gd name="T4" fmla="*/ 43 w 112"/>
                <a:gd name="T5" fmla="*/ 13 h 59"/>
                <a:gd name="T6" fmla="*/ 43 w 112"/>
                <a:gd name="T7" fmla="*/ 25 h 59"/>
                <a:gd name="T8" fmla="*/ 104 w 112"/>
                <a:gd name="T9" fmla="*/ 25 h 59"/>
                <a:gd name="T10" fmla="*/ 104 w 112"/>
                <a:gd name="T11" fmla="*/ 34 h 59"/>
                <a:gd name="T12" fmla="*/ 43 w 112"/>
                <a:gd name="T13" fmla="*/ 34 h 59"/>
                <a:gd name="T14" fmla="*/ 43 w 112"/>
                <a:gd name="T15" fmla="*/ 46 h 59"/>
                <a:gd name="T16" fmla="*/ 50 w 112"/>
                <a:gd name="T17" fmla="*/ 0 h 59"/>
                <a:gd name="T18" fmla="*/ 0 w 112"/>
                <a:gd name="T19" fmla="*/ 30 h 59"/>
                <a:gd name="T20" fmla="*/ 50 w 112"/>
                <a:gd name="T21" fmla="*/ 59 h 59"/>
                <a:gd name="T22" fmla="*/ 50 w 112"/>
                <a:gd name="T23" fmla="*/ 42 h 59"/>
                <a:gd name="T24" fmla="*/ 112 w 112"/>
                <a:gd name="T25" fmla="*/ 42 h 59"/>
                <a:gd name="T26" fmla="*/ 112 w 112"/>
                <a:gd name="T27" fmla="*/ 17 h 59"/>
                <a:gd name="T28" fmla="*/ 50 w 112"/>
                <a:gd name="T29" fmla="*/ 17 h 59"/>
                <a:gd name="T30" fmla="*/ 50 w 112"/>
                <a:gd name="T31"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9">
                  <a:moveTo>
                    <a:pt x="43" y="46"/>
                  </a:moveTo>
                  <a:cubicBezTo>
                    <a:pt x="36" y="42"/>
                    <a:pt x="21" y="34"/>
                    <a:pt x="15" y="30"/>
                  </a:cubicBezTo>
                  <a:cubicBezTo>
                    <a:pt x="21" y="26"/>
                    <a:pt x="36" y="17"/>
                    <a:pt x="43" y="13"/>
                  </a:cubicBezTo>
                  <a:cubicBezTo>
                    <a:pt x="43" y="17"/>
                    <a:pt x="43" y="25"/>
                    <a:pt x="43" y="25"/>
                  </a:cubicBezTo>
                  <a:cubicBezTo>
                    <a:pt x="43" y="25"/>
                    <a:pt x="98" y="25"/>
                    <a:pt x="104" y="25"/>
                  </a:cubicBezTo>
                  <a:cubicBezTo>
                    <a:pt x="104" y="28"/>
                    <a:pt x="104" y="31"/>
                    <a:pt x="104" y="34"/>
                  </a:cubicBezTo>
                  <a:cubicBezTo>
                    <a:pt x="98" y="34"/>
                    <a:pt x="43" y="34"/>
                    <a:pt x="43" y="34"/>
                  </a:cubicBezTo>
                  <a:cubicBezTo>
                    <a:pt x="43" y="34"/>
                    <a:pt x="43" y="42"/>
                    <a:pt x="43" y="46"/>
                  </a:cubicBezTo>
                  <a:moveTo>
                    <a:pt x="50" y="0"/>
                  </a:moveTo>
                  <a:cubicBezTo>
                    <a:pt x="0" y="30"/>
                    <a:pt x="0" y="30"/>
                    <a:pt x="0" y="30"/>
                  </a:cubicBezTo>
                  <a:cubicBezTo>
                    <a:pt x="50" y="59"/>
                    <a:pt x="50" y="59"/>
                    <a:pt x="50" y="59"/>
                  </a:cubicBezTo>
                  <a:cubicBezTo>
                    <a:pt x="50" y="59"/>
                    <a:pt x="50" y="46"/>
                    <a:pt x="50" y="42"/>
                  </a:cubicBezTo>
                  <a:cubicBezTo>
                    <a:pt x="57" y="42"/>
                    <a:pt x="112" y="42"/>
                    <a:pt x="112" y="42"/>
                  </a:cubicBezTo>
                  <a:cubicBezTo>
                    <a:pt x="112" y="17"/>
                    <a:pt x="112" y="17"/>
                    <a:pt x="112" y="17"/>
                  </a:cubicBezTo>
                  <a:cubicBezTo>
                    <a:pt x="112" y="17"/>
                    <a:pt x="57" y="17"/>
                    <a:pt x="50" y="17"/>
                  </a:cubicBezTo>
                  <a:cubicBezTo>
                    <a:pt x="50" y="13"/>
                    <a:pt x="50" y="0"/>
                    <a:pt x="50" y="0"/>
                  </a:cubicBezTo>
                </a:path>
              </a:pathLst>
            </a:custGeom>
            <a:gradFill rotWithShape="1">
              <a:gsLst>
                <a:gs pos="0">
                  <a:schemeClr val="accent6"/>
                </a:gs>
                <a:gs pos="100000">
                  <a:schemeClr val="accent1"/>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1" name="Freeform 24"/>
            <p:cNvSpPr>
              <a:spLocks noEditPoints="1"/>
            </p:cNvSpPr>
            <p:nvPr userDrawn="1"/>
          </p:nvSpPr>
          <p:spPr bwMode="auto">
            <a:xfrm>
              <a:off x="8577901" y="1038186"/>
              <a:ext cx="261299" cy="229411"/>
            </a:xfrm>
            <a:custGeom>
              <a:avLst/>
              <a:gdLst>
                <a:gd name="T0" fmla="*/ 89238 w 261339"/>
                <a:gd name="T1" fmla="*/ 188036 h 229468"/>
                <a:gd name="T2" fmla="*/ 44619 w 261339"/>
                <a:gd name="T3" fmla="*/ 114734 h 229468"/>
                <a:gd name="T4" fmla="*/ 89238 w 261339"/>
                <a:gd name="T5" fmla="*/ 38244 h 229468"/>
                <a:gd name="T6" fmla="*/ 175289 w 261339"/>
                <a:gd name="T7" fmla="*/ 38244 h 229468"/>
                <a:gd name="T8" fmla="*/ 216721 w 261339"/>
                <a:gd name="T9" fmla="*/ 114734 h 229468"/>
                <a:gd name="T10" fmla="*/ 175289 w 261339"/>
                <a:gd name="T11" fmla="*/ 188036 h 229468"/>
                <a:gd name="T12" fmla="*/ 89238 w 261339"/>
                <a:gd name="T13" fmla="*/ 188036 h 229468"/>
                <a:gd name="T14" fmla="*/ 197598 w 261339"/>
                <a:gd name="T15" fmla="*/ 0 h 229468"/>
                <a:gd name="T16" fmla="*/ 63741 w 261339"/>
                <a:gd name="T17" fmla="*/ 0 h 229468"/>
                <a:gd name="T18" fmla="*/ 0 w 261339"/>
                <a:gd name="T19" fmla="*/ 114734 h 229468"/>
                <a:gd name="T20" fmla="*/ 63741 w 261339"/>
                <a:gd name="T21" fmla="*/ 229468 h 229468"/>
                <a:gd name="T22" fmla="*/ 197598 w 261339"/>
                <a:gd name="T23" fmla="*/ 229468 h 229468"/>
                <a:gd name="T24" fmla="*/ 261339 w 261339"/>
                <a:gd name="T25" fmla="*/ 114734 h 229468"/>
                <a:gd name="T26" fmla="*/ 197598 w 261339"/>
                <a:gd name="T27" fmla="*/ 0 h 229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1339" h="229468">
                  <a:moveTo>
                    <a:pt x="89238" y="188036"/>
                  </a:moveTo>
                  <a:lnTo>
                    <a:pt x="44619" y="114734"/>
                  </a:lnTo>
                  <a:lnTo>
                    <a:pt x="89238" y="38244"/>
                  </a:lnTo>
                  <a:lnTo>
                    <a:pt x="175289" y="38244"/>
                  </a:lnTo>
                  <a:lnTo>
                    <a:pt x="216721" y="114734"/>
                  </a:lnTo>
                  <a:lnTo>
                    <a:pt x="175289" y="188036"/>
                  </a:lnTo>
                  <a:lnTo>
                    <a:pt x="89238" y="188036"/>
                  </a:lnTo>
                  <a:moveTo>
                    <a:pt x="197598" y="0"/>
                  </a:moveTo>
                  <a:lnTo>
                    <a:pt x="63741" y="0"/>
                  </a:lnTo>
                  <a:lnTo>
                    <a:pt x="0" y="114734"/>
                  </a:lnTo>
                  <a:lnTo>
                    <a:pt x="63741" y="229468"/>
                  </a:lnTo>
                  <a:lnTo>
                    <a:pt x="197598" y="229468"/>
                  </a:lnTo>
                  <a:lnTo>
                    <a:pt x="261339" y="114734"/>
                  </a:lnTo>
                  <a:lnTo>
                    <a:pt x="197598" y="0"/>
                  </a:lnTo>
                </a:path>
              </a:pathLst>
            </a:custGeom>
            <a:gradFill rotWithShape="1">
              <a:gsLst>
                <a:gs pos="0">
                  <a:schemeClr val="accent2"/>
                </a:gs>
                <a:gs pos="100000">
                  <a:schemeClr val="accent3"/>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2" name="Freeform 26"/>
            <p:cNvSpPr>
              <a:spLocks noEditPoints="1"/>
            </p:cNvSpPr>
            <p:nvPr/>
          </p:nvSpPr>
          <p:spPr bwMode="auto">
            <a:xfrm>
              <a:off x="8839200" y="942597"/>
              <a:ext cx="210314" cy="181617"/>
            </a:xfrm>
            <a:custGeom>
              <a:avLst/>
              <a:gdLst>
                <a:gd name="T0" fmla="*/ 70115 w 210346"/>
                <a:gd name="T1" fmla="*/ 149792 h 181662"/>
                <a:gd name="T2" fmla="*/ 38244 w 210346"/>
                <a:gd name="T3" fmla="*/ 92425 h 181662"/>
                <a:gd name="T4" fmla="*/ 70115 w 210346"/>
                <a:gd name="T5" fmla="*/ 31870 h 181662"/>
                <a:gd name="T6" fmla="*/ 140230 w 210346"/>
                <a:gd name="T7" fmla="*/ 31870 h 181662"/>
                <a:gd name="T8" fmla="*/ 175288 w 210346"/>
                <a:gd name="T9" fmla="*/ 92425 h 181662"/>
                <a:gd name="T10" fmla="*/ 140230 w 210346"/>
                <a:gd name="T11" fmla="*/ 149792 h 181662"/>
                <a:gd name="T12" fmla="*/ 70115 w 210346"/>
                <a:gd name="T13" fmla="*/ 149792 h 181662"/>
                <a:gd name="T14" fmla="*/ 159353 w 210346"/>
                <a:gd name="T15" fmla="*/ 0 h 181662"/>
                <a:gd name="T16" fmla="*/ 54180 w 210346"/>
                <a:gd name="T17" fmla="*/ 0 h 181662"/>
                <a:gd name="T18" fmla="*/ 0 w 210346"/>
                <a:gd name="T19" fmla="*/ 92425 h 181662"/>
                <a:gd name="T20" fmla="*/ 54180 w 210346"/>
                <a:gd name="T21" fmla="*/ 181662 h 181662"/>
                <a:gd name="T22" fmla="*/ 159353 w 210346"/>
                <a:gd name="T23" fmla="*/ 181662 h 181662"/>
                <a:gd name="T24" fmla="*/ 210346 w 210346"/>
                <a:gd name="T25" fmla="*/ 92425 h 181662"/>
                <a:gd name="T26" fmla="*/ 159353 w 210346"/>
                <a:gd name="T27" fmla="*/ 0 h 181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0346" h="181662">
                  <a:moveTo>
                    <a:pt x="70115" y="149792"/>
                  </a:moveTo>
                  <a:lnTo>
                    <a:pt x="38244" y="92425"/>
                  </a:lnTo>
                  <a:lnTo>
                    <a:pt x="70115" y="31870"/>
                  </a:lnTo>
                  <a:lnTo>
                    <a:pt x="140230" y="31870"/>
                  </a:lnTo>
                  <a:lnTo>
                    <a:pt x="175288" y="92425"/>
                  </a:lnTo>
                  <a:lnTo>
                    <a:pt x="140230" y="149792"/>
                  </a:lnTo>
                  <a:lnTo>
                    <a:pt x="70115" y="149792"/>
                  </a:lnTo>
                  <a:moveTo>
                    <a:pt x="159353" y="0"/>
                  </a:moveTo>
                  <a:lnTo>
                    <a:pt x="54180" y="0"/>
                  </a:lnTo>
                  <a:lnTo>
                    <a:pt x="0" y="92425"/>
                  </a:lnTo>
                  <a:lnTo>
                    <a:pt x="54180" y="181662"/>
                  </a:lnTo>
                  <a:lnTo>
                    <a:pt x="159353" y="181662"/>
                  </a:lnTo>
                  <a:lnTo>
                    <a:pt x="210346" y="92425"/>
                  </a:lnTo>
                  <a:lnTo>
                    <a:pt x="159353" y="0"/>
                  </a:lnTo>
                </a:path>
              </a:pathLst>
            </a:custGeom>
            <a:gradFill rotWithShape="1">
              <a:gsLst>
                <a:gs pos="0">
                  <a:schemeClr val="accent5"/>
                </a:gs>
                <a:gs pos="100000">
                  <a:schemeClr val="accent4"/>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3" name="Freeform 28"/>
            <p:cNvSpPr>
              <a:spLocks noEditPoints="1"/>
            </p:cNvSpPr>
            <p:nvPr/>
          </p:nvSpPr>
          <p:spPr bwMode="auto">
            <a:xfrm>
              <a:off x="8683058" y="878871"/>
              <a:ext cx="156142" cy="137010"/>
            </a:xfrm>
            <a:custGeom>
              <a:avLst/>
              <a:gdLst>
                <a:gd name="T0" fmla="*/ 54180 w 156166"/>
                <a:gd name="T1" fmla="*/ 111548 h 137044"/>
                <a:gd name="T2" fmla="*/ 28683 w 156166"/>
                <a:gd name="T3" fmla="*/ 70116 h 137044"/>
                <a:gd name="T4" fmla="*/ 54180 w 156166"/>
                <a:gd name="T5" fmla="*/ 25497 h 137044"/>
                <a:gd name="T6" fmla="*/ 105173 w 156166"/>
                <a:gd name="T7" fmla="*/ 25497 h 137044"/>
                <a:gd name="T8" fmla="*/ 130669 w 156166"/>
                <a:gd name="T9" fmla="*/ 70116 h 137044"/>
                <a:gd name="T10" fmla="*/ 105173 w 156166"/>
                <a:gd name="T11" fmla="*/ 111548 h 137044"/>
                <a:gd name="T12" fmla="*/ 54180 w 156166"/>
                <a:gd name="T13" fmla="*/ 111548 h 137044"/>
                <a:gd name="T14" fmla="*/ 117921 w 156166"/>
                <a:gd name="T15" fmla="*/ 0 h 137044"/>
                <a:gd name="T16" fmla="*/ 38245 w 156166"/>
                <a:gd name="T17" fmla="*/ 0 h 137044"/>
                <a:gd name="T18" fmla="*/ 0 w 156166"/>
                <a:gd name="T19" fmla="*/ 70116 h 137044"/>
                <a:gd name="T20" fmla="*/ 38245 w 156166"/>
                <a:gd name="T21" fmla="*/ 137044 h 137044"/>
                <a:gd name="T22" fmla="*/ 117921 w 156166"/>
                <a:gd name="T23" fmla="*/ 137044 h 137044"/>
                <a:gd name="T24" fmla="*/ 156166 w 156166"/>
                <a:gd name="T25" fmla="*/ 70116 h 137044"/>
                <a:gd name="T26" fmla="*/ 117921 w 156166"/>
                <a:gd name="T27" fmla="*/ 0 h 137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6166" h="137044">
                  <a:moveTo>
                    <a:pt x="54180" y="111548"/>
                  </a:moveTo>
                  <a:lnTo>
                    <a:pt x="28683" y="70116"/>
                  </a:lnTo>
                  <a:lnTo>
                    <a:pt x="54180" y="25497"/>
                  </a:lnTo>
                  <a:lnTo>
                    <a:pt x="105173" y="25497"/>
                  </a:lnTo>
                  <a:lnTo>
                    <a:pt x="130669" y="70116"/>
                  </a:lnTo>
                  <a:lnTo>
                    <a:pt x="105173" y="111548"/>
                  </a:lnTo>
                  <a:lnTo>
                    <a:pt x="54180" y="111548"/>
                  </a:lnTo>
                  <a:moveTo>
                    <a:pt x="117921" y="0"/>
                  </a:moveTo>
                  <a:lnTo>
                    <a:pt x="38245" y="0"/>
                  </a:lnTo>
                  <a:lnTo>
                    <a:pt x="0" y="70116"/>
                  </a:lnTo>
                  <a:lnTo>
                    <a:pt x="38245" y="137044"/>
                  </a:lnTo>
                  <a:lnTo>
                    <a:pt x="117921" y="137044"/>
                  </a:lnTo>
                  <a:lnTo>
                    <a:pt x="156166" y="70116"/>
                  </a:lnTo>
                  <a:lnTo>
                    <a:pt x="117921" y="0"/>
                  </a:lnTo>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4" name="Freeform 29"/>
            <p:cNvSpPr>
              <a:spLocks noEditPoints="1"/>
            </p:cNvSpPr>
            <p:nvPr/>
          </p:nvSpPr>
          <p:spPr bwMode="auto">
            <a:xfrm>
              <a:off x="8145523" y="601665"/>
              <a:ext cx="229434" cy="328186"/>
            </a:xfrm>
            <a:custGeom>
              <a:avLst/>
              <a:gdLst>
                <a:gd name="T0" fmla="*/ 0 w 229469"/>
                <a:gd name="T1" fmla="*/ 98799 h 328267"/>
                <a:gd name="T2" fmla="*/ 57368 w 229469"/>
                <a:gd name="T3" fmla="*/ 197598 h 328267"/>
                <a:gd name="T4" fmla="*/ 172102 w 229469"/>
                <a:gd name="T5" fmla="*/ 197598 h 328267"/>
                <a:gd name="T6" fmla="*/ 229469 w 229469"/>
                <a:gd name="T7" fmla="*/ 98799 h 328267"/>
                <a:gd name="T8" fmla="*/ 172102 w 229469"/>
                <a:gd name="T9" fmla="*/ 0 h 328267"/>
                <a:gd name="T10" fmla="*/ 57368 w 229469"/>
                <a:gd name="T11" fmla="*/ 0 h 328267"/>
                <a:gd name="T12" fmla="*/ 0 w 229469"/>
                <a:gd name="T13" fmla="*/ 98799 h 328267"/>
                <a:gd name="T14" fmla="*/ 41432 w 229469"/>
                <a:gd name="T15" fmla="*/ 98799 h 328267"/>
                <a:gd name="T16" fmla="*/ 79677 w 229469"/>
                <a:gd name="T17" fmla="*/ 31871 h 328267"/>
                <a:gd name="T18" fmla="*/ 152980 w 229469"/>
                <a:gd name="T19" fmla="*/ 31871 h 328267"/>
                <a:gd name="T20" fmla="*/ 191224 w 229469"/>
                <a:gd name="T21" fmla="*/ 98799 h 328267"/>
                <a:gd name="T22" fmla="*/ 152980 w 229469"/>
                <a:gd name="T23" fmla="*/ 162540 h 328267"/>
                <a:gd name="T24" fmla="*/ 79677 w 229469"/>
                <a:gd name="T25" fmla="*/ 162540 h 328267"/>
                <a:gd name="T26" fmla="*/ 41432 w 229469"/>
                <a:gd name="T27" fmla="*/ 98799 h 328267"/>
                <a:gd name="T28" fmla="*/ 146605 w 229469"/>
                <a:gd name="T29" fmla="*/ 296397 h 328267"/>
                <a:gd name="T30" fmla="*/ 86051 w 229469"/>
                <a:gd name="T31" fmla="*/ 296397 h 328267"/>
                <a:gd name="T32" fmla="*/ 86051 w 229469"/>
                <a:gd name="T33" fmla="*/ 328267 h 328267"/>
                <a:gd name="T34" fmla="*/ 146605 w 229469"/>
                <a:gd name="T35" fmla="*/ 328267 h 328267"/>
                <a:gd name="T36" fmla="*/ 146605 w 229469"/>
                <a:gd name="T37" fmla="*/ 296397 h 328267"/>
                <a:gd name="T38" fmla="*/ 172102 w 229469"/>
                <a:gd name="T39" fmla="*/ 213533 h 328267"/>
                <a:gd name="T40" fmla="*/ 57368 w 229469"/>
                <a:gd name="T41" fmla="*/ 213533 h 328267"/>
                <a:gd name="T42" fmla="*/ 57368 w 229469"/>
                <a:gd name="T43" fmla="*/ 242217 h 328267"/>
                <a:gd name="T44" fmla="*/ 172102 w 229469"/>
                <a:gd name="T45" fmla="*/ 242217 h 328267"/>
                <a:gd name="T46" fmla="*/ 172102 w 229469"/>
                <a:gd name="T47" fmla="*/ 213533 h 328267"/>
                <a:gd name="T48" fmla="*/ 172102 w 229469"/>
                <a:gd name="T49" fmla="*/ 254965 h 328267"/>
                <a:gd name="T50" fmla="*/ 57368 w 229469"/>
                <a:gd name="T51" fmla="*/ 254965 h 328267"/>
                <a:gd name="T52" fmla="*/ 57368 w 229469"/>
                <a:gd name="T53" fmla="*/ 286836 h 328267"/>
                <a:gd name="T54" fmla="*/ 172102 w 229469"/>
                <a:gd name="T55" fmla="*/ 286836 h 328267"/>
                <a:gd name="T56" fmla="*/ 172102 w 229469"/>
                <a:gd name="T57" fmla="*/ 254965 h 328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9469" h="328267">
                  <a:moveTo>
                    <a:pt x="0" y="98799"/>
                  </a:moveTo>
                  <a:lnTo>
                    <a:pt x="57368" y="197598"/>
                  </a:lnTo>
                  <a:lnTo>
                    <a:pt x="172102" y="197598"/>
                  </a:lnTo>
                  <a:lnTo>
                    <a:pt x="229469" y="98799"/>
                  </a:lnTo>
                  <a:lnTo>
                    <a:pt x="172102" y="0"/>
                  </a:lnTo>
                  <a:lnTo>
                    <a:pt x="57368" y="0"/>
                  </a:lnTo>
                  <a:lnTo>
                    <a:pt x="0" y="98799"/>
                  </a:lnTo>
                  <a:close/>
                  <a:moveTo>
                    <a:pt x="41432" y="98799"/>
                  </a:moveTo>
                  <a:lnTo>
                    <a:pt x="79677" y="31871"/>
                  </a:lnTo>
                  <a:lnTo>
                    <a:pt x="152980" y="31871"/>
                  </a:lnTo>
                  <a:lnTo>
                    <a:pt x="191224" y="98799"/>
                  </a:lnTo>
                  <a:lnTo>
                    <a:pt x="152980" y="162540"/>
                  </a:lnTo>
                  <a:lnTo>
                    <a:pt x="79677" y="162540"/>
                  </a:lnTo>
                  <a:lnTo>
                    <a:pt x="41432" y="98799"/>
                  </a:lnTo>
                  <a:close/>
                  <a:moveTo>
                    <a:pt x="146605" y="296397"/>
                  </a:moveTo>
                  <a:lnTo>
                    <a:pt x="86051" y="296397"/>
                  </a:lnTo>
                  <a:lnTo>
                    <a:pt x="86051" y="328267"/>
                  </a:lnTo>
                  <a:lnTo>
                    <a:pt x="146605" y="328267"/>
                  </a:lnTo>
                  <a:lnTo>
                    <a:pt x="146605" y="296397"/>
                  </a:lnTo>
                  <a:close/>
                  <a:moveTo>
                    <a:pt x="172102" y="213533"/>
                  </a:moveTo>
                  <a:lnTo>
                    <a:pt x="57368" y="213533"/>
                  </a:lnTo>
                  <a:lnTo>
                    <a:pt x="57368" y="242217"/>
                  </a:lnTo>
                  <a:lnTo>
                    <a:pt x="172102" y="242217"/>
                  </a:lnTo>
                  <a:lnTo>
                    <a:pt x="172102" y="213533"/>
                  </a:lnTo>
                  <a:close/>
                  <a:moveTo>
                    <a:pt x="172102" y="254965"/>
                  </a:moveTo>
                  <a:lnTo>
                    <a:pt x="57368" y="254965"/>
                  </a:lnTo>
                  <a:lnTo>
                    <a:pt x="57368" y="286836"/>
                  </a:lnTo>
                  <a:lnTo>
                    <a:pt x="172102" y="286836"/>
                  </a:lnTo>
                  <a:lnTo>
                    <a:pt x="172102" y="254965"/>
                  </a:lnTo>
                  <a:close/>
                </a:path>
              </a:pathLst>
            </a:custGeom>
            <a:solidFill>
              <a:srgbClr val="FFFFFE"/>
            </a:solidFill>
            <a:ln>
              <a:noFill/>
            </a:ln>
            <a:effectLst/>
            <a:extLst>
              <a:ext uri="{91240B29-F687-4F45-9708-019B960494DF}">
                <a14:hiddenLine xmlns:a14="http://schemas.microsoft.com/office/drawing/2010/main" w="9525">
                  <a:solidFill>
                    <a:srgbClr val="212120"/>
                  </a:solidFill>
                  <a:round/>
                  <a:headEnd/>
                  <a:tailEnd/>
                </a14:hiddenLine>
              </a:ext>
              <a:ext uri="{AF507438-7753-43E0-B8FC-AC1667EBCBE1}">
                <a14:hiddenEffects xmlns:a14="http://schemas.microsoft.com/office/drawing/2010/main">
                  <a:effectLst>
                    <a:outerShdw dist="35921" dir="2700000" algn="ctr" rotWithShape="0">
                      <a:srgbClr val="8C8682"/>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sp>
          <p:nvSpPr>
            <p:cNvPr id="35" name="Freeform 30"/>
            <p:cNvSpPr>
              <a:spLocks noEditPoints="1"/>
            </p:cNvSpPr>
            <p:nvPr userDrawn="1"/>
          </p:nvSpPr>
          <p:spPr bwMode="auto">
            <a:xfrm>
              <a:off x="7791813" y="254361"/>
              <a:ext cx="254926" cy="251716"/>
            </a:xfrm>
            <a:custGeom>
              <a:avLst/>
              <a:gdLst>
                <a:gd name="T0" fmla="*/ 0 w 80"/>
                <a:gd name="T1" fmla="*/ 40 h 79"/>
                <a:gd name="T2" fmla="*/ 80 w 80"/>
                <a:gd name="T3" fmla="*/ 40 h 79"/>
                <a:gd name="T4" fmla="*/ 5 w 80"/>
                <a:gd name="T5" fmla="*/ 42 h 79"/>
                <a:gd name="T6" fmla="*/ 19 w 80"/>
                <a:gd name="T7" fmla="*/ 54 h 79"/>
                <a:gd name="T8" fmla="*/ 5 w 80"/>
                <a:gd name="T9" fmla="*/ 42 h 79"/>
                <a:gd name="T10" fmla="*/ 43 w 80"/>
                <a:gd name="T11" fmla="*/ 5 h 79"/>
                <a:gd name="T12" fmla="*/ 43 w 80"/>
                <a:gd name="T13" fmla="*/ 19 h 79"/>
                <a:gd name="T14" fmla="*/ 57 w 80"/>
                <a:gd name="T15" fmla="*/ 37 h 79"/>
                <a:gd name="T16" fmla="*/ 43 w 80"/>
                <a:gd name="T17" fmla="*/ 24 h 79"/>
                <a:gd name="T18" fmla="*/ 38 w 80"/>
                <a:gd name="T19" fmla="*/ 5 h 79"/>
                <a:gd name="T20" fmla="*/ 26 w 80"/>
                <a:gd name="T21" fmla="*/ 19 h 79"/>
                <a:gd name="T22" fmla="*/ 38 w 80"/>
                <a:gd name="T23" fmla="*/ 24 h 79"/>
                <a:gd name="T24" fmla="*/ 23 w 80"/>
                <a:gd name="T25" fmla="*/ 37 h 79"/>
                <a:gd name="T26" fmla="*/ 38 w 80"/>
                <a:gd name="T27" fmla="*/ 24 h 79"/>
                <a:gd name="T28" fmla="*/ 5 w 80"/>
                <a:gd name="T29" fmla="*/ 37 h 79"/>
                <a:gd name="T30" fmla="*/ 19 w 80"/>
                <a:gd name="T31" fmla="*/ 24 h 79"/>
                <a:gd name="T32" fmla="*/ 23 w 80"/>
                <a:gd name="T33" fmla="*/ 42 h 79"/>
                <a:gd name="T34" fmla="*/ 38 w 80"/>
                <a:gd name="T35" fmla="*/ 54 h 79"/>
                <a:gd name="T36" fmla="*/ 23 w 80"/>
                <a:gd name="T37" fmla="*/ 42 h 79"/>
                <a:gd name="T38" fmla="*/ 38 w 80"/>
                <a:gd name="T39" fmla="*/ 74 h 79"/>
                <a:gd name="T40" fmla="*/ 38 w 80"/>
                <a:gd name="T41" fmla="*/ 59 h 79"/>
                <a:gd name="T42" fmla="*/ 43 w 80"/>
                <a:gd name="T43" fmla="*/ 59 h 79"/>
                <a:gd name="T44" fmla="*/ 43 w 80"/>
                <a:gd name="T45" fmla="*/ 74 h 79"/>
                <a:gd name="T46" fmla="*/ 43 w 80"/>
                <a:gd name="T47" fmla="*/ 42 h 79"/>
                <a:gd name="T48" fmla="*/ 56 w 80"/>
                <a:gd name="T49" fmla="*/ 54 h 79"/>
                <a:gd name="T50" fmla="*/ 62 w 80"/>
                <a:gd name="T51" fmla="*/ 42 h 79"/>
                <a:gd name="T52" fmla="*/ 72 w 80"/>
                <a:gd name="T53" fmla="*/ 54 h 79"/>
                <a:gd name="T54" fmla="*/ 62 w 80"/>
                <a:gd name="T55" fmla="*/ 42 h 79"/>
                <a:gd name="T56" fmla="*/ 61 w 80"/>
                <a:gd name="T57" fmla="*/ 24 h 79"/>
                <a:gd name="T58" fmla="*/ 75 w 80"/>
                <a:gd name="T59" fmla="*/ 37 h 79"/>
                <a:gd name="T60" fmla="*/ 69 w 80"/>
                <a:gd name="T61" fmla="*/ 19 h 79"/>
                <a:gd name="T62" fmla="*/ 53 w 80"/>
                <a:gd name="T63" fmla="*/ 7 h 79"/>
                <a:gd name="T64" fmla="*/ 27 w 80"/>
                <a:gd name="T65" fmla="*/ 7 h 79"/>
                <a:gd name="T66" fmla="*/ 12 w 80"/>
                <a:gd name="T67" fmla="*/ 19 h 79"/>
                <a:gd name="T68" fmla="*/ 11 w 80"/>
                <a:gd name="T69" fmla="*/ 59 h 79"/>
                <a:gd name="T70" fmla="*/ 27 w 80"/>
                <a:gd name="T71" fmla="*/ 72 h 79"/>
                <a:gd name="T72" fmla="*/ 53 w 80"/>
                <a:gd name="T73" fmla="*/ 72 h 79"/>
                <a:gd name="T74" fmla="*/ 69 w 80"/>
                <a:gd name="T75"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79">
                  <a:moveTo>
                    <a:pt x="40" y="0"/>
                  </a:moveTo>
                  <a:cubicBezTo>
                    <a:pt x="18" y="0"/>
                    <a:pt x="0" y="18"/>
                    <a:pt x="0" y="40"/>
                  </a:cubicBezTo>
                  <a:cubicBezTo>
                    <a:pt x="0" y="62"/>
                    <a:pt x="18" y="79"/>
                    <a:pt x="40" y="79"/>
                  </a:cubicBezTo>
                  <a:cubicBezTo>
                    <a:pt x="62" y="79"/>
                    <a:pt x="80" y="62"/>
                    <a:pt x="80" y="40"/>
                  </a:cubicBezTo>
                  <a:cubicBezTo>
                    <a:pt x="80" y="18"/>
                    <a:pt x="62" y="0"/>
                    <a:pt x="40" y="0"/>
                  </a:cubicBezTo>
                  <a:close/>
                  <a:moveTo>
                    <a:pt x="5" y="42"/>
                  </a:moveTo>
                  <a:cubicBezTo>
                    <a:pt x="18" y="42"/>
                    <a:pt x="18" y="42"/>
                    <a:pt x="18" y="42"/>
                  </a:cubicBezTo>
                  <a:cubicBezTo>
                    <a:pt x="18" y="46"/>
                    <a:pt x="18" y="50"/>
                    <a:pt x="19" y="54"/>
                  </a:cubicBezTo>
                  <a:cubicBezTo>
                    <a:pt x="8" y="54"/>
                    <a:pt x="8" y="54"/>
                    <a:pt x="8" y="54"/>
                  </a:cubicBezTo>
                  <a:cubicBezTo>
                    <a:pt x="7" y="50"/>
                    <a:pt x="6" y="46"/>
                    <a:pt x="5" y="42"/>
                  </a:cubicBezTo>
                  <a:close/>
                  <a:moveTo>
                    <a:pt x="43" y="19"/>
                  </a:moveTo>
                  <a:cubicBezTo>
                    <a:pt x="43" y="5"/>
                    <a:pt x="43" y="5"/>
                    <a:pt x="43" y="5"/>
                  </a:cubicBezTo>
                  <a:cubicBezTo>
                    <a:pt x="47" y="6"/>
                    <a:pt x="52" y="12"/>
                    <a:pt x="54" y="19"/>
                  </a:cubicBezTo>
                  <a:lnTo>
                    <a:pt x="43" y="19"/>
                  </a:lnTo>
                  <a:close/>
                  <a:moveTo>
                    <a:pt x="56" y="24"/>
                  </a:moveTo>
                  <a:cubicBezTo>
                    <a:pt x="57" y="28"/>
                    <a:pt x="57" y="33"/>
                    <a:pt x="57" y="37"/>
                  </a:cubicBezTo>
                  <a:cubicBezTo>
                    <a:pt x="43" y="37"/>
                    <a:pt x="43" y="37"/>
                    <a:pt x="43" y="37"/>
                  </a:cubicBezTo>
                  <a:cubicBezTo>
                    <a:pt x="43" y="24"/>
                    <a:pt x="43" y="24"/>
                    <a:pt x="43" y="24"/>
                  </a:cubicBezTo>
                  <a:lnTo>
                    <a:pt x="56" y="24"/>
                  </a:lnTo>
                  <a:close/>
                  <a:moveTo>
                    <a:pt x="38" y="5"/>
                  </a:moveTo>
                  <a:cubicBezTo>
                    <a:pt x="38" y="19"/>
                    <a:pt x="38" y="19"/>
                    <a:pt x="38" y="19"/>
                  </a:cubicBezTo>
                  <a:cubicBezTo>
                    <a:pt x="26" y="19"/>
                    <a:pt x="26" y="19"/>
                    <a:pt x="26" y="19"/>
                  </a:cubicBezTo>
                  <a:cubicBezTo>
                    <a:pt x="29" y="12"/>
                    <a:pt x="33" y="6"/>
                    <a:pt x="38" y="5"/>
                  </a:cubicBezTo>
                  <a:close/>
                  <a:moveTo>
                    <a:pt x="38" y="24"/>
                  </a:moveTo>
                  <a:cubicBezTo>
                    <a:pt x="38" y="37"/>
                    <a:pt x="38" y="37"/>
                    <a:pt x="38" y="37"/>
                  </a:cubicBezTo>
                  <a:cubicBezTo>
                    <a:pt x="23" y="37"/>
                    <a:pt x="23" y="37"/>
                    <a:pt x="23" y="37"/>
                  </a:cubicBezTo>
                  <a:cubicBezTo>
                    <a:pt x="23" y="33"/>
                    <a:pt x="24" y="28"/>
                    <a:pt x="25" y="24"/>
                  </a:cubicBezTo>
                  <a:lnTo>
                    <a:pt x="38" y="24"/>
                  </a:lnTo>
                  <a:close/>
                  <a:moveTo>
                    <a:pt x="18" y="37"/>
                  </a:moveTo>
                  <a:cubicBezTo>
                    <a:pt x="5" y="37"/>
                    <a:pt x="5" y="37"/>
                    <a:pt x="5" y="37"/>
                  </a:cubicBezTo>
                  <a:cubicBezTo>
                    <a:pt x="6" y="33"/>
                    <a:pt x="7" y="28"/>
                    <a:pt x="9" y="24"/>
                  </a:cubicBezTo>
                  <a:cubicBezTo>
                    <a:pt x="19" y="24"/>
                    <a:pt x="19" y="24"/>
                    <a:pt x="19" y="24"/>
                  </a:cubicBezTo>
                  <a:cubicBezTo>
                    <a:pt x="19" y="28"/>
                    <a:pt x="18" y="33"/>
                    <a:pt x="18" y="37"/>
                  </a:cubicBezTo>
                  <a:close/>
                  <a:moveTo>
                    <a:pt x="23" y="42"/>
                  </a:moveTo>
                  <a:cubicBezTo>
                    <a:pt x="38" y="42"/>
                    <a:pt x="38" y="42"/>
                    <a:pt x="38" y="42"/>
                  </a:cubicBezTo>
                  <a:cubicBezTo>
                    <a:pt x="38" y="54"/>
                    <a:pt x="38" y="54"/>
                    <a:pt x="38" y="54"/>
                  </a:cubicBezTo>
                  <a:cubicBezTo>
                    <a:pt x="24" y="54"/>
                    <a:pt x="24" y="54"/>
                    <a:pt x="24" y="54"/>
                  </a:cubicBezTo>
                  <a:cubicBezTo>
                    <a:pt x="23" y="50"/>
                    <a:pt x="23" y="46"/>
                    <a:pt x="23" y="42"/>
                  </a:cubicBezTo>
                  <a:close/>
                  <a:moveTo>
                    <a:pt x="38" y="59"/>
                  </a:moveTo>
                  <a:cubicBezTo>
                    <a:pt x="38" y="74"/>
                    <a:pt x="38" y="74"/>
                    <a:pt x="38" y="74"/>
                  </a:cubicBezTo>
                  <a:cubicBezTo>
                    <a:pt x="33" y="73"/>
                    <a:pt x="28" y="67"/>
                    <a:pt x="26" y="59"/>
                  </a:cubicBezTo>
                  <a:lnTo>
                    <a:pt x="38" y="59"/>
                  </a:lnTo>
                  <a:close/>
                  <a:moveTo>
                    <a:pt x="43" y="74"/>
                  </a:moveTo>
                  <a:cubicBezTo>
                    <a:pt x="43" y="59"/>
                    <a:pt x="43" y="59"/>
                    <a:pt x="43" y="59"/>
                  </a:cubicBezTo>
                  <a:cubicBezTo>
                    <a:pt x="55" y="59"/>
                    <a:pt x="55" y="59"/>
                    <a:pt x="55" y="59"/>
                  </a:cubicBezTo>
                  <a:cubicBezTo>
                    <a:pt x="52" y="67"/>
                    <a:pt x="47" y="73"/>
                    <a:pt x="43" y="74"/>
                  </a:cubicBezTo>
                  <a:close/>
                  <a:moveTo>
                    <a:pt x="43" y="54"/>
                  </a:moveTo>
                  <a:cubicBezTo>
                    <a:pt x="43" y="42"/>
                    <a:pt x="43" y="42"/>
                    <a:pt x="43" y="42"/>
                  </a:cubicBezTo>
                  <a:cubicBezTo>
                    <a:pt x="57" y="42"/>
                    <a:pt x="57" y="42"/>
                    <a:pt x="57" y="42"/>
                  </a:cubicBezTo>
                  <a:cubicBezTo>
                    <a:pt x="57" y="46"/>
                    <a:pt x="57" y="50"/>
                    <a:pt x="56" y="54"/>
                  </a:cubicBezTo>
                  <a:lnTo>
                    <a:pt x="43" y="54"/>
                  </a:lnTo>
                  <a:close/>
                  <a:moveTo>
                    <a:pt x="62" y="42"/>
                  </a:moveTo>
                  <a:cubicBezTo>
                    <a:pt x="75" y="42"/>
                    <a:pt x="75" y="42"/>
                    <a:pt x="75" y="42"/>
                  </a:cubicBezTo>
                  <a:cubicBezTo>
                    <a:pt x="75" y="46"/>
                    <a:pt x="74" y="50"/>
                    <a:pt x="72" y="54"/>
                  </a:cubicBezTo>
                  <a:cubicBezTo>
                    <a:pt x="61" y="54"/>
                    <a:pt x="61" y="54"/>
                    <a:pt x="61" y="54"/>
                  </a:cubicBezTo>
                  <a:cubicBezTo>
                    <a:pt x="62" y="50"/>
                    <a:pt x="62" y="46"/>
                    <a:pt x="62" y="42"/>
                  </a:cubicBezTo>
                  <a:close/>
                  <a:moveTo>
                    <a:pt x="62" y="37"/>
                  </a:moveTo>
                  <a:cubicBezTo>
                    <a:pt x="62" y="33"/>
                    <a:pt x="62" y="28"/>
                    <a:pt x="61" y="24"/>
                  </a:cubicBezTo>
                  <a:cubicBezTo>
                    <a:pt x="72" y="24"/>
                    <a:pt x="72" y="24"/>
                    <a:pt x="72" y="24"/>
                  </a:cubicBezTo>
                  <a:cubicBezTo>
                    <a:pt x="74" y="28"/>
                    <a:pt x="75" y="33"/>
                    <a:pt x="75" y="37"/>
                  </a:cubicBezTo>
                  <a:lnTo>
                    <a:pt x="62" y="37"/>
                  </a:lnTo>
                  <a:close/>
                  <a:moveTo>
                    <a:pt x="69" y="19"/>
                  </a:moveTo>
                  <a:cubicBezTo>
                    <a:pt x="59" y="19"/>
                    <a:pt x="59" y="19"/>
                    <a:pt x="59" y="19"/>
                  </a:cubicBezTo>
                  <a:cubicBezTo>
                    <a:pt x="58" y="15"/>
                    <a:pt x="56" y="10"/>
                    <a:pt x="53" y="7"/>
                  </a:cubicBezTo>
                  <a:cubicBezTo>
                    <a:pt x="60" y="10"/>
                    <a:pt x="65" y="14"/>
                    <a:pt x="69" y="19"/>
                  </a:cubicBezTo>
                  <a:close/>
                  <a:moveTo>
                    <a:pt x="27" y="7"/>
                  </a:moveTo>
                  <a:cubicBezTo>
                    <a:pt x="24" y="10"/>
                    <a:pt x="22" y="15"/>
                    <a:pt x="21" y="19"/>
                  </a:cubicBezTo>
                  <a:cubicBezTo>
                    <a:pt x="12" y="19"/>
                    <a:pt x="12" y="19"/>
                    <a:pt x="12" y="19"/>
                  </a:cubicBezTo>
                  <a:cubicBezTo>
                    <a:pt x="15" y="14"/>
                    <a:pt x="21" y="10"/>
                    <a:pt x="27" y="7"/>
                  </a:cubicBezTo>
                  <a:close/>
                  <a:moveTo>
                    <a:pt x="11" y="59"/>
                  </a:moveTo>
                  <a:cubicBezTo>
                    <a:pt x="21" y="59"/>
                    <a:pt x="21" y="59"/>
                    <a:pt x="21" y="59"/>
                  </a:cubicBezTo>
                  <a:cubicBezTo>
                    <a:pt x="22" y="64"/>
                    <a:pt x="24" y="69"/>
                    <a:pt x="27" y="72"/>
                  </a:cubicBezTo>
                  <a:cubicBezTo>
                    <a:pt x="20" y="69"/>
                    <a:pt x="15" y="65"/>
                    <a:pt x="11" y="59"/>
                  </a:cubicBezTo>
                  <a:close/>
                  <a:moveTo>
                    <a:pt x="53" y="72"/>
                  </a:moveTo>
                  <a:cubicBezTo>
                    <a:pt x="56" y="69"/>
                    <a:pt x="58" y="64"/>
                    <a:pt x="60" y="59"/>
                  </a:cubicBezTo>
                  <a:cubicBezTo>
                    <a:pt x="69" y="59"/>
                    <a:pt x="69" y="59"/>
                    <a:pt x="69" y="59"/>
                  </a:cubicBezTo>
                  <a:cubicBezTo>
                    <a:pt x="65" y="65"/>
                    <a:pt x="60" y="69"/>
                    <a:pt x="53" y="72"/>
                  </a:cubicBezTo>
                  <a:close/>
                </a:path>
              </a:pathLst>
            </a:custGeom>
            <a:gradFill rotWithShape="1">
              <a:gsLst>
                <a:gs pos="0">
                  <a:schemeClr val="accent1"/>
                </a:gs>
                <a:gs pos="100000">
                  <a:schemeClr val="accent6"/>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sp>
          <p:nvSpPr>
            <p:cNvPr id="36" name="Freeform 31"/>
            <p:cNvSpPr>
              <a:spLocks noEditPoints="1"/>
            </p:cNvSpPr>
            <p:nvPr userDrawn="1"/>
          </p:nvSpPr>
          <p:spPr bwMode="auto">
            <a:xfrm>
              <a:off x="8585270" y="1305833"/>
              <a:ext cx="172076" cy="219853"/>
            </a:xfrm>
            <a:custGeom>
              <a:avLst/>
              <a:gdLst>
                <a:gd name="T0" fmla="*/ 127483 w 172102"/>
                <a:gd name="T1" fmla="*/ 0 h 219907"/>
                <a:gd name="T2" fmla="*/ 41432 w 172102"/>
                <a:gd name="T3" fmla="*/ 0 h 219907"/>
                <a:gd name="T4" fmla="*/ 0 w 172102"/>
                <a:gd name="T5" fmla="*/ 73303 h 219907"/>
                <a:gd name="T6" fmla="*/ 35058 w 172102"/>
                <a:gd name="T7" fmla="*/ 133857 h 219907"/>
                <a:gd name="T8" fmla="*/ 0 w 172102"/>
                <a:gd name="T9" fmla="*/ 194411 h 219907"/>
                <a:gd name="T10" fmla="*/ 15936 w 172102"/>
                <a:gd name="T11" fmla="*/ 219907 h 219907"/>
                <a:gd name="T12" fmla="*/ 60555 w 172102"/>
                <a:gd name="T13" fmla="*/ 146605 h 219907"/>
                <a:gd name="T14" fmla="*/ 127483 w 172102"/>
                <a:gd name="T15" fmla="*/ 146605 h 219907"/>
                <a:gd name="T16" fmla="*/ 172102 w 172102"/>
                <a:gd name="T17" fmla="*/ 73303 h 219907"/>
                <a:gd name="T18" fmla="*/ 127483 w 172102"/>
                <a:gd name="T19" fmla="*/ 0 h 219907"/>
                <a:gd name="T20" fmla="*/ 114735 w 172102"/>
                <a:gd name="T21" fmla="*/ 121108 h 219907"/>
                <a:gd name="T22" fmla="*/ 57367 w 172102"/>
                <a:gd name="T23" fmla="*/ 121108 h 219907"/>
                <a:gd name="T24" fmla="*/ 28684 w 172102"/>
                <a:gd name="T25" fmla="*/ 73303 h 219907"/>
                <a:gd name="T26" fmla="*/ 57367 w 172102"/>
                <a:gd name="T27" fmla="*/ 25497 h 219907"/>
                <a:gd name="T28" fmla="*/ 114735 w 172102"/>
                <a:gd name="T29" fmla="*/ 25497 h 219907"/>
                <a:gd name="T30" fmla="*/ 140231 w 172102"/>
                <a:gd name="T31" fmla="*/ 73303 h 219907"/>
                <a:gd name="T32" fmla="*/ 114735 w 172102"/>
                <a:gd name="T33" fmla="*/ 121108 h 219907"/>
                <a:gd name="T34" fmla="*/ 92425 w 172102"/>
                <a:gd name="T35" fmla="*/ 66928 h 219907"/>
                <a:gd name="T36" fmla="*/ 92425 w 172102"/>
                <a:gd name="T37" fmla="*/ 41432 h 219907"/>
                <a:gd name="T38" fmla="*/ 79677 w 172102"/>
                <a:gd name="T39" fmla="*/ 41432 h 219907"/>
                <a:gd name="T40" fmla="*/ 79677 w 172102"/>
                <a:gd name="T41" fmla="*/ 66928 h 219907"/>
                <a:gd name="T42" fmla="*/ 54180 w 172102"/>
                <a:gd name="T43" fmla="*/ 66928 h 219907"/>
                <a:gd name="T44" fmla="*/ 54180 w 172102"/>
                <a:gd name="T45" fmla="*/ 76490 h 219907"/>
                <a:gd name="T46" fmla="*/ 79677 w 172102"/>
                <a:gd name="T47" fmla="*/ 76490 h 219907"/>
                <a:gd name="T48" fmla="*/ 79677 w 172102"/>
                <a:gd name="T49" fmla="*/ 101986 h 219907"/>
                <a:gd name="T50" fmla="*/ 92425 w 172102"/>
                <a:gd name="T51" fmla="*/ 101986 h 219907"/>
                <a:gd name="T52" fmla="*/ 92425 w 172102"/>
                <a:gd name="T53" fmla="*/ 76490 h 219907"/>
                <a:gd name="T54" fmla="*/ 114735 w 172102"/>
                <a:gd name="T55" fmla="*/ 76490 h 219907"/>
                <a:gd name="T56" fmla="*/ 114735 w 172102"/>
                <a:gd name="T57" fmla="*/ 66928 h 219907"/>
                <a:gd name="T58" fmla="*/ 92425 w 172102"/>
                <a:gd name="T59" fmla="*/ 66928 h 219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2102" h="219907">
                  <a:moveTo>
                    <a:pt x="127483" y="0"/>
                  </a:moveTo>
                  <a:lnTo>
                    <a:pt x="41432" y="0"/>
                  </a:lnTo>
                  <a:lnTo>
                    <a:pt x="0" y="73303"/>
                  </a:lnTo>
                  <a:lnTo>
                    <a:pt x="35058" y="133857"/>
                  </a:lnTo>
                  <a:lnTo>
                    <a:pt x="0" y="194411"/>
                  </a:lnTo>
                  <a:lnTo>
                    <a:pt x="15936" y="219907"/>
                  </a:lnTo>
                  <a:lnTo>
                    <a:pt x="60555" y="146605"/>
                  </a:lnTo>
                  <a:lnTo>
                    <a:pt x="127483" y="146605"/>
                  </a:lnTo>
                  <a:lnTo>
                    <a:pt x="172102" y="73303"/>
                  </a:lnTo>
                  <a:lnTo>
                    <a:pt x="127483" y="0"/>
                  </a:lnTo>
                  <a:close/>
                  <a:moveTo>
                    <a:pt x="114735" y="121108"/>
                  </a:moveTo>
                  <a:lnTo>
                    <a:pt x="57367" y="121108"/>
                  </a:lnTo>
                  <a:lnTo>
                    <a:pt x="28684" y="73303"/>
                  </a:lnTo>
                  <a:lnTo>
                    <a:pt x="57367" y="25497"/>
                  </a:lnTo>
                  <a:lnTo>
                    <a:pt x="114735" y="25497"/>
                  </a:lnTo>
                  <a:lnTo>
                    <a:pt x="140231" y="73303"/>
                  </a:lnTo>
                  <a:lnTo>
                    <a:pt x="114735" y="121108"/>
                  </a:lnTo>
                  <a:close/>
                  <a:moveTo>
                    <a:pt x="92425" y="66928"/>
                  </a:moveTo>
                  <a:lnTo>
                    <a:pt x="92425" y="41432"/>
                  </a:lnTo>
                  <a:lnTo>
                    <a:pt x="79677" y="41432"/>
                  </a:lnTo>
                  <a:lnTo>
                    <a:pt x="79677" y="66928"/>
                  </a:lnTo>
                  <a:lnTo>
                    <a:pt x="54180" y="66928"/>
                  </a:lnTo>
                  <a:lnTo>
                    <a:pt x="54180" y="76490"/>
                  </a:lnTo>
                  <a:lnTo>
                    <a:pt x="79677" y="76490"/>
                  </a:lnTo>
                  <a:lnTo>
                    <a:pt x="79677" y="101986"/>
                  </a:lnTo>
                  <a:lnTo>
                    <a:pt x="92425" y="101986"/>
                  </a:lnTo>
                  <a:lnTo>
                    <a:pt x="92425" y="76490"/>
                  </a:lnTo>
                  <a:lnTo>
                    <a:pt x="114735" y="76490"/>
                  </a:lnTo>
                  <a:lnTo>
                    <a:pt x="114735" y="66928"/>
                  </a:lnTo>
                  <a:lnTo>
                    <a:pt x="92425" y="66928"/>
                  </a:lnTo>
                  <a:close/>
                </a:path>
              </a:pathLst>
            </a:custGeom>
            <a:gradFill rotWithShape="1">
              <a:gsLst>
                <a:gs pos="0">
                  <a:schemeClr val="accent6"/>
                </a:gs>
                <a:gs pos="100000">
                  <a:schemeClr val="accent1"/>
                </a:gs>
              </a:gsLst>
              <a:lin ang="0" scaled="1"/>
            </a:gradFill>
            <a:ln>
              <a:noFill/>
            </a:ln>
            <a:effectLst/>
            <a:extLst/>
          </p:spPr>
          <p:txBody>
            <a:bodyPr vert="horz" wrap="square" lIns="91440" tIns="45720" rIns="91440" bIns="45720" numCol="1" anchor="t" anchorCtr="0" compatLnSpc="1">
              <a:prstTxWarp prst="textNoShape">
                <a:avLst/>
              </a:prstTxWarp>
            </a:bodyPr>
            <a:lstStyle/>
            <a:p>
              <a:endParaRPr lang="en-US"/>
            </a:p>
          </p:txBody>
        </p:sp>
      </p:grpSp>
      <p:sp>
        <p:nvSpPr>
          <p:cNvPr id="3" name="Text Placeholder 2"/>
          <p:cNvSpPr>
            <a:spLocks noGrp="1"/>
          </p:cNvSpPr>
          <p:nvPr>
            <p:ph type="body" idx="1"/>
          </p:nvPr>
        </p:nvSpPr>
        <p:spPr>
          <a:xfrm>
            <a:off x="762000" y="1828800"/>
            <a:ext cx="7696200" cy="38862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Placeholder 1"/>
          <p:cNvSpPr>
            <a:spLocks noGrp="1"/>
          </p:cNvSpPr>
          <p:nvPr>
            <p:ph type="title"/>
          </p:nvPr>
        </p:nvSpPr>
        <p:spPr>
          <a:xfrm>
            <a:off x="457200" y="457200"/>
            <a:ext cx="5257800" cy="1060304"/>
          </a:xfrm>
          <a:prstGeom prst="rect">
            <a:avLst/>
          </a:prstGeom>
        </p:spPr>
        <p:txBody>
          <a:bodyPr vert="horz" lIns="91440" tIns="45720" rIns="91440" bIns="45720" rtlCol="0" anchor="t">
            <a:normAutofit/>
          </a:bodyPr>
          <a:lstStyle/>
          <a:p>
            <a:r>
              <a:rPr lang="en-US" dirty="0" smtClean="0"/>
              <a:t>Content Page </a:t>
            </a:r>
            <a:br>
              <a:rPr lang="en-US" dirty="0" smtClean="0"/>
            </a:br>
            <a:r>
              <a:rPr lang="en-US" dirty="0" smtClean="0"/>
              <a:t>with Text and Photo</a:t>
            </a:r>
            <a:endParaRPr lang="en-US" dirty="0"/>
          </a:p>
        </p:txBody>
      </p:sp>
    </p:spTree>
  </p:cSld>
  <p:clrMap bg1="lt1" tx1="dk1" bg2="lt2" tx2="dk2" accent1="accent1" accent2="accent2" accent3="accent3" accent4="accent4" accent5="accent5" accent6="accent6" hlink="hlink" folHlink="folHlink"/>
  <p:sldLayoutIdLst>
    <p:sldLayoutId id="2147483716" r:id="rId1"/>
    <p:sldLayoutId id="2147483719" r:id="rId2"/>
    <p:sldLayoutId id="2147483717" r:id="rId3"/>
    <p:sldLayoutId id="2147483720" r:id="rId4"/>
  </p:sldLayoutIdLst>
  <p:txStyles>
    <p:titleStyle>
      <a:lvl1pPr algn="l" defTabSz="914400" rtl="0" eaLnBrk="1" latinLnBrk="0" hangingPunct="1">
        <a:lnSpc>
          <a:spcPct val="90000"/>
        </a:lnSpc>
        <a:spcBef>
          <a:spcPct val="0"/>
        </a:spcBef>
        <a:buNone/>
        <a:defRPr sz="3600" kern="1200" baseline="0">
          <a:solidFill>
            <a:schemeClr val="accent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1800" kern="1200">
          <a:solidFill>
            <a:schemeClr val="tx2"/>
          </a:solidFill>
          <a:latin typeface="+mn-lt"/>
          <a:ea typeface="+mn-ea"/>
          <a:cs typeface="+mn-cs"/>
        </a:defRPr>
      </a:lvl1pPr>
      <a:lvl2pPr marL="742950" indent="-28575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400" kern="1200">
          <a:solidFill>
            <a:schemeClr val="tx2"/>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2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Line 2"/>
          <p:cNvSpPr>
            <a:spLocks noChangeShapeType="1"/>
          </p:cNvSpPr>
          <p:nvPr/>
        </p:nvSpPr>
        <p:spPr bwMode="auto">
          <a:xfrm>
            <a:off x="26988" y="3429000"/>
            <a:ext cx="7974012" cy="0"/>
          </a:xfrm>
          <a:prstGeom prst="line">
            <a:avLst/>
          </a:prstGeom>
          <a:noFill/>
          <a:ln w="508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099" name="Rectangle 3"/>
          <p:cNvSpPr>
            <a:spLocks noGrp="1" noChangeArrowheads="1"/>
          </p:cNvSpPr>
          <p:nvPr>
            <p:ph type="ctrTitle"/>
          </p:nvPr>
        </p:nvSpPr>
        <p:spPr>
          <a:xfrm>
            <a:off x="4572000" y="3581400"/>
            <a:ext cx="4128962" cy="2107503"/>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zh-CN" sz="3600" b="1" dirty="0" smtClean="0">
                <a:ea typeface="宋体" panose="02010600030101010101" pitchFamily="2" charset="-122"/>
              </a:rPr>
              <a:t>Data </a:t>
            </a:r>
            <a:r>
              <a:rPr lang="en-GB" altLang="zh-CN" sz="3600" b="1" dirty="0" smtClean="0">
                <a:ea typeface="宋体" panose="02010600030101010101" pitchFamily="2" charset="-122"/>
              </a:rPr>
              <a:t>Warehousing Design And </a:t>
            </a:r>
            <a:r>
              <a:rPr lang="en-GB" altLang="zh-CN" sz="3600" b="1" dirty="0" smtClean="0">
                <a:ea typeface="宋体" panose="02010600030101010101" pitchFamily="2" charset="-122"/>
              </a:rPr>
              <a:t>Implementation</a:t>
            </a:r>
          </a:p>
        </p:txBody>
      </p:sp>
    </p:spTree>
    <p:extLst>
      <p:ext uri="{BB962C8B-B14F-4D97-AF65-F5344CB8AC3E}">
        <p14:creationId xmlns:p14="http://schemas.microsoft.com/office/powerpoint/2010/main" val="2740272523"/>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D9869E2-93DE-4AE0-BE0A-1F102E118CCD}" type="slidenum">
              <a:rPr lang="zh-CN" altLang="en-GB" sz="800"/>
              <a:pPr/>
              <a:t>2</a:t>
            </a:fld>
            <a:endParaRPr lang="en-GB" altLang="zh-CN" sz="800"/>
          </a:p>
        </p:txBody>
      </p:sp>
      <p:sp>
        <p:nvSpPr>
          <p:cNvPr id="6147" name="Rectangle 2"/>
          <p:cNvSpPr>
            <a:spLocks noGrp="1" noChangeArrowheads="1"/>
          </p:cNvSpPr>
          <p:nvPr>
            <p:ph type="title"/>
          </p:nvPr>
        </p:nvSpPr>
        <p:spPr>
          <a:xfrm>
            <a:off x="533400" y="609600"/>
            <a:ext cx="5257800" cy="914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GB" altLang="zh-CN" sz="2800" b="1" dirty="0" err="1" smtClean="0">
                <a:ea typeface="宋体" panose="02010600030101010101" pitchFamily="2" charset="-122"/>
              </a:rPr>
              <a:t>Tahapan</a:t>
            </a:r>
            <a:r>
              <a:rPr lang="en-GB" altLang="zh-CN" sz="2800" b="1" dirty="0" smtClean="0">
                <a:ea typeface="宋体" panose="02010600030101010101" pitchFamily="2" charset="-122"/>
              </a:rPr>
              <a:t> </a:t>
            </a:r>
            <a:r>
              <a:rPr lang="en-GB" altLang="zh-CN" sz="2800" b="1" dirty="0" err="1" smtClean="0">
                <a:ea typeface="宋体" panose="02010600030101010101" pitchFamily="2" charset="-122"/>
              </a:rPr>
              <a:t>Dalam</a:t>
            </a:r>
            <a:r>
              <a:rPr lang="en-GB" altLang="zh-CN" sz="2800" b="1" dirty="0" smtClean="0">
                <a:ea typeface="宋体" panose="02010600030101010101" pitchFamily="2" charset="-122"/>
              </a:rPr>
              <a:t> Design </a:t>
            </a:r>
            <a:r>
              <a:rPr lang="en-GB" altLang="zh-CN" sz="2800" b="1" dirty="0" err="1" smtClean="0">
                <a:ea typeface="宋体" panose="02010600030101010101" pitchFamily="2" charset="-122"/>
              </a:rPr>
              <a:t>Datawarehouse</a:t>
            </a:r>
            <a:endParaRPr lang="en-GB" altLang="zh-CN" sz="2800" b="1" dirty="0" smtClean="0">
              <a:ea typeface="宋体" panose="02010600030101010101" pitchFamily="2" charset="-122"/>
            </a:endParaRPr>
          </a:p>
        </p:txBody>
      </p:sp>
      <p:sp>
        <p:nvSpPr>
          <p:cNvPr id="6148" name="Rectangle 3"/>
          <p:cNvSpPr>
            <a:spLocks noGrp="1" noChangeArrowheads="1"/>
          </p:cNvSpPr>
          <p:nvPr>
            <p:ph type="body" idx="1"/>
          </p:nvPr>
        </p:nvSpPr>
        <p:spPr>
          <a:xfrm>
            <a:off x="547687" y="2438400"/>
            <a:ext cx="8229600" cy="3352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lnSpc>
                <a:spcPct val="90000"/>
              </a:lnSpc>
            </a:pPr>
            <a:r>
              <a:rPr lang="en-AU" sz="2400" b="1" dirty="0" smtClean="0">
                <a:cs typeface="Times New Roman" panose="02020603050405020304" pitchFamily="18" charset="0"/>
              </a:rPr>
              <a:t>Conceptual design</a:t>
            </a:r>
          </a:p>
          <a:p>
            <a:pPr lvl="1" algn="just">
              <a:lnSpc>
                <a:spcPct val="90000"/>
              </a:lnSpc>
            </a:pPr>
            <a:r>
              <a:rPr lang="en-AU" altLang="zh-CN" sz="2400" b="1" dirty="0" smtClean="0">
                <a:ea typeface="宋体" panose="02010600030101010101" pitchFamily="2" charset="-122"/>
                <a:cs typeface="Times New Roman" panose="02020603050405020304" pitchFamily="18" charset="0"/>
              </a:rPr>
              <a:t>Business requirement, scope of application</a:t>
            </a:r>
            <a:endParaRPr lang="en-GB" altLang="zh-CN" sz="2400" b="1" dirty="0" smtClean="0">
              <a:ea typeface="宋体" panose="02010600030101010101" pitchFamily="2" charset="-122"/>
            </a:endParaRPr>
          </a:p>
          <a:p>
            <a:pPr algn="just">
              <a:lnSpc>
                <a:spcPct val="90000"/>
              </a:lnSpc>
            </a:pPr>
            <a:r>
              <a:rPr lang="en-AU" sz="2400" b="1" dirty="0" smtClean="0">
                <a:cs typeface="Times New Roman" panose="02020603050405020304" pitchFamily="18" charset="0"/>
              </a:rPr>
              <a:t>Logical design</a:t>
            </a:r>
          </a:p>
          <a:p>
            <a:pPr lvl="1" algn="just">
              <a:lnSpc>
                <a:spcPct val="90000"/>
              </a:lnSpc>
            </a:pPr>
            <a:r>
              <a:rPr lang="en-AU" altLang="zh-CN" sz="2400" b="1" dirty="0" smtClean="0">
                <a:ea typeface="宋体" panose="02010600030101010101" pitchFamily="2" charset="-122"/>
              </a:rPr>
              <a:t>Define the types of information you need</a:t>
            </a:r>
            <a:endParaRPr lang="en-GB" altLang="zh-CN" sz="2400" b="1" dirty="0" smtClean="0">
              <a:ea typeface="宋体" panose="02010600030101010101" pitchFamily="2" charset="-122"/>
            </a:endParaRPr>
          </a:p>
          <a:p>
            <a:pPr algn="just">
              <a:lnSpc>
                <a:spcPct val="90000"/>
              </a:lnSpc>
            </a:pPr>
            <a:r>
              <a:rPr lang="en-AU" sz="2400" b="1" dirty="0" smtClean="0">
                <a:cs typeface="Times New Roman" panose="02020603050405020304" pitchFamily="18" charset="0"/>
              </a:rPr>
              <a:t>Physical design</a:t>
            </a:r>
          </a:p>
          <a:p>
            <a:pPr lvl="1" algn="just">
              <a:lnSpc>
                <a:spcPct val="90000"/>
              </a:lnSpc>
            </a:pPr>
            <a:r>
              <a:rPr lang="en-AU" sz="2400" b="1" dirty="0" smtClean="0">
                <a:cs typeface="Times New Roman" panose="02020603050405020304" pitchFamily="18" charset="0"/>
              </a:rPr>
              <a:t>Creation of the data warehouse with SQL statements</a:t>
            </a:r>
          </a:p>
          <a:p>
            <a:pPr algn="just">
              <a:lnSpc>
                <a:spcPct val="90000"/>
              </a:lnSpc>
            </a:pPr>
            <a:endParaRPr lang="en-AU" sz="2400" b="1" dirty="0" smtClean="0">
              <a:cs typeface="Times New Roman" panose="02020603050405020304" pitchFamily="18" charset="0"/>
            </a:endParaRPr>
          </a:p>
        </p:txBody>
      </p:sp>
    </p:spTree>
    <p:extLst>
      <p:ext uri="{BB962C8B-B14F-4D97-AF65-F5344CB8AC3E}">
        <p14:creationId xmlns:p14="http://schemas.microsoft.com/office/powerpoint/2010/main" val="1129759409"/>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131AAB4-E0F0-4AA1-83D6-51C00BF34F72}" type="slidenum">
              <a:rPr lang="zh-CN" altLang="en-GB" sz="800"/>
              <a:pPr/>
              <a:t>3</a:t>
            </a:fld>
            <a:endParaRPr lang="en-GB" altLang="zh-CN" sz="800"/>
          </a:p>
        </p:txBody>
      </p:sp>
      <p:sp>
        <p:nvSpPr>
          <p:cNvPr id="7171"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Designing Data Warehouses</a:t>
            </a:r>
            <a:r>
              <a:rPr lang="en-GB" altLang="zh-CN" b="1" dirty="0" smtClean="0">
                <a:ea typeface="宋体" panose="02010600030101010101" pitchFamily="2" charset="-122"/>
              </a:rPr>
              <a:t> </a:t>
            </a:r>
          </a:p>
        </p:txBody>
      </p:sp>
      <p:sp>
        <p:nvSpPr>
          <p:cNvPr id="7172" name="Rectangle 3"/>
          <p:cNvSpPr>
            <a:spLocks noGrp="1" noChangeArrowheads="1"/>
          </p:cNvSpPr>
          <p:nvPr>
            <p:ph type="body" idx="1"/>
          </p:nvPr>
        </p:nvSpPr>
        <p:spPr>
          <a:xfrm>
            <a:off x="533400" y="16764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AU" b="1" dirty="0" smtClean="0">
                <a:latin typeface="Times" panose="02020603050405020304" pitchFamily="18" charset="0"/>
                <a:cs typeface="Times New Roman" panose="02020603050405020304" pitchFamily="18" charset="0"/>
              </a:rPr>
              <a:t>To begin a data warehouse project, need to find answers for questions such as:</a:t>
            </a:r>
          </a:p>
          <a:p>
            <a:pPr lvl="1">
              <a:lnSpc>
                <a:spcPct val="10000"/>
              </a:lnSpc>
            </a:pPr>
            <a:endParaRPr lang="en-AU" b="1" dirty="0" smtClean="0">
              <a:latin typeface="Times" panose="02020603050405020304" pitchFamily="18" charset="0"/>
              <a:cs typeface="Times New Roman" panose="02020603050405020304" pitchFamily="18" charset="0"/>
            </a:endParaRPr>
          </a:p>
          <a:p>
            <a:pPr lvl="1"/>
            <a:r>
              <a:rPr lang="en-AU" sz="2400" b="1" dirty="0" smtClean="0">
                <a:latin typeface="Times" panose="02020603050405020304" pitchFamily="18" charset="0"/>
                <a:cs typeface="Times New Roman" panose="02020603050405020304" pitchFamily="18" charset="0"/>
              </a:rPr>
              <a:t>Which user requirements are most important and which data should be considered first? </a:t>
            </a:r>
          </a:p>
          <a:p>
            <a:pPr lvl="1"/>
            <a:r>
              <a:rPr lang="en-AU" sz="2400" b="1" dirty="0" smtClean="0">
                <a:latin typeface="Times" panose="02020603050405020304" pitchFamily="18" charset="0"/>
                <a:cs typeface="Times New Roman" panose="02020603050405020304" pitchFamily="18" charset="0"/>
              </a:rPr>
              <a:t>Should project be scaled down into something more manageable?</a:t>
            </a:r>
          </a:p>
          <a:p>
            <a:pPr lvl="1"/>
            <a:r>
              <a:rPr lang="en-AU" sz="2400" b="1" dirty="0" smtClean="0">
                <a:latin typeface="Times" panose="02020603050405020304" pitchFamily="18" charset="0"/>
                <a:cs typeface="Times New Roman" panose="02020603050405020304" pitchFamily="18" charset="0"/>
              </a:rPr>
              <a:t>Should infrastructure for a scaled down project be capable of ultimately delivering a full-scale enterprise-wide data warehouse? </a:t>
            </a:r>
            <a:endParaRPr lang="en-GB" altLang="zh-CN" sz="2400" b="1" dirty="0" smtClean="0">
              <a:latin typeface="Times" panose="02020603050405020304" pitchFamily="18" charset="0"/>
              <a:ea typeface="宋体" panose="02010600030101010101" pitchFamily="2" charset="-122"/>
            </a:endParaRPr>
          </a:p>
        </p:txBody>
      </p:sp>
    </p:spTree>
    <p:extLst>
      <p:ext uri="{BB962C8B-B14F-4D97-AF65-F5344CB8AC3E}">
        <p14:creationId xmlns:p14="http://schemas.microsoft.com/office/powerpoint/2010/main" val="870166397"/>
      </p:ext>
    </p:extLst>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35623B9-914C-480F-AB25-AC27BC52C0FB}" type="slidenum">
              <a:rPr lang="zh-CN" altLang="en-GB" sz="800"/>
              <a:pPr/>
              <a:t>4</a:t>
            </a:fld>
            <a:endParaRPr lang="en-GB" altLang="zh-CN" sz="800"/>
          </a:p>
        </p:txBody>
      </p:sp>
      <p:sp>
        <p:nvSpPr>
          <p:cNvPr id="8195" name="Rectangle 2"/>
          <p:cNvSpPr>
            <a:spLocks noGrp="1" noChangeArrowheads="1"/>
          </p:cNvSpPr>
          <p:nvPr>
            <p:ph type="title"/>
          </p:nvPr>
        </p:nvSpPr>
        <p:spPr>
          <a:xfrm>
            <a:off x="533400" y="973283"/>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Designing Data Warehouses</a:t>
            </a:r>
            <a:endParaRPr lang="en-GB" altLang="zh-CN" b="1" dirty="0" smtClean="0">
              <a:ea typeface="宋体" panose="02010600030101010101" pitchFamily="2" charset="-122"/>
            </a:endParaRPr>
          </a:p>
        </p:txBody>
      </p:sp>
      <p:sp>
        <p:nvSpPr>
          <p:cNvPr id="8196" name="Rectangle 3"/>
          <p:cNvSpPr>
            <a:spLocks noGrp="1" noChangeArrowheads="1"/>
          </p:cNvSpPr>
          <p:nvPr>
            <p:ph type="body" idx="1"/>
          </p:nvPr>
        </p:nvSpPr>
        <p:spPr>
          <a:xfrm>
            <a:off x="708025" y="2514600"/>
            <a:ext cx="7727950" cy="3200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2400" b="1" dirty="0" smtClean="0">
                <a:latin typeface="Times" panose="02020603050405020304" pitchFamily="18" charset="0"/>
                <a:cs typeface="Times New Roman" panose="02020603050405020304" pitchFamily="18" charset="0"/>
              </a:rPr>
              <a:t>For many enterprises, the way to avoid the complexities associated with designing a data warehouse is to start by building one or more data marts.</a:t>
            </a:r>
            <a:endParaRPr lang="en-GB" altLang="zh-CN" sz="2400" b="1" dirty="0" smtClean="0">
              <a:latin typeface="Times" panose="02020603050405020304" pitchFamily="18" charset="0"/>
              <a:ea typeface="宋体" panose="02010600030101010101" pitchFamily="2" charset="-122"/>
            </a:endParaRPr>
          </a:p>
          <a:p>
            <a:pPr algn="just">
              <a:lnSpc>
                <a:spcPct val="80000"/>
              </a:lnSpc>
            </a:pPr>
            <a:endParaRPr lang="en-GB" altLang="zh-CN" sz="2400" b="1" dirty="0" smtClean="0">
              <a:ea typeface="宋体" panose="02010600030101010101" pitchFamily="2" charset="-122"/>
            </a:endParaRPr>
          </a:p>
          <a:p>
            <a:pPr algn="just"/>
            <a:r>
              <a:rPr lang="en-AU" sz="2400" b="1" dirty="0" smtClean="0">
                <a:latin typeface="Times" panose="02020603050405020304" pitchFamily="18" charset="0"/>
                <a:cs typeface="Times New Roman" panose="02020603050405020304" pitchFamily="18" charset="0"/>
              </a:rPr>
              <a:t>Data marts allow designers to build something that is far simpler and achievable for a specific group of users. </a:t>
            </a:r>
          </a:p>
        </p:txBody>
      </p:sp>
    </p:spTree>
    <p:extLst>
      <p:ext uri="{BB962C8B-B14F-4D97-AF65-F5344CB8AC3E}">
        <p14:creationId xmlns:p14="http://schemas.microsoft.com/office/powerpoint/2010/main" val="3622228445"/>
      </p:ext>
    </p:extLst>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6E3A5B0-83B8-4CB3-A434-E856F2AA7788}" type="slidenum">
              <a:rPr lang="zh-CN" altLang="en-GB" sz="800"/>
              <a:pPr/>
              <a:t>5</a:t>
            </a:fld>
            <a:endParaRPr lang="en-GB" altLang="zh-CN" sz="800"/>
          </a:p>
        </p:txBody>
      </p:sp>
      <p:sp>
        <p:nvSpPr>
          <p:cNvPr id="9219" name="Rectangle 2"/>
          <p:cNvSpPr>
            <a:spLocks noGrp="1" noChangeArrowheads="1"/>
          </p:cNvSpPr>
          <p:nvPr>
            <p:ph type="title"/>
          </p:nvPr>
        </p:nvSpPr>
        <p:spPr>
          <a:xfrm>
            <a:off x="533400" y="9906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Designing Data Warehouses</a:t>
            </a:r>
            <a:endParaRPr lang="en-GB" altLang="zh-CN" b="1" dirty="0" smtClean="0">
              <a:ea typeface="宋体" panose="02010600030101010101" pitchFamily="2" charset="-122"/>
            </a:endParaRPr>
          </a:p>
        </p:txBody>
      </p:sp>
      <p:sp>
        <p:nvSpPr>
          <p:cNvPr id="9220" name="Rectangle 3"/>
          <p:cNvSpPr>
            <a:spLocks noGrp="1" noChangeArrowheads="1"/>
          </p:cNvSpPr>
          <p:nvPr>
            <p:ph type="body" idx="1"/>
          </p:nvPr>
        </p:nvSpPr>
        <p:spPr>
          <a:xfrm>
            <a:off x="708025" y="2743200"/>
            <a:ext cx="7727950" cy="30480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2800" b="1" dirty="0" smtClean="0">
                <a:latin typeface="Times" panose="02020603050405020304" pitchFamily="18" charset="0"/>
                <a:cs typeface="Times New Roman" panose="02020603050405020304" pitchFamily="18" charset="0"/>
              </a:rPr>
              <a:t>Requirements collection and analysis stage of a data warehouse project involves </a:t>
            </a:r>
            <a:r>
              <a:rPr lang="en-AU" sz="2800" b="1" dirty="0" smtClean="0">
                <a:solidFill>
                  <a:schemeClr val="tx2"/>
                </a:solidFill>
                <a:latin typeface="Times" panose="02020603050405020304" pitchFamily="18" charset="0"/>
                <a:cs typeface="Times New Roman" panose="02020603050405020304" pitchFamily="18" charset="0"/>
              </a:rPr>
              <a:t>interviewing</a:t>
            </a:r>
            <a:r>
              <a:rPr lang="en-AU" sz="2800" b="1" dirty="0" smtClean="0">
                <a:latin typeface="Times" panose="02020603050405020304" pitchFamily="18" charset="0"/>
                <a:cs typeface="Times New Roman" panose="02020603050405020304" pitchFamily="18" charset="0"/>
              </a:rPr>
              <a:t> appropriate members of staff (such as marketing users, finance users, and sales users) to enable identification of prioritized set of requirements that data warehouse must meet.</a:t>
            </a:r>
            <a:r>
              <a:rPr lang="en-GB" altLang="zh-CN" sz="2800" b="1" dirty="0" smtClean="0">
                <a:latin typeface="Times" panose="02020603050405020304" pitchFamily="18" charset="0"/>
                <a:ea typeface="宋体" panose="02010600030101010101" pitchFamily="2" charset="-122"/>
              </a:rPr>
              <a:t> </a:t>
            </a:r>
          </a:p>
        </p:txBody>
      </p:sp>
    </p:spTree>
    <p:extLst>
      <p:ext uri="{BB962C8B-B14F-4D97-AF65-F5344CB8AC3E}">
        <p14:creationId xmlns:p14="http://schemas.microsoft.com/office/powerpoint/2010/main" val="1467801364"/>
      </p:ext>
    </p:extLst>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A79ADE0-ADDB-467B-AB73-081B4A3C5ADF}" type="slidenum">
              <a:rPr lang="zh-CN" altLang="en-GB" sz="800"/>
              <a:pPr/>
              <a:t>6</a:t>
            </a:fld>
            <a:endParaRPr lang="en-GB" altLang="zh-CN" sz="800"/>
          </a:p>
        </p:txBody>
      </p:sp>
      <p:sp>
        <p:nvSpPr>
          <p:cNvPr id="10243" name="Rectangle 2050"/>
          <p:cNvSpPr>
            <a:spLocks noGrp="1" noChangeArrowheads="1"/>
          </p:cNvSpPr>
          <p:nvPr>
            <p:ph type="title"/>
          </p:nvPr>
        </p:nvSpPr>
        <p:spPr>
          <a:xfrm>
            <a:off x="708025" y="10668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Designing Data Warehouses</a:t>
            </a:r>
            <a:endParaRPr lang="en-GB" altLang="zh-CN" b="1" dirty="0" smtClean="0">
              <a:ea typeface="宋体" panose="02010600030101010101" pitchFamily="2" charset="-122"/>
            </a:endParaRPr>
          </a:p>
        </p:txBody>
      </p:sp>
      <p:sp>
        <p:nvSpPr>
          <p:cNvPr id="10244" name="Rectangle 2051"/>
          <p:cNvSpPr>
            <a:spLocks noGrp="1" noChangeArrowheads="1"/>
          </p:cNvSpPr>
          <p:nvPr>
            <p:ph type="body" idx="1"/>
          </p:nvPr>
        </p:nvSpPr>
        <p:spPr>
          <a:xfrm>
            <a:off x="708025" y="2971800"/>
            <a:ext cx="7727950" cy="2819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US" sz="2800" b="1" dirty="0" smtClean="0">
                <a:latin typeface="Times" panose="02020603050405020304" pitchFamily="18" charset="0"/>
                <a:cs typeface="Times New Roman" panose="02020603050405020304" pitchFamily="18" charset="0"/>
              </a:rPr>
              <a:t>At same time, interviews are conducted with members of staff responsible for operational systems to identify which data sources can provide clean, valid, and consistent data that will remain supported over next few years.</a:t>
            </a:r>
            <a:endParaRPr lang="en-GB" altLang="zh-CN" sz="2800" b="1" dirty="0" smtClean="0">
              <a:latin typeface="Times" panose="02020603050405020304" pitchFamily="18" charset="0"/>
              <a:ea typeface="宋体" panose="02010600030101010101" pitchFamily="2" charset="-122"/>
            </a:endParaRPr>
          </a:p>
        </p:txBody>
      </p:sp>
    </p:spTree>
    <p:extLst>
      <p:ext uri="{BB962C8B-B14F-4D97-AF65-F5344CB8AC3E}">
        <p14:creationId xmlns:p14="http://schemas.microsoft.com/office/powerpoint/2010/main" val="1001842832"/>
      </p:ext>
    </p:extLst>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7EC8A31-5713-4ADC-A838-E71FD2E8876B}" type="slidenum">
              <a:rPr lang="zh-CN" altLang="en-GB" sz="800"/>
              <a:pPr/>
              <a:t>7</a:t>
            </a:fld>
            <a:endParaRPr lang="en-GB" altLang="zh-CN" sz="800"/>
          </a:p>
        </p:txBody>
      </p:sp>
      <p:sp>
        <p:nvSpPr>
          <p:cNvPr id="11267" name="Rectangle 2"/>
          <p:cNvSpPr>
            <a:spLocks noGrp="1" noChangeArrowheads="1"/>
          </p:cNvSpPr>
          <p:nvPr>
            <p:ph type="title"/>
          </p:nvPr>
        </p:nvSpPr>
        <p:spPr/>
        <p:txBody>
          <a:bodyPr>
            <a:normAutofit fontScale="90000"/>
          </a:bodyPr>
          <a:lstStyle/>
          <a:p>
            <a:r>
              <a:rPr lang="en-AU" b="1" smtClean="0">
                <a:cs typeface="Times New Roman" panose="02020603050405020304" pitchFamily="18" charset="0"/>
              </a:rPr>
              <a:t>Designing Data Warehouses</a:t>
            </a:r>
            <a:endParaRPr lang="zh-CN" altLang="en-US" b="1" smtClean="0">
              <a:ea typeface="宋体" panose="02010600030101010101" pitchFamily="2" charset="-122"/>
              <a:cs typeface="Times New Roman" panose="02020603050405020304" pitchFamily="18" charset="0"/>
            </a:endParaRPr>
          </a:p>
        </p:txBody>
      </p:sp>
      <p:sp>
        <p:nvSpPr>
          <p:cNvPr id="11268" name="Rectangle 3"/>
          <p:cNvSpPr>
            <a:spLocks noGrp="1" noChangeArrowheads="1"/>
          </p:cNvSpPr>
          <p:nvPr>
            <p:ph type="body" idx="1"/>
          </p:nvPr>
        </p:nvSpPr>
        <p:spPr/>
        <p:txBody>
          <a:bodyPr/>
          <a:lstStyle/>
          <a:p>
            <a:r>
              <a:rPr lang="en-US" altLang="zh-CN" smtClean="0">
                <a:ea typeface="宋体" panose="02010600030101010101" pitchFamily="2" charset="-122"/>
              </a:rPr>
              <a:t>Architecture of a data warehouse</a:t>
            </a:r>
          </a:p>
          <a:p>
            <a:endParaRPr lang="en-US" altLang="zh-CN" smtClean="0">
              <a:ea typeface="宋体" panose="02010600030101010101" pitchFamily="2" charset="-122"/>
            </a:endParaRPr>
          </a:p>
        </p:txBody>
      </p:sp>
      <p:pic>
        <p:nvPicPr>
          <p:cNvPr id="11269" name="Picture 4" descr="dwhsg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667000"/>
            <a:ext cx="6553200" cy="358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6153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676153E-F71C-4A6D-8EDF-CA0C9FF1760B}" type="slidenum">
              <a:rPr lang="zh-CN" altLang="en-GB" sz="800"/>
              <a:pPr/>
              <a:t>8</a:t>
            </a:fld>
            <a:endParaRPr lang="en-GB" altLang="zh-CN" sz="800"/>
          </a:p>
        </p:txBody>
      </p:sp>
      <p:sp>
        <p:nvSpPr>
          <p:cNvPr id="12291" name="Rectangle 2050"/>
          <p:cNvSpPr>
            <a:spLocks noGrp="1" noChangeArrowheads="1"/>
          </p:cNvSpPr>
          <p:nvPr>
            <p:ph type="title"/>
          </p:nvPr>
        </p:nvSpPr>
        <p:spPr>
          <a:xfrm>
            <a:off x="533400" y="7620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Designing Data Warehouses</a:t>
            </a:r>
            <a:endParaRPr lang="en-GB" altLang="zh-CN" b="1" dirty="0" smtClean="0">
              <a:ea typeface="宋体" panose="02010600030101010101" pitchFamily="2" charset="-122"/>
            </a:endParaRPr>
          </a:p>
        </p:txBody>
      </p:sp>
      <p:sp>
        <p:nvSpPr>
          <p:cNvPr id="12292" name="Rectangle 2051"/>
          <p:cNvSpPr>
            <a:spLocks noGrp="1" noChangeArrowheads="1"/>
          </p:cNvSpPr>
          <p:nvPr>
            <p:ph type="body" idx="1"/>
          </p:nvPr>
        </p:nvSpPr>
        <p:spPr>
          <a:xfrm>
            <a:off x="708025" y="2286000"/>
            <a:ext cx="7727950" cy="3581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AU" sz="2800" b="1" dirty="0" smtClean="0">
                <a:latin typeface="Times" panose="02020603050405020304" pitchFamily="18" charset="0"/>
                <a:cs typeface="Times New Roman" panose="02020603050405020304" pitchFamily="18" charset="0"/>
              </a:rPr>
              <a:t>Interviews provide the necessary information for the top-down view (user requirements) and the bottom-up view (which data sources are available) of the data warehouse.</a:t>
            </a:r>
            <a:endParaRPr lang="en-GB" altLang="zh-CN" sz="2800" b="1" dirty="0" smtClean="0">
              <a:latin typeface="Times" panose="02020603050405020304" pitchFamily="18" charset="0"/>
              <a:ea typeface="宋体" panose="02010600030101010101" pitchFamily="2" charset="-122"/>
            </a:endParaRPr>
          </a:p>
          <a:p>
            <a:endParaRPr lang="en-GB" altLang="zh-CN" sz="2800" b="1" dirty="0" smtClean="0">
              <a:latin typeface="Times" panose="02020603050405020304" pitchFamily="18" charset="0"/>
              <a:ea typeface="宋体" panose="02010600030101010101" pitchFamily="2" charset="-122"/>
            </a:endParaRPr>
          </a:p>
          <a:p>
            <a:r>
              <a:rPr lang="en-AU" sz="2800" b="1" dirty="0" smtClean="0">
                <a:latin typeface="Times" panose="02020603050405020304" pitchFamily="18" charset="0"/>
                <a:cs typeface="Times New Roman" panose="02020603050405020304" pitchFamily="18" charset="0"/>
              </a:rPr>
              <a:t>A data warehouse can be described by using a technique called </a:t>
            </a:r>
            <a:r>
              <a:rPr lang="en-AU" sz="2800" b="1" u="sng" dirty="0" smtClean="0">
                <a:solidFill>
                  <a:schemeClr val="tx2"/>
                </a:solidFill>
                <a:latin typeface="Times" panose="02020603050405020304" pitchFamily="18" charset="0"/>
                <a:cs typeface="Times New Roman" panose="02020603050405020304" pitchFamily="18" charset="0"/>
              </a:rPr>
              <a:t>dimensional </a:t>
            </a:r>
            <a:r>
              <a:rPr lang="en-AU" sz="2800" b="1" u="sng" dirty="0" err="1" smtClean="0">
                <a:solidFill>
                  <a:schemeClr val="tx2"/>
                </a:solidFill>
                <a:latin typeface="Times" panose="02020603050405020304" pitchFamily="18" charset="0"/>
                <a:cs typeface="Times New Roman" panose="02020603050405020304" pitchFamily="18" charset="0"/>
              </a:rPr>
              <a:t>modeling</a:t>
            </a:r>
            <a:r>
              <a:rPr lang="en-AU" sz="2800" b="1" dirty="0" smtClean="0">
                <a:solidFill>
                  <a:schemeClr val="tx2"/>
                </a:solidFill>
                <a:latin typeface="Times" panose="02020603050405020304" pitchFamily="18" charset="0"/>
                <a:cs typeface="Times New Roman" panose="02020603050405020304" pitchFamily="18" charset="0"/>
              </a:rPr>
              <a:t>.</a:t>
            </a:r>
            <a:r>
              <a:rPr lang="en-AU" sz="2800" b="1" dirty="0" smtClean="0">
                <a:latin typeface="Times" panose="02020603050405020304" pitchFamily="18" charset="0"/>
                <a:cs typeface="Times New Roman" panose="02020603050405020304" pitchFamily="18" charset="0"/>
              </a:rPr>
              <a:t> </a:t>
            </a:r>
            <a:endParaRPr lang="en-GB" altLang="zh-CN" sz="2800" b="1" dirty="0" smtClean="0">
              <a:latin typeface="Times"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182517525"/>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0A93602-6E7C-4DC4-90B8-D16C4FD8C3D9}" type="slidenum">
              <a:rPr lang="zh-CN" altLang="en-GB" sz="800"/>
              <a:pPr/>
              <a:t>9</a:t>
            </a:fld>
            <a:endParaRPr lang="en-GB" altLang="zh-CN" sz="800"/>
          </a:p>
        </p:txBody>
      </p:sp>
      <p:sp>
        <p:nvSpPr>
          <p:cNvPr id="13315"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AU" b="1" smtClean="0">
                <a:cs typeface="Times New Roman" panose="02020603050405020304" pitchFamily="18" charset="0"/>
              </a:rPr>
              <a:t>Dimensional Modeling</a:t>
            </a:r>
            <a:r>
              <a:rPr lang="en-GB" altLang="zh-CN" b="1" smtClean="0">
                <a:ea typeface="宋体" panose="02010600030101010101" pitchFamily="2" charset="-122"/>
              </a:rPr>
              <a:t> </a:t>
            </a:r>
            <a:endParaRPr lang="en-GB" altLang="zh-CN" i="1" smtClean="0">
              <a:ea typeface="宋体" panose="02010600030101010101" pitchFamily="2" charset="-122"/>
            </a:endParaRPr>
          </a:p>
        </p:txBody>
      </p:sp>
      <p:sp>
        <p:nvSpPr>
          <p:cNvPr id="13316" name="Rectangle 3"/>
          <p:cNvSpPr>
            <a:spLocks noGrp="1" noChangeArrowheads="1"/>
          </p:cNvSpPr>
          <p:nvPr>
            <p:ph type="body" idx="1"/>
          </p:nvPr>
        </p:nvSpPr>
        <p:spPr>
          <a:xfrm>
            <a:off x="457200" y="1676400"/>
            <a:ext cx="80010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lnSpc>
                <a:spcPct val="90000"/>
              </a:lnSpc>
            </a:pPr>
            <a:r>
              <a:rPr lang="en-AU" sz="2800" b="1" dirty="0" smtClean="0">
                <a:latin typeface="Times" panose="02020603050405020304" pitchFamily="18" charset="0"/>
                <a:cs typeface="Times New Roman" panose="02020603050405020304" pitchFamily="18" charset="0"/>
              </a:rPr>
              <a:t>Logical design technique that aims to present the data in a standard, intuitive form that allows for high-performance access</a:t>
            </a:r>
            <a:r>
              <a:rPr lang="en-GB" altLang="zh-CN" sz="2800" b="1" dirty="0" smtClean="0">
                <a:latin typeface="Times" panose="02020603050405020304" pitchFamily="18" charset="0"/>
                <a:ea typeface="宋体" panose="02010600030101010101" pitchFamily="2" charset="-122"/>
              </a:rPr>
              <a:t> </a:t>
            </a:r>
          </a:p>
          <a:p>
            <a:pPr algn="just">
              <a:lnSpc>
                <a:spcPct val="40000"/>
              </a:lnSpc>
            </a:pPr>
            <a:endParaRPr lang="en-GB" altLang="zh-CN" sz="2800" dirty="0" smtClean="0">
              <a:latin typeface="Times" panose="02020603050405020304" pitchFamily="18" charset="0"/>
              <a:ea typeface="宋体" panose="02010600030101010101" pitchFamily="2" charset="-122"/>
            </a:endParaRPr>
          </a:p>
          <a:p>
            <a:pPr algn="just">
              <a:lnSpc>
                <a:spcPct val="90000"/>
              </a:lnSpc>
              <a:buFont typeface="Monotype Sorts" pitchFamily="2" charset="2"/>
              <a:buNone/>
            </a:pPr>
            <a:endParaRPr lang="en-GB" altLang="zh-CN" sz="2800" b="1" dirty="0" smtClean="0">
              <a:latin typeface="Times" panose="02020603050405020304" pitchFamily="18" charset="0"/>
              <a:ea typeface="宋体" panose="02010600030101010101" pitchFamily="2" charset="-122"/>
            </a:endParaRPr>
          </a:p>
          <a:p>
            <a:pPr algn="just">
              <a:lnSpc>
                <a:spcPct val="90000"/>
              </a:lnSpc>
            </a:pPr>
            <a:r>
              <a:rPr lang="en-AU" sz="2800" b="1" dirty="0" smtClean="0">
                <a:latin typeface="Times" panose="02020603050405020304" pitchFamily="18" charset="0"/>
                <a:cs typeface="Times New Roman" panose="02020603050405020304" pitchFamily="18" charset="0"/>
              </a:rPr>
              <a:t>Every dimensional model (DM) is composed of one table with a composite primary key, called the fact table, and a set of smaller tables called dimension tables. </a:t>
            </a:r>
            <a:endParaRPr lang="en-GB" altLang="zh-CN" sz="2800" b="1" dirty="0" smtClean="0">
              <a:latin typeface="Times"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55935726"/>
      </p:ext>
    </p:extLst>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E19B1EA-A0A8-4BEE-8268-47C28824AE13}" type="slidenum">
              <a:rPr lang="zh-CN" altLang="en-GB" sz="800"/>
              <a:pPr/>
              <a:t>10</a:t>
            </a:fld>
            <a:endParaRPr lang="en-GB" altLang="zh-CN" sz="800"/>
          </a:p>
        </p:txBody>
      </p:sp>
      <p:sp>
        <p:nvSpPr>
          <p:cNvPr id="14339" name="Rectangle 2"/>
          <p:cNvSpPr>
            <a:spLocks noGrp="1" noChangeArrowheads="1"/>
          </p:cNvSpPr>
          <p:nvPr>
            <p:ph type="title"/>
          </p:nvPr>
        </p:nvSpPr>
        <p:spPr>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AU" b="1" smtClean="0">
                <a:cs typeface="Times New Roman" panose="02020603050405020304" pitchFamily="18" charset="0"/>
              </a:rPr>
              <a:t>Dimensional Modeling</a:t>
            </a:r>
            <a:endParaRPr lang="en-GB" altLang="zh-CN" b="1" smtClean="0">
              <a:ea typeface="宋体" panose="02010600030101010101" pitchFamily="2" charset="-122"/>
              <a:cs typeface="Times New Roman" panose="02020603050405020304" pitchFamily="18" charset="0"/>
            </a:endParaRPr>
          </a:p>
        </p:txBody>
      </p:sp>
      <p:sp>
        <p:nvSpPr>
          <p:cNvPr id="14340" name="Rectangle 3"/>
          <p:cNvSpPr>
            <a:spLocks noGrp="1" noChangeArrowheads="1"/>
          </p:cNvSpPr>
          <p:nvPr>
            <p:ph type="body" idx="1"/>
          </p:nvPr>
        </p:nvSpPr>
        <p:spPr>
          <a:xfrm>
            <a:off x="533400" y="16764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3200" b="1" dirty="0" smtClean="0">
                <a:latin typeface="Times" panose="02020603050405020304" pitchFamily="18" charset="0"/>
                <a:cs typeface="Times New Roman" panose="02020603050405020304" pitchFamily="18" charset="0"/>
              </a:rPr>
              <a:t>Each dimension table has a simple (non-composite) primary key that corresponds exactly to one of the components of the composite key in the fact table</a:t>
            </a:r>
            <a:r>
              <a:rPr lang="en-GB" altLang="zh-CN" sz="3200" b="1" dirty="0" smtClean="0">
                <a:latin typeface="Times" panose="02020603050405020304" pitchFamily="18" charset="0"/>
                <a:ea typeface="宋体" panose="02010600030101010101" pitchFamily="2" charset="-122"/>
              </a:rPr>
              <a:t>.</a:t>
            </a:r>
          </a:p>
          <a:p>
            <a:pPr algn="just"/>
            <a:endParaRPr lang="en-GB" altLang="zh-CN" sz="3200" b="1" dirty="0" smtClean="0">
              <a:ea typeface="宋体" panose="02010600030101010101" pitchFamily="2" charset="-122"/>
            </a:endParaRPr>
          </a:p>
          <a:p>
            <a:pPr algn="just"/>
            <a:r>
              <a:rPr lang="en-AU" sz="3200" b="1" dirty="0" smtClean="0">
                <a:latin typeface="Times" panose="02020603050405020304" pitchFamily="18" charset="0"/>
                <a:cs typeface="Times New Roman" panose="02020603050405020304" pitchFamily="18" charset="0"/>
              </a:rPr>
              <a:t>Forms ‘star-like’ structure, which is called a star schema or star join</a:t>
            </a:r>
            <a:r>
              <a:rPr lang="en-GB" altLang="zh-CN" sz="3200" b="1" dirty="0" smtClean="0">
                <a:latin typeface="Times" panose="02020603050405020304" pitchFamily="18" charset="0"/>
                <a:ea typeface="宋体" panose="02010600030101010101" pitchFamily="2" charset="-122"/>
              </a:rPr>
              <a:t>.</a:t>
            </a:r>
          </a:p>
        </p:txBody>
      </p:sp>
    </p:spTree>
    <p:extLst>
      <p:ext uri="{BB962C8B-B14F-4D97-AF65-F5344CB8AC3E}">
        <p14:creationId xmlns:p14="http://schemas.microsoft.com/office/powerpoint/2010/main" val="3686986429"/>
      </p:ext>
    </p:extLst>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9C990DF-9FC0-444B-942F-9DD542364CB4}" type="slidenum">
              <a:rPr lang="zh-CN" altLang="en-GB" sz="800"/>
              <a:pPr/>
              <a:t>11</a:t>
            </a:fld>
            <a:endParaRPr lang="en-GB" altLang="zh-CN" sz="800"/>
          </a:p>
        </p:txBody>
      </p:sp>
      <p:sp>
        <p:nvSpPr>
          <p:cNvPr id="15363" name="Rectangle 2"/>
          <p:cNvSpPr>
            <a:spLocks noGrp="1" noChangeArrowheads="1"/>
          </p:cNvSpPr>
          <p:nvPr>
            <p:ph type="title"/>
          </p:nvPr>
        </p:nvSpPr>
        <p:spPr>
          <a:xfrm>
            <a:off x="228600" y="228600"/>
            <a:ext cx="8382000" cy="11049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AU" b="1" smtClean="0">
                <a:cs typeface="Times New Roman" panose="02020603050405020304" pitchFamily="18" charset="0"/>
              </a:rPr>
              <a:t>Star Schema for Property Sales of </a:t>
            </a:r>
            <a:r>
              <a:rPr lang="en-AU" b="1" i="1" smtClean="0">
                <a:cs typeface="Times New Roman" panose="02020603050405020304" pitchFamily="18" charset="0"/>
              </a:rPr>
              <a:t>DreamHome</a:t>
            </a:r>
            <a:r>
              <a:rPr lang="en-GB" altLang="zh-CN" b="1" smtClean="0">
                <a:ea typeface="宋体" panose="02010600030101010101" pitchFamily="2" charset="-122"/>
              </a:rPr>
              <a:t> </a:t>
            </a:r>
          </a:p>
        </p:txBody>
      </p:sp>
      <p:pic>
        <p:nvPicPr>
          <p:cNvPr id="15364" name="Picture 6" descr="DS3-Figure 3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447800"/>
            <a:ext cx="4800600"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6427711"/>
      </p:ext>
    </p:extLst>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D31EFFA6-0CCE-4884-BE19-EA1E05803162}" type="slidenum">
              <a:rPr lang="zh-CN" altLang="en-GB" sz="800"/>
              <a:pPr/>
              <a:t>12</a:t>
            </a:fld>
            <a:endParaRPr lang="en-GB" altLang="zh-CN" sz="800"/>
          </a:p>
        </p:txBody>
      </p:sp>
      <p:sp>
        <p:nvSpPr>
          <p:cNvPr id="16387" name="Rectangle 2"/>
          <p:cNvSpPr>
            <a:spLocks noGrp="1" noChangeArrowheads="1"/>
          </p:cNvSpPr>
          <p:nvPr>
            <p:ph type="title"/>
          </p:nvPr>
        </p:nvSpPr>
        <p:spPr>
          <a:xfrm>
            <a:off x="674687" y="1104900"/>
            <a:ext cx="5257800" cy="7620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Dimensionality </a:t>
            </a:r>
            <a:r>
              <a:rPr lang="en-AU" b="1" dirty="0" err="1" smtClean="0">
                <a:cs typeface="Times New Roman" panose="02020603050405020304" pitchFamily="18" charset="0"/>
              </a:rPr>
              <a:t>Modeling</a:t>
            </a:r>
            <a:endParaRPr lang="en-GB" altLang="zh-CN" b="1" dirty="0" smtClean="0">
              <a:ea typeface="宋体" panose="02010600030101010101" pitchFamily="2" charset="-122"/>
              <a:cs typeface="Times New Roman" panose="02020603050405020304" pitchFamily="18" charset="0"/>
            </a:endParaRPr>
          </a:p>
        </p:txBody>
      </p:sp>
      <p:sp>
        <p:nvSpPr>
          <p:cNvPr id="16388" name="Rectangle 3"/>
          <p:cNvSpPr>
            <a:spLocks noGrp="1" noChangeArrowheads="1"/>
          </p:cNvSpPr>
          <p:nvPr>
            <p:ph type="body" idx="1"/>
          </p:nvPr>
        </p:nvSpPr>
        <p:spPr>
          <a:xfrm>
            <a:off x="708025" y="2362200"/>
            <a:ext cx="7727950" cy="32766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2800" b="1" dirty="0" smtClean="0">
                <a:latin typeface="Times" panose="02020603050405020304" pitchFamily="18" charset="0"/>
                <a:cs typeface="Times New Roman" panose="02020603050405020304" pitchFamily="18" charset="0"/>
              </a:rPr>
              <a:t>Bulk of data in data warehouse is in fact tables, which can be extremely large.</a:t>
            </a:r>
          </a:p>
          <a:p>
            <a:pPr algn="just"/>
            <a:endParaRPr lang="en-AU" sz="2800" b="1" dirty="0" smtClean="0">
              <a:latin typeface="Times" panose="02020603050405020304" pitchFamily="18" charset="0"/>
              <a:cs typeface="Times New Roman" panose="02020603050405020304" pitchFamily="18" charset="0"/>
            </a:endParaRPr>
          </a:p>
          <a:p>
            <a:pPr algn="just"/>
            <a:r>
              <a:rPr lang="en-AU" sz="2800" b="1" dirty="0" smtClean="0">
                <a:latin typeface="Times" panose="02020603050405020304" pitchFamily="18" charset="0"/>
                <a:cs typeface="Times New Roman" panose="02020603050405020304" pitchFamily="18" charset="0"/>
              </a:rPr>
              <a:t>Most useful fact tables contain one or more numerical measures, or ‘facts’ that occur for each record and are</a:t>
            </a:r>
            <a:r>
              <a:rPr lang="en-US" sz="2800" b="1" dirty="0" smtClean="0">
                <a:latin typeface="Times" panose="02020603050405020304" pitchFamily="18" charset="0"/>
                <a:cs typeface="Times New Roman" panose="02020603050405020304" pitchFamily="18" charset="0"/>
              </a:rPr>
              <a:t> numeric and additive.</a:t>
            </a:r>
            <a:endParaRPr lang="en-GB" altLang="zh-CN" sz="2800" b="1" dirty="0" smtClean="0">
              <a:latin typeface="Times" panose="02020603050405020304" pitchFamily="18" charset="0"/>
              <a:ea typeface="宋体" panose="02010600030101010101" pitchFamily="2" charset="-122"/>
            </a:endParaRPr>
          </a:p>
          <a:p>
            <a:pPr algn="just"/>
            <a:endParaRPr lang="zh-CN" altLang="en-GB" sz="2800" b="1" dirty="0" smtClean="0">
              <a:latin typeface="Times" panose="02020603050405020304" pitchFamily="18" charset="0"/>
              <a:ea typeface="宋体" panose="02010600030101010101" pitchFamily="2" charset="-122"/>
            </a:endParaRPr>
          </a:p>
        </p:txBody>
      </p:sp>
    </p:spTree>
    <p:extLst>
      <p:ext uri="{BB962C8B-B14F-4D97-AF65-F5344CB8AC3E}">
        <p14:creationId xmlns:p14="http://schemas.microsoft.com/office/powerpoint/2010/main" val="1248691242"/>
      </p:ext>
    </p:extLst>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9FE00DA-7316-4867-B4E0-B37128735321}" type="slidenum">
              <a:rPr lang="zh-CN" altLang="en-GB" sz="800"/>
              <a:pPr/>
              <a:t>13</a:t>
            </a:fld>
            <a:endParaRPr lang="en-GB" altLang="zh-CN" sz="800"/>
          </a:p>
        </p:txBody>
      </p:sp>
      <p:sp>
        <p:nvSpPr>
          <p:cNvPr id="17411" name="Rectangle 1026"/>
          <p:cNvSpPr>
            <a:spLocks noGrp="1" noChangeArrowheads="1"/>
          </p:cNvSpPr>
          <p:nvPr>
            <p:ph type="title"/>
          </p:nvPr>
        </p:nvSpPr>
        <p:spPr>
          <a:xfrm>
            <a:off x="533400" y="9144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Dimensionality </a:t>
            </a:r>
            <a:r>
              <a:rPr lang="en-AU" b="1" dirty="0" err="1" smtClean="0">
                <a:cs typeface="Times New Roman" panose="02020603050405020304" pitchFamily="18" charset="0"/>
              </a:rPr>
              <a:t>Modeling</a:t>
            </a:r>
            <a:endParaRPr lang="en-GB" altLang="zh-CN" b="1" dirty="0" smtClean="0">
              <a:ea typeface="宋体" panose="02010600030101010101" pitchFamily="2" charset="-122"/>
              <a:cs typeface="Times New Roman" panose="02020603050405020304" pitchFamily="18" charset="0"/>
            </a:endParaRPr>
          </a:p>
        </p:txBody>
      </p:sp>
      <p:sp>
        <p:nvSpPr>
          <p:cNvPr id="17412" name="Rectangle 1027"/>
          <p:cNvSpPr>
            <a:spLocks noGrp="1" noChangeArrowheads="1"/>
          </p:cNvSpPr>
          <p:nvPr>
            <p:ph type="body" idx="1"/>
          </p:nvPr>
        </p:nvSpPr>
        <p:spPr>
          <a:xfrm>
            <a:off x="838200" y="2514600"/>
            <a:ext cx="7727950" cy="32766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AU" sz="3200" b="1" dirty="0" smtClean="0">
                <a:latin typeface="Times" panose="02020603050405020304" pitchFamily="18" charset="0"/>
                <a:cs typeface="Times New Roman" panose="02020603050405020304" pitchFamily="18" charset="0"/>
              </a:rPr>
              <a:t>Dimension tables usually contain descriptive textual information. </a:t>
            </a:r>
          </a:p>
          <a:p>
            <a:endParaRPr lang="en-AU" sz="3200" b="1" dirty="0" smtClean="0">
              <a:latin typeface="Times" panose="02020603050405020304" pitchFamily="18" charset="0"/>
              <a:cs typeface="Times New Roman" panose="02020603050405020304" pitchFamily="18" charset="0"/>
            </a:endParaRPr>
          </a:p>
          <a:p>
            <a:r>
              <a:rPr lang="en-AU" sz="3200" b="1" dirty="0" smtClean="0">
                <a:latin typeface="Times" panose="02020603050405020304" pitchFamily="18" charset="0"/>
                <a:cs typeface="Times New Roman" panose="02020603050405020304" pitchFamily="18" charset="0"/>
              </a:rPr>
              <a:t>Dimension attributes are used as the constraints in data warehouse queries.</a:t>
            </a:r>
            <a:r>
              <a:rPr lang="en-GB" altLang="zh-CN" sz="3200" b="1" dirty="0" smtClean="0">
                <a:latin typeface="Times" panose="02020603050405020304" pitchFamily="18" charset="0"/>
                <a:ea typeface="宋体" panose="02010600030101010101" pitchFamily="2" charset="-122"/>
                <a:cs typeface="Times New Roman" panose="02020603050405020304" pitchFamily="18" charset="0"/>
              </a:rPr>
              <a:t> </a:t>
            </a:r>
            <a:endParaRPr lang="en-GB" altLang="zh-CN" sz="3200" b="1" dirty="0" smtClean="0">
              <a:ea typeface="宋体" panose="02010600030101010101" pitchFamily="2" charset="-122"/>
            </a:endParaRPr>
          </a:p>
          <a:p>
            <a:pPr>
              <a:lnSpc>
                <a:spcPct val="60000"/>
              </a:lnSpc>
            </a:pPr>
            <a:endParaRPr lang="en-GB" altLang="zh-CN" sz="3200" dirty="0" smtClean="0">
              <a:ea typeface="宋体" panose="02010600030101010101" pitchFamily="2" charset="-122"/>
            </a:endParaRPr>
          </a:p>
        </p:txBody>
      </p:sp>
    </p:spTree>
    <p:extLst>
      <p:ext uri="{BB962C8B-B14F-4D97-AF65-F5344CB8AC3E}">
        <p14:creationId xmlns:p14="http://schemas.microsoft.com/office/powerpoint/2010/main" val="478043088"/>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99FA6ED-2F5B-43E0-9AD2-25862845BB4F}" type="slidenum">
              <a:rPr lang="zh-CN" altLang="en-GB" sz="800"/>
              <a:pPr/>
              <a:t>14</a:t>
            </a:fld>
            <a:endParaRPr lang="en-GB" altLang="zh-CN" sz="800"/>
          </a:p>
        </p:txBody>
      </p:sp>
      <p:sp>
        <p:nvSpPr>
          <p:cNvPr id="18435" name="Rectangle 2"/>
          <p:cNvSpPr>
            <a:spLocks noGrp="1" noChangeArrowheads="1"/>
          </p:cNvSpPr>
          <p:nvPr>
            <p:ph type="title"/>
          </p:nvPr>
        </p:nvSpPr>
        <p:spPr>
          <a:xfrm>
            <a:off x="652462" y="9144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Design Methodology for Data Warehouses</a:t>
            </a:r>
            <a:r>
              <a:rPr lang="en-GB" altLang="zh-CN" b="1" dirty="0" smtClean="0">
                <a:ea typeface="宋体" panose="02010600030101010101" pitchFamily="2" charset="-122"/>
                <a:cs typeface="Times New Roman" panose="02020603050405020304" pitchFamily="18" charset="0"/>
              </a:rPr>
              <a:t> </a:t>
            </a:r>
          </a:p>
        </p:txBody>
      </p:sp>
      <p:sp>
        <p:nvSpPr>
          <p:cNvPr id="18436" name="Rectangle 3"/>
          <p:cNvSpPr>
            <a:spLocks noGrp="1" noChangeArrowheads="1"/>
          </p:cNvSpPr>
          <p:nvPr>
            <p:ph type="body" idx="1"/>
          </p:nvPr>
        </p:nvSpPr>
        <p:spPr>
          <a:xfrm>
            <a:off x="652462" y="2667000"/>
            <a:ext cx="8077200" cy="31242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nSpc>
                <a:spcPct val="90000"/>
              </a:lnSpc>
            </a:pPr>
            <a:r>
              <a:rPr lang="en-AU" sz="3200" b="1" dirty="0" smtClean="0">
                <a:latin typeface="Times" panose="02020603050405020304" pitchFamily="18" charset="0"/>
                <a:cs typeface="Times New Roman" panose="02020603050405020304" pitchFamily="18" charset="0"/>
              </a:rPr>
              <a:t>Four steps:</a:t>
            </a:r>
          </a:p>
          <a:p>
            <a:pPr lvl="1">
              <a:lnSpc>
                <a:spcPct val="90000"/>
              </a:lnSpc>
            </a:pPr>
            <a:r>
              <a:rPr lang="en-AU" sz="3200" b="1" dirty="0" smtClean="0">
                <a:latin typeface="Times" panose="02020603050405020304" pitchFamily="18" charset="0"/>
                <a:cs typeface="Times New Roman" panose="02020603050405020304" pitchFamily="18" charset="0"/>
              </a:rPr>
              <a:t>Choosing a business process</a:t>
            </a:r>
            <a:r>
              <a:rPr lang="en-GB" altLang="zh-CN" sz="3200" b="1" dirty="0" smtClean="0">
                <a:latin typeface="Times" panose="02020603050405020304" pitchFamily="18" charset="0"/>
                <a:ea typeface="宋体" panose="02010600030101010101" pitchFamily="2" charset="-122"/>
              </a:rPr>
              <a:t> to model</a:t>
            </a:r>
          </a:p>
          <a:p>
            <a:pPr lvl="1">
              <a:lnSpc>
                <a:spcPct val="90000"/>
              </a:lnSpc>
            </a:pPr>
            <a:r>
              <a:rPr lang="en-AU" sz="3200" b="1" dirty="0" smtClean="0">
                <a:latin typeface="Times" panose="02020603050405020304" pitchFamily="18" charset="0"/>
                <a:cs typeface="Times New Roman" panose="02020603050405020304" pitchFamily="18" charset="0"/>
              </a:rPr>
              <a:t>Choosing the grain</a:t>
            </a:r>
            <a:r>
              <a:rPr lang="en-GB" altLang="zh-CN" sz="3200" b="1" dirty="0" smtClean="0">
                <a:latin typeface="Times" panose="02020603050405020304" pitchFamily="18" charset="0"/>
                <a:ea typeface="宋体" panose="02010600030101010101" pitchFamily="2" charset="-122"/>
              </a:rPr>
              <a:t> </a:t>
            </a:r>
          </a:p>
          <a:p>
            <a:pPr lvl="1">
              <a:lnSpc>
                <a:spcPct val="90000"/>
              </a:lnSpc>
            </a:pPr>
            <a:r>
              <a:rPr lang="en-AU" sz="3200" b="1" dirty="0" smtClean="0">
                <a:latin typeface="Times" panose="02020603050405020304" pitchFamily="18" charset="0"/>
                <a:cs typeface="Times New Roman" panose="02020603050405020304" pitchFamily="18" charset="0"/>
              </a:rPr>
              <a:t>Identifying  the dimensions</a:t>
            </a:r>
            <a:r>
              <a:rPr lang="en-GB" altLang="zh-CN" sz="3200" b="1" dirty="0" smtClean="0">
                <a:latin typeface="Times" panose="02020603050405020304" pitchFamily="18" charset="0"/>
                <a:ea typeface="宋体" panose="02010600030101010101" pitchFamily="2" charset="-122"/>
              </a:rPr>
              <a:t> </a:t>
            </a:r>
          </a:p>
          <a:p>
            <a:pPr lvl="1">
              <a:lnSpc>
                <a:spcPct val="90000"/>
              </a:lnSpc>
            </a:pPr>
            <a:r>
              <a:rPr lang="en-AU" sz="3200" b="1" dirty="0" smtClean="0">
                <a:latin typeface="Times" panose="02020603050405020304" pitchFamily="18" charset="0"/>
                <a:cs typeface="Times New Roman" panose="02020603050405020304" pitchFamily="18" charset="0"/>
              </a:rPr>
              <a:t>Choosing the measure </a:t>
            </a:r>
            <a:endParaRPr lang="en-GB" altLang="zh-CN" sz="3200" b="1" dirty="0" smtClean="0">
              <a:latin typeface="Times" panose="02020603050405020304" pitchFamily="18" charset="0"/>
              <a:ea typeface="宋体" panose="02010600030101010101" pitchFamily="2" charset="-122"/>
            </a:endParaRPr>
          </a:p>
        </p:txBody>
      </p:sp>
    </p:spTree>
    <p:extLst>
      <p:ext uri="{BB962C8B-B14F-4D97-AF65-F5344CB8AC3E}">
        <p14:creationId xmlns:p14="http://schemas.microsoft.com/office/powerpoint/2010/main" val="4091868293"/>
      </p:ext>
    </p:extLst>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26AC634-2F74-47BD-9EB4-164E5FACB9B0}" type="slidenum">
              <a:rPr lang="zh-CN" altLang="en-GB" sz="800"/>
              <a:pPr/>
              <a:t>15</a:t>
            </a:fld>
            <a:endParaRPr lang="en-GB" altLang="zh-CN" sz="800"/>
          </a:p>
        </p:txBody>
      </p:sp>
      <p:sp>
        <p:nvSpPr>
          <p:cNvPr id="19459" name="Rectangle 2"/>
          <p:cNvSpPr>
            <a:spLocks noGrp="1" noChangeArrowheads="1"/>
          </p:cNvSpPr>
          <p:nvPr>
            <p:ph type="title"/>
          </p:nvPr>
        </p:nvSpPr>
        <p:spPr>
          <a:xfrm>
            <a:off x="609600" y="792308"/>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GB" altLang="zh-CN" b="1" dirty="0" smtClean="0">
                <a:ea typeface="宋体" panose="02010600030101010101" pitchFamily="2" charset="-122"/>
                <a:cs typeface="Times New Roman" panose="02020603050405020304" pitchFamily="18" charset="0"/>
              </a:rPr>
              <a:t>Step 1: Choosing The Process</a:t>
            </a:r>
            <a:r>
              <a:rPr lang="en-AU" b="1" dirty="0" smtClean="0">
                <a:ea typeface="宋体" panose="02010600030101010101" pitchFamily="2" charset="-122"/>
                <a:cs typeface="Times New Roman" panose="02020603050405020304" pitchFamily="18" charset="0"/>
              </a:rPr>
              <a:t> </a:t>
            </a:r>
            <a:endParaRPr lang="en-GB" altLang="zh-CN" b="1" dirty="0" smtClean="0">
              <a:ea typeface="宋体" panose="02010600030101010101" pitchFamily="2" charset="-122"/>
              <a:cs typeface="Times New Roman" panose="02020603050405020304" pitchFamily="18" charset="0"/>
            </a:endParaRPr>
          </a:p>
        </p:txBody>
      </p:sp>
      <p:sp>
        <p:nvSpPr>
          <p:cNvPr id="19460" name="Rectangle 3"/>
          <p:cNvSpPr>
            <a:spLocks noGrp="1" noChangeArrowheads="1"/>
          </p:cNvSpPr>
          <p:nvPr>
            <p:ph type="body" idx="1"/>
          </p:nvPr>
        </p:nvSpPr>
        <p:spPr>
          <a:xfrm>
            <a:off x="609600" y="2209800"/>
            <a:ext cx="7727950" cy="3581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2800" b="1" dirty="0" smtClean="0">
                <a:latin typeface="Times" panose="02020603050405020304" pitchFamily="18" charset="0"/>
                <a:cs typeface="Times New Roman" panose="02020603050405020304" pitchFamily="18" charset="0"/>
              </a:rPr>
              <a:t>The process (function) refers to the subject matter of a particular data mart</a:t>
            </a:r>
            <a:r>
              <a:rPr lang="en-GB" altLang="zh-CN" sz="2800" b="1" dirty="0" smtClean="0">
                <a:latin typeface="Times" panose="02020603050405020304" pitchFamily="18" charset="0"/>
                <a:ea typeface="宋体" panose="02010600030101010101" pitchFamily="2" charset="-122"/>
              </a:rPr>
              <a:t>.</a:t>
            </a:r>
          </a:p>
          <a:p>
            <a:pPr algn="just"/>
            <a:endParaRPr lang="en-GB" altLang="zh-CN" sz="2800" dirty="0" smtClean="0">
              <a:ea typeface="宋体" panose="02010600030101010101" pitchFamily="2" charset="-122"/>
            </a:endParaRPr>
          </a:p>
          <a:p>
            <a:pPr algn="just"/>
            <a:r>
              <a:rPr lang="en-AU" sz="2800" b="1" dirty="0" smtClean="0">
                <a:latin typeface="Times" panose="02020603050405020304" pitchFamily="18" charset="0"/>
                <a:cs typeface="Times New Roman" panose="02020603050405020304" pitchFamily="18" charset="0"/>
              </a:rPr>
              <a:t>First data mart built should be the one that is most likely to be delivered on time, within budget, and to answer the most commercially important business questions. </a:t>
            </a:r>
            <a:endParaRPr lang="en-GB" altLang="zh-CN" sz="2800" b="1" dirty="0" smtClean="0">
              <a:latin typeface="Times"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624342049"/>
      </p:ext>
    </p:extLst>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CA3C58D-730E-4146-9A75-5BB3659B57E3}" type="slidenum">
              <a:rPr lang="zh-CN" altLang="en-GB" sz="800"/>
              <a:pPr/>
              <a:t>16</a:t>
            </a:fld>
            <a:endParaRPr lang="en-GB" altLang="zh-CN" sz="800"/>
          </a:p>
        </p:txBody>
      </p:sp>
      <p:sp>
        <p:nvSpPr>
          <p:cNvPr id="20483" name="Rectangle 2"/>
          <p:cNvSpPr>
            <a:spLocks noGrp="1" noChangeArrowheads="1"/>
          </p:cNvSpPr>
          <p:nvPr>
            <p:ph type="title"/>
          </p:nvPr>
        </p:nvSpPr>
        <p:spPr>
          <a:xfrm>
            <a:off x="609600" y="1662112"/>
            <a:ext cx="6096000" cy="685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Step 2: Choosing The Grain </a:t>
            </a:r>
            <a:endParaRPr lang="en-GB" altLang="zh-CN" b="1" dirty="0" smtClean="0">
              <a:ea typeface="宋体" panose="02010600030101010101" pitchFamily="2" charset="-122"/>
              <a:cs typeface="Times New Roman" panose="02020603050405020304" pitchFamily="18" charset="0"/>
            </a:endParaRPr>
          </a:p>
        </p:txBody>
      </p:sp>
      <p:sp>
        <p:nvSpPr>
          <p:cNvPr id="20484" name="Rectangle 3"/>
          <p:cNvSpPr>
            <a:spLocks noGrp="1" noChangeArrowheads="1"/>
          </p:cNvSpPr>
          <p:nvPr>
            <p:ph type="body" idx="1"/>
          </p:nvPr>
        </p:nvSpPr>
        <p:spPr>
          <a:xfrm>
            <a:off x="457200" y="2971800"/>
            <a:ext cx="8305800" cy="2590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3200" b="1" dirty="0" smtClean="0">
                <a:latin typeface="Times" panose="02020603050405020304" pitchFamily="18" charset="0"/>
                <a:cs typeface="Times New Roman" panose="02020603050405020304" pitchFamily="18" charset="0"/>
              </a:rPr>
              <a:t>Decide what a record of the fact table is to represent.</a:t>
            </a:r>
            <a:r>
              <a:rPr lang="en-GB" altLang="zh-CN" sz="3200" b="1" dirty="0" smtClean="0">
                <a:latin typeface="Times" panose="02020603050405020304" pitchFamily="18" charset="0"/>
                <a:ea typeface="宋体" panose="02010600030101010101" pitchFamily="2" charset="-122"/>
              </a:rPr>
              <a:t> </a:t>
            </a:r>
          </a:p>
          <a:p>
            <a:pPr algn="just"/>
            <a:r>
              <a:rPr lang="en-GB" altLang="zh-CN" sz="3200" b="1" dirty="0" smtClean="0">
                <a:latin typeface="Times" panose="02020603050405020304" pitchFamily="18" charset="0"/>
                <a:ea typeface="宋体" panose="02010600030101010101" pitchFamily="2" charset="-122"/>
              </a:rPr>
              <a:t>Also</a:t>
            </a:r>
            <a:r>
              <a:rPr lang="en-US" sz="3200" b="1" dirty="0" smtClean="0">
                <a:latin typeface="Times" panose="02020603050405020304" pitchFamily="18" charset="0"/>
                <a:cs typeface="Times New Roman" panose="02020603050405020304" pitchFamily="18" charset="0"/>
              </a:rPr>
              <a:t> </a:t>
            </a:r>
            <a:r>
              <a:rPr lang="en-US" sz="3200" b="1" dirty="0" smtClean="0">
                <a:latin typeface="Times" panose="02020603050405020304" pitchFamily="18" charset="0"/>
                <a:cs typeface="Times New Roman" panose="02020603050405020304" pitchFamily="18" charset="0"/>
              </a:rPr>
              <a:t>include time as a core dimension, which is always present in star schemas</a:t>
            </a:r>
            <a:r>
              <a:rPr lang="en-US" sz="3200" b="1" dirty="0" smtClean="0">
                <a:latin typeface="Times" panose="02020603050405020304" pitchFamily="18" charset="0"/>
                <a:cs typeface="Times New Roman" panose="02020603050405020304" pitchFamily="18" charset="0"/>
              </a:rPr>
              <a:t>. </a:t>
            </a:r>
            <a:endParaRPr lang="en-GB" altLang="zh-CN" sz="3200" b="1" dirty="0" smtClean="0">
              <a:latin typeface="Times" panose="02020603050405020304" pitchFamily="18" charset="0"/>
              <a:ea typeface="宋体" panose="02010600030101010101" pitchFamily="2" charset="-122"/>
            </a:endParaRPr>
          </a:p>
        </p:txBody>
      </p:sp>
    </p:spTree>
    <p:extLst>
      <p:ext uri="{BB962C8B-B14F-4D97-AF65-F5344CB8AC3E}">
        <p14:creationId xmlns:p14="http://schemas.microsoft.com/office/powerpoint/2010/main" val="467625678"/>
      </p:ext>
    </p:extLst>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0294ADD-7FF5-4638-B8E1-7BCE1B58700C}" type="slidenum">
              <a:rPr lang="zh-CN" altLang="en-GB" sz="800"/>
              <a:pPr/>
              <a:t>17</a:t>
            </a:fld>
            <a:endParaRPr lang="en-GB" altLang="zh-CN" sz="800"/>
          </a:p>
        </p:txBody>
      </p:sp>
      <p:sp>
        <p:nvSpPr>
          <p:cNvPr id="21507" name="Rectangle 2"/>
          <p:cNvSpPr>
            <a:spLocks noGrp="1" noChangeArrowheads="1"/>
          </p:cNvSpPr>
          <p:nvPr>
            <p:ph type="title"/>
          </p:nvPr>
        </p:nvSpPr>
        <p:spPr>
          <a:xfrm>
            <a:off x="381000" y="952500"/>
            <a:ext cx="7924800" cy="11049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r>
              <a:rPr lang="en-AU" sz="3200" b="1" dirty="0" smtClean="0">
                <a:cs typeface="Times New Roman" panose="02020603050405020304" pitchFamily="18" charset="0"/>
              </a:rPr>
              <a:t>Step 3: Identifying </a:t>
            </a:r>
            <a:r>
              <a:rPr lang="en-AU" sz="3200" b="1" dirty="0" smtClean="0">
                <a:cs typeface="Times New Roman" panose="02020603050405020304" pitchFamily="18" charset="0"/>
              </a:rPr>
              <a:t/>
            </a:r>
            <a:br>
              <a:rPr lang="en-AU" sz="3200" b="1" dirty="0" smtClean="0">
                <a:cs typeface="Times New Roman" panose="02020603050405020304" pitchFamily="18" charset="0"/>
              </a:rPr>
            </a:br>
            <a:r>
              <a:rPr lang="en-AU" sz="3200" b="1" dirty="0" smtClean="0">
                <a:cs typeface="Times New Roman" panose="02020603050405020304" pitchFamily="18" charset="0"/>
              </a:rPr>
              <a:t>and </a:t>
            </a:r>
            <a:r>
              <a:rPr lang="en-AU" sz="3200" b="1" dirty="0" smtClean="0">
                <a:cs typeface="Times New Roman" panose="02020603050405020304" pitchFamily="18" charset="0"/>
              </a:rPr>
              <a:t>Conforming the Dimensions </a:t>
            </a:r>
            <a:endParaRPr lang="en-GB" altLang="zh-CN" sz="3200" b="1" dirty="0" smtClean="0">
              <a:ea typeface="宋体" panose="02010600030101010101" pitchFamily="2" charset="-122"/>
              <a:cs typeface="Times New Roman" panose="02020603050405020304" pitchFamily="18" charset="0"/>
            </a:endParaRPr>
          </a:p>
        </p:txBody>
      </p:sp>
      <p:sp>
        <p:nvSpPr>
          <p:cNvPr id="21508" name="Rectangle 3"/>
          <p:cNvSpPr>
            <a:spLocks noGrp="1" noChangeArrowheads="1"/>
          </p:cNvSpPr>
          <p:nvPr>
            <p:ph type="body" idx="1"/>
          </p:nvPr>
        </p:nvSpPr>
        <p:spPr>
          <a:xfrm>
            <a:off x="708025" y="2438400"/>
            <a:ext cx="7727950" cy="28956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a:bodyPr>
          <a:lstStyle/>
          <a:p>
            <a:pPr algn="just"/>
            <a:r>
              <a:rPr lang="en-AU" sz="2800" b="1" dirty="0" smtClean="0">
                <a:latin typeface="Times" panose="02020603050405020304" pitchFamily="18" charset="0"/>
                <a:cs typeface="Times New Roman" panose="02020603050405020304" pitchFamily="18" charset="0"/>
              </a:rPr>
              <a:t>Dimensions set the context for asking questions about the facts in the fact table. </a:t>
            </a:r>
            <a:endParaRPr lang="en-GB" altLang="zh-CN" sz="2800" b="1" dirty="0" smtClean="0">
              <a:latin typeface="Times" panose="02020603050405020304" pitchFamily="18" charset="0"/>
              <a:ea typeface="宋体" panose="02010600030101010101" pitchFamily="2" charset="-122"/>
            </a:endParaRPr>
          </a:p>
          <a:p>
            <a:pPr algn="just">
              <a:lnSpc>
                <a:spcPct val="60000"/>
              </a:lnSpc>
            </a:pPr>
            <a:endParaRPr lang="en-GB" altLang="zh-CN" sz="2800" dirty="0" smtClean="0">
              <a:latin typeface="Times" panose="02020603050405020304" pitchFamily="18" charset="0"/>
              <a:ea typeface="宋体" panose="02010600030101010101" pitchFamily="2" charset="-122"/>
            </a:endParaRPr>
          </a:p>
          <a:p>
            <a:pPr algn="just"/>
            <a:r>
              <a:rPr lang="en-AU" sz="2800" b="1" dirty="0" smtClean="0">
                <a:latin typeface="Times" panose="02020603050405020304" pitchFamily="18" charset="0"/>
                <a:cs typeface="Times New Roman" panose="02020603050405020304" pitchFamily="18" charset="0"/>
              </a:rPr>
              <a:t>If any dimension occurs in two data marts, they must be exactly the same dimension, or one must be a mathematical subset of the other. </a:t>
            </a:r>
          </a:p>
          <a:p>
            <a:pPr algn="just">
              <a:lnSpc>
                <a:spcPct val="50000"/>
              </a:lnSpc>
            </a:pPr>
            <a:endParaRPr lang="en-AU" sz="2800" b="1" dirty="0" smtClean="0">
              <a:latin typeface="Times" panose="02020603050405020304" pitchFamily="18" charset="0"/>
              <a:cs typeface="Times New Roman" panose="02020603050405020304" pitchFamily="18" charset="0"/>
            </a:endParaRPr>
          </a:p>
          <a:p>
            <a:pPr algn="just">
              <a:buFont typeface="Monotype Sorts" pitchFamily="2" charset="2"/>
              <a:buNone/>
            </a:pPr>
            <a:endParaRPr lang="en-GB" altLang="zh-CN" sz="2800" b="1" dirty="0" smtClean="0">
              <a:latin typeface="Times" panose="02020603050405020304" pitchFamily="18"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980305459"/>
      </p:ext>
    </p:extLst>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1511710-6F79-4D43-BF4B-4E1B59DA094D}" type="slidenum">
              <a:rPr lang="zh-CN" altLang="en-GB" sz="800"/>
              <a:pPr/>
              <a:t>18</a:t>
            </a:fld>
            <a:endParaRPr lang="en-GB" altLang="zh-CN" sz="800"/>
          </a:p>
        </p:txBody>
      </p:sp>
      <p:sp>
        <p:nvSpPr>
          <p:cNvPr id="22531" name="Rectangle 2"/>
          <p:cNvSpPr>
            <a:spLocks noGrp="1" noChangeArrowheads="1"/>
          </p:cNvSpPr>
          <p:nvPr>
            <p:ph type="title"/>
          </p:nvPr>
        </p:nvSpPr>
        <p:spPr>
          <a:xfrm>
            <a:off x="709612" y="1219200"/>
            <a:ext cx="5257800" cy="106030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0000"/>
          </a:bodyPr>
          <a:lstStyle/>
          <a:p>
            <a:r>
              <a:rPr lang="en-AU" b="1" dirty="0" smtClean="0">
                <a:cs typeface="Times New Roman" panose="02020603050405020304" pitchFamily="18" charset="0"/>
              </a:rPr>
              <a:t>Step 4: Choosing The Measure of Facts</a:t>
            </a:r>
            <a:r>
              <a:rPr lang="en-GB" altLang="zh-CN" b="1" dirty="0" smtClean="0">
                <a:ea typeface="宋体" panose="02010600030101010101" pitchFamily="2" charset="-122"/>
              </a:rPr>
              <a:t> </a:t>
            </a:r>
          </a:p>
        </p:txBody>
      </p:sp>
      <p:sp>
        <p:nvSpPr>
          <p:cNvPr id="22532" name="Rectangle 4"/>
          <p:cNvSpPr>
            <a:spLocks noGrp="1" noChangeArrowheads="1"/>
          </p:cNvSpPr>
          <p:nvPr>
            <p:ph type="body" idx="1"/>
          </p:nvPr>
        </p:nvSpPr>
        <p:spPr>
          <a:xfrm>
            <a:off x="723900" y="3452812"/>
            <a:ext cx="7696200" cy="1447800"/>
          </a:xfrm>
        </p:spPr>
        <p:txBody>
          <a:bodyPr>
            <a:normAutofit/>
          </a:bodyPr>
          <a:lstStyle/>
          <a:p>
            <a:r>
              <a:rPr lang="en-US" altLang="zh-CN" sz="2400" b="1" dirty="0" smtClean="0">
                <a:latin typeface="Times" panose="02020603050405020304" pitchFamily="18" charset="0"/>
                <a:ea typeface="宋体" panose="02010600030101010101" pitchFamily="2" charset="-122"/>
              </a:rPr>
              <a:t>Typical measures are numeric additive </a:t>
            </a:r>
            <a:r>
              <a:rPr lang="en-US" altLang="zh-CN" sz="2400" b="1" dirty="0" err="1" smtClean="0">
                <a:latin typeface="Times" panose="02020603050405020304" pitchFamily="18" charset="0"/>
                <a:ea typeface="宋体" panose="02010600030101010101" pitchFamily="2" charset="-122"/>
              </a:rPr>
              <a:t>quamtities</a:t>
            </a:r>
            <a:r>
              <a:rPr lang="en-US" altLang="zh-CN" sz="2400" b="1" dirty="0" smtClean="0">
                <a:latin typeface="Times" panose="02020603050405020304" pitchFamily="18" charset="0"/>
                <a:ea typeface="宋体" panose="02010600030101010101" pitchFamily="2" charset="-122"/>
              </a:rPr>
              <a:t> like </a:t>
            </a:r>
            <a:r>
              <a:rPr lang="en-US" altLang="zh-CN" sz="2400" b="1" i="1" dirty="0" err="1" smtClean="0">
                <a:latin typeface="Times" panose="02020603050405020304" pitchFamily="18" charset="0"/>
                <a:ea typeface="宋体" panose="02010600030101010101" pitchFamily="2" charset="-122"/>
              </a:rPr>
              <a:t>dollars_sold</a:t>
            </a:r>
            <a:r>
              <a:rPr lang="en-US" altLang="zh-CN" sz="2400" b="1" dirty="0" smtClean="0">
                <a:latin typeface="Times" panose="02020603050405020304" pitchFamily="18" charset="0"/>
                <a:ea typeface="宋体" panose="02010600030101010101" pitchFamily="2" charset="-122"/>
              </a:rPr>
              <a:t> and </a:t>
            </a:r>
            <a:r>
              <a:rPr lang="en-US" altLang="zh-CN" sz="2400" b="1" i="1" dirty="0" err="1" smtClean="0">
                <a:latin typeface="Times" panose="02020603050405020304" pitchFamily="18" charset="0"/>
                <a:ea typeface="宋体" panose="02010600030101010101" pitchFamily="2" charset="-122"/>
              </a:rPr>
              <a:t>unit_sold</a:t>
            </a:r>
            <a:r>
              <a:rPr lang="en-US" altLang="zh-CN" sz="2400" dirty="0" smtClean="0">
                <a:ea typeface="宋体" panose="02010600030101010101" pitchFamily="2" charset="-122"/>
              </a:rPr>
              <a:t>.</a:t>
            </a:r>
          </a:p>
        </p:txBody>
      </p:sp>
    </p:spTree>
    <p:extLst>
      <p:ext uri="{BB962C8B-B14F-4D97-AF65-F5344CB8AC3E}">
        <p14:creationId xmlns:p14="http://schemas.microsoft.com/office/powerpoint/2010/main" val="156051521"/>
      </p:ext>
    </p:extLst>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8CFFB1B-9B8D-4160-ABFB-F55ADA7B6DAE}" type="slidenum">
              <a:rPr lang="zh-CN" altLang="en-GB" sz="800"/>
              <a:pPr/>
              <a:t>19</a:t>
            </a:fld>
            <a:endParaRPr lang="en-GB" altLang="zh-CN" sz="800"/>
          </a:p>
        </p:txBody>
      </p:sp>
      <p:sp>
        <p:nvSpPr>
          <p:cNvPr id="23555" name="Rectangle 2"/>
          <p:cNvSpPr>
            <a:spLocks noGrp="1" noChangeArrowheads="1"/>
          </p:cNvSpPr>
          <p:nvPr>
            <p:ph type="title"/>
          </p:nvPr>
        </p:nvSpPr>
        <p:spPr>
          <a:xfrm>
            <a:off x="457200" y="457200"/>
            <a:ext cx="5486400" cy="12192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Autofit/>
          </a:bodyPr>
          <a:lstStyle/>
          <a:p>
            <a:r>
              <a:rPr lang="en-AU" sz="2800" b="1" dirty="0" smtClean="0">
                <a:cs typeface="Times New Roman" panose="02020603050405020304" pitchFamily="18" charset="0"/>
              </a:rPr>
              <a:t>Fact and Dimension Tables for each Business Process of </a:t>
            </a:r>
            <a:r>
              <a:rPr lang="en-AU" sz="2800" b="1" i="1" dirty="0" err="1" smtClean="0">
                <a:cs typeface="Times New Roman" panose="02020603050405020304" pitchFamily="18" charset="0"/>
              </a:rPr>
              <a:t>DreamHome</a:t>
            </a:r>
            <a:r>
              <a:rPr lang="en-GB" altLang="zh-CN" sz="2800" b="1" dirty="0" smtClean="0">
                <a:ea typeface="宋体" panose="02010600030101010101" pitchFamily="2" charset="-122"/>
              </a:rPr>
              <a:t> </a:t>
            </a:r>
          </a:p>
        </p:txBody>
      </p:sp>
      <p:sp>
        <p:nvSpPr>
          <p:cNvPr id="23556" name="Rectangle 5"/>
          <p:cNvSpPr>
            <a:spLocks noGrp="1" noChangeArrowheads="1"/>
          </p:cNvSpPr>
          <p:nvPr/>
        </p:nvSpPr>
        <p:spPr bwMode="auto">
          <a:xfrm>
            <a:off x="1035050" y="1676400"/>
            <a:ext cx="77279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buClr>
                <a:schemeClr val="accent2"/>
              </a:buClr>
              <a:buSzPts val="2100"/>
              <a:buFont typeface="Monotype Sorts" pitchFamily="2" charset="2"/>
              <a:buChar char="u"/>
            </a:pPr>
            <a:endParaRPr lang="zh-CN" altLang="en-US" sz="2800" b="1">
              <a:latin typeface="Times" panose="02020603050405020304" pitchFamily="18" charset="0"/>
              <a:ea typeface="宋体" panose="02010600030101010101" pitchFamily="2" charset="-122"/>
            </a:endParaRPr>
          </a:p>
        </p:txBody>
      </p:sp>
      <p:pic>
        <p:nvPicPr>
          <p:cNvPr id="23557" name="Picture 7" descr="DS3-Table 31-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6950" y="2081212"/>
            <a:ext cx="7419976" cy="370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8524101"/>
      </p:ext>
    </p:extLst>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6E94A7A-690E-4BEB-8AFE-B836134E18C6}" type="slidenum">
              <a:rPr lang="zh-CN" altLang="en-GB" sz="800"/>
              <a:pPr/>
              <a:t>20</a:t>
            </a:fld>
            <a:endParaRPr lang="en-GB" altLang="zh-CN" sz="800"/>
          </a:p>
        </p:txBody>
      </p:sp>
      <p:sp>
        <p:nvSpPr>
          <p:cNvPr id="24579" name="Rectangle 2"/>
          <p:cNvSpPr>
            <a:spLocks noGrp="1" noChangeArrowheads="1"/>
          </p:cNvSpPr>
          <p:nvPr>
            <p:ph type="title"/>
          </p:nvPr>
        </p:nvSpPr>
        <p:spPr>
          <a:xfrm>
            <a:off x="457200" y="838200"/>
            <a:ext cx="5257800" cy="762000"/>
          </a:xfrm>
        </p:spPr>
        <p:txBody>
          <a:bodyPr/>
          <a:lstStyle/>
          <a:p>
            <a:r>
              <a:rPr lang="en-US" altLang="zh-CN" b="1" dirty="0" smtClean="0">
                <a:ea typeface="宋体" panose="02010600030101010101" pitchFamily="2" charset="-122"/>
              </a:rPr>
              <a:t>Physical Design	</a:t>
            </a:r>
          </a:p>
        </p:txBody>
      </p:sp>
      <p:sp>
        <p:nvSpPr>
          <p:cNvPr id="24580" name="Rectangle 3"/>
          <p:cNvSpPr>
            <a:spLocks noGrp="1" noChangeArrowheads="1"/>
          </p:cNvSpPr>
          <p:nvPr>
            <p:ph type="body" idx="1"/>
          </p:nvPr>
        </p:nvSpPr>
        <p:spPr>
          <a:xfrm>
            <a:off x="723900" y="2133600"/>
            <a:ext cx="7696200" cy="3124200"/>
          </a:xfrm>
        </p:spPr>
        <p:txBody>
          <a:bodyPr>
            <a:normAutofit/>
          </a:bodyPr>
          <a:lstStyle/>
          <a:p>
            <a:pPr algn="just"/>
            <a:r>
              <a:rPr lang="en-US" altLang="zh-CN" sz="2400" b="1" dirty="0" smtClean="0">
                <a:latin typeface="Times" panose="02020603050405020304" pitchFamily="18" charset="0"/>
                <a:ea typeface="宋体" panose="02010600030101010101" pitchFamily="2" charset="-122"/>
              </a:rPr>
              <a:t>Translate schemas into actual database structures</a:t>
            </a:r>
          </a:p>
          <a:p>
            <a:pPr lvl="1" algn="just"/>
            <a:r>
              <a:rPr lang="en-US" altLang="zh-CN" sz="2400" dirty="0" smtClean="0">
                <a:ea typeface="宋体" panose="02010600030101010101" pitchFamily="2" charset="-122"/>
              </a:rPr>
              <a:t>Entities to tables</a:t>
            </a:r>
          </a:p>
          <a:p>
            <a:pPr lvl="1" algn="just"/>
            <a:r>
              <a:rPr lang="en-US" altLang="zh-CN" sz="2400" dirty="0" smtClean="0">
                <a:ea typeface="宋体" panose="02010600030101010101" pitchFamily="2" charset="-122"/>
              </a:rPr>
              <a:t>Relationships to foreign key constraints</a:t>
            </a:r>
          </a:p>
          <a:p>
            <a:pPr lvl="1" algn="just"/>
            <a:r>
              <a:rPr lang="en-US" altLang="zh-CN" sz="2400" dirty="0" smtClean="0">
                <a:ea typeface="宋体" panose="02010600030101010101" pitchFamily="2" charset="-122"/>
              </a:rPr>
              <a:t>Attributes to columns</a:t>
            </a:r>
          </a:p>
          <a:p>
            <a:pPr lvl="1" algn="just"/>
            <a:r>
              <a:rPr lang="en-US" altLang="zh-CN" sz="2400" dirty="0" smtClean="0">
                <a:ea typeface="宋体" panose="02010600030101010101" pitchFamily="2" charset="-122"/>
              </a:rPr>
              <a:t>Primary unique identifiers to primary key constraints</a:t>
            </a:r>
          </a:p>
          <a:p>
            <a:pPr algn="just">
              <a:buFont typeface="Monotype Sorts" pitchFamily="2" charset="2"/>
              <a:buNone/>
            </a:pPr>
            <a:endParaRPr lang="en-US" altLang="zh-CN" sz="2400" dirty="0" smtClean="0">
              <a:ea typeface="宋体" panose="02010600030101010101" pitchFamily="2" charset="-122"/>
            </a:endParaRPr>
          </a:p>
        </p:txBody>
      </p:sp>
    </p:spTree>
    <p:extLst>
      <p:ext uri="{BB962C8B-B14F-4D97-AF65-F5344CB8AC3E}">
        <p14:creationId xmlns:p14="http://schemas.microsoft.com/office/powerpoint/2010/main" val="19066283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1A962CA-F3AC-4470-8F8C-58823B2C0D0E}" type="slidenum">
              <a:rPr lang="zh-CN" altLang="en-GB" sz="800"/>
              <a:pPr/>
              <a:t>21</a:t>
            </a:fld>
            <a:endParaRPr lang="en-GB" altLang="zh-CN" sz="800" dirty="0"/>
          </a:p>
        </p:txBody>
      </p:sp>
      <p:sp>
        <p:nvSpPr>
          <p:cNvPr id="25603" name="Rectangle 2"/>
          <p:cNvSpPr>
            <a:spLocks noGrp="1" noChangeArrowheads="1"/>
          </p:cNvSpPr>
          <p:nvPr>
            <p:ph type="title"/>
          </p:nvPr>
        </p:nvSpPr>
        <p:spPr>
          <a:xfrm>
            <a:off x="609600" y="762000"/>
            <a:ext cx="5257800" cy="7620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US" altLang="zh-CN" b="1" dirty="0" smtClean="0">
                <a:ea typeface="宋体" panose="02010600030101010101" pitchFamily="2" charset="-122"/>
              </a:rPr>
              <a:t>Physical Design	</a:t>
            </a:r>
            <a:endParaRPr lang="en-GB" altLang="zh-CN" b="1" dirty="0" smtClean="0">
              <a:ea typeface="宋体" panose="02010600030101010101" pitchFamily="2" charset="-122"/>
            </a:endParaRPr>
          </a:p>
        </p:txBody>
      </p:sp>
      <p:sp>
        <p:nvSpPr>
          <p:cNvPr id="25604" name="Rectangle 3"/>
          <p:cNvSpPr>
            <a:spLocks noGrp="1" noChangeArrowheads="1"/>
          </p:cNvSpPr>
          <p:nvPr>
            <p:ph type="body" idx="1"/>
          </p:nvPr>
        </p:nvSpPr>
        <p:spPr>
          <a:xfrm>
            <a:off x="609600" y="1981200"/>
            <a:ext cx="7727950" cy="39624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Autofit/>
          </a:bodyPr>
          <a:lstStyle/>
          <a:p>
            <a:pPr algn="just"/>
            <a:r>
              <a:rPr lang="en-AU" sz="2800" b="1" dirty="0" smtClean="0">
                <a:cs typeface="Times New Roman" panose="02020603050405020304" pitchFamily="18" charset="0"/>
              </a:rPr>
              <a:t>Most critical physical design issues affecting the end-user’s perception includes:</a:t>
            </a:r>
          </a:p>
          <a:p>
            <a:pPr lvl="1" algn="just"/>
            <a:r>
              <a:rPr lang="en-AU" sz="2800" b="1" dirty="0" smtClean="0">
                <a:cs typeface="Times New Roman" panose="02020603050405020304" pitchFamily="18" charset="0"/>
              </a:rPr>
              <a:t>physical </a:t>
            </a:r>
            <a:r>
              <a:rPr lang="en-AU" sz="2800" b="1" dirty="0" smtClean="0">
                <a:cs typeface="Times New Roman" panose="02020603050405020304" pitchFamily="18" charset="0"/>
              </a:rPr>
              <a:t>sort order of the fact table on disk;</a:t>
            </a:r>
          </a:p>
          <a:p>
            <a:pPr lvl="1" algn="just"/>
            <a:r>
              <a:rPr lang="en-AU" sz="2800" b="1" dirty="0" smtClean="0">
                <a:cs typeface="Times New Roman" panose="02020603050405020304" pitchFamily="18" charset="0"/>
              </a:rPr>
              <a:t>presence of pre-stored summaries or aggregations.</a:t>
            </a:r>
          </a:p>
          <a:p>
            <a:pPr lvl="1" algn="just"/>
            <a:r>
              <a:rPr lang="en-AU" sz="2800" b="1" dirty="0" smtClean="0">
                <a:cs typeface="Times New Roman" panose="02020603050405020304" pitchFamily="18" charset="0"/>
              </a:rPr>
              <a:t>Indexing</a:t>
            </a:r>
          </a:p>
          <a:p>
            <a:pPr lvl="1" algn="just"/>
            <a:endParaRPr lang="en-AU" sz="2800" b="1" dirty="0" smtClean="0">
              <a:cs typeface="Times New Roman" panose="02020603050405020304" pitchFamily="18" charset="0"/>
            </a:endParaRPr>
          </a:p>
        </p:txBody>
      </p:sp>
    </p:spTree>
    <p:extLst>
      <p:ext uri="{BB962C8B-B14F-4D97-AF65-F5344CB8AC3E}">
        <p14:creationId xmlns:p14="http://schemas.microsoft.com/office/powerpoint/2010/main" val="1273934662"/>
      </p:ext>
    </p:extLst>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353BB02-3BB6-4EC2-AB5A-7644615DE27A}" type="slidenum">
              <a:rPr lang="zh-CN" altLang="en-GB" sz="800"/>
              <a:pPr/>
              <a:t>22</a:t>
            </a:fld>
            <a:endParaRPr lang="en-GB" altLang="zh-CN" sz="800"/>
          </a:p>
        </p:txBody>
      </p:sp>
      <p:sp>
        <p:nvSpPr>
          <p:cNvPr id="26627" name="Rectangle 2"/>
          <p:cNvSpPr>
            <a:spLocks noGrp="1" noChangeArrowheads="1"/>
          </p:cNvSpPr>
          <p:nvPr>
            <p:ph type="title"/>
          </p:nvPr>
        </p:nvSpPr>
        <p:spPr/>
        <p:txBody>
          <a:bodyPr/>
          <a:lstStyle/>
          <a:p>
            <a:r>
              <a:rPr lang="en-US" altLang="zh-CN" b="1" smtClean="0">
                <a:ea typeface="宋体" panose="02010600030101010101" pitchFamily="2" charset="-122"/>
              </a:rPr>
              <a:t>Physical Design	</a:t>
            </a:r>
            <a:endParaRPr lang="zh-CN" altLang="en-US" b="1" smtClean="0">
              <a:ea typeface="宋体" panose="02010600030101010101" pitchFamily="2" charset="-122"/>
            </a:endParaRPr>
          </a:p>
        </p:txBody>
      </p:sp>
      <p:sp>
        <p:nvSpPr>
          <p:cNvPr id="26628" name="Rectangle 3"/>
          <p:cNvSpPr>
            <a:spLocks noGrp="1" noChangeArrowheads="1"/>
          </p:cNvSpPr>
          <p:nvPr>
            <p:ph type="body" idx="1"/>
          </p:nvPr>
        </p:nvSpPr>
        <p:spPr/>
        <p:txBody>
          <a:bodyPr/>
          <a:lstStyle/>
          <a:p>
            <a:r>
              <a:rPr lang="en-US" altLang="zh-CN" smtClean="0">
                <a:ea typeface="宋体" panose="02010600030101010101" pitchFamily="2" charset="-122"/>
              </a:rPr>
              <a:t>Simple example:</a:t>
            </a:r>
          </a:p>
        </p:txBody>
      </p:sp>
      <p:sp>
        <p:nvSpPr>
          <p:cNvPr id="26629" name="Rectangle 4"/>
          <p:cNvSpPr>
            <a:spLocks noChangeArrowheads="1"/>
          </p:cNvSpPr>
          <p:nvPr/>
        </p:nvSpPr>
        <p:spPr bwMode="auto">
          <a:xfrm>
            <a:off x="3657600" y="3810000"/>
            <a:ext cx="1524000" cy="609600"/>
          </a:xfrm>
          <a:prstGeom prst="rect">
            <a:avLst/>
          </a:prstGeom>
          <a:solidFill>
            <a:srgbClr val="008080"/>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zh-CN">
                <a:ea typeface="宋体" panose="02010600030101010101" pitchFamily="2" charset="-122"/>
              </a:rPr>
              <a:t>SALES</a:t>
            </a:r>
          </a:p>
        </p:txBody>
      </p:sp>
      <p:sp>
        <p:nvSpPr>
          <p:cNvPr id="26630" name="Rectangle 5"/>
          <p:cNvSpPr>
            <a:spLocks noChangeArrowheads="1"/>
          </p:cNvSpPr>
          <p:nvPr/>
        </p:nvSpPr>
        <p:spPr bwMode="auto">
          <a:xfrm>
            <a:off x="1143000" y="3810000"/>
            <a:ext cx="1524000" cy="6096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zh-CN">
                <a:ea typeface="宋体" panose="02010600030101010101" pitchFamily="2" charset="-122"/>
              </a:rPr>
              <a:t>PRODUCT</a:t>
            </a:r>
          </a:p>
        </p:txBody>
      </p:sp>
      <p:sp>
        <p:nvSpPr>
          <p:cNvPr id="26631" name="Rectangle 6"/>
          <p:cNvSpPr>
            <a:spLocks noChangeArrowheads="1"/>
          </p:cNvSpPr>
          <p:nvPr/>
        </p:nvSpPr>
        <p:spPr bwMode="auto">
          <a:xfrm>
            <a:off x="6248400" y="3810000"/>
            <a:ext cx="1524000" cy="6096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zh-CN">
                <a:ea typeface="宋体" panose="02010600030101010101" pitchFamily="2" charset="-122"/>
              </a:rPr>
              <a:t>CUSTOMER</a:t>
            </a:r>
          </a:p>
        </p:txBody>
      </p:sp>
      <p:sp>
        <p:nvSpPr>
          <p:cNvPr id="26632" name="Rectangle 7"/>
          <p:cNvSpPr>
            <a:spLocks noChangeArrowheads="1"/>
          </p:cNvSpPr>
          <p:nvPr/>
        </p:nvSpPr>
        <p:spPr bwMode="auto">
          <a:xfrm>
            <a:off x="3657600" y="5181600"/>
            <a:ext cx="1524000" cy="6096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zh-CN">
                <a:ea typeface="宋体" panose="02010600030101010101" pitchFamily="2" charset="-122"/>
              </a:rPr>
              <a:t>TIME</a:t>
            </a:r>
          </a:p>
        </p:txBody>
      </p:sp>
      <p:sp>
        <p:nvSpPr>
          <p:cNvPr id="26633" name="Rectangle 8"/>
          <p:cNvSpPr>
            <a:spLocks noChangeArrowheads="1"/>
          </p:cNvSpPr>
          <p:nvPr/>
        </p:nvSpPr>
        <p:spPr bwMode="auto">
          <a:xfrm>
            <a:off x="3657600" y="2438400"/>
            <a:ext cx="1524000" cy="609600"/>
          </a:xfrm>
          <a:prstGeom prst="rect">
            <a:avLst/>
          </a:prstGeom>
          <a:solidFill>
            <a:schemeClr val="accent1"/>
          </a:soli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zh-CN">
                <a:ea typeface="宋体" panose="02010600030101010101" pitchFamily="2" charset="-122"/>
              </a:rPr>
              <a:t>STORE</a:t>
            </a:r>
          </a:p>
        </p:txBody>
      </p:sp>
      <p:sp>
        <p:nvSpPr>
          <p:cNvPr id="26634" name="Line 9"/>
          <p:cNvSpPr>
            <a:spLocks noChangeShapeType="1"/>
          </p:cNvSpPr>
          <p:nvPr/>
        </p:nvSpPr>
        <p:spPr bwMode="auto">
          <a:xfrm>
            <a:off x="2667000" y="4114800"/>
            <a:ext cx="99060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5" name="Line 10"/>
          <p:cNvSpPr>
            <a:spLocks noChangeShapeType="1"/>
          </p:cNvSpPr>
          <p:nvPr/>
        </p:nvSpPr>
        <p:spPr bwMode="auto">
          <a:xfrm>
            <a:off x="5181600" y="4114800"/>
            <a:ext cx="106680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6" name="Line 12"/>
          <p:cNvSpPr>
            <a:spLocks noChangeShapeType="1"/>
          </p:cNvSpPr>
          <p:nvPr/>
        </p:nvSpPr>
        <p:spPr bwMode="auto">
          <a:xfrm>
            <a:off x="4419600" y="3048000"/>
            <a:ext cx="0" cy="7620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6637" name="Line 13"/>
          <p:cNvSpPr>
            <a:spLocks noChangeShapeType="1"/>
          </p:cNvSpPr>
          <p:nvPr/>
        </p:nvSpPr>
        <p:spPr bwMode="auto">
          <a:xfrm>
            <a:off x="4419600" y="4419600"/>
            <a:ext cx="0" cy="7620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31463560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BA8ACC9-92BB-4308-AAA5-C80C506A43A8}" type="slidenum">
              <a:rPr lang="zh-CN" altLang="en-GB" sz="800"/>
              <a:pPr/>
              <a:t>23</a:t>
            </a:fld>
            <a:endParaRPr lang="en-GB" altLang="zh-CN" sz="800"/>
          </a:p>
        </p:txBody>
      </p:sp>
      <p:sp>
        <p:nvSpPr>
          <p:cNvPr id="27651" name="Rectangle 2"/>
          <p:cNvSpPr>
            <a:spLocks noGrp="1" noChangeArrowheads="1"/>
          </p:cNvSpPr>
          <p:nvPr>
            <p:ph type="title"/>
          </p:nvPr>
        </p:nvSpPr>
        <p:spPr>
          <a:xfrm>
            <a:off x="609600" y="1219200"/>
            <a:ext cx="5257800" cy="685800"/>
          </a:xfrm>
        </p:spPr>
        <p:txBody>
          <a:bodyPr/>
          <a:lstStyle/>
          <a:p>
            <a:r>
              <a:rPr lang="en-US" altLang="zh-CN" b="1" dirty="0" smtClean="0">
                <a:ea typeface="宋体" panose="02010600030101010101" pitchFamily="2" charset="-122"/>
              </a:rPr>
              <a:t>Physical Design	</a:t>
            </a:r>
            <a:endParaRPr lang="zh-CN" altLang="en-US" b="1" dirty="0" smtClean="0">
              <a:ea typeface="宋体" panose="02010600030101010101" pitchFamily="2" charset="-122"/>
            </a:endParaRPr>
          </a:p>
        </p:txBody>
      </p:sp>
      <p:sp>
        <p:nvSpPr>
          <p:cNvPr id="27652" name="Rectangle 3"/>
          <p:cNvSpPr>
            <a:spLocks noGrp="1" noChangeArrowheads="1"/>
          </p:cNvSpPr>
          <p:nvPr>
            <p:ph type="body" idx="1"/>
          </p:nvPr>
        </p:nvSpPr>
        <p:spPr>
          <a:xfrm>
            <a:off x="723900" y="2590800"/>
            <a:ext cx="5905500" cy="2895600"/>
          </a:xfrm>
        </p:spPr>
        <p:txBody>
          <a:bodyPr>
            <a:normAutofit/>
          </a:bodyPr>
          <a:lstStyle/>
          <a:p>
            <a:pPr algn="just"/>
            <a:r>
              <a:rPr lang="en-US" altLang="zh-CN" sz="2400" dirty="0" smtClean="0">
                <a:ea typeface="宋体" panose="02010600030101010101" pitchFamily="2" charset="-122"/>
              </a:rPr>
              <a:t>Dimension Table:</a:t>
            </a:r>
          </a:p>
          <a:p>
            <a:pPr lvl="1" algn="just">
              <a:buFontTx/>
              <a:buNone/>
            </a:pPr>
            <a:r>
              <a:rPr lang="en-US" altLang="zh-CN" sz="2400" dirty="0" smtClean="0">
                <a:ea typeface="宋体" panose="02010600030101010101" pitchFamily="2" charset="-122"/>
              </a:rPr>
              <a:t>create table customer</a:t>
            </a:r>
          </a:p>
          <a:p>
            <a:pPr lvl="1" algn="just">
              <a:buFontTx/>
              <a:buNone/>
            </a:pPr>
            <a:r>
              <a:rPr lang="en-US" altLang="zh-CN" sz="2400" dirty="0" smtClean="0">
                <a:ea typeface="宋体" panose="02010600030101010101" pitchFamily="2" charset="-122"/>
              </a:rPr>
              <a:t> (</a:t>
            </a:r>
            <a:r>
              <a:rPr lang="en-US" altLang="zh-CN" sz="2400" dirty="0" err="1" smtClean="0">
                <a:ea typeface="宋体" panose="02010600030101010101" pitchFamily="2" charset="-122"/>
              </a:rPr>
              <a:t>csid</a:t>
            </a:r>
            <a:r>
              <a:rPr lang="en-US" altLang="zh-CN" sz="2400" dirty="0" smtClean="0">
                <a:ea typeface="宋体" panose="02010600030101010101" pitchFamily="2" charset="-122"/>
              </a:rPr>
              <a:t> </a:t>
            </a:r>
            <a:r>
              <a:rPr lang="en-US" altLang="zh-CN" sz="2400" dirty="0" err="1" smtClean="0">
                <a:ea typeface="宋体" panose="02010600030101010101" pitchFamily="2" charset="-122"/>
              </a:rPr>
              <a:t>varchar</a:t>
            </a:r>
            <a:r>
              <a:rPr lang="en-US" altLang="zh-CN" sz="2400" dirty="0" smtClean="0">
                <a:ea typeface="宋体" panose="02010600030101010101" pitchFamily="2" charset="-122"/>
              </a:rPr>
              <a:t>(30),</a:t>
            </a:r>
          </a:p>
          <a:p>
            <a:pPr lvl="1" algn="just">
              <a:buFontTx/>
              <a:buNone/>
            </a:pPr>
            <a:r>
              <a:rPr lang="en-US" altLang="zh-CN" sz="2400" dirty="0" smtClean="0">
                <a:ea typeface="宋体" panose="02010600030101010101" pitchFamily="2" charset="-122"/>
              </a:rPr>
              <a:t> </a:t>
            </a:r>
            <a:r>
              <a:rPr lang="en-US" altLang="zh-CN" sz="2400" dirty="0" err="1" smtClean="0">
                <a:ea typeface="宋体" panose="02010600030101010101" pitchFamily="2" charset="-122"/>
              </a:rPr>
              <a:t>cname</a:t>
            </a:r>
            <a:r>
              <a:rPr lang="en-US" altLang="zh-CN" sz="2400" dirty="0" smtClean="0">
                <a:ea typeface="宋体" panose="02010600030101010101" pitchFamily="2" charset="-122"/>
              </a:rPr>
              <a:t> </a:t>
            </a:r>
            <a:r>
              <a:rPr lang="en-US" altLang="zh-CN" sz="2400" dirty="0" err="1" smtClean="0">
                <a:ea typeface="宋体" panose="02010600030101010101" pitchFamily="2" charset="-122"/>
              </a:rPr>
              <a:t>varchar</a:t>
            </a:r>
            <a:r>
              <a:rPr lang="en-US" altLang="zh-CN" sz="2400" dirty="0" smtClean="0">
                <a:ea typeface="宋体" panose="02010600030101010101" pitchFamily="2" charset="-122"/>
              </a:rPr>
              <a:t>(20) not null,</a:t>
            </a:r>
          </a:p>
          <a:p>
            <a:pPr lvl="1" algn="just">
              <a:buFontTx/>
              <a:buNone/>
            </a:pPr>
            <a:r>
              <a:rPr lang="en-US" altLang="zh-CN" sz="2400" dirty="0" smtClean="0">
                <a:ea typeface="宋体" panose="02010600030101010101" pitchFamily="2" charset="-122"/>
              </a:rPr>
              <a:t> gender </a:t>
            </a:r>
            <a:r>
              <a:rPr lang="en-US" altLang="zh-CN" sz="2400" dirty="0" err="1" smtClean="0">
                <a:ea typeface="宋体" panose="02010600030101010101" pitchFamily="2" charset="-122"/>
              </a:rPr>
              <a:t>varchar</a:t>
            </a:r>
            <a:r>
              <a:rPr lang="en-US" altLang="zh-CN" sz="2400" dirty="0" smtClean="0">
                <a:ea typeface="宋体" panose="02010600030101010101" pitchFamily="2" charset="-122"/>
              </a:rPr>
              <a:t>(10),</a:t>
            </a:r>
          </a:p>
          <a:p>
            <a:pPr lvl="1" algn="just">
              <a:buFontTx/>
              <a:buNone/>
            </a:pPr>
            <a:r>
              <a:rPr lang="en-US" altLang="zh-CN" sz="2400" dirty="0" smtClean="0">
                <a:ea typeface="宋体" panose="02010600030101010101" pitchFamily="2" charset="-122"/>
              </a:rPr>
              <a:t> primary key (</a:t>
            </a:r>
            <a:r>
              <a:rPr lang="en-US" altLang="zh-CN" sz="2400" dirty="0" err="1" smtClean="0">
                <a:ea typeface="宋体" panose="02010600030101010101" pitchFamily="2" charset="-122"/>
              </a:rPr>
              <a:t>csid</a:t>
            </a:r>
            <a:r>
              <a:rPr lang="en-US" altLang="zh-CN" sz="2400" dirty="0" smtClean="0">
                <a:ea typeface="宋体" panose="02010600030101010101" pitchFamily="2" charset="-122"/>
              </a:rPr>
              <a:t>));</a:t>
            </a:r>
          </a:p>
        </p:txBody>
      </p:sp>
    </p:spTree>
    <p:extLst>
      <p:ext uri="{BB962C8B-B14F-4D97-AF65-F5344CB8AC3E}">
        <p14:creationId xmlns:p14="http://schemas.microsoft.com/office/powerpoint/2010/main" val="3480598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4A5E477-4C8A-4B3E-A22D-2A7772DCF6B1}" type="slidenum">
              <a:rPr lang="zh-CN" altLang="en-GB" sz="800"/>
              <a:pPr/>
              <a:t>24</a:t>
            </a:fld>
            <a:endParaRPr lang="en-GB" altLang="zh-CN" sz="800"/>
          </a:p>
        </p:txBody>
      </p:sp>
      <p:sp>
        <p:nvSpPr>
          <p:cNvPr id="28675" name="Rectangle 2"/>
          <p:cNvSpPr>
            <a:spLocks noGrp="1" noChangeArrowheads="1"/>
          </p:cNvSpPr>
          <p:nvPr>
            <p:ph type="title"/>
          </p:nvPr>
        </p:nvSpPr>
        <p:spPr/>
        <p:txBody>
          <a:bodyPr/>
          <a:lstStyle/>
          <a:p>
            <a:r>
              <a:rPr lang="en-US" altLang="zh-CN" b="1" smtClean="0">
                <a:ea typeface="宋体" panose="02010600030101010101" pitchFamily="2" charset="-122"/>
              </a:rPr>
              <a:t>Physical Design	</a:t>
            </a:r>
            <a:endParaRPr lang="zh-CN" altLang="en-US" b="1" smtClean="0">
              <a:ea typeface="宋体" panose="02010600030101010101" pitchFamily="2" charset="-122"/>
            </a:endParaRPr>
          </a:p>
        </p:txBody>
      </p:sp>
      <p:sp>
        <p:nvSpPr>
          <p:cNvPr id="28676" name="Rectangle 3"/>
          <p:cNvSpPr>
            <a:spLocks noGrp="1" noChangeArrowheads="1"/>
          </p:cNvSpPr>
          <p:nvPr>
            <p:ph type="body" idx="1"/>
          </p:nvPr>
        </p:nvSpPr>
        <p:spPr>
          <a:xfrm>
            <a:off x="1035050" y="1143000"/>
            <a:ext cx="7727950" cy="4800600"/>
          </a:xfrm>
        </p:spPr>
        <p:txBody>
          <a:bodyPr/>
          <a:lstStyle/>
          <a:p>
            <a:pPr>
              <a:lnSpc>
                <a:spcPct val="90000"/>
              </a:lnSpc>
            </a:pPr>
            <a:r>
              <a:rPr lang="en-US" altLang="zh-CN" sz="2000" dirty="0" smtClean="0">
                <a:ea typeface="宋体" panose="02010600030101010101" pitchFamily="2" charset="-122"/>
              </a:rPr>
              <a:t>Fact Table:</a:t>
            </a:r>
          </a:p>
          <a:p>
            <a:pPr lvl="1">
              <a:lnSpc>
                <a:spcPct val="90000"/>
              </a:lnSpc>
              <a:buFontTx/>
              <a:buNone/>
            </a:pPr>
            <a:r>
              <a:rPr lang="en-US" altLang="zh-CN" sz="2000" dirty="0" smtClean="0">
                <a:ea typeface="宋体" panose="02010600030101010101" pitchFamily="2" charset="-122"/>
              </a:rPr>
              <a:t>create table Sales</a:t>
            </a:r>
          </a:p>
          <a:p>
            <a:pPr lvl="1">
              <a:lnSpc>
                <a:spcPct val="90000"/>
              </a:lnSpc>
              <a:buFontTx/>
              <a:buNone/>
            </a:pPr>
            <a:r>
              <a:rPr lang="en-US" altLang="zh-CN" sz="2000" dirty="0" smtClean="0">
                <a:ea typeface="宋体" panose="02010600030101010101" pitchFamily="2" charset="-122"/>
              </a:rPr>
              <a:t>(</a:t>
            </a:r>
            <a:r>
              <a:rPr lang="en-US" altLang="zh-CN" sz="2000" dirty="0" err="1" smtClean="0">
                <a:ea typeface="宋体" panose="02010600030101010101" pitchFamily="2" charset="-122"/>
              </a:rPr>
              <a:t>customer_id</a:t>
            </a:r>
            <a:r>
              <a:rPr lang="en-US" altLang="zh-CN" sz="2000" dirty="0" smtClean="0">
                <a:ea typeface="宋体" panose="02010600030101010101" pitchFamily="2" charset="-122"/>
              </a:rPr>
              <a:t> </a:t>
            </a:r>
            <a:r>
              <a:rPr lang="en-US" altLang="zh-CN" sz="2000" dirty="0" err="1" smtClean="0">
                <a:ea typeface="宋体" panose="02010600030101010101" pitchFamily="2" charset="-122"/>
              </a:rPr>
              <a:t>varchar</a:t>
            </a:r>
            <a:r>
              <a:rPr lang="en-US" altLang="zh-CN" sz="2000" dirty="0" smtClean="0">
                <a:ea typeface="宋体" panose="02010600030101010101" pitchFamily="2" charset="-122"/>
              </a:rPr>
              <a:t>(30),</a:t>
            </a:r>
          </a:p>
          <a:p>
            <a:pPr lvl="1">
              <a:lnSpc>
                <a:spcPct val="90000"/>
              </a:lnSpc>
              <a:buFontTx/>
              <a:buNone/>
            </a:pPr>
            <a:r>
              <a:rPr lang="en-US" altLang="zh-CN" sz="2000" dirty="0" err="1" smtClean="0">
                <a:ea typeface="宋体" panose="02010600030101010101" pitchFamily="2" charset="-122"/>
              </a:rPr>
              <a:t>product_id</a:t>
            </a:r>
            <a:r>
              <a:rPr lang="en-US" altLang="zh-CN" sz="2000" dirty="0" smtClean="0">
                <a:ea typeface="宋体" panose="02010600030101010101" pitchFamily="2" charset="-122"/>
              </a:rPr>
              <a:t> </a:t>
            </a:r>
            <a:r>
              <a:rPr lang="en-US" altLang="zh-CN" sz="2000" dirty="0" err="1" smtClean="0">
                <a:ea typeface="宋体" panose="02010600030101010101" pitchFamily="2" charset="-122"/>
              </a:rPr>
              <a:t>varchar</a:t>
            </a:r>
            <a:r>
              <a:rPr lang="en-US" altLang="zh-CN" sz="2000" dirty="0" smtClean="0">
                <a:ea typeface="宋体" panose="02010600030101010101" pitchFamily="2" charset="-122"/>
              </a:rPr>
              <a:t>(50),</a:t>
            </a:r>
          </a:p>
          <a:p>
            <a:pPr lvl="1">
              <a:lnSpc>
                <a:spcPct val="90000"/>
              </a:lnSpc>
              <a:buFontTx/>
              <a:buNone/>
            </a:pPr>
            <a:r>
              <a:rPr lang="en-US" altLang="zh-CN" sz="2000" dirty="0" err="1" smtClean="0">
                <a:ea typeface="宋体" panose="02010600030101010101" pitchFamily="2" charset="-122"/>
              </a:rPr>
              <a:t>store_id</a:t>
            </a:r>
            <a:r>
              <a:rPr lang="en-US" altLang="zh-CN" sz="2000" dirty="0" smtClean="0">
                <a:ea typeface="宋体" panose="02010600030101010101" pitchFamily="2" charset="-122"/>
              </a:rPr>
              <a:t> </a:t>
            </a:r>
            <a:r>
              <a:rPr lang="en-US" altLang="zh-CN" sz="2000" dirty="0" err="1" smtClean="0">
                <a:ea typeface="宋体" panose="02010600030101010101" pitchFamily="2" charset="-122"/>
              </a:rPr>
              <a:t>varchar</a:t>
            </a:r>
            <a:r>
              <a:rPr lang="en-US" altLang="zh-CN" sz="2000" dirty="0" smtClean="0">
                <a:ea typeface="宋体" panose="02010600030101010101" pitchFamily="2" charset="-122"/>
              </a:rPr>
              <a:t>(50),</a:t>
            </a:r>
          </a:p>
          <a:p>
            <a:pPr lvl="1">
              <a:lnSpc>
                <a:spcPct val="90000"/>
              </a:lnSpc>
              <a:buFontTx/>
              <a:buNone/>
            </a:pPr>
            <a:r>
              <a:rPr lang="en-US" altLang="zh-CN" sz="2000" dirty="0" err="1" smtClean="0">
                <a:ea typeface="宋体" panose="02010600030101010101" pitchFamily="2" charset="-122"/>
              </a:rPr>
              <a:t>date_id</a:t>
            </a:r>
            <a:r>
              <a:rPr lang="en-US" altLang="zh-CN" sz="2000" dirty="0" smtClean="0">
                <a:ea typeface="宋体" panose="02010600030101010101" pitchFamily="2" charset="-122"/>
              </a:rPr>
              <a:t> </a:t>
            </a:r>
            <a:r>
              <a:rPr lang="en-US" altLang="zh-CN" sz="2000" dirty="0" err="1" smtClean="0">
                <a:ea typeface="宋体" panose="02010600030101010101" pitchFamily="2" charset="-122"/>
              </a:rPr>
              <a:t>varchar</a:t>
            </a:r>
            <a:r>
              <a:rPr lang="en-US" altLang="zh-CN" sz="2000" dirty="0" smtClean="0">
                <a:ea typeface="宋体" panose="02010600030101010101" pitchFamily="2" charset="-122"/>
              </a:rPr>
              <a:t>(50),</a:t>
            </a:r>
          </a:p>
          <a:p>
            <a:pPr lvl="1">
              <a:lnSpc>
                <a:spcPct val="90000"/>
              </a:lnSpc>
              <a:buFontTx/>
              <a:buNone/>
            </a:pPr>
            <a:r>
              <a:rPr lang="en-US" altLang="zh-CN" sz="2000" dirty="0" err="1" smtClean="0">
                <a:ea typeface="宋体" panose="02010600030101010101" pitchFamily="2" charset="-122"/>
              </a:rPr>
              <a:t>unit_sold</a:t>
            </a:r>
            <a:r>
              <a:rPr lang="en-US" altLang="zh-CN" sz="2000" dirty="0" smtClean="0">
                <a:ea typeface="宋体" panose="02010600030101010101" pitchFamily="2" charset="-122"/>
              </a:rPr>
              <a:t> real,</a:t>
            </a:r>
          </a:p>
          <a:p>
            <a:pPr lvl="1">
              <a:lnSpc>
                <a:spcPct val="90000"/>
              </a:lnSpc>
              <a:buFontTx/>
              <a:buNone/>
            </a:pPr>
            <a:r>
              <a:rPr lang="en-US" altLang="zh-CN" sz="2000" dirty="0" err="1" smtClean="0">
                <a:ea typeface="宋体" panose="02010600030101010101" pitchFamily="2" charset="-122"/>
              </a:rPr>
              <a:t>unit_price</a:t>
            </a:r>
            <a:r>
              <a:rPr lang="en-US" altLang="zh-CN" sz="2000" dirty="0" smtClean="0">
                <a:ea typeface="宋体" panose="02010600030101010101" pitchFamily="2" charset="-122"/>
              </a:rPr>
              <a:t> real, </a:t>
            </a:r>
          </a:p>
          <a:p>
            <a:pPr lvl="1">
              <a:lnSpc>
                <a:spcPct val="90000"/>
              </a:lnSpc>
              <a:buFontTx/>
              <a:buNone/>
            </a:pPr>
            <a:r>
              <a:rPr lang="en-US" altLang="zh-CN" sz="2000" dirty="0" err="1" smtClean="0">
                <a:ea typeface="宋体" panose="02010600030101010101" pitchFamily="2" charset="-122"/>
              </a:rPr>
              <a:t>total_price</a:t>
            </a:r>
            <a:r>
              <a:rPr lang="en-US" altLang="zh-CN" sz="2000" dirty="0" smtClean="0">
                <a:ea typeface="宋体" panose="02010600030101010101" pitchFamily="2" charset="-122"/>
              </a:rPr>
              <a:t> real,</a:t>
            </a:r>
          </a:p>
          <a:p>
            <a:pPr lvl="1">
              <a:lnSpc>
                <a:spcPct val="90000"/>
              </a:lnSpc>
              <a:buFontTx/>
              <a:buNone/>
            </a:pPr>
            <a:r>
              <a:rPr lang="en-US" altLang="zh-CN" sz="2000" dirty="0" smtClean="0">
                <a:ea typeface="宋体" panose="02010600030101010101" pitchFamily="2" charset="-122"/>
              </a:rPr>
              <a:t>primary key (</a:t>
            </a:r>
            <a:r>
              <a:rPr lang="en-US" altLang="zh-CN" sz="2000" dirty="0" err="1" smtClean="0">
                <a:ea typeface="宋体" panose="02010600030101010101" pitchFamily="2" charset="-122"/>
              </a:rPr>
              <a:t>customer_id,product_id,store_id,date_id</a:t>
            </a:r>
            <a:r>
              <a:rPr lang="en-US" altLang="zh-CN" sz="2000" dirty="0" smtClean="0">
                <a:ea typeface="宋体" panose="02010600030101010101" pitchFamily="2" charset="-122"/>
              </a:rPr>
              <a:t>),</a:t>
            </a:r>
          </a:p>
          <a:p>
            <a:pPr lvl="1">
              <a:lnSpc>
                <a:spcPct val="90000"/>
              </a:lnSpc>
              <a:buFontTx/>
              <a:buNone/>
            </a:pPr>
            <a:r>
              <a:rPr lang="en-US" altLang="zh-CN" sz="2000" dirty="0" smtClean="0">
                <a:ea typeface="宋体" panose="02010600030101010101" pitchFamily="2" charset="-122"/>
              </a:rPr>
              <a:t>foreign key (</a:t>
            </a:r>
            <a:r>
              <a:rPr lang="en-US" altLang="zh-CN" sz="2000" dirty="0" err="1" smtClean="0">
                <a:ea typeface="宋体" panose="02010600030101010101" pitchFamily="2" charset="-122"/>
              </a:rPr>
              <a:t>customer_id</a:t>
            </a:r>
            <a:r>
              <a:rPr lang="en-US" altLang="zh-CN" sz="2000" dirty="0" smtClean="0">
                <a:ea typeface="宋体" panose="02010600030101010101" pitchFamily="2" charset="-122"/>
              </a:rPr>
              <a:t>) references customer (</a:t>
            </a:r>
            <a:r>
              <a:rPr lang="en-US" altLang="zh-CN" sz="2000" dirty="0" err="1" smtClean="0">
                <a:ea typeface="宋体" panose="02010600030101010101" pitchFamily="2" charset="-122"/>
              </a:rPr>
              <a:t>csid</a:t>
            </a:r>
            <a:r>
              <a:rPr lang="en-US" altLang="zh-CN" sz="2000" dirty="0" smtClean="0">
                <a:ea typeface="宋体" panose="02010600030101010101" pitchFamily="2" charset="-122"/>
              </a:rPr>
              <a:t>),</a:t>
            </a:r>
          </a:p>
          <a:p>
            <a:pPr lvl="1">
              <a:lnSpc>
                <a:spcPct val="90000"/>
              </a:lnSpc>
              <a:buFontTx/>
              <a:buNone/>
            </a:pPr>
            <a:r>
              <a:rPr lang="en-US" altLang="zh-CN" sz="2000" dirty="0" smtClean="0">
                <a:ea typeface="宋体" panose="02010600030101010101" pitchFamily="2" charset="-122"/>
              </a:rPr>
              <a:t>foreign key (</a:t>
            </a:r>
            <a:r>
              <a:rPr lang="en-US" altLang="zh-CN" sz="2000" dirty="0" err="1" smtClean="0">
                <a:ea typeface="宋体" panose="02010600030101010101" pitchFamily="2" charset="-122"/>
              </a:rPr>
              <a:t>product_id</a:t>
            </a:r>
            <a:r>
              <a:rPr lang="en-US" altLang="zh-CN" sz="2000" dirty="0" smtClean="0">
                <a:ea typeface="宋体" panose="02010600030101010101" pitchFamily="2" charset="-122"/>
              </a:rPr>
              <a:t>) references products (</a:t>
            </a:r>
            <a:r>
              <a:rPr lang="en-US" altLang="zh-CN" sz="2000" dirty="0" err="1" smtClean="0">
                <a:ea typeface="宋体" panose="02010600030101010101" pitchFamily="2" charset="-122"/>
              </a:rPr>
              <a:t>pid</a:t>
            </a:r>
            <a:r>
              <a:rPr lang="en-US" altLang="zh-CN" sz="2000" dirty="0" smtClean="0">
                <a:ea typeface="宋体" panose="02010600030101010101" pitchFamily="2" charset="-122"/>
              </a:rPr>
              <a:t>),</a:t>
            </a:r>
          </a:p>
          <a:p>
            <a:pPr lvl="1">
              <a:lnSpc>
                <a:spcPct val="90000"/>
              </a:lnSpc>
              <a:buFontTx/>
              <a:buNone/>
            </a:pPr>
            <a:r>
              <a:rPr lang="en-US" altLang="zh-CN" sz="2000" dirty="0" smtClean="0">
                <a:ea typeface="宋体" panose="02010600030101010101" pitchFamily="2" charset="-122"/>
              </a:rPr>
              <a:t>foreign key (</a:t>
            </a:r>
            <a:r>
              <a:rPr lang="en-US" altLang="zh-CN" sz="2000" dirty="0" err="1" smtClean="0">
                <a:ea typeface="宋体" panose="02010600030101010101" pitchFamily="2" charset="-122"/>
              </a:rPr>
              <a:t>store_id</a:t>
            </a:r>
            <a:r>
              <a:rPr lang="en-US" altLang="zh-CN" sz="2000" dirty="0" smtClean="0">
                <a:ea typeface="宋体" panose="02010600030101010101" pitchFamily="2" charset="-122"/>
              </a:rPr>
              <a:t>) references store (name),</a:t>
            </a:r>
          </a:p>
          <a:p>
            <a:pPr lvl="1">
              <a:lnSpc>
                <a:spcPct val="90000"/>
              </a:lnSpc>
              <a:buFontTx/>
              <a:buNone/>
            </a:pPr>
            <a:r>
              <a:rPr lang="en-US" altLang="zh-CN" sz="2000" dirty="0" smtClean="0">
                <a:ea typeface="宋体" panose="02010600030101010101" pitchFamily="2" charset="-122"/>
              </a:rPr>
              <a:t>foreign key (</a:t>
            </a:r>
            <a:r>
              <a:rPr lang="en-US" altLang="zh-CN" sz="2000" dirty="0" err="1" smtClean="0">
                <a:ea typeface="宋体" panose="02010600030101010101" pitchFamily="2" charset="-122"/>
              </a:rPr>
              <a:t>date_id</a:t>
            </a:r>
            <a:r>
              <a:rPr lang="en-US" altLang="zh-CN" sz="2000" dirty="0" smtClean="0">
                <a:ea typeface="宋体" panose="02010600030101010101" pitchFamily="2" charset="-122"/>
              </a:rPr>
              <a:t>) references time (</a:t>
            </a:r>
            <a:r>
              <a:rPr lang="en-US" altLang="zh-CN" sz="2000" dirty="0" err="1" smtClean="0">
                <a:ea typeface="宋体" panose="02010600030101010101" pitchFamily="2" charset="-122"/>
              </a:rPr>
              <a:t>tid</a:t>
            </a:r>
            <a:r>
              <a:rPr lang="en-US" altLang="zh-CN" sz="2000" dirty="0" smtClean="0">
                <a:ea typeface="宋体" panose="02010600030101010101" pitchFamily="2" charset="-122"/>
              </a:rPr>
              <a:t>));</a:t>
            </a:r>
          </a:p>
        </p:txBody>
      </p:sp>
    </p:spTree>
    <p:extLst>
      <p:ext uri="{BB962C8B-B14F-4D97-AF65-F5344CB8AC3E}">
        <p14:creationId xmlns:p14="http://schemas.microsoft.com/office/powerpoint/2010/main" val="21215142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896C9FA1-AD30-405E-BF7E-B188CDFB6D4E}" type="slidenum">
              <a:rPr lang="zh-CN" altLang="en-GB" sz="800"/>
              <a:pPr/>
              <a:t>25</a:t>
            </a:fld>
            <a:endParaRPr lang="en-GB" altLang="zh-CN" sz="800" dirty="0"/>
          </a:p>
        </p:txBody>
      </p:sp>
      <p:sp>
        <p:nvSpPr>
          <p:cNvPr id="29699" name="Rectangle 2"/>
          <p:cNvSpPr>
            <a:spLocks noGrp="1" noChangeArrowheads="1"/>
          </p:cNvSpPr>
          <p:nvPr>
            <p:ph type="title"/>
          </p:nvPr>
        </p:nvSpPr>
        <p:spPr/>
        <p:txBody>
          <a:bodyPr/>
          <a:lstStyle/>
          <a:p>
            <a:r>
              <a:rPr lang="en-US" altLang="zh-CN" b="1" smtClean="0">
                <a:ea typeface="宋体" panose="02010600030101010101" pitchFamily="2" charset="-122"/>
              </a:rPr>
              <a:t>Physical Design	</a:t>
            </a:r>
            <a:endParaRPr lang="zh-CN" altLang="en-US" b="1" smtClean="0">
              <a:ea typeface="宋体" panose="02010600030101010101" pitchFamily="2" charset="-122"/>
            </a:endParaRPr>
          </a:p>
        </p:txBody>
      </p:sp>
      <p:sp>
        <p:nvSpPr>
          <p:cNvPr id="29700" name="Rectangle 3"/>
          <p:cNvSpPr>
            <a:spLocks noGrp="1" noChangeArrowheads="1"/>
          </p:cNvSpPr>
          <p:nvPr>
            <p:ph type="body" idx="1"/>
          </p:nvPr>
        </p:nvSpPr>
        <p:spPr/>
        <p:txBody>
          <a:bodyPr>
            <a:normAutofit lnSpcReduction="10000"/>
          </a:bodyPr>
          <a:lstStyle/>
          <a:p>
            <a:pPr>
              <a:lnSpc>
                <a:spcPct val="80000"/>
              </a:lnSpc>
            </a:pPr>
            <a:r>
              <a:rPr lang="en-US" altLang="zh-CN" sz="2400" dirty="0" smtClean="0">
                <a:ea typeface="宋体" panose="02010600030101010101" pitchFamily="2" charset="-122"/>
              </a:rPr>
              <a:t>Dimension - A dimension is a schema object that defines hierarchical relationships between columns or column sets.</a:t>
            </a:r>
          </a:p>
          <a:p>
            <a:pPr>
              <a:lnSpc>
                <a:spcPct val="80000"/>
              </a:lnSpc>
            </a:pPr>
            <a:r>
              <a:rPr lang="en-US" altLang="zh-CN" sz="2400" dirty="0" smtClean="0">
                <a:ea typeface="宋体" panose="02010600030101010101" pitchFamily="2" charset="-122"/>
              </a:rPr>
              <a:t> </a:t>
            </a:r>
          </a:p>
          <a:p>
            <a:pPr marL="457200" indent="0">
              <a:lnSpc>
                <a:spcPct val="80000"/>
              </a:lnSpc>
              <a:buFont typeface="Monotype Sorts" pitchFamily="2" charset="2"/>
              <a:buNone/>
            </a:pPr>
            <a:r>
              <a:rPr lang="en-US" altLang="zh-CN" sz="2400" dirty="0" smtClean="0">
                <a:ea typeface="宋体" panose="02010600030101010101" pitchFamily="2" charset="-122"/>
              </a:rPr>
              <a:t>   </a:t>
            </a:r>
            <a:r>
              <a:rPr lang="en-US" altLang="zh-CN" sz="2000" dirty="0" smtClean="0">
                <a:ea typeface="宋体" panose="02010600030101010101" pitchFamily="2" charset="-122"/>
              </a:rPr>
              <a:t>CREATE DIMENSION </a:t>
            </a:r>
            <a:r>
              <a:rPr lang="en-US" altLang="zh-CN" sz="2000" dirty="0" err="1" smtClean="0">
                <a:ea typeface="宋体" panose="02010600030101010101" pitchFamily="2" charset="-122"/>
              </a:rPr>
              <a:t>time_dim</a:t>
            </a:r>
            <a:endParaRPr lang="en-US" altLang="zh-CN" sz="2000" dirty="0" smtClean="0">
              <a:ea typeface="宋体" panose="02010600030101010101" pitchFamily="2" charset="-122"/>
            </a:endParaRPr>
          </a:p>
          <a:p>
            <a:pPr marL="457200" indent="0">
              <a:lnSpc>
                <a:spcPct val="80000"/>
              </a:lnSpc>
              <a:buFont typeface="Monotype Sorts" pitchFamily="2" charset="2"/>
              <a:buNone/>
            </a:pPr>
            <a:r>
              <a:rPr lang="en-US" altLang="zh-CN" sz="2000" dirty="0" smtClean="0">
                <a:ea typeface="宋体" panose="02010600030101010101" pitchFamily="2" charset="-122"/>
              </a:rPr>
              <a:t>   LEVEL day         IS </a:t>
            </a:r>
            <a:r>
              <a:rPr lang="en-US" altLang="zh-CN" sz="2000" dirty="0" err="1" smtClean="0">
                <a:ea typeface="宋体" panose="02010600030101010101" pitchFamily="2" charset="-122"/>
              </a:rPr>
              <a:t>time.tid</a:t>
            </a:r>
            <a:endParaRPr lang="en-US" altLang="zh-CN" sz="2000" dirty="0" smtClean="0">
              <a:ea typeface="宋体" panose="02010600030101010101" pitchFamily="2" charset="-122"/>
            </a:endParaRPr>
          </a:p>
          <a:p>
            <a:pPr marL="457200" indent="0">
              <a:lnSpc>
                <a:spcPct val="80000"/>
              </a:lnSpc>
              <a:buFont typeface="Monotype Sorts" pitchFamily="2" charset="2"/>
              <a:buNone/>
            </a:pPr>
            <a:r>
              <a:rPr lang="en-US" altLang="zh-CN" sz="2000" dirty="0" smtClean="0">
                <a:ea typeface="宋体" panose="02010600030101010101" pitchFamily="2" charset="-122"/>
              </a:rPr>
              <a:t>   LEVEL month       IS </a:t>
            </a:r>
            <a:r>
              <a:rPr lang="en-US" altLang="zh-CN" sz="2000" dirty="0" err="1" smtClean="0">
                <a:ea typeface="宋体" panose="02010600030101010101" pitchFamily="2" charset="-122"/>
              </a:rPr>
              <a:t>time.month</a:t>
            </a:r>
            <a:endParaRPr lang="en-US" altLang="zh-CN" sz="2000" dirty="0" smtClean="0">
              <a:ea typeface="宋体" panose="02010600030101010101" pitchFamily="2" charset="-122"/>
            </a:endParaRPr>
          </a:p>
          <a:p>
            <a:pPr marL="457200" indent="0">
              <a:lnSpc>
                <a:spcPct val="80000"/>
              </a:lnSpc>
              <a:buFont typeface="Monotype Sorts" pitchFamily="2" charset="2"/>
              <a:buNone/>
            </a:pPr>
            <a:r>
              <a:rPr lang="en-US" altLang="zh-CN" sz="2000" dirty="0" smtClean="0">
                <a:ea typeface="宋体" panose="02010600030101010101" pitchFamily="2" charset="-122"/>
              </a:rPr>
              <a:t>   LEVEL year        IS </a:t>
            </a:r>
            <a:r>
              <a:rPr lang="en-US" altLang="zh-CN" sz="2000" dirty="0" err="1" smtClean="0">
                <a:ea typeface="宋体" panose="02010600030101010101" pitchFamily="2" charset="-122"/>
              </a:rPr>
              <a:t>time.year</a:t>
            </a:r>
            <a:r>
              <a:rPr lang="en-US" altLang="zh-CN" sz="2000" dirty="0" smtClean="0">
                <a:ea typeface="宋体" panose="02010600030101010101" pitchFamily="2" charset="-122"/>
              </a:rPr>
              <a:t> </a:t>
            </a:r>
          </a:p>
          <a:p>
            <a:pPr marL="457200" indent="0">
              <a:lnSpc>
                <a:spcPct val="80000"/>
              </a:lnSpc>
              <a:buFont typeface="Monotype Sorts" pitchFamily="2" charset="2"/>
              <a:buNone/>
            </a:pPr>
            <a:r>
              <a:rPr lang="en-US" altLang="zh-CN" sz="2000" dirty="0" smtClean="0">
                <a:ea typeface="宋体" panose="02010600030101010101" pitchFamily="2" charset="-122"/>
              </a:rPr>
              <a:t>   HIERARCHY </a:t>
            </a:r>
            <a:r>
              <a:rPr lang="en-US" altLang="zh-CN" sz="2000" dirty="0" err="1" smtClean="0">
                <a:ea typeface="宋体" panose="02010600030101010101" pitchFamily="2" charset="-122"/>
              </a:rPr>
              <a:t>cal_rollup</a:t>
            </a:r>
            <a:r>
              <a:rPr lang="en-US" altLang="zh-CN" sz="2000" dirty="0" smtClean="0">
                <a:ea typeface="宋体" panose="02010600030101010101" pitchFamily="2" charset="-122"/>
              </a:rPr>
              <a:t>    (</a:t>
            </a:r>
          </a:p>
          <a:p>
            <a:pPr marL="457200" indent="0">
              <a:lnSpc>
                <a:spcPct val="80000"/>
              </a:lnSpc>
              <a:buFont typeface="Monotype Sorts" pitchFamily="2" charset="2"/>
              <a:buNone/>
            </a:pPr>
            <a:r>
              <a:rPr lang="en-US" altLang="zh-CN" sz="2000" dirty="0" smtClean="0">
                <a:ea typeface="宋体" panose="02010600030101010101" pitchFamily="2" charset="-122"/>
              </a:rPr>
              <a:t>             day     CHILD OF</a:t>
            </a:r>
          </a:p>
          <a:p>
            <a:pPr marL="457200" indent="0">
              <a:lnSpc>
                <a:spcPct val="80000"/>
              </a:lnSpc>
              <a:buFont typeface="Monotype Sorts" pitchFamily="2" charset="2"/>
              <a:buNone/>
            </a:pPr>
            <a:r>
              <a:rPr lang="en-US" altLang="zh-CN" sz="2000" dirty="0" smtClean="0">
                <a:ea typeface="宋体" panose="02010600030101010101" pitchFamily="2" charset="-122"/>
              </a:rPr>
              <a:t>             month   CHILD OF</a:t>
            </a:r>
          </a:p>
          <a:p>
            <a:pPr marL="457200" indent="0">
              <a:lnSpc>
                <a:spcPct val="80000"/>
              </a:lnSpc>
              <a:buFont typeface="Monotype Sorts" pitchFamily="2" charset="2"/>
              <a:buNone/>
            </a:pPr>
            <a:r>
              <a:rPr lang="en-US" altLang="zh-CN" sz="2000" dirty="0" smtClean="0">
                <a:ea typeface="宋体" panose="02010600030101010101" pitchFamily="2" charset="-122"/>
              </a:rPr>
              <a:t>             year</a:t>
            </a:r>
          </a:p>
          <a:p>
            <a:pPr marL="457200" indent="0">
              <a:lnSpc>
                <a:spcPct val="80000"/>
              </a:lnSpc>
              <a:buFont typeface="Monotype Sorts" pitchFamily="2" charset="2"/>
              <a:buNone/>
            </a:pPr>
            <a:r>
              <a:rPr lang="en-US" altLang="zh-CN" sz="2000" dirty="0" smtClean="0">
                <a:ea typeface="宋体" panose="02010600030101010101" pitchFamily="2" charset="-122"/>
              </a:rPr>
              <a:t>   );</a:t>
            </a:r>
          </a:p>
        </p:txBody>
      </p:sp>
    </p:spTree>
    <p:extLst>
      <p:ext uri="{BB962C8B-B14F-4D97-AF65-F5344CB8AC3E}">
        <p14:creationId xmlns:p14="http://schemas.microsoft.com/office/powerpoint/2010/main" val="28106732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8748A7B-80CE-4DD2-B1D9-FAF45193751A}" type="slidenum">
              <a:rPr lang="zh-CN" altLang="en-GB" sz="800"/>
              <a:pPr/>
              <a:t>26</a:t>
            </a:fld>
            <a:endParaRPr lang="en-GB" altLang="zh-CN" sz="800"/>
          </a:p>
        </p:txBody>
      </p:sp>
      <p:sp>
        <p:nvSpPr>
          <p:cNvPr id="30723" name="Rectangle 2"/>
          <p:cNvSpPr>
            <a:spLocks noGrp="1" noChangeArrowheads="1"/>
          </p:cNvSpPr>
          <p:nvPr>
            <p:ph type="title"/>
          </p:nvPr>
        </p:nvSpPr>
        <p:spPr/>
        <p:txBody>
          <a:bodyPr/>
          <a:lstStyle/>
          <a:p>
            <a:r>
              <a:rPr lang="en-US" altLang="zh-CN" b="1" smtClean="0">
                <a:ea typeface="宋体" panose="02010600030101010101" pitchFamily="2" charset="-122"/>
              </a:rPr>
              <a:t>Physical Design	</a:t>
            </a:r>
            <a:endParaRPr lang="zh-CN" altLang="en-US" b="1" smtClean="0">
              <a:ea typeface="宋体" panose="02010600030101010101" pitchFamily="2" charset="-122"/>
            </a:endParaRPr>
          </a:p>
        </p:txBody>
      </p:sp>
      <p:sp>
        <p:nvSpPr>
          <p:cNvPr id="30724" name="Rectangle 3"/>
          <p:cNvSpPr>
            <a:spLocks noGrp="1" noChangeArrowheads="1"/>
          </p:cNvSpPr>
          <p:nvPr>
            <p:ph type="body" idx="1"/>
          </p:nvPr>
        </p:nvSpPr>
        <p:spPr/>
        <p:txBody>
          <a:bodyPr/>
          <a:lstStyle/>
          <a:p>
            <a:r>
              <a:rPr lang="en-US" altLang="zh-CN" smtClean="0">
                <a:ea typeface="宋体" panose="02010600030101010101" pitchFamily="2" charset="-122"/>
              </a:rPr>
              <a:t>Materialized View - </a:t>
            </a:r>
            <a:r>
              <a:rPr lang="en-US" altLang="zh-CN" b="1" smtClean="0">
                <a:ea typeface="宋体" panose="02010600030101010101" pitchFamily="2" charset="-122"/>
              </a:rPr>
              <a:t>you can use materialized views to precompute and store aggregated data such as the sum of sales.</a:t>
            </a:r>
            <a:r>
              <a:rPr lang="en-US" altLang="zh-CN" smtClean="0">
                <a:ea typeface="宋体" panose="02010600030101010101" pitchFamily="2" charset="-122"/>
              </a:rPr>
              <a:t> </a:t>
            </a:r>
          </a:p>
          <a:p>
            <a:endParaRPr lang="en-US" altLang="zh-CN" smtClean="0">
              <a:ea typeface="宋体" panose="02010600030101010101" pitchFamily="2" charset="-122"/>
            </a:endParaRPr>
          </a:p>
          <a:p>
            <a:pPr>
              <a:buFont typeface="Monotype Sorts" pitchFamily="2" charset="2"/>
              <a:buNone/>
            </a:pPr>
            <a:r>
              <a:rPr lang="en-US" altLang="zh-CN" sz="2400" smtClean="0">
                <a:ea typeface="宋体" panose="02010600030101010101" pitchFamily="2" charset="-122"/>
              </a:rPr>
              <a:t> CREATE MATERIALIZED VIEW product_sales as</a:t>
            </a:r>
          </a:p>
          <a:p>
            <a:pPr>
              <a:buFont typeface="Monotype Sorts" pitchFamily="2" charset="2"/>
              <a:buNone/>
            </a:pPr>
            <a:r>
              <a:rPr lang="en-US" altLang="zh-CN" sz="2400" smtClean="0">
                <a:ea typeface="宋体" panose="02010600030101010101" pitchFamily="2" charset="-122"/>
              </a:rPr>
              <a:t> SELECT p.pname, SUM(s.unit_sold) AS totalsale</a:t>
            </a:r>
          </a:p>
          <a:p>
            <a:pPr>
              <a:buFont typeface="Monotype Sorts" pitchFamily="2" charset="2"/>
              <a:buNone/>
            </a:pPr>
            <a:r>
              <a:rPr lang="en-US" altLang="zh-CN" sz="2400" smtClean="0">
                <a:ea typeface="宋体" panose="02010600030101010101" pitchFamily="2" charset="-122"/>
              </a:rPr>
              <a:t> FROM sales s, products p WHERE s.product_id =p.pid</a:t>
            </a:r>
          </a:p>
          <a:p>
            <a:pPr>
              <a:buFont typeface="Monotype Sorts" pitchFamily="2" charset="2"/>
              <a:buNone/>
            </a:pPr>
            <a:r>
              <a:rPr lang="en-US" altLang="zh-CN" sz="2400" smtClean="0">
                <a:ea typeface="宋体" panose="02010600030101010101" pitchFamily="2" charset="-122"/>
              </a:rPr>
              <a:t> GROUP BY p.pname;</a:t>
            </a:r>
          </a:p>
          <a:p>
            <a:endParaRPr lang="en-US" altLang="zh-CN" sz="2400" smtClean="0">
              <a:ea typeface="宋体" panose="02010600030101010101" pitchFamily="2" charset="-122"/>
            </a:endParaRPr>
          </a:p>
        </p:txBody>
      </p:sp>
    </p:spTree>
    <p:extLst>
      <p:ext uri="{BB962C8B-B14F-4D97-AF65-F5344CB8AC3E}">
        <p14:creationId xmlns:p14="http://schemas.microsoft.com/office/powerpoint/2010/main" val="32413453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3"/>
          <p:cNvSpPr>
            <a:spLocks noGrp="1"/>
          </p:cNvSpPr>
          <p:nvPr>
            <p:ph type="sldNum" sz="quarter" idx="10"/>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10AFC02-9496-4133-8713-5D715EAB0793}" type="slidenum">
              <a:rPr lang="zh-CN" altLang="en-GB" sz="800"/>
              <a:pPr/>
              <a:t>27</a:t>
            </a:fld>
            <a:endParaRPr lang="en-GB" altLang="zh-CN" sz="800"/>
          </a:p>
        </p:txBody>
      </p:sp>
      <p:sp>
        <p:nvSpPr>
          <p:cNvPr id="31747" name="Rectangle 2"/>
          <p:cNvSpPr>
            <a:spLocks noGrp="1" noChangeArrowheads="1"/>
          </p:cNvSpPr>
          <p:nvPr>
            <p:ph type="title"/>
          </p:nvPr>
        </p:nvSpPr>
        <p:spPr/>
        <p:txBody>
          <a:bodyPr/>
          <a:lstStyle/>
          <a:p>
            <a:r>
              <a:rPr lang="en-US" altLang="zh-CN" b="1" smtClean="0">
                <a:ea typeface="宋体" panose="02010600030101010101" pitchFamily="2" charset="-122"/>
              </a:rPr>
              <a:t>Physical Design	</a:t>
            </a:r>
            <a:endParaRPr lang="zh-CN" altLang="en-US" b="1" smtClean="0">
              <a:ea typeface="宋体" panose="02010600030101010101" pitchFamily="2" charset="-122"/>
            </a:endParaRPr>
          </a:p>
        </p:txBody>
      </p:sp>
      <p:sp>
        <p:nvSpPr>
          <p:cNvPr id="31748" name="Rectangle 3"/>
          <p:cNvSpPr>
            <a:spLocks noGrp="1" noChangeArrowheads="1"/>
          </p:cNvSpPr>
          <p:nvPr>
            <p:ph type="body" idx="1"/>
          </p:nvPr>
        </p:nvSpPr>
        <p:spPr/>
        <p:txBody>
          <a:bodyPr/>
          <a:lstStyle/>
          <a:p>
            <a:r>
              <a:rPr lang="en-US" altLang="zh-CN" smtClean="0">
                <a:ea typeface="宋体" panose="02010600030101010101" pitchFamily="2" charset="-122"/>
              </a:rPr>
              <a:t>Bitmap Index – Good for low cardinality column. </a:t>
            </a:r>
          </a:p>
        </p:txBody>
      </p:sp>
      <p:sp>
        <p:nvSpPr>
          <p:cNvPr id="31749" name="Rectangle 4"/>
          <p:cNvSpPr>
            <a:spLocks noChangeArrowheads="1"/>
          </p:cNvSpPr>
          <p:nvPr/>
        </p:nvSpPr>
        <p:spPr bwMode="auto">
          <a:xfrm>
            <a:off x="1371600" y="2667000"/>
            <a:ext cx="7521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zh-CN">
                <a:ea typeface="宋体" panose="02010600030101010101" pitchFamily="2" charset="-122"/>
              </a:rPr>
              <a:t>create bitmap index customer_gender on customer (gender);</a:t>
            </a:r>
            <a:endParaRPr lang="zh-CN" altLang="en-US">
              <a:ea typeface="宋体" panose="02010600030101010101" pitchFamily="2" charset="-122"/>
            </a:endParaRPr>
          </a:p>
        </p:txBody>
      </p:sp>
    </p:spTree>
    <p:extLst>
      <p:ext uri="{BB962C8B-B14F-4D97-AF65-F5344CB8AC3E}">
        <p14:creationId xmlns:p14="http://schemas.microsoft.com/office/powerpoint/2010/main" val="253412526"/>
      </p:ext>
    </p:extLst>
  </p:cSld>
  <p:clrMapOvr>
    <a:masterClrMapping/>
  </p:clrMapOvr>
  <p:timing>
    <p:tnLst>
      <p:par>
        <p:cTn id="1" dur="indefinite" restart="never" nodeType="tmRoot"/>
      </p:par>
    </p:tnLst>
  </p:timing>
</p:sld>
</file>

<file path=ppt/theme/theme1.xml><?xml version="1.0" encoding="utf-8"?>
<a:theme xmlns:a="http://schemas.openxmlformats.org/drawingml/2006/main" name="StockLayouts Computer &amp; Information Technology TC998">
  <a:themeElements>
    <a:clrScheme name="Custom 1">
      <a:dk1>
        <a:sysClr val="windowText" lastClr="000000"/>
      </a:dk1>
      <a:lt1>
        <a:sysClr val="window" lastClr="FFFFFF"/>
      </a:lt1>
      <a:dk2>
        <a:srgbClr val="3F3F42"/>
      </a:dk2>
      <a:lt2>
        <a:srgbClr val="DEDDDC"/>
      </a:lt2>
      <a:accent1>
        <a:srgbClr val="E82683"/>
      </a:accent1>
      <a:accent2>
        <a:srgbClr val="EB632D"/>
      </a:accent2>
      <a:accent3>
        <a:srgbClr val="E5322C"/>
      </a:accent3>
      <a:accent4>
        <a:srgbClr val="009ED6"/>
      </a:accent4>
      <a:accent5>
        <a:srgbClr val="374B8C"/>
      </a:accent5>
      <a:accent6>
        <a:srgbClr val="6D2D7A"/>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1041</TotalTime>
  <Words>980</Words>
  <Application>Microsoft Office PowerPoint</Application>
  <PresentationFormat>On-screen Show (4:3)</PresentationFormat>
  <Paragraphs>157</Paragraphs>
  <Slides>27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宋体</vt:lpstr>
      <vt:lpstr>Arial</vt:lpstr>
      <vt:lpstr>Calibri</vt:lpstr>
      <vt:lpstr>Monotype Sorts</vt:lpstr>
      <vt:lpstr>Times</vt:lpstr>
      <vt:lpstr>Times New Roman</vt:lpstr>
      <vt:lpstr>StockLayouts Computer &amp; Information Technology TC998</vt:lpstr>
      <vt:lpstr>Data Warehousing Design And Implementation</vt:lpstr>
      <vt:lpstr>Tahapan Dalam Design Datawarehouse</vt:lpstr>
      <vt:lpstr>Designing Data Warehouses </vt:lpstr>
      <vt:lpstr>Designing Data Warehouses</vt:lpstr>
      <vt:lpstr>Designing Data Warehouses</vt:lpstr>
      <vt:lpstr>Designing Data Warehouses</vt:lpstr>
      <vt:lpstr>Designing Data Warehouses</vt:lpstr>
      <vt:lpstr>Designing Data Warehouses</vt:lpstr>
      <vt:lpstr>Dimensional Modeling </vt:lpstr>
      <vt:lpstr>Dimensional Modeling</vt:lpstr>
      <vt:lpstr>Star Schema for Property Sales of DreamHome </vt:lpstr>
      <vt:lpstr>Dimensionality Modeling</vt:lpstr>
      <vt:lpstr>Dimensionality Modeling</vt:lpstr>
      <vt:lpstr>Design Methodology for Data Warehouses </vt:lpstr>
      <vt:lpstr>Step 1: Choosing The Process </vt:lpstr>
      <vt:lpstr>Step 2: Choosing The Grain </vt:lpstr>
      <vt:lpstr>Step 3: Identifying  and Conforming the Dimensions </vt:lpstr>
      <vt:lpstr>Step 4: Choosing The Measure of Facts </vt:lpstr>
      <vt:lpstr>Fact and Dimension Tables for each Business Process of DreamHome </vt:lpstr>
      <vt:lpstr>Physical Design </vt:lpstr>
      <vt:lpstr>Physical Design </vt:lpstr>
      <vt:lpstr>Physical Design </vt:lpstr>
      <vt:lpstr>Physical Design </vt:lpstr>
      <vt:lpstr>Physical Design </vt:lpstr>
      <vt:lpstr>Physical Design </vt:lpstr>
      <vt:lpstr>Physical Design </vt:lpstr>
      <vt:lpstr>Physical Design </vt:lpstr>
    </vt:vector>
  </TitlesOfParts>
  <Company>StockLayouts LLC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StockLayouts</dc:creator>
  <cp:lastModifiedBy>gue</cp:lastModifiedBy>
  <cp:revision>140</cp:revision>
  <dcterms:created xsi:type="dcterms:W3CDTF">2010-07-09T22:21:36Z</dcterms:created>
  <dcterms:modified xsi:type="dcterms:W3CDTF">2017-12-28T05:26:44Z</dcterms:modified>
</cp:coreProperties>
</file>