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1ADB932-28B4-408D-92A1-1229CD3F802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 smtClean="0"/>
              <a:t>STRATEGI PENGEMBANGAN EMOSI PADA ANAK USIA TK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469189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4402832" cy="5714999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mengenali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</a:t>
            </a:r>
            <a:r>
              <a:rPr lang="en-US" sz="2800" dirty="0" err="1" smtClean="0"/>
              <a:t>diri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mengelola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mengekspresikan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</a:t>
            </a:r>
            <a:r>
              <a:rPr lang="en-US" sz="2800" dirty="0" err="1" smtClean="0"/>
              <a:t>scr</a:t>
            </a:r>
            <a:r>
              <a:rPr lang="en-US" sz="2800" dirty="0" smtClean="0"/>
              <a:t> </a:t>
            </a:r>
            <a:r>
              <a:rPr lang="en-US" sz="2800" dirty="0" err="1" smtClean="0"/>
              <a:t>tepat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memotivasi</a:t>
            </a:r>
            <a:r>
              <a:rPr lang="en-US" sz="2800" dirty="0" smtClean="0"/>
              <a:t> </a:t>
            </a:r>
            <a:r>
              <a:rPr lang="en-US" sz="2800" dirty="0" err="1" smtClean="0"/>
              <a:t>diri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memahami</a:t>
            </a:r>
            <a:r>
              <a:rPr lang="en-US" sz="2800" dirty="0" smtClean="0"/>
              <a:t> </a:t>
            </a:r>
            <a:r>
              <a:rPr lang="en-US" sz="2800" dirty="0" err="1" smtClean="0"/>
              <a:t>perasaan</a:t>
            </a:r>
            <a:r>
              <a:rPr lang="en-US" sz="2800" dirty="0" smtClean="0"/>
              <a:t> orang lain</a:t>
            </a:r>
          </a:p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membina</a:t>
            </a:r>
            <a:r>
              <a:rPr lang="en-US" sz="2800" dirty="0" smtClean="0"/>
              <a:t> </a:t>
            </a:r>
            <a:r>
              <a:rPr lang="en-US" sz="2800" dirty="0" err="1" smtClean="0"/>
              <a:t>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orang lain 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3439616" cy="5715000"/>
          </a:xfrm>
        </p:spPr>
        <p:txBody>
          <a:bodyPr>
            <a:noAutofit/>
          </a:bodyPr>
          <a:lstStyle/>
          <a:p>
            <a:r>
              <a:rPr lang="en-US" sz="3600" dirty="0" err="1" smtClean="0"/>
              <a:t>Salovry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Mayer (Surya </a:t>
            </a:r>
            <a:r>
              <a:rPr lang="en-US" sz="3600" dirty="0" err="1" smtClean="0"/>
              <a:t>Kanti</a:t>
            </a:r>
            <a:r>
              <a:rPr lang="en-US" sz="3600" dirty="0" smtClean="0"/>
              <a:t>, 2000) </a:t>
            </a:r>
            <a:r>
              <a:rPr lang="en-US" sz="3600" dirty="0" err="1" smtClean="0"/>
              <a:t>mengemukakan</a:t>
            </a:r>
            <a:r>
              <a:rPr lang="en-US" sz="3600" dirty="0" smtClean="0"/>
              <a:t> 5 </a:t>
            </a:r>
            <a:r>
              <a:rPr lang="en-US" sz="3600" dirty="0" err="1" smtClean="0"/>
              <a:t>cara</a:t>
            </a:r>
            <a:r>
              <a:rPr lang="en-US" sz="3600" dirty="0" smtClean="0"/>
              <a:t> </a:t>
            </a:r>
            <a:r>
              <a:rPr lang="en-US" sz="3600" dirty="0" err="1" smtClean="0"/>
              <a:t>membina</a:t>
            </a:r>
            <a:r>
              <a:rPr lang="en-US" sz="3600" dirty="0" smtClean="0"/>
              <a:t> </a:t>
            </a:r>
            <a:r>
              <a:rPr lang="en-US" sz="3600" dirty="0" err="1" smtClean="0"/>
              <a:t>emosi</a:t>
            </a:r>
            <a:r>
              <a:rPr lang="en-US" sz="3600" dirty="0" smtClean="0"/>
              <a:t> </a:t>
            </a:r>
            <a:r>
              <a:rPr lang="en-US" sz="3600" dirty="0" err="1" smtClean="0"/>
              <a:t>yg</a:t>
            </a:r>
            <a:r>
              <a:rPr lang="en-US" sz="3600" dirty="0" smtClean="0"/>
              <a:t> </a:t>
            </a:r>
            <a:r>
              <a:rPr lang="en-US" sz="3600" dirty="0" err="1" smtClean="0"/>
              <a:t>sehat</a:t>
            </a:r>
            <a:r>
              <a:rPr lang="en-US" sz="3600" dirty="0" smtClean="0"/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38990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4258816" cy="5714999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Cinta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kasih</a:t>
            </a:r>
            <a:r>
              <a:rPr lang="en-US" sz="3200" dirty="0" smtClean="0"/>
              <a:t> </a:t>
            </a:r>
            <a:r>
              <a:rPr lang="en-US" sz="3200" dirty="0" err="1" smtClean="0"/>
              <a:t>sayang</a:t>
            </a:r>
            <a:r>
              <a:rPr lang="en-US" sz="3200" dirty="0" smtClean="0"/>
              <a:t> </a:t>
            </a:r>
          </a:p>
          <a:p>
            <a:r>
              <a:rPr lang="en-US" sz="3200" dirty="0" err="1" smtClean="0"/>
              <a:t>Empati</a:t>
            </a:r>
            <a:r>
              <a:rPr lang="en-US" sz="3200" dirty="0" smtClean="0"/>
              <a:t> </a:t>
            </a:r>
          </a:p>
          <a:p>
            <a:r>
              <a:rPr lang="en-US" sz="3200" dirty="0" err="1" smtClean="0"/>
              <a:t>Pengendalian</a:t>
            </a:r>
            <a:r>
              <a:rPr lang="en-US" sz="3200" dirty="0" smtClean="0"/>
              <a:t> </a:t>
            </a:r>
            <a:r>
              <a:rPr lang="en-US" sz="3200" dirty="0" err="1" smtClean="0"/>
              <a:t>emosi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76800" y="457200"/>
            <a:ext cx="3439616" cy="5715000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Materi</a:t>
            </a:r>
            <a:r>
              <a:rPr lang="en-US" sz="4000" dirty="0" smtClean="0"/>
              <a:t> </a:t>
            </a:r>
            <a:r>
              <a:rPr lang="en-US" sz="4000" dirty="0" err="1" smtClean="0"/>
              <a:t>pembelajaran</a:t>
            </a:r>
            <a:r>
              <a:rPr lang="en-US" sz="4000" dirty="0" smtClean="0"/>
              <a:t> </a:t>
            </a:r>
            <a:r>
              <a:rPr lang="en-US" sz="4000" dirty="0" err="1" smtClean="0"/>
              <a:t>pengembangan</a:t>
            </a:r>
            <a:r>
              <a:rPr lang="en-US" sz="4000" dirty="0" smtClean="0"/>
              <a:t> </a:t>
            </a:r>
            <a:r>
              <a:rPr lang="en-US" sz="4000" dirty="0" err="1" smtClean="0"/>
              <a:t>emosi</a:t>
            </a:r>
            <a:r>
              <a:rPr lang="en-US" sz="4000" dirty="0" smtClean="0"/>
              <a:t> di TK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66945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 smtClean="0"/>
              <a:t>Reaksi</a:t>
            </a:r>
            <a:r>
              <a:rPr lang="en-US" sz="2800" dirty="0" smtClean="0"/>
              <a:t> </a:t>
            </a:r>
            <a:r>
              <a:rPr lang="en-US" sz="2800" dirty="0" err="1" smtClean="0"/>
              <a:t>emosional</a:t>
            </a:r>
            <a:r>
              <a:rPr lang="en-US" sz="2800" dirty="0" smtClean="0"/>
              <a:t> </a:t>
            </a:r>
            <a:r>
              <a:rPr lang="en-US" sz="2800" dirty="0" err="1" smtClean="0"/>
              <a:t>thd</a:t>
            </a:r>
            <a:r>
              <a:rPr lang="en-US" sz="2800" dirty="0" smtClean="0"/>
              <a:t> </a:t>
            </a:r>
            <a:r>
              <a:rPr lang="en-US" sz="2800" dirty="0" err="1" smtClean="0"/>
              <a:t>seseorang</a:t>
            </a:r>
            <a:r>
              <a:rPr lang="en-US" sz="2800" dirty="0" smtClean="0"/>
              <a:t>, </a:t>
            </a:r>
            <a:r>
              <a:rPr lang="en-US" sz="2800" dirty="0" err="1" smtClean="0"/>
              <a:t>binatang</a:t>
            </a:r>
            <a:r>
              <a:rPr lang="en-US" sz="2800" dirty="0" smtClean="0"/>
              <a:t>,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benda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ditujukan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perhatian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hangat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mungkin</a:t>
            </a:r>
            <a:r>
              <a:rPr lang="en-US" sz="2800" dirty="0" smtClean="0"/>
              <a:t> </a:t>
            </a:r>
            <a:r>
              <a:rPr lang="en-US" sz="2800" dirty="0" err="1" smtClean="0"/>
              <a:t>terwujud</a:t>
            </a:r>
            <a:r>
              <a:rPr lang="en-US" sz="2800" dirty="0" smtClean="0"/>
              <a:t> </a:t>
            </a:r>
            <a:r>
              <a:rPr lang="en-US" sz="2800" dirty="0" err="1" smtClean="0"/>
              <a:t>dlm</a:t>
            </a:r>
            <a:r>
              <a:rPr lang="en-US" sz="2800" dirty="0" smtClean="0"/>
              <a:t>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fisik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kata-kata (Hurlock, 1991)</a:t>
            </a:r>
          </a:p>
          <a:p>
            <a:r>
              <a:rPr lang="en-US" sz="2800" dirty="0" smtClean="0"/>
              <a:t>Attachment </a:t>
            </a:r>
            <a:r>
              <a:rPr lang="en-US" sz="2800" dirty="0" err="1" smtClean="0"/>
              <a:t>adl</a:t>
            </a:r>
            <a:r>
              <a:rPr lang="en-US" sz="2800" dirty="0" smtClean="0"/>
              <a:t> </a:t>
            </a:r>
            <a:r>
              <a:rPr lang="en-US" sz="2800" dirty="0" err="1" smtClean="0"/>
              <a:t>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kasih</a:t>
            </a:r>
            <a:r>
              <a:rPr lang="en-US" sz="2800" dirty="0" smtClean="0"/>
              <a:t> </a:t>
            </a:r>
            <a:r>
              <a:rPr lang="en-US" sz="2800" dirty="0" err="1" smtClean="0"/>
              <a:t>sayang</a:t>
            </a:r>
            <a:r>
              <a:rPr lang="en-US" sz="2800" dirty="0" smtClean="0"/>
              <a:t> </a:t>
            </a:r>
            <a:r>
              <a:rPr lang="en-US" sz="2800" dirty="0" err="1" smtClean="0"/>
              <a:t>pertama</a:t>
            </a:r>
            <a:r>
              <a:rPr lang="en-US" sz="2800" dirty="0" smtClean="0"/>
              <a:t> </a:t>
            </a:r>
            <a:r>
              <a:rPr lang="en-US" sz="2800" dirty="0" err="1" smtClean="0"/>
              <a:t>antara</a:t>
            </a:r>
            <a:r>
              <a:rPr lang="en-US" sz="2800" dirty="0" smtClean="0"/>
              <a:t> </a:t>
            </a:r>
            <a:r>
              <a:rPr lang="en-US" sz="2800" dirty="0" err="1" smtClean="0"/>
              <a:t>bayi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kedua</a:t>
            </a:r>
            <a:r>
              <a:rPr lang="en-US" sz="2800" dirty="0" smtClean="0"/>
              <a:t> orang </a:t>
            </a:r>
            <a:r>
              <a:rPr lang="en-US" sz="2800" dirty="0" err="1" smtClean="0"/>
              <a:t>tuanya</a:t>
            </a:r>
            <a:r>
              <a:rPr lang="en-US" sz="2800" dirty="0" smtClean="0"/>
              <a:t>.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Cinta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973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4402832" cy="5714999"/>
          </a:xfrm>
        </p:spPr>
        <p:txBody>
          <a:bodyPr/>
          <a:lstStyle/>
          <a:p>
            <a:r>
              <a:rPr lang="en-US" sz="2400" dirty="0" err="1" smtClean="0"/>
              <a:t>Empati</a:t>
            </a:r>
            <a:r>
              <a:rPr lang="en-US" sz="2400" dirty="0" smtClean="0"/>
              <a:t> </a:t>
            </a:r>
            <a:r>
              <a:rPr lang="en-US" sz="2400" dirty="0" err="1" smtClean="0"/>
              <a:t>adl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respon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merasakan</a:t>
            </a:r>
            <a:r>
              <a:rPr lang="en-US" sz="2400" dirty="0" smtClean="0"/>
              <a:t> </a:t>
            </a:r>
            <a:r>
              <a:rPr lang="en-US" sz="2400" dirty="0" err="1" smtClean="0"/>
              <a:t>perasaan</a:t>
            </a:r>
            <a:r>
              <a:rPr lang="en-US" sz="2400" dirty="0" smtClean="0"/>
              <a:t> org lain </a:t>
            </a:r>
            <a:r>
              <a:rPr lang="en-US" sz="2400" dirty="0" err="1" smtClean="0"/>
              <a:t>dgn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seolah-olah</a:t>
            </a:r>
            <a:r>
              <a:rPr lang="en-US" sz="2400" dirty="0" smtClean="0"/>
              <a:t> </a:t>
            </a:r>
            <a:r>
              <a:rPr lang="en-US" sz="2400" dirty="0" err="1" smtClean="0"/>
              <a:t>ia</a:t>
            </a:r>
            <a:r>
              <a:rPr lang="en-US" sz="2400" dirty="0" smtClean="0"/>
              <a:t> </a:t>
            </a:r>
            <a:r>
              <a:rPr lang="en-US" sz="2400" dirty="0" err="1" smtClean="0"/>
              <a:t>mengalami</a:t>
            </a:r>
            <a:r>
              <a:rPr lang="en-US" sz="2400" dirty="0" smtClean="0"/>
              <a:t> </a:t>
            </a:r>
            <a:r>
              <a:rPr lang="en-US" sz="2400" dirty="0" err="1" smtClean="0"/>
              <a:t>peristiwa</a:t>
            </a:r>
            <a:r>
              <a:rPr lang="en-US" sz="2400" dirty="0" smtClean="0"/>
              <a:t> </a:t>
            </a:r>
            <a:r>
              <a:rPr lang="en-US" sz="2400" dirty="0" err="1" smtClean="0"/>
              <a:t>tsbt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dgn</a:t>
            </a:r>
            <a:r>
              <a:rPr lang="en-US" sz="2400" dirty="0" smtClean="0"/>
              <a:t> kata lain </a:t>
            </a:r>
            <a:r>
              <a:rPr lang="en-US" sz="2400" dirty="0" err="1" smtClean="0"/>
              <a:t>ia</a:t>
            </a:r>
            <a:r>
              <a:rPr lang="en-US" sz="2400" dirty="0" smtClean="0"/>
              <a:t> </a:t>
            </a:r>
            <a:r>
              <a:rPr lang="en-US" sz="2400" dirty="0" err="1" smtClean="0"/>
              <a:t>menempati</a:t>
            </a:r>
            <a:r>
              <a:rPr lang="en-US" sz="2400" dirty="0" smtClean="0"/>
              <a:t> </a:t>
            </a:r>
            <a:r>
              <a:rPr lang="en-US" sz="2400" dirty="0" err="1" smtClean="0"/>
              <a:t>posisi</a:t>
            </a:r>
            <a:r>
              <a:rPr lang="en-US" sz="2400" dirty="0" smtClean="0"/>
              <a:t> org lain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merasakan</a:t>
            </a:r>
            <a:r>
              <a:rPr lang="en-US" sz="2400" dirty="0" smtClean="0"/>
              <a:t> </a:t>
            </a:r>
            <a:r>
              <a:rPr lang="en-US" sz="2400" dirty="0" err="1" smtClean="0"/>
              <a:t>perasaaan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sama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Stewart. at.al. (1985) </a:t>
            </a:r>
            <a:r>
              <a:rPr lang="en-US" sz="2400" dirty="0" err="1" smtClean="0"/>
              <a:t>yaitu</a:t>
            </a:r>
            <a:r>
              <a:rPr lang="en-US" sz="2400" dirty="0" smtClean="0"/>
              <a:t> an </a:t>
            </a:r>
            <a:r>
              <a:rPr lang="en-US" sz="2400" i="1" dirty="0" smtClean="0"/>
              <a:t>emphatic response is one in which someone response as if he or she were feeling what another person is feeling</a:t>
            </a:r>
            <a:r>
              <a:rPr lang="en-US" sz="2400" dirty="0" smtClean="0"/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Empati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996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4114800" cy="5714999"/>
          </a:xfrm>
        </p:spPr>
        <p:txBody>
          <a:bodyPr/>
          <a:lstStyle/>
          <a:p>
            <a:r>
              <a:rPr lang="en-US" sz="3600" dirty="0" err="1" smtClean="0"/>
              <a:t>Kemampuan</a:t>
            </a:r>
            <a:r>
              <a:rPr lang="en-US" sz="3600" dirty="0" smtClean="0"/>
              <a:t> </a:t>
            </a:r>
            <a:r>
              <a:rPr lang="en-US" sz="3600" dirty="0" err="1" smtClean="0"/>
              <a:t>ini</a:t>
            </a:r>
            <a:r>
              <a:rPr lang="en-US" sz="3600" dirty="0" smtClean="0"/>
              <a:t> </a:t>
            </a:r>
            <a:r>
              <a:rPr lang="en-US" sz="3600" dirty="0" err="1" smtClean="0"/>
              <a:t>berhubungan</a:t>
            </a:r>
            <a:r>
              <a:rPr lang="en-US" sz="3600" dirty="0" smtClean="0"/>
              <a:t> </a:t>
            </a:r>
            <a:r>
              <a:rPr lang="en-US" sz="3600" dirty="0" err="1" smtClean="0"/>
              <a:t>dgn</a:t>
            </a:r>
            <a:r>
              <a:rPr lang="en-US" sz="3600" dirty="0" smtClean="0"/>
              <a:t> </a:t>
            </a:r>
            <a:r>
              <a:rPr lang="en-US" sz="3600" dirty="0" err="1" smtClean="0"/>
              <a:t>kemampuan</a:t>
            </a:r>
            <a:r>
              <a:rPr lang="en-US" sz="3600" dirty="0" smtClean="0"/>
              <a:t> </a:t>
            </a:r>
            <a:r>
              <a:rPr lang="en-US" sz="3600" dirty="0" err="1" smtClean="0"/>
              <a:t>menyesuaikan</a:t>
            </a:r>
            <a:r>
              <a:rPr lang="en-US" sz="3600" dirty="0" smtClean="0"/>
              <a:t> </a:t>
            </a:r>
            <a:r>
              <a:rPr lang="en-US" sz="3600" dirty="0" err="1" smtClean="0"/>
              <a:t>diri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mengendalikan</a:t>
            </a:r>
            <a:r>
              <a:rPr lang="en-US" sz="3600" dirty="0" smtClean="0"/>
              <a:t> </a:t>
            </a:r>
            <a:r>
              <a:rPr lang="en-US" sz="3600" dirty="0" err="1" smtClean="0"/>
              <a:t>tindakan</a:t>
            </a:r>
            <a:r>
              <a:rPr lang="en-US" sz="3600" dirty="0" smtClean="0"/>
              <a:t> </a:t>
            </a:r>
            <a:r>
              <a:rPr lang="en-US" sz="3600" dirty="0" err="1" smtClean="0"/>
              <a:t>yg</a:t>
            </a:r>
            <a:r>
              <a:rPr lang="en-US" sz="3600" dirty="0" smtClean="0"/>
              <a:t> </a:t>
            </a:r>
            <a:r>
              <a:rPr lang="en-US" sz="3600" dirty="0" err="1" smtClean="0"/>
              <a:t>sesuai</a:t>
            </a:r>
            <a:r>
              <a:rPr lang="en-US" sz="3600" dirty="0" smtClean="0"/>
              <a:t> </a:t>
            </a:r>
            <a:r>
              <a:rPr lang="en-US" sz="3600" dirty="0" err="1" smtClean="0"/>
              <a:t>dgn</a:t>
            </a:r>
            <a:r>
              <a:rPr lang="en-US" sz="3600" dirty="0" smtClean="0"/>
              <a:t> </a:t>
            </a:r>
            <a:r>
              <a:rPr lang="en-US" sz="3600" dirty="0" err="1" smtClean="0"/>
              <a:t>keadaan</a:t>
            </a:r>
            <a:r>
              <a:rPr lang="en-US" sz="3600" dirty="0" smtClean="0"/>
              <a:t> </a:t>
            </a:r>
            <a:r>
              <a:rPr lang="en-US" sz="3600" dirty="0" err="1" smtClean="0"/>
              <a:t>yg</a:t>
            </a:r>
            <a:r>
              <a:rPr lang="en-US" sz="3600" dirty="0" smtClean="0"/>
              <a:t> </a:t>
            </a:r>
            <a:r>
              <a:rPr lang="en-US" sz="3600" dirty="0" err="1" smtClean="0"/>
              <a:t>dialaminya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430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Benryanyi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bermain</a:t>
            </a:r>
            <a:r>
              <a:rPr lang="en-US" sz="2400" dirty="0" smtClean="0"/>
              <a:t> </a:t>
            </a:r>
            <a:r>
              <a:rPr lang="en-US" sz="2400" dirty="0" err="1" smtClean="0"/>
              <a:t>musik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Bermain</a:t>
            </a:r>
            <a:r>
              <a:rPr lang="en-US" sz="2400" dirty="0" smtClean="0"/>
              <a:t> </a:t>
            </a:r>
            <a:r>
              <a:rPr lang="en-US" sz="2400" dirty="0" err="1" smtClean="0"/>
              <a:t>peran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Permainan</a:t>
            </a:r>
            <a:r>
              <a:rPr lang="en-US" sz="2400" dirty="0" smtClean="0"/>
              <a:t> hand puppet </a:t>
            </a:r>
          </a:p>
          <a:p>
            <a:r>
              <a:rPr lang="en-US" sz="2400" dirty="0" err="1" smtClean="0"/>
              <a:t>Latihan</a:t>
            </a:r>
            <a:r>
              <a:rPr lang="en-US" sz="2400" dirty="0" smtClean="0"/>
              <a:t> </a:t>
            </a:r>
            <a:r>
              <a:rPr lang="en-US" sz="2400" dirty="0" err="1" smtClean="0"/>
              <a:t>relaksasi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meditasi</a:t>
            </a:r>
            <a:r>
              <a:rPr lang="en-US" sz="2400" dirty="0" smtClean="0"/>
              <a:t> </a:t>
            </a:r>
            <a:r>
              <a:rPr lang="en-US" sz="2400" dirty="0" err="1" smtClean="0"/>
              <a:t>dgn</a:t>
            </a:r>
            <a:r>
              <a:rPr lang="en-US" sz="2400" dirty="0" smtClean="0"/>
              <a:t> </a:t>
            </a:r>
            <a:r>
              <a:rPr lang="en-US" sz="2400" dirty="0" err="1" smtClean="0"/>
              <a:t>musik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Bercerita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Permainan</a:t>
            </a:r>
            <a:r>
              <a:rPr lang="en-US" sz="2400" dirty="0" smtClean="0"/>
              <a:t> </a:t>
            </a:r>
            <a:r>
              <a:rPr lang="en-US" sz="2400" dirty="0" err="1" smtClean="0"/>
              <a:t>gerak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lagu</a:t>
            </a:r>
            <a:endParaRPr lang="en-US" sz="2400" dirty="0" smtClean="0"/>
          </a:p>
          <a:p>
            <a:r>
              <a:rPr lang="en-US" sz="2400" dirty="0" err="1" smtClean="0"/>
              <a:t>Permainan</a:t>
            </a:r>
            <a:r>
              <a:rPr lang="en-US" sz="2400" dirty="0" smtClean="0"/>
              <a:t> feeling band </a:t>
            </a:r>
          </a:p>
          <a:p>
            <a:r>
              <a:rPr lang="en-US" sz="2400" dirty="0" err="1" smtClean="0"/>
              <a:t>Demosntrasi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Permainan</a:t>
            </a:r>
            <a:r>
              <a:rPr lang="en-US" sz="2400" dirty="0" smtClean="0"/>
              <a:t> </a:t>
            </a:r>
            <a:r>
              <a:rPr lang="en-US" sz="2400" dirty="0" err="1" smtClean="0"/>
              <a:t>personifikasi</a:t>
            </a:r>
            <a:r>
              <a:rPr lang="en-US" sz="2400" dirty="0" smtClean="0"/>
              <a:t>  (</a:t>
            </a:r>
            <a:r>
              <a:rPr lang="en-US" sz="2400" dirty="0" err="1" smtClean="0"/>
              <a:t>bermain</a:t>
            </a:r>
            <a:r>
              <a:rPr lang="en-US" sz="2400" dirty="0" smtClean="0"/>
              <a:t> </a:t>
            </a:r>
            <a:r>
              <a:rPr lang="en-US" sz="2400" dirty="0" err="1" smtClean="0"/>
              <a:t>pura-pura</a:t>
            </a:r>
            <a:r>
              <a:rPr lang="en-US" sz="2400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198004"/>
      </p:ext>
    </p:extLst>
  </p:cSld>
  <p:clrMapOvr>
    <a:masterClrMapping/>
  </p:clrMapOvr>
</p:sld>
</file>

<file path=ppt/theme/theme1.xml><?xml version="1.0" encoding="utf-8"?>
<a:theme xmlns:a="http://schemas.openxmlformats.org/drawingml/2006/main" name="Composit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omposit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34</TotalTime>
  <Words>226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Composite</vt:lpstr>
      <vt:lpstr>STRATEGI PENGEMBANGAN EMOSI PADA ANAK USIA TK</vt:lpstr>
      <vt:lpstr>Salovry dan Mayer (Surya Kanti, 2000) mengemukakan 5 cara membina emosi yg sehat </vt:lpstr>
      <vt:lpstr>Materi pembelajaran pengembangan emosi di TK</vt:lpstr>
      <vt:lpstr>1. Cinta dan kasih sayang </vt:lpstr>
      <vt:lpstr>2. Empati </vt:lpstr>
      <vt:lpstr>3. Pengendalian Emosi </vt:lpstr>
      <vt:lpstr>Metode Pengembangan Emosi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 PENGEMBANGAN EMOSI PADA ANAK USIA TK</dc:title>
  <dc:creator>asus</dc:creator>
  <cp:lastModifiedBy>asus</cp:lastModifiedBy>
  <cp:revision>4</cp:revision>
  <dcterms:created xsi:type="dcterms:W3CDTF">2019-04-22T02:21:23Z</dcterms:created>
  <dcterms:modified xsi:type="dcterms:W3CDTF">2019-04-22T02:55:49Z</dcterms:modified>
</cp:coreProperties>
</file>