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379" r:id="rId2"/>
    <p:sldId id="378" r:id="rId3"/>
    <p:sldId id="364" r:id="rId4"/>
    <p:sldId id="380" r:id="rId5"/>
    <p:sldId id="381" r:id="rId6"/>
    <p:sldId id="382" r:id="rId7"/>
    <p:sldId id="405" r:id="rId8"/>
    <p:sldId id="387" r:id="rId9"/>
    <p:sldId id="388" r:id="rId10"/>
    <p:sldId id="389" r:id="rId11"/>
    <p:sldId id="390" r:id="rId12"/>
    <p:sldId id="391" r:id="rId13"/>
    <p:sldId id="392" r:id="rId14"/>
    <p:sldId id="406" r:id="rId15"/>
    <p:sldId id="407" r:id="rId16"/>
    <p:sldId id="408" r:id="rId17"/>
    <p:sldId id="409" r:id="rId18"/>
    <p:sldId id="410" r:id="rId19"/>
    <p:sldId id="394" r:id="rId20"/>
    <p:sldId id="395" r:id="rId21"/>
    <p:sldId id="396" r:id="rId22"/>
    <p:sldId id="397" r:id="rId23"/>
    <p:sldId id="398" r:id="rId24"/>
    <p:sldId id="414" r:id="rId25"/>
    <p:sldId id="415" r:id="rId26"/>
    <p:sldId id="399" r:id="rId27"/>
    <p:sldId id="400" r:id="rId28"/>
    <p:sldId id="411" r:id="rId29"/>
    <p:sldId id="412" r:id="rId30"/>
    <p:sldId id="413" r:id="rId31"/>
    <p:sldId id="401" r:id="rId32"/>
    <p:sldId id="402" r:id="rId33"/>
    <p:sldId id="404" r:id="rId34"/>
  </p:sldIdLst>
  <p:sldSz cx="10691813" cy="7559675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679">
          <p15:clr>
            <a:srgbClr val="A4A3A4"/>
          </p15:clr>
        </p15:guide>
        <p15:guide id="2" pos="19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4660"/>
  </p:normalViewPr>
  <p:slideViewPr>
    <p:cSldViewPr>
      <p:cViewPr varScale="1">
        <p:scale>
          <a:sx n="59" d="100"/>
          <a:sy n="59" d="100"/>
        </p:scale>
        <p:origin x="1356" y="7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679"/>
        <p:guide pos="19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BC81BF-8D25-4834-982A-BE6D8162139A}" type="doc">
      <dgm:prSet loTypeId="urn:microsoft.com/office/officeart/2005/8/layout/hierarchy2" loCatId="hierarchy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137E5FD-92CF-499D-9E31-F5B86DC49E3C}">
      <dgm:prSet phldrT="[Text]" custT="1"/>
      <dgm:spPr/>
      <dgm:t>
        <a:bodyPr/>
        <a:lstStyle/>
        <a:p>
          <a:r>
            <a:rPr lang="en-US" sz="2800" dirty="0" err="1"/>
            <a:t>Tugas</a:t>
          </a:r>
          <a:r>
            <a:rPr lang="en-US" sz="2800" dirty="0"/>
            <a:t> </a:t>
          </a:r>
          <a:r>
            <a:rPr lang="en-US" sz="2800" dirty="0" err="1"/>
            <a:t>Utama</a:t>
          </a:r>
          <a:r>
            <a:rPr lang="en-US" sz="2800" dirty="0"/>
            <a:t> Data Mining</a:t>
          </a:r>
        </a:p>
      </dgm:t>
    </dgm:pt>
    <dgm:pt modelId="{E50C5A00-DCC5-441B-87B9-264C1B1672F4}" type="parTrans" cxnId="{FD4D2150-56E1-459B-9F1B-D4B35256976D}">
      <dgm:prSet/>
      <dgm:spPr/>
      <dgm:t>
        <a:bodyPr/>
        <a:lstStyle/>
        <a:p>
          <a:endParaRPr lang="en-US"/>
        </a:p>
      </dgm:t>
    </dgm:pt>
    <dgm:pt modelId="{218E16F7-ABCA-46B6-90EF-321D035AAF1A}" type="sibTrans" cxnId="{FD4D2150-56E1-459B-9F1B-D4B35256976D}">
      <dgm:prSet/>
      <dgm:spPr/>
      <dgm:t>
        <a:bodyPr/>
        <a:lstStyle/>
        <a:p>
          <a:endParaRPr lang="en-US"/>
        </a:p>
      </dgm:t>
    </dgm:pt>
    <dgm:pt modelId="{2581FEDC-C922-4252-8994-5A5409F47071}">
      <dgm:prSet phldrT="[Text]" custT="1"/>
      <dgm:spPr/>
      <dgm:t>
        <a:bodyPr/>
        <a:lstStyle/>
        <a:p>
          <a:r>
            <a:rPr lang="en-US" sz="2800" dirty="0"/>
            <a:t>Predictive</a:t>
          </a:r>
        </a:p>
      </dgm:t>
    </dgm:pt>
    <dgm:pt modelId="{53A7664B-08C1-4293-B2B5-966751EF57C5}" type="parTrans" cxnId="{FCF977A8-8437-4F65-801B-A9C90B341E25}">
      <dgm:prSet/>
      <dgm:spPr/>
      <dgm:t>
        <a:bodyPr/>
        <a:lstStyle/>
        <a:p>
          <a:endParaRPr lang="en-US"/>
        </a:p>
      </dgm:t>
    </dgm:pt>
    <dgm:pt modelId="{7C0877F2-2E14-4799-8B77-CB210368ACF1}" type="sibTrans" cxnId="{FCF977A8-8437-4F65-801B-A9C90B341E25}">
      <dgm:prSet/>
      <dgm:spPr/>
      <dgm:t>
        <a:bodyPr/>
        <a:lstStyle/>
        <a:p>
          <a:endParaRPr lang="en-US"/>
        </a:p>
      </dgm:t>
    </dgm:pt>
    <dgm:pt modelId="{C7BE4EF2-BD5E-483D-9952-7ACAB5365EB8}">
      <dgm:prSet phldrT="[Text]" custT="1"/>
      <dgm:spPr/>
      <dgm:t>
        <a:bodyPr/>
        <a:lstStyle/>
        <a:p>
          <a:r>
            <a:rPr lang="en-US" sz="2800" dirty="0"/>
            <a:t>Descriptive</a:t>
          </a:r>
        </a:p>
      </dgm:t>
    </dgm:pt>
    <dgm:pt modelId="{E4A4E27E-4168-4083-9253-CF3C536B17F2}" type="parTrans" cxnId="{88B27689-6625-4C6A-9C20-EA587FF85A08}">
      <dgm:prSet/>
      <dgm:spPr/>
      <dgm:t>
        <a:bodyPr/>
        <a:lstStyle/>
        <a:p>
          <a:endParaRPr lang="en-US"/>
        </a:p>
      </dgm:t>
    </dgm:pt>
    <dgm:pt modelId="{B572DB33-7832-4413-91FA-BCB191F298D3}" type="sibTrans" cxnId="{88B27689-6625-4C6A-9C20-EA587FF85A08}">
      <dgm:prSet/>
      <dgm:spPr/>
      <dgm:t>
        <a:bodyPr/>
        <a:lstStyle/>
        <a:p>
          <a:endParaRPr lang="en-US"/>
        </a:p>
      </dgm:t>
    </dgm:pt>
    <dgm:pt modelId="{8B4450E2-A9C1-4EEF-918D-CA672EBA95BA}">
      <dgm:prSet custT="1"/>
      <dgm:spPr/>
      <dgm:t>
        <a:bodyPr/>
        <a:lstStyle/>
        <a:p>
          <a:r>
            <a:rPr lang="id-ID" sz="2400" dirty="0"/>
            <a:t>memprediksikan nilai dari atribut tertentu berdasarkan nilai dari atribut lainnya. </a:t>
          </a:r>
          <a:endParaRPr lang="en-US" sz="2400" dirty="0"/>
        </a:p>
      </dgm:t>
    </dgm:pt>
    <dgm:pt modelId="{93711179-B745-430D-B147-98DF8515CC2A}" type="parTrans" cxnId="{881304CA-7E82-4F9F-84E7-953BBD77923D}">
      <dgm:prSet/>
      <dgm:spPr/>
      <dgm:t>
        <a:bodyPr/>
        <a:lstStyle/>
        <a:p>
          <a:endParaRPr lang="en-US"/>
        </a:p>
      </dgm:t>
    </dgm:pt>
    <dgm:pt modelId="{A3C1775A-EE9E-45D8-B43D-96C392CC8529}" type="sibTrans" cxnId="{881304CA-7E82-4F9F-84E7-953BBD77923D}">
      <dgm:prSet/>
      <dgm:spPr/>
      <dgm:t>
        <a:bodyPr/>
        <a:lstStyle/>
        <a:p>
          <a:endParaRPr lang="en-US"/>
        </a:p>
      </dgm:t>
    </dgm:pt>
    <dgm:pt modelId="{F3B571E2-4071-470C-9F0B-55E6A8E028C0}">
      <dgm:prSet custT="1"/>
      <dgm:spPr/>
      <dgm:t>
        <a:bodyPr/>
        <a:lstStyle/>
        <a:p>
          <a:r>
            <a:rPr lang="id-ID" sz="2400" dirty="0"/>
            <a:t>memperoleh pola (</a:t>
          </a:r>
          <a:r>
            <a:rPr lang="id-ID" sz="2400" i="1" dirty="0" err="1"/>
            <a:t>correlation</a:t>
          </a:r>
          <a:r>
            <a:rPr lang="id-ID" sz="2400" i="1" dirty="0"/>
            <a:t>, </a:t>
          </a:r>
          <a:r>
            <a:rPr lang="id-ID" sz="2400" i="1" dirty="0" err="1"/>
            <a:t>trend</a:t>
          </a:r>
          <a:r>
            <a:rPr lang="id-ID" sz="2400" i="1" dirty="0"/>
            <a:t>, </a:t>
          </a:r>
          <a:r>
            <a:rPr lang="id-ID" sz="2400" i="1" dirty="0" err="1"/>
            <a:t>cluster</a:t>
          </a:r>
          <a:r>
            <a:rPr lang="id-ID" sz="2400" i="1" dirty="0"/>
            <a:t>, </a:t>
          </a:r>
          <a:r>
            <a:rPr lang="id-ID" sz="2400" i="1" dirty="0" err="1"/>
            <a:t>trajectory</a:t>
          </a:r>
          <a:r>
            <a:rPr lang="id-ID" sz="2400" i="1" dirty="0"/>
            <a:t>, </a:t>
          </a:r>
          <a:r>
            <a:rPr lang="id-ID" sz="2400" i="1" dirty="0" err="1"/>
            <a:t>anomaly</a:t>
          </a:r>
          <a:r>
            <a:rPr lang="id-ID" sz="2400" dirty="0"/>
            <a:t>)</a:t>
          </a:r>
          <a:r>
            <a:rPr lang="en-US" sz="2400" dirty="0"/>
            <a:t> </a:t>
          </a:r>
          <a:r>
            <a:rPr lang="en-US" sz="2400" dirty="0" err="1"/>
            <a:t>untuk</a:t>
          </a:r>
          <a:r>
            <a:rPr lang="en-US" sz="2400" dirty="0"/>
            <a:t> </a:t>
          </a:r>
          <a:r>
            <a:rPr lang="en-US" sz="2400" dirty="0" err="1"/>
            <a:t>menyimpulkan</a:t>
          </a:r>
          <a:r>
            <a:rPr lang="en-US" sz="2400" dirty="0"/>
            <a:t> </a:t>
          </a:r>
          <a:r>
            <a:rPr lang="en-US" sz="2400" dirty="0" err="1"/>
            <a:t>hubungan</a:t>
          </a:r>
          <a:r>
            <a:rPr lang="en-US" sz="2400" dirty="0"/>
            <a:t> </a:t>
          </a:r>
          <a:r>
            <a:rPr lang="en-US" sz="2400" dirty="0" err="1"/>
            <a:t>di</a:t>
          </a:r>
          <a:r>
            <a:rPr lang="en-US" sz="2400" dirty="0"/>
            <a:t> </a:t>
          </a:r>
          <a:r>
            <a:rPr lang="en-US" sz="2400" dirty="0" err="1"/>
            <a:t>dalam</a:t>
          </a:r>
          <a:r>
            <a:rPr lang="en-US" sz="2400" dirty="0"/>
            <a:t> data</a:t>
          </a:r>
        </a:p>
      </dgm:t>
    </dgm:pt>
    <dgm:pt modelId="{2E36C73B-95AA-4199-8231-B9275A26D29C}" type="parTrans" cxnId="{FDBDE7BB-3C39-4C21-92AF-AC209BE5959A}">
      <dgm:prSet/>
      <dgm:spPr/>
      <dgm:t>
        <a:bodyPr/>
        <a:lstStyle/>
        <a:p>
          <a:endParaRPr lang="en-US"/>
        </a:p>
      </dgm:t>
    </dgm:pt>
    <dgm:pt modelId="{CB3854CF-5954-41E2-8A6F-A9D94C6EAA4B}" type="sibTrans" cxnId="{FDBDE7BB-3C39-4C21-92AF-AC209BE5959A}">
      <dgm:prSet/>
      <dgm:spPr/>
      <dgm:t>
        <a:bodyPr/>
        <a:lstStyle/>
        <a:p>
          <a:endParaRPr lang="en-US"/>
        </a:p>
      </dgm:t>
    </dgm:pt>
    <dgm:pt modelId="{40AC42D6-0FDD-4FE7-96DB-67CC38090869}" type="pres">
      <dgm:prSet presAssocID="{B1BC81BF-8D25-4834-982A-BE6D8162139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8D2BA0DC-4FFC-4632-BCEE-E86B22C5FEE2}" type="pres">
      <dgm:prSet presAssocID="{9137E5FD-92CF-499D-9E31-F5B86DC49E3C}" presName="root1" presStyleCnt="0"/>
      <dgm:spPr/>
    </dgm:pt>
    <dgm:pt modelId="{9B508767-EA5A-4D6A-A99B-3555C1559EE4}" type="pres">
      <dgm:prSet presAssocID="{9137E5FD-92CF-499D-9E31-F5B86DC49E3C}" presName="LevelOneTextNode" presStyleLbl="node0" presStyleIdx="0" presStyleCnt="1">
        <dgm:presLayoutVars>
          <dgm:chPref val="3"/>
        </dgm:presLayoutVars>
      </dgm:prSet>
      <dgm:spPr/>
    </dgm:pt>
    <dgm:pt modelId="{11779ABC-2F29-486A-A259-AB7C0DFC2A3E}" type="pres">
      <dgm:prSet presAssocID="{9137E5FD-92CF-499D-9E31-F5B86DC49E3C}" presName="level2hierChild" presStyleCnt="0"/>
      <dgm:spPr/>
    </dgm:pt>
    <dgm:pt modelId="{6482AC9B-75D8-470F-85A9-80FDBE630530}" type="pres">
      <dgm:prSet presAssocID="{53A7664B-08C1-4293-B2B5-966751EF57C5}" presName="conn2-1" presStyleLbl="parChTrans1D2" presStyleIdx="0" presStyleCnt="2"/>
      <dgm:spPr/>
    </dgm:pt>
    <dgm:pt modelId="{8C93435D-AD0C-49E0-A12F-2698FAA7238D}" type="pres">
      <dgm:prSet presAssocID="{53A7664B-08C1-4293-B2B5-966751EF57C5}" presName="connTx" presStyleLbl="parChTrans1D2" presStyleIdx="0" presStyleCnt="2"/>
      <dgm:spPr/>
    </dgm:pt>
    <dgm:pt modelId="{073FFFE3-DAA3-4C2F-995A-78BE0A0FAC53}" type="pres">
      <dgm:prSet presAssocID="{2581FEDC-C922-4252-8994-5A5409F47071}" presName="root2" presStyleCnt="0"/>
      <dgm:spPr/>
    </dgm:pt>
    <dgm:pt modelId="{51B75E4C-D720-472F-80FE-3CF6DBB9913E}" type="pres">
      <dgm:prSet presAssocID="{2581FEDC-C922-4252-8994-5A5409F47071}" presName="LevelTwoTextNode" presStyleLbl="node2" presStyleIdx="0" presStyleCnt="2" custLinFactNeighborX="-307" custLinFactNeighborY="-1396">
        <dgm:presLayoutVars>
          <dgm:chPref val="3"/>
        </dgm:presLayoutVars>
      </dgm:prSet>
      <dgm:spPr/>
    </dgm:pt>
    <dgm:pt modelId="{99237C75-9E1C-45B4-BC1C-98A376D5336B}" type="pres">
      <dgm:prSet presAssocID="{2581FEDC-C922-4252-8994-5A5409F47071}" presName="level3hierChild" presStyleCnt="0"/>
      <dgm:spPr/>
    </dgm:pt>
    <dgm:pt modelId="{AC55458C-FD94-458D-BA41-7F5BCD87973B}" type="pres">
      <dgm:prSet presAssocID="{93711179-B745-430D-B147-98DF8515CC2A}" presName="conn2-1" presStyleLbl="parChTrans1D3" presStyleIdx="0" presStyleCnt="2"/>
      <dgm:spPr/>
    </dgm:pt>
    <dgm:pt modelId="{A5692CBE-922F-4077-B1AE-4504E93816C8}" type="pres">
      <dgm:prSet presAssocID="{93711179-B745-430D-B147-98DF8515CC2A}" presName="connTx" presStyleLbl="parChTrans1D3" presStyleIdx="0" presStyleCnt="2"/>
      <dgm:spPr/>
    </dgm:pt>
    <dgm:pt modelId="{FC400852-2F49-4098-9AD4-ED365B0D56CC}" type="pres">
      <dgm:prSet presAssocID="{8B4450E2-A9C1-4EEF-918D-CA672EBA95BA}" presName="root2" presStyleCnt="0"/>
      <dgm:spPr/>
    </dgm:pt>
    <dgm:pt modelId="{FC795791-5C6A-41E6-BBC4-F7C587FD8874}" type="pres">
      <dgm:prSet presAssocID="{8B4450E2-A9C1-4EEF-918D-CA672EBA95BA}" presName="LevelTwoTextNode" presStyleLbl="node3" presStyleIdx="0" presStyleCnt="2" custScaleX="130426" custScaleY="229633">
        <dgm:presLayoutVars>
          <dgm:chPref val="3"/>
        </dgm:presLayoutVars>
      </dgm:prSet>
      <dgm:spPr/>
    </dgm:pt>
    <dgm:pt modelId="{DA68330B-9FFA-4141-844F-677BBAFE7E29}" type="pres">
      <dgm:prSet presAssocID="{8B4450E2-A9C1-4EEF-918D-CA672EBA95BA}" presName="level3hierChild" presStyleCnt="0"/>
      <dgm:spPr/>
    </dgm:pt>
    <dgm:pt modelId="{83D7B5EC-E0A2-4986-8477-88B8236C6C5D}" type="pres">
      <dgm:prSet presAssocID="{E4A4E27E-4168-4083-9253-CF3C536B17F2}" presName="conn2-1" presStyleLbl="parChTrans1D2" presStyleIdx="1" presStyleCnt="2"/>
      <dgm:spPr/>
    </dgm:pt>
    <dgm:pt modelId="{67234AB8-983A-45EC-9DEB-2ED9F37E67D1}" type="pres">
      <dgm:prSet presAssocID="{E4A4E27E-4168-4083-9253-CF3C536B17F2}" presName="connTx" presStyleLbl="parChTrans1D2" presStyleIdx="1" presStyleCnt="2"/>
      <dgm:spPr/>
    </dgm:pt>
    <dgm:pt modelId="{381FF55D-6A1E-4AB1-97E9-276F301A8EE6}" type="pres">
      <dgm:prSet presAssocID="{C7BE4EF2-BD5E-483D-9952-7ACAB5365EB8}" presName="root2" presStyleCnt="0"/>
      <dgm:spPr/>
    </dgm:pt>
    <dgm:pt modelId="{4E20D56B-2116-4D1E-B6F3-207E5113A784}" type="pres">
      <dgm:prSet presAssocID="{C7BE4EF2-BD5E-483D-9952-7ACAB5365EB8}" presName="LevelTwoTextNode" presStyleLbl="node2" presStyleIdx="1" presStyleCnt="2">
        <dgm:presLayoutVars>
          <dgm:chPref val="3"/>
        </dgm:presLayoutVars>
      </dgm:prSet>
      <dgm:spPr/>
    </dgm:pt>
    <dgm:pt modelId="{186C9E43-E08E-44F6-A949-540E62A4B24E}" type="pres">
      <dgm:prSet presAssocID="{C7BE4EF2-BD5E-483D-9952-7ACAB5365EB8}" presName="level3hierChild" presStyleCnt="0"/>
      <dgm:spPr/>
    </dgm:pt>
    <dgm:pt modelId="{E9FD3C87-0B7E-488A-AEE1-FD5E264441AB}" type="pres">
      <dgm:prSet presAssocID="{2E36C73B-95AA-4199-8231-B9275A26D29C}" presName="conn2-1" presStyleLbl="parChTrans1D3" presStyleIdx="1" presStyleCnt="2"/>
      <dgm:spPr/>
    </dgm:pt>
    <dgm:pt modelId="{9ECC414B-E935-4228-8E1E-470993017498}" type="pres">
      <dgm:prSet presAssocID="{2E36C73B-95AA-4199-8231-B9275A26D29C}" presName="connTx" presStyleLbl="parChTrans1D3" presStyleIdx="1" presStyleCnt="2"/>
      <dgm:spPr/>
    </dgm:pt>
    <dgm:pt modelId="{DBE0B4A4-28B3-489C-B14C-A6FACDD79ADC}" type="pres">
      <dgm:prSet presAssocID="{F3B571E2-4071-470C-9F0B-55E6A8E028C0}" presName="root2" presStyleCnt="0"/>
      <dgm:spPr/>
    </dgm:pt>
    <dgm:pt modelId="{53A4B264-B337-4E36-B338-8BEF5860266B}" type="pres">
      <dgm:prSet presAssocID="{F3B571E2-4071-470C-9F0B-55E6A8E028C0}" presName="LevelTwoTextNode" presStyleLbl="node3" presStyleIdx="1" presStyleCnt="2" custScaleX="130426" custScaleY="213964" custLinFactNeighborX="2889" custLinFactNeighborY="-378">
        <dgm:presLayoutVars>
          <dgm:chPref val="3"/>
        </dgm:presLayoutVars>
      </dgm:prSet>
      <dgm:spPr/>
    </dgm:pt>
    <dgm:pt modelId="{E1B0C738-EC51-452A-811D-3B6FC9B3E4C3}" type="pres">
      <dgm:prSet presAssocID="{F3B571E2-4071-470C-9F0B-55E6A8E028C0}" presName="level3hierChild" presStyleCnt="0"/>
      <dgm:spPr/>
    </dgm:pt>
  </dgm:ptLst>
  <dgm:cxnLst>
    <dgm:cxn modelId="{93C2BF15-6DB4-4455-AD45-34451870A259}" type="presOf" srcId="{93711179-B745-430D-B147-98DF8515CC2A}" destId="{A5692CBE-922F-4077-B1AE-4504E93816C8}" srcOrd="1" destOrd="0" presId="urn:microsoft.com/office/officeart/2005/8/layout/hierarchy2"/>
    <dgm:cxn modelId="{48B10C18-EF87-436D-ABC8-42F918BBB05E}" type="presOf" srcId="{53A7664B-08C1-4293-B2B5-966751EF57C5}" destId="{6482AC9B-75D8-470F-85A9-80FDBE630530}" srcOrd="0" destOrd="0" presId="urn:microsoft.com/office/officeart/2005/8/layout/hierarchy2"/>
    <dgm:cxn modelId="{00B86F64-A999-4598-A41F-5C3FD592022D}" type="presOf" srcId="{B1BC81BF-8D25-4834-982A-BE6D8162139A}" destId="{40AC42D6-0FDD-4FE7-96DB-67CC38090869}" srcOrd="0" destOrd="0" presId="urn:microsoft.com/office/officeart/2005/8/layout/hierarchy2"/>
    <dgm:cxn modelId="{6B414C45-5171-465F-9EB7-D796805C7C49}" type="presOf" srcId="{E4A4E27E-4168-4083-9253-CF3C536B17F2}" destId="{67234AB8-983A-45EC-9DEB-2ED9F37E67D1}" srcOrd="1" destOrd="0" presId="urn:microsoft.com/office/officeart/2005/8/layout/hierarchy2"/>
    <dgm:cxn modelId="{0A873C4A-47C1-4A88-A093-1265980572CB}" type="presOf" srcId="{8B4450E2-A9C1-4EEF-918D-CA672EBA95BA}" destId="{FC795791-5C6A-41E6-BBC4-F7C587FD8874}" srcOrd="0" destOrd="0" presId="urn:microsoft.com/office/officeart/2005/8/layout/hierarchy2"/>
    <dgm:cxn modelId="{C982B96E-CE0B-4BD1-AF2D-B528BF43C8AA}" type="presOf" srcId="{2E36C73B-95AA-4199-8231-B9275A26D29C}" destId="{E9FD3C87-0B7E-488A-AEE1-FD5E264441AB}" srcOrd="0" destOrd="0" presId="urn:microsoft.com/office/officeart/2005/8/layout/hierarchy2"/>
    <dgm:cxn modelId="{FD4D2150-56E1-459B-9F1B-D4B35256976D}" srcId="{B1BC81BF-8D25-4834-982A-BE6D8162139A}" destId="{9137E5FD-92CF-499D-9E31-F5B86DC49E3C}" srcOrd="0" destOrd="0" parTransId="{E50C5A00-DCC5-441B-87B9-264C1B1672F4}" sibTransId="{218E16F7-ABCA-46B6-90EF-321D035AAF1A}"/>
    <dgm:cxn modelId="{EFF19A56-0151-410A-9832-D33958B075AA}" type="presOf" srcId="{53A7664B-08C1-4293-B2B5-966751EF57C5}" destId="{8C93435D-AD0C-49E0-A12F-2698FAA7238D}" srcOrd="1" destOrd="0" presId="urn:microsoft.com/office/officeart/2005/8/layout/hierarchy2"/>
    <dgm:cxn modelId="{74187357-4A1B-4537-A3B3-E701F70C9FB7}" type="presOf" srcId="{2E36C73B-95AA-4199-8231-B9275A26D29C}" destId="{9ECC414B-E935-4228-8E1E-470993017498}" srcOrd="1" destOrd="0" presId="urn:microsoft.com/office/officeart/2005/8/layout/hierarchy2"/>
    <dgm:cxn modelId="{8B91E65A-32FF-4DF1-B6AF-C37DCBFAD800}" type="presOf" srcId="{F3B571E2-4071-470C-9F0B-55E6A8E028C0}" destId="{53A4B264-B337-4E36-B338-8BEF5860266B}" srcOrd="0" destOrd="0" presId="urn:microsoft.com/office/officeart/2005/8/layout/hierarchy2"/>
    <dgm:cxn modelId="{56232B7C-6841-40C8-849A-62B58E862A8D}" type="presOf" srcId="{E4A4E27E-4168-4083-9253-CF3C536B17F2}" destId="{83D7B5EC-E0A2-4986-8477-88B8236C6C5D}" srcOrd="0" destOrd="0" presId="urn:microsoft.com/office/officeart/2005/8/layout/hierarchy2"/>
    <dgm:cxn modelId="{88B27689-6625-4C6A-9C20-EA587FF85A08}" srcId="{9137E5FD-92CF-499D-9E31-F5B86DC49E3C}" destId="{C7BE4EF2-BD5E-483D-9952-7ACAB5365EB8}" srcOrd="1" destOrd="0" parTransId="{E4A4E27E-4168-4083-9253-CF3C536B17F2}" sibTransId="{B572DB33-7832-4413-91FA-BCB191F298D3}"/>
    <dgm:cxn modelId="{FCF977A8-8437-4F65-801B-A9C90B341E25}" srcId="{9137E5FD-92CF-499D-9E31-F5B86DC49E3C}" destId="{2581FEDC-C922-4252-8994-5A5409F47071}" srcOrd="0" destOrd="0" parTransId="{53A7664B-08C1-4293-B2B5-966751EF57C5}" sibTransId="{7C0877F2-2E14-4799-8B77-CB210368ACF1}"/>
    <dgm:cxn modelId="{FDBDE7BB-3C39-4C21-92AF-AC209BE5959A}" srcId="{C7BE4EF2-BD5E-483D-9952-7ACAB5365EB8}" destId="{F3B571E2-4071-470C-9F0B-55E6A8E028C0}" srcOrd="0" destOrd="0" parTransId="{2E36C73B-95AA-4199-8231-B9275A26D29C}" sibTransId="{CB3854CF-5954-41E2-8A6F-A9D94C6EAA4B}"/>
    <dgm:cxn modelId="{881304CA-7E82-4F9F-84E7-953BBD77923D}" srcId="{2581FEDC-C922-4252-8994-5A5409F47071}" destId="{8B4450E2-A9C1-4EEF-918D-CA672EBA95BA}" srcOrd="0" destOrd="0" parTransId="{93711179-B745-430D-B147-98DF8515CC2A}" sibTransId="{A3C1775A-EE9E-45D8-B43D-96C392CC8529}"/>
    <dgm:cxn modelId="{8C899BD6-88E5-483D-8579-46A1FB0F4B7A}" type="presOf" srcId="{C7BE4EF2-BD5E-483D-9952-7ACAB5365EB8}" destId="{4E20D56B-2116-4D1E-B6F3-207E5113A784}" srcOrd="0" destOrd="0" presId="urn:microsoft.com/office/officeart/2005/8/layout/hierarchy2"/>
    <dgm:cxn modelId="{4FBBEDDC-5493-4168-AF01-407D4002AB2D}" type="presOf" srcId="{9137E5FD-92CF-499D-9E31-F5B86DC49E3C}" destId="{9B508767-EA5A-4D6A-A99B-3555C1559EE4}" srcOrd="0" destOrd="0" presId="urn:microsoft.com/office/officeart/2005/8/layout/hierarchy2"/>
    <dgm:cxn modelId="{AED513E1-381A-4F77-B519-43034F57AB12}" type="presOf" srcId="{93711179-B745-430D-B147-98DF8515CC2A}" destId="{AC55458C-FD94-458D-BA41-7F5BCD87973B}" srcOrd="0" destOrd="0" presId="urn:microsoft.com/office/officeart/2005/8/layout/hierarchy2"/>
    <dgm:cxn modelId="{442723EB-6B17-40FE-B642-1E4B3D1FB1AA}" type="presOf" srcId="{2581FEDC-C922-4252-8994-5A5409F47071}" destId="{51B75E4C-D720-472F-80FE-3CF6DBB9913E}" srcOrd="0" destOrd="0" presId="urn:microsoft.com/office/officeart/2005/8/layout/hierarchy2"/>
    <dgm:cxn modelId="{E4519A6B-99E9-48C2-BBBB-58AA7CC03D29}" type="presParOf" srcId="{40AC42D6-0FDD-4FE7-96DB-67CC38090869}" destId="{8D2BA0DC-4FFC-4632-BCEE-E86B22C5FEE2}" srcOrd="0" destOrd="0" presId="urn:microsoft.com/office/officeart/2005/8/layout/hierarchy2"/>
    <dgm:cxn modelId="{E82A1E7B-57AE-473F-AF94-96231C95EA5E}" type="presParOf" srcId="{8D2BA0DC-4FFC-4632-BCEE-E86B22C5FEE2}" destId="{9B508767-EA5A-4D6A-A99B-3555C1559EE4}" srcOrd="0" destOrd="0" presId="urn:microsoft.com/office/officeart/2005/8/layout/hierarchy2"/>
    <dgm:cxn modelId="{F4A03CC5-8C9B-42CF-8DBF-EC50CFF395E5}" type="presParOf" srcId="{8D2BA0DC-4FFC-4632-BCEE-E86B22C5FEE2}" destId="{11779ABC-2F29-486A-A259-AB7C0DFC2A3E}" srcOrd="1" destOrd="0" presId="urn:microsoft.com/office/officeart/2005/8/layout/hierarchy2"/>
    <dgm:cxn modelId="{DA8D0A0F-D1CD-4010-ABEC-0FE3EEFD4769}" type="presParOf" srcId="{11779ABC-2F29-486A-A259-AB7C0DFC2A3E}" destId="{6482AC9B-75D8-470F-85A9-80FDBE630530}" srcOrd="0" destOrd="0" presId="urn:microsoft.com/office/officeart/2005/8/layout/hierarchy2"/>
    <dgm:cxn modelId="{E26D36CA-A335-4971-9AB0-6F9417C6F6C4}" type="presParOf" srcId="{6482AC9B-75D8-470F-85A9-80FDBE630530}" destId="{8C93435D-AD0C-49E0-A12F-2698FAA7238D}" srcOrd="0" destOrd="0" presId="urn:microsoft.com/office/officeart/2005/8/layout/hierarchy2"/>
    <dgm:cxn modelId="{462DD404-6697-4C89-8BBD-53DB705AAFB2}" type="presParOf" srcId="{11779ABC-2F29-486A-A259-AB7C0DFC2A3E}" destId="{073FFFE3-DAA3-4C2F-995A-78BE0A0FAC53}" srcOrd="1" destOrd="0" presId="urn:microsoft.com/office/officeart/2005/8/layout/hierarchy2"/>
    <dgm:cxn modelId="{46B2DC54-54CF-473E-87EE-ED7F3FF8B0FE}" type="presParOf" srcId="{073FFFE3-DAA3-4C2F-995A-78BE0A0FAC53}" destId="{51B75E4C-D720-472F-80FE-3CF6DBB9913E}" srcOrd="0" destOrd="0" presId="urn:microsoft.com/office/officeart/2005/8/layout/hierarchy2"/>
    <dgm:cxn modelId="{F502CA2B-BF10-46ED-A015-4380E69E64DC}" type="presParOf" srcId="{073FFFE3-DAA3-4C2F-995A-78BE0A0FAC53}" destId="{99237C75-9E1C-45B4-BC1C-98A376D5336B}" srcOrd="1" destOrd="0" presId="urn:microsoft.com/office/officeart/2005/8/layout/hierarchy2"/>
    <dgm:cxn modelId="{BE56438E-2574-4817-98E7-EFD049C28C63}" type="presParOf" srcId="{99237C75-9E1C-45B4-BC1C-98A376D5336B}" destId="{AC55458C-FD94-458D-BA41-7F5BCD87973B}" srcOrd="0" destOrd="0" presId="urn:microsoft.com/office/officeart/2005/8/layout/hierarchy2"/>
    <dgm:cxn modelId="{1339130C-1559-4149-BC8C-E573B1DE74C5}" type="presParOf" srcId="{AC55458C-FD94-458D-BA41-7F5BCD87973B}" destId="{A5692CBE-922F-4077-B1AE-4504E93816C8}" srcOrd="0" destOrd="0" presId="urn:microsoft.com/office/officeart/2005/8/layout/hierarchy2"/>
    <dgm:cxn modelId="{68EFA26F-D055-4031-A351-D140237CB8E3}" type="presParOf" srcId="{99237C75-9E1C-45B4-BC1C-98A376D5336B}" destId="{FC400852-2F49-4098-9AD4-ED365B0D56CC}" srcOrd="1" destOrd="0" presId="urn:microsoft.com/office/officeart/2005/8/layout/hierarchy2"/>
    <dgm:cxn modelId="{BDF02C44-C223-42DC-9322-EF5BB00AC946}" type="presParOf" srcId="{FC400852-2F49-4098-9AD4-ED365B0D56CC}" destId="{FC795791-5C6A-41E6-BBC4-F7C587FD8874}" srcOrd="0" destOrd="0" presId="urn:microsoft.com/office/officeart/2005/8/layout/hierarchy2"/>
    <dgm:cxn modelId="{412C9918-F49D-452A-A03D-98EB38E90C19}" type="presParOf" srcId="{FC400852-2F49-4098-9AD4-ED365B0D56CC}" destId="{DA68330B-9FFA-4141-844F-677BBAFE7E29}" srcOrd="1" destOrd="0" presId="urn:microsoft.com/office/officeart/2005/8/layout/hierarchy2"/>
    <dgm:cxn modelId="{66A894CB-F7FF-4749-9218-5444D22BA87B}" type="presParOf" srcId="{11779ABC-2F29-486A-A259-AB7C0DFC2A3E}" destId="{83D7B5EC-E0A2-4986-8477-88B8236C6C5D}" srcOrd="2" destOrd="0" presId="urn:microsoft.com/office/officeart/2005/8/layout/hierarchy2"/>
    <dgm:cxn modelId="{1A632046-4E29-441A-BDB4-C503648874E8}" type="presParOf" srcId="{83D7B5EC-E0A2-4986-8477-88B8236C6C5D}" destId="{67234AB8-983A-45EC-9DEB-2ED9F37E67D1}" srcOrd="0" destOrd="0" presId="urn:microsoft.com/office/officeart/2005/8/layout/hierarchy2"/>
    <dgm:cxn modelId="{A365A8D3-A05D-4047-99F4-F1DD400126C2}" type="presParOf" srcId="{11779ABC-2F29-486A-A259-AB7C0DFC2A3E}" destId="{381FF55D-6A1E-4AB1-97E9-276F301A8EE6}" srcOrd="3" destOrd="0" presId="urn:microsoft.com/office/officeart/2005/8/layout/hierarchy2"/>
    <dgm:cxn modelId="{A50312AD-152F-4CF0-B467-F5D5FD67B97F}" type="presParOf" srcId="{381FF55D-6A1E-4AB1-97E9-276F301A8EE6}" destId="{4E20D56B-2116-4D1E-B6F3-207E5113A784}" srcOrd="0" destOrd="0" presId="urn:microsoft.com/office/officeart/2005/8/layout/hierarchy2"/>
    <dgm:cxn modelId="{678F1B8E-668A-4633-9CF4-91D28169D243}" type="presParOf" srcId="{381FF55D-6A1E-4AB1-97E9-276F301A8EE6}" destId="{186C9E43-E08E-44F6-A949-540E62A4B24E}" srcOrd="1" destOrd="0" presId="urn:microsoft.com/office/officeart/2005/8/layout/hierarchy2"/>
    <dgm:cxn modelId="{683B0326-11EA-4E2B-92B0-C54F71E2C628}" type="presParOf" srcId="{186C9E43-E08E-44F6-A949-540E62A4B24E}" destId="{E9FD3C87-0B7E-488A-AEE1-FD5E264441AB}" srcOrd="0" destOrd="0" presId="urn:microsoft.com/office/officeart/2005/8/layout/hierarchy2"/>
    <dgm:cxn modelId="{64FAD20C-A43C-41A4-9FD5-A1D6D5735F4F}" type="presParOf" srcId="{E9FD3C87-0B7E-488A-AEE1-FD5E264441AB}" destId="{9ECC414B-E935-4228-8E1E-470993017498}" srcOrd="0" destOrd="0" presId="urn:microsoft.com/office/officeart/2005/8/layout/hierarchy2"/>
    <dgm:cxn modelId="{4719029D-6F7E-44AA-B4FC-452AFD990117}" type="presParOf" srcId="{186C9E43-E08E-44F6-A949-540E62A4B24E}" destId="{DBE0B4A4-28B3-489C-B14C-A6FACDD79ADC}" srcOrd="1" destOrd="0" presId="urn:microsoft.com/office/officeart/2005/8/layout/hierarchy2"/>
    <dgm:cxn modelId="{77A6E195-DE64-4898-83BF-689D62E10C3D}" type="presParOf" srcId="{DBE0B4A4-28B3-489C-B14C-A6FACDD79ADC}" destId="{53A4B264-B337-4E36-B338-8BEF5860266B}" srcOrd="0" destOrd="0" presId="urn:microsoft.com/office/officeart/2005/8/layout/hierarchy2"/>
    <dgm:cxn modelId="{68647884-73C9-451F-8B18-7E869BB56A4B}" type="presParOf" srcId="{DBE0B4A4-28B3-489C-B14C-A6FACDD79ADC}" destId="{E1B0C738-EC51-452A-811D-3B6FC9B3E4C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9AA3C0-868B-4076-987B-4CF97A3FA82D}" type="doc">
      <dgm:prSet loTypeId="urn:microsoft.com/office/officeart/2005/8/layout/orgChart1" loCatId="hierarchy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570407DE-F0C2-4C40-81D9-EFA0538A22EB}">
      <dgm:prSet phldrT="[Text]"/>
      <dgm:spPr/>
      <dgm:t>
        <a:bodyPr/>
        <a:lstStyle/>
        <a:p>
          <a:r>
            <a:rPr lang="en-US" dirty="0" err="1"/>
            <a:t>Tugas</a:t>
          </a:r>
          <a:r>
            <a:rPr lang="en-US" dirty="0"/>
            <a:t> </a:t>
          </a:r>
        </a:p>
        <a:p>
          <a:r>
            <a:rPr lang="en-US" dirty="0"/>
            <a:t>Data Mining</a:t>
          </a:r>
        </a:p>
      </dgm:t>
    </dgm:pt>
    <dgm:pt modelId="{2516F9D3-1D6E-4644-8F83-3E1935766CD8}" type="parTrans" cxnId="{ABF367E0-4720-4BFE-96B4-FDA26206123C}">
      <dgm:prSet/>
      <dgm:spPr/>
      <dgm:t>
        <a:bodyPr/>
        <a:lstStyle/>
        <a:p>
          <a:endParaRPr lang="en-US"/>
        </a:p>
      </dgm:t>
    </dgm:pt>
    <dgm:pt modelId="{EED59894-AE94-4455-BCB6-902F99183073}" type="sibTrans" cxnId="{ABF367E0-4720-4BFE-96B4-FDA26206123C}">
      <dgm:prSet/>
      <dgm:spPr/>
      <dgm:t>
        <a:bodyPr/>
        <a:lstStyle/>
        <a:p>
          <a:endParaRPr lang="en-US"/>
        </a:p>
      </dgm:t>
    </dgm:pt>
    <dgm:pt modelId="{9678596D-9D90-4883-8B14-CE757DFF8DBB}">
      <dgm:prSet phldrT="[Text]"/>
      <dgm:spPr/>
      <dgm:t>
        <a:bodyPr/>
        <a:lstStyle/>
        <a:p>
          <a:r>
            <a:rPr lang="en-US" dirty="0"/>
            <a:t>Predictive</a:t>
          </a:r>
        </a:p>
      </dgm:t>
    </dgm:pt>
    <dgm:pt modelId="{665E6AA1-D759-4317-993B-D1C2FD12E695}" type="parTrans" cxnId="{53C7ECEC-4D27-4E48-A249-6A8A0256C0BC}">
      <dgm:prSet/>
      <dgm:spPr/>
      <dgm:t>
        <a:bodyPr/>
        <a:lstStyle/>
        <a:p>
          <a:endParaRPr lang="en-US"/>
        </a:p>
      </dgm:t>
    </dgm:pt>
    <dgm:pt modelId="{453A1F4A-BB63-4188-B881-467BAA23EE27}" type="sibTrans" cxnId="{53C7ECEC-4D27-4E48-A249-6A8A0256C0BC}">
      <dgm:prSet/>
      <dgm:spPr/>
      <dgm:t>
        <a:bodyPr/>
        <a:lstStyle/>
        <a:p>
          <a:endParaRPr lang="en-US"/>
        </a:p>
      </dgm:t>
    </dgm:pt>
    <dgm:pt modelId="{C8CA3376-2E25-420D-A678-A2D7FF9A366F}">
      <dgm:prSet phldrT="[Text]"/>
      <dgm:spPr/>
      <dgm:t>
        <a:bodyPr/>
        <a:lstStyle/>
        <a:p>
          <a:r>
            <a:rPr lang="en-US" dirty="0"/>
            <a:t>Descriptive</a:t>
          </a:r>
        </a:p>
      </dgm:t>
    </dgm:pt>
    <dgm:pt modelId="{716175A5-885B-427C-B3B4-94B7BF00928B}" type="parTrans" cxnId="{5B299731-6422-4826-A7AF-85320875C650}">
      <dgm:prSet/>
      <dgm:spPr/>
      <dgm:t>
        <a:bodyPr/>
        <a:lstStyle/>
        <a:p>
          <a:endParaRPr lang="en-US"/>
        </a:p>
      </dgm:t>
    </dgm:pt>
    <dgm:pt modelId="{F94438E8-108A-467C-B88A-59643CFC7A14}" type="sibTrans" cxnId="{5B299731-6422-4826-A7AF-85320875C650}">
      <dgm:prSet/>
      <dgm:spPr/>
      <dgm:t>
        <a:bodyPr/>
        <a:lstStyle/>
        <a:p>
          <a:endParaRPr lang="en-US"/>
        </a:p>
      </dgm:t>
    </dgm:pt>
    <dgm:pt modelId="{9453BCE7-8A96-40FF-B202-146A7DA37FDA}" type="asst">
      <dgm:prSet/>
      <dgm:spPr/>
      <dgm:t>
        <a:bodyPr/>
        <a:lstStyle/>
        <a:p>
          <a:r>
            <a:rPr lang="en-US" dirty="0"/>
            <a:t>Classification</a:t>
          </a:r>
        </a:p>
      </dgm:t>
    </dgm:pt>
    <dgm:pt modelId="{C9043D8F-5880-439E-B817-B04373F50B1D}" type="parTrans" cxnId="{85BB6957-1D4B-4C01-9585-0C3C7FF1B4A3}">
      <dgm:prSet/>
      <dgm:spPr/>
      <dgm:t>
        <a:bodyPr/>
        <a:lstStyle/>
        <a:p>
          <a:endParaRPr lang="en-US"/>
        </a:p>
      </dgm:t>
    </dgm:pt>
    <dgm:pt modelId="{3693EFBC-57EE-44DC-8022-A3ACB72BAA75}" type="sibTrans" cxnId="{85BB6957-1D4B-4C01-9585-0C3C7FF1B4A3}">
      <dgm:prSet/>
      <dgm:spPr/>
      <dgm:t>
        <a:bodyPr/>
        <a:lstStyle/>
        <a:p>
          <a:endParaRPr lang="en-US"/>
        </a:p>
      </dgm:t>
    </dgm:pt>
    <dgm:pt modelId="{A6D681C3-455F-4055-B62D-06AAE97CA2B1}" type="asst">
      <dgm:prSet/>
      <dgm:spPr/>
      <dgm:t>
        <a:bodyPr/>
        <a:lstStyle/>
        <a:p>
          <a:r>
            <a:rPr lang="en-US" dirty="0"/>
            <a:t>Regression</a:t>
          </a:r>
        </a:p>
      </dgm:t>
    </dgm:pt>
    <dgm:pt modelId="{8F7CBE3E-8DBB-4ABB-9A5B-D918DD83CC8B}" type="parTrans" cxnId="{354E5E35-70AB-4CCE-B1BF-93EDFE62B6F4}">
      <dgm:prSet/>
      <dgm:spPr/>
      <dgm:t>
        <a:bodyPr/>
        <a:lstStyle/>
        <a:p>
          <a:endParaRPr lang="en-US"/>
        </a:p>
      </dgm:t>
    </dgm:pt>
    <dgm:pt modelId="{B94FBBAF-8FF6-46E1-8C30-B7D60D381678}" type="sibTrans" cxnId="{354E5E35-70AB-4CCE-B1BF-93EDFE62B6F4}">
      <dgm:prSet/>
      <dgm:spPr/>
      <dgm:t>
        <a:bodyPr/>
        <a:lstStyle/>
        <a:p>
          <a:endParaRPr lang="en-US"/>
        </a:p>
      </dgm:t>
    </dgm:pt>
    <dgm:pt modelId="{29C17EF6-1F37-4DBB-86DF-3D232337F5A3}" type="asst">
      <dgm:prSet/>
      <dgm:spPr/>
      <dgm:t>
        <a:bodyPr/>
        <a:lstStyle/>
        <a:p>
          <a:r>
            <a:rPr lang="en-US" dirty="0"/>
            <a:t>Time Series Analysis</a:t>
          </a:r>
        </a:p>
      </dgm:t>
    </dgm:pt>
    <dgm:pt modelId="{C3BF78C1-B465-417C-9EC8-C06392B9A0B1}" type="parTrans" cxnId="{E6F7E2FF-E7F4-4C86-839E-229F0C5F52B7}">
      <dgm:prSet/>
      <dgm:spPr/>
      <dgm:t>
        <a:bodyPr/>
        <a:lstStyle/>
        <a:p>
          <a:endParaRPr lang="en-US"/>
        </a:p>
      </dgm:t>
    </dgm:pt>
    <dgm:pt modelId="{0F9E78A5-43FD-4EEC-9750-FBE829E06426}" type="sibTrans" cxnId="{E6F7E2FF-E7F4-4C86-839E-229F0C5F52B7}">
      <dgm:prSet/>
      <dgm:spPr/>
      <dgm:t>
        <a:bodyPr/>
        <a:lstStyle/>
        <a:p>
          <a:endParaRPr lang="en-US"/>
        </a:p>
      </dgm:t>
    </dgm:pt>
    <dgm:pt modelId="{842A3382-1D0C-455F-BAC3-385CA67CB9DE}" type="asst">
      <dgm:prSet/>
      <dgm:spPr/>
      <dgm:t>
        <a:bodyPr/>
        <a:lstStyle/>
        <a:p>
          <a:r>
            <a:rPr lang="en-US" dirty="0"/>
            <a:t>Clustering</a:t>
          </a:r>
        </a:p>
      </dgm:t>
    </dgm:pt>
    <dgm:pt modelId="{75D8D292-365E-4DB4-842C-AC83C6E7C42B}" type="parTrans" cxnId="{6D6989C4-773C-49A1-BCAF-9965DA16B58B}">
      <dgm:prSet/>
      <dgm:spPr/>
      <dgm:t>
        <a:bodyPr/>
        <a:lstStyle/>
        <a:p>
          <a:endParaRPr lang="en-US"/>
        </a:p>
      </dgm:t>
    </dgm:pt>
    <dgm:pt modelId="{A75495B7-F80F-4219-82D6-C16040FE43C5}" type="sibTrans" cxnId="{6D6989C4-773C-49A1-BCAF-9965DA16B58B}">
      <dgm:prSet/>
      <dgm:spPr/>
      <dgm:t>
        <a:bodyPr/>
        <a:lstStyle/>
        <a:p>
          <a:endParaRPr lang="en-US"/>
        </a:p>
      </dgm:t>
    </dgm:pt>
    <dgm:pt modelId="{7DA3B07B-C2E8-42F1-848B-F398AF3BEFBF}" type="asst">
      <dgm:prSet/>
      <dgm:spPr/>
      <dgm:t>
        <a:bodyPr/>
        <a:lstStyle/>
        <a:p>
          <a:r>
            <a:rPr lang="en-US" dirty="0"/>
            <a:t>Association Rule</a:t>
          </a:r>
        </a:p>
      </dgm:t>
    </dgm:pt>
    <dgm:pt modelId="{F1AF9E53-C47F-4FCF-A55D-CF3E8DA3EFA5}" type="parTrans" cxnId="{4A60A7BB-3B3F-4C98-B2AE-C19420966050}">
      <dgm:prSet/>
      <dgm:spPr/>
      <dgm:t>
        <a:bodyPr/>
        <a:lstStyle/>
        <a:p>
          <a:endParaRPr lang="en-US"/>
        </a:p>
      </dgm:t>
    </dgm:pt>
    <dgm:pt modelId="{665EB2E8-CC88-4CB2-86FE-19689D8E5E62}" type="sibTrans" cxnId="{4A60A7BB-3B3F-4C98-B2AE-C19420966050}">
      <dgm:prSet/>
      <dgm:spPr/>
      <dgm:t>
        <a:bodyPr/>
        <a:lstStyle/>
        <a:p>
          <a:endParaRPr lang="en-US"/>
        </a:p>
      </dgm:t>
    </dgm:pt>
    <dgm:pt modelId="{683ED92B-E00F-43FB-8B05-EB5C5729D63B}" type="asst">
      <dgm:prSet/>
      <dgm:spPr/>
      <dgm:t>
        <a:bodyPr/>
        <a:lstStyle/>
        <a:p>
          <a:r>
            <a:rPr lang="en-US" dirty="0"/>
            <a:t>Sequence Discovery</a:t>
          </a:r>
        </a:p>
      </dgm:t>
    </dgm:pt>
    <dgm:pt modelId="{2DA78B41-D270-42B4-9FF5-E862CD1850CC}" type="parTrans" cxnId="{E881142B-232B-4322-A0D1-FEF21AFD7422}">
      <dgm:prSet/>
      <dgm:spPr/>
      <dgm:t>
        <a:bodyPr/>
        <a:lstStyle/>
        <a:p>
          <a:endParaRPr lang="en-US"/>
        </a:p>
      </dgm:t>
    </dgm:pt>
    <dgm:pt modelId="{6F94E292-FFB9-4226-81D5-63DCA3120CCC}" type="sibTrans" cxnId="{E881142B-232B-4322-A0D1-FEF21AFD7422}">
      <dgm:prSet/>
      <dgm:spPr/>
      <dgm:t>
        <a:bodyPr/>
        <a:lstStyle/>
        <a:p>
          <a:endParaRPr lang="en-US"/>
        </a:p>
      </dgm:t>
    </dgm:pt>
    <dgm:pt modelId="{8C5EA13B-2495-437E-B74B-FD984A3DFBFE}" type="pres">
      <dgm:prSet presAssocID="{B29AA3C0-868B-4076-987B-4CF97A3FA82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8C5B22B-5ADE-47C1-B7DF-8058F01D7FA6}" type="pres">
      <dgm:prSet presAssocID="{570407DE-F0C2-4C40-81D9-EFA0538A22EB}" presName="hierRoot1" presStyleCnt="0">
        <dgm:presLayoutVars>
          <dgm:hierBranch val="init"/>
        </dgm:presLayoutVars>
      </dgm:prSet>
      <dgm:spPr/>
    </dgm:pt>
    <dgm:pt modelId="{027014A9-5DB5-4725-BBBF-0E73B4C6111C}" type="pres">
      <dgm:prSet presAssocID="{570407DE-F0C2-4C40-81D9-EFA0538A22EB}" presName="rootComposite1" presStyleCnt="0"/>
      <dgm:spPr/>
    </dgm:pt>
    <dgm:pt modelId="{7B601467-49E1-49EA-AD52-FCADF0C92B8B}" type="pres">
      <dgm:prSet presAssocID="{570407DE-F0C2-4C40-81D9-EFA0538A22EB}" presName="rootText1" presStyleLbl="node0" presStyleIdx="0" presStyleCnt="1" custScaleX="173917" custScaleY="126340" custLinFactY="-12172" custLinFactNeighborX="433" custLinFactNeighborY="-100000">
        <dgm:presLayoutVars>
          <dgm:chPref val="3"/>
        </dgm:presLayoutVars>
      </dgm:prSet>
      <dgm:spPr/>
    </dgm:pt>
    <dgm:pt modelId="{DDAB2BAA-FF8C-40EB-ACC3-22AD4BD2A2C3}" type="pres">
      <dgm:prSet presAssocID="{570407DE-F0C2-4C40-81D9-EFA0538A22EB}" presName="rootConnector1" presStyleLbl="node1" presStyleIdx="0" presStyleCnt="0"/>
      <dgm:spPr/>
    </dgm:pt>
    <dgm:pt modelId="{2813C7D4-C36E-4935-AD31-20D5D08233B3}" type="pres">
      <dgm:prSet presAssocID="{570407DE-F0C2-4C40-81D9-EFA0538A22EB}" presName="hierChild2" presStyleCnt="0"/>
      <dgm:spPr/>
    </dgm:pt>
    <dgm:pt modelId="{3DB7A251-58D3-4387-B689-D1B8EFFB89D7}" type="pres">
      <dgm:prSet presAssocID="{665E6AA1-D759-4317-993B-D1C2FD12E695}" presName="Name37" presStyleLbl="parChTrans1D2" presStyleIdx="0" presStyleCnt="2"/>
      <dgm:spPr/>
    </dgm:pt>
    <dgm:pt modelId="{EE19E423-7615-4160-9FF5-4A5187112DCF}" type="pres">
      <dgm:prSet presAssocID="{9678596D-9D90-4883-8B14-CE757DFF8DBB}" presName="hierRoot2" presStyleCnt="0">
        <dgm:presLayoutVars>
          <dgm:hierBranch val="l"/>
        </dgm:presLayoutVars>
      </dgm:prSet>
      <dgm:spPr/>
    </dgm:pt>
    <dgm:pt modelId="{6DD5AA44-038B-4C96-A74A-6418470DAF28}" type="pres">
      <dgm:prSet presAssocID="{9678596D-9D90-4883-8B14-CE757DFF8DBB}" presName="rootComposite" presStyleCnt="0"/>
      <dgm:spPr/>
    </dgm:pt>
    <dgm:pt modelId="{927C1917-A801-4F2D-9495-E008B7911EDE}" type="pres">
      <dgm:prSet presAssocID="{9678596D-9D90-4883-8B14-CE757DFF8DBB}" presName="rootText" presStyleLbl="node2" presStyleIdx="0" presStyleCnt="2" custScaleX="175953" custScaleY="133100">
        <dgm:presLayoutVars>
          <dgm:chPref val="3"/>
        </dgm:presLayoutVars>
      </dgm:prSet>
      <dgm:spPr/>
    </dgm:pt>
    <dgm:pt modelId="{E49E2BBA-65FC-4A0D-9E70-A0AFF0F5A2DB}" type="pres">
      <dgm:prSet presAssocID="{9678596D-9D90-4883-8B14-CE757DFF8DBB}" presName="rootConnector" presStyleLbl="node2" presStyleIdx="0" presStyleCnt="2"/>
      <dgm:spPr/>
    </dgm:pt>
    <dgm:pt modelId="{2BE7D4A5-AC3E-4AC3-B5E9-E55B8F237ADE}" type="pres">
      <dgm:prSet presAssocID="{9678596D-9D90-4883-8B14-CE757DFF8DBB}" presName="hierChild4" presStyleCnt="0"/>
      <dgm:spPr/>
    </dgm:pt>
    <dgm:pt modelId="{CF87C85B-C6FB-4C06-BA8A-B98D3B1D3B15}" type="pres">
      <dgm:prSet presAssocID="{9678596D-9D90-4883-8B14-CE757DFF8DBB}" presName="hierChild5" presStyleCnt="0"/>
      <dgm:spPr/>
    </dgm:pt>
    <dgm:pt modelId="{D8696FC0-28F3-4F1D-B450-488D965B8197}" type="pres">
      <dgm:prSet presAssocID="{C9043D8F-5880-439E-B817-B04373F50B1D}" presName="Name111" presStyleLbl="parChTrans1D3" presStyleIdx="0" presStyleCnt="6"/>
      <dgm:spPr/>
    </dgm:pt>
    <dgm:pt modelId="{4D5153FF-753C-4996-8F27-71C9EED77F34}" type="pres">
      <dgm:prSet presAssocID="{9453BCE7-8A96-40FF-B202-146A7DA37FDA}" presName="hierRoot3" presStyleCnt="0">
        <dgm:presLayoutVars>
          <dgm:hierBranch val="l"/>
        </dgm:presLayoutVars>
      </dgm:prSet>
      <dgm:spPr/>
    </dgm:pt>
    <dgm:pt modelId="{5AD51454-5038-4C36-8C3B-0076DD279D72}" type="pres">
      <dgm:prSet presAssocID="{9453BCE7-8A96-40FF-B202-146A7DA37FDA}" presName="rootComposite3" presStyleCnt="0"/>
      <dgm:spPr/>
    </dgm:pt>
    <dgm:pt modelId="{F2F0BDCF-F6B9-40C8-882B-C51F74A3E7AD}" type="pres">
      <dgm:prSet presAssocID="{9453BCE7-8A96-40FF-B202-146A7DA37FDA}" presName="rootText3" presStyleLbl="asst2" presStyleIdx="0" presStyleCnt="6" custScaleX="154261">
        <dgm:presLayoutVars>
          <dgm:chPref val="3"/>
        </dgm:presLayoutVars>
      </dgm:prSet>
      <dgm:spPr/>
    </dgm:pt>
    <dgm:pt modelId="{51161C59-359D-4B7E-81E0-B28E61D02685}" type="pres">
      <dgm:prSet presAssocID="{9453BCE7-8A96-40FF-B202-146A7DA37FDA}" presName="rootConnector3" presStyleLbl="asst2" presStyleIdx="0" presStyleCnt="6"/>
      <dgm:spPr/>
    </dgm:pt>
    <dgm:pt modelId="{1D082DC9-F44A-4D75-8FC0-E2108838191E}" type="pres">
      <dgm:prSet presAssocID="{9453BCE7-8A96-40FF-B202-146A7DA37FDA}" presName="hierChild6" presStyleCnt="0"/>
      <dgm:spPr/>
    </dgm:pt>
    <dgm:pt modelId="{7F02072F-52D6-4D4E-ACBD-E61454B40FA1}" type="pres">
      <dgm:prSet presAssocID="{9453BCE7-8A96-40FF-B202-146A7DA37FDA}" presName="hierChild7" presStyleCnt="0"/>
      <dgm:spPr/>
    </dgm:pt>
    <dgm:pt modelId="{82F4A532-CD8C-4D6F-9513-52CD574B260F}" type="pres">
      <dgm:prSet presAssocID="{8F7CBE3E-8DBB-4ABB-9A5B-D918DD83CC8B}" presName="Name111" presStyleLbl="parChTrans1D3" presStyleIdx="1" presStyleCnt="6"/>
      <dgm:spPr/>
    </dgm:pt>
    <dgm:pt modelId="{965E6FC7-49DF-4643-8E81-0148BA56B3E0}" type="pres">
      <dgm:prSet presAssocID="{A6D681C3-455F-4055-B62D-06AAE97CA2B1}" presName="hierRoot3" presStyleCnt="0">
        <dgm:presLayoutVars>
          <dgm:hierBranch val="l"/>
        </dgm:presLayoutVars>
      </dgm:prSet>
      <dgm:spPr/>
    </dgm:pt>
    <dgm:pt modelId="{8D683557-E4A8-460D-AEE2-7ECFBF167763}" type="pres">
      <dgm:prSet presAssocID="{A6D681C3-455F-4055-B62D-06AAE97CA2B1}" presName="rootComposite3" presStyleCnt="0"/>
      <dgm:spPr/>
    </dgm:pt>
    <dgm:pt modelId="{5D1EEAEB-D64A-4A74-826F-CDB94A3C9A71}" type="pres">
      <dgm:prSet presAssocID="{A6D681C3-455F-4055-B62D-06AAE97CA2B1}" presName="rootText3" presStyleLbl="asst2" presStyleIdx="1" presStyleCnt="6" custScaleX="152118" custLinFactX="-79064" custLinFactY="100000" custLinFactNeighborX="-100000" custLinFactNeighborY="162531">
        <dgm:presLayoutVars>
          <dgm:chPref val="3"/>
        </dgm:presLayoutVars>
      </dgm:prSet>
      <dgm:spPr/>
    </dgm:pt>
    <dgm:pt modelId="{93D41893-389C-4768-A7B4-7CB2E25C733E}" type="pres">
      <dgm:prSet presAssocID="{A6D681C3-455F-4055-B62D-06AAE97CA2B1}" presName="rootConnector3" presStyleLbl="asst2" presStyleIdx="1" presStyleCnt="6"/>
      <dgm:spPr/>
    </dgm:pt>
    <dgm:pt modelId="{FBA1E070-6E45-41ED-8C40-3628537CD69B}" type="pres">
      <dgm:prSet presAssocID="{A6D681C3-455F-4055-B62D-06AAE97CA2B1}" presName="hierChild6" presStyleCnt="0"/>
      <dgm:spPr/>
    </dgm:pt>
    <dgm:pt modelId="{272644F7-D932-442F-B044-D9E8B358AB3D}" type="pres">
      <dgm:prSet presAssocID="{A6D681C3-455F-4055-B62D-06AAE97CA2B1}" presName="hierChild7" presStyleCnt="0"/>
      <dgm:spPr/>
    </dgm:pt>
    <dgm:pt modelId="{5780D88D-3C59-4FD3-AD6F-FC2D75D41164}" type="pres">
      <dgm:prSet presAssocID="{C3BF78C1-B465-417C-9EC8-C06392B9A0B1}" presName="Name111" presStyleLbl="parChTrans1D3" presStyleIdx="2" presStyleCnt="6"/>
      <dgm:spPr/>
    </dgm:pt>
    <dgm:pt modelId="{E1C6C5D7-B1D3-495E-94C2-1522A21BCB6E}" type="pres">
      <dgm:prSet presAssocID="{29C17EF6-1F37-4DBB-86DF-3D232337F5A3}" presName="hierRoot3" presStyleCnt="0">
        <dgm:presLayoutVars>
          <dgm:hierBranch val="l"/>
        </dgm:presLayoutVars>
      </dgm:prSet>
      <dgm:spPr/>
    </dgm:pt>
    <dgm:pt modelId="{CD68E8E3-058C-45CE-B624-5272029D2B4D}" type="pres">
      <dgm:prSet presAssocID="{29C17EF6-1F37-4DBB-86DF-3D232337F5A3}" presName="rootComposite3" presStyleCnt="0"/>
      <dgm:spPr/>
    </dgm:pt>
    <dgm:pt modelId="{867A408A-B399-4EB2-84D8-B96352542CD9}" type="pres">
      <dgm:prSet presAssocID="{29C17EF6-1F37-4DBB-86DF-3D232337F5A3}" presName="rootText3" presStyleLbl="asst2" presStyleIdx="2" presStyleCnt="6" custScaleX="154111" custLinFactNeighborY="-7548">
        <dgm:presLayoutVars>
          <dgm:chPref val="3"/>
        </dgm:presLayoutVars>
      </dgm:prSet>
      <dgm:spPr/>
    </dgm:pt>
    <dgm:pt modelId="{05A23C69-2E3C-43D3-9B88-2494905F6134}" type="pres">
      <dgm:prSet presAssocID="{29C17EF6-1F37-4DBB-86DF-3D232337F5A3}" presName="rootConnector3" presStyleLbl="asst2" presStyleIdx="2" presStyleCnt="6"/>
      <dgm:spPr/>
    </dgm:pt>
    <dgm:pt modelId="{309D1212-C738-4586-A4B3-5876C883E24A}" type="pres">
      <dgm:prSet presAssocID="{29C17EF6-1F37-4DBB-86DF-3D232337F5A3}" presName="hierChild6" presStyleCnt="0"/>
      <dgm:spPr/>
    </dgm:pt>
    <dgm:pt modelId="{34F7B5CB-08D8-40DA-A2BE-99BCE9EB1D3F}" type="pres">
      <dgm:prSet presAssocID="{29C17EF6-1F37-4DBB-86DF-3D232337F5A3}" presName="hierChild7" presStyleCnt="0"/>
      <dgm:spPr/>
    </dgm:pt>
    <dgm:pt modelId="{EA5E47D1-7718-4B50-AB58-40F1BDADCA12}" type="pres">
      <dgm:prSet presAssocID="{716175A5-885B-427C-B3B4-94B7BF00928B}" presName="Name37" presStyleLbl="parChTrans1D2" presStyleIdx="1" presStyleCnt="2"/>
      <dgm:spPr/>
    </dgm:pt>
    <dgm:pt modelId="{F710EC50-DBD7-4A6D-8046-93E78298E1AE}" type="pres">
      <dgm:prSet presAssocID="{C8CA3376-2E25-420D-A678-A2D7FF9A366F}" presName="hierRoot2" presStyleCnt="0">
        <dgm:presLayoutVars>
          <dgm:hierBranch val="init"/>
        </dgm:presLayoutVars>
      </dgm:prSet>
      <dgm:spPr/>
    </dgm:pt>
    <dgm:pt modelId="{95C374D4-18FC-470B-A194-F4C4F49A87D9}" type="pres">
      <dgm:prSet presAssocID="{C8CA3376-2E25-420D-A678-A2D7FF9A366F}" presName="rootComposite" presStyleCnt="0"/>
      <dgm:spPr/>
    </dgm:pt>
    <dgm:pt modelId="{F016C04A-1C3B-41E6-B0E6-B52D105855CE}" type="pres">
      <dgm:prSet presAssocID="{C8CA3376-2E25-420D-A678-A2D7FF9A366F}" presName="rootText" presStyleLbl="node2" presStyleIdx="1" presStyleCnt="2" custScaleX="179322" custScaleY="133100">
        <dgm:presLayoutVars>
          <dgm:chPref val="3"/>
        </dgm:presLayoutVars>
      </dgm:prSet>
      <dgm:spPr/>
    </dgm:pt>
    <dgm:pt modelId="{BB1555DB-282A-4CBF-BDC0-763772382E1B}" type="pres">
      <dgm:prSet presAssocID="{C8CA3376-2E25-420D-A678-A2D7FF9A366F}" presName="rootConnector" presStyleLbl="node2" presStyleIdx="1" presStyleCnt="2"/>
      <dgm:spPr/>
    </dgm:pt>
    <dgm:pt modelId="{413182B2-7BA1-4563-8BD9-AC85ABA9F4A6}" type="pres">
      <dgm:prSet presAssocID="{C8CA3376-2E25-420D-A678-A2D7FF9A366F}" presName="hierChild4" presStyleCnt="0"/>
      <dgm:spPr/>
    </dgm:pt>
    <dgm:pt modelId="{CB97D70A-23D2-4533-8411-C274728FFD13}" type="pres">
      <dgm:prSet presAssocID="{C8CA3376-2E25-420D-A678-A2D7FF9A366F}" presName="hierChild5" presStyleCnt="0"/>
      <dgm:spPr/>
    </dgm:pt>
    <dgm:pt modelId="{F139CE50-3A3F-4945-8038-4C095C15E62E}" type="pres">
      <dgm:prSet presAssocID="{75D8D292-365E-4DB4-842C-AC83C6E7C42B}" presName="Name111" presStyleLbl="parChTrans1D3" presStyleIdx="3" presStyleCnt="6"/>
      <dgm:spPr/>
    </dgm:pt>
    <dgm:pt modelId="{29B5F97F-90B3-4F59-AB56-549E0E48A551}" type="pres">
      <dgm:prSet presAssocID="{842A3382-1D0C-455F-BAC3-385CA67CB9DE}" presName="hierRoot3" presStyleCnt="0">
        <dgm:presLayoutVars>
          <dgm:hierBranch val="init"/>
        </dgm:presLayoutVars>
      </dgm:prSet>
      <dgm:spPr/>
    </dgm:pt>
    <dgm:pt modelId="{E016F0E0-84ED-4517-9949-542501F14392}" type="pres">
      <dgm:prSet presAssocID="{842A3382-1D0C-455F-BAC3-385CA67CB9DE}" presName="rootComposite3" presStyleCnt="0"/>
      <dgm:spPr/>
    </dgm:pt>
    <dgm:pt modelId="{A60081A9-B4F0-4AA9-A6CC-84713A752489}" type="pres">
      <dgm:prSet presAssocID="{842A3382-1D0C-455F-BAC3-385CA67CB9DE}" presName="rootText3" presStyleLbl="asst2" presStyleIdx="3" presStyleCnt="6" custScaleX="191877" custLinFactX="100000" custLinFactNeighborX="113852" custLinFactNeighborY="-6073">
        <dgm:presLayoutVars>
          <dgm:chPref val="3"/>
        </dgm:presLayoutVars>
      </dgm:prSet>
      <dgm:spPr/>
    </dgm:pt>
    <dgm:pt modelId="{748E56BD-AC45-4D8A-9F7F-878498491148}" type="pres">
      <dgm:prSet presAssocID="{842A3382-1D0C-455F-BAC3-385CA67CB9DE}" presName="rootConnector3" presStyleLbl="asst2" presStyleIdx="3" presStyleCnt="6"/>
      <dgm:spPr/>
    </dgm:pt>
    <dgm:pt modelId="{6C676E66-1FF2-4555-8997-90FC04E64BBE}" type="pres">
      <dgm:prSet presAssocID="{842A3382-1D0C-455F-BAC3-385CA67CB9DE}" presName="hierChild6" presStyleCnt="0"/>
      <dgm:spPr/>
    </dgm:pt>
    <dgm:pt modelId="{1D02FE74-5087-4CE8-B2E9-B9312D7EC82B}" type="pres">
      <dgm:prSet presAssocID="{842A3382-1D0C-455F-BAC3-385CA67CB9DE}" presName="hierChild7" presStyleCnt="0"/>
      <dgm:spPr/>
    </dgm:pt>
    <dgm:pt modelId="{C7C2D048-91A0-425C-B1F5-5EC8D63C0E81}" type="pres">
      <dgm:prSet presAssocID="{F1AF9E53-C47F-4FCF-A55D-CF3E8DA3EFA5}" presName="Name111" presStyleLbl="parChTrans1D3" presStyleIdx="4" presStyleCnt="6"/>
      <dgm:spPr/>
    </dgm:pt>
    <dgm:pt modelId="{11CC02F2-470F-435F-A173-4748895D6694}" type="pres">
      <dgm:prSet presAssocID="{7DA3B07B-C2E8-42F1-848B-F398AF3BEFBF}" presName="hierRoot3" presStyleCnt="0">
        <dgm:presLayoutVars>
          <dgm:hierBranch val="init"/>
        </dgm:presLayoutVars>
      </dgm:prSet>
      <dgm:spPr/>
    </dgm:pt>
    <dgm:pt modelId="{71E6A60A-7BF2-46B8-9CD8-9FE9AB36E922}" type="pres">
      <dgm:prSet presAssocID="{7DA3B07B-C2E8-42F1-848B-F398AF3BEFBF}" presName="rootComposite3" presStyleCnt="0"/>
      <dgm:spPr/>
    </dgm:pt>
    <dgm:pt modelId="{28A5050C-B49C-4BB2-AACC-BFFEBF850F63}" type="pres">
      <dgm:prSet presAssocID="{7DA3B07B-C2E8-42F1-848B-F398AF3BEFBF}" presName="rootText3" presStyleLbl="asst2" presStyleIdx="4" presStyleCnt="6" custScaleX="188931" custScaleY="110000" custLinFactY="28732" custLinFactNeighborX="141" custLinFactNeighborY="100000">
        <dgm:presLayoutVars>
          <dgm:chPref val="3"/>
        </dgm:presLayoutVars>
      </dgm:prSet>
      <dgm:spPr/>
    </dgm:pt>
    <dgm:pt modelId="{0B3ED570-781D-48D3-B539-3673FA04F95C}" type="pres">
      <dgm:prSet presAssocID="{7DA3B07B-C2E8-42F1-848B-F398AF3BEFBF}" presName="rootConnector3" presStyleLbl="asst2" presStyleIdx="4" presStyleCnt="6"/>
      <dgm:spPr/>
    </dgm:pt>
    <dgm:pt modelId="{D85D4659-EEC9-436E-BD41-567F5D3713EA}" type="pres">
      <dgm:prSet presAssocID="{7DA3B07B-C2E8-42F1-848B-F398AF3BEFBF}" presName="hierChild6" presStyleCnt="0"/>
      <dgm:spPr/>
    </dgm:pt>
    <dgm:pt modelId="{3FC1B279-66F0-430D-8DA5-DC202C70E8B1}" type="pres">
      <dgm:prSet presAssocID="{7DA3B07B-C2E8-42F1-848B-F398AF3BEFBF}" presName="hierChild7" presStyleCnt="0"/>
      <dgm:spPr/>
    </dgm:pt>
    <dgm:pt modelId="{20B25507-63D4-43F0-A6BF-3842C12AEF94}" type="pres">
      <dgm:prSet presAssocID="{2DA78B41-D270-42B4-9FF5-E862CD1850CC}" presName="Name111" presStyleLbl="parChTrans1D3" presStyleIdx="5" presStyleCnt="6"/>
      <dgm:spPr/>
    </dgm:pt>
    <dgm:pt modelId="{8A5B905A-3DE7-4017-A1B1-0C4AB4B56215}" type="pres">
      <dgm:prSet presAssocID="{683ED92B-E00F-43FB-8B05-EB5C5729D63B}" presName="hierRoot3" presStyleCnt="0">
        <dgm:presLayoutVars>
          <dgm:hierBranch val="init"/>
        </dgm:presLayoutVars>
      </dgm:prSet>
      <dgm:spPr/>
    </dgm:pt>
    <dgm:pt modelId="{6FE6A400-6120-435F-B6BB-CFADC9E1C264}" type="pres">
      <dgm:prSet presAssocID="{683ED92B-E00F-43FB-8B05-EB5C5729D63B}" presName="rootComposite3" presStyleCnt="0"/>
      <dgm:spPr/>
    </dgm:pt>
    <dgm:pt modelId="{79223B1A-25AF-4582-A8B7-7EECC2B7E6C6}" type="pres">
      <dgm:prSet presAssocID="{683ED92B-E00F-43FB-8B05-EB5C5729D63B}" presName="rootText3" presStyleLbl="asst2" presStyleIdx="5" presStyleCnt="6" custScaleX="192711" custLinFactX="100000" custLinFactY="15326" custLinFactNeighborX="113852" custLinFactNeighborY="100000">
        <dgm:presLayoutVars>
          <dgm:chPref val="3"/>
        </dgm:presLayoutVars>
      </dgm:prSet>
      <dgm:spPr/>
    </dgm:pt>
    <dgm:pt modelId="{ED587403-0E0A-4027-8054-B2341D94226F}" type="pres">
      <dgm:prSet presAssocID="{683ED92B-E00F-43FB-8B05-EB5C5729D63B}" presName="rootConnector3" presStyleLbl="asst2" presStyleIdx="5" presStyleCnt="6"/>
      <dgm:spPr/>
    </dgm:pt>
    <dgm:pt modelId="{AB499D83-EE6D-4B4B-AC06-AC3F7D193605}" type="pres">
      <dgm:prSet presAssocID="{683ED92B-E00F-43FB-8B05-EB5C5729D63B}" presName="hierChild6" presStyleCnt="0"/>
      <dgm:spPr/>
    </dgm:pt>
    <dgm:pt modelId="{8083F1F5-4558-4409-825F-07AD68707A89}" type="pres">
      <dgm:prSet presAssocID="{683ED92B-E00F-43FB-8B05-EB5C5729D63B}" presName="hierChild7" presStyleCnt="0"/>
      <dgm:spPr/>
    </dgm:pt>
    <dgm:pt modelId="{0B164CBC-6313-4DF4-87BE-22DFED01C427}" type="pres">
      <dgm:prSet presAssocID="{570407DE-F0C2-4C40-81D9-EFA0538A22EB}" presName="hierChild3" presStyleCnt="0"/>
      <dgm:spPr/>
    </dgm:pt>
  </dgm:ptLst>
  <dgm:cxnLst>
    <dgm:cxn modelId="{2B3FAC04-78D1-40C5-8727-3FE8E4AA4E1D}" type="presOf" srcId="{A6D681C3-455F-4055-B62D-06AAE97CA2B1}" destId="{5D1EEAEB-D64A-4A74-826F-CDB94A3C9A71}" srcOrd="0" destOrd="0" presId="urn:microsoft.com/office/officeart/2005/8/layout/orgChart1"/>
    <dgm:cxn modelId="{F474070A-EA0A-4419-8AAC-5C7ECBD516B6}" type="presOf" srcId="{B29AA3C0-868B-4076-987B-4CF97A3FA82D}" destId="{8C5EA13B-2495-437E-B74B-FD984A3DFBFE}" srcOrd="0" destOrd="0" presId="urn:microsoft.com/office/officeart/2005/8/layout/orgChart1"/>
    <dgm:cxn modelId="{42D38E13-D17B-4B48-888A-F62C72BFEF84}" type="presOf" srcId="{8F7CBE3E-8DBB-4ABB-9A5B-D918DD83CC8B}" destId="{82F4A532-CD8C-4D6F-9513-52CD574B260F}" srcOrd="0" destOrd="0" presId="urn:microsoft.com/office/officeart/2005/8/layout/orgChart1"/>
    <dgm:cxn modelId="{A0603C1F-263C-4ED9-9782-C3B919D3938B}" type="presOf" srcId="{29C17EF6-1F37-4DBB-86DF-3D232337F5A3}" destId="{867A408A-B399-4EB2-84D8-B96352542CD9}" srcOrd="0" destOrd="0" presId="urn:microsoft.com/office/officeart/2005/8/layout/orgChart1"/>
    <dgm:cxn modelId="{D1BD4F24-3329-49FE-ADDC-7A8FDBFA911A}" type="presOf" srcId="{665E6AA1-D759-4317-993B-D1C2FD12E695}" destId="{3DB7A251-58D3-4387-B689-D1B8EFFB89D7}" srcOrd="0" destOrd="0" presId="urn:microsoft.com/office/officeart/2005/8/layout/orgChart1"/>
    <dgm:cxn modelId="{093F3626-AB83-44D3-ADB8-3A8284C18B25}" type="presOf" srcId="{7DA3B07B-C2E8-42F1-848B-F398AF3BEFBF}" destId="{0B3ED570-781D-48D3-B539-3673FA04F95C}" srcOrd="1" destOrd="0" presId="urn:microsoft.com/office/officeart/2005/8/layout/orgChart1"/>
    <dgm:cxn modelId="{E881142B-232B-4322-A0D1-FEF21AFD7422}" srcId="{C8CA3376-2E25-420D-A678-A2D7FF9A366F}" destId="{683ED92B-E00F-43FB-8B05-EB5C5729D63B}" srcOrd="2" destOrd="0" parTransId="{2DA78B41-D270-42B4-9FF5-E862CD1850CC}" sibTransId="{6F94E292-FFB9-4226-81D5-63DCA3120CCC}"/>
    <dgm:cxn modelId="{5B299731-6422-4826-A7AF-85320875C650}" srcId="{570407DE-F0C2-4C40-81D9-EFA0538A22EB}" destId="{C8CA3376-2E25-420D-A678-A2D7FF9A366F}" srcOrd="1" destOrd="0" parTransId="{716175A5-885B-427C-B3B4-94B7BF00928B}" sibTransId="{F94438E8-108A-467C-B88A-59643CFC7A14}"/>
    <dgm:cxn modelId="{354E5E35-70AB-4CCE-B1BF-93EDFE62B6F4}" srcId="{9678596D-9D90-4883-8B14-CE757DFF8DBB}" destId="{A6D681C3-455F-4055-B62D-06AAE97CA2B1}" srcOrd="1" destOrd="0" parTransId="{8F7CBE3E-8DBB-4ABB-9A5B-D918DD83CC8B}" sibTransId="{B94FBBAF-8FF6-46E1-8C30-B7D60D381678}"/>
    <dgm:cxn modelId="{C30B8F61-231D-423D-9472-F5083809656D}" type="presOf" srcId="{7DA3B07B-C2E8-42F1-848B-F398AF3BEFBF}" destId="{28A5050C-B49C-4BB2-AACC-BFFEBF850F63}" srcOrd="0" destOrd="0" presId="urn:microsoft.com/office/officeart/2005/8/layout/orgChart1"/>
    <dgm:cxn modelId="{92D2DE64-F829-4B3C-80B1-109C686F0332}" type="presOf" srcId="{9678596D-9D90-4883-8B14-CE757DFF8DBB}" destId="{927C1917-A801-4F2D-9495-E008B7911EDE}" srcOrd="0" destOrd="0" presId="urn:microsoft.com/office/officeart/2005/8/layout/orgChart1"/>
    <dgm:cxn modelId="{0DB95A50-F45E-46CE-879C-5D0FC54EDBCE}" type="presOf" srcId="{C8CA3376-2E25-420D-A678-A2D7FF9A366F}" destId="{F016C04A-1C3B-41E6-B0E6-B52D105855CE}" srcOrd="0" destOrd="0" presId="urn:microsoft.com/office/officeart/2005/8/layout/orgChart1"/>
    <dgm:cxn modelId="{DF5C7472-E650-42CD-9D6D-183515079A99}" type="presOf" srcId="{716175A5-885B-427C-B3B4-94B7BF00928B}" destId="{EA5E47D1-7718-4B50-AB58-40F1BDADCA12}" srcOrd="0" destOrd="0" presId="urn:microsoft.com/office/officeart/2005/8/layout/orgChart1"/>
    <dgm:cxn modelId="{618B6673-4E23-4B3C-9AD6-184753FF7C9A}" type="presOf" srcId="{683ED92B-E00F-43FB-8B05-EB5C5729D63B}" destId="{79223B1A-25AF-4582-A8B7-7EECC2B7E6C6}" srcOrd="0" destOrd="0" presId="urn:microsoft.com/office/officeart/2005/8/layout/orgChart1"/>
    <dgm:cxn modelId="{57ACAD53-EECF-47CA-8E13-C977F38D1287}" type="presOf" srcId="{842A3382-1D0C-455F-BAC3-385CA67CB9DE}" destId="{748E56BD-AC45-4D8A-9F7F-878498491148}" srcOrd="1" destOrd="0" presId="urn:microsoft.com/office/officeart/2005/8/layout/orgChart1"/>
    <dgm:cxn modelId="{85BB6957-1D4B-4C01-9585-0C3C7FF1B4A3}" srcId="{9678596D-9D90-4883-8B14-CE757DFF8DBB}" destId="{9453BCE7-8A96-40FF-B202-146A7DA37FDA}" srcOrd="0" destOrd="0" parTransId="{C9043D8F-5880-439E-B817-B04373F50B1D}" sibTransId="{3693EFBC-57EE-44DC-8022-A3ACB72BAA75}"/>
    <dgm:cxn modelId="{39036E7C-B95B-4FBD-830B-C5576FB78586}" type="presOf" srcId="{570407DE-F0C2-4C40-81D9-EFA0538A22EB}" destId="{7B601467-49E1-49EA-AD52-FCADF0C92B8B}" srcOrd="0" destOrd="0" presId="urn:microsoft.com/office/officeart/2005/8/layout/orgChart1"/>
    <dgm:cxn modelId="{C194F27F-10D4-459D-B1DC-3432B2D09941}" type="presOf" srcId="{29C17EF6-1F37-4DBB-86DF-3D232337F5A3}" destId="{05A23C69-2E3C-43D3-9B88-2494905F6134}" srcOrd="1" destOrd="0" presId="urn:microsoft.com/office/officeart/2005/8/layout/orgChart1"/>
    <dgm:cxn modelId="{D7EDEE8B-86C4-4D76-B630-A01731846E59}" type="presOf" srcId="{9453BCE7-8A96-40FF-B202-146A7DA37FDA}" destId="{F2F0BDCF-F6B9-40C8-882B-C51F74A3E7AD}" srcOrd="0" destOrd="0" presId="urn:microsoft.com/office/officeart/2005/8/layout/orgChart1"/>
    <dgm:cxn modelId="{196F2792-EC9C-4B79-B775-1123A3EE89FF}" type="presOf" srcId="{C9043D8F-5880-439E-B817-B04373F50B1D}" destId="{D8696FC0-28F3-4F1D-B450-488D965B8197}" srcOrd="0" destOrd="0" presId="urn:microsoft.com/office/officeart/2005/8/layout/orgChart1"/>
    <dgm:cxn modelId="{AC73E098-17DC-4DC0-B9BF-B2677D35830F}" type="presOf" srcId="{A6D681C3-455F-4055-B62D-06AAE97CA2B1}" destId="{93D41893-389C-4768-A7B4-7CB2E25C733E}" srcOrd="1" destOrd="0" presId="urn:microsoft.com/office/officeart/2005/8/layout/orgChart1"/>
    <dgm:cxn modelId="{3565E6A1-7D71-4348-90DF-66454A67852C}" type="presOf" srcId="{683ED92B-E00F-43FB-8B05-EB5C5729D63B}" destId="{ED587403-0E0A-4027-8054-B2341D94226F}" srcOrd="1" destOrd="0" presId="urn:microsoft.com/office/officeart/2005/8/layout/orgChart1"/>
    <dgm:cxn modelId="{2B5A72A2-7DEC-44F0-ADB9-8E21EF3EA387}" type="presOf" srcId="{C3BF78C1-B465-417C-9EC8-C06392B9A0B1}" destId="{5780D88D-3C59-4FD3-AD6F-FC2D75D41164}" srcOrd="0" destOrd="0" presId="urn:microsoft.com/office/officeart/2005/8/layout/orgChart1"/>
    <dgm:cxn modelId="{EADA3EB7-897B-41F0-8C98-98ADA2E4DC9B}" type="presOf" srcId="{9678596D-9D90-4883-8B14-CE757DFF8DBB}" destId="{E49E2BBA-65FC-4A0D-9E70-A0AFF0F5A2DB}" srcOrd="1" destOrd="0" presId="urn:microsoft.com/office/officeart/2005/8/layout/orgChart1"/>
    <dgm:cxn modelId="{4A60A7BB-3B3F-4C98-B2AE-C19420966050}" srcId="{C8CA3376-2E25-420D-A678-A2D7FF9A366F}" destId="{7DA3B07B-C2E8-42F1-848B-F398AF3BEFBF}" srcOrd="1" destOrd="0" parTransId="{F1AF9E53-C47F-4FCF-A55D-CF3E8DA3EFA5}" sibTransId="{665EB2E8-CC88-4CB2-86FE-19689D8E5E62}"/>
    <dgm:cxn modelId="{95D323C2-B77C-485B-9275-E77E05C56468}" type="presOf" srcId="{F1AF9E53-C47F-4FCF-A55D-CF3E8DA3EFA5}" destId="{C7C2D048-91A0-425C-B1F5-5EC8D63C0E81}" srcOrd="0" destOrd="0" presId="urn:microsoft.com/office/officeart/2005/8/layout/orgChart1"/>
    <dgm:cxn modelId="{6D6989C4-773C-49A1-BCAF-9965DA16B58B}" srcId="{C8CA3376-2E25-420D-A678-A2D7FF9A366F}" destId="{842A3382-1D0C-455F-BAC3-385CA67CB9DE}" srcOrd="0" destOrd="0" parTransId="{75D8D292-365E-4DB4-842C-AC83C6E7C42B}" sibTransId="{A75495B7-F80F-4219-82D6-C16040FE43C5}"/>
    <dgm:cxn modelId="{3B9D18D1-4B65-4FDA-912B-E81E2737D582}" type="presOf" srcId="{842A3382-1D0C-455F-BAC3-385CA67CB9DE}" destId="{A60081A9-B4F0-4AA9-A6CC-84713A752489}" srcOrd="0" destOrd="0" presId="urn:microsoft.com/office/officeart/2005/8/layout/orgChart1"/>
    <dgm:cxn modelId="{0CFD52D3-705C-43ED-A4C3-1F3709074B0A}" type="presOf" srcId="{2DA78B41-D270-42B4-9FF5-E862CD1850CC}" destId="{20B25507-63D4-43F0-A6BF-3842C12AEF94}" srcOrd="0" destOrd="0" presId="urn:microsoft.com/office/officeart/2005/8/layout/orgChart1"/>
    <dgm:cxn modelId="{368D67D5-9BA3-4066-88AD-3268C84C2686}" type="presOf" srcId="{C8CA3376-2E25-420D-A678-A2D7FF9A366F}" destId="{BB1555DB-282A-4CBF-BDC0-763772382E1B}" srcOrd="1" destOrd="0" presId="urn:microsoft.com/office/officeart/2005/8/layout/orgChart1"/>
    <dgm:cxn modelId="{599A00D7-8FB0-4EAF-8999-D8DCA08254D0}" type="presOf" srcId="{75D8D292-365E-4DB4-842C-AC83C6E7C42B}" destId="{F139CE50-3A3F-4945-8038-4C095C15E62E}" srcOrd="0" destOrd="0" presId="urn:microsoft.com/office/officeart/2005/8/layout/orgChart1"/>
    <dgm:cxn modelId="{ABF367E0-4720-4BFE-96B4-FDA26206123C}" srcId="{B29AA3C0-868B-4076-987B-4CF97A3FA82D}" destId="{570407DE-F0C2-4C40-81D9-EFA0538A22EB}" srcOrd="0" destOrd="0" parTransId="{2516F9D3-1D6E-4644-8F83-3E1935766CD8}" sibTransId="{EED59894-AE94-4455-BCB6-902F99183073}"/>
    <dgm:cxn modelId="{4DEF56E9-5191-42BE-AAC0-2D3BD5B73E1E}" type="presOf" srcId="{570407DE-F0C2-4C40-81D9-EFA0538A22EB}" destId="{DDAB2BAA-FF8C-40EB-ACC3-22AD4BD2A2C3}" srcOrd="1" destOrd="0" presId="urn:microsoft.com/office/officeart/2005/8/layout/orgChart1"/>
    <dgm:cxn modelId="{53C7ECEC-4D27-4E48-A249-6A8A0256C0BC}" srcId="{570407DE-F0C2-4C40-81D9-EFA0538A22EB}" destId="{9678596D-9D90-4883-8B14-CE757DFF8DBB}" srcOrd="0" destOrd="0" parTransId="{665E6AA1-D759-4317-993B-D1C2FD12E695}" sibTransId="{453A1F4A-BB63-4188-B881-467BAA23EE27}"/>
    <dgm:cxn modelId="{D2F638F9-6F2C-4E50-8BC4-44283F08E24E}" type="presOf" srcId="{9453BCE7-8A96-40FF-B202-146A7DA37FDA}" destId="{51161C59-359D-4B7E-81E0-B28E61D02685}" srcOrd="1" destOrd="0" presId="urn:microsoft.com/office/officeart/2005/8/layout/orgChart1"/>
    <dgm:cxn modelId="{E6F7E2FF-E7F4-4C86-839E-229F0C5F52B7}" srcId="{9678596D-9D90-4883-8B14-CE757DFF8DBB}" destId="{29C17EF6-1F37-4DBB-86DF-3D232337F5A3}" srcOrd="2" destOrd="0" parTransId="{C3BF78C1-B465-417C-9EC8-C06392B9A0B1}" sibTransId="{0F9E78A5-43FD-4EEC-9750-FBE829E06426}"/>
    <dgm:cxn modelId="{89247375-5F1D-437C-AB6B-93DD1B9065D9}" type="presParOf" srcId="{8C5EA13B-2495-437E-B74B-FD984A3DFBFE}" destId="{28C5B22B-5ADE-47C1-B7DF-8058F01D7FA6}" srcOrd="0" destOrd="0" presId="urn:microsoft.com/office/officeart/2005/8/layout/orgChart1"/>
    <dgm:cxn modelId="{2C4BCFC1-94D6-48C8-833D-01723BAEA4CD}" type="presParOf" srcId="{28C5B22B-5ADE-47C1-B7DF-8058F01D7FA6}" destId="{027014A9-5DB5-4725-BBBF-0E73B4C6111C}" srcOrd="0" destOrd="0" presId="urn:microsoft.com/office/officeart/2005/8/layout/orgChart1"/>
    <dgm:cxn modelId="{A1CFF854-9989-4DE1-8600-15863E8D27D0}" type="presParOf" srcId="{027014A9-5DB5-4725-BBBF-0E73B4C6111C}" destId="{7B601467-49E1-49EA-AD52-FCADF0C92B8B}" srcOrd="0" destOrd="0" presId="urn:microsoft.com/office/officeart/2005/8/layout/orgChart1"/>
    <dgm:cxn modelId="{C3AE9827-4D79-4CA3-89DF-3DEFF375CD1D}" type="presParOf" srcId="{027014A9-5DB5-4725-BBBF-0E73B4C6111C}" destId="{DDAB2BAA-FF8C-40EB-ACC3-22AD4BD2A2C3}" srcOrd="1" destOrd="0" presId="urn:microsoft.com/office/officeart/2005/8/layout/orgChart1"/>
    <dgm:cxn modelId="{84033E0D-699E-4A45-A446-6A4FA70B21F5}" type="presParOf" srcId="{28C5B22B-5ADE-47C1-B7DF-8058F01D7FA6}" destId="{2813C7D4-C36E-4935-AD31-20D5D08233B3}" srcOrd="1" destOrd="0" presId="urn:microsoft.com/office/officeart/2005/8/layout/orgChart1"/>
    <dgm:cxn modelId="{AEC284AA-C2CA-4993-8C38-780DA7811659}" type="presParOf" srcId="{2813C7D4-C36E-4935-AD31-20D5D08233B3}" destId="{3DB7A251-58D3-4387-B689-D1B8EFFB89D7}" srcOrd="0" destOrd="0" presId="urn:microsoft.com/office/officeart/2005/8/layout/orgChart1"/>
    <dgm:cxn modelId="{A45D52FB-6B4B-41DD-83D6-7A39FA51237B}" type="presParOf" srcId="{2813C7D4-C36E-4935-AD31-20D5D08233B3}" destId="{EE19E423-7615-4160-9FF5-4A5187112DCF}" srcOrd="1" destOrd="0" presId="urn:microsoft.com/office/officeart/2005/8/layout/orgChart1"/>
    <dgm:cxn modelId="{C9FE184C-70D5-4A27-952F-F656C137EB53}" type="presParOf" srcId="{EE19E423-7615-4160-9FF5-4A5187112DCF}" destId="{6DD5AA44-038B-4C96-A74A-6418470DAF28}" srcOrd="0" destOrd="0" presId="urn:microsoft.com/office/officeart/2005/8/layout/orgChart1"/>
    <dgm:cxn modelId="{5B31AAC3-7B87-4839-A99E-B04331BEF781}" type="presParOf" srcId="{6DD5AA44-038B-4C96-A74A-6418470DAF28}" destId="{927C1917-A801-4F2D-9495-E008B7911EDE}" srcOrd="0" destOrd="0" presId="urn:microsoft.com/office/officeart/2005/8/layout/orgChart1"/>
    <dgm:cxn modelId="{1E74CD51-A5D4-4848-A5A7-3BFB6A5DC26F}" type="presParOf" srcId="{6DD5AA44-038B-4C96-A74A-6418470DAF28}" destId="{E49E2BBA-65FC-4A0D-9E70-A0AFF0F5A2DB}" srcOrd="1" destOrd="0" presId="urn:microsoft.com/office/officeart/2005/8/layout/orgChart1"/>
    <dgm:cxn modelId="{B410B9E8-D34E-44D4-8751-018F8EDA9F28}" type="presParOf" srcId="{EE19E423-7615-4160-9FF5-4A5187112DCF}" destId="{2BE7D4A5-AC3E-4AC3-B5E9-E55B8F237ADE}" srcOrd="1" destOrd="0" presId="urn:microsoft.com/office/officeart/2005/8/layout/orgChart1"/>
    <dgm:cxn modelId="{E0D988AA-03D2-4E45-8466-DA8A27D7622F}" type="presParOf" srcId="{EE19E423-7615-4160-9FF5-4A5187112DCF}" destId="{CF87C85B-C6FB-4C06-BA8A-B98D3B1D3B15}" srcOrd="2" destOrd="0" presId="urn:microsoft.com/office/officeart/2005/8/layout/orgChart1"/>
    <dgm:cxn modelId="{D46B96DC-FB6F-4713-8C29-E873933D6445}" type="presParOf" srcId="{CF87C85B-C6FB-4C06-BA8A-B98D3B1D3B15}" destId="{D8696FC0-28F3-4F1D-B450-488D965B8197}" srcOrd="0" destOrd="0" presId="urn:microsoft.com/office/officeart/2005/8/layout/orgChart1"/>
    <dgm:cxn modelId="{59DEFFBB-5276-4C79-A6A2-EB48E9F6DD61}" type="presParOf" srcId="{CF87C85B-C6FB-4C06-BA8A-B98D3B1D3B15}" destId="{4D5153FF-753C-4996-8F27-71C9EED77F34}" srcOrd="1" destOrd="0" presId="urn:microsoft.com/office/officeart/2005/8/layout/orgChart1"/>
    <dgm:cxn modelId="{08A1CF0A-D467-4451-9981-E78967AB90C2}" type="presParOf" srcId="{4D5153FF-753C-4996-8F27-71C9EED77F34}" destId="{5AD51454-5038-4C36-8C3B-0076DD279D72}" srcOrd="0" destOrd="0" presId="urn:microsoft.com/office/officeart/2005/8/layout/orgChart1"/>
    <dgm:cxn modelId="{316F787F-93F7-4222-BC0A-86736EFECAB1}" type="presParOf" srcId="{5AD51454-5038-4C36-8C3B-0076DD279D72}" destId="{F2F0BDCF-F6B9-40C8-882B-C51F74A3E7AD}" srcOrd="0" destOrd="0" presId="urn:microsoft.com/office/officeart/2005/8/layout/orgChart1"/>
    <dgm:cxn modelId="{0583D7AE-447A-4331-A970-EFDEA851D799}" type="presParOf" srcId="{5AD51454-5038-4C36-8C3B-0076DD279D72}" destId="{51161C59-359D-4B7E-81E0-B28E61D02685}" srcOrd="1" destOrd="0" presId="urn:microsoft.com/office/officeart/2005/8/layout/orgChart1"/>
    <dgm:cxn modelId="{45A8C82D-5066-445C-881C-9B87DDA33CE6}" type="presParOf" srcId="{4D5153FF-753C-4996-8F27-71C9EED77F34}" destId="{1D082DC9-F44A-4D75-8FC0-E2108838191E}" srcOrd="1" destOrd="0" presId="urn:microsoft.com/office/officeart/2005/8/layout/orgChart1"/>
    <dgm:cxn modelId="{BFBD11B7-D5CD-4EE8-B570-BBCB90A45E7E}" type="presParOf" srcId="{4D5153FF-753C-4996-8F27-71C9EED77F34}" destId="{7F02072F-52D6-4D4E-ACBD-E61454B40FA1}" srcOrd="2" destOrd="0" presId="urn:microsoft.com/office/officeart/2005/8/layout/orgChart1"/>
    <dgm:cxn modelId="{B4A71FB8-7282-43D0-9820-D4BE73C3DFC3}" type="presParOf" srcId="{CF87C85B-C6FB-4C06-BA8A-B98D3B1D3B15}" destId="{82F4A532-CD8C-4D6F-9513-52CD574B260F}" srcOrd="2" destOrd="0" presId="urn:microsoft.com/office/officeart/2005/8/layout/orgChart1"/>
    <dgm:cxn modelId="{C2BAD9EE-E9E9-4A33-857F-72F22EB8F689}" type="presParOf" srcId="{CF87C85B-C6FB-4C06-BA8A-B98D3B1D3B15}" destId="{965E6FC7-49DF-4643-8E81-0148BA56B3E0}" srcOrd="3" destOrd="0" presId="urn:microsoft.com/office/officeart/2005/8/layout/orgChart1"/>
    <dgm:cxn modelId="{2AACBE72-3DA9-4ECD-A9A0-E47C841385B9}" type="presParOf" srcId="{965E6FC7-49DF-4643-8E81-0148BA56B3E0}" destId="{8D683557-E4A8-460D-AEE2-7ECFBF167763}" srcOrd="0" destOrd="0" presId="urn:microsoft.com/office/officeart/2005/8/layout/orgChart1"/>
    <dgm:cxn modelId="{73E7639A-0207-4B97-BA7E-5C4F12E93BAB}" type="presParOf" srcId="{8D683557-E4A8-460D-AEE2-7ECFBF167763}" destId="{5D1EEAEB-D64A-4A74-826F-CDB94A3C9A71}" srcOrd="0" destOrd="0" presId="urn:microsoft.com/office/officeart/2005/8/layout/orgChart1"/>
    <dgm:cxn modelId="{11230A62-8730-435B-966B-2262DD8AA678}" type="presParOf" srcId="{8D683557-E4A8-460D-AEE2-7ECFBF167763}" destId="{93D41893-389C-4768-A7B4-7CB2E25C733E}" srcOrd="1" destOrd="0" presId="urn:microsoft.com/office/officeart/2005/8/layout/orgChart1"/>
    <dgm:cxn modelId="{E8210C5F-F599-4496-8F0C-C61AB165B4CB}" type="presParOf" srcId="{965E6FC7-49DF-4643-8E81-0148BA56B3E0}" destId="{FBA1E070-6E45-41ED-8C40-3628537CD69B}" srcOrd="1" destOrd="0" presId="urn:microsoft.com/office/officeart/2005/8/layout/orgChart1"/>
    <dgm:cxn modelId="{C1929D8C-0824-49E1-916F-A51B1925ECCA}" type="presParOf" srcId="{965E6FC7-49DF-4643-8E81-0148BA56B3E0}" destId="{272644F7-D932-442F-B044-D9E8B358AB3D}" srcOrd="2" destOrd="0" presId="urn:microsoft.com/office/officeart/2005/8/layout/orgChart1"/>
    <dgm:cxn modelId="{6095E06F-054B-41CA-B144-F6194AA22CC3}" type="presParOf" srcId="{CF87C85B-C6FB-4C06-BA8A-B98D3B1D3B15}" destId="{5780D88D-3C59-4FD3-AD6F-FC2D75D41164}" srcOrd="4" destOrd="0" presId="urn:microsoft.com/office/officeart/2005/8/layout/orgChart1"/>
    <dgm:cxn modelId="{FF44F383-9227-40AD-8559-0A3B2773FA7F}" type="presParOf" srcId="{CF87C85B-C6FB-4C06-BA8A-B98D3B1D3B15}" destId="{E1C6C5D7-B1D3-495E-94C2-1522A21BCB6E}" srcOrd="5" destOrd="0" presId="urn:microsoft.com/office/officeart/2005/8/layout/orgChart1"/>
    <dgm:cxn modelId="{0C16D3F7-5065-4698-8864-8D1AE106B8B3}" type="presParOf" srcId="{E1C6C5D7-B1D3-495E-94C2-1522A21BCB6E}" destId="{CD68E8E3-058C-45CE-B624-5272029D2B4D}" srcOrd="0" destOrd="0" presId="urn:microsoft.com/office/officeart/2005/8/layout/orgChart1"/>
    <dgm:cxn modelId="{08AF934B-DA4D-44B0-B23E-0DCA256CF02A}" type="presParOf" srcId="{CD68E8E3-058C-45CE-B624-5272029D2B4D}" destId="{867A408A-B399-4EB2-84D8-B96352542CD9}" srcOrd="0" destOrd="0" presId="urn:microsoft.com/office/officeart/2005/8/layout/orgChart1"/>
    <dgm:cxn modelId="{BCE6D0C3-B1A5-4923-B071-67C66378260F}" type="presParOf" srcId="{CD68E8E3-058C-45CE-B624-5272029D2B4D}" destId="{05A23C69-2E3C-43D3-9B88-2494905F6134}" srcOrd="1" destOrd="0" presId="urn:microsoft.com/office/officeart/2005/8/layout/orgChart1"/>
    <dgm:cxn modelId="{5D9F4ECA-17DD-44AD-ABAE-311F9ADEC6EC}" type="presParOf" srcId="{E1C6C5D7-B1D3-495E-94C2-1522A21BCB6E}" destId="{309D1212-C738-4586-A4B3-5876C883E24A}" srcOrd="1" destOrd="0" presId="urn:microsoft.com/office/officeart/2005/8/layout/orgChart1"/>
    <dgm:cxn modelId="{3054315A-ADB0-44E3-B0ED-30B144459C91}" type="presParOf" srcId="{E1C6C5D7-B1D3-495E-94C2-1522A21BCB6E}" destId="{34F7B5CB-08D8-40DA-A2BE-99BCE9EB1D3F}" srcOrd="2" destOrd="0" presId="urn:microsoft.com/office/officeart/2005/8/layout/orgChart1"/>
    <dgm:cxn modelId="{B1F2F71B-4228-4116-B9F9-2691AD3D96D8}" type="presParOf" srcId="{2813C7D4-C36E-4935-AD31-20D5D08233B3}" destId="{EA5E47D1-7718-4B50-AB58-40F1BDADCA12}" srcOrd="2" destOrd="0" presId="urn:microsoft.com/office/officeart/2005/8/layout/orgChart1"/>
    <dgm:cxn modelId="{D18659DA-3AD2-4CA8-96FB-DB637D6B05C4}" type="presParOf" srcId="{2813C7D4-C36E-4935-AD31-20D5D08233B3}" destId="{F710EC50-DBD7-4A6D-8046-93E78298E1AE}" srcOrd="3" destOrd="0" presId="urn:microsoft.com/office/officeart/2005/8/layout/orgChart1"/>
    <dgm:cxn modelId="{820FCB9E-08EA-4421-9E8F-DDF01D81ABF9}" type="presParOf" srcId="{F710EC50-DBD7-4A6D-8046-93E78298E1AE}" destId="{95C374D4-18FC-470B-A194-F4C4F49A87D9}" srcOrd="0" destOrd="0" presId="urn:microsoft.com/office/officeart/2005/8/layout/orgChart1"/>
    <dgm:cxn modelId="{186EC2A0-A094-40C7-B7DB-9C7E15C17DA4}" type="presParOf" srcId="{95C374D4-18FC-470B-A194-F4C4F49A87D9}" destId="{F016C04A-1C3B-41E6-B0E6-B52D105855CE}" srcOrd="0" destOrd="0" presId="urn:microsoft.com/office/officeart/2005/8/layout/orgChart1"/>
    <dgm:cxn modelId="{3BEC5435-6C2D-480C-A45A-17BBDAFEFFE1}" type="presParOf" srcId="{95C374D4-18FC-470B-A194-F4C4F49A87D9}" destId="{BB1555DB-282A-4CBF-BDC0-763772382E1B}" srcOrd="1" destOrd="0" presId="urn:microsoft.com/office/officeart/2005/8/layout/orgChart1"/>
    <dgm:cxn modelId="{4BF615C3-3201-421A-97AE-03E630656446}" type="presParOf" srcId="{F710EC50-DBD7-4A6D-8046-93E78298E1AE}" destId="{413182B2-7BA1-4563-8BD9-AC85ABA9F4A6}" srcOrd="1" destOrd="0" presId="urn:microsoft.com/office/officeart/2005/8/layout/orgChart1"/>
    <dgm:cxn modelId="{EFE14B3A-7005-4AE2-998C-7566B04C981F}" type="presParOf" srcId="{F710EC50-DBD7-4A6D-8046-93E78298E1AE}" destId="{CB97D70A-23D2-4533-8411-C274728FFD13}" srcOrd="2" destOrd="0" presId="urn:microsoft.com/office/officeart/2005/8/layout/orgChart1"/>
    <dgm:cxn modelId="{A5996EE7-D67E-417A-AA96-3E8EAEA63EF6}" type="presParOf" srcId="{CB97D70A-23D2-4533-8411-C274728FFD13}" destId="{F139CE50-3A3F-4945-8038-4C095C15E62E}" srcOrd="0" destOrd="0" presId="urn:microsoft.com/office/officeart/2005/8/layout/orgChart1"/>
    <dgm:cxn modelId="{EA63ED46-C4B3-4AC1-A4A8-7C657DB2F365}" type="presParOf" srcId="{CB97D70A-23D2-4533-8411-C274728FFD13}" destId="{29B5F97F-90B3-4F59-AB56-549E0E48A551}" srcOrd="1" destOrd="0" presId="urn:microsoft.com/office/officeart/2005/8/layout/orgChart1"/>
    <dgm:cxn modelId="{7BB99675-CB8B-4B93-A9E6-BE85392FD59E}" type="presParOf" srcId="{29B5F97F-90B3-4F59-AB56-549E0E48A551}" destId="{E016F0E0-84ED-4517-9949-542501F14392}" srcOrd="0" destOrd="0" presId="urn:microsoft.com/office/officeart/2005/8/layout/orgChart1"/>
    <dgm:cxn modelId="{2F2F4DAD-AF6A-45BF-B56B-19A4A91F7693}" type="presParOf" srcId="{E016F0E0-84ED-4517-9949-542501F14392}" destId="{A60081A9-B4F0-4AA9-A6CC-84713A752489}" srcOrd="0" destOrd="0" presId="urn:microsoft.com/office/officeart/2005/8/layout/orgChart1"/>
    <dgm:cxn modelId="{DAA4487B-5BC7-4E96-A178-1D69077567C2}" type="presParOf" srcId="{E016F0E0-84ED-4517-9949-542501F14392}" destId="{748E56BD-AC45-4D8A-9F7F-878498491148}" srcOrd="1" destOrd="0" presId="urn:microsoft.com/office/officeart/2005/8/layout/orgChart1"/>
    <dgm:cxn modelId="{BDE7968B-0AAF-44A4-AC7D-71C173BC2952}" type="presParOf" srcId="{29B5F97F-90B3-4F59-AB56-549E0E48A551}" destId="{6C676E66-1FF2-4555-8997-90FC04E64BBE}" srcOrd="1" destOrd="0" presId="urn:microsoft.com/office/officeart/2005/8/layout/orgChart1"/>
    <dgm:cxn modelId="{303A0144-663E-49F9-A034-2782EFFE4CF3}" type="presParOf" srcId="{29B5F97F-90B3-4F59-AB56-549E0E48A551}" destId="{1D02FE74-5087-4CE8-B2E9-B9312D7EC82B}" srcOrd="2" destOrd="0" presId="urn:microsoft.com/office/officeart/2005/8/layout/orgChart1"/>
    <dgm:cxn modelId="{CD7D0FFF-53C7-40DE-93E9-AE801BB5570D}" type="presParOf" srcId="{CB97D70A-23D2-4533-8411-C274728FFD13}" destId="{C7C2D048-91A0-425C-B1F5-5EC8D63C0E81}" srcOrd="2" destOrd="0" presId="urn:microsoft.com/office/officeart/2005/8/layout/orgChart1"/>
    <dgm:cxn modelId="{6C3A7C54-E556-4519-BD3E-E2575A598EC5}" type="presParOf" srcId="{CB97D70A-23D2-4533-8411-C274728FFD13}" destId="{11CC02F2-470F-435F-A173-4748895D6694}" srcOrd="3" destOrd="0" presId="urn:microsoft.com/office/officeart/2005/8/layout/orgChart1"/>
    <dgm:cxn modelId="{9501C570-EA5F-4311-9A0B-14A4737F9F2B}" type="presParOf" srcId="{11CC02F2-470F-435F-A173-4748895D6694}" destId="{71E6A60A-7BF2-46B8-9CD8-9FE9AB36E922}" srcOrd="0" destOrd="0" presId="urn:microsoft.com/office/officeart/2005/8/layout/orgChart1"/>
    <dgm:cxn modelId="{AB047452-8002-4A69-AC8E-454EB1DCFF04}" type="presParOf" srcId="{71E6A60A-7BF2-46B8-9CD8-9FE9AB36E922}" destId="{28A5050C-B49C-4BB2-AACC-BFFEBF850F63}" srcOrd="0" destOrd="0" presId="urn:microsoft.com/office/officeart/2005/8/layout/orgChart1"/>
    <dgm:cxn modelId="{B4E981FB-2519-4758-A4DE-991C62CF7865}" type="presParOf" srcId="{71E6A60A-7BF2-46B8-9CD8-9FE9AB36E922}" destId="{0B3ED570-781D-48D3-B539-3673FA04F95C}" srcOrd="1" destOrd="0" presId="urn:microsoft.com/office/officeart/2005/8/layout/orgChart1"/>
    <dgm:cxn modelId="{104B2B67-A294-4AA9-B144-C43E84EB6C37}" type="presParOf" srcId="{11CC02F2-470F-435F-A173-4748895D6694}" destId="{D85D4659-EEC9-436E-BD41-567F5D3713EA}" srcOrd="1" destOrd="0" presId="urn:microsoft.com/office/officeart/2005/8/layout/orgChart1"/>
    <dgm:cxn modelId="{52319C32-BC64-47C2-8079-0E26EA82A8E6}" type="presParOf" srcId="{11CC02F2-470F-435F-A173-4748895D6694}" destId="{3FC1B279-66F0-430D-8DA5-DC202C70E8B1}" srcOrd="2" destOrd="0" presId="urn:microsoft.com/office/officeart/2005/8/layout/orgChart1"/>
    <dgm:cxn modelId="{2EE5FC03-1A4D-42C8-8485-4C5FBB662B4D}" type="presParOf" srcId="{CB97D70A-23D2-4533-8411-C274728FFD13}" destId="{20B25507-63D4-43F0-A6BF-3842C12AEF94}" srcOrd="4" destOrd="0" presId="urn:microsoft.com/office/officeart/2005/8/layout/orgChart1"/>
    <dgm:cxn modelId="{763CFAF7-1F3E-4940-AC73-9AF540D54179}" type="presParOf" srcId="{CB97D70A-23D2-4533-8411-C274728FFD13}" destId="{8A5B905A-3DE7-4017-A1B1-0C4AB4B56215}" srcOrd="5" destOrd="0" presId="urn:microsoft.com/office/officeart/2005/8/layout/orgChart1"/>
    <dgm:cxn modelId="{E9497A54-3372-4685-80C0-1ABB1510F95D}" type="presParOf" srcId="{8A5B905A-3DE7-4017-A1B1-0C4AB4B56215}" destId="{6FE6A400-6120-435F-B6BB-CFADC9E1C264}" srcOrd="0" destOrd="0" presId="urn:microsoft.com/office/officeart/2005/8/layout/orgChart1"/>
    <dgm:cxn modelId="{F9D32063-CFFF-4492-9EA2-44D6CCC2090D}" type="presParOf" srcId="{6FE6A400-6120-435F-B6BB-CFADC9E1C264}" destId="{79223B1A-25AF-4582-A8B7-7EECC2B7E6C6}" srcOrd="0" destOrd="0" presId="urn:microsoft.com/office/officeart/2005/8/layout/orgChart1"/>
    <dgm:cxn modelId="{E903FA33-85C0-4E95-8E2D-EEBBD9ACE68F}" type="presParOf" srcId="{6FE6A400-6120-435F-B6BB-CFADC9E1C264}" destId="{ED587403-0E0A-4027-8054-B2341D94226F}" srcOrd="1" destOrd="0" presId="urn:microsoft.com/office/officeart/2005/8/layout/orgChart1"/>
    <dgm:cxn modelId="{9320719E-D282-434E-BF1E-0C5587EAE5CA}" type="presParOf" srcId="{8A5B905A-3DE7-4017-A1B1-0C4AB4B56215}" destId="{AB499D83-EE6D-4B4B-AC06-AC3F7D193605}" srcOrd="1" destOrd="0" presId="urn:microsoft.com/office/officeart/2005/8/layout/orgChart1"/>
    <dgm:cxn modelId="{6EDBF1E0-D106-487F-8A30-B25045B9DD13}" type="presParOf" srcId="{8A5B905A-3DE7-4017-A1B1-0C4AB4B56215}" destId="{8083F1F5-4558-4409-825F-07AD68707A89}" srcOrd="2" destOrd="0" presId="urn:microsoft.com/office/officeart/2005/8/layout/orgChart1"/>
    <dgm:cxn modelId="{FB0CA027-CF45-4776-A821-F5909845713D}" type="presParOf" srcId="{28C5B22B-5ADE-47C1-B7DF-8058F01D7FA6}" destId="{0B164CBC-6313-4DF4-87BE-22DFED01C42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508767-EA5A-4D6A-A99B-3555C1559EE4}">
      <dsp:nvSpPr>
        <dsp:cNvPr id="0" name=""/>
        <dsp:cNvSpPr/>
      </dsp:nvSpPr>
      <dsp:spPr>
        <a:xfrm>
          <a:off x="174580" y="2070720"/>
          <a:ext cx="2257153" cy="11285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Tugas</a:t>
          </a:r>
          <a:r>
            <a:rPr lang="en-US" sz="2800" kern="1200" dirty="0"/>
            <a:t> </a:t>
          </a:r>
          <a:r>
            <a:rPr lang="en-US" sz="2800" kern="1200" dirty="0" err="1"/>
            <a:t>Utama</a:t>
          </a:r>
          <a:r>
            <a:rPr lang="en-US" sz="2800" kern="1200" dirty="0"/>
            <a:t> Data Mining</a:t>
          </a:r>
        </a:p>
      </dsp:txBody>
      <dsp:txXfrm>
        <a:off x="207635" y="2103775"/>
        <a:ext cx="2191043" cy="1062466"/>
      </dsp:txXfrm>
    </dsp:sp>
    <dsp:sp modelId="{6482AC9B-75D8-470F-85A9-80FDBE630530}">
      <dsp:nvSpPr>
        <dsp:cNvPr id="0" name=""/>
        <dsp:cNvSpPr/>
      </dsp:nvSpPr>
      <dsp:spPr>
        <a:xfrm rot="18211900">
          <a:off x="2068752" y="1939416"/>
          <a:ext cx="1621896" cy="39204"/>
        </a:xfrm>
        <a:custGeom>
          <a:avLst/>
          <a:gdLst/>
          <a:ahLst/>
          <a:cxnLst/>
          <a:rect l="0" t="0" r="0" b="0"/>
          <a:pathLst>
            <a:path>
              <a:moveTo>
                <a:pt x="0" y="19602"/>
              </a:moveTo>
              <a:lnTo>
                <a:pt x="1621896" y="19602"/>
              </a:lnTo>
            </a:path>
          </a:pathLst>
        </a:custGeom>
        <a:noFill/>
        <a:ln w="34925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2839152" y="1918471"/>
        <a:ext cx="81094" cy="81094"/>
      </dsp:txXfrm>
    </dsp:sp>
    <dsp:sp modelId="{51B75E4C-D720-472F-80FE-3CF6DBB9913E}">
      <dsp:nvSpPr>
        <dsp:cNvPr id="0" name=""/>
        <dsp:cNvSpPr/>
      </dsp:nvSpPr>
      <dsp:spPr>
        <a:xfrm>
          <a:off x="3327666" y="718739"/>
          <a:ext cx="2257153" cy="11285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Predictive</a:t>
          </a:r>
        </a:p>
      </dsp:txBody>
      <dsp:txXfrm>
        <a:off x="3360721" y="751794"/>
        <a:ext cx="2191043" cy="1062466"/>
      </dsp:txXfrm>
    </dsp:sp>
    <dsp:sp modelId="{AC55458C-FD94-458D-BA41-7F5BCD87973B}">
      <dsp:nvSpPr>
        <dsp:cNvPr id="0" name=""/>
        <dsp:cNvSpPr/>
      </dsp:nvSpPr>
      <dsp:spPr>
        <a:xfrm rot="59526">
          <a:off x="5584751" y="1271302"/>
          <a:ext cx="909927" cy="39204"/>
        </a:xfrm>
        <a:custGeom>
          <a:avLst/>
          <a:gdLst/>
          <a:ahLst/>
          <a:cxnLst/>
          <a:rect l="0" t="0" r="0" b="0"/>
          <a:pathLst>
            <a:path>
              <a:moveTo>
                <a:pt x="0" y="19602"/>
              </a:moveTo>
              <a:lnTo>
                <a:pt x="909927" y="19602"/>
              </a:lnTo>
            </a:path>
          </a:pathLst>
        </a:custGeom>
        <a:noFill/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016966" y="1268157"/>
        <a:ext cx="45496" cy="45496"/>
      </dsp:txXfrm>
    </dsp:sp>
    <dsp:sp modelId="{FC795791-5C6A-41E6-BBC4-F7C587FD8874}">
      <dsp:nvSpPr>
        <dsp:cNvPr id="0" name=""/>
        <dsp:cNvSpPr/>
      </dsp:nvSpPr>
      <dsp:spPr>
        <a:xfrm>
          <a:off x="6494610" y="2990"/>
          <a:ext cx="2943914" cy="25915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memprediksikan nilai dari atribut tertentu berdasarkan nilai dari atribut lainnya. </a:t>
          </a:r>
          <a:endParaRPr lang="en-US" sz="2400" kern="1200" dirty="0"/>
        </a:p>
      </dsp:txBody>
      <dsp:txXfrm>
        <a:off x="6570515" y="78895"/>
        <a:ext cx="2792104" cy="2439774"/>
      </dsp:txXfrm>
    </dsp:sp>
    <dsp:sp modelId="{83D7B5EC-E0A2-4986-8477-88B8236C6C5D}">
      <dsp:nvSpPr>
        <dsp:cNvPr id="0" name=""/>
        <dsp:cNvSpPr/>
      </dsp:nvSpPr>
      <dsp:spPr>
        <a:xfrm rot="3357234">
          <a:off x="2076836" y="3283519"/>
          <a:ext cx="1612656" cy="39204"/>
        </a:xfrm>
        <a:custGeom>
          <a:avLst/>
          <a:gdLst/>
          <a:ahLst/>
          <a:cxnLst/>
          <a:rect l="0" t="0" r="0" b="0"/>
          <a:pathLst>
            <a:path>
              <a:moveTo>
                <a:pt x="0" y="19602"/>
              </a:moveTo>
              <a:lnTo>
                <a:pt x="1612656" y="19602"/>
              </a:lnTo>
            </a:path>
          </a:pathLst>
        </a:custGeom>
        <a:noFill/>
        <a:ln w="34925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2842848" y="3262805"/>
        <a:ext cx="80632" cy="80632"/>
      </dsp:txXfrm>
    </dsp:sp>
    <dsp:sp modelId="{4E20D56B-2116-4D1E-B6F3-207E5113A784}">
      <dsp:nvSpPr>
        <dsp:cNvPr id="0" name=""/>
        <dsp:cNvSpPr/>
      </dsp:nvSpPr>
      <dsp:spPr>
        <a:xfrm>
          <a:off x="3334595" y="3406947"/>
          <a:ext cx="2257153" cy="11285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Descriptive</a:t>
          </a:r>
        </a:p>
      </dsp:txBody>
      <dsp:txXfrm>
        <a:off x="3367650" y="3440002"/>
        <a:ext cx="2191043" cy="1062466"/>
      </dsp:txXfrm>
    </dsp:sp>
    <dsp:sp modelId="{E9FD3C87-0B7E-488A-AEE1-FD5E264441AB}">
      <dsp:nvSpPr>
        <dsp:cNvPr id="0" name=""/>
        <dsp:cNvSpPr/>
      </dsp:nvSpPr>
      <dsp:spPr>
        <a:xfrm rot="21584851">
          <a:off x="5591744" y="3949500"/>
          <a:ext cx="968079" cy="39204"/>
        </a:xfrm>
        <a:custGeom>
          <a:avLst/>
          <a:gdLst/>
          <a:ahLst/>
          <a:cxnLst/>
          <a:rect l="0" t="0" r="0" b="0"/>
          <a:pathLst>
            <a:path>
              <a:moveTo>
                <a:pt x="0" y="19602"/>
              </a:moveTo>
              <a:lnTo>
                <a:pt x="968079" y="19602"/>
              </a:lnTo>
            </a:path>
          </a:pathLst>
        </a:custGeom>
        <a:noFill/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051582" y="3944900"/>
        <a:ext cx="48403" cy="48403"/>
      </dsp:txXfrm>
    </dsp:sp>
    <dsp:sp modelId="{53A4B264-B337-4E36-B338-8BEF5860266B}">
      <dsp:nvSpPr>
        <dsp:cNvPr id="0" name=""/>
        <dsp:cNvSpPr/>
      </dsp:nvSpPr>
      <dsp:spPr>
        <a:xfrm>
          <a:off x="6559819" y="2759595"/>
          <a:ext cx="2943914" cy="24147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memperoleh pola (</a:t>
          </a:r>
          <a:r>
            <a:rPr lang="id-ID" sz="2400" i="1" kern="1200" dirty="0" err="1"/>
            <a:t>correlation</a:t>
          </a:r>
          <a:r>
            <a:rPr lang="id-ID" sz="2400" i="1" kern="1200" dirty="0"/>
            <a:t>, </a:t>
          </a:r>
          <a:r>
            <a:rPr lang="id-ID" sz="2400" i="1" kern="1200" dirty="0" err="1"/>
            <a:t>trend</a:t>
          </a:r>
          <a:r>
            <a:rPr lang="id-ID" sz="2400" i="1" kern="1200" dirty="0"/>
            <a:t>, </a:t>
          </a:r>
          <a:r>
            <a:rPr lang="id-ID" sz="2400" i="1" kern="1200" dirty="0" err="1"/>
            <a:t>cluster</a:t>
          </a:r>
          <a:r>
            <a:rPr lang="id-ID" sz="2400" i="1" kern="1200" dirty="0"/>
            <a:t>, </a:t>
          </a:r>
          <a:r>
            <a:rPr lang="id-ID" sz="2400" i="1" kern="1200" dirty="0" err="1"/>
            <a:t>trajectory</a:t>
          </a:r>
          <a:r>
            <a:rPr lang="id-ID" sz="2400" i="1" kern="1200" dirty="0"/>
            <a:t>, </a:t>
          </a:r>
          <a:r>
            <a:rPr lang="id-ID" sz="2400" i="1" kern="1200" dirty="0" err="1"/>
            <a:t>anomaly</a:t>
          </a:r>
          <a:r>
            <a:rPr lang="id-ID" sz="2400" kern="1200" dirty="0"/>
            <a:t>)</a:t>
          </a:r>
          <a:r>
            <a:rPr lang="en-US" sz="2400" kern="1200" dirty="0"/>
            <a:t> </a:t>
          </a:r>
          <a:r>
            <a:rPr lang="en-US" sz="2400" kern="1200" dirty="0" err="1"/>
            <a:t>untuk</a:t>
          </a:r>
          <a:r>
            <a:rPr lang="en-US" sz="2400" kern="1200" dirty="0"/>
            <a:t> </a:t>
          </a:r>
          <a:r>
            <a:rPr lang="en-US" sz="2400" kern="1200" dirty="0" err="1"/>
            <a:t>menyimpulkan</a:t>
          </a:r>
          <a:r>
            <a:rPr lang="en-US" sz="2400" kern="1200" dirty="0"/>
            <a:t> </a:t>
          </a:r>
          <a:r>
            <a:rPr lang="en-US" sz="2400" kern="1200" dirty="0" err="1"/>
            <a:t>hubungan</a:t>
          </a:r>
          <a:r>
            <a:rPr lang="en-US" sz="2400" kern="1200" dirty="0"/>
            <a:t> </a:t>
          </a:r>
          <a:r>
            <a:rPr lang="en-US" sz="2400" kern="1200" dirty="0" err="1"/>
            <a:t>di</a:t>
          </a:r>
          <a:r>
            <a:rPr lang="en-US" sz="2400" kern="1200" dirty="0"/>
            <a:t> </a:t>
          </a:r>
          <a:r>
            <a:rPr lang="en-US" sz="2400" kern="1200" dirty="0" err="1"/>
            <a:t>dalam</a:t>
          </a:r>
          <a:r>
            <a:rPr lang="en-US" sz="2400" kern="1200" dirty="0"/>
            <a:t> data</a:t>
          </a:r>
        </a:p>
      </dsp:txBody>
      <dsp:txXfrm>
        <a:off x="6630545" y="2830321"/>
        <a:ext cx="2802462" cy="22732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B25507-63D4-43F0-A6BF-3842C12AEF94}">
      <dsp:nvSpPr>
        <dsp:cNvPr id="0" name=""/>
        <dsp:cNvSpPr/>
      </dsp:nvSpPr>
      <dsp:spPr>
        <a:xfrm>
          <a:off x="6954614" y="2501487"/>
          <a:ext cx="91440" cy="213717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37174"/>
              </a:lnTo>
              <a:lnTo>
                <a:pt x="134379" y="2137174"/>
              </a:lnTo>
            </a:path>
          </a:pathLst>
        </a:custGeom>
        <a:noFill/>
        <a:ln w="34925" cap="flat" cmpd="sng" algn="in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C2D048-91A0-425C-B1F5-5EC8D63C0E81}">
      <dsp:nvSpPr>
        <dsp:cNvPr id="0" name=""/>
        <dsp:cNvSpPr/>
      </dsp:nvSpPr>
      <dsp:spPr>
        <a:xfrm>
          <a:off x="7000334" y="2501487"/>
          <a:ext cx="134981" cy="14317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1705"/>
              </a:lnTo>
              <a:lnTo>
                <a:pt x="134981" y="1431705"/>
              </a:lnTo>
            </a:path>
          </a:pathLst>
        </a:custGeom>
        <a:noFill/>
        <a:ln w="34925" cap="flat" cmpd="sng" algn="in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39CE50-3A3F-4945-8038-4C095C15E62E}">
      <dsp:nvSpPr>
        <dsp:cNvPr id="0" name=""/>
        <dsp:cNvSpPr/>
      </dsp:nvSpPr>
      <dsp:spPr>
        <a:xfrm>
          <a:off x="7000334" y="2501487"/>
          <a:ext cx="99238" cy="5449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4991"/>
              </a:lnTo>
              <a:lnTo>
                <a:pt x="99238" y="544991"/>
              </a:lnTo>
            </a:path>
          </a:pathLst>
        </a:custGeom>
        <a:noFill/>
        <a:ln w="34925" cap="flat" cmpd="sng" algn="in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5E47D1-7718-4B50-AB58-40F1BDADCA12}">
      <dsp:nvSpPr>
        <dsp:cNvPr id="0" name=""/>
        <dsp:cNvSpPr/>
      </dsp:nvSpPr>
      <dsp:spPr>
        <a:xfrm>
          <a:off x="4563048" y="801311"/>
          <a:ext cx="2437286" cy="855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22797"/>
              </a:lnTo>
              <a:lnTo>
                <a:pt x="2437286" y="722797"/>
              </a:lnTo>
              <a:lnTo>
                <a:pt x="2437286" y="855989"/>
              </a:lnTo>
            </a:path>
          </a:pathLst>
        </a:custGeom>
        <a:noFill/>
        <a:ln w="34925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80D88D-3C59-4FD3-AD6F-FC2D75D41164}">
      <dsp:nvSpPr>
        <dsp:cNvPr id="0" name=""/>
        <dsp:cNvSpPr/>
      </dsp:nvSpPr>
      <dsp:spPr>
        <a:xfrm>
          <a:off x="1958314" y="2501487"/>
          <a:ext cx="135095" cy="1436271"/>
        </a:xfrm>
        <a:custGeom>
          <a:avLst/>
          <a:gdLst/>
          <a:ahLst/>
          <a:cxnLst/>
          <a:rect l="0" t="0" r="0" b="0"/>
          <a:pathLst>
            <a:path>
              <a:moveTo>
                <a:pt x="135095" y="0"/>
              </a:moveTo>
              <a:lnTo>
                <a:pt x="135095" y="1436271"/>
              </a:lnTo>
              <a:lnTo>
                <a:pt x="0" y="1436271"/>
              </a:lnTo>
            </a:path>
          </a:pathLst>
        </a:custGeom>
        <a:noFill/>
        <a:ln w="34925" cap="flat" cmpd="sng" algn="in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F4A532-CD8C-4D6F-9513-52CD574B260F}">
      <dsp:nvSpPr>
        <dsp:cNvPr id="0" name=""/>
        <dsp:cNvSpPr/>
      </dsp:nvSpPr>
      <dsp:spPr>
        <a:xfrm>
          <a:off x="1929616" y="2501487"/>
          <a:ext cx="163792" cy="2137174"/>
        </a:xfrm>
        <a:custGeom>
          <a:avLst/>
          <a:gdLst/>
          <a:ahLst/>
          <a:cxnLst/>
          <a:rect l="0" t="0" r="0" b="0"/>
          <a:pathLst>
            <a:path>
              <a:moveTo>
                <a:pt x="163792" y="0"/>
              </a:moveTo>
              <a:lnTo>
                <a:pt x="163792" y="2137174"/>
              </a:lnTo>
              <a:lnTo>
                <a:pt x="0" y="2137174"/>
              </a:lnTo>
            </a:path>
          </a:pathLst>
        </a:custGeom>
        <a:noFill/>
        <a:ln w="34925" cap="flat" cmpd="sng" algn="in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696FC0-28F3-4F1D-B450-488D965B8197}">
      <dsp:nvSpPr>
        <dsp:cNvPr id="0" name=""/>
        <dsp:cNvSpPr/>
      </dsp:nvSpPr>
      <dsp:spPr>
        <a:xfrm>
          <a:off x="1960216" y="2501487"/>
          <a:ext cx="133192" cy="583509"/>
        </a:xfrm>
        <a:custGeom>
          <a:avLst/>
          <a:gdLst/>
          <a:ahLst/>
          <a:cxnLst/>
          <a:rect l="0" t="0" r="0" b="0"/>
          <a:pathLst>
            <a:path>
              <a:moveTo>
                <a:pt x="133192" y="0"/>
              </a:moveTo>
              <a:lnTo>
                <a:pt x="133192" y="583509"/>
              </a:lnTo>
              <a:lnTo>
                <a:pt x="0" y="583509"/>
              </a:lnTo>
            </a:path>
          </a:pathLst>
        </a:custGeom>
        <a:noFill/>
        <a:ln w="34925" cap="flat" cmpd="sng" algn="in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B7A251-58D3-4387-B689-D1B8EFFB89D7}">
      <dsp:nvSpPr>
        <dsp:cNvPr id="0" name=""/>
        <dsp:cNvSpPr/>
      </dsp:nvSpPr>
      <dsp:spPr>
        <a:xfrm>
          <a:off x="2093409" y="801311"/>
          <a:ext cx="2469639" cy="855989"/>
        </a:xfrm>
        <a:custGeom>
          <a:avLst/>
          <a:gdLst/>
          <a:ahLst/>
          <a:cxnLst/>
          <a:rect l="0" t="0" r="0" b="0"/>
          <a:pathLst>
            <a:path>
              <a:moveTo>
                <a:pt x="2469639" y="0"/>
              </a:moveTo>
              <a:lnTo>
                <a:pt x="2469639" y="722797"/>
              </a:lnTo>
              <a:lnTo>
                <a:pt x="0" y="722797"/>
              </a:lnTo>
              <a:lnTo>
                <a:pt x="0" y="855989"/>
              </a:lnTo>
            </a:path>
          </a:pathLst>
        </a:custGeom>
        <a:noFill/>
        <a:ln w="34925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601467-49E1-49EA-AD52-FCADF0C92B8B}">
      <dsp:nvSpPr>
        <dsp:cNvPr id="0" name=""/>
        <dsp:cNvSpPr/>
      </dsp:nvSpPr>
      <dsp:spPr>
        <a:xfrm>
          <a:off x="3459980" y="0"/>
          <a:ext cx="2206136" cy="801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Tugas</a:t>
          </a:r>
          <a:r>
            <a:rPr lang="en-US" sz="2300" kern="1200" dirty="0"/>
            <a:t> 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Data Mining</a:t>
          </a:r>
        </a:p>
      </dsp:txBody>
      <dsp:txXfrm>
        <a:off x="3459980" y="0"/>
        <a:ext cx="2206136" cy="801311"/>
      </dsp:txXfrm>
    </dsp:sp>
    <dsp:sp modelId="{927C1917-A801-4F2D-9495-E008B7911EDE}">
      <dsp:nvSpPr>
        <dsp:cNvPr id="0" name=""/>
        <dsp:cNvSpPr/>
      </dsp:nvSpPr>
      <dsp:spPr>
        <a:xfrm>
          <a:off x="977427" y="1657300"/>
          <a:ext cx="2231963" cy="84418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Predictive</a:t>
          </a:r>
        </a:p>
      </dsp:txBody>
      <dsp:txXfrm>
        <a:off x="977427" y="1657300"/>
        <a:ext cx="2231963" cy="844186"/>
      </dsp:txXfrm>
    </dsp:sp>
    <dsp:sp modelId="{F2F0BDCF-F6B9-40C8-882B-C51F74A3E7AD}">
      <dsp:nvSpPr>
        <dsp:cNvPr id="0" name=""/>
        <dsp:cNvSpPr/>
      </dsp:nvSpPr>
      <dsp:spPr>
        <a:xfrm>
          <a:off x="3416" y="2767872"/>
          <a:ext cx="1956800" cy="63424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Classification</a:t>
          </a:r>
        </a:p>
      </dsp:txBody>
      <dsp:txXfrm>
        <a:off x="3416" y="2767872"/>
        <a:ext cx="1956800" cy="634249"/>
      </dsp:txXfrm>
    </dsp:sp>
    <dsp:sp modelId="{5D1EEAEB-D64A-4A74-826F-CDB94A3C9A71}">
      <dsp:nvSpPr>
        <dsp:cNvPr id="0" name=""/>
        <dsp:cNvSpPr/>
      </dsp:nvSpPr>
      <dsp:spPr>
        <a:xfrm>
          <a:off x="0" y="4321537"/>
          <a:ext cx="1929616" cy="63424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Regression</a:t>
          </a:r>
        </a:p>
      </dsp:txBody>
      <dsp:txXfrm>
        <a:off x="0" y="4321537"/>
        <a:ext cx="1929616" cy="634249"/>
      </dsp:txXfrm>
    </dsp:sp>
    <dsp:sp modelId="{867A408A-B399-4EB2-84D8-B96352542CD9}">
      <dsp:nvSpPr>
        <dsp:cNvPr id="0" name=""/>
        <dsp:cNvSpPr/>
      </dsp:nvSpPr>
      <dsp:spPr>
        <a:xfrm>
          <a:off x="3416" y="3620634"/>
          <a:ext cx="1954897" cy="63424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Time Series Analysis</a:t>
          </a:r>
        </a:p>
      </dsp:txBody>
      <dsp:txXfrm>
        <a:off x="3416" y="3620634"/>
        <a:ext cx="1954897" cy="634249"/>
      </dsp:txXfrm>
    </dsp:sp>
    <dsp:sp modelId="{F016C04A-1C3B-41E6-B0E6-B52D105855CE}">
      <dsp:nvSpPr>
        <dsp:cNvPr id="0" name=""/>
        <dsp:cNvSpPr/>
      </dsp:nvSpPr>
      <dsp:spPr>
        <a:xfrm>
          <a:off x="5862985" y="1657300"/>
          <a:ext cx="2274699" cy="84418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Descriptive</a:t>
          </a:r>
        </a:p>
      </dsp:txBody>
      <dsp:txXfrm>
        <a:off x="5862985" y="1657300"/>
        <a:ext cx="2274699" cy="844186"/>
      </dsp:txXfrm>
    </dsp:sp>
    <dsp:sp modelId="{A60081A9-B4F0-4AA9-A6CC-84713A752489}">
      <dsp:nvSpPr>
        <dsp:cNvPr id="0" name=""/>
        <dsp:cNvSpPr/>
      </dsp:nvSpPr>
      <dsp:spPr>
        <a:xfrm>
          <a:off x="7099573" y="2729354"/>
          <a:ext cx="2433959" cy="63424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Clustering</a:t>
          </a:r>
        </a:p>
      </dsp:txBody>
      <dsp:txXfrm>
        <a:off x="7099573" y="2729354"/>
        <a:ext cx="2433959" cy="634249"/>
      </dsp:txXfrm>
    </dsp:sp>
    <dsp:sp modelId="{28A5050C-B49C-4BB2-AACC-BFFEBF850F63}">
      <dsp:nvSpPr>
        <dsp:cNvPr id="0" name=""/>
        <dsp:cNvSpPr/>
      </dsp:nvSpPr>
      <dsp:spPr>
        <a:xfrm>
          <a:off x="7135315" y="3584355"/>
          <a:ext cx="2396589" cy="69767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Association Rule</a:t>
          </a:r>
        </a:p>
      </dsp:txBody>
      <dsp:txXfrm>
        <a:off x="7135315" y="3584355"/>
        <a:ext cx="2396589" cy="697674"/>
      </dsp:txXfrm>
    </dsp:sp>
    <dsp:sp modelId="{79223B1A-25AF-4582-A8B7-7EECC2B7E6C6}">
      <dsp:nvSpPr>
        <dsp:cNvPr id="0" name=""/>
        <dsp:cNvSpPr/>
      </dsp:nvSpPr>
      <dsp:spPr>
        <a:xfrm>
          <a:off x="7088994" y="4321537"/>
          <a:ext cx="2444538" cy="63424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7000"/>
                <a:satMod val="105000"/>
                <a:lumMod val="11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73000"/>
                <a:satMod val="103000"/>
                <a:lumMod val="10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Sequence Discovery</a:t>
          </a:r>
        </a:p>
      </dsp:txBody>
      <dsp:txXfrm>
        <a:off x="7088994" y="4321537"/>
        <a:ext cx="2444538" cy="6342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60CB22F-A84B-411D-914B-1A0B6CC5661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80934" tIns="40467" rIns="80934" bIns="40467" rtlCol="0"/>
          <a:lstStyle>
            <a:lvl1pPr algn="l">
              <a:defRPr sz="11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523AA-85DF-4E78-BCA3-E3C73F93305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80934" tIns="40467" rIns="80934" bIns="40467" rtlCol="0"/>
          <a:lstStyle>
            <a:lvl1pPr algn="r">
              <a:defRPr sz="11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98D19CB-0C42-4C53-A978-EB9BB7D625DD}" type="datetimeFigureOut">
              <a:rPr lang="en-US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78D267-2267-432F-8CB0-6A58198BF5F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5625"/>
            <a:ext cx="2971800" cy="498475"/>
          </a:xfrm>
          <a:prstGeom prst="rect">
            <a:avLst/>
          </a:prstGeom>
        </p:spPr>
        <p:txBody>
          <a:bodyPr vert="horz" lIns="80934" tIns="40467" rIns="80934" bIns="40467" rtlCol="0" anchor="b"/>
          <a:lstStyle>
            <a:lvl1pPr algn="l">
              <a:defRPr sz="11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8788BC-5594-4C59-85F1-93B9754DA36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445625"/>
            <a:ext cx="2971800" cy="498475"/>
          </a:xfrm>
          <a:prstGeom prst="rect">
            <a:avLst/>
          </a:prstGeom>
        </p:spPr>
        <p:txBody>
          <a:bodyPr vert="horz" wrap="square" lIns="80934" tIns="40467" rIns="80934" bIns="40467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8E2BEAB9-74CE-4BF0-B3D8-48D08795CB6F}" type="slidenum">
              <a:rPr lang="en-US" altLang="id-ID"/>
              <a:pPr/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>
            <a:extLst>
              <a:ext uri="{FF2B5EF4-FFF2-40B4-BE49-F238E27FC236}">
                <a16:creationId xmlns:a16="http://schemas.microsoft.com/office/drawing/2014/main" id="{D43D0555-87D1-4191-B582-ADB58E1D804E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793750" y="755650"/>
            <a:ext cx="5268913" cy="3727450"/>
          </a:xfrm>
          <a:prstGeom prst="rect">
            <a:avLst/>
          </a:prstGeom>
          <a:noFill/>
          <a:ln w="36720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0" name="Rectangle 2">
            <a:extLst>
              <a:ext uri="{FF2B5EF4-FFF2-40B4-BE49-F238E27FC236}">
                <a16:creationId xmlns:a16="http://schemas.microsoft.com/office/drawing/2014/main" id="{3F73D401-C8CB-46B0-ACE8-11C2C6C1E0C5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722813"/>
            <a:ext cx="5484813" cy="4473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23E9AE75-1D93-4220-94A8-374813304C74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4975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Font typeface="Wingdings" charset="2"/>
              <a:buNone/>
              <a:tabLst>
                <a:tab pos="640724" algn="l"/>
                <a:tab pos="1281448" algn="l"/>
                <a:tab pos="1922172" algn="l"/>
                <a:tab pos="2562896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DE4748E8-238B-42EB-897E-F96943CE0711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3881438" y="0"/>
            <a:ext cx="2974975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buFont typeface="Wingdings" charset="2"/>
              <a:buNone/>
              <a:tabLst>
                <a:tab pos="640724" algn="l"/>
                <a:tab pos="1281448" algn="l"/>
                <a:tab pos="1922172" algn="l"/>
                <a:tab pos="2562896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615DF9FA-F640-4917-BA54-026D2E0634FB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0" y="9448800"/>
            <a:ext cx="2974975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buFont typeface="Wingdings" charset="2"/>
              <a:buNone/>
              <a:tabLst>
                <a:tab pos="640724" algn="l"/>
                <a:tab pos="1281448" algn="l"/>
                <a:tab pos="1922172" algn="l"/>
                <a:tab pos="2562896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79212CB0-5C35-461E-8AED-369F6225802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81438" y="9448800"/>
            <a:ext cx="2974975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639763" algn="l"/>
                <a:tab pos="1281113" algn="l"/>
                <a:tab pos="1920875" algn="l"/>
                <a:tab pos="2562225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84FB0781-3EA0-4A89-B646-F6D7AAF0CE2D}" type="slidenum">
              <a:rPr lang="en-GB" altLang="id-ID"/>
              <a:pPr/>
              <a:t>‹#›</a:t>
            </a:fld>
            <a:endParaRPr lang="en-GB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9477" y="1971439"/>
            <a:ext cx="7332407" cy="2312906"/>
          </a:xfrm>
        </p:spPr>
        <p:txBody>
          <a:bodyPr anchor="b">
            <a:noAutofit/>
          </a:bodyPr>
          <a:lstStyle>
            <a:lvl1pPr algn="ctr">
              <a:defRPr sz="6614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50153" y="4361067"/>
            <a:ext cx="5991058" cy="1197375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984"/>
            </a:lvl1pPr>
            <a:lvl2pPr marL="377979" indent="0" algn="ctr">
              <a:buNone/>
              <a:defRPr sz="1653"/>
            </a:lvl2pPr>
            <a:lvl3pPr marL="755957" indent="0" algn="ctr">
              <a:buNone/>
              <a:defRPr sz="1488"/>
            </a:lvl3pPr>
            <a:lvl4pPr marL="1133936" indent="0" algn="ctr">
              <a:buNone/>
              <a:defRPr sz="1323"/>
            </a:lvl4pPr>
            <a:lvl5pPr marL="1511915" indent="0" algn="ctr">
              <a:buNone/>
              <a:defRPr sz="1323"/>
            </a:lvl5pPr>
            <a:lvl6pPr marL="1889893" indent="0" algn="ctr">
              <a:buNone/>
              <a:defRPr sz="1323"/>
            </a:lvl6pPr>
            <a:lvl7pPr marL="2267872" indent="0" algn="ctr">
              <a:buNone/>
              <a:defRPr sz="1323"/>
            </a:lvl7pPr>
            <a:lvl8pPr marL="2645851" indent="0" algn="ctr">
              <a:buNone/>
              <a:defRPr sz="1323"/>
            </a:lvl8pPr>
            <a:lvl9pPr marL="3023829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0222" y="7113663"/>
            <a:ext cx="1410092" cy="44601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66095" y="7113663"/>
            <a:ext cx="6159173" cy="446012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21049" y="7113663"/>
            <a:ext cx="1399873" cy="44601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D163045-8BF8-4C7D-A06D-D84219F360A8}" type="slidenum">
              <a:rPr lang="en-GB" altLang="id-ID" smtClean="0"/>
              <a:pPr/>
              <a:t>‹#›</a:t>
            </a:fld>
            <a:endParaRPr lang="en-GB" altLang="id-ID"/>
          </a:p>
        </p:txBody>
      </p:sp>
      <p:grpSp>
        <p:nvGrpSpPr>
          <p:cNvPr id="8" name="Group 7"/>
          <p:cNvGrpSpPr/>
          <p:nvPr/>
        </p:nvGrpSpPr>
        <p:grpSpPr>
          <a:xfrm>
            <a:off x="660221" y="820640"/>
            <a:ext cx="9360702" cy="5897022"/>
            <a:chOff x="564643" y="744469"/>
            <a:chExt cx="8005589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6113972" y="1685652"/>
              <a:ext cx="2456260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357"/>
                  </a:lnTo>
                  <a:lnTo>
                    <a:pt x="8761" y="935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564643" y="744469"/>
              <a:ext cx="2456505" cy="4408488"/>
            </a:xfrm>
            <a:custGeom>
              <a:avLst/>
              <a:gdLst/>
              <a:ahLst/>
              <a:cxnLst/>
              <a:rect l="l" t="t" r="r" b="b"/>
              <a:pathLst>
                <a:path w="10001" h="10000">
                  <a:moveTo>
                    <a:pt x="8762" y="0"/>
                  </a:moveTo>
                  <a:lnTo>
                    <a:pt x="10001" y="0"/>
                  </a:lnTo>
                  <a:lnTo>
                    <a:pt x="10001" y="10000"/>
                  </a:lnTo>
                  <a:lnTo>
                    <a:pt x="1" y="10000"/>
                  </a:lnTo>
                  <a:cubicBezTo>
                    <a:pt x="-2" y="9766"/>
                    <a:pt x="4" y="9586"/>
                    <a:pt x="1" y="9352"/>
                  </a:cubicBezTo>
                  <a:lnTo>
                    <a:pt x="8762" y="9346"/>
                  </a:lnTo>
                  <a:lnTo>
                    <a:pt x="8762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231003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86FB0-0AE2-4038-B78E-DA90E5D82331}" type="slidenum">
              <a:rPr lang="en-GB" altLang="id-ID" smtClean="0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3516738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891" y="1434510"/>
            <a:ext cx="8430125" cy="3144614"/>
          </a:xfrm>
        </p:spPr>
        <p:txBody>
          <a:bodyPr anchor="b">
            <a:normAutofit/>
          </a:bodyPr>
          <a:lstStyle>
            <a:lvl1pPr algn="r">
              <a:defRPr sz="6614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0891" y="4647721"/>
            <a:ext cx="8430125" cy="1260303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984">
                <a:solidFill>
                  <a:schemeClr val="tx2"/>
                </a:solidFill>
              </a:defRPr>
            </a:lvl1pPr>
            <a:lvl2pPr marL="377979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57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915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9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7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85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82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988" y="7113663"/>
            <a:ext cx="1422777" cy="4460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66321" y="7113663"/>
            <a:ext cx="6159173" cy="446012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21049" y="7113663"/>
            <a:ext cx="1399873" cy="4460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95A7A88-5D2C-4213-8E43-E126BDFE2B71}" type="slidenum">
              <a:rPr lang="en-GB" altLang="id-ID" smtClean="0"/>
              <a:pPr/>
              <a:t>‹#›</a:t>
            </a:fld>
            <a:endParaRPr lang="en-GB" altLang="id-ID"/>
          </a:p>
        </p:txBody>
      </p:sp>
      <p:sp>
        <p:nvSpPr>
          <p:cNvPr id="7" name="Freeform 6"/>
          <p:cNvSpPr/>
          <p:nvPr/>
        </p:nvSpPr>
        <p:spPr bwMode="auto">
          <a:xfrm>
            <a:off x="7148890" y="1858119"/>
            <a:ext cx="2872033" cy="4859542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Freeform 7" title="Crop Mark"/>
          <p:cNvSpPr/>
          <p:nvPr/>
        </p:nvSpPr>
        <p:spPr bwMode="auto">
          <a:xfrm>
            <a:off x="7148890" y="1858119"/>
            <a:ext cx="2872033" cy="4859542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5419613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2829" y="2519892"/>
            <a:ext cx="3900501" cy="394783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22472" y="2519892"/>
            <a:ext cx="3900501" cy="394783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41BEF-6A01-4FDF-9D99-9704C3082C90}" type="slidenum">
              <a:rPr lang="en-GB" altLang="id-ID" smtClean="0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918035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2829" y="755967"/>
            <a:ext cx="8419803" cy="163793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829" y="2579670"/>
            <a:ext cx="3900501" cy="908210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646" b="0" baseline="0">
                <a:solidFill>
                  <a:schemeClr val="tx2"/>
                </a:soli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2830" y="3643380"/>
            <a:ext cx="3900499" cy="282434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22131" y="2590169"/>
            <a:ext cx="3900501" cy="908210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646" b="0" baseline="0">
                <a:solidFill>
                  <a:schemeClr val="tx2"/>
                </a:soli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22131" y="3643380"/>
            <a:ext cx="3900501" cy="282434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3DDD3-459A-495D-BABE-31FF2B1F499F}" type="slidenum">
              <a:rPr lang="en-GB" altLang="id-ID" smtClean="0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1720764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642B-340C-43DD-8622-F9E8B7B7D027}" type="slidenum">
              <a:rPr lang="en-GB" altLang="id-ID" smtClean="0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339441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66C86-FDFC-427F-BF0C-0C69923E31C6}" type="slidenum">
              <a:rPr lang="en-GB" altLang="id-ID" smtClean="0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715569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414"/>
            <a:ext cx="4650939" cy="75592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826" y="755967"/>
            <a:ext cx="3381286" cy="2378668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5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237" y="755968"/>
            <a:ext cx="4570750" cy="5704755"/>
          </a:xfrm>
        </p:spPr>
        <p:txBody>
          <a:bodyPr/>
          <a:lstStyle>
            <a:lvl1pPr>
              <a:defRPr sz="1653"/>
            </a:lvl1pPr>
            <a:lvl2pPr>
              <a:defRPr sz="1653"/>
            </a:lvl2pPr>
            <a:lvl3pPr>
              <a:defRPr sz="1488"/>
            </a:lvl3pPr>
            <a:lvl4pPr>
              <a:defRPr sz="1488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4826" y="3148590"/>
            <a:ext cx="3381286" cy="3319132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653"/>
              </a:spcAft>
              <a:buNone/>
              <a:defRPr sz="1764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4827" y="7113663"/>
            <a:ext cx="1056353" cy="4460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34511" y="7113663"/>
            <a:ext cx="2081602" cy="4460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67052" y="7113663"/>
            <a:ext cx="1399873" cy="4460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50293F6-6606-4BA4-AB26-C59C1FEB526F}" type="slidenum">
              <a:rPr lang="en-GB" altLang="id-ID" smtClean="0"/>
              <a:pPr/>
              <a:t>‹#›</a:t>
            </a:fld>
            <a:endParaRPr lang="en-GB" altLang="id-ID"/>
          </a:p>
        </p:txBody>
      </p:sp>
      <p:sp>
        <p:nvSpPr>
          <p:cNvPr id="9" name="Rectangle 8"/>
          <p:cNvSpPr/>
          <p:nvPr/>
        </p:nvSpPr>
        <p:spPr>
          <a:xfrm>
            <a:off x="4650939" y="414"/>
            <a:ext cx="200471" cy="75596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4650939" y="414"/>
            <a:ext cx="200471" cy="75596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66532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414"/>
            <a:ext cx="4650939" cy="75592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826" y="755967"/>
            <a:ext cx="3381286" cy="2378668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51410" y="2"/>
            <a:ext cx="5840403" cy="7559674"/>
          </a:xfrm>
        </p:spPr>
        <p:txBody>
          <a:bodyPr anchor="t">
            <a:normAutofit/>
          </a:bodyPr>
          <a:lstStyle>
            <a:lvl1pPr marL="0" indent="0">
              <a:buNone/>
              <a:defRPr sz="1653"/>
            </a:lvl1pPr>
            <a:lvl2pPr marL="377979" indent="0">
              <a:buNone/>
              <a:defRPr sz="1653"/>
            </a:lvl2pPr>
            <a:lvl3pPr marL="755957" indent="0">
              <a:buNone/>
              <a:defRPr sz="1653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4826" y="3148176"/>
            <a:ext cx="3381286" cy="3319546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653"/>
              </a:spcAft>
              <a:buNone/>
              <a:defRPr sz="1764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4827" y="7113663"/>
            <a:ext cx="1056353" cy="4460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34511" y="7113663"/>
            <a:ext cx="2081602" cy="4460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67052" y="7113663"/>
            <a:ext cx="1399873" cy="4460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4E27D43-1481-4FCB-9A50-2EC8C7A2C656}" type="slidenum">
              <a:rPr lang="en-GB" altLang="id-ID" smtClean="0"/>
              <a:pPr/>
              <a:t>‹#›</a:t>
            </a:fld>
            <a:endParaRPr lang="en-GB" altLang="id-ID"/>
          </a:p>
        </p:txBody>
      </p:sp>
      <p:sp>
        <p:nvSpPr>
          <p:cNvPr id="9" name="Rectangle 8"/>
          <p:cNvSpPr/>
          <p:nvPr/>
        </p:nvSpPr>
        <p:spPr>
          <a:xfrm>
            <a:off x="4650939" y="414"/>
            <a:ext cx="200471" cy="75596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4650939" y="414"/>
            <a:ext cx="200471" cy="75596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24855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2829" y="2530393"/>
            <a:ext cx="8419803" cy="393733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44B11-77CC-4143-9912-0F437580FEE5}" type="slidenum">
              <a:rPr lang="en-GB" altLang="id-ID" smtClean="0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2400914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045516" y="688016"/>
            <a:ext cx="1743324" cy="57797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2830" y="688016"/>
            <a:ext cx="6693520" cy="577970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D1F3-39EC-416F-A9D5-9F6C958C3065}" type="slidenum">
              <a:rPr lang="en-GB" altLang="id-ID" smtClean="0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4199747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829" y="755967"/>
            <a:ext cx="8419803" cy="1637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829" y="2519892"/>
            <a:ext cx="8419803" cy="39478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9535" y="7113663"/>
            <a:ext cx="1056353" cy="4460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2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37521" y="7113663"/>
            <a:ext cx="5507994" cy="4460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2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7147" y="7113663"/>
            <a:ext cx="1399873" cy="4460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2" baseline="0">
                <a:solidFill>
                  <a:schemeClr val="tx2"/>
                </a:solidFill>
              </a:defRPr>
            </a:lvl1pPr>
          </a:lstStyle>
          <a:p>
            <a:fld id="{A719E214-EDA7-4AD7-85CC-BDC9A37B830D}" type="slidenum">
              <a:rPr lang="en-GB" altLang="id-ID" smtClean="0"/>
              <a:pPr/>
              <a:t>‹#›</a:t>
            </a:fld>
            <a:endParaRPr lang="en-GB" altLang="id-ID"/>
          </a:p>
        </p:txBody>
      </p:sp>
      <p:sp>
        <p:nvSpPr>
          <p:cNvPr id="9" name="Rectangle 8"/>
          <p:cNvSpPr/>
          <p:nvPr/>
        </p:nvSpPr>
        <p:spPr>
          <a:xfrm>
            <a:off x="419267" y="414"/>
            <a:ext cx="200471" cy="75596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 title="Side bar"/>
          <p:cNvSpPr/>
          <p:nvPr/>
        </p:nvSpPr>
        <p:spPr>
          <a:xfrm>
            <a:off x="419267" y="414"/>
            <a:ext cx="200471" cy="75596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86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57" rtl="0" eaLnBrk="1" latinLnBrk="0" hangingPunct="1">
        <a:lnSpc>
          <a:spcPct val="89000"/>
        </a:lnSpc>
        <a:spcBef>
          <a:spcPct val="0"/>
        </a:spcBef>
        <a:buNone/>
        <a:defRPr sz="485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23336" indent="-423336" algn="l" defTabSz="755957" rtl="0" eaLnBrk="1" latinLnBrk="0" hangingPunct="1">
        <a:lnSpc>
          <a:spcPct val="94000"/>
        </a:lnSpc>
        <a:spcBef>
          <a:spcPts val="1102"/>
        </a:spcBef>
        <a:spcAft>
          <a:spcPts val="220"/>
        </a:spcAft>
        <a:buFont typeface="Franklin Gothic Book" panose="020B0503020102020204" pitchFamily="34" charset="0"/>
        <a:buChar char="■"/>
        <a:defRPr sz="2205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1007943" indent="-423336" algn="l" defTabSz="755957" rtl="0" eaLnBrk="1" latinLnBrk="0" hangingPunct="1">
        <a:lnSpc>
          <a:spcPct val="94000"/>
        </a:lnSpc>
        <a:spcBef>
          <a:spcPts val="551"/>
        </a:spcBef>
        <a:spcAft>
          <a:spcPts val="220"/>
        </a:spcAft>
        <a:buFont typeface="Franklin Gothic Book" panose="020B0503020102020204" pitchFamily="34" charset="0"/>
        <a:buChar char="–"/>
        <a:defRPr sz="2205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511915" indent="-423336" algn="l" defTabSz="755957" rtl="0" eaLnBrk="1" latinLnBrk="0" hangingPunct="1">
        <a:lnSpc>
          <a:spcPct val="94000"/>
        </a:lnSpc>
        <a:spcBef>
          <a:spcPts val="551"/>
        </a:spcBef>
        <a:spcAft>
          <a:spcPts val="220"/>
        </a:spcAft>
        <a:buFont typeface="Franklin Gothic Book" panose="020B0503020102020204" pitchFamily="34" charset="0"/>
        <a:buChar char="■"/>
        <a:defRPr sz="1984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2015886" indent="-423336" algn="l" defTabSz="755957" rtl="0" eaLnBrk="1" latinLnBrk="0" hangingPunct="1">
        <a:lnSpc>
          <a:spcPct val="94000"/>
        </a:lnSpc>
        <a:spcBef>
          <a:spcPts val="551"/>
        </a:spcBef>
        <a:spcAft>
          <a:spcPts val="220"/>
        </a:spcAft>
        <a:buFont typeface="Franklin Gothic Book" panose="020B0503020102020204" pitchFamily="34" charset="0"/>
        <a:buChar char="–"/>
        <a:defRPr sz="1984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519858" indent="-423336" algn="l" defTabSz="755957" rtl="0" eaLnBrk="1" latinLnBrk="0" hangingPunct="1">
        <a:lnSpc>
          <a:spcPct val="94000"/>
        </a:lnSpc>
        <a:spcBef>
          <a:spcPts val="551"/>
        </a:spcBef>
        <a:spcAft>
          <a:spcPts val="220"/>
        </a:spcAft>
        <a:buFont typeface="Franklin Gothic Book" panose="020B0503020102020204" pitchFamily="34" charset="0"/>
        <a:buChar char="■"/>
        <a:defRPr sz="1764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3023829" indent="-423336" algn="l" defTabSz="755957" rtl="0" eaLnBrk="1" latinLnBrk="0" hangingPunct="1">
        <a:lnSpc>
          <a:spcPct val="94000"/>
        </a:lnSpc>
        <a:spcBef>
          <a:spcPts val="551"/>
        </a:spcBef>
        <a:spcAft>
          <a:spcPts val="220"/>
        </a:spcAft>
        <a:buFont typeface="Franklin Gothic Book" panose="020B0503020102020204" pitchFamily="34" charset="0"/>
        <a:buChar char="–"/>
        <a:defRPr sz="1764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527801" indent="-423336" algn="l" defTabSz="755957" rtl="0" eaLnBrk="1" latinLnBrk="0" hangingPunct="1">
        <a:lnSpc>
          <a:spcPct val="94000"/>
        </a:lnSpc>
        <a:spcBef>
          <a:spcPts val="551"/>
        </a:spcBef>
        <a:spcAft>
          <a:spcPts val="220"/>
        </a:spcAft>
        <a:buFont typeface="Franklin Gothic Book" panose="020B0503020102020204" pitchFamily="34" charset="0"/>
        <a:buChar char="■"/>
        <a:defRPr sz="1543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4031772" indent="-423336" algn="l" defTabSz="755957" rtl="0" eaLnBrk="1" latinLnBrk="0" hangingPunct="1">
        <a:lnSpc>
          <a:spcPct val="94000"/>
        </a:lnSpc>
        <a:spcBef>
          <a:spcPts val="551"/>
        </a:spcBef>
        <a:spcAft>
          <a:spcPts val="220"/>
        </a:spcAft>
        <a:buFont typeface="Franklin Gothic Book" panose="020B0503020102020204" pitchFamily="34" charset="0"/>
        <a:buChar char="–"/>
        <a:defRPr sz="1543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535744" indent="-423336" algn="l" defTabSz="755957" rtl="0" eaLnBrk="1" latinLnBrk="0" hangingPunct="1">
        <a:lnSpc>
          <a:spcPct val="94000"/>
        </a:lnSpc>
        <a:spcBef>
          <a:spcPts val="551"/>
        </a:spcBef>
        <a:spcAft>
          <a:spcPts val="220"/>
        </a:spcAft>
        <a:buFont typeface="Franklin Gothic Book" panose="020B0503020102020204" pitchFamily="34" charset="0"/>
        <a:buChar char="■"/>
        <a:defRPr sz="1543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7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57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36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915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93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72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851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82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12">
          <p15:clr>
            <a:srgbClr val="F26B43"/>
          </p15:clr>
        </p15:guide>
        <p15:guide id="2" pos="936">
          <p15:clr>
            <a:srgbClr val="F26B43"/>
          </p15:clr>
        </p15:guide>
        <p15:guide id="3" pos="864">
          <p15:clr>
            <a:srgbClr val="F26B43"/>
          </p15:clr>
        </p15:guide>
        <p15:guide id="0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696">
          <p15:clr>
            <a:srgbClr val="F26B43"/>
          </p15:clr>
        </p15:guide>
        <p15:guide id="6" orient="horz" pos="432">
          <p15:clr>
            <a:srgbClr val="F26B43"/>
          </p15:clr>
        </p15:guide>
        <p15:guide id="7" orient="horz" pos="1512">
          <p15:clr>
            <a:srgbClr val="F26B43"/>
          </p15:clr>
        </p15:guide>
        <p15:guide id="8" pos="5184">
          <p15:clr>
            <a:srgbClr val="F26B43"/>
          </p15:clr>
        </p15:guide>
        <p15:guide id="9" pos="702">
          <p15:clr>
            <a:srgbClr val="F26B43"/>
          </p15:clr>
        </p15:guide>
        <p15:guide id="10" pos="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UG-Dex-50.gif">
            <a:extLst>
              <a:ext uri="{FF2B5EF4-FFF2-40B4-BE49-F238E27FC236}">
                <a16:creationId xmlns:a16="http://schemas.microsoft.com/office/drawing/2014/main" id="{28F20227-5411-4FB5-9486-287F65448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AD91786-1BD9-475A-B847-2ED8C6E1402C}"/>
              </a:ext>
            </a:extLst>
          </p:cNvPr>
          <p:cNvSpPr/>
          <p:nvPr/>
        </p:nvSpPr>
        <p:spPr>
          <a:xfrm>
            <a:off x="0" y="5795963"/>
            <a:ext cx="10691813" cy="1763712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  <a:effectLst>
            <a:outerShdw blurRad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287" tIns="52144" rIns="104287" bIns="52144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6E8394F-3407-4AE6-B109-E28E8055A547}"/>
              </a:ext>
            </a:extLst>
          </p:cNvPr>
          <p:cNvSpPr/>
          <p:nvPr/>
        </p:nvSpPr>
        <p:spPr>
          <a:xfrm>
            <a:off x="1295702" y="5879748"/>
            <a:ext cx="6760867" cy="820887"/>
          </a:xfrm>
          <a:prstGeom prst="rect">
            <a:avLst/>
          </a:prstGeom>
          <a:noFill/>
        </p:spPr>
        <p:txBody>
          <a:bodyPr wrap="none" lIns="104287" tIns="52144" rIns="104287" bIns="52144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sz="5000" b="1" spc="171" dirty="0" err="1">
                <a:ln w="11430"/>
                <a:solidFill>
                  <a:srgbClr val="F8F8F8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Konsep</a:t>
            </a:r>
            <a:r>
              <a:rPr lang="en-US" sz="5000" b="1" spc="171" dirty="0">
                <a:ln w="11430"/>
                <a:solidFill>
                  <a:srgbClr val="F8F8F8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Data Mining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6B0566B-F0AA-42D3-892D-FF086AC134A2}"/>
              </a:ext>
            </a:extLst>
          </p:cNvPr>
          <p:cNvSpPr/>
          <p:nvPr/>
        </p:nvSpPr>
        <p:spPr>
          <a:xfrm>
            <a:off x="60325" y="7056438"/>
            <a:ext cx="10898188" cy="439737"/>
          </a:xfrm>
          <a:prstGeom prst="rect">
            <a:avLst/>
          </a:prstGeom>
          <a:noFill/>
        </p:spPr>
        <p:txBody>
          <a:bodyPr lIns="104287" tIns="52144" rIns="104287" bIns="52144">
            <a:spAutoFit/>
          </a:bodyPr>
          <a:lstStyle/>
          <a:p>
            <a:pPr algn="ctr">
              <a:defRPr/>
            </a:pPr>
            <a:r>
              <a:rPr lang="en-US" sz="2300" b="1" kern="50000" dirty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Ana </a:t>
            </a:r>
            <a:r>
              <a:rPr lang="en-US" sz="2300" b="1" kern="50000" dirty="0" err="1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Kurniawati</a:t>
            </a:r>
            <a:endParaRPr lang="en-US" sz="2300" b="1" kern="50000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12A08776-543C-4F37-B9D4-86A946BA3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7100" y="427038"/>
            <a:ext cx="94488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/>
            <a:r>
              <a:rPr lang="en-US" altLang="id-ID" sz="4800" b="1" dirty="0"/>
              <a:t>  Outline</a:t>
            </a:r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84A0EBE9-2FEF-41AF-933C-C8C2D89C29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altLang="id-ID" sz="2800" dirty="0" err="1"/>
              <a:t>Pengertian</a:t>
            </a:r>
            <a:r>
              <a:rPr lang="en-US" altLang="id-ID" sz="2800" dirty="0"/>
              <a:t> Dasar</a:t>
            </a:r>
          </a:p>
          <a:p>
            <a:pPr algn="just"/>
            <a:r>
              <a:rPr lang="en-US" altLang="id-ID" sz="2800" dirty="0" err="1"/>
              <a:t>Arsitektur</a:t>
            </a:r>
            <a:endParaRPr lang="en-US" altLang="id-ID" sz="2800" dirty="0"/>
          </a:p>
          <a:p>
            <a:pPr algn="just"/>
            <a:r>
              <a:rPr lang="en-US" altLang="id-ID" sz="2800" dirty="0" err="1"/>
              <a:t>Tugas</a:t>
            </a:r>
            <a:r>
              <a:rPr lang="en-US" altLang="id-ID" sz="2800" dirty="0"/>
              <a:t> Data Mining</a:t>
            </a:r>
          </a:p>
          <a:p>
            <a:pPr algn="just"/>
            <a:r>
              <a:rPr lang="en-US" altLang="id-ID" sz="2800" dirty="0" err="1"/>
              <a:t>Contoh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Penggunaan</a:t>
            </a:r>
            <a:r>
              <a:rPr lang="en-US" altLang="id-ID" sz="2800" dirty="0"/>
              <a:t> Data Mining</a:t>
            </a:r>
          </a:p>
          <a:p>
            <a:pPr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itle 1">
            <a:extLst>
              <a:ext uri="{FF2B5EF4-FFF2-40B4-BE49-F238E27FC236}">
                <a16:creationId xmlns:a16="http://schemas.microsoft.com/office/drawing/2014/main" id="{0DA2BE02-426B-4930-A313-39DE3B39E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963" y="465970"/>
            <a:ext cx="9448800" cy="914399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/>
            <a:r>
              <a:rPr lang="en-US" altLang="id-ID" sz="4800" b="1" dirty="0" err="1"/>
              <a:t>Latar</a:t>
            </a:r>
            <a:r>
              <a:rPr lang="en-US" altLang="id-ID" sz="4800" b="1" dirty="0"/>
              <a:t> </a:t>
            </a:r>
            <a:r>
              <a:rPr lang="en-US" altLang="id-ID" sz="4800" b="1" dirty="0" err="1"/>
              <a:t>Belakang</a:t>
            </a:r>
            <a:endParaRPr lang="en-US" altLang="id-ID" sz="4800" b="1" dirty="0"/>
          </a:p>
        </p:txBody>
      </p:sp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FED1E8A5-C81C-4C13-99AD-BEEF6EFFE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1798638"/>
            <a:ext cx="8978900" cy="4516437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endParaRPr lang="id-ID" altLang="id-ID"/>
          </a:p>
          <a:p>
            <a:pPr algn="ctr">
              <a:buFont typeface="Wingdings" panose="05000000000000000000" pitchFamily="2" charset="2"/>
              <a:buNone/>
            </a:pPr>
            <a:endParaRPr lang="id-ID" altLang="id-ID"/>
          </a:p>
        </p:txBody>
      </p:sp>
      <p:sp>
        <p:nvSpPr>
          <p:cNvPr id="4099" name="Slide Number Placeholder 3">
            <a:extLst>
              <a:ext uri="{FF2B5EF4-FFF2-40B4-BE49-F238E27FC236}">
                <a16:creationId xmlns:a16="http://schemas.microsoft.com/office/drawing/2014/main" id="{26BA6F67-5CBD-4134-BA4D-FAF998EC2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/>
            <a:fld id="{049D6476-8D49-42BD-BA78-883565AE1C6D}" type="slidenum">
              <a:rPr lang="en-US" altLang="id-ID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3</a:t>
            </a:fld>
            <a:endParaRPr lang="en-US" altLang="id-ID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2E3BA6F1-D60E-4084-9DD7-46A9A8D55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3" y="1779663"/>
            <a:ext cx="96901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338C05E8-54A4-42A2-BD18-CC349C3C7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456" y="198437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 err="1"/>
              <a:t>Mengapa</a:t>
            </a:r>
            <a:r>
              <a:rPr lang="en-US" altLang="id-ID" sz="4800" b="1" dirty="0"/>
              <a:t> </a:t>
            </a:r>
            <a:r>
              <a:rPr lang="en-US" altLang="id-ID" sz="4800" b="1" dirty="0" err="1"/>
              <a:t>harus</a:t>
            </a:r>
            <a:r>
              <a:rPr lang="en-US" altLang="id-ID" sz="4800" b="1" dirty="0"/>
              <a:t> Data Mining?</a:t>
            </a:r>
          </a:p>
        </p:txBody>
      </p:sp>
      <p:pic>
        <p:nvPicPr>
          <p:cNvPr id="5123" name="Picture 2">
            <a:extLst>
              <a:ext uri="{FF2B5EF4-FFF2-40B4-BE49-F238E27FC236}">
                <a16:creationId xmlns:a16="http://schemas.microsoft.com/office/drawing/2014/main" id="{78CA689B-DB8D-4029-B7C2-B9BE681FE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06" y="1798637"/>
            <a:ext cx="96901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FDB1D901-1C2E-4C3F-AC06-26CEE8273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055" y="427037"/>
            <a:ext cx="8978901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 err="1"/>
              <a:t>Definisi</a:t>
            </a:r>
            <a:r>
              <a:rPr lang="en-US" altLang="id-ID" sz="4800" b="1" dirty="0"/>
              <a:t> Data Mining</a:t>
            </a:r>
          </a:p>
        </p:txBody>
      </p:sp>
      <p:pic>
        <p:nvPicPr>
          <p:cNvPr id="6147" name="Picture 2">
            <a:extLst>
              <a:ext uri="{FF2B5EF4-FFF2-40B4-BE49-F238E27FC236}">
                <a16:creationId xmlns:a16="http://schemas.microsoft.com/office/drawing/2014/main" id="{E2FE5F74-80AC-40B4-A863-98D2327D1C8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06" y="2027237"/>
            <a:ext cx="9144000" cy="4800600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CEB2CA3D-2A41-4608-8E4B-757475FDA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3805" y="503237"/>
            <a:ext cx="8978901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 err="1"/>
              <a:t>Pengertian</a:t>
            </a:r>
            <a:r>
              <a:rPr lang="en-US" altLang="id-ID" sz="4800" b="1" dirty="0"/>
              <a:t> Yang Salah</a:t>
            </a:r>
          </a:p>
        </p:txBody>
      </p:sp>
      <p:pic>
        <p:nvPicPr>
          <p:cNvPr id="7171" name="Picture 2">
            <a:extLst>
              <a:ext uri="{FF2B5EF4-FFF2-40B4-BE49-F238E27FC236}">
                <a16:creationId xmlns:a16="http://schemas.microsoft.com/office/drawing/2014/main" id="{67143EA7-22A4-4A7B-A0A6-3BCCAE672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" y="2103437"/>
            <a:ext cx="9461500" cy="511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80A84841-BF6F-48AC-8FE0-61CD3CF5C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413" y="350838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/>
            <a:r>
              <a:rPr lang="en-US" altLang="id-ID" sz="4800" b="1" dirty="0" err="1"/>
              <a:t>Ilmu</a:t>
            </a:r>
            <a:r>
              <a:rPr lang="en-US" altLang="id-ID" sz="4800" b="1" dirty="0"/>
              <a:t> Data Mining  </a:t>
            </a:r>
          </a:p>
        </p:txBody>
      </p:sp>
      <p:pic>
        <p:nvPicPr>
          <p:cNvPr id="8195" name="Picture 2">
            <a:extLst>
              <a:ext uri="{FF2B5EF4-FFF2-40B4-BE49-F238E27FC236}">
                <a16:creationId xmlns:a16="http://schemas.microsoft.com/office/drawing/2014/main" id="{C130898B-3343-4CDC-9CE0-B6A07D367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13" y="1798638"/>
            <a:ext cx="9448800" cy="41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E0A50D8D-9EEA-4CFC-B679-DCF10EB8C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456" y="122237"/>
            <a:ext cx="8978900" cy="9128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/>
            <a:r>
              <a:rPr lang="en-US" altLang="id-ID" sz="4800" b="1" dirty="0" err="1"/>
              <a:t>Arsitektur</a:t>
            </a:r>
            <a:r>
              <a:rPr lang="en-US" altLang="id-ID" sz="4800" b="1" dirty="0"/>
              <a:t> Data Mining -1-</a:t>
            </a:r>
          </a:p>
        </p:txBody>
      </p:sp>
      <p:pic>
        <p:nvPicPr>
          <p:cNvPr id="9219" name="Content Placeholder 3" descr="6751fa17cad213f33f9fca76e7cc7066_LARGE.png">
            <a:extLst>
              <a:ext uri="{FF2B5EF4-FFF2-40B4-BE49-F238E27FC236}">
                <a16:creationId xmlns:a16="http://schemas.microsoft.com/office/drawing/2014/main" id="{3F43DE4A-E7CB-46E2-AF08-E5D0F8686A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90713" y="880945"/>
            <a:ext cx="7944643" cy="656443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B141D42A-5145-4D83-8191-DEDDCE78E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8455" y="331788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 err="1"/>
              <a:t>Arsitektur</a:t>
            </a:r>
            <a:r>
              <a:rPr lang="en-US" altLang="id-ID" sz="4800" b="1" dirty="0"/>
              <a:t> Data Mining -2-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36A62DA8-391C-4542-A7E0-0F6628F8F3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0361" y="1646237"/>
            <a:ext cx="8978900" cy="5715000"/>
          </a:xfrm>
        </p:spPr>
        <p:txBody>
          <a:bodyPr>
            <a:normAutofit/>
          </a:bodyPr>
          <a:lstStyle/>
          <a:p>
            <a:pPr algn="just"/>
            <a:r>
              <a:rPr lang="en-US" altLang="id-ID" sz="2800" dirty="0"/>
              <a:t>Knowledge Base</a:t>
            </a:r>
          </a:p>
          <a:p>
            <a:pPr lvl="1" algn="just"/>
            <a:r>
              <a:rPr lang="en-US" altLang="id-ID" sz="2800" dirty="0"/>
              <a:t>Daerah knowledge yang </a:t>
            </a:r>
            <a:r>
              <a:rPr lang="en-US" altLang="id-ID" sz="2800" dirty="0" err="1"/>
              <a:t>digunakan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memberi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petunjuk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pencarian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atau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mengevaluasi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hasil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pola</a:t>
            </a:r>
            <a:endParaRPr lang="en-US" altLang="id-ID" sz="2800" dirty="0"/>
          </a:p>
          <a:p>
            <a:pPr algn="just"/>
            <a:r>
              <a:rPr lang="en-US" altLang="id-ID" sz="2800" dirty="0"/>
              <a:t>Data Mining Engine</a:t>
            </a:r>
          </a:p>
          <a:p>
            <a:pPr lvl="1" algn="just"/>
            <a:r>
              <a:rPr lang="en-US" altLang="id-ID" sz="2800" dirty="0" err="1"/>
              <a:t>Terdiri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sekumpulan</a:t>
            </a:r>
            <a:r>
              <a:rPr lang="en-US" altLang="id-ID" sz="2800" dirty="0"/>
              <a:t> model </a:t>
            </a:r>
            <a:r>
              <a:rPr lang="en-US" altLang="id-ID" sz="2800" dirty="0" err="1"/>
              <a:t>fungsional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seperti</a:t>
            </a:r>
            <a:r>
              <a:rPr lang="en-US" altLang="id-ID" sz="2800" dirty="0"/>
              <a:t> </a:t>
            </a:r>
            <a:r>
              <a:rPr lang="en-US" altLang="id-ID" sz="2800" i="1" dirty="0"/>
              <a:t>characterization, association, classification, cluster analysis, evaluation and deviation analysis</a:t>
            </a:r>
            <a:endParaRPr lang="en-US" altLang="id-ID" sz="2800" dirty="0"/>
          </a:p>
          <a:p>
            <a:pPr lvl="1"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3FFAFB02-A109-4259-9D46-E8DFDA212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829" y="808037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/>
            <a:r>
              <a:rPr lang="en-US" altLang="id-ID" sz="4800" b="1" dirty="0" err="1"/>
              <a:t>Arsitektur</a:t>
            </a:r>
            <a:r>
              <a:rPr lang="en-US" altLang="id-ID" sz="4800" b="1" dirty="0"/>
              <a:t> Data Mining -3-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E7BE7E32-603B-4F30-A9DD-E51B0BF8D3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2829" y="1949449"/>
            <a:ext cx="8419803" cy="3947830"/>
          </a:xfrm>
        </p:spPr>
        <p:txBody>
          <a:bodyPr>
            <a:normAutofit/>
          </a:bodyPr>
          <a:lstStyle/>
          <a:p>
            <a:pPr algn="just"/>
            <a:r>
              <a:rPr lang="en-US" altLang="id-ID" sz="2800" dirty="0"/>
              <a:t>Pattern Evaluation Module</a:t>
            </a:r>
          </a:p>
          <a:p>
            <a:pPr lvl="1" algn="just"/>
            <a:r>
              <a:rPr lang="en-US" altLang="id-ID" sz="2800" dirty="0" err="1"/>
              <a:t>Komponen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berinteraksi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modul</a:t>
            </a:r>
            <a:r>
              <a:rPr lang="en-US" altLang="id-ID" sz="2800" dirty="0"/>
              <a:t> data mining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pencarian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pola</a:t>
            </a:r>
            <a:endParaRPr lang="en-US" altLang="id-ID" sz="2800" dirty="0"/>
          </a:p>
          <a:p>
            <a:pPr algn="just"/>
            <a:r>
              <a:rPr lang="en-US" altLang="id-ID" sz="2800" dirty="0"/>
              <a:t>GUI </a:t>
            </a:r>
            <a:r>
              <a:rPr lang="en-US" altLang="id-ID" sz="2800" i="1" dirty="0"/>
              <a:t>(Graphical User Interface)</a:t>
            </a:r>
          </a:p>
          <a:p>
            <a:pPr lvl="1" algn="just"/>
            <a:r>
              <a:rPr lang="en-US" altLang="id-ID" sz="2800" dirty="0" err="1"/>
              <a:t>modul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mempermudah</a:t>
            </a:r>
            <a:r>
              <a:rPr lang="en-US" altLang="id-ID" sz="2800" dirty="0"/>
              <a:t> </a:t>
            </a:r>
            <a:r>
              <a:rPr lang="en-US" altLang="id-ID" sz="2800" i="1" dirty="0"/>
              <a:t>user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berinteraksi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data mining</a:t>
            </a:r>
          </a:p>
          <a:p>
            <a:pPr lvl="1"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B724CD01-EB11-42F9-BB54-359D8AFE4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106" y="579437"/>
            <a:ext cx="8978901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 err="1"/>
              <a:t>Tugas</a:t>
            </a:r>
            <a:r>
              <a:rPr lang="en-US" altLang="id-ID" sz="4800" b="1" dirty="0"/>
              <a:t> Data Mining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3121ED-551C-455C-B483-29AF842C22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6692872"/>
              </p:ext>
            </p:extLst>
          </p:nvPr>
        </p:nvGraphicFramePr>
        <p:xfrm>
          <a:off x="850106" y="1951037"/>
          <a:ext cx="9613106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F54AD738-6B28-4FF1-AF88-AF0645AA9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3622" y="503237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 err="1"/>
              <a:t>Metode</a:t>
            </a:r>
            <a:r>
              <a:rPr lang="en-US" altLang="id-ID" sz="4800" b="1" dirty="0"/>
              <a:t> </a:t>
            </a:r>
            <a:r>
              <a:rPr lang="en-US" altLang="id-ID" sz="4800" b="1" dirty="0" err="1"/>
              <a:t>dalam</a:t>
            </a:r>
            <a:r>
              <a:rPr lang="en-US" altLang="id-ID" sz="4800" b="1" dirty="0"/>
              <a:t> Data Mining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6F5BBB0-420F-456F-960A-A83CFD0D10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4650685"/>
              </p:ext>
            </p:extLst>
          </p:nvPr>
        </p:nvGraphicFramePr>
        <p:xfrm>
          <a:off x="926305" y="2097702"/>
          <a:ext cx="9533533" cy="4955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F7BFB623-9C82-48B7-A8E4-41100FC17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9981" y="579437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/>
              <a:t>Predictive - Classification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4189F-D8B9-42CB-A5F3-5CCC710FE1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6306" y="2071687"/>
            <a:ext cx="9518650" cy="5289550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en-US" sz="2800" dirty="0" err="1"/>
              <a:t>Menemukan</a:t>
            </a:r>
            <a:r>
              <a:rPr lang="en-US" sz="2800" dirty="0"/>
              <a:t> </a:t>
            </a:r>
            <a:r>
              <a:rPr lang="en-US" sz="2800" dirty="0" err="1"/>
              <a:t>fungsi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model yang </a:t>
            </a:r>
            <a:r>
              <a:rPr lang="en-US" sz="2800" dirty="0" err="1"/>
              <a:t>membedakan</a:t>
            </a:r>
            <a:r>
              <a:rPr lang="en-US" sz="2800" dirty="0"/>
              <a:t> </a:t>
            </a:r>
            <a:r>
              <a:rPr lang="en-US" sz="2800" dirty="0" err="1"/>
              <a:t>kelas</a:t>
            </a:r>
            <a:r>
              <a:rPr lang="en-US" sz="2800" dirty="0"/>
              <a:t> data</a:t>
            </a:r>
          </a:p>
          <a:p>
            <a:pPr algn="just">
              <a:defRPr/>
            </a:pPr>
            <a:r>
              <a:rPr lang="en-US" sz="2800" dirty="0" err="1"/>
              <a:t>Fungsi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model </a:t>
            </a:r>
            <a:r>
              <a:rPr lang="en-US" sz="2800" dirty="0" err="1"/>
              <a:t>tsb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berbentuk</a:t>
            </a:r>
            <a:r>
              <a:rPr lang="en-US" sz="2800" dirty="0"/>
              <a:t> </a:t>
            </a:r>
            <a:r>
              <a:rPr lang="en-US" sz="2800" dirty="0" err="1"/>
              <a:t>aturan</a:t>
            </a:r>
            <a:r>
              <a:rPr lang="en-US" sz="2800" dirty="0"/>
              <a:t> if-else, </a:t>
            </a:r>
            <a:r>
              <a:rPr lang="en-US" sz="2800" dirty="0" err="1"/>
              <a:t>descision</a:t>
            </a:r>
            <a:r>
              <a:rPr lang="en-US" sz="2800" dirty="0"/>
              <a:t> tree, formula </a:t>
            </a:r>
            <a:r>
              <a:rPr lang="en-US" sz="2800" dirty="0" err="1"/>
              <a:t>matematika</a:t>
            </a:r>
            <a:r>
              <a:rPr lang="en-US" sz="2800" dirty="0"/>
              <a:t>, </a:t>
            </a:r>
            <a:r>
              <a:rPr lang="en-US" sz="2800" dirty="0" err="1"/>
              <a:t>atau</a:t>
            </a:r>
            <a:r>
              <a:rPr lang="en-US" sz="2800" dirty="0"/>
              <a:t> neural network</a:t>
            </a:r>
          </a:p>
          <a:p>
            <a:pPr algn="just">
              <a:defRPr/>
            </a:pPr>
            <a:r>
              <a:rPr lang="en-US" sz="2800" dirty="0" err="1"/>
              <a:t>Tujuannya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memperkirakan</a:t>
            </a:r>
            <a:r>
              <a:rPr lang="en-US" sz="2800" dirty="0"/>
              <a:t> </a:t>
            </a:r>
            <a:r>
              <a:rPr lang="en-US" sz="2800" dirty="0" err="1"/>
              <a:t>kelas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objek</a:t>
            </a:r>
            <a:r>
              <a:rPr lang="en-US" sz="2800" dirty="0"/>
              <a:t> yang </a:t>
            </a:r>
            <a:r>
              <a:rPr lang="en-US" sz="2800" dirty="0" err="1"/>
              <a:t>labelnya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diketahui</a:t>
            </a:r>
            <a:endParaRPr lang="en-US" sz="2800" dirty="0"/>
          </a:p>
          <a:p>
            <a:pPr algn="just">
              <a:defRPr/>
            </a:pPr>
            <a:r>
              <a:rPr lang="en-US" sz="2800" dirty="0" err="1"/>
              <a:t>Algoritma</a:t>
            </a:r>
            <a:r>
              <a:rPr lang="en-US" sz="2800" dirty="0"/>
              <a:t> : Decision Tree (C4.5), Artificial Neural Network, Naïve </a:t>
            </a:r>
            <a:r>
              <a:rPr lang="en-US" sz="2800" dirty="0" err="1"/>
              <a:t>Bayes</a:t>
            </a:r>
            <a:r>
              <a:rPr lang="en-US" sz="2800" dirty="0"/>
              <a:t>, Genetic Algorithm, Fuzzy, Case-Based Reasoning, k-Nearest Neighbor</a:t>
            </a:r>
          </a:p>
          <a:p>
            <a:pPr algn="just">
              <a:defRPr/>
            </a:pPr>
            <a:r>
              <a:rPr lang="en-US" sz="2800" dirty="0"/>
              <a:t>Supervised Method</a:t>
            </a:r>
          </a:p>
          <a:p>
            <a:pPr algn="just">
              <a:defRPr/>
            </a:pP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783DDE7D-9C6E-416A-B648-5808F2CCA7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" y="445417"/>
            <a:ext cx="9460707" cy="6668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47A53017-8AC3-4F08-8479-7F3E9283E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763" y="350837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/>
            <a:r>
              <a:rPr lang="en-US" altLang="id-ID" sz="4800" b="1" dirty="0" err="1"/>
              <a:t>Contoh</a:t>
            </a:r>
            <a:endParaRPr lang="en-US" altLang="id-ID" sz="4800" b="1" dirty="0"/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87487E65-4236-43CD-BE03-1C0ED2F09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57" y="1675946"/>
            <a:ext cx="9898156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E4C88636-8E1B-468D-A32B-3B58C9FBD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906" y="516911"/>
            <a:ext cx="6616700" cy="1141413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/>
            <a:r>
              <a:rPr lang="en-US" altLang="id-ID" sz="4800" b="1" dirty="0" err="1"/>
              <a:t>Contoh</a:t>
            </a:r>
            <a:r>
              <a:rPr lang="en-US" altLang="id-ID" sz="4800" b="1" dirty="0"/>
              <a:t> Lain..</a:t>
            </a: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28997933-F750-4BF2-8B05-33098C9613A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3906" y="1951037"/>
            <a:ext cx="9524207" cy="511055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58241305-7040-456E-A975-540DAE4A9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413" y="122238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/>
            <a:r>
              <a:rPr lang="en-US" altLang="id-ID" sz="4800" b="1" dirty="0" err="1"/>
              <a:t>Metode</a:t>
            </a:r>
            <a:r>
              <a:rPr lang="en-US" altLang="id-ID" sz="4800" b="1" dirty="0"/>
              <a:t> </a:t>
            </a:r>
            <a:r>
              <a:rPr lang="en-US" altLang="id-ID" sz="4800" b="1" dirty="0" err="1"/>
              <a:t>Pohon</a:t>
            </a:r>
            <a:r>
              <a:rPr lang="en-US" altLang="id-ID" sz="4800" b="1" dirty="0"/>
              <a:t> Keputusan</a:t>
            </a:r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250F1B82-129D-42B3-8CC2-1C58D336C7B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0106" y="1263650"/>
            <a:ext cx="9525000" cy="585649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44EF68E2-1E06-4C2B-A236-52EBCABCD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783" y="350837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/>
            <a:r>
              <a:rPr lang="en-US" altLang="id-ID" sz="4800" b="1" dirty="0" err="1"/>
              <a:t>Lanj</a:t>
            </a:r>
            <a:r>
              <a:rPr lang="en-US" altLang="id-ID" sz="4800" b="1" dirty="0"/>
              <a:t>..</a:t>
            </a:r>
          </a:p>
        </p:txBody>
      </p:sp>
      <p:pic>
        <p:nvPicPr>
          <p:cNvPr id="19459" name="Picture 2">
            <a:extLst>
              <a:ext uri="{FF2B5EF4-FFF2-40B4-BE49-F238E27FC236}">
                <a16:creationId xmlns:a16="http://schemas.microsoft.com/office/drawing/2014/main" id="{A8BE3E36-7BD8-4FB0-8C59-43BA77117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" y="1646237"/>
            <a:ext cx="9719827" cy="5334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4">
            <a:extLst>
              <a:ext uri="{FF2B5EF4-FFF2-40B4-BE49-F238E27FC236}">
                <a16:creationId xmlns:a16="http://schemas.microsoft.com/office/drawing/2014/main" id="{0455D382-A6F6-4FD4-81E2-C8030CB92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456" y="503237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/>
              <a:t>Predictive – Time Series Analysis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8992C-AF74-4C0D-8947-BDE97D6FF2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2506" y="2179637"/>
            <a:ext cx="8978900" cy="4516437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id-ID" sz="2800" i="1" dirty="0"/>
              <a:t>Time </a:t>
            </a:r>
            <a:r>
              <a:rPr lang="id-ID" sz="2800" i="1" dirty="0" err="1"/>
              <a:t>series</a:t>
            </a:r>
            <a:r>
              <a:rPr lang="id-ID" sz="2800" i="1" dirty="0"/>
              <a:t> data </a:t>
            </a:r>
            <a:r>
              <a:rPr lang="en-US" sz="2800" dirty="0"/>
              <a:t>:</a:t>
            </a:r>
            <a:r>
              <a:rPr lang="id-ID" sz="2800" dirty="0"/>
              <a:t> </a:t>
            </a:r>
            <a:r>
              <a:rPr lang="id-ID" sz="2800" dirty="0" err="1"/>
              <a:t>sekuens</a:t>
            </a:r>
            <a:r>
              <a:rPr lang="id-ID" sz="2800" dirty="0"/>
              <a:t> data yang nilainya berubah setiap interval waktu tertentu. </a:t>
            </a:r>
            <a:endParaRPr lang="en-US" sz="2800" dirty="0"/>
          </a:p>
          <a:p>
            <a:pPr algn="just">
              <a:defRPr/>
            </a:pPr>
            <a:r>
              <a:rPr lang="id-ID" sz="2800" i="1" dirty="0"/>
              <a:t>Time </a:t>
            </a:r>
            <a:r>
              <a:rPr lang="id-ID" sz="2800" i="1" dirty="0" err="1"/>
              <a:t>series</a:t>
            </a:r>
            <a:r>
              <a:rPr lang="id-ID" sz="2800" i="1" dirty="0"/>
              <a:t> data </a:t>
            </a:r>
            <a:r>
              <a:rPr lang="id-ID" sz="2800" dirty="0"/>
              <a:t>dapat dipresentasikan dalam bentuk grafik atau kurva yang menunjukkan fungsi sebuah variabel data terhadap satuan waktu.</a:t>
            </a:r>
            <a:endParaRPr lang="en-US" sz="2800" dirty="0"/>
          </a:p>
          <a:p>
            <a:pPr algn="just">
              <a:defRPr/>
            </a:pPr>
            <a:r>
              <a:rPr lang="en-US" sz="2800" dirty="0" err="1"/>
              <a:t>Metode</a:t>
            </a:r>
            <a:r>
              <a:rPr lang="en-US" sz="2800" dirty="0"/>
              <a:t> : Neural Network (model </a:t>
            </a:r>
            <a:r>
              <a:rPr lang="en-US" sz="2800" dirty="0" err="1"/>
              <a:t>Backpropagation</a:t>
            </a:r>
            <a:r>
              <a:rPr lang="en-US" sz="2800" dirty="0"/>
              <a:t>, multi layer </a:t>
            </a:r>
            <a:r>
              <a:rPr lang="en-US" sz="2800" dirty="0" err="1"/>
              <a:t>perceptron</a:t>
            </a:r>
            <a:r>
              <a:rPr lang="en-US" sz="2800" dirty="0"/>
              <a:t>)</a:t>
            </a:r>
          </a:p>
          <a:p>
            <a:pPr algn="just">
              <a:defRPr/>
            </a:pPr>
            <a:r>
              <a:rPr lang="en-US" sz="2800" dirty="0" err="1"/>
              <a:t>Aplikasi</a:t>
            </a:r>
            <a:r>
              <a:rPr lang="en-US" sz="2800" dirty="0"/>
              <a:t> : </a:t>
            </a:r>
            <a:r>
              <a:rPr lang="en-US" sz="2800" dirty="0" err="1"/>
              <a:t>memprediksikan</a:t>
            </a:r>
            <a:r>
              <a:rPr lang="en-US" sz="2800" dirty="0"/>
              <a:t> </a:t>
            </a:r>
            <a:r>
              <a:rPr lang="en-US" sz="2800" dirty="0" err="1"/>
              <a:t>indeks</a:t>
            </a:r>
            <a:r>
              <a:rPr lang="en-US" sz="2800" dirty="0"/>
              <a:t> </a:t>
            </a:r>
            <a:r>
              <a:rPr lang="en-US" sz="2800" dirty="0" err="1"/>
              <a:t>harga</a:t>
            </a:r>
            <a:r>
              <a:rPr lang="en-US" sz="2800" dirty="0"/>
              <a:t> </a:t>
            </a:r>
            <a:r>
              <a:rPr lang="en-US" sz="2800" dirty="0" err="1"/>
              <a:t>saham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C3B0E1-02A5-485D-9850-808638AAE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8375" y="292895"/>
            <a:ext cx="8978900" cy="1141412"/>
          </a:xfrm>
          <a:ln>
            <a:noFill/>
          </a:ln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800" b="1" dirty="0" err="1"/>
              <a:t>Contoh</a:t>
            </a:r>
            <a:r>
              <a:rPr lang="en-US" sz="4800" b="1" dirty="0"/>
              <a:t> : </a:t>
            </a:r>
            <a:r>
              <a:rPr lang="en-US" sz="4800" b="1" dirty="0" err="1"/>
              <a:t>Prediksi</a:t>
            </a:r>
            <a:r>
              <a:rPr lang="en-US" sz="4800" b="1" dirty="0"/>
              <a:t> </a:t>
            </a:r>
            <a:r>
              <a:rPr lang="en-US" sz="4800" b="1" dirty="0" err="1"/>
              <a:t>dalam</a:t>
            </a:r>
            <a:r>
              <a:rPr lang="en-US" sz="4800" b="1" dirty="0"/>
              <a:t> </a:t>
            </a:r>
            <a:r>
              <a:rPr lang="en-US" sz="4800" b="1" dirty="0" err="1"/>
              <a:t>pasar</a:t>
            </a:r>
            <a:r>
              <a:rPr lang="en-US" sz="4800" b="1" dirty="0"/>
              <a:t> </a:t>
            </a:r>
            <a:r>
              <a:rPr lang="en-US" sz="4800" b="1" dirty="0" err="1"/>
              <a:t>saham</a:t>
            </a:r>
            <a:endParaRPr lang="en-US" sz="4800" b="1" dirty="0"/>
          </a:p>
        </p:txBody>
      </p:sp>
      <p:pic>
        <p:nvPicPr>
          <p:cNvPr id="21507" name="Content Placeholder 6" descr="Forecasting.jpg">
            <a:extLst>
              <a:ext uri="{FF2B5EF4-FFF2-40B4-BE49-F238E27FC236}">
                <a16:creationId xmlns:a16="http://schemas.microsoft.com/office/drawing/2014/main" id="{B6A7715E-00FB-444E-BD69-D0CD10E768A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3906" y="2484437"/>
            <a:ext cx="5062538" cy="3505200"/>
          </a:xfrm>
        </p:spPr>
      </p:pic>
      <p:sp>
        <p:nvSpPr>
          <p:cNvPr id="21508" name="Content Placeholder 5">
            <a:extLst>
              <a:ext uri="{FF2B5EF4-FFF2-40B4-BE49-F238E27FC236}">
                <a16:creationId xmlns:a16="http://schemas.microsoft.com/office/drawing/2014/main" id="{F2FDAB1D-0279-4317-81C0-7F0FF37CC4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27510" y="2228056"/>
            <a:ext cx="4413250" cy="4516437"/>
          </a:xfrm>
        </p:spPr>
        <p:txBody>
          <a:bodyPr>
            <a:normAutofit/>
          </a:bodyPr>
          <a:lstStyle/>
          <a:p>
            <a:pPr algn="just"/>
            <a:r>
              <a:rPr lang="en-US" altLang="id-ID" sz="2400" dirty="0" err="1"/>
              <a:t>Garis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tegas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adalah</a:t>
            </a:r>
            <a:r>
              <a:rPr lang="en-US" altLang="id-ID" sz="2400" dirty="0"/>
              <a:t> time-series data </a:t>
            </a:r>
            <a:r>
              <a:rPr lang="en-US" altLang="id-ID" sz="2400" dirty="0" err="1"/>
              <a:t>sebenarnya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nilai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saham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microsoft</a:t>
            </a:r>
            <a:r>
              <a:rPr lang="en-US" altLang="id-ID" sz="2400" dirty="0"/>
              <a:t>, dan </a:t>
            </a:r>
            <a:r>
              <a:rPr lang="en-US" altLang="id-ID" sz="2400" dirty="0" err="1"/>
              <a:t>garis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putus-putus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adalah</a:t>
            </a:r>
            <a:r>
              <a:rPr lang="en-US" altLang="id-ID" sz="2400" dirty="0"/>
              <a:t> time series model yang </a:t>
            </a:r>
            <a:r>
              <a:rPr lang="en-US" altLang="id-ID" sz="2400" dirty="0" err="1"/>
              <a:t>memprediksi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nilai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saham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berdasarkan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nilai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saham</a:t>
            </a:r>
            <a:r>
              <a:rPr lang="en-US" altLang="id-ID" sz="2400" dirty="0"/>
              <a:t> pada masa </a:t>
            </a:r>
            <a:r>
              <a:rPr lang="en-US" altLang="id-ID" sz="2400" dirty="0" err="1"/>
              <a:t>lalu</a:t>
            </a:r>
            <a:r>
              <a:rPr lang="en-US" altLang="id-ID" sz="24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C7147A8F-84E2-49F7-9AD9-25EBF3E81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106" y="579438"/>
            <a:ext cx="8978901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/>
              <a:t>Predictive - Regression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F39E1-23CA-4B52-9D5C-887438A92A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106" y="1951037"/>
            <a:ext cx="9366250" cy="4572000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en-US" sz="2800" dirty="0"/>
              <a:t>Regression </a:t>
            </a:r>
            <a:r>
              <a:rPr lang="en-US" sz="2800" dirty="0" err="1"/>
              <a:t>vs</a:t>
            </a:r>
            <a:r>
              <a:rPr lang="en-US" sz="2800" dirty="0"/>
              <a:t> Classification :</a:t>
            </a:r>
          </a:p>
          <a:p>
            <a:pPr lvl="1" algn="just">
              <a:defRPr/>
            </a:pPr>
            <a:r>
              <a:rPr lang="en-US" sz="2800" dirty="0"/>
              <a:t>Regression </a:t>
            </a:r>
            <a:r>
              <a:rPr lang="en-US" sz="2800" dirty="0" err="1"/>
              <a:t>diterapkan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mengklasifikasikan</a:t>
            </a:r>
            <a:r>
              <a:rPr lang="en-US" sz="2800" dirty="0"/>
              <a:t> target data </a:t>
            </a:r>
            <a:r>
              <a:rPr lang="en-US" sz="2800" dirty="0" err="1"/>
              <a:t>numerik</a:t>
            </a:r>
            <a:endParaRPr lang="en-US" sz="2800" dirty="0"/>
          </a:p>
          <a:p>
            <a:pPr lvl="1" algn="just">
              <a:defRPr/>
            </a:pPr>
            <a:r>
              <a:rPr lang="en-US" sz="2800" dirty="0"/>
              <a:t>Classification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mengklasifikasikan</a:t>
            </a:r>
            <a:r>
              <a:rPr lang="en-US" sz="2800" dirty="0"/>
              <a:t> target data </a:t>
            </a:r>
            <a:r>
              <a:rPr lang="en-US" sz="2800" dirty="0" err="1"/>
              <a:t>kategorial</a:t>
            </a:r>
            <a:endParaRPr lang="en-US" sz="2800" dirty="0"/>
          </a:p>
          <a:p>
            <a:pPr algn="just">
              <a:defRPr/>
            </a:pPr>
            <a:r>
              <a:rPr lang="en-US" sz="2800" dirty="0" err="1"/>
              <a:t>Aplikasi</a:t>
            </a:r>
            <a:r>
              <a:rPr lang="en-US" sz="2800" dirty="0"/>
              <a:t> : </a:t>
            </a:r>
            <a:r>
              <a:rPr lang="en-US" sz="2800" dirty="0" err="1"/>
              <a:t>prediksi</a:t>
            </a:r>
            <a:r>
              <a:rPr lang="en-US" sz="2800" dirty="0"/>
              <a:t> </a:t>
            </a:r>
            <a:r>
              <a:rPr lang="en-US" sz="2800" dirty="0" err="1"/>
              <a:t>nilai</a:t>
            </a:r>
            <a:r>
              <a:rPr lang="en-US" sz="2800" dirty="0"/>
              <a:t> </a:t>
            </a:r>
            <a:r>
              <a:rPr lang="en-US" sz="2800" dirty="0" err="1"/>
              <a:t>penjualan</a:t>
            </a:r>
            <a:r>
              <a:rPr lang="en-US" sz="2800" dirty="0"/>
              <a:t> yang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datang</a:t>
            </a:r>
            <a:r>
              <a:rPr lang="en-US" sz="2800" dirty="0"/>
              <a:t> </a:t>
            </a:r>
            <a:r>
              <a:rPr lang="en-US" sz="2800" dirty="0" err="1"/>
              <a:t>berdasarkan</a:t>
            </a:r>
            <a:r>
              <a:rPr lang="en-US" sz="2800" dirty="0"/>
              <a:t> trend data </a:t>
            </a:r>
            <a:r>
              <a:rPr lang="en-US" sz="2800" dirty="0" err="1"/>
              <a:t>penjualan</a:t>
            </a:r>
            <a:r>
              <a:rPr lang="en-US" sz="2800" dirty="0"/>
              <a:t> </a:t>
            </a:r>
            <a:r>
              <a:rPr lang="en-US" sz="2800" dirty="0" err="1"/>
              <a:t>tahun</a:t>
            </a:r>
            <a:r>
              <a:rPr lang="en-US" sz="2800" dirty="0"/>
              <a:t> </a:t>
            </a:r>
            <a:r>
              <a:rPr lang="en-US" sz="2800" dirty="0" err="1"/>
              <a:t>sebelumnya</a:t>
            </a:r>
            <a:r>
              <a:rPr lang="en-US" sz="2800" dirty="0"/>
              <a:t>.</a:t>
            </a:r>
          </a:p>
          <a:p>
            <a:pPr algn="just">
              <a:defRPr/>
            </a:pPr>
            <a:r>
              <a:rPr lang="en-US" sz="2800" dirty="0" err="1"/>
              <a:t>Algoritma</a:t>
            </a:r>
            <a:r>
              <a:rPr lang="en-US" sz="2800" dirty="0"/>
              <a:t> : Support Vector Machine (SVM), Generalized Linear Model (GLM)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7F5BDCFC-8A9A-47CE-8526-852F81FBE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133" y="579437"/>
            <a:ext cx="8978901" cy="1141413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/>
              <a:t>Descriptive - Clustering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2AA638AD-41EB-4C46-83DD-71080C50D4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456" y="2103437"/>
            <a:ext cx="8978900" cy="4516437"/>
          </a:xfrm>
        </p:spPr>
        <p:txBody>
          <a:bodyPr>
            <a:normAutofit/>
          </a:bodyPr>
          <a:lstStyle/>
          <a:p>
            <a:pPr algn="just"/>
            <a:r>
              <a:rPr lang="en-US" altLang="id-ID" sz="2800" dirty="0" err="1"/>
              <a:t>Mengidentifikasi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kelompok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alami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data </a:t>
            </a:r>
            <a:r>
              <a:rPr lang="en-US" altLang="id-ID" sz="2800" dirty="0" err="1"/>
              <a:t>berdasarkan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kemiripan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atribut</a:t>
            </a:r>
            <a:endParaRPr lang="en-US" altLang="id-ID" sz="2800" dirty="0"/>
          </a:p>
          <a:p>
            <a:pPr algn="just"/>
            <a:r>
              <a:rPr lang="en-US" altLang="id-ID" sz="2800" dirty="0" err="1"/>
              <a:t>Disebut</a:t>
            </a:r>
            <a:r>
              <a:rPr lang="en-US" altLang="id-ID" sz="2800" dirty="0"/>
              <a:t> juga Segmentation</a:t>
            </a:r>
          </a:p>
          <a:p>
            <a:pPr algn="just"/>
            <a:r>
              <a:rPr lang="en-US" altLang="id-ID" sz="2800" dirty="0"/>
              <a:t>Unsupervised Method :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satupun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atribut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digunakan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memandu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pembelajaran</a:t>
            </a:r>
            <a:r>
              <a:rPr lang="en-US" altLang="id-ID" sz="2800" dirty="0"/>
              <a:t> (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ada</a:t>
            </a:r>
            <a:r>
              <a:rPr lang="en-US" altLang="id-ID" sz="2800" dirty="0"/>
              <a:t> label)</a:t>
            </a:r>
          </a:p>
          <a:p>
            <a:pPr algn="just"/>
            <a:r>
              <a:rPr lang="en-US" altLang="id-ID" sz="2800" dirty="0" err="1"/>
              <a:t>Algoritma</a:t>
            </a:r>
            <a:r>
              <a:rPr lang="en-US" altLang="id-ID" sz="2800" dirty="0"/>
              <a:t> : k-Means, k-Medoid, Fuzzy C-Means, Subtractive, Mountain, </a:t>
            </a:r>
            <a:r>
              <a:rPr lang="en-US" altLang="id-ID" sz="2800" dirty="0" err="1"/>
              <a:t>Hierarki</a:t>
            </a: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DDF1AD1C-032A-40E6-AF34-5D29F4E75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456" y="350837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 err="1"/>
              <a:t>Contoh</a:t>
            </a:r>
            <a:r>
              <a:rPr lang="en-US" altLang="id-ID" sz="4800" b="1" dirty="0"/>
              <a:t> : Data </a:t>
            </a:r>
            <a:r>
              <a:rPr lang="en-US" altLang="id-ID" sz="4800" b="1" dirty="0" err="1"/>
              <a:t>Pelanggan</a:t>
            </a:r>
            <a:endParaRPr lang="en-US" altLang="id-ID" sz="4800" b="1" dirty="0"/>
          </a:p>
        </p:txBody>
      </p:sp>
      <p:pic>
        <p:nvPicPr>
          <p:cNvPr id="24579" name="Content Placeholder 5" descr="Clustering.jpg">
            <a:extLst>
              <a:ext uri="{FF2B5EF4-FFF2-40B4-BE49-F238E27FC236}">
                <a16:creationId xmlns:a16="http://schemas.microsoft.com/office/drawing/2014/main" id="{242FFEB9-8AA7-4605-8172-FAB1C439FE9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7706" y="1915431"/>
            <a:ext cx="5715177" cy="4150406"/>
          </a:xfr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C43336C-D577-42E1-9095-7E40EEC08F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65107" y="1951037"/>
            <a:ext cx="3886200" cy="5608638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en-US" sz="1800" dirty="0" err="1"/>
              <a:t>Terdiri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dua</a:t>
            </a:r>
            <a:r>
              <a:rPr lang="en-US" sz="1800" dirty="0"/>
              <a:t> </a:t>
            </a:r>
            <a:r>
              <a:rPr lang="en-US" sz="1800" dirty="0" err="1"/>
              <a:t>atribut</a:t>
            </a:r>
            <a:r>
              <a:rPr lang="en-US" sz="1800" dirty="0"/>
              <a:t>, </a:t>
            </a:r>
            <a:r>
              <a:rPr lang="en-US" sz="1800" dirty="0" err="1"/>
              <a:t>yaitu</a:t>
            </a:r>
            <a:r>
              <a:rPr lang="en-US" sz="1800" dirty="0"/>
              <a:t> </a:t>
            </a:r>
            <a:r>
              <a:rPr lang="en-US" sz="1800" b="1" dirty="0"/>
              <a:t>Age</a:t>
            </a:r>
            <a:r>
              <a:rPr lang="en-US" sz="1800" dirty="0"/>
              <a:t> (</a:t>
            </a:r>
            <a:r>
              <a:rPr lang="en-US" sz="1800" dirty="0" err="1"/>
              <a:t>Umur</a:t>
            </a:r>
            <a:r>
              <a:rPr lang="en-US" sz="1800" dirty="0"/>
              <a:t>)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b="1" dirty="0"/>
              <a:t>Income</a:t>
            </a:r>
            <a:r>
              <a:rPr lang="en-US" sz="1800" dirty="0"/>
              <a:t> (</a:t>
            </a:r>
            <a:r>
              <a:rPr lang="en-US" sz="1800" dirty="0" err="1"/>
              <a:t>Pendapatan</a:t>
            </a:r>
            <a:r>
              <a:rPr lang="en-US" sz="1800" dirty="0"/>
              <a:t>).</a:t>
            </a:r>
          </a:p>
          <a:p>
            <a:pPr algn="just">
              <a:defRPr/>
            </a:pPr>
            <a:r>
              <a:rPr lang="en-US" sz="1800" dirty="0" err="1"/>
              <a:t>Algoritma</a:t>
            </a:r>
            <a:r>
              <a:rPr lang="en-US" sz="1800" dirty="0"/>
              <a:t> Clustering </a:t>
            </a:r>
            <a:r>
              <a:rPr lang="en-US" sz="1800" dirty="0" err="1"/>
              <a:t>mengelompokkan</a:t>
            </a:r>
            <a:r>
              <a:rPr lang="en-US" sz="1800" dirty="0"/>
              <a:t> </a:t>
            </a:r>
            <a:r>
              <a:rPr lang="en-US" sz="1800" dirty="0" err="1"/>
              <a:t>kelompok</a:t>
            </a:r>
            <a:r>
              <a:rPr lang="en-US" sz="1800" dirty="0"/>
              <a:t> data </a:t>
            </a:r>
            <a:r>
              <a:rPr lang="en-US" sz="1800" dirty="0" err="1"/>
              <a:t>kedalam</a:t>
            </a:r>
            <a:r>
              <a:rPr lang="en-US" sz="1800" dirty="0"/>
              <a:t> </a:t>
            </a:r>
            <a:r>
              <a:rPr lang="en-US" sz="1800" dirty="0" err="1"/>
              <a:t>tiga</a:t>
            </a:r>
            <a:r>
              <a:rPr lang="en-US" sz="1800" dirty="0"/>
              <a:t> segment </a:t>
            </a:r>
            <a:r>
              <a:rPr lang="en-US" sz="1800" dirty="0" err="1"/>
              <a:t>berdasarkan</a:t>
            </a:r>
            <a:r>
              <a:rPr lang="en-US" sz="1800" dirty="0"/>
              <a:t> </a:t>
            </a:r>
            <a:r>
              <a:rPr lang="en-US" sz="1800" dirty="0" err="1"/>
              <a:t>kedua</a:t>
            </a:r>
            <a:r>
              <a:rPr lang="en-US" sz="1800" dirty="0"/>
              <a:t> </a:t>
            </a:r>
            <a:r>
              <a:rPr lang="en-US" sz="1800" dirty="0" err="1"/>
              <a:t>atribut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.</a:t>
            </a:r>
          </a:p>
          <a:p>
            <a:pPr lvl="1" algn="just">
              <a:defRPr/>
            </a:pPr>
            <a:r>
              <a:rPr lang="en-US" sz="1800" dirty="0"/>
              <a:t>Cluster 1 : </a:t>
            </a:r>
            <a:r>
              <a:rPr lang="en-US" sz="1800" dirty="0" err="1"/>
              <a:t>populasi</a:t>
            </a:r>
            <a:r>
              <a:rPr lang="en-US" sz="1800" dirty="0"/>
              <a:t> </a:t>
            </a:r>
            <a:r>
              <a:rPr lang="en-US" sz="1800" dirty="0" err="1"/>
              <a:t>berusia</a:t>
            </a:r>
            <a:r>
              <a:rPr lang="en-US" sz="1800" dirty="0"/>
              <a:t> </a:t>
            </a:r>
            <a:r>
              <a:rPr lang="en-US" sz="1800" dirty="0" err="1"/>
              <a:t>muda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pendapatan</a:t>
            </a:r>
            <a:r>
              <a:rPr lang="en-US" sz="1800" dirty="0"/>
              <a:t> </a:t>
            </a:r>
            <a:r>
              <a:rPr lang="en-US" sz="1800" dirty="0" err="1"/>
              <a:t>rendah</a:t>
            </a:r>
            <a:endParaRPr lang="en-US" sz="1800" dirty="0"/>
          </a:p>
          <a:p>
            <a:pPr lvl="1" algn="just">
              <a:defRPr/>
            </a:pPr>
            <a:r>
              <a:rPr lang="en-US" sz="1800" dirty="0"/>
              <a:t>Cluster 2 : </a:t>
            </a:r>
            <a:r>
              <a:rPr lang="en-US" sz="1800" dirty="0" err="1"/>
              <a:t>populasi</a:t>
            </a:r>
            <a:r>
              <a:rPr lang="en-US" sz="1800" dirty="0"/>
              <a:t> </a:t>
            </a:r>
            <a:r>
              <a:rPr lang="en-US" sz="1800" dirty="0" err="1"/>
              <a:t>berusia</a:t>
            </a:r>
            <a:r>
              <a:rPr lang="en-US" sz="1800" dirty="0"/>
              <a:t> </a:t>
            </a:r>
            <a:r>
              <a:rPr lang="en-US" sz="1800" dirty="0" err="1"/>
              <a:t>menengah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pendapatan</a:t>
            </a:r>
            <a:r>
              <a:rPr lang="en-US" sz="1800" dirty="0"/>
              <a:t> yang </a:t>
            </a:r>
            <a:r>
              <a:rPr lang="en-US" sz="1800" dirty="0" err="1"/>
              <a:t>lebih</a:t>
            </a:r>
            <a:r>
              <a:rPr lang="en-US" sz="1800" dirty="0"/>
              <a:t> </a:t>
            </a:r>
            <a:r>
              <a:rPr lang="en-US" sz="1800" dirty="0" err="1"/>
              <a:t>tinggi</a:t>
            </a:r>
            <a:endParaRPr lang="en-US" sz="1800" dirty="0"/>
          </a:p>
          <a:p>
            <a:pPr lvl="1" algn="just">
              <a:defRPr/>
            </a:pPr>
            <a:r>
              <a:rPr lang="en-US" sz="1800" dirty="0"/>
              <a:t>Cluster 3 : </a:t>
            </a:r>
            <a:r>
              <a:rPr lang="en-US" sz="1800" dirty="0" err="1"/>
              <a:t>populasi</a:t>
            </a:r>
            <a:r>
              <a:rPr lang="en-US" sz="1800" dirty="0"/>
              <a:t> </a:t>
            </a:r>
            <a:r>
              <a:rPr lang="en-US" sz="1800" dirty="0" err="1"/>
              <a:t>berusia</a:t>
            </a:r>
            <a:r>
              <a:rPr lang="en-US" sz="1800" dirty="0"/>
              <a:t> </a:t>
            </a:r>
            <a:r>
              <a:rPr lang="en-US" sz="1800" dirty="0" err="1"/>
              <a:t>tua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pendapatan</a:t>
            </a:r>
            <a:r>
              <a:rPr lang="en-US" sz="1800" dirty="0"/>
              <a:t> yang </a:t>
            </a:r>
            <a:r>
              <a:rPr lang="en-US" sz="1800" dirty="0" err="1"/>
              <a:t>relatif</a:t>
            </a:r>
            <a:r>
              <a:rPr lang="en-US" sz="1800" dirty="0"/>
              <a:t> </a:t>
            </a:r>
            <a:r>
              <a:rPr lang="en-US" sz="1800" dirty="0" err="1"/>
              <a:t>rendah</a:t>
            </a:r>
            <a:r>
              <a:rPr lang="en-US" sz="1800" dirty="0"/>
              <a:t>.</a:t>
            </a:r>
          </a:p>
          <a:p>
            <a:pPr algn="just">
              <a:defRPr/>
            </a:pPr>
            <a:endParaRPr lang="en-US" sz="1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FD4F96E4-702B-4C98-8859-67E06894A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613" y="503237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/>
            <a:r>
              <a:rPr lang="en-US" altLang="id-ID" sz="4800" b="1" dirty="0" err="1"/>
              <a:t>Contoh</a:t>
            </a:r>
            <a:endParaRPr lang="en-US" altLang="id-ID" sz="4800" b="1" dirty="0"/>
          </a:p>
        </p:txBody>
      </p:sp>
      <p:pic>
        <p:nvPicPr>
          <p:cNvPr id="25604" name="Picture 2">
            <a:extLst>
              <a:ext uri="{FF2B5EF4-FFF2-40B4-BE49-F238E27FC236}">
                <a16:creationId xmlns:a16="http://schemas.microsoft.com/office/drawing/2014/main" id="{F938F81E-A6C6-4225-A987-EC301EE9A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1951037"/>
            <a:ext cx="9428163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073D4CFA-B032-487D-875D-52FDDF368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076" y="521246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/>
            <a:r>
              <a:rPr lang="en-US" altLang="id-ID" sz="4800" b="1" dirty="0" err="1"/>
              <a:t>Lanj</a:t>
            </a:r>
            <a:r>
              <a:rPr lang="en-US" altLang="id-ID" sz="4800" b="1" dirty="0"/>
              <a:t>..</a:t>
            </a:r>
          </a:p>
        </p:txBody>
      </p:sp>
      <p:pic>
        <p:nvPicPr>
          <p:cNvPr id="26628" name="Picture 2">
            <a:extLst>
              <a:ext uri="{FF2B5EF4-FFF2-40B4-BE49-F238E27FC236}">
                <a16:creationId xmlns:a16="http://schemas.microsoft.com/office/drawing/2014/main" id="{340A67F0-8A69-48C4-BAFE-3D81D496F05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97076" y="2179637"/>
            <a:ext cx="9042400" cy="45894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4">
            <a:extLst>
              <a:ext uri="{FF2B5EF4-FFF2-40B4-BE49-F238E27FC236}">
                <a16:creationId xmlns:a16="http://schemas.microsoft.com/office/drawing/2014/main" id="{9EDBD4CE-D9FC-4E38-9BD9-7388AB115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456" y="427039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/>
              <a:t>Descriptive – Association Rule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B5A587-C431-4C4A-BD47-2243108A09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9105" y="1722437"/>
            <a:ext cx="8978900" cy="5410199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en-US" sz="2800" dirty="0" err="1"/>
              <a:t>Disebut</a:t>
            </a:r>
            <a:r>
              <a:rPr lang="en-US" sz="2800" dirty="0"/>
              <a:t> </a:t>
            </a:r>
            <a:r>
              <a:rPr lang="en-US" sz="2800" dirty="0" err="1"/>
              <a:t>juga</a:t>
            </a:r>
            <a:r>
              <a:rPr lang="en-US" sz="2800" dirty="0"/>
              <a:t> </a:t>
            </a:r>
            <a:r>
              <a:rPr lang="en-US" sz="2800" b="1" dirty="0"/>
              <a:t>Market Basket Analysis</a:t>
            </a:r>
            <a:r>
              <a:rPr lang="en-US" sz="2800" dirty="0"/>
              <a:t>. </a:t>
            </a:r>
          </a:p>
          <a:p>
            <a:pPr algn="just">
              <a:defRPr/>
            </a:pPr>
            <a:r>
              <a:rPr lang="en-US" sz="2800" dirty="0" err="1"/>
              <a:t>Menganalisa</a:t>
            </a:r>
            <a:r>
              <a:rPr lang="en-US" sz="2800" dirty="0"/>
              <a:t> </a:t>
            </a:r>
            <a:r>
              <a:rPr lang="en-US" sz="2800" dirty="0" err="1"/>
              <a:t>tabel</a:t>
            </a:r>
            <a:r>
              <a:rPr lang="en-US" sz="2800" dirty="0"/>
              <a:t> </a:t>
            </a:r>
            <a:r>
              <a:rPr lang="en-US" sz="2800" dirty="0" err="1"/>
              <a:t>transaksi</a:t>
            </a:r>
            <a:r>
              <a:rPr lang="en-US" sz="2800" dirty="0"/>
              <a:t> </a:t>
            </a:r>
            <a:r>
              <a:rPr lang="en-US" sz="2800" dirty="0" err="1"/>
              <a:t>penjualan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mengidentifikasi</a:t>
            </a:r>
            <a:r>
              <a:rPr lang="en-US" sz="2800" dirty="0"/>
              <a:t> </a:t>
            </a:r>
            <a:r>
              <a:rPr lang="en-US" sz="2800" dirty="0" err="1"/>
              <a:t>produk-produk</a:t>
            </a:r>
            <a:r>
              <a:rPr lang="en-US" sz="2800" dirty="0"/>
              <a:t> yang </a:t>
            </a:r>
            <a:r>
              <a:rPr lang="en-US" sz="2800" dirty="0" err="1"/>
              <a:t>seringkali</a:t>
            </a:r>
            <a:r>
              <a:rPr lang="en-US" sz="2800" dirty="0"/>
              <a:t> </a:t>
            </a:r>
            <a:r>
              <a:rPr lang="en-US" sz="2800" dirty="0" err="1"/>
              <a:t>dibeli</a:t>
            </a:r>
            <a:r>
              <a:rPr lang="en-US" sz="2800" dirty="0"/>
              <a:t> </a:t>
            </a:r>
            <a:r>
              <a:rPr lang="en-US" sz="2800" dirty="0" err="1"/>
              <a:t>bersamaan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customer</a:t>
            </a:r>
          </a:p>
          <a:p>
            <a:pPr algn="just">
              <a:defRPr/>
            </a:pP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mengidentifikasi</a:t>
            </a:r>
            <a:r>
              <a:rPr lang="en-US" sz="2800" dirty="0"/>
              <a:t> </a:t>
            </a:r>
            <a:r>
              <a:rPr lang="en-US" sz="2800" dirty="0" err="1"/>
              <a:t>kelompok</a:t>
            </a:r>
            <a:r>
              <a:rPr lang="en-US" sz="2800" dirty="0"/>
              <a:t> </a:t>
            </a:r>
            <a:r>
              <a:rPr lang="en-US" sz="2800" dirty="0" err="1"/>
              <a:t>kesamaan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produk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kebiasaan</a:t>
            </a:r>
            <a:r>
              <a:rPr lang="en-US" sz="2800" dirty="0"/>
              <a:t> </a:t>
            </a:r>
            <a:r>
              <a:rPr lang="en-US" sz="2800" dirty="0" err="1"/>
              <a:t>apa</a:t>
            </a:r>
            <a:r>
              <a:rPr lang="en-US" sz="2800" dirty="0"/>
              <a:t> yang </a:t>
            </a:r>
            <a:r>
              <a:rPr lang="en-US" sz="2800" dirty="0" err="1"/>
              <a:t>terjadi</a:t>
            </a:r>
            <a:r>
              <a:rPr lang="en-US" sz="2800" dirty="0"/>
              <a:t> </a:t>
            </a:r>
            <a:r>
              <a:rPr lang="en-US" sz="2800" dirty="0" err="1"/>
              <a:t>guna</a:t>
            </a:r>
            <a:r>
              <a:rPr lang="en-US" sz="2800" dirty="0"/>
              <a:t> </a:t>
            </a:r>
            <a:r>
              <a:rPr lang="en-US" sz="2800" dirty="0" err="1"/>
              <a:t>kepentingan</a:t>
            </a:r>
            <a:r>
              <a:rPr lang="en-US" sz="2800" dirty="0"/>
              <a:t> </a:t>
            </a:r>
            <a:r>
              <a:rPr lang="en-US" sz="2800" i="1" dirty="0"/>
              <a:t>cross-selling</a:t>
            </a:r>
          </a:p>
          <a:p>
            <a:pPr lvl="1" algn="just">
              <a:defRPr/>
            </a:pP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mencari</a:t>
            </a:r>
            <a:r>
              <a:rPr lang="en-US" sz="2800" dirty="0"/>
              <a:t> </a:t>
            </a:r>
            <a:r>
              <a:rPr lang="en-US" sz="2800" dirty="0" err="1"/>
              <a:t>produk</a:t>
            </a:r>
            <a:r>
              <a:rPr lang="en-US" sz="2800" dirty="0"/>
              <a:t> </a:t>
            </a:r>
            <a:r>
              <a:rPr lang="en-US" sz="2800" dirty="0" err="1"/>
              <a:t>apa</a:t>
            </a:r>
            <a:r>
              <a:rPr lang="en-US" sz="2800" dirty="0"/>
              <a:t> yang </a:t>
            </a:r>
            <a:r>
              <a:rPr lang="en-US" sz="2800" dirty="0" err="1"/>
              <a:t>biasanya</a:t>
            </a:r>
            <a:r>
              <a:rPr lang="en-US" sz="2800" dirty="0"/>
              <a:t> </a:t>
            </a:r>
            <a:r>
              <a:rPr lang="en-US" sz="2800" dirty="0" err="1"/>
              <a:t>terjual</a:t>
            </a:r>
            <a:r>
              <a:rPr lang="en-US" sz="2800" dirty="0"/>
              <a:t> </a:t>
            </a:r>
            <a:r>
              <a:rPr lang="en-US" sz="2800" dirty="0" err="1"/>
              <a:t>bersamaan</a:t>
            </a:r>
            <a:endParaRPr lang="en-US" sz="2800" dirty="0"/>
          </a:p>
          <a:p>
            <a:pPr lvl="1" algn="just">
              <a:defRPr/>
            </a:pP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mencari</a:t>
            </a:r>
            <a:r>
              <a:rPr lang="en-US" sz="2800" dirty="0"/>
              <a:t> </a:t>
            </a:r>
            <a:r>
              <a:rPr lang="en-US" sz="2800" dirty="0" err="1"/>
              <a:t>tahu</a:t>
            </a:r>
            <a:r>
              <a:rPr lang="en-US" sz="2800" dirty="0"/>
              <a:t> </a:t>
            </a:r>
            <a:r>
              <a:rPr lang="en-US" sz="2800" dirty="0" err="1"/>
              <a:t>apa</a:t>
            </a:r>
            <a:r>
              <a:rPr lang="en-US" sz="2800" dirty="0"/>
              <a:t> </a:t>
            </a:r>
            <a:r>
              <a:rPr lang="en-US" sz="2800" dirty="0" err="1"/>
              <a:t>aturan</a:t>
            </a:r>
            <a:r>
              <a:rPr lang="en-US" sz="2800" dirty="0"/>
              <a:t> yang </a:t>
            </a:r>
            <a:r>
              <a:rPr lang="en-US" sz="2800" dirty="0" err="1"/>
              <a:t>menyebabkan</a:t>
            </a:r>
            <a:r>
              <a:rPr lang="en-US" sz="2800" dirty="0"/>
              <a:t> </a:t>
            </a:r>
            <a:r>
              <a:rPr lang="en-US" sz="2800" dirty="0" err="1"/>
              <a:t>kesamaan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.</a:t>
            </a:r>
          </a:p>
          <a:p>
            <a:pPr lvl="1" algn="just">
              <a:defRPr/>
            </a:pPr>
            <a:endParaRPr lang="en-US" sz="2800" i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3">
            <a:extLst>
              <a:ext uri="{FF2B5EF4-FFF2-40B4-BE49-F238E27FC236}">
                <a16:creationId xmlns:a16="http://schemas.microsoft.com/office/drawing/2014/main" id="{1DE40C03-2EFC-4C4D-B89D-57AB0D4F6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2506" y="350837"/>
            <a:ext cx="8978901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 err="1"/>
              <a:t>Contoh</a:t>
            </a:r>
            <a:endParaRPr lang="en-US" altLang="id-ID" sz="4800" b="1" dirty="0"/>
          </a:p>
        </p:txBody>
      </p:sp>
      <p:pic>
        <p:nvPicPr>
          <p:cNvPr id="28675" name="Content Placeholder 6" descr="Association.jpg">
            <a:extLst>
              <a:ext uri="{FF2B5EF4-FFF2-40B4-BE49-F238E27FC236}">
                <a16:creationId xmlns:a16="http://schemas.microsoft.com/office/drawing/2014/main" id="{D2DAD024-F432-4977-BD88-460659EEC61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06" y="1854200"/>
            <a:ext cx="4927600" cy="3938588"/>
          </a:xfrm>
        </p:spPr>
      </p:pic>
      <p:sp>
        <p:nvSpPr>
          <p:cNvPr id="28676" name="Content Placeholder 5">
            <a:extLst>
              <a:ext uri="{FF2B5EF4-FFF2-40B4-BE49-F238E27FC236}">
                <a16:creationId xmlns:a16="http://schemas.microsoft.com/office/drawing/2014/main" id="{BEC07BC0-2956-4F2C-85E5-DA18BC3C0C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31707" y="1867580"/>
            <a:ext cx="4419600" cy="4516437"/>
          </a:xfrm>
        </p:spPr>
        <p:txBody>
          <a:bodyPr>
            <a:normAutofit/>
          </a:bodyPr>
          <a:lstStyle/>
          <a:p>
            <a:pPr algn="just"/>
            <a:r>
              <a:rPr lang="en-US" altLang="id-ID" sz="2800" dirty="0" err="1"/>
              <a:t>Ketika</a:t>
            </a:r>
            <a:r>
              <a:rPr lang="en-US" altLang="id-ID" sz="2800" dirty="0"/>
              <a:t> orang </a:t>
            </a:r>
            <a:r>
              <a:rPr lang="en-US" altLang="id-ID" sz="2800" dirty="0" err="1"/>
              <a:t>membeli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susu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dia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biasanya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membeli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keju</a:t>
            </a:r>
            <a:endParaRPr lang="en-US" altLang="id-ID" sz="2800" dirty="0"/>
          </a:p>
          <a:p>
            <a:pPr algn="just"/>
            <a:r>
              <a:rPr lang="en-US" altLang="id-ID" sz="2800" dirty="0" err="1"/>
              <a:t>Ketika</a:t>
            </a:r>
            <a:r>
              <a:rPr lang="en-US" altLang="id-ID" sz="2800" dirty="0"/>
              <a:t> orang </a:t>
            </a:r>
            <a:r>
              <a:rPr lang="en-US" altLang="id-ID" sz="2800" dirty="0" err="1"/>
              <a:t>membeli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pepsi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atau</a:t>
            </a:r>
            <a:r>
              <a:rPr lang="en-US" altLang="id-ID" sz="2800" dirty="0"/>
              <a:t> coke, </a:t>
            </a:r>
            <a:r>
              <a:rPr lang="en-US" altLang="id-ID" sz="2800" dirty="0" err="1"/>
              <a:t>biasanya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membeli</a:t>
            </a:r>
            <a:r>
              <a:rPr lang="en-US" altLang="id-ID" sz="2800" dirty="0"/>
              <a:t> juice</a:t>
            </a:r>
          </a:p>
          <a:p>
            <a:pPr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D3056730-DDBB-40C4-BD2A-D37D3B175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706" y="733426"/>
            <a:ext cx="8978901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 err="1"/>
              <a:t>Contoh</a:t>
            </a:r>
            <a:r>
              <a:rPr lang="en-US" altLang="id-ID" sz="4800" b="1" dirty="0"/>
              <a:t> Lain</a:t>
            </a:r>
          </a:p>
        </p:txBody>
      </p:sp>
      <p:pic>
        <p:nvPicPr>
          <p:cNvPr id="29700" name="Picture 2">
            <a:extLst>
              <a:ext uri="{FF2B5EF4-FFF2-40B4-BE49-F238E27FC236}">
                <a16:creationId xmlns:a16="http://schemas.microsoft.com/office/drawing/2014/main" id="{444A59FA-4A6F-43F7-A7FD-4F5879964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06" y="2408237"/>
            <a:ext cx="9514968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2">
            <a:extLst>
              <a:ext uri="{FF2B5EF4-FFF2-40B4-BE49-F238E27FC236}">
                <a16:creationId xmlns:a16="http://schemas.microsoft.com/office/drawing/2014/main" id="{2EB610D4-A7CA-4F29-A048-CC620BAFF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" y="1722437"/>
            <a:ext cx="9450387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2">
            <a:extLst>
              <a:ext uri="{FF2B5EF4-FFF2-40B4-BE49-F238E27FC236}">
                <a16:creationId xmlns:a16="http://schemas.microsoft.com/office/drawing/2014/main" id="{97D1EEF6-F480-4F69-8F55-F3CED7638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884238"/>
            <a:ext cx="9459913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4">
            <a:extLst>
              <a:ext uri="{FF2B5EF4-FFF2-40B4-BE49-F238E27FC236}">
                <a16:creationId xmlns:a16="http://schemas.microsoft.com/office/drawing/2014/main" id="{EF67F1B1-DE23-4716-832B-F9631F6B5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113" y="274638"/>
            <a:ext cx="8978900" cy="1141412"/>
          </a:xfrm>
          <a:ln>
            <a:noFill/>
          </a:ln>
          <a:extLst>
            <a:ext uri="{91240B29-F687-4F45-9708-019B960494DF}">
              <a14:hiddenLine xmlns:a14="http://schemas.microsoft.com/office/drawing/2010/main" w="36720">
                <a:solidFill>
                  <a:srgbClr val="800080"/>
                </a:solidFill>
                <a:round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en-US" altLang="id-ID" sz="4800" b="1" dirty="0"/>
              <a:t>Descriptive – Sequence Analysis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0E7939-2609-4625-93F3-B965A374B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663" y="1570038"/>
            <a:ext cx="8978900" cy="4905375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mencari</a:t>
            </a:r>
            <a:r>
              <a:rPr lang="en-US" sz="2800" dirty="0"/>
              <a:t> </a:t>
            </a:r>
            <a:r>
              <a:rPr lang="en-US" sz="2800" dirty="0" err="1"/>
              <a:t>pola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serangkaian</a:t>
            </a:r>
            <a:r>
              <a:rPr lang="en-US" sz="2800" dirty="0"/>
              <a:t> </a:t>
            </a:r>
            <a:r>
              <a:rPr lang="en-US" sz="2800" dirty="0" err="1"/>
              <a:t>kejadian</a:t>
            </a:r>
            <a:r>
              <a:rPr lang="en-US" sz="2800" dirty="0"/>
              <a:t> yang </a:t>
            </a:r>
            <a:r>
              <a:rPr lang="en-US" sz="2800" dirty="0" err="1"/>
              <a:t>disebut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Sequence. </a:t>
            </a:r>
          </a:p>
          <a:p>
            <a:pPr algn="just">
              <a:defRPr/>
            </a:pPr>
            <a:r>
              <a:rPr lang="en-US" sz="2800" dirty="0" err="1"/>
              <a:t>Contoh</a:t>
            </a:r>
            <a:r>
              <a:rPr lang="en-US" sz="2800" dirty="0"/>
              <a:t> </a:t>
            </a:r>
            <a:r>
              <a:rPr lang="en-US" sz="2800" dirty="0" err="1"/>
              <a:t>rangkaian</a:t>
            </a:r>
            <a:r>
              <a:rPr lang="en-US" sz="2800" dirty="0"/>
              <a:t> </a:t>
            </a:r>
            <a:r>
              <a:rPr lang="en-US" sz="2800" dirty="0" err="1"/>
              <a:t>klik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website </a:t>
            </a:r>
            <a:r>
              <a:rPr lang="en-US" sz="2800" dirty="0" err="1"/>
              <a:t>berisi</a:t>
            </a:r>
            <a:r>
              <a:rPr lang="en-US" sz="2800" dirty="0"/>
              <a:t> </a:t>
            </a:r>
            <a:r>
              <a:rPr lang="en-US" sz="2800" dirty="0" err="1"/>
              <a:t>rentetan</a:t>
            </a:r>
            <a:r>
              <a:rPr lang="en-US" sz="2800" dirty="0"/>
              <a:t> URL. </a:t>
            </a:r>
          </a:p>
          <a:p>
            <a:pPr algn="just">
              <a:defRPr/>
            </a:pPr>
            <a:r>
              <a:rPr lang="en-US" sz="2800" dirty="0" err="1"/>
              <a:t>Implementasi</a:t>
            </a:r>
            <a:r>
              <a:rPr lang="en-US" sz="2800" dirty="0"/>
              <a:t> : </a:t>
            </a:r>
            <a:r>
              <a:rPr lang="en-US" sz="2800" dirty="0" err="1"/>
              <a:t>memodelkan</a:t>
            </a:r>
            <a:r>
              <a:rPr lang="en-US" sz="2800" dirty="0"/>
              <a:t> </a:t>
            </a:r>
            <a:r>
              <a:rPr lang="en-US" sz="2800" dirty="0" err="1"/>
              <a:t>pembelian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pelanggan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sequence (</a:t>
            </a:r>
            <a:r>
              <a:rPr lang="en-US" sz="2800" dirty="0" err="1"/>
              <a:t>rangkaian</a:t>
            </a:r>
            <a:r>
              <a:rPr lang="en-US" sz="2800" dirty="0"/>
              <a:t>) data :</a:t>
            </a:r>
          </a:p>
          <a:p>
            <a:pPr lvl="1" algn="just">
              <a:defRPr/>
            </a:pPr>
            <a:r>
              <a:rPr lang="en-US" sz="2800" dirty="0" err="1"/>
              <a:t>Pertama</a:t>
            </a:r>
            <a:r>
              <a:rPr lang="en-US" sz="2800" dirty="0"/>
              <a:t>-tama </a:t>
            </a:r>
            <a:r>
              <a:rPr lang="en-US" sz="2800" dirty="0" err="1"/>
              <a:t>seorang</a:t>
            </a:r>
            <a:r>
              <a:rPr lang="en-US" sz="2800" dirty="0"/>
              <a:t> </a:t>
            </a:r>
            <a:r>
              <a:rPr lang="en-US" sz="2800" dirty="0" err="1"/>
              <a:t>pelanggan</a:t>
            </a:r>
            <a:r>
              <a:rPr lang="en-US" sz="2800" dirty="0"/>
              <a:t> </a:t>
            </a:r>
            <a:r>
              <a:rPr lang="en-US" sz="2800" dirty="0" err="1"/>
              <a:t>membeli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endParaRPr lang="en-US" sz="2800" dirty="0"/>
          </a:p>
          <a:p>
            <a:pPr lvl="1" algn="just">
              <a:defRPr/>
            </a:pPr>
            <a:r>
              <a:rPr lang="en-US" sz="2800" dirty="0" err="1"/>
              <a:t>kemudian</a:t>
            </a:r>
            <a:r>
              <a:rPr lang="en-US" sz="2800" dirty="0"/>
              <a:t> </a:t>
            </a:r>
            <a:r>
              <a:rPr lang="en-US" sz="2800" dirty="0" err="1"/>
              <a:t>membeli</a:t>
            </a:r>
            <a:r>
              <a:rPr lang="en-US" sz="2800" dirty="0"/>
              <a:t> speaker</a:t>
            </a:r>
          </a:p>
          <a:p>
            <a:pPr lvl="1" algn="just">
              <a:defRPr/>
            </a:pP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akhirnya</a:t>
            </a:r>
            <a:r>
              <a:rPr lang="en-US" sz="2800" dirty="0"/>
              <a:t> </a:t>
            </a:r>
            <a:r>
              <a:rPr lang="en-US" sz="2800" dirty="0" err="1"/>
              <a:t>membeli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webcam.</a:t>
            </a:r>
          </a:p>
          <a:p>
            <a:pPr lvl="1" algn="just">
              <a:defRPr/>
            </a:pP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F9AA8DB-469F-41CB-87D0-472C6C79F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456" y="350837"/>
            <a:ext cx="8978900" cy="1141412"/>
          </a:xfrm>
          <a:ln>
            <a:noFill/>
          </a:ln>
        </p:spPr>
        <p:txBody>
          <a:bodyPr>
            <a:noAutofit/>
          </a:bodyPr>
          <a:lstStyle/>
          <a:p>
            <a:pPr>
              <a:defRPr/>
            </a:pPr>
            <a:r>
              <a:rPr lang="en-US" sz="4800" b="1" dirty="0" err="1"/>
              <a:t>Contoh</a:t>
            </a:r>
            <a:r>
              <a:rPr lang="en-US" sz="4800" b="1" dirty="0"/>
              <a:t> : </a:t>
            </a:r>
            <a:r>
              <a:rPr lang="en-US" sz="4800" b="1" dirty="0" err="1"/>
              <a:t>Rangkaian</a:t>
            </a:r>
            <a:r>
              <a:rPr lang="en-US" sz="4800" b="1" dirty="0"/>
              <a:t> </a:t>
            </a:r>
            <a:r>
              <a:rPr lang="en-US" sz="4800" b="1" dirty="0" err="1"/>
              <a:t>Klik</a:t>
            </a:r>
            <a:r>
              <a:rPr lang="en-US" sz="4800" b="1" dirty="0"/>
              <a:t> </a:t>
            </a:r>
            <a:r>
              <a:rPr lang="en-US" sz="4800" b="1" dirty="0" err="1"/>
              <a:t>pada</a:t>
            </a:r>
            <a:r>
              <a:rPr lang="en-US" sz="4800" b="1" dirty="0"/>
              <a:t> </a:t>
            </a:r>
            <a:r>
              <a:rPr lang="en-US" sz="4800" b="1" dirty="0" err="1"/>
              <a:t>Sebuah</a:t>
            </a:r>
            <a:r>
              <a:rPr lang="en-US" sz="4800" b="1" dirty="0"/>
              <a:t> Website </a:t>
            </a:r>
            <a:r>
              <a:rPr lang="en-US" sz="4800" b="1" dirty="0" err="1"/>
              <a:t>Berita</a:t>
            </a:r>
            <a:endParaRPr lang="en-US" sz="4800" b="1" dirty="0"/>
          </a:p>
        </p:txBody>
      </p:sp>
      <p:pic>
        <p:nvPicPr>
          <p:cNvPr id="33795" name="Content Placeholder 6" descr="Sequence.jpg">
            <a:extLst>
              <a:ext uri="{FF2B5EF4-FFF2-40B4-BE49-F238E27FC236}">
                <a16:creationId xmlns:a16="http://schemas.microsoft.com/office/drawing/2014/main" id="{42DE3270-9204-4864-9AA4-8049169AD5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7476" y="2636837"/>
            <a:ext cx="4510087" cy="3386138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FF9A5C-B7C8-4E1D-9ED9-6114807DE0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74506" y="2519892"/>
            <a:ext cx="4800600" cy="4688946"/>
          </a:xfrm>
        </p:spPr>
        <p:txBody>
          <a:bodyPr>
            <a:normAutofit fontScale="92500"/>
          </a:bodyPr>
          <a:lstStyle/>
          <a:p>
            <a:pPr algn="just">
              <a:defRPr/>
            </a:pPr>
            <a:r>
              <a:rPr lang="en-US" sz="2800" dirty="0" err="1"/>
              <a:t>Setiap</a:t>
            </a:r>
            <a:r>
              <a:rPr lang="en-US" sz="2800" dirty="0"/>
              <a:t> node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kategori</a:t>
            </a:r>
            <a:r>
              <a:rPr lang="en-US" sz="2800" dirty="0"/>
              <a:t> URL. </a:t>
            </a:r>
          </a:p>
          <a:p>
            <a:pPr algn="just">
              <a:defRPr/>
            </a:pPr>
            <a:r>
              <a:rPr lang="en-US" sz="2800" dirty="0" err="1"/>
              <a:t>Garis</a:t>
            </a:r>
            <a:r>
              <a:rPr lang="en-US" sz="2800" dirty="0"/>
              <a:t> </a:t>
            </a:r>
            <a:r>
              <a:rPr lang="en-US" sz="2800" dirty="0" err="1"/>
              <a:t>melambangkan</a:t>
            </a:r>
            <a:r>
              <a:rPr lang="en-US" sz="2800" dirty="0"/>
              <a:t> </a:t>
            </a:r>
            <a:r>
              <a:rPr lang="en-US" sz="2800" dirty="0" err="1"/>
              <a:t>transisi</a:t>
            </a:r>
            <a:r>
              <a:rPr lang="en-US" sz="2800" dirty="0"/>
              <a:t> </a:t>
            </a:r>
            <a:r>
              <a:rPr lang="en-US" sz="2800" dirty="0" err="1"/>
              <a:t>antar</a:t>
            </a:r>
            <a:r>
              <a:rPr lang="en-US" sz="2800" dirty="0"/>
              <a:t> </a:t>
            </a:r>
            <a:r>
              <a:rPr lang="en-US" sz="2800" dirty="0" err="1"/>
              <a:t>kategori</a:t>
            </a:r>
            <a:r>
              <a:rPr lang="en-US" sz="2800" dirty="0"/>
              <a:t> URL </a:t>
            </a:r>
            <a:r>
              <a:rPr lang="en-US" sz="2800" dirty="0" err="1"/>
              <a:t>tersebut</a:t>
            </a:r>
            <a:r>
              <a:rPr lang="en-US" sz="2800" dirty="0"/>
              <a:t>. </a:t>
            </a:r>
          </a:p>
          <a:p>
            <a:pPr algn="just">
              <a:defRPr/>
            </a:pPr>
            <a:r>
              <a:rPr lang="en-US" sz="2800" dirty="0" err="1"/>
              <a:t>Setiap</a:t>
            </a:r>
            <a:r>
              <a:rPr lang="en-US" sz="2800" dirty="0"/>
              <a:t> </a:t>
            </a:r>
            <a:r>
              <a:rPr lang="en-US" sz="2800" dirty="0" err="1"/>
              <a:t>transisi</a:t>
            </a:r>
            <a:r>
              <a:rPr lang="en-US" sz="2800" dirty="0"/>
              <a:t> </a:t>
            </a:r>
            <a:r>
              <a:rPr lang="en-US" sz="2800" dirty="0" err="1"/>
              <a:t>dikelompokan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bobot</a:t>
            </a:r>
            <a:r>
              <a:rPr lang="en-US" sz="2800" dirty="0"/>
              <a:t> yang </a:t>
            </a:r>
            <a:r>
              <a:rPr lang="en-US" sz="2800" dirty="0" err="1"/>
              <a:t>menggambarkan</a:t>
            </a:r>
            <a:r>
              <a:rPr lang="en-US" sz="2800" dirty="0"/>
              <a:t> </a:t>
            </a:r>
            <a:r>
              <a:rPr lang="en-US" sz="2800" dirty="0" err="1"/>
              <a:t>kemungkinan</a:t>
            </a:r>
            <a:r>
              <a:rPr lang="en-US" sz="2800" dirty="0"/>
              <a:t> </a:t>
            </a:r>
            <a:r>
              <a:rPr lang="en-US" sz="2800" dirty="0" err="1"/>
              <a:t>transisi</a:t>
            </a:r>
            <a:r>
              <a:rPr lang="en-US" sz="2800" dirty="0"/>
              <a:t> </a:t>
            </a:r>
            <a:r>
              <a:rPr lang="en-US" sz="2800" dirty="0" err="1"/>
              <a:t>antara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URL </a:t>
            </a:r>
            <a:r>
              <a:rPr lang="en-US" sz="2800" dirty="0" err="1"/>
              <a:t>dan</a:t>
            </a:r>
            <a:r>
              <a:rPr lang="en-US" sz="2800" dirty="0"/>
              <a:t> URL yang lain.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>
            <a:extLst>
              <a:ext uri="{FF2B5EF4-FFF2-40B4-BE49-F238E27FC236}">
                <a16:creationId xmlns:a16="http://schemas.microsoft.com/office/drawing/2014/main" id="{7DF40EE9-563A-4E73-A175-2346DFA1895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35843" name="Content Placeholder 3">
            <a:extLst>
              <a:ext uri="{FF2B5EF4-FFF2-40B4-BE49-F238E27FC236}">
                <a16:creationId xmlns:a16="http://schemas.microsoft.com/office/drawing/2014/main" id="{D6BA9823-7172-4C36-9E92-F43538F9484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altLang="id-ID"/>
          </a:p>
        </p:txBody>
      </p:sp>
      <p:pic>
        <p:nvPicPr>
          <p:cNvPr id="35844" name="Picture 2" descr="D:\Users\dayu_nm\Pictures\tanks.png">
            <a:extLst>
              <a:ext uri="{FF2B5EF4-FFF2-40B4-BE49-F238E27FC236}">
                <a16:creationId xmlns:a16="http://schemas.microsoft.com/office/drawing/2014/main" id="{AB5FB45D-250C-459E-B2F8-6ECDD9D891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072" y="693737"/>
            <a:ext cx="94488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4088</TotalTime>
  <Words>673</Words>
  <Application>Microsoft Office PowerPoint</Application>
  <PresentationFormat>Custom</PresentationFormat>
  <Paragraphs>98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Wingdings</vt:lpstr>
      <vt:lpstr>Symbol</vt:lpstr>
      <vt:lpstr>Times New Roman</vt:lpstr>
      <vt:lpstr>Crop</vt:lpstr>
      <vt:lpstr>PowerPoint Presentation</vt:lpstr>
      <vt:lpstr>  Outline</vt:lpstr>
      <vt:lpstr>Latar Belakang</vt:lpstr>
      <vt:lpstr>Mengapa harus Data Mining?</vt:lpstr>
      <vt:lpstr>Definisi Data Mining</vt:lpstr>
      <vt:lpstr>Pengertian Yang Salah</vt:lpstr>
      <vt:lpstr>Ilmu Data Mining  </vt:lpstr>
      <vt:lpstr>Arsitektur Data Mining -1-</vt:lpstr>
      <vt:lpstr>Arsitektur Data Mining -2-</vt:lpstr>
      <vt:lpstr>Arsitektur Data Mining -3-</vt:lpstr>
      <vt:lpstr>Tugas Data Mining</vt:lpstr>
      <vt:lpstr>Metode dalam Data Mining</vt:lpstr>
      <vt:lpstr>Predictive - Classification</vt:lpstr>
      <vt:lpstr>PowerPoint Presentation</vt:lpstr>
      <vt:lpstr>Contoh</vt:lpstr>
      <vt:lpstr>Contoh Lain..</vt:lpstr>
      <vt:lpstr>Metode Pohon Keputusan</vt:lpstr>
      <vt:lpstr>Lanj..</vt:lpstr>
      <vt:lpstr>Predictive – Time Series Analysis</vt:lpstr>
      <vt:lpstr>Contoh : Prediksi dalam pasar saham</vt:lpstr>
      <vt:lpstr>Predictive - Regression</vt:lpstr>
      <vt:lpstr>Descriptive - Clustering</vt:lpstr>
      <vt:lpstr>Contoh : Data Pelanggan</vt:lpstr>
      <vt:lpstr>Contoh</vt:lpstr>
      <vt:lpstr>Lanj..</vt:lpstr>
      <vt:lpstr>Descriptive – Association Rule </vt:lpstr>
      <vt:lpstr>Contoh</vt:lpstr>
      <vt:lpstr>Contoh Lain</vt:lpstr>
      <vt:lpstr>PowerPoint Presentation</vt:lpstr>
      <vt:lpstr>PowerPoint Presentation</vt:lpstr>
      <vt:lpstr>Descriptive – Sequence Analysis</vt:lpstr>
      <vt:lpstr>Contoh : Rangkaian Klik pada Sebuah Website Berita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HP Compaq</dc:creator>
  <cp:lastModifiedBy>Row_Bee</cp:lastModifiedBy>
  <cp:revision>228</cp:revision>
  <dcterms:modified xsi:type="dcterms:W3CDTF">2018-08-14T03:07:36Z</dcterms:modified>
</cp:coreProperties>
</file>