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64" r:id="rId8"/>
    <p:sldId id="262" r:id="rId9"/>
    <p:sldId id="263" r:id="rId10"/>
    <p:sldId id="260" r:id="rId11"/>
    <p:sldId id="261" r:id="rId12"/>
    <p:sldId id="257" r:id="rId13"/>
    <p:sldId id="258" r:id="rId14"/>
    <p:sldId id="259" r:id="rId15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525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706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6724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69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466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194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397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3806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908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0190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155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4238A-9B99-43D9-B25D-10657B4A7D2F}" type="datetimeFigureOut">
              <a:rPr lang="id-ID" smtClean="0"/>
              <a:t>16/04/2018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24065-5AFE-4E3E-9C50-08427B2CCA2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551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Regangan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686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14" y="830281"/>
            <a:ext cx="8678189" cy="1690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616" y="2845031"/>
            <a:ext cx="8376307" cy="237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677" y="1179756"/>
            <a:ext cx="8442724" cy="432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95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772" y="430631"/>
            <a:ext cx="5727179" cy="48823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4434" y="882869"/>
            <a:ext cx="5960041" cy="419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14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4689" y="480529"/>
            <a:ext cx="5554718" cy="3342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689" y="4059301"/>
            <a:ext cx="6243010" cy="859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4689" y="4918841"/>
            <a:ext cx="6243011" cy="13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58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986" y="3121054"/>
            <a:ext cx="8735235" cy="3533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472" y="786524"/>
            <a:ext cx="9182869" cy="20524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472" y="504489"/>
            <a:ext cx="2981084" cy="46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86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467" y="325044"/>
            <a:ext cx="7385445" cy="37158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9665" y="2907575"/>
            <a:ext cx="5196680" cy="381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8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076" y="261761"/>
            <a:ext cx="8497979" cy="6312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54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083" y="854696"/>
            <a:ext cx="5465131" cy="5172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6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472" y="526904"/>
            <a:ext cx="7976551" cy="36982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7422" y="3870215"/>
            <a:ext cx="4430618" cy="230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00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665" y="384315"/>
            <a:ext cx="9961502" cy="14917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2666" y="2167860"/>
            <a:ext cx="4693500" cy="446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79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098" y="837046"/>
            <a:ext cx="8718331" cy="523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19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421" y="898710"/>
            <a:ext cx="6874662" cy="506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63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163" y="424264"/>
            <a:ext cx="6944044" cy="39900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389" y="4256690"/>
            <a:ext cx="8637909" cy="181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703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Regangan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Regangan</dc:title>
  <dc:creator>lenovo</dc:creator>
  <cp:lastModifiedBy>lenovo</cp:lastModifiedBy>
  <cp:revision>8</cp:revision>
  <dcterms:created xsi:type="dcterms:W3CDTF">2018-04-16T22:58:19Z</dcterms:created>
  <dcterms:modified xsi:type="dcterms:W3CDTF">2018-04-17T01:46:11Z</dcterms:modified>
</cp:coreProperties>
</file>