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04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C00C56-ED40-444D-8061-06823A070C9E}" type="datetimeFigureOut">
              <a:rPr lang="en-US" smtClean="0"/>
              <a:t>5/29/2020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F88A5D-BE78-430C-97F6-95A53F1AF83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2879307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C00C56-ED40-444D-8061-06823A070C9E}" type="datetimeFigureOut">
              <a:rPr lang="en-US" smtClean="0"/>
              <a:t>5/29/2020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F88A5D-BE78-430C-97F6-95A53F1AF83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8990136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C00C56-ED40-444D-8061-06823A070C9E}" type="datetimeFigureOut">
              <a:rPr lang="en-US" smtClean="0"/>
              <a:t>5/29/2020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F88A5D-BE78-430C-97F6-95A53F1AF83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6199390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C00C56-ED40-444D-8061-06823A070C9E}" type="datetimeFigureOut">
              <a:rPr lang="en-US" smtClean="0"/>
              <a:t>5/29/2020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F88A5D-BE78-430C-97F6-95A53F1AF83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9186600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C00C56-ED40-444D-8061-06823A070C9E}" type="datetimeFigureOut">
              <a:rPr lang="en-US" smtClean="0"/>
              <a:t>5/29/2020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F88A5D-BE78-430C-97F6-95A53F1AF83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4781711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C00C56-ED40-444D-8061-06823A070C9E}" type="datetimeFigureOut">
              <a:rPr lang="en-US" smtClean="0"/>
              <a:t>5/29/2020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F88A5D-BE78-430C-97F6-95A53F1AF83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8185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C00C56-ED40-444D-8061-06823A070C9E}" type="datetimeFigureOut">
              <a:rPr lang="en-US" smtClean="0"/>
              <a:t>5/29/2020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F88A5D-BE78-430C-97F6-95A53F1AF83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2223054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C00C56-ED40-444D-8061-06823A070C9E}" type="datetimeFigureOut">
              <a:rPr lang="en-US" smtClean="0"/>
              <a:t>5/29/2020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F88A5D-BE78-430C-97F6-95A53F1AF83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6590016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C00C56-ED40-444D-8061-06823A070C9E}" type="datetimeFigureOut">
              <a:rPr lang="en-US" smtClean="0"/>
              <a:t>5/29/2020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F88A5D-BE78-430C-97F6-95A53F1AF83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9032478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C00C56-ED40-444D-8061-06823A070C9E}" type="datetimeFigureOut">
              <a:rPr lang="en-US" smtClean="0"/>
              <a:t>5/29/2020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F88A5D-BE78-430C-97F6-95A53F1AF83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597929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C00C56-ED40-444D-8061-06823A070C9E}" type="datetimeFigureOut">
              <a:rPr lang="en-US" smtClean="0"/>
              <a:t>5/29/2020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F88A5D-BE78-430C-97F6-95A53F1AF83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0330038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3C00C56-ED40-444D-8061-06823A070C9E}" type="datetimeFigureOut">
              <a:rPr lang="en-US" smtClean="0"/>
              <a:t>5/29/2020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5F88A5D-BE78-430C-97F6-95A53F1AF83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1029375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" y="1600200"/>
            <a:ext cx="8686800" cy="172776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00730078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09987" y="228600"/>
            <a:ext cx="1724025" cy="342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867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5690" y="706168"/>
            <a:ext cx="8107407" cy="54660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9777761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296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" y="293630"/>
            <a:ext cx="8314944" cy="633577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0697968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9903" y="304800"/>
            <a:ext cx="7995897" cy="48604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23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" y="5196320"/>
            <a:ext cx="6636710" cy="16616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681005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4226" y="457200"/>
            <a:ext cx="8438030" cy="5715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2422219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" y="228600"/>
            <a:ext cx="8799168" cy="5181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56551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000" y="381000"/>
            <a:ext cx="8106937" cy="3200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379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0599" y="3429000"/>
            <a:ext cx="7296615" cy="990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0318654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800" y="228600"/>
            <a:ext cx="8124027" cy="5943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6083589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829" r="14131"/>
          <a:stretch/>
        </p:blipFill>
        <p:spPr bwMode="auto">
          <a:xfrm>
            <a:off x="228600" y="196490"/>
            <a:ext cx="5611092" cy="27482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5844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" y="2944742"/>
            <a:ext cx="6467475" cy="4257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86748057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</TotalTime>
  <Words>0</Words>
  <Application>Microsoft Office PowerPoint</Application>
  <PresentationFormat>On-screen Show (4:3)</PresentationFormat>
  <Paragraphs>0</Paragraphs>
  <Slides>9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0" baseType="lpstr"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lenovo</dc:creator>
  <cp:lastModifiedBy>lenovo</cp:lastModifiedBy>
  <cp:revision>1</cp:revision>
  <dcterms:created xsi:type="dcterms:W3CDTF">2020-05-29T05:20:17Z</dcterms:created>
  <dcterms:modified xsi:type="dcterms:W3CDTF">2020-05-29T05:23:06Z</dcterms:modified>
</cp:coreProperties>
</file>