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91D0D5-9CE2-4A60-99DD-1B5975A75D58}" type="doc">
      <dgm:prSet loTypeId="urn:microsoft.com/office/officeart/2005/8/layout/hierarchy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2F4A3A73-297B-456D-9421-BEE58CD4DFCE}">
      <dgm:prSet phldrT="[Text]"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endParaRPr lang="en-US" b="1" dirty="0"/>
        </a:p>
      </dgm:t>
    </dgm:pt>
    <dgm:pt modelId="{6DE2C5C0-8B1A-40EC-9E4C-1AD4F4F419D5}" type="parTrans" cxnId="{709FCCCD-9AF1-4444-8F8A-50FDA0FD8AE0}">
      <dgm:prSet/>
      <dgm:spPr/>
      <dgm:t>
        <a:bodyPr/>
        <a:lstStyle/>
        <a:p>
          <a:endParaRPr lang="en-US" b="1"/>
        </a:p>
      </dgm:t>
    </dgm:pt>
    <dgm:pt modelId="{BE80930B-BF02-4B93-8002-2EAF6863D2BD}" type="sibTrans" cxnId="{709FCCCD-9AF1-4444-8F8A-50FDA0FD8AE0}">
      <dgm:prSet/>
      <dgm:spPr/>
      <dgm:t>
        <a:bodyPr/>
        <a:lstStyle/>
        <a:p>
          <a:endParaRPr lang="en-US" b="1"/>
        </a:p>
      </dgm:t>
    </dgm:pt>
    <dgm:pt modelId="{D7B7F2B6-6CFF-45F2-A515-F5974715A9B7}">
      <dgm:prSet phldrT="[Text]"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</a:t>
          </a:r>
          <a:r>
            <a:rPr lang="en-US" b="1" dirty="0" err="1"/>
            <a:t>Riil</a:t>
          </a:r>
          <a:endParaRPr lang="en-US" b="1" dirty="0"/>
        </a:p>
      </dgm:t>
    </dgm:pt>
    <dgm:pt modelId="{425E5349-8A52-490A-9159-0EBC8AC6CCCD}" type="parTrans" cxnId="{48808676-04DB-43C1-AA4B-B1F565996EBE}">
      <dgm:prSet/>
      <dgm:spPr/>
      <dgm:t>
        <a:bodyPr/>
        <a:lstStyle/>
        <a:p>
          <a:endParaRPr lang="en-US" b="1"/>
        </a:p>
      </dgm:t>
    </dgm:pt>
    <dgm:pt modelId="{61519415-D7E3-4EE0-9871-BE4FCA0943E9}" type="sibTrans" cxnId="{48808676-04DB-43C1-AA4B-B1F565996EBE}">
      <dgm:prSet/>
      <dgm:spPr/>
      <dgm:t>
        <a:bodyPr/>
        <a:lstStyle/>
        <a:p>
          <a:endParaRPr lang="en-US" b="1"/>
        </a:p>
      </dgm:t>
    </dgm:pt>
    <dgm:pt modelId="{053A844F-6B6A-40E1-8600-9C7E6D575F2B}">
      <dgm:prSet phldrT="[Text]"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</a:t>
          </a:r>
          <a:r>
            <a:rPr lang="en-US" b="1" dirty="0" err="1"/>
            <a:t>Aktiva</a:t>
          </a:r>
          <a:endParaRPr lang="en-US" b="1" dirty="0"/>
        </a:p>
      </dgm:t>
    </dgm:pt>
    <dgm:pt modelId="{69B3515A-0E05-4A47-B7E6-810D41DD9ABE}" type="parTrans" cxnId="{D49A3C0D-9DB0-49E2-94C4-33CCF3375124}">
      <dgm:prSet/>
      <dgm:spPr/>
      <dgm:t>
        <a:bodyPr/>
        <a:lstStyle/>
        <a:p>
          <a:endParaRPr lang="en-US" b="1"/>
        </a:p>
      </dgm:t>
    </dgm:pt>
    <dgm:pt modelId="{AF6987B5-EE04-4C8F-85BD-06136A52143C}" type="sibTrans" cxnId="{D49A3C0D-9DB0-49E2-94C4-33CCF3375124}">
      <dgm:prSet/>
      <dgm:spPr/>
      <dgm:t>
        <a:bodyPr/>
        <a:lstStyle/>
        <a:p>
          <a:endParaRPr lang="en-US" b="1"/>
        </a:p>
      </dgm:t>
    </dgm:pt>
    <dgm:pt modelId="{B6AF724D-A432-4D42-B72E-60196775A573}">
      <dgm:prSet phldrT="[Text]"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</a:t>
          </a:r>
          <a:r>
            <a:rPr lang="en-US" b="1" dirty="0" err="1"/>
            <a:t>Kewajiban</a:t>
          </a:r>
          <a:endParaRPr lang="en-US" b="1" dirty="0"/>
        </a:p>
      </dgm:t>
    </dgm:pt>
    <dgm:pt modelId="{732F207A-682F-4242-858C-FC08FFF034F4}" type="parTrans" cxnId="{A971AC4F-E735-4513-9320-0E9ED1E61175}">
      <dgm:prSet/>
      <dgm:spPr/>
      <dgm:t>
        <a:bodyPr/>
        <a:lstStyle/>
        <a:p>
          <a:endParaRPr lang="en-US" b="1"/>
        </a:p>
      </dgm:t>
    </dgm:pt>
    <dgm:pt modelId="{7F0DDD17-B761-42A3-9D89-AE6134A325A4}" type="sibTrans" cxnId="{A971AC4F-E735-4513-9320-0E9ED1E61175}">
      <dgm:prSet/>
      <dgm:spPr/>
      <dgm:t>
        <a:bodyPr/>
        <a:lstStyle/>
        <a:p>
          <a:endParaRPr lang="en-US" b="1"/>
        </a:p>
      </dgm:t>
    </dgm:pt>
    <dgm:pt modelId="{8B343C28-14EE-44B7-BF15-730032680565}">
      <dgm:prSet phldrT="[Text]"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Nominal</a:t>
          </a:r>
        </a:p>
      </dgm:t>
    </dgm:pt>
    <dgm:pt modelId="{096766CE-65F2-48A5-8C00-28C3377F7FD7}" type="parTrans" cxnId="{CE67C37C-86BB-4E28-8C0B-83A9DFCB57B1}">
      <dgm:prSet/>
      <dgm:spPr/>
      <dgm:t>
        <a:bodyPr/>
        <a:lstStyle/>
        <a:p>
          <a:endParaRPr lang="en-US" b="1"/>
        </a:p>
      </dgm:t>
    </dgm:pt>
    <dgm:pt modelId="{CC56DEB4-B3A0-4D08-BFC5-F8283CA6E2C9}" type="sibTrans" cxnId="{CE67C37C-86BB-4E28-8C0B-83A9DFCB57B1}">
      <dgm:prSet/>
      <dgm:spPr/>
      <dgm:t>
        <a:bodyPr/>
        <a:lstStyle/>
        <a:p>
          <a:endParaRPr lang="en-US" b="1"/>
        </a:p>
      </dgm:t>
    </dgm:pt>
    <dgm:pt modelId="{60587808-75B4-4D75-B441-BF66B6FBD2F9}">
      <dgm:prSet phldrT="[Text]"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</a:t>
          </a:r>
          <a:r>
            <a:rPr lang="en-US" b="1" dirty="0" err="1"/>
            <a:t>Pendapatan</a:t>
          </a:r>
          <a:endParaRPr lang="en-US" b="1" dirty="0"/>
        </a:p>
      </dgm:t>
    </dgm:pt>
    <dgm:pt modelId="{846BB922-1D1E-4A8B-A700-AF76581ACE47}" type="parTrans" cxnId="{1EB8EECA-34DD-4525-9405-1E443CDC021B}">
      <dgm:prSet/>
      <dgm:spPr/>
      <dgm:t>
        <a:bodyPr/>
        <a:lstStyle/>
        <a:p>
          <a:endParaRPr lang="en-US" b="1"/>
        </a:p>
      </dgm:t>
    </dgm:pt>
    <dgm:pt modelId="{8088D27C-18A3-45BB-8752-20EC561140C8}" type="sibTrans" cxnId="{1EB8EECA-34DD-4525-9405-1E443CDC021B}">
      <dgm:prSet/>
      <dgm:spPr/>
      <dgm:t>
        <a:bodyPr/>
        <a:lstStyle/>
        <a:p>
          <a:endParaRPr lang="en-US" b="1"/>
        </a:p>
      </dgm:t>
    </dgm:pt>
    <dgm:pt modelId="{234A097E-8EE6-49D4-9B07-68E4B28932A7}">
      <dgm:prSet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Modal</a:t>
          </a:r>
        </a:p>
      </dgm:t>
    </dgm:pt>
    <dgm:pt modelId="{4A44CB7A-D285-4E4C-9F28-4157EC729038}" type="parTrans" cxnId="{E71ED9D2-A09F-4F37-A052-6C33D80AF0A2}">
      <dgm:prSet/>
      <dgm:spPr/>
      <dgm:t>
        <a:bodyPr/>
        <a:lstStyle/>
        <a:p>
          <a:endParaRPr lang="en-US" b="1"/>
        </a:p>
      </dgm:t>
    </dgm:pt>
    <dgm:pt modelId="{6E8A843B-6FF4-44CA-963C-1369C6EBC151}" type="sibTrans" cxnId="{E71ED9D2-A09F-4F37-A052-6C33D80AF0A2}">
      <dgm:prSet/>
      <dgm:spPr/>
      <dgm:t>
        <a:bodyPr/>
        <a:lstStyle/>
        <a:p>
          <a:endParaRPr lang="en-US" b="1"/>
        </a:p>
      </dgm:t>
    </dgm:pt>
    <dgm:pt modelId="{17C6E138-A7E8-4527-BBF7-48D18B4BA4AA}">
      <dgm:prSet/>
      <dgm:spPr/>
      <dgm:t>
        <a:bodyPr/>
        <a:lstStyle/>
        <a:p>
          <a:r>
            <a:rPr lang="en-US" b="1" dirty="0" err="1"/>
            <a:t>Rekening-rekening</a:t>
          </a:r>
          <a:r>
            <a:rPr lang="en-US" b="1" dirty="0"/>
            <a:t> </a:t>
          </a:r>
          <a:r>
            <a:rPr lang="en-US" b="1" dirty="0" err="1"/>
            <a:t>Biaya</a:t>
          </a:r>
          <a:endParaRPr lang="en-US" b="1" dirty="0"/>
        </a:p>
      </dgm:t>
    </dgm:pt>
    <dgm:pt modelId="{3AE6AECE-7F06-4B3D-AADF-80CAE9C3FF93}" type="parTrans" cxnId="{5237CD9A-969B-482A-BFEC-710C07250A34}">
      <dgm:prSet/>
      <dgm:spPr/>
      <dgm:t>
        <a:bodyPr/>
        <a:lstStyle/>
        <a:p>
          <a:endParaRPr lang="en-US" b="1"/>
        </a:p>
      </dgm:t>
    </dgm:pt>
    <dgm:pt modelId="{C27E04EF-1895-4AC1-89F2-C6F2660882F0}" type="sibTrans" cxnId="{5237CD9A-969B-482A-BFEC-710C07250A34}">
      <dgm:prSet/>
      <dgm:spPr/>
      <dgm:t>
        <a:bodyPr/>
        <a:lstStyle/>
        <a:p>
          <a:endParaRPr lang="en-US" b="1"/>
        </a:p>
      </dgm:t>
    </dgm:pt>
    <dgm:pt modelId="{AA66522B-7A81-424F-9F00-969538DC1EDB}" type="pres">
      <dgm:prSet presAssocID="{D291D0D5-9CE2-4A60-99DD-1B5975A75D5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E236489-9E83-4D44-BA9E-F5C457378D4B}" type="pres">
      <dgm:prSet presAssocID="{2F4A3A73-297B-456D-9421-BEE58CD4DFCE}" presName="hierRoot1" presStyleCnt="0"/>
      <dgm:spPr/>
    </dgm:pt>
    <dgm:pt modelId="{661B95E0-6A01-475F-AF6C-47A87F248FEC}" type="pres">
      <dgm:prSet presAssocID="{2F4A3A73-297B-456D-9421-BEE58CD4DFCE}" presName="composite" presStyleCnt="0"/>
      <dgm:spPr/>
    </dgm:pt>
    <dgm:pt modelId="{F3CCAEA8-9081-4AB4-8976-121133C13BBD}" type="pres">
      <dgm:prSet presAssocID="{2F4A3A73-297B-456D-9421-BEE58CD4DFCE}" presName="background" presStyleLbl="node0" presStyleIdx="0" presStyleCnt="1"/>
      <dgm:spPr/>
    </dgm:pt>
    <dgm:pt modelId="{1AFFE21A-EFA4-4601-B8F7-A7E18FB567A7}" type="pres">
      <dgm:prSet presAssocID="{2F4A3A73-297B-456D-9421-BEE58CD4DFCE}" presName="text" presStyleLbl="fgAcc0" presStyleIdx="0" presStyleCnt="1">
        <dgm:presLayoutVars>
          <dgm:chPref val="3"/>
        </dgm:presLayoutVars>
      </dgm:prSet>
      <dgm:spPr/>
    </dgm:pt>
    <dgm:pt modelId="{7958535C-659B-40AA-812B-F29094550F16}" type="pres">
      <dgm:prSet presAssocID="{2F4A3A73-297B-456D-9421-BEE58CD4DFCE}" presName="hierChild2" presStyleCnt="0"/>
      <dgm:spPr/>
    </dgm:pt>
    <dgm:pt modelId="{1F5BC549-E307-4EAA-A4A7-20F80ECDBD90}" type="pres">
      <dgm:prSet presAssocID="{425E5349-8A52-490A-9159-0EBC8AC6CCCD}" presName="Name10" presStyleLbl="parChTrans1D2" presStyleIdx="0" presStyleCnt="2"/>
      <dgm:spPr/>
    </dgm:pt>
    <dgm:pt modelId="{3EA7C45E-6B2D-44A3-9404-F991DA1C69B3}" type="pres">
      <dgm:prSet presAssocID="{D7B7F2B6-6CFF-45F2-A515-F5974715A9B7}" presName="hierRoot2" presStyleCnt="0"/>
      <dgm:spPr/>
    </dgm:pt>
    <dgm:pt modelId="{F5EB0DEA-9CF2-46CE-809B-E5DEC6B194C9}" type="pres">
      <dgm:prSet presAssocID="{D7B7F2B6-6CFF-45F2-A515-F5974715A9B7}" presName="composite2" presStyleCnt="0"/>
      <dgm:spPr/>
    </dgm:pt>
    <dgm:pt modelId="{7ECFDA74-018B-4ED8-8F1B-6EE2438575C7}" type="pres">
      <dgm:prSet presAssocID="{D7B7F2B6-6CFF-45F2-A515-F5974715A9B7}" presName="background2" presStyleLbl="node2" presStyleIdx="0" presStyleCnt="2"/>
      <dgm:spPr/>
    </dgm:pt>
    <dgm:pt modelId="{C37F68D3-16C6-425A-9951-463848879AAE}" type="pres">
      <dgm:prSet presAssocID="{D7B7F2B6-6CFF-45F2-A515-F5974715A9B7}" presName="text2" presStyleLbl="fgAcc2" presStyleIdx="0" presStyleCnt="2">
        <dgm:presLayoutVars>
          <dgm:chPref val="3"/>
        </dgm:presLayoutVars>
      </dgm:prSet>
      <dgm:spPr/>
    </dgm:pt>
    <dgm:pt modelId="{E5A4326B-D7DD-4AE2-B9DA-6AAAABD6490D}" type="pres">
      <dgm:prSet presAssocID="{D7B7F2B6-6CFF-45F2-A515-F5974715A9B7}" presName="hierChild3" presStyleCnt="0"/>
      <dgm:spPr/>
    </dgm:pt>
    <dgm:pt modelId="{E86B81B9-E587-45DC-8353-E1410FC7E2EE}" type="pres">
      <dgm:prSet presAssocID="{69B3515A-0E05-4A47-B7E6-810D41DD9ABE}" presName="Name17" presStyleLbl="parChTrans1D3" presStyleIdx="0" presStyleCnt="5"/>
      <dgm:spPr/>
    </dgm:pt>
    <dgm:pt modelId="{CA091661-312C-4970-8CA8-FA935835BC14}" type="pres">
      <dgm:prSet presAssocID="{053A844F-6B6A-40E1-8600-9C7E6D575F2B}" presName="hierRoot3" presStyleCnt="0"/>
      <dgm:spPr/>
    </dgm:pt>
    <dgm:pt modelId="{972709F6-1B55-407B-A6AA-95D4E2B1F58A}" type="pres">
      <dgm:prSet presAssocID="{053A844F-6B6A-40E1-8600-9C7E6D575F2B}" presName="composite3" presStyleCnt="0"/>
      <dgm:spPr/>
    </dgm:pt>
    <dgm:pt modelId="{23D0083E-786D-42C3-B46D-10B91A75EEDD}" type="pres">
      <dgm:prSet presAssocID="{053A844F-6B6A-40E1-8600-9C7E6D575F2B}" presName="background3" presStyleLbl="node3" presStyleIdx="0" presStyleCnt="5"/>
      <dgm:spPr/>
    </dgm:pt>
    <dgm:pt modelId="{6E61FF50-31B3-434E-8446-28BCAB8B5A13}" type="pres">
      <dgm:prSet presAssocID="{053A844F-6B6A-40E1-8600-9C7E6D575F2B}" presName="text3" presStyleLbl="fgAcc3" presStyleIdx="0" presStyleCnt="5">
        <dgm:presLayoutVars>
          <dgm:chPref val="3"/>
        </dgm:presLayoutVars>
      </dgm:prSet>
      <dgm:spPr/>
    </dgm:pt>
    <dgm:pt modelId="{DDF4A388-495C-413D-BC7C-A76D05A9A591}" type="pres">
      <dgm:prSet presAssocID="{053A844F-6B6A-40E1-8600-9C7E6D575F2B}" presName="hierChild4" presStyleCnt="0"/>
      <dgm:spPr/>
    </dgm:pt>
    <dgm:pt modelId="{21AFC394-2AD2-4EB4-8218-4C132E755698}" type="pres">
      <dgm:prSet presAssocID="{732F207A-682F-4242-858C-FC08FFF034F4}" presName="Name17" presStyleLbl="parChTrans1D3" presStyleIdx="1" presStyleCnt="5"/>
      <dgm:spPr/>
    </dgm:pt>
    <dgm:pt modelId="{931FBD07-F386-4AD1-B7F1-59C7BE44EFA6}" type="pres">
      <dgm:prSet presAssocID="{B6AF724D-A432-4D42-B72E-60196775A573}" presName="hierRoot3" presStyleCnt="0"/>
      <dgm:spPr/>
    </dgm:pt>
    <dgm:pt modelId="{6D22E293-D02A-46AC-AE3B-1CC92ABE5D5C}" type="pres">
      <dgm:prSet presAssocID="{B6AF724D-A432-4D42-B72E-60196775A573}" presName="composite3" presStyleCnt="0"/>
      <dgm:spPr/>
    </dgm:pt>
    <dgm:pt modelId="{1528F1FE-6962-4BBA-9FC6-76A131B07AB0}" type="pres">
      <dgm:prSet presAssocID="{B6AF724D-A432-4D42-B72E-60196775A573}" presName="background3" presStyleLbl="node3" presStyleIdx="1" presStyleCnt="5"/>
      <dgm:spPr/>
    </dgm:pt>
    <dgm:pt modelId="{39C6EC58-781D-40A7-8585-B387E6160DEA}" type="pres">
      <dgm:prSet presAssocID="{B6AF724D-A432-4D42-B72E-60196775A573}" presName="text3" presStyleLbl="fgAcc3" presStyleIdx="1" presStyleCnt="5">
        <dgm:presLayoutVars>
          <dgm:chPref val="3"/>
        </dgm:presLayoutVars>
      </dgm:prSet>
      <dgm:spPr/>
    </dgm:pt>
    <dgm:pt modelId="{546C100F-4E6F-4C3A-ACE7-4388105BB9DD}" type="pres">
      <dgm:prSet presAssocID="{B6AF724D-A432-4D42-B72E-60196775A573}" presName="hierChild4" presStyleCnt="0"/>
      <dgm:spPr/>
    </dgm:pt>
    <dgm:pt modelId="{7459F180-3F46-41F0-B020-90655828FEB5}" type="pres">
      <dgm:prSet presAssocID="{4A44CB7A-D285-4E4C-9F28-4157EC729038}" presName="Name17" presStyleLbl="parChTrans1D3" presStyleIdx="2" presStyleCnt="5"/>
      <dgm:spPr/>
    </dgm:pt>
    <dgm:pt modelId="{22D5AEF9-5B35-4A34-91DD-7A1746FCD2B3}" type="pres">
      <dgm:prSet presAssocID="{234A097E-8EE6-49D4-9B07-68E4B28932A7}" presName="hierRoot3" presStyleCnt="0"/>
      <dgm:spPr/>
    </dgm:pt>
    <dgm:pt modelId="{6122D261-DF15-433F-9DA6-F22C1002685D}" type="pres">
      <dgm:prSet presAssocID="{234A097E-8EE6-49D4-9B07-68E4B28932A7}" presName="composite3" presStyleCnt="0"/>
      <dgm:spPr/>
    </dgm:pt>
    <dgm:pt modelId="{46D6A7F9-BE61-40AC-ABB4-A1E0DAE83686}" type="pres">
      <dgm:prSet presAssocID="{234A097E-8EE6-49D4-9B07-68E4B28932A7}" presName="background3" presStyleLbl="node3" presStyleIdx="2" presStyleCnt="5"/>
      <dgm:spPr/>
    </dgm:pt>
    <dgm:pt modelId="{7764D861-0975-484A-8BD6-767C05E40857}" type="pres">
      <dgm:prSet presAssocID="{234A097E-8EE6-49D4-9B07-68E4B28932A7}" presName="text3" presStyleLbl="fgAcc3" presStyleIdx="2" presStyleCnt="5">
        <dgm:presLayoutVars>
          <dgm:chPref val="3"/>
        </dgm:presLayoutVars>
      </dgm:prSet>
      <dgm:spPr/>
    </dgm:pt>
    <dgm:pt modelId="{4103082B-B7AC-483D-8A08-87CC3590C11E}" type="pres">
      <dgm:prSet presAssocID="{234A097E-8EE6-49D4-9B07-68E4B28932A7}" presName="hierChild4" presStyleCnt="0"/>
      <dgm:spPr/>
    </dgm:pt>
    <dgm:pt modelId="{92869016-1F03-4002-A8B6-41279F76E40E}" type="pres">
      <dgm:prSet presAssocID="{096766CE-65F2-48A5-8C00-28C3377F7FD7}" presName="Name10" presStyleLbl="parChTrans1D2" presStyleIdx="1" presStyleCnt="2"/>
      <dgm:spPr/>
    </dgm:pt>
    <dgm:pt modelId="{A1D4497D-0E3A-4A69-9A14-3D582DB57920}" type="pres">
      <dgm:prSet presAssocID="{8B343C28-14EE-44B7-BF15-730032680565}" presName="hierRoot2" presStyleCnt="0"/>
      <dgm:spPr/>
    </dgm:pt>
    <dgm:pt modelId="{391B7648-DAEC-4618-A48E-E59CD90DD8E8}" type="pres">
      <dgm:prSet presAssocID="{8B343C28-14EE-44B7-BF15-730032680565}" presName="composite2" presStyleCnt="0"/>
      <dgm:spPr/>
    </dgm:pt>
    <dgm:pt modelId="{5B802D2C-0415-4B11-B207-7E162F7E49F7}" type="pres">
      <dgm:prSet presAssocID="{8B343C28-14EE-44B7-BF15-730032680565}" presName="background2" presStyleLbl="node2" presStyleIdx="1" presStyleCnt="2"/>
      <dgm:spPr/>
    </dgm:pt>
    <dgm:pt modelId="{465E348C-F746-4323-8676-67B2EA8753D3}" type="pres">
      <dgm:prSet presAssocID="{8B343C28-14EE-44B7-BF15-730032680565}" presName="text2" presStyleLbl="fgAcc2" presStyleIdx="1" presStyleCnt="2">
        <dgm:presLayoutVars>
          <dgm:chPref val="3"/>
        </dgm:presLayoutVars>
      </dgm:prSet>
      <dgm:spPr/>
    </dgm:pt>
    <dgm:pt modelId="{771B6F58-2CCA-426A-9062-EB1AD6408551}" type="pres">
      <dgm:prSet presAssocID="{8B343C28-14EE-44B7-BF15-730032680565}" presName="hierChild3" presStyleCnt="0"/>
      <dgm:spPr/>
    </dgm:pt>
    <dgm:pt modelId="{09DE77E9-C298-490D-AAC3-84D9F41A7CD0}" type="pres">
      <dgm:prSet presAssocID="{846BB922-1D1E-4A8B-A700-AF76581ACE47}" presName="Name17" presStyleLbl="parChTrans1D3" presStyleIdx="3" presStyleCnt="5"/>
      <dgm:spPr/>
    </dgm:pt>
    <dgm:pt modelId="{E1BCAC83-EA9A-4386-9D47-86E2B911FDF4}" type="pres">
      <dgm:prSet presAssocID="{60587808-75B4-4D75-B441-BF66B6FBD2F9}" presName="hierRoot3" presStyleCnt="0"/>
      <dgm:spPr/>
    </dgm:pt>
    <dgm:pt modelId="{6C2BA078-3C0B-4559-9404-8463F3CD5005}" type="pres">
      <dgm:prSet presAssocID="{60587808-75B4-4D75-B441-BF66B6FBD2F9}" presName="composite3" presStyleCnt="0"/>
      <dgm:spPr/>
    </dgm:pt>
    <dgm:pt modelId="{5FA6AE77-CF9D-495F-B2DB-5C608EB33008}" type="pres">
      <dgm:prSet presAssocID="{60587808-75B4-4D75-B441-BF66B6FBD2F9}" presName="background3" presStyleLbl="node3" presStyleIdx="3" presStyleCnt="5"/>
      <dgm:spPr/>
    </dgm:pt>
    <dgm:pt modelId="{FE975934-1CB3-4998-BC5D-928E0B6AF5C2}" type="pres">
      <dgm:prSet presAssocID="{60587808-75B4-4D75-B441-BF66B6FBD2F9}" presName="text3" presStyleLbl="fgAcc3" presStyleIdx="3" presStyleCnt="5">
        <dgm:presLayoutVars>
          <dgm:chPref val="3"/>
        </dgm:presLayoutVars>
      </dgm:prSet>
      <dgm:spPr/>
    </dgm:pt>
    <dgm:pt modelId="{8CEDD63E-53A4-46BC-8485-BCEF5E2F0810}" type="pres">
      <dgm:prSet presAssocID="{60587808-75B4-4D75-B441-BF66B6FBD2F9}" presName="hierChild4" presStyleCnt="0"/>
      <dgm:spPr/>
    </dgm:pt>
    <dgm:pt modelId="{00C38D5D-AFED-47E4-B098-C907CB5744D6}" type="pres">
      <dgm:prSet presAssocID="{3AE6AECE-7F06-4B3D-AADF-80CAE9C3FF93}" presName="Name17" presStyleLbl="parChTrans1D3" presStyleIdx="4" presStyleCnt="5"/>
      <dgm:spPr/>
    </dgm:pt>
    <dgm:pt modelId="{88336795-896F-4796-BCCA-CF0508E7BFE4}" type="pres">
      <dgm:prSet presAssocID="{17C6E138-A7E8-4527-BBF7-48D18B4BA4AA}" presName="hierRoot3" presStyleCnt="0"/>
      <dgm:spPr/>
    </dgm:pt>
    <dgm:pt modelId="{992BC475-98DE-493A-ADB6-5B7BB4347C6E}" type="pres">
      <dgm:prSet presAssocID="{17C6E138-A7E8-4527-BBF7-48D18B4BA4AA}" presName="composite3" presStyleCnt="0"/>
      <dgm:spPr/>
    </dgm:pt>
    <dgm:pt modelId="{91377B0C-E094-4C10-A78F-93A171152BCC}" type="pres">
      <dgm:prSet presAssocID="{17C6E138-A7E8-4527-BBF7-48D18B4BA4AA}" presName="background3" presStyleLbl="node3" presStyleIdx="4" presStyleCnt="5"/>
      <dgm:spPr/>
    </dgm:pt>
    <dgm:pt modelId="{2A22E9C7-17D3-4030-9593-0259E584E263}" type="pres">
      <dgm:prSet presAssocID="{17C6E138-A7E8-4527-BBF7-48D18B4BA4AA}" presName="text3" presStyleLbl="fgAcc3" presStyleIdx="4" presStyleCnt="5">
        <dgm:presLayoutVars>
          <dgm:chPref val="3"/>
        </dgm:presLayoutVars>
      </dgm:prSet>
      <dgm:spPr/>
    </dgm:pt>
    <dgm:pt modelId="{392B58C9-91D8-43F6-9836-F39F3AADF644}" type="pres">
      <dgm:prSet presAssocID="{17C6E138-A7E8-4527-BBF7-48D18B4BA4AA}" presName="hierChild4" presStyleCnt="0"/>
      <dgm:spPr/>
    </dgm:pt>
  </dgm:ptLst>
  <dgm:cxnLst>
    <dgm:cxn modelId="{D49A3C0D-9DB0-49E2-94C4-33CCF3375124}" srcId="{D7B7F2B6-6CFF-45F2-A515-F5974715A9B7}" destId="{053A844F-6B6A-40E1-8600-9C7E6D575F2B}" srcOrd="0" destOrd="0" parTransId="{69B3515A-0E05-4A47-B7E6-810D41DD9ABE}" sibTransId="{AF6987B5-EE04-4C8F-85BD-06136A52143C}"/>
    <dgm:cxn modelId="{81480E0E-C3B9-4215-87E9-99A22898AEAA}" type="presOf" srcId="{D291D0D5-9CE2-4A60-99DD-1B5975A75D58}" destId="{AA66522B-7A81-424F-9F00-969538DC1EDB}" srcOrd="0" destOrd="0" presId="urn:microsoft.com/office/officeart/2005/8/layout/hierarchy1"/>
    <dgm:cxn modelId="{D5ACA00E-CBE5-41DD-AF4E-E44FB43E6F1C}" type="presOf" srcId="{2F4A3A73-297B-456D-9421-BEE58CD4DFCE}" destId="{1AFFE21A-EFA4-4601-B8F7-A7E18FB567A7}" srcOrd="0" destOrd="0" presId="urn:microsoft.com/office/officeart/2005/8/layout/hierarchy1"/>
    <dgm:cxn modelId="{1ED09015-3B7A-42F0-B2F8-8A48B77F4D3D}" type="presOf" srcId="{60587808-75B4-4D75-B441-BF66B6FBD2F9}" destId="{FE975934-1CB3-4998-BC5D-928E0B6AF5C2}" srcOrd="0" destOrd="0" presId="urn:microsoft.com/office/officeart/2005/8/layout/hierarchy1"/>
    <dgm:cxn modelId="{E097842F-B701-48FB-9465-7C1F87E0DFD9}" type="presOf" srcId="{D7B7F2B6-6CFF-45F2-A515-F5974715A9B7}" destId="{C37F68D3-16C6-425A-9951-463848879AAE}" srcOrd="0" destOrd="0" presId="urn:microsoft.com/office/officeart/2005/8/layout/hierarchy1"/>
    <dgm:cxn modelId="{5BD62835-B62D-4445-BDAF-F2E1495F5B7D}" type="presOf" srcId="{096766CE-65F2-48A5-8C00-28C3377F7FD7}" destId="{92869016-1F03-4002-A8B6-41279F76E40E}" srcOrd="0" destOrd="0" presId="urn:microsoft.com/office/officeart/2005/8/layout/hierarchy1"/>
    <dgm:cxn modelId="{88BE753E-45D8-4636-A186-C4FEB3ACC4E0}" type="presOf" srcId="{732F207A-682F-4242-858C-FC08FFF034F4}" destId="{21AFC394-2AD2-4EB4-8218-4C132E755698}" srcOrd="0" destOrd="0" presId="urn:microsoft.com/office/officeart/2005/8/layout/hierarchy1"/>
    <dgm:cxn modelId="{886B9466-1E9F-48E8-B79D-DE1581387CCD}" type="presOf" srcId="{B6AF724D-A432-4D42-B72E-60196775A573}" destId="{39C6EC58-781D-40A7-8585-B387E6160DEA}" srcOrd="0" destOrd="0" presId="urn:microsoft.com/office/officeart/2005/8/layout/hierarchy1"/>
    <dgm:cxn modelId="{38259E67-9ACF-49C3-A630-CDDB8B8CD813}" type="presOf" srcId="{425E5349-8A52-490A-9159-0EBC8AC6CCCD}" destId="{1F5BC549-E307-4EAA-A4A7-20F80ECDBD90}" srcOrd="0" destOrd="0" presId="urn:microsoft.com/office/officeart/2005/8/layout/hierarchy1"/>
    <dgm:cxn modelId="{21F0D448-E3D4-4EEA-A8B6-2733094F0E0F}" type="presOf" srcId="{053A844F-6B6A-40E1-8600-9C7E6D575F2B}" destId="{6E61FF50-31B3-434E-8446-28BCAB8B5A13}" srcOrd="0" destOrd="0" presId="urn:microsoft.com/office/officeart/2005/8/layout/hierarchy1"/>
    <dgm:cxn modelId="{42F3234C-F5DD-42D4-B090-115953920BD6}" type="presOf" srcId="{234A097E-8EE6-49D4-9B07-68E4B28932A7}" destId="{7764D861-0975-484A-8BD6-767C05E40857}" srcOrd="0" destOrd="0" presId="urn:microsoft.com/office/officeart/2005/8/layout/hierarchy1"/>
    <dgm:cxn modelId="{A971AC4F-E735-4513-9320-0E9ED1E61175}" srcId="{D7B7F2B6-6CFF-45F2-A515-F5974715A9B7}" destId="{B6AF724D-A432-4D42-B72E-60196775A573}" srcOrd="1" destOrd="0" parTransId="{732F207A-682F-4242-858C-FC08FFF034F4}" sibTransId="{7F0DDD17-B761-42A3-9D89-AE6134A325A4}"/>
    <dgm:cxn modelId="{447E9975-F072-45AD-91C8-6BB5FFE2E7B3}" type="presOf" srcId="{69B3515A-0E05-4A47-B7E6-810D41DD9ABE}" destId="{E86B81B9-E587-45DC-8353-E1410FC7E2EE}" srcOrd="0" destOrd="0" presId="urn:microsoft.com/office/officeart/2005/8/layout/hierarchy1"/>
    <dgm:cxn modelId="{48808676-04DB-43C1-AA4B-B1F565996EBE}" srcId="{2F4A3A73-297B-456D-9421-BEE58CD4DFCE}" destId="{D7B7F2B6-6CFF-45F2-A515-F5974715A9B7}" srcOrd="0" destOrd="0" parTransId="{425E5349-8A52-490A-9159-0EBC8AC6CCCD}" sibTransId="{61519415-D7E3-4EE0-9871-BE4FCA0943E9}"/>
    <dgm:cxn modelId="{CE67C37C-86BB-4E28-8C0B-83A9DFCB57B1}" srcId="{2F4A3A73-297B-456D-9421-BEE58CD4DFCE}" destId="{8B343C28-14EE-44B7-BF15-730032680565}" srcOrd="1" destOrd="0" parTransId="{096766CE-65F2-48A5-8C00-28C3377F7FD7}" sibTransId="{CC56DEB4-B3A0-4D08-BFC5-F8283CA6E2C9}"/>
    <dgm:cxn modelId="{5237CD9A-969B-482A-BFEC-710C07250A34}" srcId="{8B343C28-14EE-44B7-BF15-730032680565}" destId="{17C6E138-A7E8-4527-BBF7-48D18B4BA4AA}" srcOrd="1" destOrd="0" parTransId="{3AE6AECE-7F06-4B3D-AADF-80CAE9C3FF93}" sibTransId="{C27E04EF-1895-4AC1-89F2-C6F2660882F0}"/>
    <dgm:cxn modelId="{EA00F2A1-C191-44DA-AECA-BF6CB16E0612}" type="presOf" srcId="{17C6E138-A7E8-4527-BBF7-48D18B4BA4AA}" destId="{2A22E9C7-17D3-4030-9593-0259E584E263}" srcOrd="0" destOrd="0" presId="urn:microsoft.com/office/officeart/2005/8/layout/hierarchy1"/>
    <dgm:cxn modelId="{E1F193C3-C9F4-4452-BABB-53586EC89FE1}" type="presOf" srcId="{8B343C28-14EE-44B7-BF15-730032680565}" destId="{465E348C-F746-4323-8676-67B2EA8753D3}" srcOrd="0" destOrd="0" presId="urn:microsoft.com/office/officeart/2005/8/layout/hierarchy1"/>
    <dgm:cxn modelId="{1EB8EECA-34DD-4525-9405-1E443CDC021B}" srcId="{8B343C28-14EE-44B7-BF15-730032680565}" destId="{60587808-75B4-4D75-B441-BF66B6FBD2F9}" srcOrd="0" destOrd="0" parTransId="{846BB922-1D1E-4A8B-A700-AF76581ACE47}" sibTransId="{8088D27C-18A3-45BB-8752-20EC561140C8}"/>
    <dgm:cxn modelId="{709FCCCD-9AF1-4444-8F8A-50FDA0FD8AE0}" srcId="{D291D0D5-9CE2-4A60-99DD-1B5975A75D58}" destId="{2F4A3A73-297B-456D-9421-BEE58CD4DFCE}" srcOrd="0" destOrd="0" parTransId="{6DE2C5C0-8B1A-40EC-9E4C-1AD4F4F419D5}" sibTransId="{BE80930B-BF02-4B93-8002-2EAF6863D2BD}"/>
    <dgm:cxn modelId="{E71ED9D2-A09F-4F37-A052-6C33D80AF0A2}" srcId="{D7B7F2B6-6CFF-45F2-A515-F5974715A9B7}" destId="{234A097E-8EE6-49D4-9B07-68E4B28932A7}" srcOrd="2" destOrd="0" parTransId="{4A44CB7A-D285-4E4C-9F28-4157EC729038}" sibTransId="{6E8A843B-6FF4-44CA-963C-1369C6EBC151}"/>
    <dgm:cxn modelId="{826951E6-479F-46AE-8201-13E3D22EBC77}" type="presOf" srcId="{3AE6AECE-7F06-4B3D-AADF-80CAE9C3FF93}" destId="{00C38D5D-AFED-47E4-B098-C907CB5744D6}" srcOrd="0" destOrd="0" presId="urn:microsoft.com/office/officeart/2005/8/layout/hierarchy1"/>
    <dgm:cxn modelId="{55F174EF-8444-4D07-9164-59ED6517F6AC}" type="presOf" srcId="{846BB922-1D1E-4A8B-A700-AF76581ACE47}" destId="{09DE77E9-C298-490D-AAC3-84D9F41A7CD0}" srcOrd="0" destOrd="0" presId="urn:microsoft.com/office/officeart/2005/8/layout/hierarchy1"/>
    <dgm:cxn modelId="{FF6B11F5-FB23-4CE6-B0D9-DD617AF809F8}" type="presOf" srcId="{4A44CB7A-D285-4E4C-9F28-4157EC729038}" destId="{7459F180-3F46-41F0-B020-90655828FEB5}" srcOrd="0" destOrd="0" presId="urn:microsoft.com/office/officeart/2005/8/layout/hierarchy1"/>
    <dgm:cxn modelId="{912125A9-6461-4968-9891-5D30B9B0C604}" type="presParOf" srcId="{AA66522B-7A81-424F-9F00-969538DC1EDB}" destId="{BE236489-9E83-4D44-BA9E-F5C457378D4B}" srcOrd="0" destOrd="0" presId="urn:microsoft.com/office/officeart/2005/8/layout/hierarchy1"/>
    <dgm:cxn modelId="{6F92C71A-4844-4347-AFAD-158EBC384898}" type="presParOf" srcId="{BE236489-9E83-4D44-BA9E-F5C457378D4B}" destId="{661B95E0-6A01-475F-AF6C-47A87F248FEC}" srcOrd="0" destOrd="0" presId="urn:microsoft.com/office/officeart/2005/8/layout/hierarchy1"/>
    <dgm:cxn modelId="{B8926C87-BC47-4EFA-B8AE-70672B4F84E4}" type="presParOf" srcId="{661B95E0-6A01-475F-AF6C-47A87F248FEC}" destId="{F3CCAEA8-9081-4AB4-8976-121133C13BBD}" srcOrd="0" destOrd="0" presId="urn:microsoft.com/office/officeart/2005/8/layout/hierarchy1"/>
    <dgm:cxn modelId="{E2A9F42A-BA06-4A22-AC06-815A93894C87}" type="presParOf" srcId="{661B95E0-6A01-475F-AF6C-47A87F248FEC}" destId="{1AFFE21A-EFA4-4601-B8F7-A7E18FB567A7}" srcOrd="1" destOrd="0" presId="urn:microsoft.com/office/officeart/2005/8/layout/hierarchy1"/>
    <dgm:cxn modelId="{BB4FCA87-8E42-493C-A8DD-A5C5FA32DEC0}" type="presParOf" srcId="{BE236489-9E83-4D44-BA9E-F5C457378D4B}" destId="{7958535C-659B-40AA-812B-F29094550F16}" srcOrd="1" destOrd="0" presId="urn:microsoft.com/office/officeart/2005/8/layout/hierarchy1"/>
    <dgm:cxn modelId="{CB9CDA6D-E9F8-4A0F-A5CE-55A2F50CE94B}" type="presParOf" srcId="{7958535C-659B-40AA-812B-F29094550F16}" destId="{1F5BC549-E307-4EAA-A4A7-20F80ECDBD90}" srcOrd="0" destOrd="0" presId="urn:microsoft.com/office/officeart/2005/8/layout/hierarchy1"/>
    <dgm:cxn modelId="{FD32BD9C-03E3-4955-ABB7-D0F16D839D84}" type="presParOf" srcId="{7958535C-659B-40AA-812B-F29094550F16}" destId="{3EA7C45E-6B2D-44A3-9404-F991DA1C69B3}" srcOrd="1" destOrd="0" presId="urn:microsoft.com/office/officeart/2005/8/layout/hierarchy1"/>
    <dgm:cxn modelId="{548DAA5C-9CA9-4DBA-BB05-43D4D3F9794B}" type="presParOf" srcId="{3EA7C45E-6B2D-44A3-9404-F991DA1C69B3}" destId="{F5EB0DEA-9CF2-46CE-809B-E5DEC6B194C9}" srcOrd="0" destOrd="0" presId="urn:microsoft.com/office/officeart/2005/8/layout/hierarchy1"/>
    <dgm:cxn modelId="{9B6AFC5C-CF6F-4E17-9DDF-3F8A962A4F09}" type="presParOf" srcId="{F5EB0DEA-9CF2-46CE-809B-E5DEC6B194C9}" destId="{7ECFDA74-018B-4ED8-8F1B-6EE2438575C7}" srcOrd="0" destOrd="0" presId="urn:microsoft.com/office/officeart/2005/8/layout/hierarchy1"/>
    <dgm:cxn modelId="{8ACFB624-3815-433D-8272-B2D59E49941D}" type="presParOf" srcId="{F5EB0DEA-9CF2-46CE-809B-E5DEC6B194C9}" destId="{C37F68D3-16C6-425A-9951-463848879AAE}" srcOrd="1" destOrd="0" presId="urn:microsoft.com/office/officeart/2005/8/layout/hierarchy1"/>
    <dgm:cxn modelId="{3001F336-1872-4036-8396-0F8E51CA6FE2}" type="presParOf" srcId="{3EA7C45E-6B2D-44A3-9404-F991DA1C69B3}" destId="{E5A4326B-D7DD-4AE2-B9DA-6AAAABD6490D}" srcOrd="1" destOrd="0" presId="urn:microsoft.com/office/officeart/2005/8/layout/hierarchy1"/>
    <dgm:cxn modelId="{C9033687-47E9-474B-8088-CE7E960DBCB5}" type="presParOf" srcId="{E5A4326B-D7DD-4AE2-B9DA-6AAAABD6490D}" destId="{E86B81B9-E587-45DC-8353-E1410FC7E2EE}" srcOrd="0" destOrd="0" presId="urn:microsoft.com/office/officeart/2005/8/layout/hierarchy1"/>
    <dgm:cxn modelId="{0D594F37-72C6-4EA9-B182-A839EF47B7DF}" type="presParOf" srcId="{E5A4326B-D7DD-4AE2-B9DA-6AAAABD6490D}" destId="{CA091661-312C-4970-8CA8-FA935835BC14}" srcOrd="1" destOrd="0" presId="urn:microsoft.com/office/officeart/2005/8/layout/hierarchy1"/>
    <dgm:cxn modelId="{E9114E31-D91B-4CB3-84B5-89E5C4C46E9D}" type="presParOf" srcId="{CA091661-312C-4970-8CA8-FA935835BC14}" destId="{972709F6-1B55-407B-A6AA-95D4E2B1F58A}" srcOrd="0" destOrd="0" presId="urn:microsoft.com/office/officeart/2005/8/layout/hierarchy1"/>
    <dgm:cxn modelId="{7E949971-9061-44C1-97BE-D6D35F7C7E7A}" type="presParOf" srcId="{972709F6-1B55-407B-A6AA-95D4E2B1F58A}" destId="{23D0083E-786D-42C3-B46D-10B91A75EEDD}" srcOrd="0" destOrd="0" presId="urn:microsoft.com/office/officeart/2005/8/layout/hierarchy1"/>
    <dgm:cxn modelId="{2E45FA05-9B37-4994-A1CC-EF4494888F75}" type="presParOf" srcId="{972709F6-1B55-407B-A6AA-95D4E2B1F58A}" destId="{6E61FF50-31B3-434E-8446-28BCAB8B5A13}" srcOrd="1" destOrd="0" presId="urn:microsoft.com/office/officeart/2005/8/layout/hierarchy1"/>
    <dgm:cxn modelId="{2A09BC43-EF91-4797-97F6-B27291471C2B}" type="presParOf" srcId="{CA091661-312C-4970-8CA8-FA935835BC14}" destId="{DDF4A388-495C-413D-BC7C-A76D05A9A591}" srcOrd="1" destOrd="0" presId="urn:microsoft.com/office/officeart/2005/8/layout/hierarchy1"/>
    <dgm:cxn modelId="{F01232B1-3089-44C9-BE70-3E3568197B53}" type="presParOf" srcId="{E5A4326B-D7DD-4AE2-B9DA-6AAAABD6490D}" destId="{21AFC394-2AD2-4EB4-8218-4C132E755698}" srcOrd="2" destOrd="0" presId="urn:microsoft.com/office/officeart/2005/8/layout/hierarchy1"/>
    <dgm:cxn modelId="{85F876D7-D212-4E0E-B4F6-DD91EE0C0AC4}" type="presParOf" srcId="{E5A4326B-D7DD-4AE2-B9DA-6AAAABD6490D}" destId="{931FBD07-F386-4AD1-B7F1-59C7BE44EFA6}" srcOrd="3" destOrd="0" presId="urn:microsoft.com/office/officeart/2005/8/layout/hierarchy1"/>
    <dgm:cxn modelId="{9461BB78-81DA-43DF-91E2-E7DE1C48C3B2}" type="presParOf" srcId="{931FBD07-F386-4AD1-B7F1-59C7BE44EFA6}" destId="{6D22E293-D02A-46AC-AE3B-1CC92ABE5D5C}" srcOrd="0" destOrd="0" presId="urn:microsoft.com/office/officeart/2005/8/layout/hierarchy1"/>
    <dgm:cxn modelId="{EF56044F-FD4B-4476-87ED-5EC2F6EDFFD0}" type="presParOf" srcId="{6D22E293-D02A-46AC-AE3B-1CC92ABE5D5C}" destId="{1528F1FE-6962-4BBA-9FC6-76A131B07AB0}" srcOrd="0" destOrd="0" presId="urn:microsoft.com/office/officeart/2005/8/layout/hierarchy1"/>
    <dgm:cxn modelId="{0426D1CA-B180-4DD4-9856-A306AF247717}" type="presParOf" srcId="{6D22E293-D02A-46AC-AE3B-1CC92ABE5D5C}" destId="{39C6EC58-781D-40A7-8585-B387E6160DEA}" srcOrd="1" destOrd="0" presId="urn:microsoft.com/office/officeart/2005/8/layout/hierarchy1"/>
    <dgm:cxn modelId="{C2004210-9355-4272-B9D0-BB834F388BE2}" type="presParOf" srcId="{931FBD07-F386-4AD1-B7F1-59C7BE44EFA6}" destId="{546C100F-4E6F-4C3A-ACE7-4388105BB9DD}" srcOrd="1" destOrd="0" presId="urn:microsoft.com/office/officeart/2005/8/layout/hierarchy1"/>
    <dgm:cxn modelId="{57BC4735-34DB-4C78-9784-D7A9CC5F8F95}" type="presParOf" srcId="{E5A4326B-D7DD-4AE2-B9DA-6AAAABD6490D}" destId="{7459F180-3F46-41F0-B020-90655828FEB5}" srcOrd="4" destOrd="0" presId="urn:microsoft.com/office/officeart/2005/8/layout/hierarchy1"/>
    <dgm:cxn modelId="{68669D5E-EA47-46B5-A422-AB66111D9ED2}" type="presParOf" srcId="{E5A4326B-D7DD-4AE2-B9DA-6AAAABD6490D}" destId="{22D5AEF9-5B35-4A34-91DD-7A1746FCD2B3}" srcOrd="5" destOrd="0" presId="urn:microsoft.com/office/officeart/2005/8/layout/hierarchy1"/>
    <dgm:cxn modelId="{FA9D7550-146B-4DF9-9A65-876F2D41E648}" type="presParOf" srcId="{22D5AEF9-5B35-4A34-91DD-7A1746FCD2B3}" destId="{6122D261-DF15-433F-9DA6-F22C1002685D}" srcOrd="0" destOrd="0" presId="urn:microsoft.com/office/officeart/2005/8/layout/hierarchy1"/>
    <dgm:cxn modelId="{AA70220B-4337-4285-B760-8CADABF97C39}" type="presParOf" srcId="{6122D261-DF15-433F-9DA6-F22C1002685D}" destId="{46D6A7F9-BE61-40AC-ABB4-A1E0DAE83686}" srcOrd="0" destOrd="0" presId="urn:microsoft.com/office/officeart/2005/8/layout/hierarchy1"/>
    <dgm:cxn modelId="{A358F871-927F-4F3B-AC66-D6B53096616A}" type="presParOf" srcId="{6122D261-DF15-433F-9DA6-F22C1002685D}" destId="{7764D861-0975-484A-8BD6-767C05E40857}" srcOrd="1" destOrd="0" presId="urn:microsoft.com/office/officeart/2005/8/layout/hierarchy1"/>
    <dgm:cxn modelId="{38C34C06-ED5D-412B-9C59-A0204A0BB075}" type="presParOf" srcId="{22D5AEF9-5B35-4A34-91DD-7A1746FCD2B3}" destId="{4103082B-B7AC-483D-8A08-87CC3590C11E}" srcOrd="1" destOrd="0" presId="urn:microsoft.com/office/officeart/2005/8/layout/hierarchy1"/>
    <dgm:cxn modelId="{6641B828-66DA-4CAA-9725-98721FB56084}" type="presParOf" srcId="{7958535C-659B-40AA-812B-F29094550F16}" destId="{92869016-1F03-4002-A8B6-41279F76E40E}" srcOrd="2" destOrd="0" presId="urn:microsoft.com/office/officeart/2005/8/layout/hierarchy1"/>
    <dgm:cxn modelId="{19289CDB-7EEC-494A-B8A3-ED06CD40A9C2}" type="presParOf" srcId="{7958535C-659B-40AA-812B-F29094550F16}" destId="{A1D4497D-0E3A-4A69-9A14-3D582DB57920}" srcOrd="3" destOrd="0" presId="urn:microsoft.com/office/officeart/2005/8/layout/hierarchy1"/>
    <dgm:cxn modelId="{A81DB3CF-E5F8-4F13-AC57-83AFA5D32352}" type="presParOf" srcId="{A1D4497D-0E3A-4A69-9A14-3D582DB57920}" destId="{391B7648-DAEC-4618-A48E-E59CD90DD8E8}" srcOrd="0" destOrd="0" presId="urn:microsoft.com/office/officeart/2005/8/layout/hierarchy1"/>
    <dgm:cxn modelId="{402A7DEC-9A28-4F44-9097-E9C42314EA24}" type="presParOf" srcId="{391B7648-DAEC-4618-A48E-E59CD90DD8E8}" destId="{5B802D2C-0415-4B11-B207-7E162F7E49F7}" srcOrd="0" destOrd="0" presId="urn:microsoft.com/office/officeart/2005/8/layout/hierarchy1"/>
    <dgm:cxn modelId="{20BE018F-5A73-4CF1-85D6-B7BE156C2645}" type="presParOf" srcId="{391B7648-DAEC-4618-A48E-E59CD90DD8E8}" destId="{465E348C-F746-4323-8676-67B2EA8753D3}" srcOrd="1" destOrd="0" presId="urn:microsoft.com/office/officeart/2005/8/layout/hierarchy1"/>
    <dgm:cxn modelId="{2F381382-5682-495B-B338-26E11D243D4D}" type="presParOf" srcId="{A1D4497D-0E3A-4A69-9A14-3D582DB57920}" destId="{771B6F58-2CCA-426A-9062-EB1AD6408551}" srcOrd="1" destOrd="0" presId="urn:microsoft.com/office/officeart/2005/8/layout/hierarchy1"/>
    <dgm:cxn modelId="{DB8CD66D-3D0A-4874-B506-9E48A6F3387C}" type="presParOf" srcId="{771B6F58-2CCA-426A-9062-EB1AD6408551}" destId="{09DE77E9-C298-490D-AAC3-84D9F41A7CD0}" srcOrd="0" destOrd="0" presId="urn:microsoft.com/office/officeart/2005/8/layout/hierarchy1"/>
    <dgm:cxn modelId="{F287D1C4-3617-41F6-A048-B5106880DE52}" type="presParOf" srcId="{771B6F58-2CCA-426A-9062-EB1AD6408551}" destId="{E1BCAC83-EA9A-4386-9D47-86E2B911FDF4}" srcOrd="1" destOrd="0" presId="urn:microsoft.com/office/officeart/2005/8/layout/hierarchy1"/>
    <dgm:cxn modelId="{2DE442C4-39C4-44E8-8CE3-3721F5D66E2D}" type="presParOf" srcId="{E1BCAC83-EA9A-4386-9D47-86E2B911FDF4}" destId="{6C2BA078-3C0B-4559-9404-8463F3CD5005}" srcOrd="0" destOrd="0" presId="urn:microsoft.com/office/officeart/2005/8/layout/hierarchy1"/>
    <dgm:cxn modelId="{B733E29D-134F-4769-A89B-344EEC63D5CF}" type="presParOf" srcId="{6C2BA078-3C0B-4559-9404-8463F3CD5005}" destId="{5FA6AE77-CF9D-495F-B2DB-5C608EB33008}" srcOrd="0" destOrd="0" presId="urn:microsoft.com/office/officeart/2005/8/layout/hierarchy1"/>
    <dgm:cxn modelId="{C523AF59-51B1-4512-89E8-7170F09015DA}" type="presParOf" srcId="{6C2BA078-3C0B-4559-9404-8463F3CD5005}" destId="{FE975934-1CB3-4998-BC5D-928E0B6AF5C2}" srcOrd="1" destOrd="0" presId="urn:microsoft.com/office/officeart/2005/8/layout/hierarchy1"/>
    <dgm:cxn modelId="{BA71AE2C-F0DC-4026-B21E-60CE331EB78E}" type="presParOf" srcId="{E1BCAC83-EA9A-4386-9D47-86E2B911FDF4}" destId="{8CEDD63E-53A4-46BC-8485-BCEF5E2F0810}" srcOrd="1" destOrd="0" presId="urn:microsoft.com/office/officeart/2005/8/layout/hierarchy1"/>
    <dgm:cxn modelId="{F0B812C1-C07E-42F2-A07B-C732DD67A830}" type="presParOf" srcId="{771B6F58-2CCA-426A-9062-EB1AD6408551}" destId="{00C38D5D-AFED-47E4-B098-C907CB5744D6}" srcOrd="2" destOrd="0" presId="urn:microsoft.com/office/officeart/2005/8/layout/hierarchy1"/>
    <dgm:cxn modelId="{99F34A21-66FF-4032-BC99-D5E7772B62D4}" type="presParOf" srcId="{771B6F58-2CCA-426A-9062-EB1AD6408551}" destId="{88336795-896F-4796-BCCA-CF0508E7BFE4}" srcOrd="3" destOrd="0" presId="urn:microsoft.com/office/officeart/2005/8/layout/hierarchy1"/>
    <dgm:cxn modelId="{005496C7-8E1B-43A9-AF39-A87835FCA99E}" type="presParOf" srcId="{88336795-896F-4796-BCCA-CF0508E7BFE4}" destId="{992BC475-98DE-493A-ADB6-5B7BB4347C6E}" srcOrd="0" destOrd="0" presId="urn:microsoft.com/office/officeart/2005/8/layout/hierarchy1"/>
    <dgm:cxn modelId="{4159E2A9-6C3B-402F-B964-A60FDB7E4C33}" type="presParOf" srcId="{992BC475-98DE-493A-ADB6-5B7BB4347C6E}" destId="{91377B0C-E094-4C10-A78F-93A171152BCC}" srcOrd="0" destOrd="0" presId="urn:microsoft.com/office/officeart/2005/8/layout/hierarchy1"/>
    <dgm:cxn modelId="{64FEEEBF-C22B-40EE-BD62-C12027DE75F5}" type="presParOf" srcId="{992BC475-98DE-493A-ADB6-5B7BB4347C6E}" destId="{2A22E9C7-17D3-4030-9593-0259E584E263}" srcOrd="1" destOrd="0" presId="urn:microsoft.com/office/officeart/2005/8/layout/hierarchy1"/>
    <dgm:cxn modelId="{F443F056-902C-4326-8C64-00B19AE21985}" type="presParOf" srcId="{88336795-896F-4796-BCCA-CF0508E7BFE4}" destId="{392B58C9-91D8-43F6-9836-F39F3AADF64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569312-3E34-40B7-BB79-AA99EC5AB1CC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A9070F0-901F-43DA-ACFA-64CF3AB2C9BB}">
      <dgm:prSet phldrT="[Text]"/>
      <dgm:spPr/>
      <dgm:t>
        <a:bodyPr/>
        <a:lstStyle/>
        <a:p>
          <a:r>
            <a:rPr lang="en-US" b="1" dirty="0" err="1"/>
            <a:t>Debet</a:t>
          </a:r>
          <a:endParaRPr lang="en-US" b="1" dirty="0"/>
        </a:p>
      </dgm:t>
    </dgm:pt>
    <dgm:pt modelId="{DD722AEA-755F-4CC0-AD65-9CFE3D477003}" type="parTrans" cxnId="{87660916-FBFB-4972-A474-ABAA4D73C53A}">
      <dgm:prSet/>
      <dgm:spPr/>
      <dgm:t>
        <a:bodyPr/>
        <a:lstStyle/>
        <a:p>
          <a:endParaRPr lang="en-US"/>
        </a:p>
      </dgm:t>
    </dgm:pt>
    <dgm:pt modelId="{E8CA94C8-1A3E-45B5-B5A7-079C62DCFB0C}" type="sibTrans" cxnId="{87660916-FBFB-4972-A474-ABAA4D73C53A}">
      <dgm:prSet/>
      <dgm:spPr/>
      <dgm:t>
        <a:bodyPr/>
        <a:lstStyle/>
        <a:p>
          <a:endParaRPr lang="en-US"/>
        </a:p>
      </dgm:t>
    </dgm:pt>
    <dgm:pt modelId="{A2193397-570A-44BF-AF52-00BF1569CEC6}">
      <dgm:prSet phldrT="[Text]" custT="1"/>
      <dgm:spPr/>
      <dgm:t>
        <a:bodyPr/>
        <a:lstStyle/>
        <a:p>
          <a:r>
            <a:rPr lang="en-US" sz="2000" b="1" dirty="0" err="1"/>
            <a:t>Pertambahan</a:t>
          </a:r>
          <a:r>
            <a:rPr lang="en-US" sz="2000" b="1" dirty="0"/>
            <a:t> </a:t>
          </a:r>
          <a:r>
            <a:rPr lang="en-US" sz="2000" b="1" dirty="0" err="1"/>
            <a:t>dalam</a:t>
          </a:r>
          <a:r>
            <a:rPr lang="en-US" sz="2000" b="1" dirty="0"/>
            <a:t> </a:t>
          </a:r>
          <a:r>
            <a:rPr lang="en-US" sz="2000" b="1" dirty="0" err="1"/>
            <a:t>rekening-rekening</a:t>
          </a:r>
          <a:r>
            <a:rPr lang="en-US" sz="2000" b="1" dirty="0"/>
            <a:t> </a:t>
          </a:r>
          <a:r>
            <a:rPr lang="en-US" sz="2000" b="1" dirty="0" err="1"/>
            <a:t>aktiva</a:t>
          </a:r>
          <a:endParaRPr lang="en-US" sz="2000" b="1" dirty="0"/>
        </a:p>
      </dgm:t>
    </dgm:pt>
    <dgm:pt modelId="{E7641F38-EFD2-4510-B822-1E2D92B4FD38}" type="parTrans" cxnId="{EF52A2FB-0B54-4789-B968-A6C37A0CC42D}">
      <dgm:prSet/>
      <dgm:spPr/>
      <dgm:t>
        <a:bodyPr/>
        <a:lstStyle/>
        <a:p>
          <a:endParaRPr lang="en-US"/>
        </a:p>
      </dgm:t>
    </dgm:pt>
    <dgm:pt modelId="{279EF4CF-622A-4F61-A0D5-906C71A9B079}" type="sibTrans" cxnId="{EF52A2FB-0B54-4789-B968-A6C37A0CC42D}">
      <dgm:prSet/>
      <dgm:spPr/>
      <dgm:t>
        <a:bodyPr/>
        <a:lstStyle/>
        <a:p>
          <a:endParaRPr lang="en-US"/>
        </a:p>
      </dgm:t>
    </dgm:pt>
    <dgm:pt modelId="{1D0EE720-96AB-47F8-85BD-91241DF17FA7}">
      <dgm:prSet phldrT="[Text]" custT="1"/>
      <dgm:spPr/>
      <dgm:t>
        <a:bodyPr/>
        <a:lstStyle/>
        <a:p>
          <a:r>
            <a:rPr lang="en-US" sz="2000" b="1" dirty="0" err="1"/>
            <a:t>Pengurangan</a:t>
          </a:r>
          <a:r>
            <a:rPr lang="en-US" sz="2000" b="1" dirty="0"/>
            <a:t> </a:t>
          </a:r>
          <a:r>
            <a:rPr lang="en-US" sz="2000" b="1" dirty="0" err="1"/>
            <a:t>dalam</a:t>
          </a:r>
          <a:r>
            <a:rPr lang="en-US" sz="2000" b="1" dirty="0"/>
            <a:t> </a:t>
          </a:r>
          <a:r>
            <a:rPr lang="en-US" sz="2000" b="1" dirty="0" err="1"/>
            <a:t>rekening-rekening</a:t>
          </a:r>
          <a:r>
            <a:rPr lang="en-US" sz="2000" b="1" dirty="0"/>
            <a:t> utang</a:t>
          </a:r>
        </a:p>
      </dgm:t>
    </dgm:pt>
    <dgm:pt modelId="{20C4B27B-C7F4-440B-9974-003EAD9B3F72}" type="parTrans" cxnId="{A701ED86-1BAE-4131-BA79-15689B37B2AE}">
      <dgm:prSet/>
      <dgm:spPr/>
      <dgm:t>
        <a:bodyPr/>
        <a:lstStyle/>
        <a:p>
          <a:endParaRPr lang="en-US"/>
        </a:p>
      </dgm:t>
    </dgm:pt>
    <dgm:pt modelId="{45065495-7A2A-48B1-92F8-D341ED664859}" type="sibTrans" cxnId="{A701ED86-1BAE-4131-BA79-15689B37B2AE}">
      <dgm:prSet/>
      <dgm:spPr/>
      <dgm:t>
        <a:bodyPr/>
        <a:lstStyle/>
        <a:p>
          <a:endParaRPr lang="en-US"/>
        </a:p>
      </dgm:t>
    </dgm:pt>
    <dgm:pt modelId="{C2D2C687-81CA-4A54-B0A9-E9421DED79EA}">
      <dgm:prSet phldrT="[Text]"/>
      <dgm:spPr/>
      <dgm:t>
        <a:bodyPr/>
        <a:lstStyle/>
        <a:p>
          <a:r>
            <a:rPr lang="en-US" b="1" dirty="0" err="1"/>
            <a:t>Kredit</a:t>
          </a:r>
          <a:endParaRPr lang="en-US" b="1" dirty="0"/>
        </a:p>
      </dgm:t>
    </dgm:pt>
    <dgm:pt modelId="{78B77B60-AB98-46E5-BA50-2086F442C2BE}" type="parTrans" cxnId="{E18E60CC-4FF3-4B87-9C90-439659440633}">
      <dgm:prSet/>
      <dgm:spPr/>
      <dgm:t>
        <a:bodyPr/>
        <a:lstStyle/>
        <a:p>
          <a:endParaRPr lang="en-US"/>
        </a:p>
      </dgm:t>
    </dgm:pt>
    <dgm:pt modelId="{2D418A0D-25A7-4D58-B04B-21B64364173D}" type="sibTrans" cxnId="{E18E60CC-4FF3-4B87-9C90-439659440633}">
      <dgm:prSet/>
      <dgm:spPr/>
      <dgm:t>
        <a:bodyPr/>
        <a:lstStyle/>
        <a:p>
          <a:endParaRPr lang="en-US"/>
        </a:p>
      </dgm:t>
    </dgm:pt>
    <dgm:pt modelId="{FBC7693D-AFDC-498F-AD88-E61816BD6AB3}">
      <dgm:prSet phldrT="[Text]" custT="1"/>
      <dgm:spPr/>
      <dgm:t>
        <a:bodyPr/>
        <a:lstStyle/>
        <a:p>
          <a:r>
            <a:rPr lang="en-US" sz="2000" b="1" dirty="0" err="1"/>
            <a:t>Pengurangan</a:t>
          </a:r>
          <a:r>
            <a:rPr lang="en-US" sz="2000" b="1" dirty="0"/>
            <a:t> </a:t>
          </a:r>
          <a:r>
            <a:rPr lang="en-US" sz="2000" b="1" dirty="0" err="1"/>
            <a:t>dalam</a:t>
          </a:r>
          <a:r>
            <a:rPr lang="en-US" sz="2000" b="1" dirty="0"/>
            <a:t> </a:t>
          </a:r>
          <a:r>
            <a:rPr lang="en-US" sz="2000" b="1" dirty="0" err="1"/>
            <a:t>rekening-rekening</a:t>
          </a:r>
          <a:r>
            <a:rPr lang="en-US" sz="2000" b="1" dirty="0"/>
            <a:t> </a:t>
          </a:r>
          <a:r>
            <a:rPr lang="en-US" sz="2000" b="1" dirty="0" err="1"/>
            <a:t>aktiva</a:t>
          </a:r>
          <a:endParaRPr lang="en-US" sz="2000" b="1" dirty="0"/>
        </a:p>
      </dgm:t>
    </dgm:pt>
    <dgm:pt modelId="{C1FC9E9B-5E02-458C-9520-6C2E9A2A5D37}" type="parTrans" cxnId="{7D0CCE4B-8337-49D6-8A65-97FBB0091243}">
      <dgm:prSet/>
      <dgm:spPr/>
      <dgm:t>
        <a:bodyPr/>
        <a:lstStyle/>
        <a:p>
          <a:endParaRPr lang="en-US"/>
        </a:p>
      </dgm:t>
    </dgm:pt>
    <dgm:pt modelId="{9D3E39F5-C547-49EF-8CB9-8C38B333A05B}" type="sibTrans" cxnId="{7D0CCE4B-8337-49D6-8A65-97FBB0091243}">
      <dgm:prSet/>
      <dgm:spPr/>
      <dgm:t>
        <a:bodyPr/>
        <a:lstStyle/>
        <a:p>
          <a:endParaRPr lang="en-US"/>
        </a:p>
      </dgm:t>
    </dgm:pt>
    <dgm:pt modelId="{005E6C82-8CDF-49CC-97AF-9BC70DB1D212}">
      <dgm:prSet phldrT="[Text]" phldr="1"/>
      <dgm:spPr/>
      <dgm:t>
        <a:bodyPr/>
        <a:lstStyle/>
        <a:p>
          <a:endParaRPr lang="en-US" sz="1900"/>
        </a:p>
      </dgm:t>
    </dgm:pt>
    <dgm:pt modelId="{A867E5B8-A024-4CD6-A6B9-DEB2EFC8E546}" type="parTrans" cxnId="{9D5519C8-AC43-41C7-9F52-22CB739F08D2}">
      <dgm:prSet/>
      <dgm:spPr/>
      <dgm:t>
        <a:bodyPr/>
        <a:lstStyle/>
        <a:p>
          <a:endParaRPr lang="en-US"/>
        </a:p>
      </dgm:t>
    </dgm:pt>
    <dgm:pt modelId="{DAD623D4-F084-4CA8-A0F2-430C17AC98DA}" type="sibTrans" cxnId="{9D5519C8-AC43-41C7-9F52-22CB739F08D2}">
      <dgm:prSet/>
      <dgm:spPr/>
      <dgm:t>
        <a:bodyPr/>
        <a:lstStyle/>
        <a:p>
          <a:endParaRPr lang="en-US"/>
        </a:p>
      </dgm:t>
    </dgm:pt>
    <dgm:pt modelId="{E6E3E2AA-681C-4ADE-AD63-8DA2D13CC457}">
      <dgm:prSet phldrT="[Text]" custT="1"/>
      <dgm:spPr/>
      <dgm:t>
        <a:bodyPr/>
        <a:lstStyle/>
        <a:p>
          <a:r>
            <a:rPr lang="en-US" sz="2000" b="1" dirty="0" err="1"/>
            <a:t>Pengurangan</a:t>
          </a:r>
          <a:r>
            <a:rPr lang="en-US" sz="2000" b="1" dirty="0"/>
            <a:t> </a:t>
          </a:r>
          <a:r>
            <a:rPr lang="en-US" sz="2000" b="1" dirty="0" err="1"/>
            <a:t>dalam</a:t>
          </a:r>
          <a:r>
            <a:rPr lang="en-US" sz="2000" b="1" dirty="0"/>
            <a:t> </a:t>
          </a:r>
          <a:r>
            <a:rPr lang="en-US" sz="2000" b="1" dirty="0" err="1"/>
            <a:t>rekening-rekening</a:t>
          </a:r>
          <a:r>
            <a:rPr lang="en-US" sz="2000" b="1" dirty="0"/>
            <a:t> modal</a:t>
          </a:r>
        </a:p>
      </dgm:t>
    </dgm:pt>
    <dgm:pt modelId="{1FD63F9F-26F1-462B-8A4F-9B94011ACD20}" type="parTrans" cxnId="{11467ADD-1D5F-480E-A3BA-C81B0BC93342}">
      <dgm:prSet/>
      <dgm:spPr/>
      <dgm:t>
        <a:bodyPr/>
        <a:lstStyle/>
        <a:p>
          <a:endParaRPr lang="en-US"/>
        </a:p>
      </dgm:t>
    </dgm:pt>
    <dgm:pt modelId="{7B431D7A-9406-4FF1-BD5E-AADC210CB375}" type="sibTrans" cxnId="{11467ADD-1D5F-480E-A3BA-C81B0BC93342}">
      <dgm:prSet/>
      <dgm:spPr/>
      <dgm:t>
        <a:bodyPr/>
        <a:lstStyle/>
        <a:p>
          <a:endParaRPr lang="en-US"/>
        </a:p>
      </dgm:t>
    </dgm:pt>
    <dgm:pt modelId="{4203B1F7-CF58-40EC-ABCA-456E10BD28CF}">
      <dgm:prSet phldrT="[Text]" custT="1"/>
      <dgm:spPr/>
      <dgm:t>
        <a:bodyPr/>
        <a:lstStyle/>
        <a:p>
          <a:r>
            <a:rPr lang="en-US" sz="2000" b="1" dirty="0" err="1"/>
            <a:t>Penambahan</a:t>
          </a:r>
          <a:r>
            <a:rPr lang="en-US" sz="2000" b="1" dirty="0"/>
            <a:t> </a:t>
          </a:r>
          <a:r>
            <a:rPr lang="en-US" sz="2000" b="1" dirty="0" err="1"/>
            <a:t>dalam</a:t>
          </a:r>
          <a:r>
            <a:rPr lang="en-US" sz="2000" b="1" dirty="0"/>
            <a:t> </a:t>
          </a:r>
          <a:r>
            <a:rPr lang="en-US" sz="2000" b="1" dirty="0" err="1"/>
            <a:t>rekening-rekening</a:t>
          </a:r>
          <a:r>
            <a:rPr lang="en-US" sz="2000" b="1" dirty="0"/>
            <a:t> utang</a:t>
          </a:r>
        </a:p>
      </dgm:t>
    </dgm:pt>
    <dgm:pt modelId="{62BA1E34-177B-473C-AD64-5EB096F97D74}" type="parTrans" cxnId="{99962C83-EA24-421C-99C7-4CF686075C96}">
      <dgm:prSet/>
      <dgm:spPr/>
      <dgm:t>
        <a:bodyPr/>
        <a:lstStyle/>
        <a:p>
          <a:endParaRPr lang="en-US"/>
        </a:p>
      </dgm:t>
    </dgm:pt>
    <dgm:pt modelId="{7FE221A8-520C-4673-B973-48DAD31F6E7A}" type="sibTrans" cxnId="{99962C83-EA24-421C-99C7-4CF686075C96}">
      <dgm:prSet/>
      <dgm:spPr/>
      <dgm:t>
        <a:bodyPr/>
        <a:lstStyle/>
        <a:p>
          <a:endParaRPr lang="en-US"/>
        </a:p>
      </dgm:t>
    </dgm:pt>
    <dgm:pt modelId="{CEDBC32D-96BD-41F1-97DA-59E86678EBAB}">
      <dgm:prSet phldrT="[Text]" custT="1"/>
      <dgm:spPr/>
      <dgm:t>
        <a:bodyPr/>
        <a:lstStyle/>
        <a:p>
          <a:r>
            <a:rPr lang="en-US" sz="2000" b="1" dirty="0" err="1"/>
            <a:t>Pertambahan</a:t>
          </a:r>
          <a:r>
            <a:rPr lang="en-US" sz="2000" b="1" dirty="0"/>
            <a:t> </a:t>
          </a:r>
          <a:r>
            <a:rPr lang="en-US" sz="2000" b="1" dirty="0" err="1"/>
            <a:t>dalam</a:t>
          </a:r>
          <a:r>
            <a:rPr lang="en-US" sz="2000" b="1" dirty="0"/>
            <a:t> </a:t>
          </a:r>
          <a:r>
            <a:rPr lang="en-US" sz="2000" b="1" dirty="0" err="1"/>
            <a:t>rekening-rekening</a:t>
          </a:r>
          <a:r>
            <a:rPr lang="en-US" sz="2000" b="1" dirty="0"/>
            <a:t> modal</a:t>
          </a:r>
        </a:p>
      </dgm:t>
    </dgm:pt>
    <dgm:pt modelId="{85A3D2A3-1B39-44ED-A0BF-EE8B7B21848C}" type="parTrans" cxnId="{BFFA2741-1BA2-4190-B15C-716898E3CEDB}">
      <dgm:prSet/>
      <dgm:spPr/>
      <dgm:t>
        <a:bodyPr/>
        <a:lstStyle/>
        <a:p>
          <a:endParaRPr lang="en-US"/>
        </a:p>
      </dgm:t>
    </dgm:pt>
    <dgm:pt modelId="{C3C58FED-A73C-4B4B-AAF3-4C3102D2F465}" type="sibTrans" cxnId="{BFFA2741-1BA2-4190-B15C-716898E3CEDB}">
      <dgm:prSet/>
      <dgm:spPr/>
      <dgm:t>
        <a:bodyPr/>
        <a:lstStyle/>
        <a:p>
          <a:endParaRPr lang="en-US"/>
        </a:p>
      </dgm:t>
    </dgm:pt>
    <dgm:pt modelId="{3403E913-2CBA-4F63-A228-AD298F12F70C}" type="pres">
      <dgm:prSet presAssocID="{1F569312-3E34-40B7-BB79-AA99EC5AB1CC}" presName="Name0" presStyleCnt="0">
        <dgm:presLayoutVars>
          <dgm:dir/>
          <dgm:animLvl val="lvl"/>
          <dgm:resizeHandles/>
        </dgm:presLayoutVars>
      </dgm:prSet>
      <dgm:spPr/>
    </dgm:pt>
    <dgm:pt modelId="{0320793D-BC68-4E24-8F66-F5ED0CDA4165}" type="pres">
      <dgm:prSet presAssocID="{3A9070F0-901F-43DA-ACFA-64CF3AB2C9BB}" presName="linNode" presStyleCnt="0"/>
      <dgm:spPr/>
    </dgm:pt>
    <dgm:pt modelId="{55256061-63A5-4C5D-8BCE-4E67E469FED2}" type="pres">
      <dgm:prSet presAssocID="{3A9070F0-901F-43DA-ACFA-64CF3AB2C9BB}" presName="parentShp" presStyleLbl="node1" presStyleIdx="0" presStyleCnt="2">
        <dgm:presLayoutVars>
          <dgm:bulletEnabled val="1"/>
        </dgm:presLayoutVars>
      </dgm:prSet>
      <dgm:spPr/>
    </dgm:pt>
    <dgm:pt modelId="{36A67D45-4A02-4FF6-AE7B-E79284008304}" type="pres">
      <dgm:prSet presAssocID="{3A9070F0-901F-43DA-ACFA-64CF3AB2C9BB}" presName="childShp" presStyleLbl="bgAccFollowNode1" presStyleIdx="0" presStyleCnt="2">
        <dgm:presLayoutVars>
          <dgm:bulletEnabled val="1"/>
        </dgm:presLayoutVars>
      </dgm:prSet>
      <dgm:spPr/>
    </dgm:pt>
    <dgm:pt modelId="{25E03119-A03B-46D2-8ADC-96785BB16FEC}" type="pres">
      <dgm:prSet presAssocID="{E8CA94C8-1A3E-45B5-B5A7-079C62DCFB0C}" presName="spacing" presStyleCnt="0"/>
      <dgm:spPr/>
    </dgm:pt>
    <dgm:pt modelId="{31224181-A582-46F3-B17B-59A4FFA11148}" type="pres">
      <dgm:prSet presAssocID="{C2D2C687-81CA-4A54-B0A9-E9421DED79EA}" presName="linNode" presStyleCnt="0"/>
      <dgm:spPr/>
    </dgm:pt>
    <dgm:pt modelId="{6174EF5E-E32C-4C30-802E-F424FF5F39D5}" type="pres">
      <dgm:prSet presAssocID="{C2D2C687-81CA-4A54-B0A9-E9421DED79EA}" presName="parentShp" presStyleLbl="node1" presStyleIdx="1" presStyleCnt="2" custLinFactNeighborX="182" custLinFactNeighborY="-4482">
        <dgm:presLayoutVars>
          <dgm:bulletEnabled val="1"/>
        </dgm:presLayoutVars>
      </dgm:prSet>
      <dgm:spPr/>
    </dgm:pt>
    <dgm:pt modelId="{9D83BE2F-FF4C-461B-8CF0-6AB2121AF8E6}" type="pres">
      <dgm:prSet presAssocID="{C2D2C687-81CA-4A54-B0A9-E9421DED79EA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6712780B-EF5E-440D-A0CD-DD17827ACD56}" type="presOf" srcId="{A2193397-570A-44BF-AF52-00BF1569CEC6}" destId="{36A67D45-4A02-4FF6-AE7B-E79284008304}" srcOrd="0" destOrd="0" presId="urn:microsoft.com/office/officeart/2005/8/layout/vList6"/>
    <dgm:cxn modelId="{D59E1011-9D9E-4211-B3E9-B790CC00368C}" type="presOf" srcId="{E6E3E2AA-681C-4ADE-AD63-8DA2D13CC457}" destId="{36A67D45-4A02-4FF6-AE7B-E79284008304}" srcOrd="0" destOrd="2" presId="urn:microsoft.com/office/officeart/2005/8/layout/vList6"/>
    <dgm:cxn modelId="{87660916-FBFB-4972-A474-ABAA4D73C53A}" srcId="{1F569312-3E34-40B7-BB79-AA99EC5AB1CC}" destId="{3A9070F0-901F-43DA-ACFA-64CF3AB2C9BB}" srcOrd="0" destOrd="0" parTransId="{DD722AEA-755F-4CC0-AD65-9CFE3D477003}" sibTransId="{E8CA94C8-1A3E-45B5-B5A7-079C62DCFB0C}"/>
    <dgm:cxn modelId="{BFFA2741-1BA2-4190-B15C-716898E3CEDB}" srcId="{C2D2C687-81CA-4A54-B0A9-E9421DED79EA}" destId="{CEDBC32D-96BD-41F1-97DA-59E86678EBAB}" srcOrd="2" destOrd="0" parTransId="{85A3D2A3-1B39-44ED-A0BF-EE8B7B21848C}" sibTransId="{C3C58FED-A73C-4B4B-AAF3-4C3102D2F465}"/>
    <dgm:cxn modelId="{7D0CCE4B-8337-49D6-8A65-97FBB0091243}" srcId="{C2D2C687-81CA-4A54-B0A9-E9421DED79EA}" destId="{FBC7693D-AFDC-498F-AD88-E61816BD6AB3}" srcOrd="0" destOrd="0" parTransId="{C1FC9E9B-5E02-458C-9520-6C2E9A2A5D37}" sibTransId="{9D3E39F5-C547-49EF-8CB9-8C38B333A05B}"/>
    <dgm:cxn modelId="{9A0AF06C-1123-47B7-9E08-FF149F457AE0}" type="presOf" srcId="{CEDBC32D-96BD-41F1-97DA-59E86678EBAB}" destId="{9D83BE2F-FF4C-461B-8CF0-6AB2121AF8E6}" srcOrd="0" destOrd="2" presId="urn:microsoft.com/office/officeart/2005/8/layout/vList6"/>
    <dgm:cxn modelId="{03FE214D-E321-4BB3-86B1-C3F49560E9FA}" type="presOf" srcId="{1F569312-3E34-40B7-BB79-AA99EC5AB1CC}" destId="{3403E913-2CBA-4F63-A228-AD298F12F70C}" srcOrd="0" destOrd="0" presId="urn:microsoft.com/office/officeart/2005/8/layout/vList6"/>
    <dgm:cxn modelId="{99962C83-EA24-421C-99C7-4CF686075C96}" srcId="{C2D2C687-81CA-4A54-B0A9-E9421DED79EA}" destId="{4203B1F7-CF58-40EC-ABCA-456E10BD28CF}" srcOrd="1" destOrd="0" parTransId="{62BA1E34-177B-473C-AD64-5EB096F97D74}" sibTransId="{7FE221A8-520C-4673-B973-48DAD31F6E7A}"/>
    <dgm:cxn modelId="{A701ED86-1BAE-4131-BA79-15689B37B2AE}" srcId="{3A9070F0-901F-43DA-ACFA-64CF3AB2C9BB}" destId="{1D0EE720-96AB-47F8-85BD-91241DF17FA7}" srcOrd="1" destOrd="0" parTransId="{20C4B27B-C7F4-440B-9974-003EAD9B3F72}" sibTransId="{45065495-7A2A-48B1-92F8-D341ED664859}"/>
    <dgm:cxn modelId="{1E5C2598-5D5D-4C54-808D-2058C47D135D}" type="presOf" srcId="{005E6C82-8CDF-49CC-97AF-9BC70DB1D212}" destId="{9D83BE2F-FF4C-461B-8CF0-6AB2121AF8E6}" srcOrd="0" destOrd="3" presId="urn:microsoft.com/office/officeart/2005/8/layout/vList6"/>
    <dgm:cxn modelId="{9B20D8A1-C656-42EA-83EC-BD8F462552E6}" type="presOf" srcId="{4203B1F7-CF58-40EC-ABCA-456E10BD28CF}" destId="{9D83BE2F-FF4C-461B-8CF0-6AB2121AF8E6}" srcOrd="0" destOrd="1" presId="urn:microsoft.com/office/officeart/2005/8/layout/vList6"/>
    <dgm:cxn modelId="{474C36AB-CDDB-4281-869C-1D0AC1CC6F01}" type="presOf" srcId="{1D0EE720-96AB-47F8-85BD-91241DF17FA7}" destId="{36A67D45-4A02-4FF6-AE7B-E79284008304}" srcOrd="0" destOrd="1" presId="urn:microsoft.com/office/officeart/2005/8/layout/vList6"/>
    <dgm:cxn modelId="{59FAE3AF-D1CC-43BC-8B44-FD1D36D7E8F0}" type="presOf" srcId="{3A9070F0-901F-43DA-ACFA-64CF3AB2C9BB}" destId="{55256061-63A5-4C5D-8BCE-4E67E469FED2}" srcOrd="0" destOrd="0" presId="urn:microsoft.com/office/officeart/2005/8/layout/vList6"/>
    <dgm:cxn modelId="{9D5519C8-AC43-41C7-9F52-22CB739F08D2}" srcId="{C2D2C687-81CA-4A54-B0A9-E9421DED79EA}" destId="{005E6C82-8CDF-49CC-97AF-9BC70DB1D212}" srcOrd="3" destOrd="0" parTransId="{A867E5B8-A024-4CD6-A6B9-DEB2EFC8E546}" sibTransId="{DAD623D4-F084-4CA8-A0F2-430C17AC98DA}"/>
    <dgm:cxn modelId="{F109C3C8-7464-4770-B6E5-0DD7F1021A0E}" type="presOf" srcId="{FBC7693D-AFDC-498F-AD88-E61816BD6AB3}" destId="{9D83BE2F-FF4C-461B-8CF0-6AB2121AF8E6}" srcOrd="0" destOrd="0" presId="urn:microsoft.com/office/officeart/2005/8/layout/vList6"/>
    <dgm:cxn modelId="{E18E60CC-4FF3-4B87-9C90-439659440633}" srcId="{1F569312-3E34-40B7-BB79-AA99EC5AB1CC}" destId="{C2D2C687-81CA-4A54-B0A9-E9421DED79EA}" srcOrd="1" destOrd="0" parTransId="{78B77B60-AB98-46E5-BA50-2086F442C2BE}" sibTransId="{2D418A0D-25A7-4D58-B04B-21B64364173D}"/>
    <dgm:cxn modelId="{11467ADD-1D5F-480E-A3BA-C81B0BC93342}" srcId="{3A9070F0-901F-43DA-ACFA-64CF3AB2C9BB}" destId="{E6E3E2AA-681C-4ADE-AD63-8DA2D13CC457}" srcOrd="2" destOrd="0" parTransId="{1FD63F9F-26F1-462B-8A4F-9B94011ACD20}" sibTransId="{7B431D7A-9406-4FF1-BD5E-AADC210CB375}"/>
    <dgm:cxn modelId="{F31A71EF-7654-441B-A9C8-F3A125CEF0D6}" type="presOf" srcId="{C2D2C687-81CA-4A54-B0A9-E9421DED79EA}" destId="{6174EF5E-E32C-4C30-802E-F424FF5F39D5}" srcOrd="0" destOrd="0" presId="urn:microsoft.com/office/officeart/2005/8/layout/vList6"/>
    <dgm:cxn modelId="{EF52A2FB-0B54-4789-B968-A6C37A0CC42D}" srcId="{3A9070F0-901F-43DA-ACFA-64CF3AB2C9BB}" destId="{A2193397-570A-44BF-AF52-00BF1569CEC6}" srcOrd="0" destOrd="0" parTransId="{E7641F38-EFD2-4510-B822-1E2D92B4FD38}" sibTransId="{279EF4CF-622A-4F61-A0D5-906C71A9B079}"/>
    <dgm:cxn modelId="{C1043FE6-AB0E-4A5A-8BD7-B4D20B541481}" type="presParOf" srcId="{3403E913-2CBA-4F63-A228-AD298F12F70C}" destId="{0320793D-BC68-4E24-8F66-F5ED0CDA4165}" srcOrd="0" destOrd="0" presId="urn:microsoft.com/office/officeart/2005/8/layout/vList6"/>
    <dgm:cxn modelId="{4EA9B707-4CA8-490D-8CCD-3CC7A5301482}" type="presParOf" srcId="{0320793D-BC68-4E24-8F66-F5ED0CDA4165}" destId="{55256061-63A5-4C5D-8BCE-4E67E469FED2}" srcOrd="0" destOrd="0" presId="urn:microsoft.com/office/officeart/2005/8/layout/vList6"/>
    <dgm:cxn modelId="{F9827273-ABF8-45EA-A01F-D86534CE7186}" type="presParOf" srcId="{0320793D-BC68-4E24-8F66-F5ED0CDA4165}" destId="{36A67D45-4A02-4FF6-AE7B-E79284008304}" srcOrd="1" destOrd="0" presId="urn:microsoft.com/office/officeart/2005/8/layout/vList6"/>
    <dgm:cxn modelId="{53DE6D5D-BFE5-45C6-AFD9-8379AB595805}" type="presParOf" srcId="{3403E913-2CBA-4F63-A228-AD298F12F70C}" destId="{25E03119-A03B-46D2-8ADC-96785BB16FEC}" srcOrd="1" destOrd="0" presId="urn:microsoft.com/office/officeart/2005/8/layout/vList6"/>
    <dgm:cxn modelId="{695851CC-AF60-4FF2-9600-142694AC1B8A}" type="presParOf" srcId="{3403E913-2CBA-4F63-A228-AD298F12F70C}" destId="{31224181-A582-46F3-B17B-59A4FFA11148}" srcOrd="2" destOrd="0" presId="urn:microsoft.com/office/officeart/2005/8/layout/vList6"/>
    <dgm:cxn modelId="{9AF8B984-2BC5-48B6-B90B-1327020298B3}" type="presParOf" srcId="{31224181-A582-46F3-B17B-59A4FFA11148}" destId="{6174EF5E-E32C-4C30-802E-F424FF5F39D5}" srcOrd="0" destOrd="0" presId="urn:microsoft.com/office/officeart/2005/8/layout/vList6"/>
    <dgm:cxn modelId="{2F791ECC-1FCC-43B0-8E81-F0C4488F323C}" type="presParOf" srcId="{31224181-A582-46F3-B17B-59A4FFA11148}" destId="{9D83BE2F-FF4C-461B-8CF0-6AB2121AF8E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78210B-C617-43EE-AD4E-2971A3440D3D}" type="doc">
      <dgm:prSet loTypeId="urn:microsoft.com/office/officeart/2005/8/layout/hList6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A422719A-4CDD-48FB-9C08-B2B034826E34}">
      <dgm:prSet phldrT="[Text]"/>
      <dgm:spPr/>
      <dgm:t>
        <a:bodyPr/>
        <a:lstStyle/>
        <a:p>
          <a:r>
            <a:rPr lang="en-US" b="1" dirty="0" err="1"/>
            <a:t>Setiap</a:t>
          </a:r>
          <a:r>
            <a:rPr lang="en-US" b="1" dirty="0"/>
            <a:t> </a:t>
          </a:r>
          <a:r>
            <a:rPr lang="en-US" b="1" dirty="0" err="1"/>
            <a:t>transaksi</a:t>
          </a:r>
          <a:r>
            <a:rPr lang="en-US" b="1" dirty="0"/>
            <a:t> </a:t>
          </a:r>
          <a:r>
            <a:rPr lang="en-US" b="1" dirty="0" err="1"/>
            <a:t>selalu</a:t>
          </a:r>
          <a:r>
            <a:rPr lang="en-US" b="1" dirty="0"/>
            <a:t> </a:t>
          </a:r>
          <a:r>
            <a:rPr lang="en-US" b="1" dirty="0" err="1"/>
            <a:t>dicatat</a:t>
          </a:r>
          <a:r>
            <a:rPr lang="en-US" b="1" dirty="0"/>
            <a:t> </a:t>
          </a:r>
          <a:r>
            <a:rPr lang="en-US" b="1" dirty="0" err="1"/>
            <a:t>dengan</a:t>
          </a:r>
          <a:r>
            <a:rPr lang="en-US" b="1" dirty="0"/>
            <a:t> </a:t>
          </a:r>
          <a:r>
            <a:rPr lang="en-US" b="1" dirty="0" err="1"/>
            <a:t>mendebit</a:t>
          </a:r>
          <a:r>
            <a:rPr lang="en-US" b="1" dirty="0"/>
            <a:t> dan </a:t>
          </a:r>
          <a:r>
            <a:rPr lang="en-US" b="1" dirty="0" err="1"/>
            <a:t>mengkredit</a:t>
          </a:r>
          <a:r>
            <a:rPr lang="en-US" b="1" dirty="0"/>
            <a:t> </a:t>
          </a:r>
          <a:r>
            <a:rPr lang="en-US" b="1" dirty="0" err="1"/>
            <a:t>dua</a:t>
          </a:r>
          <a:r>
            <a:rPr lang="en-US" b="1" dirty="0"/>
            <a:t> </a:t>
          </a:r>
          <a:r>
            <a:rPr lang="en-US" b="1" dirty="0" err="1"/>
            <a:t>buah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</a:t>
          </a:r>
          <a:r>
            <a:rPr lang="en-US" b="1" dirty="0" err="1"/>
            <a:t>atau</a:t>
          </a:r>
          <a:r>
            <a:rPr lang="en-US" b="1" dirty="0"/>
            <a:t> </a:t>
          </a:r>
          <a:r>
            <a:rPr lang="en-US" b="1" dirty="0" err="1"/>
            <a:t>lebih</a:t>
          </a:r>
          <a:r>
            <a:rPr lang="en-US" b="1" dirty="0"/>
            <a:t> </a:t>
          </a:r>
          <a:r>
            <a:rPr lang="en-US" b="1" dirty="0" err="1"/>
            <a:t>dengan</a:t>
          </a:r>
          <a:r>
            <a:rPr lang="en-US" b="1" dirty="0"/>
            <a:t> </a:t>
          </a:r>
          <a:r>
            <a:rPr lang="en-US" b="1" dirty="0" err="1"/>
            <a:t>jumlah</a:t>
          </a:r>
          <a:r>
            <a:rPr lang="en-US" b="1" dirty="0"/>
            <a:t> yang </a:t>
          </a:r>
          <a:r>
            <a:rPr lang="en-US" b="1" dirty="0" err="1"/>
            <a:t>sama</a:t>
          </a:r>
          <a:endParaRPr lang="en-US" b="1" dirty="0"/>
        </a:p>
      </dgm:t>
    </dgm:pt>
    <dgm:pt modelId="{580A3A7C-3B98-42F8-8165-CEEC4B309488}" type="parTrans" cxnId="{CFBA0981-680F-438E-922D-D1C2E779DB1F}">
      <dgm:prSet/>
      <dgm:spPr/>
      <dgm:t>
        <a:bodyPr/>
        <a:lstStyle/>
        <a:p>
          <a:endParaRPr lang="en-US"/>
        </a:p>
      </dgm:t>
    </dgm:pt>
    <dgm:pt modelId="{1DCDABE9-E54E-4E64-9AC0-A04F0B69BB12}" type="sibTrans" cxnId="{CFBA0981-680F-438E-922D-D1C2E779DB1F}">
      <dgm:prSet/>
      <dgm:spPr/>
      <dgm:t>
        <a:bodyPr/>
        <a:lstStyle/>
        <a:p>
          <a:endParaRPr lang="en-US"/>
        </a:p>
      </dgm:t>
    </dgm:pt>
    <dgm:pt modelId="{68AFDDD2-993C-4860-864D-B94926715E88}">
      <dgm:prSet phldrT="[Text]"/>
      <dgm:spPr/>
      <dgm:t>
        <a:bodyPr/>
        <a:lstStyle/>
        <a:p>
          <a:r>
            <a:rPr lang="en-US" b="1" dirty="0" err="1"/>
            <a:t>Setiap</a:t>
          </a:r>
          <a:r>
            <a:rPr lang="en-US" b="1" dirty="0"/>
            <a:t> </a:t>
          </a:r>
          <a:r>
            <a:rPr lang="en-US" b="1" dirty="0" err="1"/>
            <a:t>transaksi</a:t>
          </a:r>
          <a:r>
            <a:rPr lang="en-US" b="1" dirty="0"/>
            <a:t> </a:t>
          </a:r>
          <a:r>
            <a:rPr lang="en-US" b="1" dirty="0" err="1"/>
            <a:t>akan</a:t>
          </a:r>
          <a:r>
            <a:rPr lang="en-US" b="1" dirty="0"/>
            <a:t> </a:t>
          </a:r>
          <a:r>
            <a:rPr lang="en-US" b="1" dirty="0" err="1"/>
            <a:t>berpengaruh</a:t>
          </a:r>
          <a:r>
            <a:rPr lang="en-US" b="1" dirty="0"/>
            <a:t> pada </a:t>
          </a:r>
          <a:r>
            <a:rPr lang="en-US" b="1" dirty="0" err="1"/>
            <a:t>dua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</a:t>
          </a:r>
          <a:r>
            <a:rPr lang="en-US" b="1" dirty="0" err="1"/>
            <a:t>atau</a:t>
          </a:r>
          <a:r>
            <a:rPr lang="en-US" b="1" dirty="0"/>
            <a:t> </a:t>
          </a:r>
          <a:r>
            <a:rPr lang="en-US" b="1" dirty="0" err="1"/>
            <a:t>lebih</a:t>
          </a:r>
          <a:r>
            <a:rPr lang="en-US" b="1" dirty="0"/>
            <a:t>, </a:t>
          </a:r>
          <a:r>
            <a:rPr lang="en-US" b="1" dirty="0" err="1"/>
            <a:t>yaitu</a:t>
          </a:r>
          <a:r>
            <a:rPr lang="en-US" b="1" dirty="0"/>
            <a:t> </a:t>
          </a:r>
          <a:r>
            <a:rPr lang="en-US" b="1" dirty="0" err="1"/>
            <a:t>satu</a:t>
          </a:r>
          <a:r>
            <a:rPr lang="en-US" b="1" dirty="0"/>
            <a:t> di </a:t>
          </a:r>
          <a:r>
            <a:rPr lang="en-US" b="1" dirty="0" err="1"/>
            <a:t>debet</a:t>
          </a:r>
          <a:r>
            <a:rPr lang="en-US" b="1" dirty="0"/>
            <a:t> dan </a:t>
          </a:r>
          <a:r>
            <a:rPr lang="en-US" b="1" dirty="0" err="1"/>
            <a:t>satu</a:t>
          </a:r>
          <a:r>
            <a:rPr lang="en-US" b="1" dirty="0"/>
            <a:t> </a:t>
          </a:r>
          <a:r>
            <a:rPr lang="en-US" b="1" dirty="0" err="1"/>
            <a:t>dikredit</a:t>
          </a:r>
          <a:endParaRPr lang="en-US" b="1" dirty="0"/>
        </a:p>
      </dgm:t>
    </dgm:pt>
    <dgm:pt modelId="{F97039F8-2FF3-46F6-A2D5-8F1F6C35D754}" type="parTrans" cxnId="{7453F2CE-62B4-4E1E-8425-B526DDBAEFCB}">
      <dgm:prSet/>
      <dgm:spPr/>
      <dgm:t>
        <a:bodyPr/>
        <a:lstStyle/>
        <a:p>
          <a:endParaRPr lang="en-US"/>
        </a:p>
      </dgm:t>
    </dgm:pt>
    <dgm:pt modelId="{C6537452-0886-4182-8271-43622522E14D}" type="sibTrans" cxnId="{7453F2CE-62B4-4E1E-8425-B526DDBAEFCB}">
      <dgm:prSet/>
      <dgm:spPr/>
      <dgm:t>
        <a:bodyPr/>
        <a:lstStyle/>
        <a:p>
          <a:endParaRPr lang="en-US"/>
        </a:p>
      </dgm:t>
    </dgm:pt>
    <dgm:pt modelId="{5A8F16F8-A000-4DD1-9E6C-BA66C483CB0A}" type="pres">
      <dgm:prSet presAssocID="{7178210B-C617-43EE-AD4E-2971A3440D3D}" presName="Name0" presStyleCnt="0">
        <dgm:presLayoutVars>
          <dgm:dir/>
          <dgm:resizeHandles val="exact"/>
        </dgm:presLayoutVars>
      </dgm:prSet>
      <dgm:spPr/>
    </dgm:pt>
    <dgm:pt modelId="{281A19D8-1474-4BE7-803D-C188B15F3CE4}" type="pres">
      <dgm:prSet presAssocID="{A422719A-4CDD-48FB-9C08-B2B034826E34}" presName="node" presStyleLbl="node1" presStyleIdx="0" presStyleCnt="2" custScaleX="114080">
        <dgm:presLayoutVars>
          <dgm:bulletEnabled val="1"/>
        </dgm:presLayoutVars>
      </dgm:prSet>
      <dgm:spPr/>
    </dgm:pt>
    <dgm:pt modelId="{6380A3DC-537B-421B-BDD2-80DA0109455F}" type="pres">
      <dgm:prSet presAssocID="{1DCDABE9-E54E-4E64-9AC0-A04F0B69BB12}" presName="sibTrans" presStyleCnt="0"/>
      <dgm:spPr/>
    </dgm:pt>
    <dgm:pt modelId="{53F17F56-D2E5-4F9D-AC78-D5881A481970}" type="pres">
      <dgm:prSet presAssocID="{68AFDDD2-993C-4860-864D-B94926715E88}" presName="node" presStyleLbl="node1" presStyleIdx="1" presStyleCnt="2">
        <dgm:presLayoutVars>
          <dgm:bulletEnabled val="1"/>
        </dgm:presLayoutVars>
      </dgm:prSet>
      <dgm:spPr/>
    </dgm:pt>
  </dgm:ptLst>
  <dgm:cxnLst>
    <dgm:cxn modelId="{D9DC9401-E452-40D1-B9EE-809C408DBB23}" type="presOf" srcId="{A422719A-4CDD-48FB-9C08-B2B034826E34}" destId="{281A19D8-1474-4BE7-803D-C188B15F3CE4}" srcOrd="0" destOrd="0" presId="urn:microsoft.com/office/officeart/2005/8/layout/hList6"/>
    <dgm:cxn modelId="{FDF4AA7F-E2E6-4561-9716-A441FD541AC2}" type="presOf" srcId="{7178210B-C617-43EE-AD4E-2971A3440D3D}" destId="{5A8F16F8-A000-4DD1-9E6C-BA66C483CB0A}" srcOrd="0" destOrd="0" presId="urn:microsoft.com/office/officeart/2005/8/layout/hList6"/>
    <dgm:cxn modelId="{CFBA0981-680F-438E-922D-D1C2E779DB1F}" srcId="{7178210B-C617-43EE-AD4E-2971A3440D3D}" destId="{A422719A-4CDD-48FB-9C08-B2B034826E34}" srcOrd="0" destOrd="0" parTransId="{580A3A7C-3B98-42F8-8165-CEEC4B309488}" sibTransId="{1DCDABE9-E54E-4E64-9AC0-A04F0B69BB12}"/>
    <dgm:cxn modelId="{AA78A6B4-3D41-4820-8CEB-51582C04D446}" type="presOf" srcId="{68AFDDD2-993C-4860-864D-B94926715E88}" destId="{53F17F56-D2E5-4F9D-AC78-D5881A481970}" srcOrd="0" destOrd="0" presId="urn:microsoft.com/office/officeart/2005/8/layout/hList6"/>
    <dgm:cxn modelId="{7453F2CE-62B4-4E1E-8425-B526DDBAEFCB}" srcId="{7178210B-C617-43EE-AD4E-2971A3440D3D}" destId="{68AFDDD2-993C-4860-864D-B94926715E88}" srcOrd="1" destOrd="0" parTransId="{F97039F8-2FF3-46F6-A2D5-8F1F6C35D754}" sibTransId="{C6537452-0886-4182-8271-43622522E14D}"/>
    <dgm:cxn modelId="{9C36A2D1-4428-46DD-957D-5AC1DC3C0279}" type="presParOf" srcId="{5A8F16F8-A000-4DD1-9E6C-BA66C483CB0A}" destId="{281A19D8-1474-4BE7-803D-C188B15F3CE4}" srcOrd="0" destOrd="0" presId="urn:microsoft.com/office/officeart/2005/8/layout/hList6"/>
    <dgm:cxn modelId="{5059C0E6-281B-4971-8E0A-D82B9CAD87B1}" type="presParOf" srcId="{5A8F16F8-A000-4DD1-9E6C-BA66C483CB0A}" destId="{6380A3DC-537B-421B-BDD2-80DA0109455F}" srcOrd="1" destOrd="0" presId="urn:microsoft.com/office/officeart/2005/8/layout/hList6"/>
    <dgm:cxn modelId="{01303CFA-67E4-4349-954F-E7FF62D02751}" type="presParOf" srcId="{5A8F16F8-A000-4DD1-9E6C-BA66C483CB0A}" destId="{53F17F56-D2E5-4F9D-AC78-D5881A481970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09A165-2EB2-40D6-A449-DAF1C84F7148}" type="doc">
      <dgm:prSet loTypeId="urn:microsoft.com/office/officeart/2011/layout/Tab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F2A29AC-DF97-40CF-B605-5F6DE517B332}">
      <dgm:prSet phldrT="[Text]"/>
      <dgm:spPr/>
      <dgm:t>
        <a:bodyPr/>
        <a:lstStyle/>
        <a:p>
          <a:r>
            <a:rPr lang="en-US" b="1" dirty="0" err="1"/>
            <a:t>Definisi</a:t>
          </a:r>
          <a:endParaRPr lang="en-US" b="1" dirty="0"/>
        </a:p>
      </dgm:t>
    </dgm:pt>
    <dgm:pt modelId="{0C508B92-D35A-4775-8215-37EBC1D6A624}" type="parTrans" cxnId="{5D6B2507-3CE2-4B53-B7AF-8609B4D91B05}">
      <dgm:prSet/>
      <dgm:spPr/>
      <dgm:t>
        <a:bodyPr/>
        <a:lstStyle/>
        <a:p>
          <a:endParaRPr lang="en-US" b="1"/>
        </a:p>
      </dgm:t>
    </dgm:pt>
    <dgm:pt modelId="{E89205B3-6B84-4CDC-8350-418FA71F441A}" type="sibTrans" cxnId="{5D6B2507-3CE2-4B53-B7AF-8609B4D91B05}">
      <dgm:prSet/>
      <dgm:spPr/>
      <dgm:t>
        <a:bodyPr/>
        <a:lstStyle/>
        <a:p>
          <a:endParaRPr lang="en-US" b="1"/>
        </a:p>
      </dgm:t>
    </dgm:pt>
    <dgm:pt modelId="{6CA143E1-EB8E-4B07-B27E-7314082E1419}">
      <dgm:prSet phldrT="[Text]" phldr="1"/>
      <dgm:spPr/>
      <dgm:t>
        <a:bodyPr/>
        <a:lstStyle/>
        <a:p>
          <a:endParaRPr lang="en-US" b="1"/>
        </a:p>
      </dgm:t>
    </dgm:pt>
    <dgm:pt modelId="{8341C4C3-AF1F-4EDE-8464-BE065844F8B1}" type="parTrans" cxnId="{43BAFCC5-6C0B-473A-91D8-1D19C4EF7A0B}">
      <dgm:prSet/>
      <dgm:spPr/>
      <dgm:t>
        <a:bodyPr/>
        <a:lstStyle/>
        <a:p>
          <a:endParaRPr lang="en-US" b="1"/>
        </a:p>
      </dgm:t>
    </dgm:pt>
    <dgm:pt modelId="{AA583F73-3EB3-473A-9074-F815EECE455D}" type="sibTrans" cxnId="{43BAFCC5-6C0B-473A-91D8-1D19C4EF7A0B}">
      <dgm:prSet/>
      <dgm:spPr/>
      <dgm:t>
        <a:bodyPr/>
        <a:lstStyle/>
        <a:p>
          <a:endParaRPr lang="en-US" b="1"/>
        </a:p>
      </dgm:t>
    </dgm:pt>
    <dgm:pt modelId="{9FD90F88-BD32-44F4-A4A8-A38076EAFBE4}">
      <dgm:prSet phldrT="[Text]"/>
      <dgm:spPr/>
      <dgm:t>
        <a:bodyPr/>
        <a:lstStyle/>
        <a:p>
          <a:r>
            <a:rPr lang="en-US" b="1" dirty="0"/>
            <a:t>Daftar yang </a:t>
          </a:r>
          <a:r>
            <a:rPr lang="en-US" b="1" dirty="0" err="1"/>
            <a:t>berisi</a:t>
          </a:r>
          <a:r>
            <a:rPr lang="en-US" b="1" dirty="0"/>
            <a:t> </a:t>
          </a:r>
          <a:r>
            <a:rPr lang="en-US" b="1" dirty="0" err="1"/>
            <a:t>saldo-saldo</a:t>
          </a:r>
          <a:r>
            <a:rPr lang="en-US" b="1" dirty="0"/>
            <a:t> </a:t>
          </a:r>
          <a:r>
            <a:rPr lang="en-US" b="1" dirty="0" err="1"/>
            <a:t>dari</a:t>
          </a:r>
          <a:r>
            <a:rPr lang="en-US" b="1" dirty="0"/>
            <a:t> </a:t>
          </a:r>
          <a:r>
            <a:rPr lang="en-US" b="1" dirty="0" err="1"/>
            <a:t>seluruh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yang </a:t>
          </a:r>
          <a:r>
            <a:rPr lang="en-US" b="1" dirty="0" err="1"/>
            <a:t>ada</a:t>
          </a:r>
          <a:r>
            <a:rPr lang="en-US" b="1" dirty="0"/>
            <a:t> di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</a:t>
          </a:r>
          <a:r>
            <a:rPr lang="en-US" b="1" dirty="0" err="1"/>
            <a:t>pda</a:t>
          </a:r>
          <a:r>
            <a:rPr lang="en-US" b="1" dirty="0"/>
            <a:t> </a:t>
          </a:r>
          <a:r>
            <a:rPr lang="en-US" b="1" dirty="0" err="1"/>
            <a:t>saat</a:t>
          </a:r>
          <a:r>
            <a:rPr lang="en-US" b="1" dirty="0"/>
            <a:t> </a:t>
          </a:r>
          <a:r>
            <a:rPr lang="en-US" b="1" dirty="0" err="1"/>
            <a:t>tertentu</a:t>
          </a:r>
          <a:endParaRPr lang="en-US" b="1" dirty="0"/>
        </a:p>
      </dgm:t>
    </dgm:pt>
    <dgm:pt modelId="{FBCA15BE-1C98-4470-870C-FEED55FE1AE1}" type="parTrans" cxnId="{5576EA77-C543-482B-B0F4-FB52A8540221}">
      <dgm:prSet/>
      <dgm:spPr/>
      <dgm:t>
        <a:bodyPr/>
        <a:lstStyle/>
        <a:p>
          <a:endParaRPr lang="en-US" b="1"/>
        </a:p>
      </dgm:t>
    </dgm:pt>
    <dgm:pt modelId="{A38519F3-5A3C-4FEC-86D3-E1486EB0CB6B}" type="sibTrans" cxnId="{5576EA77-C543-482B-B0F4-FB52A8540221}">
      <dgm:prSet/>
      <dgm:spPr/>
      <dgm:t>
        <a:bodyPr/>
        <a:lstStyle/>
        <a:p>
          <a:endParaRPr lang="en-US" b="1"/>
        </a:p>
      </dgm:t>
    </dgm:pt>
    <dgm:pt modelId="{7E008222-E3F1-453E-9D94-DF4AA9DA1229}">
      <dgm:prSet phldrT="[Text]"/>
      <dgm:spPr/>
      <dgm:t>
        <a:bodyPr/>
        <a:lstStyle/>
        <a:p>
          <a:r>
            <a:rPr lang="en-US" b="1" dirty="0" err="1"/>
            <a:t>Tujuan</a:t>
          </a:r>
          <a:endParaRPr lang="en-US" b="1" dirty="0"/>
        </a:p>
      </dgm:t>
    </dgm:pt>
    <dgm:pt modelId="{1E082AE5-5057-44FB-B1CF-BFF9EF07C290}" type="parTrans" cxnId="{114F74AA-9BB1-46A0-A681-A09CAE731B32}">
      <dgm:prSet/>
      <dgm:spPr/>
      <dgm:t>
        <a:bodyPr/>
        <a:lstStyle/>
        <a:p>
          <a:endParaRPr lang="en-US" b="1"/>
        </a:p>
      </dgm:t>
    </dgm:pt>
    <dgm:pt modelId="{F89D5D22-A1C4-425B-AA53-5EB3E97EDA3A}" type="sibTrans" cxnId="{114F74AA-9BB1-46A0-A681-A09CAE731B32}">
      <dgm:prSet/>
      <dgm:spPr/>
      <dgm:t>
        <a:bodyPr/>
        <a:lstStyle/>
        <a:p>
          <a:endParaRPr lang="en-US" b="1"/>
        </a:p>
      </dgm:t>
    </dgm:pt>
    <dgm:pt modelId="{5A1C5126-6D18-4358-8929-F6BBDFB2250D}">
      <dgm:prSet phldrT="[Text]" phldr="1"/>
      <dgm:spPr/>
      <dgm:t>
        <a:bodyPr/>
        <a:lstStyle/>
        <a:p>
          <a:endParaRPr lang="en-US" b="1"/>
        </a:p>
      </dgm:t>
    </dgm:pt>
    <dgm:pt modelId="{A3FC276C-CEAD-43E8-BF73-2CD22E206244}" type="parTrans" cxnId="{EFA8FC55-F93B-4369-B291-6F9CA87CC363}">
      <dgm:prSet/>
      <dgm:spPr/>
      <dgm:t>
        <a:bodyPr/>
        <a:lstStyle/>
        <a:p>
          <a:endParaRPr lang="en-US" b="1"/>
        </a:p>
      </dgm:t>
    </dgm:pt>
    <dgm:pt modelId="{BD80DCD9-B7CA-4786-9137-C2F27F2EED39}" type="sibTrans" cxnId="{EFA8FC55-F93B-4369-B291-6F9CA87CC363}">
      <dgm:prSet/>
      <dgm:spPr/>
      <dgm:t>
        <a:bodyPr/>
        <a:lstStyle/>
        <a:p>
          <a:endParaRPr lang="en-US" b="1"/>
        </a:p>
      </dgm:t>
    </dgm:pt>
    <dgm:pt modelId="{EAEFEC81-18BA-4BCE-A1FF-982F1A4A7C69}">
      <dgm:prSet phldrT="[Text]"/>
      <dgm:spPr/>
      <dgm:t>
        <a:bodyPr/>
        <a:lstStyle/>
        <a:p>
          <a:r>
            <a:rPr lang="en-US" b="1" dirty="0" err="1"/>
            <a:t>Untuk</a:t>
          </a:r>
          <a:r>
            <a:rPr lang="en-US" b="1" dirty="0"/>
            <a:t> </a:t>
          </a:r>
          <a:r>
            <a:rPr lang="en-US" b="1" dirty="0" err="1"/>
            <a:t>menguji</a:t>
          </a:r>
          <a:r>
            <a:rPr lang="en-US" b="1" dirty="0"/>
            <a:t> </a:t>
          </a:r>
          <a:r>
            <a:rPr lang="en-US" b="1" dirty="0" err="1"/>
            <a:t>kesamaan</a:t>
          </a:r>
          <a:r>
            <a:rPr lang="en-US" b="1" dirty="0"/>
            <a:t> </a:t>
          </a:r>
          <a:r>
            <a:rPr lang="en-US" b="1" dirty="0" err="1"/>
            <a:t>debet</a:t>
          </a:r>
          <a:r>
            <a:rPr lang="en-US" b="1" dirty="0"/>
            <a:t> dan </a:t>
          </a:r>
          <a:r>
            <a:rPr lang="en-US" b="1" dirty="0" err="1"/>
            <a:t>kredit</a:t>
          </a:r>
          <a:r>
            <a:rPr lang="en-US" b="1" dirty="0"/>
            <a:t> di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endParaRPr lang="en-US" b="1" dirty="0"/>
        </a:p>
      </dgm:t>
    </dgm:pt>
    <dgm:pt modelId="{0C1F5803-66FC-4CB1-9FA0-DBA353950578}" type="parTrans" cxnId="{5FDA09BA-4580-4B4E-A6F2-2E77B46FE3F8}">
      <dgm:prSet/>
      <dgm:spPr/>
      <dgm:t>
        <a:bodyPr/>
        <a:lstStyle/>
        <a:p>
          <a:endParaRPr lang="en-US" b="1"/>
        </a:p>
      </dgm:t>
    </dgm:pt>
    <dgm:pt modelId="{0CF6D891-3F0F-4E6E-A1DE-0E49A874E8F8}" type="sibTrans" cxnId="{5FDA09BA-4580-4B4E-A6F2-2E77B46FE3F8}">
      <dgm:prSet/>
      <dgm:spPr/>
      <dgm:t>
        <a:bodyPr/>
        <a:lstStyle/>
        <a:p>
          <a:endParaRPr lang="en-US" b="1"/>
        </a:p>
      </dgm:t>
    </dgm:pt>
    <dgm:pt modelId="{E147478E-9908-44F3-97DF-BBBC8D3134B0}">
      <dgm:prSet phldrT="[Text]"/>
      <dgm:spPr/>
      <dgm:t>
        <a:bodyPr/>
        <a:lstStyle/>
        <a:p>
          <a:r>
            <a:rPr lang="en-US" b="1" dirty="0" err="1"/>
            <a:t>Penyusunan</a:t>
          </a:r>
          <a:endParaRPr lang="en-US" b="1" dirty="0"/>
        </a:p>
      </dgm:t>
    </dgm:pt>
    <dgm:pt modelId="{40628E80-4975-471D-BDA0-AE3B93289CBE}" type="parTrans" cxnId="{2190F082-9023-480C-892D-1020A734DC0C}">
      <dgm:prSet/>
      <dgm:spPr/>
      <dgm:t>
        <a:bodyPr/>
        <a:lstStyle/>
        <a:p>
          <a:endParaRPr lang="en-US" b="1"/>
        </a:p>
      </dgm:t>
    </dgm:pt>
    <dgm:pt modelId="{27563402-F6F0-419E-BD55-72F4D0DC0272}" type="sibTrans" cxnId="{2190F082-9023-480C-892D-1020A734DC0C}">
      <dgm:prSet/>
      <dgm:spPr/>
      <dgm:t>
        <a:bodyPr/>
        <a:lstStyle/>
        <a:p>
          <a:endParaRPr lang="en-US" b="1"/>
        </a:p>
      </dgm:t>
    </dgm:pt>
    <dgm:pt modelId="{49C6A5F3-BC27-4F88-A778-33938A5BD36D}">
      <dgm:prSet phldrT="[Text]" phldr="1"/>
      <dgm:spPr/>
      <dgm:t>
        <a:bodyPr/>
        <a:lstStyle/>
        <a:p>
          <a:endParaRPr lang="en-US" b="1" dirty="0"/>
        </a:p>
      </dgm:t>
    </dgm:pt>
    <dgm:pt modelId="{DCB16C1D-F8F2-4028-AF86-7A93726CA102}" type="parTrans" cxnId="{0A738844-6DB2-4027-AE6C-D478527FC3AA}">
      <dgm:prSet/>
      <dgm:spPr/>
      <dgm:t>
        <a:bodyPr/>
        <a:lstStyle/>
        <a:p>
          <a:endParaRPr lang="en-US" b="1"/>
        </a:p>
      </dgm:t>
    </dgm:pt>
    <dgm:pt modelId="{BBEB70C6-AF27-4EBE-A047-EDF7309E3A7C}" type="sibTrans" cxnId="{0A738844-6DB2-4027-AE6C-D478527FC3AA}">
      <dgm:prSet/>
      <dgm:spPr/>
      <dgm:t>
        <a:bodyPr/>
        <a:lstStyle/>
        <a:p>
          <a:endParaRPr lang="en-US" b="1"/>
        </a:p>
      </dgm:t>
    </dgm:pt>
    <dgm:pt modelId="{96DD8310-7E88-4DD2-95BC-64B04A93C705}">
      <dgm:prSet phldrT="[Text]"/>
      <dgm:spPr/>
      <dgm:t>
        <a:bodyPr/>
        <a:lstStyle/>
        <a:p>
          <a:r>
            <a:rPr lang="en-US" b="1" dirty="0" err="1"/>
            <a:t>Neraca</a:t>
          </a:r>
          <a:r>
            <a:rPr lang="en-US" b="1" dirty="0"/>
            <a:t> </a:t>
          </a:r>
          <a:r>
            <a:rPr lang="en-US" b="1" dirty="0" err="1"/>
            <a:t>saldo</a:t>
          </a:r>
          <a:r>
            <a:rPr lang="en-US" b="1" dirty="0"/>
            <a:t> </a:t>
          </a:r>
          <a:r>
            <a:rPr lang="en-US" b="1" dirty="0" err="1"/>
            <a:t>disusun</a:t>
          </a:r>
          <a:r>
            <a:rPr lang="en-US" b="1" dirty="0"/>
            <a:t> </a:t>
          </a:r>
          <a:r>
            <a:rPr lang="en-US" b="1" dirty="0" err="1"/>
            <a:t>setiap</a:t>
          </a:r>
          <a:r>
            <a:rPr lang="en-US" b="1" dirty="0"/>
            <a:t> </a:t>
          </a:r>
          <a:r>
            <a:rPr lang="en-US" b="1" dirty="0" err="1"/>
            <a:t>akhir</a:t>
          </a:r>
          <a:r>
            <a:rPr lang="en-US" b="1" dirty="0"/>
            <a:t> </a:t>
          </a:r>
          <a:r>
            <a:rPr lang="en-US" b="1" dirty="0" err="1"/>
            <a:t>bulan</a:t>
          </a:r>
          <a:r>
            <a:rPr lang="en-US" b="1" dirty="0"/>
            <a:t>, dan </a:t>
          </a:r>
          <a:r>
            <a:rPr lang="en-US" b="1" dirty="0" err="1"/>
            <a:t>saldo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</a:t>
          </a:r>
          <a:r>
            <a:rPr lang="en-US" b="1" dirty="0" err="1"/>
            <a:t>merupakan</a:t>
          </a:r>
          <a:r>
            <a:rPr lang="en-US" b="1" dirty="0"/>
            <a:t> </a:t>
          </a:r>
          <a:r>
            <a:rPr lang="en-US" b="1" dirty="0" err="1"/>
            <a:t>jumlah</a:t>
          </a:r>
          <a:r>
            <a:rPr lang="en-US" b="1" dirty="0"/>
            <a:t> </a:t>
          </a:r>
          <a:r>
            <a:rPr lang="en-US" b="1" dirty="0" err="1"/>
            <a:t>akumulasi</a:t>
          </a:r>
          <a:r>
            <a:rPr lang="en-US" b="1" dirty="0"/>
            <a:t> </a:t>
          </a:r>
          <a:r>
            <a:rPr lang="en-US" b="1" dirty="0" err="1"/>
            <a:t>untuk</a:t>
          </a:r>
          <a:r>
            <a:rPr lang="en-US" b="1" dirty="0"/>
            <a:t> </a:t>
          </a:r>
          <a:r>
            <a:rPr lang="en-US" b="1" dirty="0" err="1"/>
            <a:t>bulan</a:t>
          </a:r>
          <a:r>
            <a:rPr lang="en-US" b="1" dirty="0"/>
            <a:t> </a:t>
          </a:r>
          <a:r>
            <a:rPr lang="en-US" b="1" dirty="0" err="1"/>
            <a:t>berikutnya</a:t>
          </a:r>
          <a:endParaRPr lang="en-US" b="1" dirty="0"/>
        </a:p>
      </dgm:t>
    </dgm:pt>
    <dgm:pt modelId="{36B07104-BA73-4039-B00D-DBB75E9D1286}" type="parTrans" cxnId="{ECF05AB6-15D9-4C6B-B062-767DC4F5B32D}">
      <dgm:prSet/>
      <dgm:spPr/>
      <dgm:t>
        <a:bodyPr/>
        <a:lstStyle/>
        <a:p>
          <a:endParaRPr lang="en-US" b="1"/>
        </a:p>
      </dgm:t>
    </dgm:pt>
    <dgm:pt modelId="{C89A60D5-2798-49EB-9D7E-2B9BA5272219}" type="sibTrans" cxnId="{ECF05AB6-15D9-4C6B-B062-767DC4F5B32D}">
      <dgm:prSet/>
      <dgm:spPr/>
      <dgm:t>
        <a:bodyPr/>
        <a:lstStyle/>
        <a:p>
          <a:endParaRPr lang="en-US" b="1"/>
        </a:p>
      </dgm:t>
    </dgm:pt>
    <dgm:pt modelId="{72643416-E4C6-4697-8D8D-8ABDEFF933F6}">
      <dgm:prSet phldrT="[Text]"/>
      <dgm:spPr/>
      <dgm:t>
        <a:bodyPr/>
        <a:lstStyle/>
        <a:p>
          <a:r>
            <a:rPr lang="en-US" b="1" dirty="0" err="1"/>
            <a:t>Untuk</a:t>
          </a:r>
          <a:r>
            <a:rPr lang="en-US" b="1" dirty="0"/>
            <a:t> </a:t>
          </a:r>
          <a:r>
            <a:rPr lang="en-US" b="1" dirty="0" err="1"/>
            <a:t>mempermudah</a:t>
          </a:r>
          <a:r>
            <a:rPr lang="en-US" b="1" dirty="0"/>
            <a:t> </a:t>
          </a:r>
          <a:r>
            <a:rPr lang="en-US" b="1" dirty="0" err="1"/>
            <a:t>penyusunan</a:t>
          </a:r>
          <a:r>
            <a:rPr lang="en-US" b="1" dirty="0"/>
            <a:t> </a:t>
          </a:r>
          <a:r>
            <a:rPr lang="en-US" b="1" dirty="0" err="1"/>
            <a:t>laporan</a:t>
          </a:r>
          <a:r>
            <a:rPr lang="en-US" b="1" dirty="0"/>
            <a:t> </a:t>
          </a:r>
          <a:r>
            <a:rPr lang="en-US" b="1" dirty="0" err="1"/>
            <a:t>keuangan</a:t>
          </a:r>
          <a:endParaRPr lang="en-US" b="1" dirty="0"/>
        </a:p>
      </dgm:t>
    </dgm:pt>
    <dgm:pt modelId="{65D01178-9F6C-4B27-B0CF-C87ABFDB7099}" type="parTrans" cxnId="{1817CFDB-B881-42D7-AEBA-5B3BA5A9181C}">
      <dgm:prSet/>
      <dgm:spPr/>
      <dgm:t>
        <a:bodyPr/>
        <a:lstStyle/>
        <a:p>
          <a:endParaRPr lang="en-US" b="1"/>
        </a:p>
      </dgm:t>
    </dgm:pt>
    <dgm:pt modelId="{1CC5786E-C208-40A7-8AAB-6D4481381FDA}" type="sibTrans" cxnId="{1817CFDB-B881-42D7-AEBA-5B3BA5A9181C}">
      <dgm:prSet/>
      <dgm:spPr/>
      <dgm:t>
        <a:bodyPr/>
        <a:lstStyle/>
        <a:p>
          <a:endParaRPr lang="en-US" b="1"/>
        </a:p>
      </dgm:t>
    </dgm:pt>
    <dgm:pt modelId="{47E7B72D-A39A-449F-BEA9-AC40D27BF1D8}" type="pres">
      <dgm:prSet presAssocID="{3C09A165-2EB2-40D6-A449-DAF1C84F7148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B292EBD0-7AAD-4016-88A4-DD30218A26EF}" type="pres">
      <dgm:prSet presAssocID="{FF2A29AC-DF97-40CF-B605-5F6DE517B332}" presName="composite" presStyleCnt="0"/>
      <dgm:spPr/>
    </dgm:pt>
    <dgm:pt modelId="{3156AB35-EAA2-466B-9056-406E75D75E72}" type="pres">
      <dgm:prSet presAssocID="{FF2A29AC-DF97-40CF-B605-5F6DE517B332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890D60AB-E0EB-4EE1-B381-678CE2018F4C}" type="pres">
      <dgm:prSet presAssocID="{FF2A29AC-DF97-40CF-B605-5F6DE517B332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</dgm:pt>
    <dgm:pt modelId="{E2C7BA71-97F6-408D-A7B6-32492ADB23EA}" type="pres">
      <dgm:prSet presAssocID="{FF2A29AC-DF97-40CF-B605-5F6DE517B332}" presName="Accent" presStyleLbl="parChTrans1D1" presStyleIdx="0" presStyleCnt="3"/>
      <dgm:spPr/>
    </dgm:pt>
    <dgm:pt modelId="{2B942360-0051-46D9-8491-814575AD2497}" type="pres">
      <dgm:prSet presAssocID="{FF2A29AC-DF97-40CF-B605-5F6DE517B332}" presName="Child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5305FE21-1F69-469A-8FD0-98E11AA37742}" type="pres">
      <dgm:prSet presAssocID="{E89205B3-6B84-4CDC-8350-418FA71F441A}" presName="sibTrans" presStyleCnt="0"/>
      <dgm:spPr/>
    </dgm:pt>
    <dgm:pt modelId="{5E7E187A-5878-4075-80F3-3508D5EDB568}" type="pres">
      <dgm:prSet presAssocID="{7E008222-E3F1-453E-9D94-DF4AA9DA1229}" presName="composite" presStyleCnt="0"/>
      <dgm:spPr/>
    </dgm:pt>
    <dgm:pt modelId="{5870912A-D096-407A-B89A-55A3D05290A5}" type="pres">
      <dgm:prSet presAssocID="{7E008222-E3F1-453E-9D94-DF4AA9DA1229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949EE698-B561-4C02-A08F-C204CCA502C2}" type="pres">
      <dgm:prSet presAssocID="{7E008222-E3F1-453E-9D94-DF4AA9DA1229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</dgm:pt>
    <dgm:pt modelId="{D6597072-D6B4-45D6-82F8-8812594498B3}" type="pres">
      <dgm:prSet presAssocID="{7E008222-E3F1-453E-9D94-DF4AA9DA1229}" presName="Accent" presStyleLbl="parChTrans1D1" presStyleIdx="1" presStyleCnt="3"/>
      <dgm:spPr/>
    </dgm:pt>
    <dgm:pt modelId="{5EF7A880-0EFC-4F07-93C7-B5AD0DD11566}" type="pres">
      <dgm:prSet presAssocID="{7E008222-E3F1-453E-9D94-DF4AA9DA1229}" presName="Child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089E76C4-8581-444A-BB0A-3362F149FE2A}" type="pres">
      <dgm:prSet presAssocID="{F89D5D22-A1C4-425B-AA53-5EB3E97EDA3A}" presName="sibTrans" presStyleCnt="0"/>
      <dgm:spPr/>
    </dgm:pt>
    <dgm:pt modelId="{81A10D6F-5009-4991-82F6-14E4850C6D2A}" type="pres">
      <dgm:prSet presAssocID="{E147478E-9908-44F3-97DF-BBBC8D3134B0}" presName="composite" presStyleCnt="0"/>
      <dgm:spPr/>
    </dgm:pt>
    <dgm:pt modelId="{5283C201-0FAA-4193-9732-DBF7B64EB120}" type="pres">
      <dgm:prSet presAssocID="{E147478E-9908-44F3-97DF-BBBC8D3134B0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7E3AFBA9-65A1-480A-9797-B28285D7846E}" type="pres">
      <dgm:prSet presAssocID="{E147478E-9908-44F3-97DF-BBBC8D3134B0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</dgm:pt>
    <dgm:pt modelId="{1D080A62-D2D6-4E70-B4B6-BB0937857E5B}" type="pres">
      <dgm:prSet presAssocID="{E147478E-9908-44F3-97DF-BBBC8D3134B0}" presName="Accent" presStyleLbl="parChTrans1D1" presStyleIdx="2" presStyleCnt="3"/>
      <dgm:spPr/>
    </dgm:pt>
    <dgm:pt modelId="{007503A2-2F25-440B-88A4-85C2B9729FDD}" type="pres">
      <dgm:prSet presAssocID="{E147478E-9908-44F3-97DF-BBBC8D3134B0}" presName="Child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5D6B2507-3CE2-4B53-B7AF-8609B4D91B05}" srcId="{3C09A165-2EB2-40D6-A449-DAF1C84F7148}" destId="{FF2A29AC-DF97-40CF-B605-5F6DE517B332}" srcOrd="0" destOrd="0" parTransId="{0C508B92-D35A-4775-8215-37EBC1D6A624}" sibTransId="{E89205B3-6B84-4CDC-8350-418FA71F441A}"/>
    <dgm:cxn modelId="{B835450B-E47A-4CAB-8DDB-F773FBD08BF1}" type="presOf" srcId="{FF2A29AC-DF97-40CF-B605-5F6DE517B332}" destId="{890D60AB-E0EB-4EE1-B381-678CE2018F4C}" srcOrd="0" destOrd="0" presId="urn:microsoft.com/office/officeart/2011/layout/TabList"/>
    <dgm:cxn modelId="{92AB0F10-5FC5-492C-AC9B-EEEBD3622E5A}" type="presOf" srcId="{6CA143E1-EB8E-4B07-B27E-7314082E1419}" destId="{3156AB35-EAA2-466B-9056-406E75D75E72}" srcOrd="0" destOrd="0" presId="urn:microsoft.com/office/officeart/2011/layout/TabList"/>
    <dgm:cxn modelId="{083E9039-C9EB-4655-A7A8-EFB4859E9888}" type="presOf" srcId="{EAEFEC81-18BA-4BCE-A1FF-982F1A4A7C69}" destId="{5EF7A880-0EFC-4F07-93C7-B5AD0DD11566}" srcOrd="0" destOrd="0" presId="urn:microsoft.com/office/officeart/2011/layout/TabList"/>
    <dgm:cxn modelId="{0A738844-6DB2-4027-AE6C-D478527FC3AA}" srcId="{E147478E-9908-44F3-97DF-BBBC8D3134B0}" destId="{49C6A5F3-BC27-4F88-A778-33938A5BD36D}" srcOrd="0" destOrd="0" parTransId="{DCB16C1D-F8F2-4028-AF86-7A93726CA102}" sibTransId="{BBEB70C6-AF27-4EBE-A047-EDF7309E3A7C}"/>
    <dgm:cxn modelId="{4208B646-72C0-408B-A957-41429197D579}" type="presOf" srcId="{3C09A165-2EB2-40D6-A449-DAF1C84F7148}" destId="{47E7B72D-A39A-449F-BEA9-AC40D27BF1D8}" srcOrd="0" destOrd="0" presId="urn:microsoft.com/office/officeart/2011/layout/TabList"/>
    <dgm:cxn modelId="{F612C469-64AF-40B2-BC29-99D2704554B9}" type="presOf" srcId="{E147478E-9908-44F3-97DF-BBBC8D3134B0}" destId="{7E3AFBA9-65A1-480A-9797-B28285D7846E}" srcOrd="0" destOrd="0" presId="urn:microsoft.com/office/officeart/2011/layout/TabList"/>
    <dgm:cxn modelId="{EFA8FC55-F93B-4369-B291-6F9CA87CC363}" srcId="{7E008222-E3F1-453E-9D94-DF4AA9DA1229}" destId="{5A1C5126-6D18-4358-8929-F6BBDFB2250D}" srcOrd="0" destOrd="0" parTransId="{A3FC276C-CEAD-43E8-BF73-2CD22E206244}" sibTransId="{BD80DCD9-B7CA-4786-9137-C2F27F2EED39}"/>
    <dgm:cxn modelId="{5576EA77-C543-482B-B0F4-FB52A8540221}" srcId="{FF2A29AC-DF97-40CF-B605-5F6DE517B332}" destId="{9FD90F88-BD32-44F4-A4A8-A38076EAFBE4}" srcOrd="1" destOrd="0" parTransId="{FBCA15BE-1C98-4470-870C-FEED55FE1AE1}" sibTransId="{A38519F3-5A3C-4FEC-86D3-E1486EB0CB6B}"/>
    <dgm:cxn modelId="{1C921179-269B-4DCB-9CA5-5ED58A4A7160}" type="presOf" srcId="{7E008222-E3F1-453E-9D94-DF4AA9DA1229}" destId="{949EE698-B561-4C02-A08F-C204CCA502C2}" srcOrd="0" destOrd="0" presId="urn:microsoft.com/office/officeart/2011/layout/TabList"/>
    <dgm:cxn modelId="{2364ED7A-1129-4C5D-A957-701618DF9A1A}" type="presOf" srcId="{49C6A5F3-BC27-4F88-A778-33938A5BD36D}" destId="{5283C201-0FAA-4193-9732-DBF7B64EB120}" srcOrd="0" destOrd="0" presId="urn:microsoft.com/office/officeart/2011/layout/TabList"/>
    <dgm:cxn modelId="{2190F082-9023-480C-892D-1020A734DC0C}" srcId="{3C09A165-2EB2-40D6-A449-DAF1C84F7148}" destId="{E147478E-9908-44F3-97DF-BBBC8D3134B0}" srcOrd="2" destOrd="0" parTransId="{40628E80-4975-471D-BDA0-AE3B93289CBE}" sibTransId="{27563402-F6F0-419E-BD55-72F4D0DC0272}"/>
    <dgm:cxn modelId="{8E5268A4-4D25-4001-96AC-174DAC751BA3}" type="presOf" srcId="{9FD90F88-BD32-44F4-A4A8-A38076EAFBE4}" destId="{2B942360-0051-46D9-8491-814575AD2497}" srcOrd="0" destOrd="0" presId="urn:microsoft.com/office/officeart/2011/layout/TabList"/>
    <dgm:cxn modelId="{114F74AA-9BB1-46A0-A681-A09CAE731B32}" srcId="{3C09A165-2EB2-40D6-A449-DAF1C84F7148}" destId="{7E008222-E3F1-453E-9D94-DF4AA9DA1229}" srcOrd="1" destOrd="0" parTransId="{1E082AE5-5057-44FB-B1CF-BFF9EF07C290}" sibTransId="{F89D5D22-A1C4-425B-AA53-5EB3E97EDA3A}"/>
    <dgm:cxn modelId="{8007EBAE-AFBF-4E5A-A78C-FC131B526281}" type="presOf" srcId="{72643416-E4C6-4697-8D8D-8ABDEFF933F6}" destId="{5EF7A880-0EFC-4F07-93C7-B5AD0DD11566}" srcOrd="0" destOrd="1" presId="urn:microsoft.com/office/officeart/2011/layout/TabList"/>
    <dgm:cxn modelId="{ECF05AB6-15D9-4C6B-B062-767DC4F5B32D}" srcId="{E147478E-9908-44F3-97DF-BBBC8D3134B0}" destId="{96DD8310-7E88-4DD2-95BC-64B04A93C705}" srcOrd="1" destOrd="0" parTransId="{36B07104-BA73-4039-B00D-DBB75E9D1286}" sibTransId="{C89A60D5-2798-49EB-9D7E-2B9BA5272219}"/>
    <dgm:cxn modelId="{5FDA09BA-4580-4B4E-A6F2-2E77B46FE3F8}" srcId="{7E008222-E3F1-453E-9D94-DF4AA9DA1229}" destId="{EAEFEC81-18BA-4BCE-A1FF-982F1A4A7C69}" srcOrd="1" destOrd="0" parTransId="{0C1F5803-66FC-4CB1-9FA0-DBA353950578}" sibTransId="{0CF6D891-3F0F-4E6E-A1DE-0E49A874E8F8}"/>
    <dgm:cxn modelId="{43BAFCC5-6C0B-473A-91D8-1D19C4EF7A0B}" srcId="{FF2A29AC-DF97-40CF-B605-5F6DE517B332}" destId="{6CA143E1-EB8E-4B07-B27E-7314082E1419}" srcOrd="0" destOrd="0" parTransId="{8341C4C3-AF1F-4EDE-8464-BE065844F8B1}" sibTransId="{AA583F73-3EB3-473A-9074-F815EECE455D}"/>
    <dgm:cxn modelId="{861B71CE-D391-4919-8283-979A45D5009B}" type="presOf" srcId="{5A1C5126-6D18-4358-8929-F6BBDFB2250D}" destId="{5870912A-D096-407A-B89A-55A3D05290A5}" srcOrd="0" destOrd="0" presId="urn:microsoft.com/office/officeart/2011/layout/TabList"/>
    <dgm:cxn modelId="{1817CFDB-B881-42D7-AEBA-5B3BA5A9181C}" srcId="{7E008222-E3F1-453E-9D94-DF4AA9DA1229}" destId="{72643416-E4C6-4697-8D8D-8ABDEFF933F6}" srcOrd="2" destOrd="0" parTransId="{65D01178-9F6C-4B27-B0CF-C87ABFDB7099}" sibTransId="{1CC5786E-C208-40A7-8AAB-6D4481381FDA}"/>
    <dgm:cxn modelId="{780061FF-DCB5-42EE-BCA5-CF9589530DE5}" type="presOf" srcId="{96DD8310-7E88-4DD2-95BC-64B04A93C705}" destId="{007503A2-2F25-440B-88A4-85C2B9729FDD}" srcOrd="0" destOrd="0" presId="urn:microsoft.com/office/officeart/2011/layout/TabList"/>
    <dgm:cxn modelId="{5FE87C86-3A03-41F9-8CA2-549983C3E710}" type="presParOf" srcId="{47E7B72D-A39A-449F-BEA9-AC40D27BF1D8}" destId="{B292EBD0-7AAD-4016-88A4-DD30218A26EF}" srcOrd="0" destOrd="0" presId="urn:microsoft.com/office/officeart/2011/layout/TabList"/>
    <dgm:cxn modelId="{62DEEF2D-1129-47C4-BFEB-1D1427795B9F}" type="presParOf" srcId="{B292EBD0-7AAD-4016-88A4-DD30218A26EF}" destId="{3156AB35-EAA2-466B-9056-406E75D75E72}" srcOrd="0" destOrd="0" presId="urn:microsoft.com/office/officeart/2011/layout/TabList"/>
    <dgm:cxn modelId="{9A9AACDB-76BE-4409-9711-CDAB578522DB}" type="presParOf" srcId="{B292EBD0-7AAD-4016-88A4-DD30218A26EF}" destId="{890D60AB-E0EB-4EE1-B381-678CE2018F4C}" srcOrd="1" destOrd="0" presId="urn:microsoft.com/office/officeart/2011/layout/TabList"/>
    <dgm:cxn modelId="{F59B2CAD-3D09-4BC6-A61D-3459980B3792}" type="presParOf" srcId="{B292EBD0-7AAD-4016-88A4-DD30218A26EF}" destId="{E2C7BA71-97F6-408D-A7B6-32492ADB23EA}" srcOrd="2" destOrd="0" presId="urn:microsoft.com/office/officeart/2011/layout/TabList"/>
    <dgm:cxn modelId="{8958A3B3-E899-4C93-8C4E-B568511BD0FF}" type="presParOf" srcId="{47E7B72D-A39A-449F-BEA9-AC40D27BF1D8}" destId="{2B942360-0051-46D9-8491-814575AD2497}" srcOrd="1" destOrd="0" presId="urn:microsoft.com/office/officeart/2011/layout/TabList"/>
    <dgm:cxn modelId="{0505ED9D-F8E9-4E02-97D7-9112A8E7BFB3}" type="presParOf" srcId="{47E7B72D-A39A-449F-BEA9-AC40D27BF1D8}" destId="{5305FE21-1F69-469A-8FD0-98E11AA37742}" srcOrd="2" destOrd="0" presId="urn:microsoft.com/office/officeart/2011/layout/TabList"/>
    <dgm:cxn modelId="{515A3ED6-ACB8-41B3-9E9C-AB7DC970E534}" type="presParOf" srcId="{47E7B72D-A39A-449F-BEA9-AC40D27BF1D8}" destId="{5E7E187A-5878-4075-80F3-3508D5EDB568}" srcOrd="3" destOrd="0" presId="urn:microsoft.com/office/officeart/2011/layout/TabList"/>
    <dgm:cxn modelId="{D916DB8F-9E3C-4AC2-A769-4F071C4C71E6}" type="presParOf" srcId="{5E7E187A-5878-4075-80F3-3508D5EDB568}" destId="{5870912A-D096-407A-B89A-55A3D05290A5}" srcOrd="0" destOrd="0" presId="urn:microsoft.com/office/officeart/2011/layout/TabList"/>
    <dgm:cxn modelId="{CE994B48-B687-4827-ADE7-B423A91DDC33}" type="presParOf" srcId="{5E7E187A-5878-4075-80F3-3508D5EDB568}" destId="{949EE698-B561-4C02-A08F-C204CCA502C2}" srcOrd="1" destOrd="0" presId="urn:microsoft.com/office/officeart/2011/layout/TabList"/>
    <dgm:cxn modelId="{5FF273AE-8DA7-4B6C-8E7E-08D340C81F0F}" type="presParOf" srcId="{5E7E187A-5878-4075-80F3-3508D5EDB568}" destId="{D6597072-D6B4-45D6-82F8-8812594498B3}" srcOrd="2" destOrd="0" presId="urn:microsoft.com/office/officeart/2011/layout/TabList"/>
    <dgm:cxn modelId="{4CEB7D1B-1A3B-4CA5-AB20-C4F74DF8D1CC}" type="presParOf" srcId="{47E7B72D-A39A-449F-BEA9-AC40D27BF1D8}" destId="{5EF7A880-0EFC-4F07-93C7-B5AD0DD11566}" srcOrd="4" destOrd="0" presId="urn:microsoft.com/office/officeart/2011/layout/TabList"/>
    <dgm:cxn modelId="{98E79CA6-7302-42B1-BA12-BA1EE97BFB7A}" type="presParOf" srcId="{47E7B72D-A39A-449F-BEA9-AC40D27BF1D8}" destId="{089E76C4-8581-444A-BB0A-3362F149FE2A}" srcOrd="5" destOrd="0" presId="urn:microsoft.com/office/officeart/2011/layout/TabList"/>
    <dgm:cxn modelId="{28B8E576-06FB-4F2C-ADD0-D0C2E4075B3A}" type="presParOf" srcId="{47E7B72D-A39A-449F-BEA9-AC40D27BF1D8}" destId="{81A10D6F-5009-4991-82F6-14E4850C6D2A}" srcOrd="6" destOrd="0" presId="urn:microsoft.com/office/officeart/2011/layout/TabList"/>
    <dgm:cxn modelId="{9B13BF64-BC06-483B-B9DB-017E8530CDEA}" type="presParOf" srcId="{81A10D6F-5009-4991-82F6-14E4850C6D2A}" destId="{5283C201-0FAA-4193-9732-DBF7B64EB120}" srcOrd="0" destOrd="0" presId="urn:microsoft.com/office/officeart/2011/layout/TabList"/>
    <dgm:cxn modelId="{FD8D7C6A-D99E-4563-8696-0CF04062AF09}" type="presParOf" srcId="{81A10D6F-5009-4991-82F6-14E4850C6D2A}" destId="{7E3AFBA9-65A1-480A-9797-B28285D7846E}" srcOrd="1" destOrd="0" presId="urn:microsoft.com/office/officeart/2011/layout/TabList"/>
    <dgm:cxn modelId="{B2A04E78-B8DD-4223-B212-E4D7A3AF22C2}" type="presParOf" srcId="{81A10D6F-5009-4991-82F6-14E4850C6D2A}" destId="{1D080A62-D2D6-4E70-B4B6-BB0937857E5B}" srcOrd="2" destOrd="0" presId="urn:microsoft.com/office/officeart/2011/layout/TabList"/>
    <dgm:cxn modelId="{23C273F7-3C4E-4BBA-BF7C-925437B5ADED}" type="presParOf" srcId="{47E7B72D-A39A-449F-BEA9-AC40D27BF1D8}" destId="{007503A2-2F25-440B-88A4-85C2B9729FDD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269F16-F3BB-4DDF-AF4E-42948291B114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BBCF09B-902E-4186-999A-0A9DC3A9F8C5}">
      <dgm:prSet phldrT="[Text]"/>
      <dgm:spPr/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Jumlahkan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kolom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debet</a:t>
          </a:r>
          <a:r>
            <a:rPr lang="en-US" b="1" dirty="0">
              <a:solidFill>
                <a:schemeClr val="tx1"/>
              </a:solidFill>
            </a:rPr>
            <a:t> dan </a:t>
          </a:r>
          <a:r>
            <a:rPr lang="en-US" b="1" dirty="0" err="1">
              <a:solidFill>
                <a:schemeClr val="tx1"/>
              </a:solidFill>
            </a:rPr>
            <a:t>kolom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kredit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semua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rekening</a:t>
          </a:r>
          <a:r>
            <a:rPr lang="en-US" b="1" dirty="0">
              <a:solidFill>
                <a:schemeClr val="tx1"/>
              </a:solidFill>
            </a:rPr>
            <a:t> yang </a:t>
          </a:r>
          <a:r>
            <a:rPr lang="en-US" b="1" dirty="0" err="1">
              <a:solidFill>
                <a:schemeClr val="tx1"/>
              </a:solidFill>
            </a:rPr>
            <a:t>terdapat</a:t>
          </a:r>
          <a:r>
            <a:rPr lang="en-US" b="1" dirty="0">
              <a:solidFill>
                <a:schemeClr val="tx1"/>
              </a:solidFill>
            </a:rPr>
            <a:t> pada </a:t>
          </a:r>
          <a:r>
            <a:rPr lang="en-US" b="1" dirty="0" err="1">
              <a:solidFill>
                <a:schemeClr val="tx1"/>
              </a:solidFill>
            </a:rPr>
            <a:t>buku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besar</a:t>
          </a:r>
          <a:endParaRPr lang="en-US" b="1" dirty="0">
            <a:solidFill>
              <a:schemeClr val="tx1"/>
            </a:solidFill>
          </a:endParaRPr>
        </a:p>
      </dgm:t>
    </dgm:pt>
    <dgm:pt modelId="{CFDBAE51-3D1C-4CDD-B899-56FE83B9AD4B}" type="parTrans" cxnId="{FBFC640C-1FF4-46D5-8F5D-F179FA20C5B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A3B77D4-B9D4-4031-96E4-84121350C03E}" type="sibTrans" cxnId="{FBFC640C-1FF4-46D5-8F5D-F179FA20C5B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C7A335E-41FA-4297-B1D5-E1362CAE1F4A}">
      <dgm:prSet phldrT="[Text]"/>
      <dgm:spPr/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Tuliskan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hasil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penjumlahan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tersebut</a:t>
          </a:r>
          <a:r>
            <a:rPr lang="en-US" b="1" dirty="0">
              <a:solidFill>
                <a:schemeClr val="tx1"/>
              </a:solidFill>
            </a:rPr>
            <a:t> pada </a:t>
          </a:r>
          <a:r>
            <a:rPr lang="en-US" b="1" dirty="0" err="1">
              <a:solidFill>
                <a:schemeClr val="tx1"/>
              </a:solidFill>
            </a:rPr>
            <a:t>kolom</a:t>
          </a:r>
          <a:r>
            <a:rPr lang="en-US" b="1" dirty="0">
              <a:solidFill>
                <a:schemeClr val="tx1"/>
              </a:solidFill>
            </a:rPr>
            <a:t> yang </a:t>
          </a:r>
          <a:r>
            <a:rPr lang="en-US" b="1" dirty="0" err="1">
              <a:solidFill>
                <a:schemeClr val="tx1"/>
              </a:solidFill>
            </a:rPr>
            <a:t>sesuai</a:t>
          </a:r>
          <a:r>
            <a:rPr lang="en-US" b="1" dirty="0">
              <a:solidFill>
                <a:schemeClr val="tx1"/>
              </a:solidFill>
            </a:rPr>
            <a:t>  </a:t>
          </a:r>
          <a:r>
            <a:rPr lang="en-US" b="1" dirty="0" err="1">
              <a:solidFill>
                <a:schemeClr val="tx1"/>
              </a:solidFill>
            </a:rPr>
            <a:t>dalam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rekening</a:t>
          </a:r>
          <a:r>
            <a:rPr lang="en-US" b="1" dirty="0">
              <a:solidFill>
                <a:schemeClr val="tx1"/>
              </a:solidFill>
            </a:rPr>
            <a:t> yang </a:t>
          </a:r>
          <a:r>
            <a:rPr lang="en-US" b="1" dirty="0" err="1">
              <a:solidFill>
                <a:schemeClr val="tx1"/>
              </a:solidFill>
            </a:rPr>
            <a:t>bersangkutan</a:t>
          </a:r>
          <a:endParaRPr lang="en-US" b="1" dirty="0">
            <a:solidFill>
              <a:schemeClr val="tx1"/>
            </a:solidFill>
          </a:endParaRPr>
        </a:p>
      </dgm:t>
    </dgm:pt>
    <dgm:pt modelId="{D7D8AE32-09ED-4D4F-8278-E3F5C427235E}" type="parTrans" cxnId="{F4A8782D-4C59-434F-95AF-EE17372EA60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1CDFD86-6F55-4FA2-93AA-CDDFC92CAF3C}" type="sibTrans" cxnId="{F4A8782D-4C59-434F-95AF-EE17372EA60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737C66D-0360-4946-8DC6-4E88CDEE3BC3}">
      <dgm:prSet phldrT="[Text]"/>
      <dgm:spPr/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Hitunglah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saldo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semua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rekening</a:t>
          </a:r>
          <a:r>
            <a:rPr lang="en-US" b="1" dirty="0">
              <a:solidFill>
                <a:schemeClr val="tx1"/>
              </a:solidFill>
            </a:rPr>
            <a:t> yang </a:t>
          </a:r>
          <a:r>
            <a:rPr lang="en-US" b="1" dirty="0" err="1">
              <a:solidFill>
                <a:schemeClr val="tx1"/>
              </a:solidFill>
            </a:rPr>
            <a:t>terdapat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dalam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buku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besar</a:t>
          </a:r>
          <a:r>
            <a:rPr lang="en-US" b="1" dirty="0">
              <a:solidFill>
                <a:schemeClr val="tx1"/>
              </a:solidFill>
            </a:rPr>
            <a:t>, </a:t>
          </a:r>
          <a:r>
            <a:rPr lang="en-US" b="1" dirty="0" err="1">
              <a:solidFill>
                <a:schemeClr val="tx1"/>
              </a:solidFill>
            </a:rPr>
            <a:t>yaitu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dengan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cara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mencari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selisih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jumlah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kolom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debet</a:t>
          </a:r>
          <a:r>
            <a:rPr lang="en-US" b="1" dirty="0">
              <a:solidFill>
                <a:schemeClr val="tx1"/>
              </a:solidFill>
            </a:rPr>
            <a:t> dan </a:t>
          </a:r>
          <a:r>
            <a:rPr lang="en-US" b="1" dirty="0" err="1">
              <a:solidFill>
                <a:schemeClr val="tx1"/>
              </a:solidFill>
            </a:rPr>
            <a:t>kredit</a:t>
          </a:r>
          <a:r>
            <a:rPr lang="en-US" b="1" dirty="0">
              <a:solidFill>
                <a:schemeClr val="tx1"/>
              </a:solidFill>
            </a:rPr>
            <a:t> (</a:t>
          </a:r>
          <a:r>
            <a:rPr lang="en-US" b="1" dirty="0" err="1">
              <a:solidFill>
                <a:schemeClr val="tx1"/>
              </a:solidFill>
            </a:rPr>
            <a:t>yg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sudah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dilakukan</a:t>
          </a:r>
          <a:r>
            <a:rPr lang="en-US" b="1" dirty="0">
              <a:solidFill>
                <a:schemeClr val="tx1"/>
              </a:solidFill>
            </a:rPr>
            <a:t> di </a:t>
          </a:r>
          <a:r>
            <a:rPr lang="en-US" b="1" dirty="0" err="1">
              <a:solidFill>
                <a:schemeClr val="tx1"/>
              </a:solidFill>
            </a:rPr>
            <a:t>tahap</a:t>
          </a:r>
          <a:r>
            <a:rPr lang="en-US" b="1" dirty="0">
              <a:solidFill>
                <a:schemeClr val="tx1"/>
              </a:solidFill>
            </a:rPr>
            <a:t> 2)</a:t>
          </a:r>
        </a:p>
      </dgm:t>
    </dgm:pt>
    <dgm:pt modelId="{5E3FB739-6F9D-4C89-8030-5D364551930D}" type="parTrans" cxnId="{48398BB2-894E-409E-BB85-2588A3B4230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9C57A8C-65A9-4920-92D5-FD1B32AC9209}" type="sibTrans" cxnId="{48398BB2-894E-409E-BB85-2588A3B4230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2F6A5CB-A56A-48F0-B20D-03A56E84199A}">
      <dgm:prSet/>
      <dgm:spPr/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Susunlah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neraca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saldo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dengan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menuliskan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semua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rekening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beserta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saldonya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sesuai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dengan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hasil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penghitungan</a:t>
          </a:r>
          <a:r>
            <a:rPr lang="en-US" b="1" dirty="0">
              <a:solidFill>
                <a:schemeClr val="tx1"/>
              </a:solidFill>
            </a:rPr>
            <a:t> di </a:t>
          </a:r>
          <a:r>
            <a:rPr lang="en-US" b="1" dirty="0" err="1">
              <a:solidFill>
                <a:schemeClr val="tx1"/>
              </a:solidFill>
            </a:rPr>
            <a:t>tahap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ke</a:t>
          </a:r>
          <a:r>
            <a:rPr lang="en-US" b="1" dirty="0">
              <a:solidFill>
                <a:schemeClr val="tx1"/>
              </a:solidFill>
            </a:rPr>
            <a:t> 3</a:t>
          </a:r>
        </a:p>
      </dgm:t>
    </dgm:pt>
    <dgm:pt modelId="{0178F82A-9801-4E38-970F-378A31714DD3}" type="parTrans" cxnId="{BDD7A51C-B95E-45DA-8941-97C548A09F2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1D64C85-A251-482F-9456-5C0A5B352EAB}" type="sibTrans" cxnId="{BDD7A51C-B95E-45DA-8941-97C548A09F2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1D7326B-8C66-4E1E-AB3A-9A0994454128}" type="pres">
      <dgm:prSet presAssocID="{C6269F16-F3BB-4DDF-AF4E-42948291B114}" presName="Name0" presStyleCnt="0">
        <dgm:presLayoutVars>
          <dgm:dir/>
          <dgm:resizeHandles val="exact"/>
        </dgm:presLayoutVars>
      </dgm:prSet>
      <dgm:spPr/>
    </dgm:pt>
    <dgm:pt modelId="{4ED45718-099D-4447-841E-37B0D0A363EB}" type="pres">
      <dgm:prSet presAssocID="{EBBCF09B-902E-4186-999A-0A9DC3A9F8C5}" presName="node" presStyleLbl="node1" presStyleIdx="0" presStyleCnt="4">
        <dgm:presLayoutVars>
          <dgm:bulletEnabled val="1"/>
        </dgm:presLayoutVars>
      </dgm:prSet>
      <dgm:spPr/>
    </dgm:pt>
    <dgm:pt modelId="{B0F1110D-0767-43F6-BBB2-B394A42B96DA}" type="pres">
      <dgm:prSet presAssocID="{CA3B77D4-B9D4-4031-96E4-84121350C03E}" presName="sibTrans" presStyleLbl="sibTrans2D1" presStyleIdx="0" presStyleCnt="3"/>
      <dgm:spPr/>
    </dgm:pt>
    <dgm:pt modelId="{9CF2F7E5-5170-45B1-90F2-F497D381C23D}" type="pres">
      <dgm:prSet presAssocID="{CA3B77D4-B9D4-4031-96E4-84121350C03E}" presName="connectorText" presStyleLbl="sibTrans2D1" presStyleIdx="0" presStyleCnt="3"/>
      <dgm:spPr/>
    </dgm:pt>
    <dgm:pt modelId="{EC0D4DE7-C4CE-4E61-AD5E-9D4D1AF7C1C9}" type="pres">
      <dgm:prSet presAssocID="{5C7A335E-41FA-4297-B1D5-E1362CAE1F4A}" presName="node" presStyleLbl="node1" presStyleIdx="1" presStyleCnt="4">
        <dgm:presLayoutVars>
          <dgm:bulletEnabled val="1"/>
        </dgm:presLayoutVars>
      </dgm:prSet>
      <dgm:spPr/>
    </dgm:pt>
    <dgm:pt modelId="{250B7DDF-5B8D-48E4-9CA0-661C3812B4D7}" type="pres">
      <dgm:prSet presAssocID="{C1CDFD86-6F55-4FA2-93AA-CDDFC92CAF3C}" presName="sibTrans" presStyleLbl="sibTrans2D1" presStyleIdx="1" presStyleCnt="3"/>
      <dgm:spPr/>
    </dgm:pt>
    <dgm:pt modelId="{E3C3D3CC-B65E-4969-9E1C-26106155739D}" type="pres">
      <dgm:prSet presAssocID="{C1CDFD86-6F55-4FA2-93AA-CDDFC92CAF3C}" presName="connectorText" presStyleLbl="sibTrans2D1" presStyleIdx="1" presStyleCnt="3"/>
      <dgm:spPr/>
    </dgm:pt>
    <dgm:pt modelId="{95CADF73-3C06-4502-A5EB-6509E6230E18}" type="pres">
      <dgm:prSet presAssocID="{D737C66D-0360-4946-8DC6-4E88CDEE3BC3}" presName="node" presStyleLbl="node1" presStyleIdx="2" presStyleCnt="4">
        <dgm:presLayoutVars>
          <dgm:bulletEnabled val="1"/>
        </dgm:presLayoutVars>
      </dgm:prSet>
      <dgm:spPr/>
    </dgm:pt>
    <dgm:pt modelId="{EF01C78E-0E96-4DD6-81D2-B69884FF9671}" type="pres">
      <dgm:prSet presAssocID="{A9C57A8C-65A9-4920-92D5-FD1B32AC9209}" presName="sibTrans" presStyleLbl="sibTrans2D1" presStyleIdx="2" presStyleCnt="3"/>
      <dgm:spPr/>
    </dgm:pt>
    <dgm:pt modelId="{963FCA93-EA06-4AB0-9E58-9D6A67859F23}" type="pres">
      <dgm:prSet presAssocID="{A9C57A8C-65A9-4920-92D5-FD1B32AC9209}" presName="connectorText" presStyleLbl="sibTrans2D1" presStyleIdx="2" presStyleCnt="3"/>
      <dgm:spPr/>
    </dgm:pt>
    <dgm:pt modelId="{D6CDAB49-50C2-4C77-B1AD-6394E90D5C35}" type="pres">
      <dgm:prSet presAssocID="{A2F6A5CB-A56A-48F0-B20D-03A56E84199A}" presName="node" presStyleLbl="node1" presStyleIdx="3" presStyleCnt="4">
        <dgm:presLayoutVars>
          <dgm:bulletEnabled val="1"/>
        </dgm:presLayoutVars>
      </dgm:prSet>
      <dgm:spPr/>
    </dgm:pt>
  </dgm:ptLst>
  <dgm:cxnLst>
    <dgm:cxn modelId="{FBFC640C-1FF4-46D5-8F5D-F179FA20C5B9}" srcId="{C6269F16-F3BB-4DDF-AF4E-42948291B114}" destId="{EBBCF09B-902E-4186-999A-0A9DC3A9F8C5}" srcOrd="0" destOrd="0" parTransId="{CFDBAE51-3D1C-4CDD-B899-56FE83B9AD4B}" sibTransId="{CA3B77D4-B9D4-4031-96E4-84121350C03E}"/>
    <dgm:cxn modelId="{6D11141C-B82B-4380-925E-F4D6D527814B}" type="presOf" srcId="{EBBCF09B-902E-4186-999A-0A9DC3A9F8C5}" destId="{4ED45718-099D-4447-841E-37B0D0A363EB}" srcOrd="0" destOrd="0" presId="urn:microsoft.com/office/officeart/2005/8/layout/process1"/>
    <dgm:cxn modelId="{BDD7A51C-B95E-45DA-8941-97C548A09F20}" srcId="{C6269F16-F3BB-4DDF-AF4E-42948291B114}" destId="{A2F6A5CB-A56A-48F0-B20D-03A56E84199A}" srcOrd="3" destOrd="0" parTransId="{0178F82A-9801-4E38-970F-378A31714DD3}" sibTransId="{A1D64C85-A251-482F-9456-5C0A5B352EAB}"/>
    <dgm:cxn modelId="{776E2829-A726-4B77-81A9-EB4A5DD91599}" type="presOf" srcId="{C6269F16-F3BB-4DDF-AF4E-42948291B114}" destId="{A1D7326B-8C66-4E1E-AB3A-9A0994454128}" srcOrd="0" destOrd="0" presId="urn:microsoft.com/office/officeart/2005/8/layout/process1"/>
    <dgm:cxn modelId="{F4A8782D-4C59-434F-95AF-EE17372EA608}" srcId="{C6269F16-F3BB-4DDF-AF4E-42948291B114}" destId="{5C7A335E-41FA-4297-B1D5-E1362CAE1F4A}" srcOrd="1" destOrd="0" parTransId="{D7D8AE32-09ED-4D4F-8278-E3F5C427235E}" sibTransId="{C1CDFD86-6F55-4FA2-93AA-CDDFC92CAF3C}"/>
    <dgm:cxn modelId="{D83FE364-692A-49BB-8FF4-694FC33EFE7B}" type="presOf" srcId="{C1CDFD86-6F55-4FA2-93AA-CDDFC92CAF3C}" destId="{E3C3D3CC-B65E-4969-9E1C-26106155739D}" srcOrd="1" destOrd="0" presId="urn:microsoft.com/office/officeart/2005/8/layout/process1"/>
    <dgm:cxn modelId="{26277A7B-129A-473D-8EFD-3318C911C03C}" type="presOf" srcId="{A2F6A5CB-A56A-48F0-B20D-03A56E84199A}" destId="{D6CDAB49-50C2-4C77-B1AD-6394E90D5C35}" srcOrd="0" destOrd="0" presId="urn:microsoft.com/office/officeart/2005/8/layout/process1"/>
    <dgm:cxn modelId="{652D469D-E40F-40B7-A2E9-E19E48D12A56}" type="presOf" srcId="{A9C57A8C-65A9-4920-92D5-FD1B32AC9209}" destId="{963FCA93-EA06-4AB0-9E58-9D6A67859F23}" srcOrd="1" destOrd="0" presId="urn:microsoft.com/office/officeart/2005/8/layout/process1"/>
    <dgm:cxn modelId="{2A23F69E-8191-4749-97D9-9BCF8AD75217}" type="presOf" srcId="{A9C57A8C-65A9-4920-92D5-FD1B32AC9209}" destId="{EF01C78E-0E96-4DD6-81D2-B69884FF9671}" srcOrd="0" destOrd="0" presId="urn:microsoft.com/office/officeart/2005/8/layout/process1"/>
    <dgm:cxn modelId="{9BEF82A0-4F11-4798-8809-44646EBC6DE2}" type="presOf" srcId="{CA3B77D4-B9D4-4031-96E4-84121350C03E}" destId="{B0F1110D-0767-43F6-BBB2-B394A42B96DA}" srcOrd="0" destOrd="0" presId="urn:microsoft.com/office/officeart/2005/8/layout/process1"/>
    <dgm:cxn modelId="{FAD659AD-90C4-431B-8BA4-7AC22DEFAE37}" type="presOf" srcId="{C1CDFD86-6F55-4FA2-93AA-CDDFC92CAF3C}" destId="{250B7DDF-5B8D-48E4-9CA0-661C3812B4D7}" srcOrd="0" destOrd="0" presId="urn:microsoft.com/office/officeart/2005/8/layout/process1"/>
    <dgm:cxn modelId="{48398BB2-894E-409E-BB85-2588A3B42301}" srcId="{C6269F16-F3BB-4DDF-AF4E-42948291B114}" destId="{D737C66D-0360-4946-8DC6-4E88CDEE3BC3}" srcOrd="2" destOrd="0" parTransId="{5E3FB739-6F9D-4C89-8030-5D364551930D}" sibTransId="{A9C57A8C-65A9-4920-92D5-FD1B32AC9209}"/>
    <dgm:cxn modelId="{F34E79BF-CFC3-4D5D-B153-4507905E4E5E}" type="presOf" srcId="{D737C66D-0360-4946-8DC6-4E88CDEE3BC3}" destId="{95CADF73-3C06-4502-A5EB-6509E6230E18}" srcOrd="0" destOrd="0" presId="urn:microsoft.com/office/officeart/2005/8/layout/process1"/>
    <dgm:cxn modelId="{F40095E5-468F-408E-9C44-A8C96F63F220}" type="presOf" srcId="{5C7A335E-41FA-4297-B1D5-E1362CAE1F4A}" destId="{EC0D4DE7-C4CE-4E61-AD5E-9D4D1AF7C1C9}" srcOrd="0" destOrd="0" presId="urn:microsoft.com/office/officeart/2005/8/layout/process1"/>
    <dgm:cxn modelId="{4B443CF8-7712-483A-AAA9-E917212A6F3E}" type="presOf" srcId="{CA3B77D4-B9D4-4031-96E4-84121350C03E}" destId="{9CF2F7E5-5170-45B1-90F2-F497D381C23D}" srcOrd="1" destOrd="0" presId="urn:microsoft.com/office/officeart/2005/8/layout/process1"/>
    <dgm:cxn modelId="{23D4E064-FD44-4147-AD12-AA4C63F688B3}" type="presParOf" srcId="{A1D7326B-8C66-4E1E-AB3A-9A0994454128}" destId="{4ED45718-099D-4447-841E-37B0D0A363EB}" srcOrd="0" destOrd="0" presId="urn:microsoft.com/office/officeart/2005/8/layout/process1"/>
    <dgm:cxn modelId="{03B4F320-7935-4CEA-8451-76F2D234F4D7}" type="presParOf" srcId="{A1D7326B-8C66-4E1E-AB3A-9A0994454128}" destId="{B0F1110D-0767-43F6-BBB2-B394A42B96DA}" srcOrd="1" destOrd="0" presId="urn:microsoft.com/office/officeart/2005/8/layout/process1"/>
    <dgm:cxn modelId="{08CB4364-F44E-4590-96B3-CA875B7287AF}" type="presParOf" srcId="{B0F1110D-0767-43F6-BBB2-B394A42B96DA}" destId="{9CF2F7E5-5170-45B1-90F2-F497D381C23D}" srcOrd="0" destOrd="0" presId="urn:microsoft.com/office/officeart/2005/8/layout/process1"/>
    <dgm:cxn modelId="{E8B1FB19-CE26-41D1-8F10-AB715A8F6865}" type="presParOf" srcId="{A1D7326B-8C66-4E1E-AB3A-9A0994454128}" destId="{EC0D4DE7-C4CE-4E61-AD5E-9D4D1AF7C1C9}" srcOrd="2" destOrd="0" presId="urn:microsoft.com/office/officeart/2005/8/layout/process1"/>
    <dgm:cxn modelId="{25841932-AC06-469C-9C12-31EFA5514C63}" type="presParOf" srcId="{A1D7326B-8C66-4E1E-AB3A-9A0994454128}" destId="{250B7DDF-5B8D-48E4-9CA0-661C3812B4D7}" srcOrd="3" destOrd="0" presId="urn:microsoft.com/office/officeart/2005/8/layout/process1"/>
    <dgm:cxn modelId="{A6A1C034-6CA4-481B-9F4C-FBFFC6B16D8A}" type="presParOf" srcId="{250B7DDF-5B8D-48E4-9CA0-661C3812B4D7}" destId="{E3C3D3CC-B65E-4969-9E1C-26106155739D}" srcOrd="0" destOrd="0" presId="urn:microsoft.com/office/officeart/2005/8/layout/process1"/>
    <dgm:cxn modelId="{789B8382-01E9-4FCC-A13A-A7F1510F87AD}" type="presParOf" srcId="{A1D7326B-8C66-4E1E-AB3A-9A0994454128}" destId="{95CADF73-3C06-4502-A5EB-6509E6230E18}" srcOrd="4" destOrd="0" presId="urn:microsoft.com/office/officeart/2005/8/layout/process1"/>
    <dgm:cxn modelId="{99649F47-E743-4FDA-96C9-B0258F64BAD0}" type="presParOf" srcId="{A1D7326B-8C66-4E1E-AB3A-9A0994454128}" destId="{EF01C78E-0E96-4DD6-81D2-B69884FF9671}" srcOrd="5" destOrd="0" presId="urn:microsoft.com/office/officeart/2005/8/layout/process1"/>
    <dgm:cxn modelId="{03DDFFED-B576-4DEC-B551-07F0A8A1065E}" type="presParOf" srcId="{EF01C78E-0E96-4DD6-81D2-B69884FF9671}" destId="{963FCA93-EA06-4AB0-9E58-9D6A67859F23}" srcOrd="0" destOrd="0" presId="urn:microsoft.com/office/officeart/2005/8/layout/process1"/>
    <dgm:cxn modelId="{C0DBAEC7-7A38-4AAC-B791-56EE196FCC92}" type="presParOf" srcId="{A1D7326B-8C66-4E1E-AB3A-9A0994454128}" destId="{D6CDAB49-50C2-4C77-B1AD-6394E90D5C35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F8456CE-E90E-424D-805F-6EE58854D4A7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1" csCatId="colorful" phldr="1"/>
      <dgm:spPr/>
    </dgm:pt>
    <dgm:pt modelId="{55B6E348-CAF3-4416-A686-600DEB2D9530}">
      <dgm:prSet phldrT="[Text]"/>
      <dgm:spPr/>
      <dgm:t>
        <a:bodyPr/>
        <a:lstStyle/>
        <a:p>
          <a:r>
            <a:rPr lang="en-US" b="1" dirty="0" err="1"/>
            <a:t>Transaksi</a:t>
          </a:r>
          <a:r>
            <a:rPr lang="en-US" b="1" dirty="0"/>
            <a:t> </a:t>
          </a:r>
          <a:r>
            <a:rPr lang="en-US" b="1" dirty="0" err="1"/>
            <a:t>tidak</a:t>
          </a:r>
          <a:r>
            <a:rPr lang="en-US" b="1" dirty="0"/>
            <a:t> </a:t>
          </a:r>
          <a:r>
            <a:rPr lang="en-US" b="1" dirty="0" err="1"/>
            <a:t>dicatat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endParaRPr lang="en-US" b="1" dirty="0"/>
        </a:p>
      </dgm:t>
    </dgm:pt>
    <dgm:pt modelId="{5718A267-0F68-4DCE-B079-B74B88A982EA}" type="parTrans" cxnId="{DD1BEFD9-BB2A-4D10-A4F8-B37E7E4A61FC}">
      <dgm:prSet/>
      <dgm:spPr/>
      <dgm:t>
        <a:bodyPr/>
        <a:lstStyle/>
        <a:p>
          <a:endParaRPr lang="en-US" b="1"/>
        </a:p>
      </dgm:t>
    </dgm:pt>
    <dgm:pt modelId="{7F15B38B-2FDB-4FAF-952A-0D4401A6B7A1}" type="sibTrans" cxnId="{DD1BEFD9-BB2A-4D10-A4F8-B37E7E4A61FC}">
      <dgm:prSet/>
      <dgm:spPr/>
      <dgm:t>
        <a:bodyPr/>
        <a:lstStyle/>
        <a:p>
          <a:endParaRPr lang="en-US" b="1"/>
        </a:p>
      </dgm:t>
    </dgm:pt>
    <dgm:pt modelId="{4B656A4F-24D9-417C-9FBB-D4CEA54F9B7C}">
      <dgm:prSet phldrT="[Text]"/>
      <dgm:spPr/>
      <dgm:t>
        <a:bodyPr/>
        <a:lstStyle/>
        <a:p>
          <a:r>
            <a:rPr lang="en-US" b="1" dirty="0" err="1"/>
            <a:t>Kesalahan</a:t>
          </a:r>
          <a:r>
            <a:rPr lang="en-US" b="1" dirty="0"/>
            <a:t> </a:t>
          </a:r>
          <a:r>
            <a:rPr lang="en-US" b="1" dirty="0" err="1"/>
            <a:t>pencatatan</a:t>
          </a:r>
          <a:r>
            <a:rPr lang="en-US" b="1" dirty="0"/>
            <a:t> </a:t>
          </a:r>
          <a:r>
            <a:rPr lang="en-US" b="1" dirty="0" err="1"/>
            <a:t>jumlah</a:t>
          </a:r>
          <a:r>
            <a:rPr lang="en-US" b="1" dirty="0"/>
            <a:t> “</a:t>
          </a:r>
          <a:r>
            <a:rPr lang="en-US" b="1" dirty="0" err="1"/>
            <a:t>rupiah”dalam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endParaRPr lang="en-US" b="1" dirty="0"/>
        </a:p>
      </dgm:t>
    </dgm:pt>
    <dgm:pt modelId="{7F147E46-A2D8-424D-B268-E0C8D6BB0723}" type="parTrans" cxnId="{46A6DBEE-BD1D-4941-A4EF-D11E38BD57FE}">
      <dgm:prSet/>
      <dgm:spPr/>
      <dgm:t>
        <a:bodyPr/>
        <a:lstStyle/>
        <a:p>
          <a:endParaRPr lang="en-US" b="1"/>
        </a:p>
      </dgm:t>
    </dgm:pt>
    <dgm:pt modelId="{3A4CD35F-51F9-4639-81CF-7253E7385085}" type="sibTrans" cxnId="{46A6DBEE-BD1D-4941-A4EF-D11E38BD57FE}">
      <dgm:prSet/>
      <dgm:spPr/>
      <dgm:t>
        <a:bodyPr/>
        <a:lstStyle/>
        <a:p>
          <a:endParaRPr lang="en-US" b="1"/>
        </a:p>
      </dgm:t>
    </dgm:pt>
    <dgm:pt modelId="{336350D5-B8EC-45DA-B5A4-77A908187B69}">
      <dgm:prSet phldrT="[Text]"/>
      <dgm:spPr/>
      <dgm:t>
        <a:bodyPr/>
        <a:lstStyle/>
        <a:p>
          <a:r>
            <a:rPr lang="en-US" b="1" dirty="0" err="1"/>
            <a:t>Pendebetan</a:t>
          </a:r>
          <a:r>
            <a:rPr lang="en-US" b="1" dirty="0"/>
            <a:t> </a:t>
          </a:r>
          <a:r>
            <a:rPr lang="en-US" b="1" dirty="0" err="1"/>
            <a:t>atau</a:t>
          </a:r>
          <a:r>
            <a:rPr lang="en-US" b="1" dirty="0"/>
            <a:t> </a:t>
          </a:r>
          <a:r>
            <a:rPr lang="en-US" b="1" dirty="0" err="1"/>
            <a:t>pengkreditan</a:t>
          </a:r>
          <a:r>
            <a:rPr lang="en-US" b="1" dirty="0"/>
            <a:t> </a:t>
          </a:r>
          <a:r>
            <a:rPr lang="en-US" b="1" dirty="0" err="1"/>
            <a:t>ke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yang salah</a:t>
          </a:r>
        </a:p>
      </dgm:t>
    </dgm:pt>
    <dgm:pt modelId="{EF1CFD98-5DCF-478D-AD88-BDEE69500803}" type="parTrans" cxnId="{47BF2BC0-F751-47DC-BD28-737165F3A952}">
      <dgm:prSet/>
      <dgm:spPr/>
      <dgm:t>
        <a:bodyPr/>
        <a:lstStyle/>
        <a:p>
          <a:endParaRPr lang="en-US" b="1"/>
        </a:p>
      </dgm:t>
    </dgm:pt>
    <dgm:pt modelId="{C06E1EED-4054-40B2-8ED4-C6C4C1E35EB9}" type="sibTrans" cxnId="{47BF2BC0-F751-47DC-BD28-737165F3A952}">
      <dgm:prSet/>
      <dgm:spPr/>
      <dgm:t>
        <a:bodyPr/>
        <a:lstStyle/>
        <a:p>
          <a:endParaRPr lang="en-US" b="1"/>
        </a:p>
      </dgm:t>
    </dgm:pt>
    <dgm:pt modelId="{722D139D-7860-4BCE-907B-84E7FBD38149}">
      <dgm:prSet/>
      <dgm:spPr/>
      <dgm:t>
        <a:bodyPr/>
        <a:lstStyle/>
        <a:p>
          <a:r>
            <a:rPr lang="en-US" b="1" dirty="0" err="1"/>
            <a:t>Kesalahan</a:t>
          </a:r>
          <a:r>
            <a:rPr lang="en-US" b="1" dirty="0"/>
            <a:t> yang </a:t>
          </a:r>
          <a:r>
            <a:rPr lang="en-US" b="1" dirty="0" err="1"/>
            <a:t>saling</a:t>
          </a:r>
          <a:r>
            <a:rPr lang="en-US" b="1" dirty="0"/>
            <a:t> </a:t>
          </a:r>
          <a:r>
            <a:rPr lang="en-US" b="1" dirty="0" err="1"/>
            <a:t>menutupi</a:t>
          </a:r>
          <a:endParaRPr lang="en-US" b="1" dirty="0"/>
        </a:p>
      </dgm:t>
    </dgm:pt>
    <dgm:pt modelId="{846DF0A8-BFDD-4692-9AEB-1DE7EF57867E}" type="parTrans" cxnId="{A5835E83-D11D-495F-BD8E-839876DBB3B7}">
      <dgm:prSet/>
      <dgm:spPr/>
      <dgm:t>
        <a:bodyPr/>
        <a:lstStyle/>
        <a:p>
          <a:endParaRPr lang="en-US" b="1"/>
        </a:p>
      </dgm:t>
    </dgm:pt>
    <dgm:pt modelId="{BB288BB9-42B6-4208-A651-B9A2B9B4CFB7}" type="sibTrans" cxnId="{A5835E83-D11D-495F-BD8E-839876DBB3B7}">
      <dgm:prSet/>
      <dgm:spPr/>
      <dgm:t>
        <a:bodyPr/>
        <a:lstStyle/>
        <a:p>
          <a:endParaRPr lang="en-US" b="1"/>
        </a:p>
      </dgm:t>
    </dgm:pt>
    <dgm:pt modelId="{BDACE834-2C75-46AD-9DEE-6919DAE262CE}" type="pres">
      <dgm:prSet presAssocID="{9F8456CE-E90E-424D-805F-6EE58854D4A7}" presName="Name0" presStyleCnt="0">
        <dgm:presLayoutVars>
          <dgm:dir/>
        </dgm:presLayoutVars>
      </dgm:prSet>
      <dgm:spPr/>
    </dgm:pt>
    <dgm:pt modelId="{9DE6E283-7D53-4B99-8192-68560BBAEF62}" type="pres">
      <dgm:prSet presAssocID="{55B6E348-CAF3-4416-A686-600DEB2D9530}" presName="noChildren" presStyleCnt="0"/>
      <dgm:spPr/>
    </dgm:pt>
    <dgm:pt modelId="{B685A0CE-D465-4F58-A551-B0D7BD352BD7}" type="pres">
      <dgm:prSet presAssocID="{55B6E348-CAF3-4416-A686-600DEB2D9530}" presName="gap" presStyleCnt="0"/>
      <dgm:spPr/>
    </dgm:pt>
    <dgm:pt modelId="{EDC025AB-22FF-4C9E-80F9-92DA2035822C}" type="pres">
      <dgm:prSet presAssocID="{55B6E348-CAF3-4416-A686-600DEB2D9530}" presName="medCircle2" presStyleLbl="vennNode1" presStyleIdx="0" presStyleCnt="4"/>
      <dgm:spPr/>
    </dgm:pt>
    <dgm:pt modelId="{54353B0E-DB43-4F2F-AA7F-9EC46F4DF72B}" type="pres">
      <dgm:prSet presAssocID="{55B6E348-CAF3-4416-A686-600DEB2D9530}" presName="txLvlOnly1" presStyleLbl="revTx" presStyleIdx="0" presStyleCnt="4"/>
      <dgm:spPr/>
    </dgm:pt>
    <dgm:pt modelId="{4D1D0DC5-01D1-4498-98BC-266404A0CB04}" type="pres">
      <dgm:prSet presAssocID="{4B656A4F-24D9-417C-9FBB-D4CEA54F9B7C}" presName="noChildren" presStyleCnt="0"/>
      <dgm:spPr/>
    </dgm:pt>
    <dgm:pt modelId="{C60ADEED-2BB6-4DFE-B697-BBCC4634449E}" type="pres">
      <dgm:prSet presAssocID="{4B656A4F-24D9-417C-9FBB-D4CEA54F9B7C}" presName="gap" presStyleCnt="0"/>
      <dgm:spPr/>
    </dgm:pt>
    <dgm:pt modelId="{6420D4FB-A631-4960-9668-2D76FB43942F}" type="pres">
      <dgm:prSet presAssocID="{4B656A4F-24D9-417C-9FBB-D4CEA54F9B7C}" presName="medCircle2" presStyleLbl="vennNode1" presStyleIdx="1" presStyleCnt="4"/>
      <dgm:spPr/>
    </dgm:pt>
    <dgm:pt modelId="{EFEA1C77-E090-4DBE-9093-404A624C84E1}" type="pres">
      <dgm:prSet presAssocID="{4B656A4F-24D9-417C-9FBB-D4CEA54F9B7C}" presName="txLvlOnly1" presStyleLbl="revTx" presStyleIdx="1" presStyleCnt="4"/>
      <dgm:spPr/>
    </dgm:pt>
    <dgm:pt modelId="{0D07952E-5CA4-445F-BB69-DE20268246AA}" type="pres">
      <dgm:prSet presAssocID="{336350D5-B8EC-45DA-B5A4-77A908187B69}" presName="noChildren" presStyleCnt="0"/>
      <dgm:spPr/>
    </dgm:pt>
    <dgm:pt modelId="{ADB7C841-418E-413D-8DDE-B97537FAF93B}" type="pres">
      <dgm:prSet presAssocID="{336350D5-B8EC-45DA-B5A4-77A908187B69}" presName="gap" presStyleCnt="0"/>
      <dgm:spPr/>
    </dgm:pt>
    <dgm:pt modelId="{D29344BD-519F-42C1-9439-EA16AA38BD81}" type="pres">
      <dgm:prSet presAssocID="{336350D5-B8EC-45DA-B5A4-77A908187B69}" presName="medCircle2" presStyleLbl="vennNode1" presStyleIdx="2" presStyleCnt="4"/>
      <dgm:spPr/>
    </dgm:pt>
    <dgm:pt modelId="{33B72D78-9CF1-4C59-B07A-8E04258D7519}" type="pres">
      <dgm:prSet presAssocID="{336350D5-B8EC-45DA-B5A4-77A908187B69}" presName="txLvlOnly1" presStyleLbl="revTx" presStyleIdx="2" presStyleCnt="4"/>
      <dgm:spPr/>
    </dgm:pt>
    <dgm:pt modelId="{EFAACBCA-D26B-4ABD-8025-A41A8DB099AC}" type="pres">
      <dgm:prSet presAssocID="{722D139D-7860-4BCE-907B-84E7FBD38149}" presName="noChildren" presStyleCnt="0"/>
      <dgm:spPr/>
    </dgm:pt>
    <dgm:pt modelId="{7B159057-5C08-4C90-B440-C50FC84B7C87}" type="pres">
      <dgm:prSet presAssocID="{722D139D-7860-4BCE-907B-84E7FBD38149}" presName="gap" presStyleCnt="0"/>
      <dgm:spPr/>
    </dgm:pt>
    <dgm:pt modelId="{0DDB336E-E6BB-4A01-859F-09C746F83DFD}" type="pres">
      <dgm:prSet presAssocID="{722D139D-7860-4BCE-907B-84E7FBD38149}" presName="medCircle2" presStyleLbl="vennNode1" presStyleIdx="3" presStyleCnt="4"/>
      <dgm:spPr/>
    </dgm:pt>
    <dgm:pt modelId="{FD96F79E-AA2C-4765-B14F-F124C346E697}" type="pres">
      <dgm:prSet presAssocID="{722D139D-7860-4BCE-907B-84E7FBD38149}" presName="txLvlOnly1" presStyleLbl="revTx" presStyleIdx="3" presStyleCnt="4"/>
      <dgm:spPr/>
    </dgm:pt>
  </dgm:ptLst>
  <dgm:cxnLst>
    <dgm:cxn modelId="{33127505-7C1B-4F34-A0A8-3B43C61EF2EC}" type="presOf" srcId="{9F8456CE-E90E-424D-805F-6EE58854D4A7}" destId="{BDACE834-2C75-46AD-9DEE-6919DAE262CE}" srcOrd="0" destOrd="0" presId="urn:microsoft.com/office/officeart/2008/layout/VerticalCircleList"/>
    <dgm:cxn modelId="{AE191B20-EED4-4145-8548-85BC6847CCE4}" type="presOf" srcId="{722D139D-7860-4BCE-907B-84E7FBD38149}" destId="{FD96F79E-AA2C-4765-B14F-F124C346E697}" srcOrd="0" destOrd="0" presId="urn:microsoft.com/office/officeart/2008/layout/VerticalCircleList"/>
    <dgm:cxn modelId="{346ADF20-2D07-47B5-85DB-F710E04F4720}" type="presOf" srcId="{55B6E348-CAF3-4416-A686-600DEB2D9530}" destId="{54353B0E-DB43-4F2F-AA7F-9EC46F4DF72B}" srcOrd="0" destOrd="0" presId="urn:microsoft.com/office/officeart/2008/layout/VerticalCircleList"/>
    <dgm:cxn modelId="{AF0CA634-1A92-41C9-AE9E-8E3CA4D70744}" type="presOf" srcId="{4B656A4F-24D9-417C-9FBB-D4CEA54F9B7C}" destId="{EFEA1C77-E090-4DBE-9093-404A624C84E1}" srcOrd="0" destOrd="0" presId="urn:microsoft.com/office/officeart/2008/layout/VerticalCircleList"/>
    <dgm:cxn modelId="{A5835E83-D11D-495F-BD8E-839876DBB3B7}" srcId="{9F8456CE-E90E-424D-805F-6EE58854D4A7}" destId="{722D139D-7860-4BCE-907B-84E7FBD38149}" srcOrd="3" destOrd="0" parTransId="{846DF0A8-BFDD-4692-9AEB-1DE7EF57867E}" sibTransId="{BB288BB9-42B6-4208-A651-B9A2B9B4CFB7}"/>
    <dgm:cxn modelId="{47BF2BC0-F751-47DC-BD28-737165F3A952}" srcId="{9F8456CE-E90E-424D-805F-6EE58854D4A7}" destId="{336350D5-B8EC-45DA-B5A4-77A908187B69}" srcOrd="2" destOrd="0" parTransId="{EF1CFD98-5DCF-478D-AD88-BDEE69500803}" sibTransId="{C06E1EED-4054-40B2-8ED4-C6C4C1E35EB9}"/>
    <dgm:cxn modelId="{A8EFC3D9-2A72-4252-92A1-83E1A2686F96}" type="presOf" srcId="{336350D5-B8EC-45DA-B5A4-77A908187B69}" destId="{33B72D78-9CF1-4C59-B07A-8E04258D7519}" srcOrd="0" destOrd="0" presId="urn:microsoft.com/office/officeart/2008/layout/VerticalCircleList"/>
    <dgm:cxn modelId="{DD1BEFD9-BB2A-4D10-A4F8-B37E7E4A61FC}" srcId="{9F8456CE-E90E-424D-805F-6EE58854D4A7}" destId="{55B6E348-CAF3-4416-A686-600DEB2D9530}" srcOrd="0" destOrd="0" parTransId="{5718A267-0F68-4DCE-B079-B74B88A982EA}" sibTransId="{7F15B38B-2FDB-4FAF-952A-0D4401A6B7A1}"/>
    <dgm:cxn modelId="{46A6DBEE-BD1D-4941-A4EF-D11E38BD57FE}" srcId="{9F8456CE-E90E-424D-805F-6EE58854D4A7}" destId="{4B656A4F-24D9-417C-9FBB-D4CEA54F9B7C}" srcOrd="1" destOrd="0" parTransId="{7F147E46-A2D8-424D-B268-E0C8D6BB0723}" sibTransId="{3A4CD35F-51F9-4639-81CF-7253E7385085}"/>
    <dgm:cxn modelId="{1F4616B9-7D9C-4AC8-8C5D-EBE1E27C0E37}" type="presParOf" srcId="{BDACE834-2C75-46AD-9DEE-6919DAE262CE}" destId="{9DE6E283-7D53-4B99-8192-68560BBAEF62}" srcOrd="0" destOrd="0" presId="urn:microsoft.com/office/officeart/2008/layout/VerticalCircleList"/>
    <dgm:cxn modelId="{E30DDF5F-A152-498A-B340-E19D73855F9E}" type="presParOf" srcId="{9DE6E283-7D53-4B99-8192-68560BBAEF62}" destId="{B685A0CE-D465-4F58-A551-B0D7BD352BD7}" srcOrd="0" destOrd="0" presId="urn:microsoft.com/office/officeart/2008/layout/VerticalCircleList"/>
    <dgm:cxn modelId="{7E8C3B8E-101D-43DA-97F7-787E1D1A9448}" type="presParOf" srcId="{9DE6E283-7D53-4B99-8192-68560BBAEF62}" destId="{EDC025AB-22FF-4C9E-80F9-92DA2035822C}" srcOrd="1" destOrd="0" presId="urn:microsoft.com/office/officeart/2008/layout/VerticalCircleList"/>
    <dgm:cxn modelId="{A140B620-309C-44EC-ABC2-7C7383166FEA}" type="presParOf" srcId="{9DE6E283-7D53-4B99-8192-68560BBAEF62}" destId="{54353B0E-DB43-4F2F-AA7F-9EC46F4DF72B}" srcOrd="2" destOrd="0" presId="urn:microsoft.com/office/officeart/2008/layout/VerticalCircleList"/>
    <dgm:cxn modelId="{97FA2795-6B27-4803-80C3-799258775B31}" type="presParOf" srcId="{BDACE834-2C75-46AD-9DEE-6919DAE262CE}" destId="{4D1D0DC5-01D1-4498-98BC-266404A0CB04}" srcOrd="1" destOrd="0" presId="urn:microsoft.com/office/officeart/2008/layout/VerticalCircleList"/>
    <dgm:cxn modelId="{018208FF-834E-4CD5-8284-93491448F725}" type="presParOf" srcId="{4D1D0DC5-01D1-4498-98BC-266404A0CB04}" destId="{C60ADEED-2BB6-4DFE-B697-BBCC4634449E}" srcOrd="0" destOrd="0" presId="urn:microsoft.com/office/officeart/2008/layout/VerticalCircleList"/>
    <dgm:cxn modelId="{61943ACA-4ECD-4D5A-92D2-27D2232F788E}" type="presParOf" srcId="{4D1D0DC5-01D1-4498-98BC-266404A0CB04}" destId="{6420D4FB-A631-4960-9668-2D76FB43942F}" srcOrd="1" destOrd="0" presId="urn:microsoft.com/office/officeart/2008/layout/VerticalCircleList"/>
    <dgm:cxn modelId="{A2D72CC7-C1D1-4ADF-B98C-466CFE1431D3}" type="presParOf" srcId="{4D1D0DC5-01D1-4498-98BC-266404A0CB04}" destId="{EFEA1C77-E090-4DBE-9093-404A624C84E1}" srcOrd="2" destOrd="0" presId="urn:microsoft.com/office/officeart/2008/layout/VerticalCircleList"/>
    <dgm:cxn modelId="{F4D281E9-91F8-4060-83F1-3726DFEA7B2A}" type="presParOf" srcId="{BDACE834-2C75-46AD-9DEE-6919DAE262CE}" destId="{0D07952E-5CA4-445F-BB69-DE20268246AA}" srcOrd="2" destOrd="0" presId="urn:microsoft.com/office/officeart/2008/layout/VerticalCircleList"/>
    <dgm:cxn modelId="{9FA878FB-C97D-43F0-AFDB-9BF305E37B63}" type="presParOf" srcId="{0D07952E-5CA4-445F-BB69-DE20268246AA}" destId="{ADB7C841-418E-413D-8DDE-B97537FAF93B}" srcOrd="0" destOrd="0" presId="urn:microsoft.com/office/officeart/2008/layout/VerticalCircleList"/>
    <dgm:cxn modelId="{F5615F75-E8EE-464A-B87F-DE23CE7A0B6E}" type="presParOf" srcId="{0D07952E-5CA4-445F-BB69-DE20268246AA}" destId="{D29344BD-519F-42C1-9439-EA16AA38BD81}" srcOrd="1" destOrd="0" presId="urn:microsoft.com/office/officeart/2008/layout/VerticalCircleList"/>
    <dgm:cxn modelId="{C1DE1363-F79A-483C-95C1-A5B494E6745C}" type="presParOf" srcId="{0D07952E-5CA4-445F-BB69-DE20268246AA}" destId="{33B72D78-9CF1-4C59-B07A-8E04258D7519}" srcOrd="2" destOrd="0" presId="urn:microsoft.com/office/officeart/2008/layout/VerticalCircleList"/>
    <dgm:cxn modelId="{464F9C12-A362-4A34-9C62-8BB76CAFDD37}" type="presParOf" srcId="{BDACE834-2C75-46AD-9DEE-6919DAE262CE}" destId="{EFAACBCA-D26B-4ABD-8025-A41A8DB099AC}" srcOrd="3" destOrd="0" presId="urn:microsoft.com/office/officeart/2008/layout/VerticalCircleList"/>
    <dgm:cxn modelId="{5DEE8ACC-9845-4A63-9984-CC4983DCBEFD}" type="presParOf" srcId="{EFAACBCA-D26B-4ABD-8025-A41A8DB099AC}" destId="{7B159057-5C08-4C90-B440-C50FC84B7C87}" srcOrd="0" destOrd="0" presId="urn:microsoft.com/office/officeart/2008/layout/VerticalCircleList"/>
    <dgm:cxn modelId="{96060C01-B119-4F07-9CC3-AAF35B854503}" type="presParOf" srcId="{EFAACBCA-D26B-4ABD-8025-A41A8DB099AC}" destId="{0DDB336E-E6BB-4A01-859F-09C746F83DFD}" srcOrd="1" destOrd="0" presId="urn:microsoft.com/office/officeart/2008/layout/VerticalCircleList"/>
    <dgm:cxn modelId="{B18308EF-33B5-44B3-B769-37520FC15539}" type="presParOf" srcId="{EFAACBCA-D26B-4ABD-8025-A41A8DB099AC}" destId="{FD96F79E-AA2C-4765-B14F-F124C346E697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38D5D-AFED-47E4-B098-C907CB5744D6}">
      <dsp:nvSpPr>
        <dsp:cNvPr id="0" name=""/>
        <dsp:cNvSpPr/>
      </dsp:nvSpPr>
      <dsp:spPr>
        <a:xfrm>
          <a:off x="8152766" y="2905337"/>
          <a:ext cx="1042348" cy="496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052"/>
              </a:lnTo>
              <a:lnTo>
                <a:pt x="1042348" y="338052"/>
              </a:lnTo>
              <a:lnTo>
                <a:pt x="1042348" y="49606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DE77E9-C298-490D-AAC3-84D9F41A7CD0}">
      <dsp:nvSpPr>
        <dsp:cNvPr id="0" name=""/>
        <dsp:cNvSpPr/>
      </dsp:nvSpPr>
      <dsp:spPr>
        <a:xfrm>
          <a:off x="7110418" y="2905337"/>
          <a:ext cx="1042348" cy="496062"/>
        </a:xfrm>
        <a:custGeom>
          <a:avLst/>
          <a:gdLst/>
          <a:ahLst/>
          <a:cxnLst/>
          <a:rect l="0" t="0" r="0" b="0"/>
          <a:pathLst>
            <a:path>
              <a:moveTo>
                <a:pt x="1042348" y="0"/>
              </a:moveTo>
              <a:lnTo>
                <a:pt x="1042348" y="338052"/>
              </a:lnTo>
              <a:lnTo>
                <a:pt x="0" y="338052"/>
              </a:lnTo>
              <a:lnTo>
                <a:pt x="0" y="49606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869016-1F03-4002-A8B6-41279F76E40E}">
      <dsp:nvSpPr>
        <dsp:cNvPr id="0" name=""/>
        <dsp:cNvSpPr/>
      </dsp:nvSpPr>
      <dsp:spPr>
        <a:xfrm>
          <a:off x="5546896" y="1326179"/>
          <a:ext cx="2605870" cy="496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052"/>
              </a:lnTo>
              <a:lnTo>
                <a:pt x="2605870" y="338052"/>
              </a:lnTo>
              <a:lnTo>
                <a:pt x="2605870" y="496062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59F180-3F46-41F0-B020-90655828FEB5}">
      <dsp:nvSpPr>
        <dsp:cNvPr id="0" name=""/>
        <dsp:cNvSpPr/>
      </dsp:nvSpPr>
      <dsp:spPr>
        <a:xfrm>
          <a:off x="2941026" y="2905337"/>
          <a:ext cx="2084696" cy="496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052"/>
              </a:lnTo>
              <a:lnTo>
                <a:pt x="2084696" y="338052"/>
              </a:lnTo>
              <a:lnTo>
                <a:pt x="2084696" y="49606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AFC394-2AD2-4EB4-8218-4C132E755698}">
      <dsp:nvSpPr>
        <dsp:cNvPr id="0" name=""/>
        <dsp:cNvSpPr/>
      </dsp:nvSpPr>
      <dsp:spPr>
        <a:xfrm>
          <a:off x="2895306" y="2905337"/>
          <a:ext cx="91440" cy="4960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9606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6B81B9-E587-45DC-8353-E1410FC7E2EE}">
      <dsp:nvSpPr>
        <dsp:cNvPr id="0" name=""/>
        <dsp:cNvSpPr/>
      </dsp:nvSpPr>
      <dsp:spPr>
        <a:xfrm>
          <a:off x="856330" y="2905337"/>
          <a:ext cx="2084696" cy="496062"/>
        </a:xfrm>
        <a:custGeom>
          <a:avLst/>
          <a:gdLst/>
          <a:ahLst/>
          <a:cxnLst/>
          <a:rect l="0" t="0" r="0" b="0"/>
          <a:pathLst>
            <a:path>
              <a:moveTo>
                <a:pt x="2084696" y="0"/>
              </a:moveTo>
              <a:lnTo>
                <a:pt x="2084696" y="338052"/>
              </a:lnTo>
              <a:lnTo>
                <a:pt x="0" y="338052"/>
              </a:lnTo>
              <a:lnTo>
                <a:pt x="0" y="49606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5BC549-E307-4EAA-A4A7-20F80ECDBD90}">
      <dsp:nvSpPr>
        <dsp:cNvPr id="0" name=""/>
        <dsp:cNvSpPr/>
      </dsp:nvSpPr>
      <dsp:spPr>
        <a:xfrm>
          <a:off x="2941026" y="1326179"/>
          <a:ext cx="2605870" cy="496062"/>
        </a:xfrm>
        <a:custGeom>
          <a:avLst/>
          <a:gdLst/>
          <a:ahLst/>
          <a:cxnLst/>
          <a:rect l="0" t="0" r="0" b="0"/>
          <a:pathLst>
            <a:path>
              <a:moveTo>
                <a:pt x="2605870" y="0"/>
              </a:moveTo>
              <a:lnTo>
                <a:pt x="2605870" y="338052"/>
              </a:lnTo>
              <a:lnTo>
                <a:pt x="0" y="338052"/>
              </a:lnTo>
              <a:lnTo>
                <a:pt x="0" y="496062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CCAEA8-9081-4AB4-8976-121133C13BBD}">
      <dsp:nvSpPr>
        <dsp:cNvPr id="0" name=""/>
        <dsp:cNvSpPr/>
      </dsp:nvSpPr>
      <dsp:spPr>
        <a:xfrm>
          <a:off x="4694066" y="243085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FFE21A-EFA4-4601-B8F7-A7E18FB567A7}">
      <dsp:nvSpPr>
        <dsp:cNvPr id="0" name=""/>
        <dsp:cNvSpPr/>
      </dsp:nvSpPr>
      <dsp:spPr>
        <a:xfrm>
          <a:off x="4883584" y="423127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</a:t>
          </a:r>
          <a:r>
            <a:rPr lang="en-US" sz="1600" b="1" kern="1200" dirty="0" err="1"/>
            <a:t>Dalam</a:t>
          </a:r>
          <a:r>
            <a:rPr lang="en-US" sz="1600" b="1" kern="1200" dirty="0"/>
            <a:t> </a:t>
          </a:r>
          <a:r>
            <a:rPr lang="en-US" sz="1600" b="1" kern="1200" dirty="0" err="1"/>
            <a:t>Buku</a:t>
          </a:r>
          <a:r>
            <a:rPr lang="en-US" sz="1600" b="1" kern="1200" dirty="0"/>
            <a:t> </a:t>
          </a:r>
          <a:r>
            <a:rPr lang="en-US" sz="1600" b="1" kern="1200" dirty="0" err="1"/>
            <a:t>Besar</a:t>
          </a:r>
          <a:endParaRPr lang="en-US" sz="1600" b="1" kern="1200" dirty="0"/>
        </a:p>
      </dsp:txBody>
      <dsp:txXfrm>
        <a:off x="4915307" y="454850"/>
        <a:ext cx="1642214" cy="1019648"/>
      </dsp:txXfrm>
    </dsp:sp>
    <dsp:sp modelId="{7ECFDA74-018B-4ED8-8F1B-6EE2438575C7}">
      <dsp:nvSpPr>
        <dsp:cNvPr id="0" name=""/>
        <dsp:cNvSpPr/>
      </dsp:nvSpPr>
      <dsp:spPr>
        <a:xfrm>
          <a:off x="2088196" y="1822242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7F68D3-16C6-425A-9951-463848879AAE}">
      <dsp:nvSpPr>
        <dsp:cNvPr id="0" name=""/>
        <dsp:cNvSpPr/>
      </dsp:nvSpPr>
      <dsp:spPr>
        <a:xfrm>
          <a:off x="2277714" y="2002284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</a:t>
          </a:r>
          <a:r>
            <a:rPr lang="en-US" sz="1600" b="1" kern="1200" dirty="0" err="1"/>
            <a:t>Riil</a:t>
          </a:r>
          <a:endParaRPr lang="en-US" sz="1600" b="1" kern="1200" dirty="0"/>
        </a:p>
      </dsp:txBody>
      <dsp:txXfrm>
        <a:off x="2309437" y="2034007"/>
        <a:ext cx="1642214" cy="1019648"/>
      </dsp:txXfrm>
    </dsp:sp>
    <dsp:sp modelId="{23D0083E-786D-42C3-B46D-10B91A75EEDD}">
      <dsp:nvSpPr>
        <dsp:cNvPr id="0" name=""/>
        <dsp:cNvSpPr/>
      </dsp:nvSpPr>
      <dsp:spPr>
        <a:xfrm>
          <a:off x="3500" y="3401400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61FF50-31B3-434E-8446-28BCAB8B5A13}">
      <dsp:nvSpPr>
        <dsp:cNvPr id="0" name=""/>
        <dsp:cNvSpPr/>
      </dsp:nvSpPr>
      <dsp:spPr>
        <a:xfrm>
          <a:off x="193018" y="3581442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</a:t>
          </a:r>
          <a:r>
            <a:rPr lang="en-US" sz="1600" b="1" kern="1200" dirty="0" err="1"/>
            <a:t>Aktiva</a:t>
          </a:r>
          <a:endParaRPr lang="en-US" sz="1600" b="1" kern="1200" dirty="0"/>
        </a:p>
      </dsp:txBody>
      <dsp:txXfrm>
        <a:off x="224741" y="3613165"/>
        <a:ext cx="1642214" cy="1019648"/>
      </dsp:txXfrm>
    </dsp:sp>
    <dsp:sp modelId="{1528F1FE-6962-4BBA-9FC6-76A131B07AB0}">
      <dsp:nvSpPr>
        <dsp:cNvPr id="0" name=""/>
        <dsp:cNvSpPr/>
      </dsp:nvSpPr>
      <dsp:spPr>
        <a:xfrm>
          <a:off x="2088196" y="3401400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6EC58-781D-40A7-8585-B387E6160DEA}">
      <dsp:nvSpPr>
        <dsp:cNvPr id="0" name=""/>
        <dsp:cNvSpPr/>
      </dsp:nvSpPr>
      <dsp:spPr>
        <a:xfrm>
          <a:off x="2277714" y="3581442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</a:t>
          </a:r>
          <a:r>
            <a:rPr lang="en-US" sz="1600" b="1" kern="1200" dirty="0" err="1"/>
            <a:t>Kewajiban</a:t>
          </a:r>
          <a:endParaRPr lang="en-US" sz="1600" b="1" kern="1200" dirty="0"/>
        </a:p>
      </dsp:txBody>
      <dsp:txXfrm>
        <a:off x="2309437" y="3613165"/>
        <a:ext cx="1642214" cy="1019648"/>
      </dsp:txXfrm>
    </dsp:sp>
    <dsp:sp modelId="{46D6A7F9-BE61-40AC-ABB4-A1E0DAE83686}">
      <dsp:nvSpPr>
        <dsp:cNvPr id="0" name=""/>
        <dsp:cNvSpPr/>
      </dsp:nvSpPr>
      <dsp:spPr>
        <a:xfrm>
          <a:off x="4172892" y="3401400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64D861-0975-484A-8BD6-767C05E40857}">
      <dsp:nvSpPr>
        <dsp:cNvPr id="0" name=""/>
        <dsp:cNvSpPr/>
      </dsp:nvSpPr>
      <dsp:spPr>
        <a:xfrm>
          <a:off x="4362410" y="3581442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Modal</a:t>
          </a:r>
        </a:p>
      </dsp:txBody>
      <dsp:txXfrm>
        <a:off x="4394133" y="3613165"/>
        <a:ext cx="1642214" cy="1019648"/>
      </dsp:txXfrm>
    </dsp:sp>
    <dsp:sp modelId="{5B802D2C-0415-4B11-B207-7E162F7E49F7}">
      <dsp:nvSpPr>
        <dsp:cNvPr id="0" name=""/>
        <dsp:cNvSpPr/>
      </dsp:nvSpPr>
      <dsp:spPr>
        <a:xfrm>
          <a:off x="7299936" y="1822242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5E348C-F746-4323-8676-67B2EA8753D3}">
      <dsp:nvSpPr>
        <dsp:cNvPr id="0" name=""/>
        <dsp:cNvSpPr/>
      </dsp:nvSpPr>
      <dsp:spPr>
        <a:xfrm>
          <a:off x="7489454" y="2002284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Nominal</a:t>
          </a:r>
        </a:p>
      </dsp:txBody>
      <dsp:txXfrm>
        <a:off x="7521177" y="2034007"/>
        <a:ext cx="1642214" cy="1019648"/>
      </dsp:txXfrm>
    </dsp:sp>
    <dsp:sp modelId="{5FA6AE77-CF9D-495F-B2DB-5C608EB33008}">
      <dsp:nvSpPr>
        <dsp:cNvPr id="0" name=""/>
        <dsp:cNvSpPr/>
      </dsp:nvSpPr>
      <dsp:spPr>
        <a:xfrm>
          <a:off x="6257588" y="3401400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975934-1CB3-4998-BC5D-928E0B6AF5C2}">
      <dsp:nvSpPr>
        <dsp:cNvPr id="0" name=""/>
        <dsp:cNvSpPr/>
      </dsp:nvSpPr>
      <dsp:spPr>
        <a:xfrm>
          <a:off x="6447106" y="3581442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</a:t>
          </a:r>
          <a:r>
            <a:rPr lang="en-US" sz="1600" b="1" kern="1200" dirty="0" err="1"/>
            <a:t>Pendapatan</a:t>
          </a:r>
          <a:endParaRPr lang="en-US" sz="1600" b="1" kern="1200" dirty="0"/>
        </a:p>
      </dsp:txBody>
      <dsp:txXfrm>
        <a:off x="6478829" y="3613165"/>
        <a:ext cx="1642214" cy="1019648"/>
      </dsp:txXfrm>
    </dsp:sp>
    <dsp:sp modelId="{91377B0C-E094-4C10-A78F-93A171152BCC}">
      <dsp:nvSpPr>
        <dsp:cNvPr id="0" name=""/>
        <dsp:cNvSpPr/>
      </dsp:nvSpPr>
      <dsp:spPr>
        <a:xfrm>
          <a:off x="8342284" y="3401400"/>
          <a:ext cx="1705660" cy="1083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22E9C7-17D3-4030-9593-0259E584E263}">
      <dsp:nvSpPr>
        <dsp:cNvPr id="0" name=""/>
        <dsp:cNvSpPr/>
      </dsp:nvSpPr>
      <dsp:spPr>
        <a:xfrm>
          <a:off x="8531802" y="3581442"/>
          <a:ext cx="1705660" cy="108309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Rekening-rekening</a:t>
          </a:r>
          <a:r>
            <a:rPr lang="en-US" sz="1600" b="1" kern="1200" dirty="0"/>
            <a:t> </a:t>
          </a:r>
          <a:r>
            <a:rPr lang="en-US" sz="1600" b="1" kern="1200" dirty="0" err="1"/>
            <a:t>Biaya</a:t>
          </a:r>
          <a:endParaRPr lang="en-US" sz="1600" b="1" kern="1200" dirty="0"/>
        </a:p>
      </dsp:txBody>
      <dsp:txXfrm>
        <a:off x="8563525" y="3613165"/>
        <a:ext cx="1642214" cy="10196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A67D45-4A02-4FF6-AE7B-E79284008304}">
      <dsp:nvSpPr>
        <dsp:cNvPr id="0" name=""/>
        <dsp:cNvSpPr/>
      </dsp:nvSpPr>
      <dsp:spPr>
        <a:xfrm>
          <a:off x="4096385" y="482"/>
          <a:ext cx="6144577" cy="18833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 err="1"/>
            <a:t>Pertambahan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rekening-rekening</a:t>
          </a:r>
          <a:r>
            <a:rPr lang="en-US" sz="2000" b="1" kern="1200" dirty="0"/>
            <a:t> </a:t>
          </a:r>
          <a:r>
            <a:rPr lang="en-US" sz="2000" b="1" kern="1200" dirty="0" err="1"/>
            <a:t>aktiva</a:t>
          </a:r>
          <a:endParaRPr 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 err="1"/>
            <a:t>Pengurangan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rekening-rekening</a:t>
          </a:r>
          <a:r>
            <a:rPr lang="en-US" sz="2000" b="1" kern="1200" dirty="0"/>
            <a:t> utang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 err="1"/>
            <a:t>Pengurangan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rekening-rekening</a:t>
          </a:r>
          <a:r>
            <a:rPr lang="en-US" sz="2000" b="1" kern="1200" dirty="0"/>
            <a:t> modal</a:t>
          </a:r>
        </a:p>
      </dsp:txBody>
      <dsp:txXfrm>
        <a:off x="4096385" y="235904"/>
        <a:ext cx="5438312" cy="1412529"/>
      </dsp:txXfrm>
    </dsp:sp>
    <dsp:sp modelId="{55256061-63A5-4C5D-8BCE-4E67E469FED2}">
      <dsp:nvSpPr>
        <dsp:cNvPr id="0" name=""/>
        <dsp:cNvSpPr/>
      </dsp:nvSpPr>
      <dsp:spPr>
        <a:xfrm>
          <a:off x="0" y="482"/>
          <a:ext cx="4096385" cy="18833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 err="1"/>
            <a:t>Debet</a:t>
          </a:r>
          <a:endParaRPr lang="en-US" sz="6500" b="1" kern="1200" dirty="0"/>
        </a:p>
      </dsp:txBody>
      <dsp:txXfrm>
        <a:off x="91939" y="92421"/>
        <a:ext cx="3912507" cy="1699495"/>
      </dsp:txXfrm>
    </dsp:sp>
    <dsp:sp modelId="{9D83BE2F-FF4C-461B-8CF0-6AB2121AF8E6}">
      <dsp:nvSpPr>
        <dsp:cNvPr id="0" name=""/>
        <dsp:cNvSpPr/>
      </dsp:nvSpPr>
      <dsp:spPr>
        <a:xfrm>
          <a:off x="4096385" y="2072193"/>
          <a:ext cx="6144577" cy="18833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977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9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 err="1"/>
            <a:t>Pengurangan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rekening-rekening</a:t>
          </a:r>
          <a:r>
            <a:rPr lang="en-US" sz="2000" b="1" kern="1200" dirty="0"/>
            <a:t> </a:t>
          </a:r>
          <a:r>
            <a:rPr lang="en-US" sz="2000" b="1" kern="1200" dirty="0" err="1"/>
            <a:t>aktiva</a:t>
          </a:r>
          <a:endParaRPr 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 err="1"/>
            <a:t>Penambahan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rekening-rekening</a:t>
          </a:r>
          <a:r>
            <a:rPr lang="en-US" sz="2000" b="1" kern="1200" dirty="0"/>
            <a:t> utang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 err="1"/>
            <a:t>Pertambahan</a:t>
          </a:r>
          <a:r>
            <a:rPr lang="en-US" sz="2000" b="1" kern="1200" dirty="0"/>
            <a:t> </a:t>
          </a:r>
          <a:r>
            <a:rPr lang="en-US" sz="2000" b="1" kern="1200" dirty="0" err="1"/>
            <a:t>dalam</a:t>
          </a:r>
          <a:r>
            <a:rPr lang="en-US" sz="2000" b="1" kern="1200" dirty="0"/>
            <a:t> </a:t>
          </a:r>
          <a:r>
            <a:rPr lang="en-US" sz="2000" b="1" kern="1200" dirty="0" err="1"/>
            <a:t>rekening-rekening</a:t>
          </a:r>
          <a:r>
            <a:rPr lang="en-US" sz="2000" b="1" kern="1200" dirty="0"/>
            <a:t> modal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900" kern="1200"/>
        </a:p>
      </dsp:txBody>
      <dsp:txXfrm>
        <a:off x="4096385" y="2307615"/>
        <a:ext cx="5438312" cy="1412529"/>
      </dsp:txXfrm>
    </dsp:sp>
    <dsp:sp modelId="{6174EF5E-E32C-4C30-802E-F424FF5F39D5}">
      <dsp:nvSpPr>
        <dsp:cNvPr id="0" name=""/>
        <dsp:cNvSpPr/>
      </dsp:nvSpPr>
      <dsp:spPr>
        <a:xfrm>
          <a:off x="11183" y="1987780"/>
          <a:ext cx="4096385" cy="1883373"/>
        </a:xfrm>
        <a:prstGeom prst="roundRect">
          <a:avLst/>
        </a:prstGeom>
        <a:solidFill>
          <a:schemeClr val="accent2">
            <a:hueOff val="-1455363"/>
            <a:satOff val="-83928"/>
            <a:lumOff val="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 err="1"/>
            <a:t>Kredit</a:t>
          </a:r>
          <a:endParaRPr lang="en-US" sz="6500" b="1" kern="1200" dirty="0"/>
        </a:p>
      </dsp:txBody>
      <dsp:txXfrm>
        <a:off x="103122" y="2079719"/>
        <a:ext cx="3912507" cy="16994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1A19D8-1474-4BE7-803D-C188B15F3CE4}">
      <dsp:nvSpPr>
        <dsp:cNvPr id="0" name=""/>
        <dsp:cNvSpPr/>
      </dsp:nvSpPr>
      <dsp:spPr>
        <a:xfrm rot="16200000">
          <a:off x="591206" y="-589509"/>
          <a:ext cx="4776372" cy="5955391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0" tIns="0" rIns="221613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 err="1"/>
            <a:t>Setiap</a:t>
          </a:r>
          <a:r>
            <a:rPr lang="en-US" sz="3500" b="1" kern="1200" dirty="0"/>
            <a:t> </a:t>
          </a:r>
          <a:r>
            <a:rPr lang="en-US" sz="3500" b="1" kern="1200" dirty="0" err="1"/>
            <a:t>transaksi</a:t>
          </a:r>
          <a:r>
            <a:rPr lang="en-US" sz="3500" b="1" kern="1200" dirty="0"/>
            <a:t> </a:t>
          </a:r>
          <a:r>
            <a:rPr lang="en-US" sz="3500" b="1" kern="1200" dirty="0" err="1"/>
            <a:t>selalu</a:t>
          </a:r>
          <a:r>
            <a:rPr lang="en-US" sz="3500" b="1" kern="1200" dirty="0"/>
            <a:t> </a:t>
          </a:r>
          <a:r>
            <a:rPr lang="en-US" sz="3500" b="1" kern="1200" dirty="0" err="1"/>
            <a:t>dicatat</a:t>
          </a:r>
          <a:r>
            <a:rPr lang="en-US" sz="3500" b="1" kern="1200" dirty="0"/>
            <a:t> </a:t>
          </a:r>
          <a:r>
            <a:rPr lang="en-US" sz="3500" b="1" kern="1200" dirty="0" err="1"/>
            <a:t>dengan</a:t>
          </a:r>
          <a:r>
            <a:rPr lang="en-US" sz="3500" b="1" kern="1200" dirty="0"/>
            <a:t> </a:t>
          </a:r>
          <a:r>
            <a:rPr lang="en-US" sz="3500" b="1" kern="1200" dirty="0" err="1"/>
            <a:t>mendebit</a:t>
          </a:r>
          <a:r>
            <a:rPr lang="en-US" sz="3500" b="1" kern="1200" dirty="0"/>
            <a:t> dan </a:t>
          </a:r>
          <a:r>
            <a:rPr lang="en-US" sz="3500" b="1" kern="1200" dirty="0" err="1"/>
            <a:t>mengkredit</a:t>
          </a:r>
          <a:r>
            <a:rPr lang="en-US" sz="3500" b="1" kern="1200" dirty="0"/>
            <a:t> </a:t>
          </a:r>
          <a:r>
            <a:rPr lang="en-US" sz="3500" b="1" kern="1200" dirty="0" err="1"/>
            <a:t>dua</a:t>
          </a:r>
          <a:r>
            <a:rPr lang="en-US" sz="3500" b="1" kern="1200" dirty="0"/>
            <a:t> </a:t>
          </a:r>
          <a:r>
            <a:rPr lang="en-US" sz="3500" b="1" kern="1200" dirty="0" err="1"/>
            <a:t>buah</a:t>
          </a:r>
          <a:r>
            <a:rPr lang="en-US" sz="3500" b="1" kern="1200" dirty="0"/>
            <a:t> </a:t>
          </a:r>
          <a:r>
            <a:rPr lang="en-US" sz="3500" b="1" kern="1200" dirty="0" err="1"/>
            <a:t>rekening</a:t>
          </a:r>
          <a:r>
            <a:rPr lang="en-US" sz="3500" b="1" kern="1200" dirty="0"/>
            <a:t> </a:t>
          </a:r>
          <a:r>
            <a:rPr lang="en-US" sz="3500" b="1" kern="1200" dirty="0" err="1"/>
            <a:t>atau</a:t>
          </a:r>
          <a:r>
            <a:rPr lang="en-US" sz="3500" b="1" kern="1200" dirty="0"/>
            <a:t> </a:t>
          </a:r>
          <a:r>
            <a:rPr lang="en-US" sz="3500" b="1" kern="1200" dirty="0" err="1"/>
            <a:t>lebih</a:t>
          </a:r>
          <a:r>
            <a:rPr lang="en-US" sz="3500" b="1" kern="1200" dirty="0"/>
            <a:t> </a:t>
          </a:r>
          <a:r>
            <a:rPr lang="en-US" sz="3500" b="1" kern="1200" dirty="0" err="1"/>
            <a:t>dengan</a:t>
          </a:r>
          <a:r>
            <a:rPr lang="en-US" sz="3500" b="1" kern="1200" dirty="0"/>
            <a:t> </a:t>
          </a:r>
          <a:r>
            <a:rPr lang="en-US" sz="3500" b="1" kern="1200" dirty="0" err="1"/>
            <a:t>jumlah</a:t>
          </a:r>
          <a:r>
            <a:rPr lang="en-US" sz="3500" b="1" kern="1200" dirty="0"/>
            <a:t> yang </a:t>
          </a:r>
          <a:r>
            <a:rPr lang="en-US" sz="3500" b="1" kern="1200" dirty="0" err="1"/>
            <a:t>sama</a:t>
          </a:r>
          <a:endParaRPr lang="en-US" sz="3500" b="1" kern="1200" dirty="0"/>
        </a:p>
      </dsp:txBody>
      <dsp:txXfrm rot="5400000">
        <a:off x="1697" y="955274"/>
        <a:ext cx="5955391" cy="2865824"/>
      </dsp:txXfrm>
    </dsp:sp>
    <dsp:sp modelId="{53F17F56-D2E5-4F9D-AC78-D5881A481970}">
      <dsp:nvSpPr>
        <dsp:cNvPr id="0" name=""/>
        <dsp:cNvSpPr/>
      </dsp:nvSpPr>
      <dsp:spPr>
        <a:xfrm rot="16200000">
          <a:off x="6570611" y="-221996"/>
          <a:ext cx="4776372" cy="5220364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0" tIns="0" rIns="221613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 err="1"/>
            <a:t>Setiap</a:t>
          </a:r>
          <a:r>
            <a:rPr lang="en-US" sz="3500" b="1" kern="1200" dirty="0"/>
            <a:t> </a:t>
          </a:r>
          <a:r>
            <a:rPr lang="en-US" sz="3500" b="1" kern="1200" dirty="0" err="1"/>
            <a:t>transaksi</a:t>
          </a:r>
          <a:r>
            <a:rPr lang="en-US" sz="3500" b="1" kern="1200" dirty="0"/>
            <a:t> </a:t>
          </a:r>
          <a:r>
            <a:rPr lang="en-US" sz="3500" b="1" kern="1200" dirty="0" err="1"/>
            <a:t>akan</a:t>
          </a:r>
          <a:r>
            <a:rPr lang="en-US" sz="3500" b="1" kern="1200" dirty="0"/>
            <a:t> </a:t>
          </a:r>
          <a:r>
            <a:rPr lang="en-US" sz="3500" b="1" kern="1200" dirty="0" err="1"/>
            <a:t>berpengaruh</a:t>
          </a:r>
          <a:r>
            <a:rPr lang="en-US" sz="3500" b="1" kern="1200" dirty="0"/>
            <a:t> pada </a:t>
          </a:r>
          <a:r>
            <a:rPr lang="en-US" sz="3500" b="1" kern="1200" dirty="0" err="1"/>
            <a:t>dua</a:t>
          </a:r>
          <a:r>
            <a:rPr lang="en-US" sz="3500" b="1" kern="1200" dirty="0"/>
            <a:t> </a:t>
          </a:r>
          <a:r>
            <a:rPr lang="en-US" sz="3500" b="1" kern="1200" dirty="0" err="1"/>
            <a:t>rekening</a:t>
          </a:r>
          <a:r>
            <a:rPr lang="en-US" sz="3500" b="1" kern="1200" dirty="0"/>
            <a:t> </a:t>
          </a:r>
          <a:r>
            <a:rPr lang="en-US" sz="3500" b="1" kern="1200" dirty="0" err="1"/>
            <a:t>atau</a:t>
          </a:r>
          <a:r>
            <a:rPr lang="en-US" sz="3500" b="1" kern="1200" dirty="0"/>
            <a:t> </a:t>
          </a:r>
          <a:r>
            <a:rPr lang="en-US" sz="3500" b="1" kern="1200" dirty="0" err="1"/>
            <a:t>lebih</a:t>
          </a:r>
          <a:r>
            <a:rPr lang="en-US" sz="3500" b="1" kern="1200" dirty="0"/>
            <a:t>, </a:t>
          </a:r>
          <a:r>
            <a:rPr lang="en-US" sz="3500" b="1" kern="1200" dirty="0" err="1"/>
            <a:t>yaitu</a:t>
          </a:r>
          <a:r>
            <a:rPr lang="en-US" sz="3500" b="1" kern="1200" dirty="0"/>
            <a:t> </a:t>
          </a:r>
          <a:r>
            <a:rPr lang="en-US" sz="3500" b="1" kern="1200" dirty="0" err="1"/>
            <a:t>satu</a:t>
          </a:r>
          <a:r>
            <a:rPr lang="en-US" sz="3500" b="1" kern="1200" dirty="0"/>
            <a:t> di </a:t>
          </a:r>
          <a:r>
            <a:rPr lang="en-US" sz="3500" b="1" kern="1200" dirty="0" err="1"/>
            <a:t>debet</a:t>
          </a:r>
          <a:r>
            <a:rPr lang="en-US" sz="3500" b="1" kern="1200" dirty="0"/>
            <a:t> dan </a:t>
          </a:r>
          <a:r>
            <a:rPr lang="en-US" sz="3500" b="1" kern="1200" dirty="0" err="1"/>
            <a:t>satu</a:t>
          </a:r>
          <a:r>
            <a:rPr lang="en-US" sz="3500" b="1" kern="1200" dirty="0"/>
            <a:t> </a:t>
          </a:r>
          <a:r>
            <a:rPr lang="en-US" sz="3500" b="1" kern="1200" dirty="0" err="1"/>
            <a:t>dikredit</a:t>
          </a:r>
          <a:endParaRPr lang="en-US" sz="3500" b="1" kern="1200" dirty="0"/>
        </a:p>
      </dsp:txBody>
      <dsp:txXfrm rot="5400000">
        <a:off x="6348615" y="955274"/>
        <a:ext cx="5220364" cy="28658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80A62-D2D6-4E70-B4B6-BB0937857E5B}">
      <dsp:nvSpPr>
        <dsp:cNvPr id="0" name=""/>
        <dsp:cNvSpPr/>
      </dsp:nvSpPr>
      <dsp:spPr>
        <a:xfrm>
          <a:off x="0" y="3737213"/>
          <a:ext cx="11035788" cy="0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597072-D6B4-45D6-82F8-8812594498B3}">
      <dsp:nvSpPr>
        <dsp:cNvPr id="0" name=""/>
        <dsp:cNvSpPr/>
      </dsp:nvSpPr>
      <dsp:spPr>
        <a:xfrm>
          <a:off x="0" y="2132020"/>
          <a:ext cx="11035788" cy="0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C7BA71-97F6-408D-A7B6-32492ADB23EA}">
      <dsp:nvSpPr>
        <dsp:cNvPr id="0" name=""/>
        <dsp:cNvSpPr/>
      </dsp:nvSpPr>
      <dsp:spPr>
        <a:xfrm>
          <a:off x="0" y="526828"/>
          <a:ext cx="11035788" cy="0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56AB35-EAA2-466B-9056-406E75D75E72}">
      <dsp:nvSpPr>
        <dsp:cNvPr id="0" name=""/>
        <dsp:cNvSpPr/>
      </dsp:nvSpPr>
      <dsp:spPr>
        <a:xfrm>
          <a:off x="2869304" y="587"/>
          <a:ext cx="8166483" cy="526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/>
        </a:p>
      </dsp:txBody>
      <dsp:txXfrm>
        <a:off x="2869304" y="587"/>
        <a:ext cx="8166483" cy="526240"/>
      </dsp:txXfrm>
    </dsp:sp>
    <dsp:sp modelId="{890D60AB-E0EB-4EE1-B381-678CE2018F4C}">
      <dsp:nvSpPr>
        <dsp:cNvPr id="0" name=""/>
        <dsp:cNvSpPr/>
      </dsp:nvSpPr>
      <dsp:spPr>
        <a:xfrm>
          <a:off x="0" y="587"/>
          <a:ext cx="2869304" cy="526240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/>
            <a:t>Definisi</a:t>
          </a:r>
          <a:endParaRPr lang="en-US" sz="2800" b="1" kern="1200" dirty="0"/>
        </a:p>
      </dsp:txBody>
      <dsp:txXfrm>
        <a:off x="25694" y="26281"/>
        <a:ext cx="2817916" cy="500546"/>
      </dsp:txXfrm>
    </dsp:sp>
    <dsp:sp modelId="{2B942360-0051-46D9-8491-814575AD2497}">
      <dsp:nvSpPr>
        <dsp:cNvPr id="0" name=""/>
        <dsp:cNvSpPr/>
      </dsp:nvSpPr>
      <dsp:spPr>
        <a:xfrm>
          <a:off x="0" y="526828"/>
          <a:ext cx="11035788" cy="1052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1" kern="1200" dirty="0"/>
            <a:t>Daftar yang </a:t>
          </a:r>
          <a:r>
            <a:rPr lang="en-US" sz="2200" b="1" kern="1200" dirty="0" err="1"/>
            <a:t>berisi</a:t>
          </a:r>
          <a:r>
            <a:rPr lang="en-US" sz="2200" b="1" kern="1200" dirty="0"/>
            <a:t> </a:t>
          </a:r>
          <a:r>
            <a:rPr lang="en-US" sz="2200" b="1" kern="1200" dirty="0" err="1"/>
            <a:t>saldo-saldo</a:t>
          </a:r>
          <a:r>
            <a:rPr lang="en-US" sz="2200" b="1" kern="1200" dirty="0"/>
            <a:t> </a:t>
          </a:r>
          <a:r>
            <a:rPr lang="en-US" sz="2200" b="1" kern="1200" dirty="0" err="1"/>
            <a:t>dari</a:t>
          </a:r>
          <a:r>
            <a:rPr lang="en-US" sz="2200" b="1" kern="1200" dirty="0"/>
            <a:t> </a:t>
          </a:r>
          <a:r>
            <a:rPr lang="en-US" sz="2200" b="1" kern="1200" dirty="0" err="1"/>
            <a:t>seluruh</a:t>
          </a:r>
          <a:r>
            <a:rPr lang="en-US" sz="2200" b="1" kern="1200" dirty="0"/>
            <a:t> </a:t>
          </a:r>
          <a:r>
            <a:rPr lang="en-US" sz="2200" b="1" kern="1200" dirty="0" err="1"/>
            <a:t>rekening</a:t>
          </a:r>
          <a:r>
            <a:rPr lang="en-US" sz="2200" b="1" kern="1200" dirty="0"/>
            <a:t> yang </a:t>
          </a:r>
          <a:r>
            <a:rPr lang="en-US" sz="2200" b="1" kern="1200" dirty="0" err="1"/>
            <a:t>ada</a:t>
          </a:r>
          <a:r>
            <a:rPr lang="en-US" sz="2200" b="1" kern="1200" dirty="0"/>
            <a:t> di </a:t>
          </a:r>
          <a:r>
            <a:rPr lang="en-US" sz="2200" b="1" kern="1200" dirty="0" err="1"/>
            <a:t>buku</a:t>
          </a:r>
          <a:r>
            <a:rPr lang="en-US" sz="2200" b="1" kern="1200" dirty="0"/>
            <a:t> </a:t>
          </a:r>
          <a:r>
            <a:rPr lang="en-US" sz="2200" b="1" kern="1200" dirty="0" err="1"/>
            <a:t>besar</a:t>
          </a:r>
          <a:r>
            <a:rPr lang="en-US" sz="2200" b="1" kern="1200" dirty="0"/>
            <a:t> </a:t>
          </a:r>
          <a:r>
            <a:rPr lang="en-US" sz="2200" b="1" kern="1200" dirty="0" err="1"/>
            <a:t>pda</a:t>
          </a:r>
          <a:r>
            <a:rPr lang="en-US" sz="2200" b="1" kern="1200" dirty="0"/>
            <a:t> </a:t>
          </a:r>
          <a:r>
            <a:rPr lang="en-US" sz="2200" b="1" kern="1200" dirty="0" err="1"/>
            <a:t>saat</a:t>
          </a:r>
          <a:r>
            <a:rPr lang="en-US" sz="2200" b="1" kern="1200" dirty="0"/>
            <a:t> </a:t>
          </a:r>
          <a:r>
            <a:rPr lang="en-US" sz="2200" b="1" kern="1200" dirty="0" err="1"/>
            <a:t>tertentu</a:t>
          </a:r>
          <a:endParaRPr lang="en-US" sz="2200" b="1" kern="1200" dirty="0"/>
        </a:p>
      </dsp:txBody>
      <dsp:txXfrm>
        <a:off x="0" y="526828"/>
        <a:ext cx="11035788" cy="1052639"/>
      </dsp:txXfrm>
    </dsp:sp>
    <dsp:sp modelId="{5870912A-D096-407A-B89A-55A3D05290A5}">
      <dsp:nvSpPr>
        <dsp:cNvPr id="0" name=""/>
        <dsp:cNvSpPr/>
      </dsp:nvSpPr>
      <dsp:spPr>
        <a:xfrm>
          <a:off x="2869304" y="1605779"/>
          <a:ext cx="8166483" cy="526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/>
        </a:p>
      </dsp:txBody>
      <dsp:txXfrm>
        <a:off x="2869304" y="1605779"/>
        <a:ext cx="8166483" cy="526240"/>
      </dsp:txXfrm>
    </dsp:sp>
    <dsp:sp modelId="{949EE698-B561-4C02-A08F-C204CCA502C2}">
      <dsp:nvSpPr>
        <dsp:cNvPr id="0" name=""/>
        <dsp:cNvSpPr/>
      </dsp:nvSpPr>
      <dsp:spPr>
        <a:xfrm>
          <a:off x="0" y="1605779"/>
          <a:ext cx="2869304" cy="526240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/>
            <a:t>Tujuan</a:t>
          </a:r>
          <a:endParaRPr lang="en-US" sz="2800" b="1" kern="1200" dirty="0"/>
        </a:p>
      </dsp:txBody>
      <dsp:txXfrm>
        <a:off x="25694" y="1631473"/>
        <a:ext cx="2817916" cy="500546"/>
      </dsp:txXfrm>
    </dsp:sp>
    <dsp:sp modelId="{5EF7A880-0EFC-4F07-93C7-B5AD0DD11566}">
      <dsp:nvSpPr>
        <dsp:cNvPr id="0" name=""/>
        <dsp:cNvSpPr/>
      </dsp:nvSpPr>
      <dsp:spPr>
        <a:xfrm>
          <a:off x="0" y="2132020"/>
          <a:ext cx="11035788" cy="1052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1" kern="1200" dirty="0" err="1"/>
            <a:t>Untuk</a:t>
          </a:r>
          <a:r>
            <a:rPr lang="en-US" sz="2200" b="1" kern="1200" dirty="0"/>
            <a:t> </a:t>
          </a:r>
          <a:r>
            <a:rPr lang="en-US" sz="2200" b="1" kern="1200" dirty="0" err="1"/>
            <a:t>menguji</a:t>
          </a:r>
          <a:r>
            <a:rPr lang="en-US" sz="2200" b="1" kern="1200" dirty="0"/>
            <a:t> </a:t>
          </a:r>
          <a:r>
            <a:rPr lang="en-US" sz="2200" b="1" kern="1200" dirty="0" err="1"/>
            <a:t>kesamaan</a:t>
          </a:r>
          <a:r>
            <a:rPr lang="en-US" sz="2200" b="1" kern="1200" dirty="0"/>
            <a:t> </a:t>
          </a:r>
          <a:r>
            <a:rPr lang="en-US" sz="2200" b="1" kern="1200" dirty="0" err="1"/>
            <a:t>debet</a:t>
          </a:r>
          <a:r>
            <a:rPr lang="en-US" sz="2200" b="1" kern="1200" dirty="0"/>
            <a:t> dan </a:t>
          </a:r>
          <a:r>
            <a:rPr lang="en-US" sz="2200" b="1" kern="1200" dirty="0" err="1"/>
            <a:t>kredit</a:t>
          </a:r>
          <a:r>
            <a:rPr lang="en-US" sz="2200" b="1" kern="1200" dirty="0"/>
            <a:t> di </a:t>
          </a:r>
          <a:r>
            <a:rPr lang="en-US" sz="2200" b="1" kern="1200" dirty="0" err="1"/>
            <a:t>dalam</a:t>
          </a:r>
          <a:r>
            <a:rPr lang="en-US" sz="2200" b="1" kern="1200" dirty="0"/>
            <a:t> </a:t>
          </a:r>
          <a:r>
            <a:rPr lang="en-US" sz="2200" b="1" kern="1200" dirty="0" err="1"/>
            <a:t>buku</a:t>
          </a:r>
          <a:r>
            <a:rPr lang="en-US" sz="2200" b="1" kern="1200" dirty="0"/>
            <a:t> </a:t>
          </a:r>
          <a:r>
            <a:rPr lang="en-US" sz="2200" b="1" kern="1200" dirty="0" err="1"/>
            <a:t>besar</a:t>
          </a:r>
          <a:endParaRPr lang="en-US" sz="2200" b="1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1" kern="1200" dirty="0" err="1"/>
            <a:t>Untuk</a:t>
          </a:r>
          <a:r>
            <a:rPr lang="en-US" sz="2200" b="1" kern="1200" dirty="0"/>
            <a:t> </a:t>
          </a:r>
          <a:r>
            <a:rPr lang="en-US" sz="2200" b="1" kern="1200" dirty="0" err="1"/>
            <a:t>mempermudah</a:t>
          </a:r>
          <a:r>
            <a:rPr lang="en-US" sz="2200" b="1" kern="1200" dirty="0"/>
            <a:t> </a:t>
          </a:r>
          <a:r>
            <a:rPr lang="en-US" sz="2200" b="1" kern="1200" dirty="0" err="1"/>
            <a:t>penyusunan</a:t>
          </a:r>
          <a:r>
            <a:rPr lang="en-US" sz="2200" b="1" kern="1200" dirty="0"/>
            <a:t> </a:t>
          </a:r>
          <a:r>
            <a:rPr lang="en-US" sz="2200" b="1" kern="1200" dirty="0" err="1"/>
            <a:t>laporan</a:t>
          </a:r>
          <a:r>
            <a:rPr lang="en-US" sz="2200" b="1" kern="1200" dirty="0"/>
            <a:t> </a:t>
          </a:r>
          <a:r>
            <a:rPr lang="en-US" sz="2200" b="1" kern="1200" dirty="0" err="1"/>
            <a:t>keuangan</a:t>
          </a:r>
          <a:endParaRPr lang="en-US" sz="2200" b="1" kern="1200" dirty="0"/>
        </a:p>
      </dsp:txBody>
      <dsp:txXfrm>
        <a:off x="0" y="2132020"/>
        <a:ext cx="11035788" cy="1052639"/>
      </dsp:txXfrm>
    </dsp:sp>
    <dsp:sp modelId="{5283C201-0FAA-4193-9732-DBF7B64EB120}">
      <dsp:nvSpPr>
        <dsp:cNvPr id="0" name=""/>
        <dsp:cNvSpPr/>
      </dsp:nvSpPr>
      <dsp:spPr>
        <a:xfrm>
          <a:off x="2869304" y="3210972"/>
          <a:ext cx="8166483" cy="526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b="1" kern="1200" dirty="0"/>
        </a:p>
      </dsp:txBody>
      <dsp:txXfrm>
        <a:off x="2869304" y="3210972"/>
        <a:ext cx="8166483" cy="526240"/>
      </dsp:txXfrm>
    </dsp:sp>
    <dsp:sp modelId="{7E3AFBA9-65A1-480A-9797-B28285D7846E}">
      <dsp:nvSpPr>
        <dsp:cNvPr id="0" name=""/>
        <dsp:cNvSpPr/>
      </dsp:nvSpPr>
      <dsp:spPr>
        <a:xfrm>
          <a:off x="0" y="3210972"/>
          <a:ext cx="2869304" cy="526240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/>
            <a:t>Penyusunan</a:t>
          </a:r>
          <a:endParaRPr lang="en-US" sz="2800" b="1" kern="1200" dirty="0"/>
        </a:p>
      </dsp:txBody>
      <dsp:txXfrm>
        <a:off x="25694" y="3236666"/>
        <a:ext cx="2817916" cy="500546"/>
      </dsp:txXfrm>
    </dsp:sp>
    <dsp:sp modelId="{007503A2-2F25-440B-88A4-85C2B9729FDD}">
      <dsp:nvSpPr>
        <dsp:cNvPr id="0" name=""/>
        <dsp:cNvSpPr/>
      </dsp:nvSpPr>
      <dsp:spPr>
        <a:xfrm>
          <a:off x="0" y="3737213"/>
          <a:ext cx="11035788" cy="1052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1" kern="1200" dirty="0" err="1"/>
            <a:t>Neraca</a:t>
          </a:r>
          <a:r>
            <a:rPr lang="en-US" sz="2200" b="1" kern="1200" dirty="0"/>
            <a:t> </a:t>
          </a:r>
          <a:r>
            <a:rPr lang="en-US" sz="2200" b="1" kern="1200" dirty="0" err="1"/>
            <a:t>saldo</a:t>
          </a:r>
          <a:r>
            <a:rPr lang="en-US" sz="2200" b="1" kern="1200" dirty="0"/>
            <a:t> </a:t>
          </a:r>
          <a:r>
            <a:rPr lang="en-US" sz="2200" b="1" kern="1200" dirty="0" err="1"/>
            <a:t>disusun</a:t>
          </a:r>
          <a:r>
            <a:rPr lang="en-US" sz="2200" b="1" kern="1200" dirty="0"/>
            <a:t> </a:t>
          </a:r>
          <a:r>
            <a:rPr lang="en-US" sz="2200" b="1" kern="1200" dirty="0" err="1"/>
            <a:t>setiap</a:t>
          </a:r>
          <a:r>
            <a:rPr lang="en-US" sz="2200" b="1" kern="1200" dirty="0"/>
            <a:t> </a:t>
          </a:r>
          <a:r>
            <a:rPr lang="en-US" sz="2200" b="1" kern="1200" dirty="0" err="1"/>
            <a:t>akhir</a:t>
          </a:r>
          <a:r>
            <a:rPr lang="en-US" sz="2200" b="1" kern="1200" dirty="0"/>
            <a:t> </a:t>
          </a:r>
          <a:r>
            <a:rPr lang="en-US" sz="2200" b="1" kern="1200" dirty="0" err="1"/>
            <a:t>bulan</a:t>
          </a:r>
          <a:r>
            <a:rPr lang="en-US" sz="2200" b="1" kern="1200" dirty="0"/>
            <a:t>, dan </a:t>
          </a:r>
          <a:r>
            <a:rPr lang="en-US" sz="2200" b="1" kern="1200" dirty="0" err="1"/>
            <a:t>saldo</a:t>
          </a:r>
          <a:r>
            <a:rPr lang="en-US" sz="2200" b="1" kern="1200" dirty="0"/>
            <a:t> </a:t>
          </a:r>
          <a:r>
            <a:rPr lang="en-US" sz="2200" b="1" kern="1200" dirty="0" err="1"/>
            <a:t>rekening</a:t>
          </a:r>
          <a:r>
            <a:rPr lang="en-US" sz="2200" b="1" kern="1200" dirty="0"/>
            <a:t> </a:t>
          </a:r>
          <a:r>
            <a:rPr lang="en-US" sz="2200" b="1" kern="1200" dirty="0" err="1"/>
            <a:t>merupakan</a:t>
          </a:r>
          <a:r>
            <a:rPr lang="en-US" sz="2200" b="1" kern="1200" dirty="0"/>
            <a:t> </a:t>
          </a:r>
          <a:r>
            <a:rPr lang="en-US" sz="2200" b="1" kern="1200" dirty="0" err="1"/>
            <a:t>jumlah</a:t>
          </a:r>
          <a:r>
            <a:rPr lang="en-US" sz="2200" b="1" kern="1200" dirty="0"/>
            <a:t> </a:t>
          </a:r>
          <a:r>
            <a:rPr lang="en-US" sz="2200" b="1" kern="1200" dirty="0" err="1"/>
            <a:t>akumulasi</a:t>
          </a:r>
          <a:r>
            <a:rPr lang="en-US" sz="2200" b="1" kern="1200" dirty="0"/>
            <a:t> </a:t>
          </a:r>
          <a:r>
            <a:rPr lang="en-US" sz="2200" b="1" kern="1200" dirty="0" err="1"/>
            <a:t>untuk</a:t>
          </a:r>
          <a:r>
            <a:rPr lang="en-US" sz="2200" b="1" kern="1200" dirty="0"/>
            <a:t> </a:t>
          </a:r>
          <a:r>
            <a:rPr lang="en-US" sz="2200" b="1" kern="1200" dirty="0" err="1"/>
            <a:t>bulan</a:t>
          </a:r>
          <a:r>
            <a:rPr lang="en-US" sz="2200" b="1" kern="1200" dirty="0"/>
            <a:t> </a:t>
          </a:r>
          <a:r>
            <a:rPr lang="en-US" sz="2200" b="1" kern="1200" dirty="0" err="1"/>
            <a:t>berikutnya</a:t>
          </a:r>
          <a:endParaRPr lang="en-US" sz="2200" b="1" kern="1200" dirty="0"/>
        </a:p>
      </dsp:txBody>
      <dsp:txXfrm>
        <a:off x="0" y="3737213"/>
        <a:ext cx="11035788" cy="10526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D45718-099D-4447-841E-37B0D0A363EB}">
      <dsp:nvSpPr>
        <dsp:cNvPr id="0" name=""/>
        <dsp:cNvSpPr/>
      </dsp:nvSpPr>
      <dsp:spPr>
        <a:xfrm>
          <a:off x="5011" y="892813"/>
          <a:ext cx="2191052" cy="30127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Jumlahkan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kolom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debet</a:t>
          </a:r>
          <a:r>
            <a:rPr lang="en-US" sz="1800" b="1" kern="1200" dirty="0">
              <a:solidFill>
                <a:schemeClr val="tx1"/>
              </a:solidFill>
            </a:rPr>
            <a:t> dan </a:t>
          </a:r>
          <a:r>
            <a:rPr lang="en-US" sz="1800" b="1" kern="1200" dirty="0" err="1">
              <a:solidFill>
                <a:schemeClr val="tx1"/>
              </a:solidFill>
            </a:rPr>
            <a:t>kolom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kredit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semua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rekening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terdapat</a:t>
          </a:r>
          <a:r>
            <a:rPr lang="en-US" sz="1800" b="1" kern="1200" dirty="0">
              <a:solidFill>
                <a:schemeClr val="tx1"/>
              </a:solidFill>
            </a:rPr>
            <a:t> pada </a:t>
          </a:r>
          <a:r>
            <a:rPr lang="en-US" sz="1800" b="1" kern="1200" dirty="0" err="1">
              <a:solidFill>
                <a:schemeClr val="tx1"/>
              </a:solidFill>
            </a:rPr>
            <a:t>buku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besar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69185" y="956987"/>
        <a:ext cx="2062704" cy="2884415"/>
      </dsp:txXfrm>
    </dsp:sp>
    <dsp:sp modelId="{B0F1110D-0767-43F6-BBB2-B394A42B96DA}">
      <dsp:nvSpPr>
        <dsp:cNvPr id="0" name=""/>
        <dsp:cNvSpPr/>
      </dsp:nvSpPr>
      <dsp:spPr>
        <a:xfrm>
          <a:off x="2415168" y="2127505"/>
          <a:ext cx="464503" cy="543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b="1" kern="1200">
            <a:solidFill>
              <a:schemeClr val="tx1"/>
            </a:solidFill>
          </a:endParaRPr>
        </a:p>
      </dsp:txBody>
      <dsp:txXfrm>
        <a:off x="2415168" y="2236181"/>
        <a:ext cx="325152" cy="326028"/>
      </dsp:txXfrm>
    </dsp:sp>
    <dsp:sp modelId="{EC0D4DE7-C4CE-4E61-AD5E-9D4D1AF7C1C9}">
      <dsp:nvSpPr>
        <dsp:cNvPr id="0" name=""/>
        <dsp:cNvSpPr/>
      </dsp:nvSpPr>
      <dsp:spPr>
        <a:xfrm>
          <a:off x="3072484" y="892813"/>
          <a:ext cx="2191052" cy="3012763"/>
        </a:xfrm>
        <a:prstGeom prst="roundRect">
          <a:avLst>
            <a:gd name="adj" fmla="val 10000"/>
          </a:avLst>
        </a:prstGeom>
        <a:solidFill>
          <a:schemeClr val="accent4">
            <a:hueOff val="3271943"/>
            <a:satOff val="-13592"/>
            <a:lumOff val="63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Tuliskan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hasil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penjumlahan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tersebut</a:t>
          </a:r>
          <a:r>
            <a:rPr lang="en-US" sz="1800" b="1" kern="1200" dirty="0">
              <a:solidFill>
                <a:schemeClr val="tx1"/>
              </a:solidFill>
            </a:rPr>
            <a:t> pada </a:t>
          </a:r>
          <a:r>
            <a:rPr lang="en-US" sz="1800" b="1" kern="1200" dirty="0" err="1">
              <a:solidFill>
                <a:schemeClr val="tx1"/>
              </a:solidFill>
            </a:rPr>
            <a:t>kolom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sesuai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dalam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rekening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bersangkutan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3136658" y="956987"/>
        <a:ext cx="2062704" cy="2884415"/>
      </dsp:txXfrm>
    </dsp:sp>
    <dsp:sp modelId="{250B7DDF-5B8D-48E4-9CA0-661C3812B4D7}">
      <dsp:nvSpPr>
        <dsp:cNvPr id="0" name=""/>
        <dsp:cNvSpPr/>
      </dsp:nvSpPr>
      <dsp:spPr>
        <a:xfrm>
          <a:off x="5482642" y="2127505"/>
          <a:ext cx="464503" cy="543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7915"/>
            <a:satOff val="-20388"/>
            <a:lumOff val="95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b="1" kern="1200">
            <a:solidFill>
              <a:schemeClr val="tx1"/>
            </a:solidFill>
          </a:endParaRPr>
        </a:p>
      </dsp:txBody>
      <dsp:txXfrm>
        <a:off x="5482642" y="2236181"/>
        <a:ext cx="325152" cy="326028"/>
      </dsp:txXfrm>
    </dsp:sp>
    <dsp:sp modelId="{95CADF73-3C06-4502-A5EB-6509E6230E18}">
      <dsp:nvSpPr>
        <dsp:cNvPr id="0" name=""/>
        <dsp:cNvSpPr/>
      </dsp:nvSpPr>
      <dsp:spPr>
        <a:xfrm>
          <a:off x="6139957" y="892813"/>
          <a:ext cx="2191052" cy="3012763"/>
        </a:xfrm>
        <a:prstGeom prst="roundRect">
          <a:avLst>
            <a:gd name="adj" fmla="val 10000"/>
          </a:avLst>
        </a:prstGeom>
        <a:solidFill>
          <a:schemeClr val="accent4">
            <a:hueOff val="6543887"/>
            <a:satOff val="-27185"/>
            <a:lumOff val="126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Hitunglah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saldo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semua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rekening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terdapat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dalam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buku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besar</a:t>
          </a:r>
          <a:r>
            <a:rPr lang="en-US" sz="1800" b="1" kern="1200" dirty="0">
              <a:solidFill>
                <a:schemeClr val="tx1"/>
              </a:solidFill>
            </a:rPr>
            <a:t>, </a:t>
          </a:r>
          <a:r>
            <a:rPr lang="en-US" sz="1800" b="1" kern="1200" dirty="0" err="1">
              <a:solidFill>
                <a:schemeClr val="tx1"/>
              </a:solidFill>
            </a:rPr>
            <a:t>yaitu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dengan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cara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mencari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selisih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jumlah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kolom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debet</a:t>
          </a:r>
          <a:r>
            <a:rPr lang="en-US" sz="1800" b="1" kern="1200" dirty="0">
              <a:solidFill>
                <a:schemeClr val="tx1"/>
              </a:solidFill>
            </a:rPr>
            <a:t> dan </a:t>
          </a:r>
          <a:r>
            <a:rPr lang="en-US" sz="1800" b="1" kern="1200" dirty="0" err="1">
              <a:solidFill>
                <a:schemeClr val="tx1"/>
              </a:solidFill>
            </a:rPr>
            <a:t>kredit</a:t>
          </a:r>
          <a:r>
            <a:rPr lang="en-US" sz="1800" b="1" kern="1200" dirty="0">
              <a:solidFill>
                <a:schemeClr val="tx1"/>
              </a:solidFill>
            </a:rPr>
            <a:t> (</a:t>
          </a:r>
          <a:r>
            <a:rPr lang="en-US" sz="1800" b="1" kern="1200" dirty="0" err="1">
              <a:solidFill>
                <a:schemeClr val="tx1"/>
              </a:solidFill>
            </a:rPr>
            <a:t>yg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sudah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dilakukan</a:t>
          </a:r>
          <a:r>
            <a:rPr lang="en-US" sz="1800" b="1" kern="1200" dirty="0">
              <a:solidFill>
                <a:schemeClr val="tx1"/>
              </a:solidFill>
            </a:rPr>
            <a:t> di </a:t>
          </a:r>
          <a:r>
            <a:rPr lang="en-US" sz="1800" b="1" kern="1200" dirty="0" err="1">
              <a:solidFill>
                <a:schemeClr val="tx1"/>
              </a:solidFill>
            </a:rPr>
            <a:t>tahap</a:t>
          </a:r>
          <a:r>
            <a:rPr lang="en-US" sz="1800" b="1" kern="1200" dirty="0">
              <a:solidFill>
                <a:schemeClr val="tx1"/>
              </a:solidFill>
            </a:rPr>
            <a:t> 2)</a:t>
          </a:r>
        </a:p>
      </dsp:txBody>
      <dsp:txXfrm>
        <a:off x="6204131" y="956987"/>
        <a:ext cx="2062704" cy="2884415"/>
      </dsp:txXfrm>
    </dsp:sp>
    <dsp:sp modelId="{EF01C78E-0E96-4DD6-81D2-B69884FF9671}">
      <dsp:nvSpPr>
        <dsp:cNvPr id="0" name=""/>
        <dsp:cNvSpPr/>
      </dsp:nvSpPr>
      <dsp:spPr>
        <a:xfrm>
          <a:off x="8550115" y="2127505"/>
          <a:ext cx="464503" cy="5433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15830"/>
            <a:satOff val="-40777"/>
            <a:lumOff val="19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b="1" kern="1200">
            <a:solidFill>
              <a:schemeClr val="tx1"/>
            </a:solidFill>
          </a:endParaRPr>
        </a:p>
      </dsp:txBody>
      <dsp:txXfrm>
        <a:off x="8550115" y="2236181"/>
        <a:ext cx="325152" cy="326028"/>
      </dsp:txXfrm>
    </dsp:sp>
    <dsp:sp modelId="{D6CDAB49-50C2-4C77-B1AD-6394E90D5C35}">
      <dsp:nvSpPr>
        <dsp:cNvPr id="0" name=""/>
        <dsp:cNvSpPr/>
      </dsp:nvSpPr>
      <dsp:spPr>
        <a:xfrm>
          <a:off x="9207431" y="892813"/>
          <a:ext cx="2191052" cy="3012763"/>
        </a:xfrm>
        <a:prstGeom prst="roundRect">
          <a:avLst>
            <a:gd name="adj" fmla="val 10000"/>
          </a:avLst>
        </a:prstGeom>
        <a:solidFill>
          <a:schemeClr val="accent4">
            <a:hueOff val="9815830"/>
            <a:satOff val="-40777"/>
            <a:lumOff val="19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Susunlah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neraca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saldo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dengan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menuliskan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semua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rekening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beserta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saldonya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sesuai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dengan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hasil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penghitungan</a:t>
          </a:r>
          <a:r>
            <a:rPr lang="en-US" sz="1800" b="1" kern="1200" dirty="0">
              <a:solidFill>
                <a:schemeClr val="tx1"/>
              </a:solidFill>
            </a:rPr>
            <a:t> di </a:t>
          </a:r>
          <a:r>
            <a:rPr lang="en-US" sz="1800" b="1" kern="1200" dirty="0" err="1">
              <a:solidFill>
                <a:schemeClr val="tx1"/>
              </a:solidFill>
            </a:rPr>
            <a:t>tahap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ke</a:t>
          </a:r>
          <a:r>
            <a:rPr lang="en-US" sz="1800" b="1" kern="1200" dirty="0">
              <a:solidFill>
                <a:schemeClr val="tx1"/>
              </a:solidFill>
            </a:rPr>
            <a:t> 3</a:t>
          </a:r>
        </a:p>
      </dsp:txBody>
      <dsp:txXfrm>
        <a:off x="9271605" y="956987"/>
        <a:ext cx="2062704" cy="28844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C025AB-22FF-4C9E-80F9-92DA2035822C}">
      <dsp:nvSpPr>
        <dsp:cNvPr id="0" name=""/>
        <dsp:cNvSpPr/>
      </dsp:nvSpPr>
      <dsp:spPr>
        <a:xfrm>
          <a:off x="2788724" y="3510"/>
          <a:ext cx="1055177" cy="105517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4353B0E-DB43-4F2F-AA7F-9EC46F4DF72B}">
      <dsp:nvSpPr>
        <dsp:cNvPr id="0" name=""/>
        <dsp:cNvSpPr/>
      </dsp:nvSpPr>
      <dsp:spPr>
        <a:xfrm>
          <a:off x="3316313" y="3510"/>
          <a:ext cx="5629759" cy="105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9370" rIns="0" bIns="3937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 err="1"/>
            <a:t>Transaksi</a:t>
          </a:r>
          <a:r>
            <a:rPr lang="en-US" sz="3100" b="1" kern="1200" dirty="0"/>
            <a:t> </a:t>
          </a:r>
          <a:r>
            <a:rPr lang="en-US" sz="3100" b="1" kern="1200" dirty="0" err="1"/>
            <a:t>tidak</a:t>
          </a:r>
          <a:r>
            <a:rPr lang="en-US" sz="3100" b="1" kern="1200" dirty="0"/>
            <a:t> </a:t>
          </a:r>
          <a:r>
            <a:rPr lang="en-US" sz="3100" b="1" kern="1200" dirty="0" err="1"/>
            <a:t>dicatat</a:t>
          </a:r>
          <a:r>
            <a:rPr lang="en-US" sz="3100" b="1" kern="1200" dirty="0"/>
            <a:t> </a:t>
          </a:r>
          <a:r>
            <a:rPr lang="en-US" sz="3100" b="1" kern="1200" dirty="0" err="1"/>
            <a:t>dalam</a:t>
          </a:r>
          <a:r>
            <a:rPr lang="en-US" sz="3100" b="1" kern="1200" dirty="0"/>
            <a:t> </a:t>
          </a:r>
          <a:r>
            <a:rPr lang="en-US" sz="3100" b="1" kern="1200" dirty="0" err="1"/>
            <a:t>buku</a:t>
          </a:r>
          <a:r>
            <a:rPr lang="en-US" sz="3100" b="1" kern="1200" dirty="0"/>
            <a:t> </a:t>
          </a:r>
          <a:r>
            <a:rPr lang="en-US" sz="3100" b="1" kern="1200" dirty="0" err="1"/>
            <a:t>besar</a:t>
          </a:r>
          <a:endParaRPr lang="en-US" sz="3100" b="1" kern="1200" dirty="0"/>
        </a:p>
      </dsp:txBody>
      <dsp:txXfrm>
        <a:off x="3316313" y="3510"/>
        <a:ext cx="5629759" cy="1055177"/>
      </dsp:txXfrm>
    </dsp:sp>
    <dsp:sp modelId="{6420D4FB-A631-4960-9668-2D76FB43942F}">
      <dsp:nvSpPr>
        <dsp:cNvPr id="0" name=""/>
        <dsp:cNvSpPr/>
      </dsp:nvSpPr>
      <dsp:spPr>
        <a:xfrm>
          <a:off x="2788724" y="1058688"/>
          <a:ext cx="1055177" cy="1055177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FEA1C77-E090-4DBE-9093-404A624C84E1}">
      <dsp:nvSpPr>
        <dsp:cNvPr id="0" name=""/>
        <dsp:cNvSpPr/>
      </dsp:nvSpPr>
      <dsp:spPr>
        <a:xfrm>
          <a:off x="3316313" y="1058688"/>
          <a:ext cx="5629759" cy="105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9370" rIns="0" bIns="3937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 err="1"/>
            <a:t>Kesalahan</a:t>
          </a:r>
          <a:r>
            <a:rPr lang="en-US" sz="3100" b="1" kern="1200" dirty="0"/>
            <a:t> </a:t>
          </a:r>
          <a:r>
            <a:rPr lang="en-US" sz="3100" b="1" kern="1200" dirty="0" err="1"/>
            <a:t>pencatatan</a:t>
          </a:r>
          <a:r>
            <a:rPr lang="en-US" sz="3100" b="1" kern="1200" dirty="0"/>
            <a:t> </a:t>
          </a:r>
          <a:r>
            <a:rPr lang="en-US" sz="3100" b="1" kern="1200" dirty="0" err="1"/>
            <a:t>jumlah</a:t>
          </a:r>
          <a:r>
            <a:rPr lang="en-US" sz="3100" b="1" kern="1200" dirty="0"/>
            <a:t> “</a:t>
          </a:r>
          <a:r>
            <a:rPr lang="en-US" sz="3100" b="1" kern="1200" dirty="0" err="1"/>
            <a:t>rupiah”dalam</a:t>
          </a:r>
          <a:r>
            <a:rPr lang="en-US" sz="3100" b="1" kern="1200" dirty="0"/>
            <a:t> </a:t>
          </a:r>
          <a:r>
            <a:rPr lang="en-US" sz="3100" b="1" kern="1200" dirty="0" err="1"/>
            <a:t>buku</a:t>
          </a:r>
          <a:r>
            <a:rPr lang="en-US" sz="3100" b="1" kern="1200" dirty="0"/>
            <a:t> </a:t>
          </a:r>
          <a:r>
            <a:rPr lang="en-US" sz="3100" b="1" kern="1200" dirty="0" err="1"/>
            <a:t>besar</a:t>
          </a:r>
          <a:endParaRPr lang="en-US" sz="3100" b="1" kern="1200" dirty="0"/>
        </a:p>
      </dsp:txBody>
      <dsp:txXfrm>
        <a:off x="3316313" y="1058688"/>
        <a:ext cx="5629759" cy="1055177"/>
      </dsp:txXfrm>
    </dsp:sp>
    <dsp:sp modelId="{D29344BD-519F-42C1-9439-EA16AA38BD81}">
      <dsp:nvSpPr>
        <dsp:cNvPr id="0" name=""/>
        <dsp:cNvSpPr/>
      </dsp:nvSpPr>
      <dsp:spPr>
        <a:xfrm>
          <a:off x="2788724" y="2113866"/>
          <a:ext cx="1055177" cy="105517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3B72D78-9CF1-4C59-B07A-8E04258D7519}">
      <dsp:nvSpPr>
        <dsp:cNvPr id="0" name=""/>
        <dsp:cNvSpPr/>
      </dsp:nvSpPr>
      <dsp:spPr>
        <a:xfrm>
          <a:off x="3316313" y="2113866"/>
          <a:ext cx="5629759" cy="105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9370" rIns="0" bIns="3937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 err="1"/>
            <a:t>Pendebetan</a:t>
          </a:r>
          <a:r>
            <a:rPr lang="en-US" sz="3100" b="1" kern="1200" dirty="0"/>
            <a:t> </a:t>
          </a:r>
          <a:r>
            <a:rPr lang="en-US" sz="3100" b="1" kern="1200" dirty="0" err="1"/>
            <a:t>atau</a:t>
          </a:r>
          <a:r>
            <a:rPr lang="en-US" sz="3100" b="1" kern="1200" dirty="0"/>
            <a:t> </a:t>
          </a:r>
          <a:r>
            <a:rPr lang="en-US" sz="3100" b="1" kern="1200" dirty="0" err="1"/>
            <a:t>pengkreditan</a:t>
          </a:r>
          <a:r>
            <a:rPr lang="en-US" sz="3100" b="1" kern="1200" dirty="0"/>
            <a:t> </a:t>
          </a:r>
          <a:r>
            <a:rPr lang="en-US" sz="3100" b="1" kern="1200" dirty="0" err="1"/>
            <a:t>ke</a:t>
          </a:r>
          <a:r>
            <a:rPr lang="en-US" sz="3100" b="1" kern="1200" dirty="0"/>
            <a:t> </a:t>
          </a:r>
          <a:r>
            <a:rPr lang="en-US" sz="3100" b="1" kern="1200" dirty="0" err="1"/>
            <a:t>dalam</a:t>
          </a:r>
          <a:r>
            <a:rPr lang="en-US" sz="3100" b="1" kern="1200" dirty="0"/>
            <a:t> </a:t>
          </a:r>
          <a:r>
            <a:rPr lang="en-US" sz="3100" b="1" kern="1200" dirty="0" err="1"/>
            <a:t>rekening</a:t>
          </a:r>
          <a:r>
            <a:rPr lang="en-US" sz="3100" b="1" kern="1200" dirty="0"/>
            <a:t> yang salah</a:t>
          </a:r>
        </a:p>
      </dsp:txBody>
      <dsp:txXfrm>
        <a:off x="3316313" y="2113866"/>
        <a:ext cx="5629759" cy="1055177"/>
      </dsp:txXfrm>
    </dsp:sp>
    <dsp:sp modelId="{0DDB336E-E6BB-4A01-859F-09C746F83DFD}">
      <dsp:nvSpPr>
        <dsp:cNvPr id="0" name=""/>
        <dsp:cNvSpPr/>
      </dsp:nvSpPr>
      <dsp:spPr>
        <a:xfrm>
          <a:off x="2788724" y="3169043"/>
          <a:ext cx="1055177" cy="1055177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D96F79E-AA2C-4765-B14F-F124C346E697}">
      <dsp:nvSpPr>
        <dsp:cNvPr id="0" name=""/>
        <dsp:cNvSpPr/>
      </dsp:nvSpPr>
      <dsp:spPr>
        <a:xfrm>
          <a:off x="3316313" y="3169043"/>
          <a:ext cx="5629759" cy="105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9370" rIns="0" bIns="3937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 err="1"/>
            <a:t>Kesalahan</a:t>
          </a:r>
          <a:r>
            <a:rPr lang="en-US" sz="3100" b="1" kern="1200" dirty="0"/>
            <a:t> yang </a:t>
          </a:r>
          <a:r>
            <a:rPr lang="en-US" sz="3100" b="1" kern="1200" dirty="0" err="1"/>
            <a:t>saling</a:t>
          </a:r>
          <a:r>
            <a:rPr lang="en-US" sz="3100" b="1" kern="1200" dirty="0"/>
            <a:t> </a:t>
          </a:r>
          <a:r>
            <a:rPr lang="en-US" sz="3100" b="1" kern="1200" dirty="0" err="1"/>
            <a:t>menutupi</a:t>
          </a:r>
          <a:endParaRPr lang="en-US" sz="3100" b="1" kern="1200" dirty="0"/>
        </a:p>
      </dsp:txBody>
      <dsp:txXfrm>
        <a:off x="3316313" y="3169043"/>
        <a:ext cx="5629759" cy="10551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736A0-9F24-45BF-B389-F6478DB45C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28700"/>
            <a:ext cx="9144000" cy="248126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000" spc="75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3D85EF-076F-4C35-862A-BAFF685DD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4376"/>
            <a:ext cx="9144000" cy="1433423"/>
          </a:xfrm>
        </p:spPr>
        <p:txBody>
          <a:bodyPr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b="1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221EC-BF54-4DDD-8900-F2027CDAD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13A3-10E9-421F-81BE-56E0786AB515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D5AB69-7069-48FB-8925-F2BA84129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9C32A-F7A5-4E3B-A28F-09C82341E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068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E99D7-1EE5-4262-9359-A0E2B7331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3080"/>
            <a:ext cx="10240903" cy="12334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DA1C5-272A-45C2-A11A-E7769A27D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114939"/>
            <a:ext cx="10240903" cy="395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63DA15-1EAB-4524-9BB7-8A7DA82A2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B50C-7EEE-46CD-BAF7-BBC4026D959A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B93B9-7818-489D-AFFB-B6EAD27FF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28D36-894E-4FCB-B8BB-84DE89949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693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964F1-5687-421F-B3DF-BA3C8DADC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930" y="1709738"/>
            <a:ext cx="9966519" cy="2852737"/>
          </a:xfrm>
        </p:spPr>
        <p:txBody>
          <a:bodyPr anchor="b">
            <a:normAutofit/>
          </a:bodyPr>
          <a:lstStyle>
            <a:lvl1pPr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DBB876-5FD9-4964-BD37-6F05DAEBE32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80930" y="4976327"/>
            <a:ext cx="9966520" cy="1113323"/>
          </a:xfrm>
        </p:spPr>
        <p:txBody>
          <a:bodyPr>
            <a:normAutofit/>
          </a:bodyPr>
          <a:lstStyle>
            <a:lvl1pPr marL="0" indent="0">
              <a:buNone/>
              <a:defRPr sz="1200" spc="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5EA80A-FCDD-4009-9A1F-8B5481786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211C4-AE09-4254-A5E3-6DA9B099C971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A3422-56D9-4942-BC63-831AED91F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4B42A-AC2C-4FD8-AD0D-BECDD3846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26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FDAF1-8359-4A0F-91B3-03E77C670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457200"/>
            <a:ext cx="10309745" cy="1233488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1E3D3-6B33-4CA0-B06B-A8BB05CAB3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44054" y="1996141"/>
            <a:ext cx="4975746" cy="418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29C334-815D-47FD-A9B5-E871E2864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6141"/>
            <a:ext cx="5181600" cy="418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7975F2-7A90-4820-B90F-D28E31A35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42C3-E082-4760-93B2-E209268DD00C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CFAD5-8AF8-4610-8324-85AA062E2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08CC8-C46E-4A10-8A83-7A251067E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446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E82B8-F9D9-4F53-A4A6-F12EB5F1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8490" y="457200"/>
            <a:ext cx="9986898" cy="123348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070CA-85E9-47C7-8564-FFA1AE34B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8490" y="1681163"/>
            <a:ext cx="462908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38D4B1-41B3-4BF5-9076-A16984A81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68490" y="2505075"/>
            <a:ext cx="462908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6A38DC-A016-4CFD-AC19-F24A9E0620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4816" y="1681163"/>
            <a:ext cx="501057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F930FA-8C00-42AB-B2D1-FE4E4BDB3C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4814" y="2505075"/>
            <a:ext cx="501057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8B698E-FAE5-4F2C-AE0E-4FD281E8F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C950-F824-48B9-B984-CAEE265865E5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C4BB6C-CAA4-4EA8-8EA1-65ADE056F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BB6A12-0532-47CA-B070-232141CC1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160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08FA1-831E-4AD6-B0D1-BA85E67A5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457200"/>
            <a:ext cx="9982199" cy="1233488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E94142-C469-4B0E-8C01-C64BA28F5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3A0F-68E7-4D17-BB84-ED1BA4F6AC6B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AAFCE6-5C7E-438F-8D4A-21E155681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CFD88-63EA-427F-978C-B7844D1A5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42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82A4F0-76A5-4852-982B-32B3B6857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7BC4F-EDA1-4BA2-BFF3-FE5B31CCB58B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50CFAE-4BEB-4272-A2E6-FDD9D6A03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3B71B7-74B7-4CF1-8FE0-F4863CD7D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39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432BE-C4E5-4F12-AB53-EBEF2B76B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8755" y="457200"/>
            <a:ext cx="3932237" cy="192143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E7F57-4ABF-4BA4-A892-38857A02F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8130" y="987425"/>
            <a:ext cx="5707257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32E444-E5BD-443F-AB83-84D7CE0AB7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18755" y="2799184"/>
            <a:ext cx="3932237" cy="306980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1998A4-FD2F-4126-99C5-E2063AE02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E694C-1394-4838-A564-7380835C2E77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6457D3-F808-4DB2-9C9C-B185E71F2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31BC9B-21D1-4D2D-B02E-C887A02CA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81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43EC2-2D8C-4E8D-8CC7-967648014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966" y="681135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66AF89-5FBD-43DD-958D-A5C608AE2E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34742" y="858417"/>
            <a:ext cx="5520645" cy="500263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0A545-2CE6-48C4-A725-EF68A3F1B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8966" y="2281335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4466B2-6FE6-4352-BBF9-84BCD946C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84B19-1A00-4EDB-8425-E1827A377364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8991BC-29A5-4182-BD83-9D99D2889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1C78F-6633-4604-8832-8E9D2DC76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090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A997B-D473-47DE-8B7B-22AB6F31E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526035-4B81-4537-A22D-92C2E0DBB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2A44D-F637-4017-BAA2-77756A386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DABC0-2199-478F-BA77-33A651B6CB89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1DCE6-ED7D-417C-ABD4-41D61570F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AF19A-FDAE-446A-A6B6-128F7F96A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173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96D838-45E9-4D61-AA4E-92A32B579F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457199"/>
            <a:ext cx="2628900" cy="5719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3183D0-4392-4364-8A2D-C47A2AF7A8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57199"/>
            <a:ext cx="7734300" cy="5719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A36C9-28D5-4820-84F1-E4B9F4E50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230C6-DF61-47F4-B8C5-1B70E884BF06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7EDC8-558D-4646-86D9-A5424CF2A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0B7537-E67A-411A-BBA4-061521D3D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670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D4C0BBB-0042-4603-A226-6117F3FD5B3C}"/>
              </a:ext>
            </a:extLst>
          </p:cNvPr>
          <p:cNvSpPr/>
          <p:nvPr/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44F520-2598-460E-9F91-B02F60830CA2}"/>
              </a:ext>
            </a:extLst>
          </p:cNvPr>
          <p:cNvSpPr/>
          <p:nvPr/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478F2F-4F04-4604-9005-BF0CB1142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61666"/>
            <a:ext cx="9810376" cy="1659404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A17D2-52AF-4B40-80A8-3E0DB855F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810376" cy="385781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2E0AA-D5B3-4BCF-BA69-209D9B335A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10111" y="6409170"/>
            <a:ext cx="3702392" cy="448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chemeClr val="bg1"/>
                </a:solidFill>
              </a:defRPr>
            </a:lvl1pPr>
          </a:lstStyle>
          <a:p>
            <a:fld id="{10076A27-8146-4F75-9851-A83577C6FD8A}" type="datetime2">
              <a:rPr lang="en-US" smtClean="0"/>
              <a:t>Friday, September 11,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A637-D86F-4FA1-985D-2D82456511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1" y="1912217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2FA4D-A931-46BA-B767-29A6FD5AA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9678" y="6408742"/>
            <a:ext cx="438652" cy="448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79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riesrules.blogspot.com/2011/11/weekend-humor_11.html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pensource.com/life/15/11/thank-you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D896123-1B32-4CB1-B2ED-E34BBC26B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1CD741-B9AA-4281-A127-986994F1C2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4F04D94-5D02-443B-801E-0CAC1D4EBF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6400372"/>
            <a:ext cx="12192000" cy="4567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7DA40C-10B8-4678-8433-AA03ED65E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>
                  <a:alpha val="30000"/>
                </a:schemeClr>
              </a:gs>
              <a:gs pos="33000">
                <a:schemeClr val="tx1">
                  <a:alpha val="2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503493-F540-4281-A34E-94BF1AFB0E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1114" y="620486"/>
            <a:ext cx="5344886" cy="4062547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Dasar-</a:t>
            </a:r>
            <a:r>
              <a:rPr lang="en-US" dirty="0" err="1">
                <a:solidFill>
                  <a:schemeClr val="bg1"/>
                </a:solidFill>
              </a:rPr>
              <a:t>dasar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prosedur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pembukuan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92B91C-2605-4408-8B64-AFC87DE427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1114" y="4918166"/>
            <a:ext cx="4781006" cy="1136468"/>
          </a:xfrm>
        </p:spPr>
        <p:txBody>
          <a:bodyPr>
            <a:normAutofit/>
          </a:bodyPr>
          <a:lstStyle/>
          <a:p>
            <a:pPr algn="l"/>
            <a:endParaRPr lang="en-US">
              <a:solidFill>
                <a:schemeClr val="bg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FF3D9AA-2746-40BA-A174-3C45EA458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BF160C-EC5F-45F5-9B8D-197AFA37B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91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B72B323-9F31-4349-8B42-C99D9F84074B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838934" y="2822645"/>
            <a:ext cx="6278562" cy="2047875"/>
          </a:xfrm>
          <a:prstGeom prst="rect">
            <a:avLst/>
          </a:prstGeom>
          <a:solidFill>
            <a:schemeClr val="accent2">
              <a:lumMod val="50000"/>
              <a:alpha val="96000"/>
            </a:schemeClr>
          </a:solidFill>
        </p:spPr>
      </p:pic>
      <p:sp>
        <p:nvSpPr>
          <p:cNvPr id="11" name="Thought Bubble: Cloud 10">
            <a:extLst>
              <a:ext uri="{FF2B5EF4-FFF2-40B4-BE49-F238E27FC236}">
                <a16:creationId xmlns:a16="http://schemas.microsoft.com/office/drawing/2014/main" id="{01EF795C-F2B7-46F5-9BB9-188FD75E3482}"/>
              </a:ext>
            </a:extLst>
          </p:cNvPr>
          <p:cNvSpPr/>
          <p:nvPr/>
        </p:nvSpPr>
        <p:spPr>
          <a:xfrm>
            <a:off x="5208105" y="298174"/>
            <a:ext cx="5221356" cy="1497495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Masih </a:t>
            </a:r>
            <a:r>
              <a:rPr lang="en-US" sz="3200" b="1" dirty="0" err="1">
                <a:solidFill>
                  <a:schemeClr val="bg1"/>
                </a:solidFill>
              </a:rPr>
              <a:t>ingatkah</a:t>
            </a:r>
            <a:r>
              <a:rPr lang="en-US" sz="3200" b="1" dirty="0">
                <a:solidFill>
                  <a:schemeClr val="bg1"/>
                </a:solidFill>
              </a:rPr>
              <a:t>??</a:t>
            </a:r>
          </a:p>
        </p:txBody>
      </p:sp>
    </p:spTree>
    <p:extLst>
      <p:ext uri="{BB962C8B-B14F-4D97-AF65-F5344CB8AC3E}">
        <p14:creationId xmlns:p14="http://schemas.microsoft.com/office/powerpoint/2010/main" val="2140389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D9933-EC09-43AA-A6AD-B80ACE3CA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-276065"/>
            <a:ext cx="10240903" cy="1233488"/>
          </a:xfrm>
        </p:spPr>
        <p:txBody>
          <a:bodyPr/>
          <a:lstStyle/>
          <a:p>
            <a:r>
              <a:rPr lang="en-US" dirty="0" err="1"/>
              <a:t>Penggolongan</a:t>
            </a:r>
            <a:r>
              <a:rPr lang="en-US" dirty="0"/>
              <a:t> </a:t>
            </a:r>
            <a:r>
              <a:rPr lang="en-US" dirty="0" err="1"/>
              <a:t>Rekening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E185E78-9234-4ED5-AD78-202917AA0F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1540429"/>
              </p:ext>
            </p:extLst>
          </p:nvPr>
        </p:nvGraphicFramePr>
        <p:xfrm>
          <a:off x="1371600" y="975189"/>
          <a:ext cx="10240963" cy="4907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8037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66DF5-C956-4C79-8B1D-747EC603D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643" y="41294"/>
            <a:ext cx="10240903" cy="1233488"/>
          </a:xfrm>
        </p:spPr>
        <p:txBody>
          <a:bodyPr/>
          <a:lstStyle/>
          <a:p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Rekening</a:t>
            </a:r>
            <a:r>
              <a:rPr lang="en-US" dirty="0"/>
              <a:t> Rill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Neraca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0C79FD1-AE43-47C0-9AE8-59BAD3C733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458" y="1890458"/>
            <a:ext cx="4519400" cy="17752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FBA1D6-7861-4354-B5DF-FC314A3B24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0694" y="1890458"/>
            <a:ext cx="4519400" cy="9371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CCA55E-7F45-4A6A-93A2-901E9E601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0694" y="3665681"/>
            <a:ext cx="4575468" cy="80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14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90C85-B10A-4E9E-8203-E0306A49392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0240963" cy="1233488"/>
          </a:xfrm>
        </p:spPr>
        <p:txBody>
          <a:bodyPr/>
          <a:lstStyle/>
          <a:p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Rekening</a:t>
            </a:r>
            <a:r>
              <a:rPr lang="en-US" dirty="0"/>
              <a:t> Nominal </a:t>
            </a:r>
            <a:r>
              <a:rPr lang="en-US" dirty="0" err="1"/>
              <a:t>dengan</a:t>
            </a:r>
            <a:r>
              <a:rPr lang="en-US" dirty="0"/>
              <a:t> Modal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2351A4-F5A9-4C3A-AEB2-8768AB9143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617" y="1808746"/>
            <a:ext cx="3631435" cy="7375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C1D526-9F64-4014-ABF6-E0D0C67556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44962"/>
            <a:ext cx="3631435" cy="7012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AB53D6-61A1-41D4-8081-EFAC184A56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616" y="3429000"/>
            <a:ext cx="3631435" cy="6084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3FC150E-605C-4751-AFCA-E932AC91AF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429000"/>
            <a:ext cx="3631435" cy="73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43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CF273-3F98-4238-8790-CA300B5CC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26" y="-276064"/>
            <a:ext cx="10240903" cy="1233488"/>
          </a:xfrm>
        </p:spPr>
        <p:txBody>
          <a:bodyPr/>
          <a:lstStyle/>
          <a:p>
            <a:r>
              <a:rPr lang="en-US" dirty="0" err="1"/>
              <a:t>Sifat-sifat</a:t>
            </a:r>
            <a:r>
              <a:rPr lang="en-US" dirty="0"/>
              <a:t> </a:t>
            </a:r>
            <a:r>
              <a:rPr lang="en-US" dirty="0" err="1"/>
              <a:t>Rekening</a:t>
            </a:r>
            <a:r>
              <a:rPr lang="en-US" dirty="0"/>
              <a:t> </a:t>
            </a:r>
            <a:r>
              <a:rPr lang="en-US" dirty="0" err="1"/>
              <a:t>riil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741F487-7C1C-4118-9A80-C576AA870B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8385013"/>
              </p:ext>
            </p:extLst>
          </p:nvPr>
        </p:nvGraphicFramePr>
        <p:xfrm>
          <a:off x="1371600" y="2114550"/>
          <a:ext cx="10240963" cy="3956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5291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99D2A36-C3EA-4392-A612-1A74DBFDF68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79756" y="1715742"/>
            <a:ext cx="5649844" cy="416676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A78D3E-B2CD-4BCD-8B9C-E690959694A4}"/>
              </a:ext>
            </a:extLst>
          </p:cNvPr>
          <p:cNvSpPr txBox="1"/>
          <p:nvPr/>
        </p:nvSpPr>
        <p:spPr>
          <a:xfrm>
            <a:off x="3952081" y="5965825"/>
            <a:ext cx="5080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ariesrules.blogspot.com/2011/11/weekend-humor_11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-nd/3.0/"/>
              </a:rPr>
              <a:t>CC BY-NC-ND</a:t>
            </a:r>
            <a:endParaRPr lang="en-US" sz="900"/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B436FE0E-7376-4BA8-9441-EDAA81C38F17}"/>
              </a:ext>
            </a:extLst>
          </p:cNvPr>
          <p:cNvSpPr/>
          <p:nvPr/>
        </p:nvSpPr>
        <p:spPr>
          <a:xfrm>
            <a:off x="5853043" y="113725"/>
            <a:ext cx="4890052" cy="2358887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Bagaimana</a:t>
            </a:r>
            <a:r>
              <a:rPr 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sifat</a:t>
            </a:r>
            <a:r>
              <a:rPr 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rekening</a:t>
            </a:r>
            <a:r>
              <a:rPr 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nominal </a:t>
            </a:r>
            <a:r>
              <a:rPr lang="en-US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yaaa</a:t>
            </a:r>
            <a:r>
              <a:rPr 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….???</a:t>
            </a:r>
          </a:p>
        </p:txBody>
      </p:sp>
    </p:spTree>
    <p:extLst>
      <p:ext uri="{BB962C8B-B14F-4D97-AF65-F5344CB8AC3E}">
        <p14:creationId xmlns:p14="http://schemas.microsoft.com/office/powerpoint/2010/main" val="749135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D9D1F-32E9-4E44-8FCC-AD1CF1C6D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252" y="-433447"/>
            <a:ext cx="10240903" cy="1233488"/>
          </a:xfrm>
        </p:spPr>
        <p:txBody>
          <a:bodyPr/>
          <a:lstStyle/>
          <a:p>
            <a:r>
              <a:rPr lang="en-US" dirty="0" err="1"/>
              <a:t>Pembukuan</a:t>
            </a:r>
            <a:r>
              <a:rPr lang="en-US" dirty="0"/>
              <a:t> </a:t>
            </a:r>
            <a:r>
              <a:rPr lang="en-US" dirty="0" err="1"/>
              <a:t>Berpasangan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7E524A4-952A-4516-A562-592FCB1295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602227"/>
              </p:ext>
            </p:extLst>
          </p:nvPr>
        </p:nvGraphicFramePr>
        <p:xfrm>
          <a:off x="260252" y="1294228"/>
          <a:ext cx="11570677" cy="47763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1921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575BC-4A7E-4B6A-AFC9-DE2E2FDE3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981" y="145575"/>
            <a:ext cx="5718517" cy="641825"/>
          </a:xfrm>
        </p:spPr>
        <p:txBody>
          <a:bodyPr>
            <a:normAutofit/>
          </a:bodyPr>
          <a:lstStyle/>
          <a:p>
            <a:r>
              <a:rPr lang="en-US" sz="4000" dirty="0" err="1"/>
              <a:t>Neraca</a:t>
            </a:r>
            <a:r>
              <a:rPr lang="en-US" sz="4000" dirty="0"/>
              <a:t> </a:t>
            </a:r>
            <a:r>
              <a:rPr lang="en-US" sz="4000" dirty="0" err="1"/>
              <a:t>saldo</a:t>
            </a:r>
            <a:endParaRPr lang="en-US" sz="40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DF51299-61B2-4BCC-82CA-1E95F7C084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7963912"/>
              </p:ext>
            </p:extLst>
          </p:nvPr>
        </p:nvGraphicFramePr>
        <p:xfrm>
          <a:off x="576776" y="1280160"/>
          <a:ext cx="11035788" cy="479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6797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9C28A-2E82-4F32-A02E-EBD7D4103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91" y="170138"/>
            <a:ext cx="10240903" cy="1233488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penyusunan</a:t>
            </a:r>
            <a:r>
              <a:rPr lang="en-US" dirty="0"/>
              <a:t> </a:t>
            </a:r>
            <a:r>
              <a:rPr lang="en-US" dirty="0" err="1"/>
              <a:t>neraca</a:t>
            </a:r>
            <a:r>
              <a:rPr lang="en-US" dirty="0"/>
              <a:t> </a:t>
            </a:r>
            <a:r>
              <a:rPr lang="en-US" dirty="0" err="1"/>
              <a:t>saldo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C0FC5A7-035D-49C7-AB31-8BA11C2B46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7467426"/>
              </p:ext>
            </p:extLst>
          </p:nvPr>
        </p:nvGraphicFramePr>
        <p:xfrm>
          <a:off x="404191" y="1403626"/>
          <a:ext cx="11403495" cy="4798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9453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473D6-712F-4276-AE24-AD8EAFF19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861" y="170138"/>
            <a:ext cx="10240903" cy="1233488"/>
          </a:xfrm>
        </p:spPr>
        <p:txBody>
          <a:bodyPr/>
          <a:lstStyle/>
          <a:p>
            <a:r>
              <a:rPr lang="en-US" dirty="0" err="1"/>
              <a:t>Kemungkinan</a:t>
            </a:r>
            <a:r>
              <a:rPr lang="en-US" dirty="0"/>
              <a:t> </a:t>
            </a:r>
            <a:r>
              <a:rPr lang="en-US" dirty="0" err="1"/>
              <a:t>kesalah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penyusunan</a:t>
            </a:r>
            <a:r>
              <a:rPr lang="en-US" dirty="0"/>
              <a:t> </a:t>
            </a:r>
            <a:r>
              <a:rPr lang="en-US" dirty="0" err="1"/>
              <a:t>neraca</a:t>
            </a:r>
            <a:r>
              <a:rPr lang="en-US" dirty="0"/>
              <a:t> </a:t>
            </a:r>
            <a:r>
              <a:rPr lang="en-US" dirty="0" err="1"/>
              <a:t>saldo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2C72854-2E45-424F-AA61-96E1C5689B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071872"/>
              </p:ext>
            </p:extLst>
          </p:nvPr>
        </p:nvGraphicFramePr>
        <p:xfrm>
          <a:off x="386861" y="1842868"/>
          <a:ext cx="11458135" cy="4227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5655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BC8FD-E0E8-48F1-9151-39F62FA99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D3DC0D-CCB2-4C03-B26C-724755850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5293" y="393896"/>
            <a:ext cx="11421413" cy="5671024"/>
          </a:xfr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31704590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Office">
      <a:dk1>
        <a:srgbClr val="000000"/>
      </a:dk1>
      <a:lt1>
        <a:srgbClr val="FFFFFF"/>
      </a:lt1>
      <a:dk2>
        <a:srgbClr val="2E3948"/>
      </a:dk2>
      <a:lt2>
        <a:srgbClr val="E7E6E6"/>
      </a:lt2>
      <a:accent1>
        <a:srgbClr val="5A82CB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A9718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275</Words>
  <Application>Microsoft Office PowerPoint</Application>
  <PresentationFormat>Widescreen</PresentationFormat>
  <Paragraphs>45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Avenir Next LT Pro</vt:lpstr>
      <vt:lpstr>Avenir Next LT Pro Light</vt:lpstr>
      <vt:lpstr>Comic Sans MS</vt:lpstr>
      <vt:lpstr>GradientRiseVTI</vt:lpstr>
      <vt:lpstr>Dasar-dasar prosedur pembukuan</vt:lpstr>
      <vt:lpstr>PowerPoint Presentation</vt:lpstr>
      <vt:lpstr>Penggolongan Rekening</vt:lpstr>
      <vt:lpstr>Hubungan Rekening Rill Dengan Neraca</vt:lpstr>
      <vt:lpstr>Hubungan Rekening Nominal dengan Modal</vt:lpstr>
      <vt:lpstr>Sifat-sifat Rekening riil</vt:lpstr>
      <vt:lpstr>PowerPoint Presentation</vt:lpstr>
      <vt:lpstr>Pembukuan Berpasangan</vt:lpstr>
      <vt:lpstr>Neraca saldo</vt:lpstr>
      <vt:lpstr>Proses penyusunan neraca saldo</vt:lpstr>
      <vt:lpstr>Kemungkinan kesalah dalam penyusunan neraca saldo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Dasar-dasar prosedur pembukuan</dc:title>
  <dc:creator>INAYAH</dc:creator>
  <cp:lastModifiedBy>INAYAH</cp:lastModifiedBy>
  <cp:revision>16</cp:revision>
  <dcterms:created xsi:type="dcterms:W3CDTF">2020-09-10T06:33:52Z</dcterms:created>
  <dcterms:modified xsi:type="dcterms:W3CDTF">2020-09-11T03:53:29Z</dcterms:modified>
</cp:coreProperties>
</file>