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2"/>
  </p:notesMasterIdLst>
  <p:sldIdLst>
    <p:sldId id="316" r:id="rId2"/>
    <p:sldId id="403" r:id="rId3"/>
    <p:sldId id="404" r:id="rId4"/>
    <p:sldId id="405" r:id="rId5"/>
    <p:sldId id="406" r:id="rId6"/>
    <p:sldId id="407" r:id="rId7"/>
    <p:sldId id="408" r:id="rId8"/>
    <p:sldId id="409" r:id="rId9"/>
    <p:sldId id="410" r:id="rId10"/>
    <p:sldId id="411" r:id="rId11"/>
    <p:sldId id="412" r:id="rId12"/>
    <p:sldId id="413" r:id="rId13"/>
    <p:sldId id="414" r:id="rId14"/>
    <p:sldId id="377" r:id="rId15"/>
    <p:sldId id="378" r:id="rId16"/>
    <p:sldId id="365" r:id="rId17"/>
    <p:sldId id="366" r:id="rId18"/>
    <p:sldId id="367" r:id="rId19"/>
    <p:sldId id="368" r:id="rId20"/>
    <p:sldId id="369" r:id="rId21"/>
    <p:sldId id="370" r:id="rId22"/>
    <p:sldId id="371" r:id="rId23"/>
    <p:sldId id="380" r:id="rId24"/>
    <p:sldId id="381" r:id="rId25"/>
    <p:sldId id="372" r:id="rId26"/>
    <p:sldId id="373" r:id="rId27"/>
    <p:sldId id="374" r:id="rId28"/>
    <p:sldId id="375" r:id="rId29"/>
    <p:sldId id="392" r:id="rId30"/>
    <p:sldId id="376" r:id="rId31"/>
    <p:sldId id="382" r:id="rId32"/>
    <p:sldId id="385" r:id="rId33"/>
    <p:sldId id="401" r:id="rId34"/>
    <p:sldId id="396" r:id="rId35"/>
    <p:sldId id="395" r:id="rId36"/>
    <p:sldId id="397" r:id="rId37"/>
    <p:sldId id="398" r:id="rId38"/>
    <p:sldId id="399" r:id="rId39"/>
    <p:sldId id="400" r:id="rId40"/>
    <p:sldId id="379" r:id="rId4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2" autoAdjust="0"/>
    <p:restoredTop sz="92593" autoAdjust="0"/>
  </p:normalViewPr>
  <p:slideViewPr>
    <p:cSldViewPr>
      <p:cViewPr varScale="1">
        <p:scale>
          <a:sx n="63" d="100"/>
          <a:sy n="63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36D66FE-C3FC-4741-B54A-E4CA5F0F133C}" type="doc">
      <dgm:prSet loTypeId="urn:microsoft.com/office/officeart/2005/8/layout/list1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F99EF0-7BF0-49E1-9BCD-F511BD26DBDE}">
      <dgm:prSet phldrT="[Text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400" i="1" dirty="0">
              <a:latin typeface="Arial" panose="020B0604020202020204" pitchFamily="34" charset="0"/>
              <a:cs typeface="Arial" panose="020B0604020202020204" pitchFamily="34" charset="0"/>
            </a:rPr>
            <a:t>Outliers</a:t>
          </a:r>
        </a:p>
      </dgm:t>
    </dgm:pt>
    <dgm:pt modelId="{154596CC-B9E9-43AC-B1A2-5E08FA1F1A6E}" type="parTrans" cxnId="{EFC0FC1C-0E0F-411F-A4F5-805C7630EAE5}">
      <dgm:prSet/>
      <dgm:spPr/>
      <dgm:t>
        <a:bodyPr/>
        <a:lstStyle/>
        <a:p>
          <a:endParaRPr lang="en-US"/>
        </a:p>
      </dgm:t>
    </dgm:pt>
    <dgm:pt modelId="{C2BE3774-F589-4402-A8D5-E05060A442E0}" type="sibTrans" cxnId="{EFC0FC1C-0E0F-411F-A4F5-805C7630EAE5}">
      <dgm:prSet/>
      <dgm:spPr/>
      <dgm:t>
        <a:bodyPr/>
        <a:lstStyle/>
        <a:p>
          <a:endParaRPr lang="en-US"/>
        </a:p>
      </dgm:t>
    </dgm:pt>
    <dgm:pt modelId="{7480E840-9B02-42A0-8B79-0E1B4166407B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400" i="1" dirty="0">
              <a:latin typeface="Arial" panose="020B0604020202020204" pitchFamily="34" charset="0"/>
              <a:cs typeface="Arial" panose="020B0604020202020204" pitchFamily="34" charset="0"/>
            </a:rPr>
            <a:t>Missing Value</a:t>
          </a:r>
        </a:p>
      </dgm:t>
    </dgm:pt>
    <dgm:pt modelId="{61347C9C-947E-4B4F-84B5-78EF64AAB303}" type="parTrans" cxnId="{7E5712EC-F56C-4BFF-8629-DCA88C829E6C}">
      <dgm:prSet/>
      <dgm:spPr/>
      <dgm:t>
        <a:bodyPr/>
        <a:lstStyle/>
        <a:p>
          <a:endParaRPr lang="en-US"/>
        </a:p>
      </dgm:t>
    </dgm:pt>
    <dgm:pt modelId="{55577243-AE23-47B9-8D80-BB126BC1802F}" type="sibTrans" cxnId="{7E5712EC-F56C-4BFF-8629-DCA88C829E6C}">
      <dgm:prSet/>
      <dgm:spPr/>
      <dgm:t>
        <a:bodyPr/>
        <a:lstStyle/>
        <a:p>
          <a:endParaRPr lang="en-US"/>
        </a:p>
      </dgm:t>
    </dgm:pt>
    <dgm:pt modelId="{C4CFEAF5-023B-463A-A963-054CB8596542}">
      <dgm:prSet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Duplicate</a:t>
          </a:r>
        </a:p>
      </dgm:t>
    </dgm:pt>
    <dgm:pt modelId="{C69CEDD2-731B-4818-B4BE-4ACEAE693914}" type="parTrans" cxnId="{7DF7C5D8-4681-4141-A6A1-75526F5D666A}">
      <dgm:prSet/>
      <dgm:spPr/>
      <dgm:t>
        <a:bodyPr/>
        <a:lstStyle/>
        <a:p>
          <a:endParaRPr lang="en-US"/>
        </a:p>
      </dgm:t>
    </dgm:pt>
    <dgm:pt modelId="{50B5CC04-4A19-4E4D-B00D-A748A28A38A9}" type="sibTrans" cxnId="{7DF7C5D8-4681-4141-A6A1-75526F5D666A}">
      <dgm:prSet/>
      <dgm:spPr/>
      <dgm:t>
        <a:bodyPr/>
        <a:lstStyle/>
        <a:p>
          <a:endParaRPr lang="en-US"/>
        </a:p>
      </dgm:t>
    </dgm:pt>
    <dgm:pt modelId="{EFEFDB8B-5B79-44EA-9E28-FFA4D958855B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400" i="1" dirty="0">
              <a:latin typeface="Arial" panose="020B0604020202020204" pitchFamily="34" charset="0"/>
              <a:cs typeface="Arial" panose="020B0604020202020204" pitchFamily="34" charset="0"/>
            </a:rPr>
            <a:t>Noise</a:t>
          </a:r>
        </a:p>
      </dgm:t>
    </dgm:pt>
    <dgm:pt modelId="{707D3194-662B-4EB8-97A5-1C6917E56C92}" type="sibTrans" cxnId="{46715174-8D75-45F3-865D-979F9A6CC17E}">
      <dgm:prSet/>
      <dgm:spPr/>
      <dgm:t>
        <a:bodyPr/>
        <a:lstStyle/>
        <a:p>
          <a:endParaRPr lang="en-US"/>
        </a:p>
      </dgm:t>
    </dgm:pt>
    <dgm:pt modelId="{70E87823-9055-4D1D-814A-5CF2A26BAB07}" type="parTrans" cxnId="{46715174-8D75-45F3-865D-979F9A6CC17E}">
      <dgm:prSet/>
      <dgm:spPr/>
      <dgm:t>
        <a:bodyPr/>
        <a:lstStyle/>
        <a:p>
          <a:endParaRPr lang="en-US"/>
        </a:p>
      </dgm:t>
    </dgm:pt>
    <dgm:pt modelId="{F81941A8-AA88-4251-8951-51A583F94355}" type="pres">
      <dgm:prSet presAssocID="{936D66FE-C3FC-4741-B54A-E4CA5F0F133C}" presName="linear" presStyleCnt="0">
        <dgm:presLayoutVars>
          <dgm:dir/>
          <dgm:animLvl val="lvl"/>
          <dgm:resizeHandles val="exact"/>
        </dgm:presLayoutVars>
      </dgm:prSet>
      <dgm:spPr/>
    </dgm:pt>
    <dgm:pt modelId="{FF0586D6-FBD7-4D06-BC3D-F4FC79FF09B3}" type="pres">
      <dgm:prSet presAssocID="{EFEFDB8B-5B79-44EA-9E28-FFA4D958855B}" presName="parentLin" presStyleCnt="0"/>
      <dgm:spPr/>
    </dgm:pt>
    <dgm:pt modelId="{93CB19CA-E37C-4910-8D0D-1BE2468C5C59}" type="pres">
      <dgm:prSet presAssocID="{EFEFDB8B-5B79-44EA-9E28-FFA4D958855B}" presName="parentLeftMargin" presStyleLbl="node1" presStyleIdx="0" presStyleCnt="4"/>
      <dgm:spPr/>
    </dgm:pt>
    <dgm:pt modelId="{FEDAA565-D2BF-4E50-B411-08985479F0D0}" type="pres">
      <dgm:prSet presAssocID="{EFEFDB8B-5B79-44EA-9E28-FFA4D958855B}" presName="parentText" presStyleLbl="node1" presStyleIdx="0" presStyleCnt="4" custLinFactNeighborX="-13043" custLinFactNeighborY="6076">
        <dgm:presLayoutVars>
          <dgm:chMax val="0"/>
          <dgm:bulletEnabled val="1"/>
        </dgm:presLayoutVars>
      </dgm:prSet>
      <dgm:spPr/>
    </dgm:pt>
    <dgm:pt modelId="{48C2AF01-459B-45A0-84D3-9046919D68D1}" type="pres">
      <dgm:prSet presAssocID="{EFEFDB8B-5B79-44EA-9E28-FFA4D958855B}" presName="negativeSpace" presStyleCnt="0"/>
      <dgm:spPr/>
    </dgm:pt>
    <dgm:pt modelId="{4480A726-60EB-4E9F-A08D-F92F4155FF50}" type="pres">
      <dgm:prSet presAssocID="{EFEFDB8B-5B79-44EA-9E28-FFA4D958855B}" presName="childText" presStyleLbl="conFgAcc1" presStyleIdx="0" presStyleCnt="4" custLinFactY="12099" custLinFactNeighborX="1149" custLinFactNeighborY="100000">
        <dgm:presLayoutVars>
          <dgm:bulletEnabled val="1"/>
        </dgm:presLayoutVars>
      </dgm:prSet>
      <dgm:spPr/>
    </dgm:pt>
    <dgm:pt modelId="{032383A7-5406-47D6-B91D-0D48F962040C}" type="pres">
      <dgm:prSet presAssocID="{707D3194-662B-4EB8-97A5-1C6917E56C92}" presName="spaceBetweenRectangles" presStyleCnt="0"/>
      <dgm:spPr/>
    </dgm:pt>
    <dgm:pt modelId="{82E31927-004C-4C66-98B4-93AE6E283B9E}" type="pres">
      <dgm:prSet presAssocID="{2DF99EF0-7BF0-49E1-9BCD-F511BD26DBDE}" presName="parentLin" presStyleCnt="0"/>
      <dgm:spPr/>
    </dgm:pt>
    <dgm:pt modelId="{C4650E27-25B6-4958-A664-15FF6D5C0E8A}" type="pres">
      <dgm:prSet presAssocID="{2DF99EF0-7BF0-49E1-9BCD-F511BD26DBDE}" presName="parentLeftMargin" presStyleLbl="node1" presStyleIdx="0" presStyleCnt="4"/>
      <dgm:spPr/>
    </dgm:pt>
    <dgm:pt modelId="{EE4FFAD2-17B6-42F3-8674-B837B3FA3C76}" type="pres">
      <dgm:prSet presAssocID="{2DF99EF0-7BF0-49E1-9BCD-F511BD26DBDE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D6ED0FFB-97A2-40DB-B85F-5355CED8BD7D}" type="pres">
      <dgm:prSet presAssocID="{2DF99EF0-7BF0-49E1-9BCD-F511BD26DBDE}" presName="negativeSpace" presStyleCnt="0"/>
      <dgm:spPr/>
    </dgm:pt>
    <dgm:pt modelId="{05A9705A-A75D-4429-8305-64A8C95C6B3C}" type="pres">
      <dgm:prSet presAssocID="{2DF99EF0-7BF0-49E1-9BCD-F511BD26DBDE}" presName="childText" presStyleLbl="conFgAcc1" presStyleIdx="1" presStyleCnt="4">
        <dgm:presLayoutVars>
          <dgm:bulletEnabled val="1"/>
        </dgm:presLayoutVars>
      </dgm:prSet>
      <dgm:spPr/>
    </dgm:pt>
    <dgm:pt modelId="{077B87F5-B73A-428D-9A0F-402B04434FC1}" type="pres">
      <dgm:prSet presAssocID="{C2BE3774-F589-4402-A8D5-E05060A442E0}" presName="spaceBetweenRectangles" presStyleCnt="0"/>
      <dgm:spPr/>
    </dgm:pt>
    <dgm:pt modelId="{9E1573A2-1C58-4377-92D8-68017747E384}" type="pres">
      <dgm:prSet presAssocID="{7480E840-9B02-42A0-8B79-0E1B4166407B}" presName="parentLin" presStyleCnt="0"/>
      <dgm:spPr/>
    </dgm:pt>
    <dgm:pt modelId="{BFC71422-EF1F-4EA6-856E-C9DF21E2A6EA}" type="pres">
      <dgm:prSet presAssocID="{7480E840-9B02-42A0-8B79-0E1B4166407B}" presName="parentLeftMargin" presStyleLbl="node1" presStyleIdx="1" presStyleCnt="4"/>
      <dgm:spPr/>
    </dgm:pt>
    <dgm:pt modelId="{5BB9590C-BF6E-4EE9-ABAB-745CE08C930C}" type="pres">
      <dgm:prSet presAssocID="{7480E840-9B02-42A0-8B79-0E1B4166407B}" presName="parentText" presStyleLbl="node1" presStyleIdx="2" presStyleCnt="4" custLinFactNeighborX="7201" custLinFactNeighborY="-15939">
        <dgm:presLayoutVars>
          <dgm:chMax val="0"/>
          <dgm:bulletEnabled val="1"/>
        </dgm:presLayoutVars>
      </dgm:prSet>
      <dgm:spPr/>
    </dgm:pt>
    <dgm:pt modelId="{9CBCB1D1-DAAD-4CEA-BF68-BE9DF96AF318}" type="pres">
      <dgm:prSet presAssocID="{7480E840-9B02-42A0-8B79-0E1B4166407B}" presName="negativeSpace" presStyleCnt="0"/>
      <dgm:spPr/>
    </dgm:pt>
    <dgm:pt modelId="{4D23D862-4DE9-4048-904B-0B260A61955C}" type="pres">
      <dgm:prSet presAssocID="{7480E840-9B02-42A0-8B79-0E1B4166407B}" presName="childText" presStyleLbl="conFgAcc1" presStyleIdx="2" presStyleCnt="4" custLinFactNeighborY="11275">
        <dgm:presLayoutVars>
          <dgm:bulletEnabled val="1"/>
        </dgm:presLayoutVars>
      </dgm:prSet>
      <dgm:spPr/>
    </dgm:pt>
    <dgm:pt modelId="{2F53F615-AC9F-408C-B98E-56140FDB2780}" type="pres">
      <dgm:prSet presAssocID="{55577243-AE23-47B9-8D80-BB126BC1802F}" presName="spaceBetweenRectangles" presStyleCnt="0"/>
      <dgm:spPr/>
    </dgm:pt>
    <dgm:pt modelId="{F7410471-9FDA-4AEA-A02F-29ADB06BFA95}" type="pres">
      <dgm:prSet presAssocID="{C4CFEAF5-023B-463A-A963-054CB8596542}" presName="parentLin" presStyleCnt="0"/>
      <dgm:spPr/>
    </dgm:pt>
    <dgm:pt modelId="{08928784-40EC-4E5B-BFE5-F458118AF37A}" type="pres">
      <dgm:prSet presAssocID="{C4CFEAF5-023B-463A-A963-054CB8596542}" presName="parentLeftMargin" presStyleLbl="node1" presStyleIdx="2" presStyleCnt="4"/>
      <dgm:spPr/>
    </dgm:pt>
    <dgm:pt modelId="{C5B0F599-D012-4C11-96A3-8ACB06426FF5}" type="pres">
      <dgm:prSet presAssocID="{C4CFEAF5-023B-463A-A963-054CB8596542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4B3E570C-0013-43DA-8FF8-6AD2098716A0}" type="pres">
      <dgm:prSet presAssocID="{C4CFEAF5-023B-463A-A963-054CB8596542}" presName="negativeSpace" presStyleCnt="0"/>
      <dgm:spPr/>
    </dgm:pt>
    <dgm:pt modelId="{1C295263-D14B-4DDB-B35F-346104B2E1D9}" type="pres">
      <dgm:prSet presAssocID="{C4CFEAF5-023B-463A-A963-054CB8596542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8B032D05-BE52-4337-96B2-0A9DD0C7DCA3}" type="presOf" srcId="{2DF99EF0-7BF0-49E1-9BCD-F511BD26DBDE}" destId="{C4650E27-25B6-4958-A664-15FF6D5C0E8A}" srcOrd="0" destOrd="0" presId="urn:microsoft.com/office/officeart/2005/8/layout/list1"/>
    <dgm:cxn modelId="{8D7B6205-3C95-44CC-9CC2-A36C329329A5}" type="presOf" srcId="{C4CFEAF5-023B-463A-A963-054CB8596542}" destId="{08928784-40EC-4E5B-BFE5-F458118AF37A}" srcOrd="0" destOrd="0" presId="urn:microsoft.com/office/officeart/2005/8/layout/list1"/>
    <dgm:cxn modelId="{EFC0FC1C-0E0F-411F-A4F5-805C7630EAE5}" srcId="{936D66FE-C3FC-4741-B54A-E4CA5F0F133C}" destId="{2DF99EF0-7BF0-49E1-9BCD-F511BD26DBDE}" srcOrd="1" destOrd="0" parTransId="{154596CC-B9E9-43AC-B1A2-5E08FA1F1A6E}" sibTransId="{C2BE3774-F589-4402-A8D5-E05060A442E0}"/>
    <dgm:cxn modelId="{3E40011E-1138-4921-BFE6-7E00E25F86F0}" type="presOf" srcId="{C4CFEAF5-023B-463A-A963-054CB8596542}" destId="{C5B0F599-D012-4C11-96A3-8ACB06426FF5}" srcOrd="1" destOrd="0" presId="urn:microsoft.com/office/officeart/2005/8/layout/list1"/>
    <dgm:cxn modelId="{5C858C32-342E-48B5-8DB1-1A031372E2F2}" type="presOf" srcId="{EFEFDB8B-5B79-44EA-9E28-FFA4D958855B}" destId="{93CB19CA-E37C-4910-8D0D-1BE2468C5C59}" srcOrd="0" destOrd="0" presId="urn:microsoft.com/office/officeart/2005/8/layout/list1"/>
    <dgm:cxn modelId="{5B167037-E11F-4EF0-A55D-A9E024F2DC7C}" type="presOf" srcId="{EFEFDB8B-5B79-44EA-9E28-FFA4D958855B}" destId="{FEDAA565-D2BF-4E50-B411-08985479F0D0}" srcOrd="1" destOrd="0" presId="urn:microsoft.com/office/officeart/2005/8/layout/list1"/>
    <dgm:cxn modelId="{46715174-8D75-45F3-865D-979F9A6CC17E}" srcId="{936D66FE-C3FC-4741-B54A-E4CA5F0F133C}" destId="{EFEFDB8B-5B79-44EA-9E28-FFA4D958855B}" srcOrd="0" destOrd="0" parTransId="{70E87823-9055-4D1D-814A-5CF2A26BAB07}" sibTransId="{707D3194-662B-4EB8-97A5-1C6917E56C92}"/>
    <dgm:cxn modelId="{C92F848B-B5FC-48E4-A732-7060399DC46D}" type="presOf" srcId="{7480E840-9B02-42A0-8B79-0E1B4166407B}" destId="{BFC71422-EF1F-4EA6-856E-C9DF21E2A6EA}" srcOrd="0" destOrd="0" presId="urn:microsoft.com/office/officeart/2005/8/layout/list1"/>
    <dgm:cxn modelId="{A00F4697-BCC6-4F59-8CBD-D3DB4C6F4348}" type="presOf" srcId="{7480E840-9B02-42A0-8B79-0E1B4166407B}" destId="{5BB9590C-BF6E-4EE9-ABAB-745CE08C930C}" srcOrd="1" destOrd="0" presId="urn:microsoft.com/office/officeart/2005/8/layout/list1"/>
    <dgm:cxn modelId="{1F3E35AD-E5C7-4738-A9BD-D332033AB8BF}" type="presOf" srcId="{936D66FE-C3FC-4741-B54A-E4CA5F0F133C}" destId="{F81941A8-AA88-4251-8951-51A583F94355}" srcOrd="0" destOrd="0" presId="urn:microsoft.com/office/officeart/2005/8/layout/list1"/>
    <dgm:cxn modelId="{7DF7C5D8-4681-4141-A6A1-75526F5D666A}" srcId="{936D66FE-C3FC-4741-B54A-E4CA5F0F133C}" destId="{C4CFEAF5-023B-463A-A963-054CB8596542}" srcOrd="3" destOrd="0" parTransId="{C69CEDD2-731B-4818-B4BE-4ACEAE693914}" sibTransId="{50B5CC04-4A19-4E4D-B00D-A748A28A38A9}"/>
    <dgm:cxn modelId="{7E5712EC-F56C-4BFF-8629-DCA88C829E6C}" srcId="{936D66FE-C3FC-4741-B54A-E4CA5F0F133C}" destId="{7480E840-9B02-42A0-8B79-0E1B4166407B}" srcOrd="2" destOrd="0" parTransId="{61347C9C-947E-4B4F-84B5-78EF64AAB303}" sibTransId="{55577243-AE23-47B9-8D80-BB126BC1802F}"/>
    <dgm:cxn modelId="{CF5C51F3-5C72-4D82-A8D2-E0AB464971B6}" type="presOf" srcId="{2DF99EF0-7BF0-49E1-9BCD-F511BD26DBDE}" destId="{EE4FFAD2-17B6-42F3-8674-B837B3FA3C76}" srcOrd="1" destOrd="0" presId="urn:microsoft.com/office/officeart/2005/8/layout/list1"/>
    <dgm:cxn modelId="{5477543D-3515-41C0-8EE4-C99A53319D0A}" type="presParOf" srcId="{F81941A8-AA88-4251-8951-51A583F94355}" destId="{FF0586D6-FBD7-4D06-BC3D-F4FC79FF09B3}" srcOrd="0" destOrd="0" presId="urn:microsoft.com/office/officeart/2005/8/layout/list1"/>
    <dgm:cxn modelId="{4A2D5562-70EF-4712-93E9-BEDC3B3AD0DC}" type="presParOf" srcId="{FF0586D6-FBD7-4D06-BC3D-F4FC79FF09B3}" destId="{93CB19CA-E37C-4910-8D0D-1BE2468C5C59}" srcOrd="0" destOrd="0" presId="urn:microsoft.com/office/officeart/2005/8/layout/list1"/>
    <dgm:cxn modelId="{77120F30-8480-4251-8300-30EBC3D3EBD5}" type="presParOf" srcId="{FF0586D6-FBD7-4D06-BC3D-F4FC79FF09B3}" destId="{FEDAA565-D2BF-4E50-B411-08985479F0D0}" srcOrd="1" destOrd="0" presId="urn:microsoft.com/office/officeart/2005/8/layout/list1"/>
    <dgm:cxn modelId="{996065DE-A13D-4A3A-BED0-BBD8C56648C2}" type="presParOf" srcId="{F81941A8-AA88-4251-8951-51A583F94355}" destId="{48C2AF01-459B-45A0-84D3-9046919D68D1}" srcOrd="1" destOrd="0" presId="urn:microsoft.com/office/officeart/2005/8/layout/list1"/>
    <dgm:cxn modelId="{C509EB09-2CCB-4AA5-A2B0-020218EB43F5}" type="presParOf" srcId="{F81941A8-AA88-4251-8951-51A583F94355}" destId="{4480A726-60EB-4E9F-A08D-F92F4155FF50}" srcOrd="2" destOrd="0" presId="urn:microsoft.com/office/officeart/2005/8/layout/list1"/>
    <dgm:cxn modelId="{2C12CB32-2954-4924-A5B1-B13A930FF3FB}" type="presParOf" srcId="{F81941A8-AA88-4251-8951-51A583F94355}" destId="{032383A7-5406-47D6-B91D-0D48F962040C}" srcOrd="3" destOrd="0" presId="urn:microsoft.com/office/officeart/2005/8/layout/list1"/>
    <dgm:cxn modelId="{5586D05E-D24A-4302-A47B-8387A4FF4B49}" type="presParOf" srcId="{F81941A8-AA88-4251-8951-51A583F94355}" destId="{82E31927-004C-4C66-98B4-93AE6E283B9E}" srcOrd="4" destOrd="0" presId="urn:microsoft.com/office/officeart/2005/8/layout/list1"/>
    <dgm:cxn modelId="{D2777B18-BA36-4D89-A428-AC10DDAA3090}" type="presParOf" srcId="{82E31927-004C-4C66-98B4-93AE6E283B9E}" destId="{C4650E27-25B6-4958-A664-15FF6D5C0E8A}" srcOrd="0" destOrd="0" presId="urn:microsoft.com/office/officeart/2005/8/layout/list1"/>
    <dgm:cxn modelId="{FE312B2E-A9A8-40EC-BC0D-84E2310CD11D}" type="presParOf" srcId="{82E31927-004C-4C66-98B4-93AE6E283B9E}" destId="{EE4FFAD2-17B6-42F3-8674-B837B3FA3C76}" srcOrd="1" destOrd="0" presId="urn:microsoft.com/office/officeart/2005/8/layout/list1"/>
    <dgm:cxn modelId="{493BE232-F92C-4963-BDFA-8093C3BDBC2C}" type="presParOf" srcId="{F81941A8-AA88-4251-8951-51A583F94355}" destId="{D6ED0FFB-97A2-40DB-B85F-5355CED8BD7D}" srcOrd="5" destOrd="0" presId="urn:microsoft.com/office/officeart/2005/8/layout/list1"/>
    <dgm:cxn modelId="{F2C433D8-E161-4A1C-A31A-6E7E63B27D2B}" type="presParOf" srcId="{F81941A8-AA88-4251-8951-51A583F94355}" destId="{05A9705A-A75D-4429-8305-64A8C95C6B3C}" srcOrd="6" destOrd="0" presId="urn:microsoft.com/office/officeart/2005/8/layout/list1"/>
    <dgm:cxn modelId="{CCC5BDC7-E477-4E82-9349-F40370729423}" type="presParOf" srcId="{F81941A8-AA88-4251-8951-51A583F94355}" destId="{077B87F5-B73A-428D-9A0F-402B04434FC1}" srcOrd="7" destOrd="0" presId="urn:microsoft.com/office/officeart/2005/8/layout/list1"/>
    <dgm:cxn modelId="{F0431E72-B503-46B5-BB76-A14F500BA0C7}" type="presParOf" srcId="{F81941A8-AA88-4251-8951-51A583F94355}" destId="{9E1573A2-1C58-4377-92D8-68017747E384}" srcOrd="8" destOrd="0" presId="urn:microsoft.com/office/officeart/2005/8/layout/list1"/>
    <dgm:cxn modelId="{D97D2500-6F54-420E-A7B9-6C9E629F0CFA}" type="presParOf" srcId="{9E1573A2-1C58-4377-92D8-68017747E384}" destId="{BFC71422-EF1F-4EA6-856E-C9DF21E2A6EA}" srcOrd="0" destOrd="0" presId="urn:microsoft.com/office/officeart/2005/8/layout/list1"/>
    <dgm:cxn modelId="{043B0D3E-2BB8-4920-8C45-E5CC663A6045}" type="presParOf" srcId="{9E1573A2-1C58-4377-92D8-68017747E384}" destId="{5BB9590C-BF6E-4EE9-ABAB-745CE08C930C}" srcOrd="1" destOrd="0" presId="urn:microsoft.com/office/officeart/2005/8/layout/list1"/>
    <dgm:cxn modelId="{CEE3A199-AEBA-4A3B-8FFA-54CCE2617BDF}" type="presParOf" srcId="{F81941A8-AA88-4251-8951-51A583F94355}" destId="{9CBCB1D1-DAAD-4CEA-BF68-BE9DF96AF318}" srcOrd="9" destOrd="0" presId="urn:microsoft.com/office/officeart/2005/8/layout/list1"/>
    <dgm:cxn modelId="{864F79C3-BE88-416A-9B45-A57BA2251DB1}" type="presParOf" srcId="{F81941A8-AA88-4251-8951-51A583F94355}" destId="{4D23D862-4DE9-4048-904B-0B260A61955C}" srcOrd="10" destOrd="0" presId="urn:microsoft.com/office/officeart/2005/8/layout/list1"/>
    <dgm:cxn modelId="{30F469C4-E8A5-43AA-97DC-DF5C63BCFC11}" type="presParOf" srcId="{F81941A8-AA88-4251-8951-51A583F94355}" destId="{2F53F615-AC9F-408C-B98E-56140FDB2780}" srcOrd="11" destOrd="0" presId="urn:microsoft.com/office/officeart/2005/8/layout/list1"/>
    <dgm:cxn modelId="{803CF61D-5B1B-4E04-B194-FCEF0063FFDA}" type="presParOf" srcId="{F81941A8-AA88-4251-8951-51A583F94355}" destId="{F7410471-9FDA-4AEA-A02F-29ADB06BFA95}" srcOrd="12" destOrd="0" presId="urn:microsoft.com/office/officeart/2005/8/layout/list1"/>
    <dgm:cxn modelId="{C5156440-ECEB-4A74-811B-91D991CC41A1}" type="presParOf" srcId="{F7410471-9FDA-4AEA-A02F-29ADB06BFA95}" destId="{08928784-40EC-4E5B-BFE5-F458118AF37A}" srcOrd="0" destOrd="0" presId="urn:microsoft.com/office/officeart/2005/8/layout/list1"/>
    <dgm:cxn modelId="{B2D3D7BE-8FFC-4E7E-9EED-3C17D28E3DC7}" type="presParOf" srcId="{F7410471-9FDA-4AEA-A02F-29ADB06BFA95}" destId="{C5B0F599-D012-4C11-96A3-8ACB06426FF5}" srcOrd="1" destOrd="0" presId="urn:microsoft.com/office/officeart/2005/8/layout/list1"/>
    <dgm:cxn modelId="{8C71BB76-3BB2-40F6-8C5E-5AEA7BED585C}" type="presParOf" srcId="{F81941A8-AA88-4251-8951-51A583F94355}" destId="{4B3E570C-0013-43DA-8FF8-6AD2098716A0}" srcOrd="13" destOrd="0" presId="urn:microsoft.com/office/officeart/2005/8/layout/list1"/>
    <dgm:cxn modelId="{0162B7F4-EC7C-43AD-81D0-6A6CE125F5BE}" type="presParOf" srcId="{F81941A8-AA88-4251-8951-51A583F94355}" destId="{1C295263-D14B-4DDB-B35F-346104B2E1D9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B509A4D-56E8-4B28-928C-B8D18D4A344C}" type="doc">
      <dgm:prSet loTypeId="urn:microsoft.com/office/officeart/2011/layout/Tab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AA3BFB6-143C-413F-B675-6930FF186AD8}">
      <dgm:prSet phldrT="[Text]"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Tidak</a:t>
          </a: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komplit</a:t>
          </a:r>
          <a:endParaRPr lang="en-U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77457D-B890-41E4-B3A4-28A9307C3D05}" type="parTrans" cxnId="{C6F905B8-3BF4-4302-A7D4-AB0610BC2E30}">
      <dgm:prSet/>
      <dgm:spPr/>
      <dgm:t>
        <a:bodyPr/>
        <a:lstStyle/>
        <a:p>
          <a:endParaRPr lang="en-US"/>
        </a:p>
      </dgm:t>
    </dgm:pt>
    <dgm:pt modelId="{249C22F0-9D31-44DA-B1A0-FA9E02166265}" type="sibTrans" cxnId="{C6F905B8-3BF4-4302-A7D4-AB0610BC2E30}">
      <dgm:prSet/>
      <dgm:spPr/>
      <dgm:t>
        <a:bodyPr/>
        <a:lstStyle/>
        <a:p>
          <a:endParaRPr lang="en-US"/>
        </a:p>
      </dgm:t>
    </dgm:pt>
    <dgm:pt modelId="{0526D356-EC24-41D3-87AA-78570683184C}">
      <dgm:prSet phldrT="[Text]" phldr="1"/>
      <dgm:spPr/>
      <dgm:t>
        <a:bodyPr/>
        <a:lstStyle/>
        <a:p>
          <a:endParaRPr lang="en-US" dirty="0"/>
        </a:p>
      </dgm:t>
    </dgm:pt>
    <dgm:pt modelId="{2BB6CD41-C25B-4646-8762-60D675A21C04}" type="parTrans" cxnId="{5FDE8CEC-B500-47C6-8CC1-6ABF7208F7E4}">
      <dgm:prSet/>
      <dgm:spPr/>
      <dgm:t>
        <a:bodyPr/>
        <a:lstStyle/>
        <a:p>
          <a:endParaRPr lang="en-US"/>
        </a:p>
      </dgm:t>
    </dgm:pt>
    <dgm:pt modelId="{9129FBD5-07FA-47C6-8090-9293571A7F70}" type="sibTrans" cxnId="{5FDE8CEC-B500-47C6-8CC1-6ABF7208F7E4}">
      <dgm:prSet/>
      <dgm:spPr/>
      <dgm:t>
        <a:bodyPr/>
        <a:lstStyle/>
        <a:p>
          <a:endParaRPr lang="en-US"/>
        </a:p>
      </dgm:t>
    </dgm:pt>
    <dgm:pt modelId="{8623F84A-BE32-48B7-A84B-22F369B88002}">
      <dgm:prSet phldrT="[Text]" custT="1"/>
      <dgm:spPr/>
      <dgm:t>
        <a:bodyPr/>
        <a:lstStyle/>
        <a:p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Terdapat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artribut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yang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kosong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dikarenakan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atribut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tersebut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tidak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dapat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diaplikasikan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untuk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semua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kasus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91E4B0-5474-4743-8028-0F6352C00BA2}" type="parTrans" cxnId="{46234074-36BC-4694-9450-638E8FFB7363}">
      <dgm:prSet/>
      <dgm:spPr/>
      <dgm:t>
        <a:bodyPr/>
        <a:lstStyle/>
        <a:p>
          <a:endParaRPr lang="en-US"/>
        </a:p>
      </dgm:t>
    </dgm:pt>
    <dgm:pt modelId="{41057BD7-41A2-4782-BDAE-BB20119D9C1A}" type="sibTrans" cxnId="{46234074-36BC-4694-9450-638E8FFB7363}">
      <dgm:prSet/>
      <dgm:spPr/>
      <dgm:t>
        <a:bodyPr/>
        <a:lstStyle/>
        <a:p>
          <a:endParaRPr lang="en-US"/>
        </a:p>
      </dgm:t>
    </dgm:pt>
    <dgm:pt modelId="{7226D443-03D7-4EB4-9E0F-393197EA65FA}">
      <dgm:prSet phldrT="[Text]" custT="1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2400" i="1" dirty="0">
              <a:latin typeface="Arial" panose="020B0604020202020204" pitchFamily="34" charset="0"/>
              <a:cs typeface="Arial" panose="020B0604020202020204" pitchFamily="34" charset="0"/>
            </a:rPr>
            <a:t>Noisy</a:t>
          </a:r>
        </a:p>
      </dgm:t>
    </dgm:pt>
    <dgm:pt modelId="{80BEDDA9-3120-49AB-BC9F-B0BDB21EC146}" type="parTrans" cxnId="{137BBB60-0769-4462-817A-88803F27A263}">
      <dgm:prSet/>
      <dgm:spPr/>
      <dgm:t>
        <a:bodyPr/>
        <a:lstStyle/>
        <a:p>
          <a:endParaRPr lang="en-US"/>
        </a:p>
      </dgm:t>
    </dgm:pt>
    <dgm:pt modelId="{F324B4AA-C3B1-46A3-9D00-FF643E10CD93}" type="sibTrans" cxnId="{137BBB60-0769-4462-817A-88803F27A263}">
      <dgm:prSet/>
      <dgm:spPr/>
      <dgm:t>
        <a:bodyPr/>
        <a:lstStyle/>
        <a:p>
          <a:endParaRPr lang="en-US"/>
        </a:p>
      </dgm:t>
    </dgm:pt>
    <dgm:pt modelId="{B67E326F-0AC8-4A1D-9151-32CEB8E9FA9C}">
      <dgm:prSet phldrT="[Text]" phldr="1"/>
      <dgm:spPr/>
      <dgm:t>
        <a:bodyPr/>
        <a:lstStyle/>
        <a:p>
          <a:endParaRPr lang="en-US"/>
        </a:p>
      </dgm:t>
    </dgm:pt>
    <dgm:pt modelId="{0C9739F5-216B-4960-B7AE-1435D810E880}" type="parTrans" cxnId="{5A3AABD7-C207-4702-9AF2-FBFB5B07FA4D}">
      <dgm:prSet/>
      <dgm:spPr/>
      <dgm:t>
        <a:bodyPr/>
        <a:lstStyle/>
        <a:p>
          <a:endParaRPr lang="en-US"/>
        </a:p>
      </dgm:t>
    </dgm:pt>
    <dgm:pt modelId="{CF681182-981A-40AC-A47B-EE3087773642}" type="sibTrans" cxnId="{5A3AABD7-C207-4702-9AF2-FBFB5B07FA4D}">
      <dgm:prSet/>
      <dgm:spPr/>
      <dgm:t>
        <a:bodyPr/>
        <a:lstStyle/>
        <a:p>
          <a:endParaRPr lang="en-US"/>
        </a:p>
      </dgm:t>
    </dgm:pt>
    <dgm:pt modelId="{585BD954-8577-41B8-9FAF-E7AA01B3329B}">
      <dgm:prSet phldrT="[Text]" custT="1"/>
      <dgm:spPr/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Data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mengandung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error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atau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i="1" dirty="0">
              <a:latin typeface="Arial" panose="020B0604020202020204" pitchFamily="34" charset="0"/>
              <a:cs typeface="Arial" panose="020B0604020202020204" pitchFamily="34" charset="0"/>
            </a:rPr>
            <a:t>outlier </a:t>
          </a:r>
          <a:r>
            <a:rPr lang="en-US" sz="2000" i="0" dirty="0" err="1">
              <a:latin typeface="Arial" panose="020B0604020202020204" pitchFamily="34" charset="0"/>
              <a:cs typeface="Arial" panose="020B0604020202020204" pitchFamily="34" charset="0"/>
            </a:rPr>
            <a:t>karena</a:t>
          </a:r>
          <a:r>
            <a:rPr lang="en-US" sz="200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i="0" dirty="0" err="1">
              <a:latin typeface="Arial" panose="020B0604020202020204" pitchFamily="34" charset="0"/>
              <a:cs typeface="Arial" panose="020B0604020202020204" pitchFamily="34" charset="0"/>
            </a:rPr>
            <a:t>terdapat</a:t>
          </a:r>
          <a:r>
            <a:rPr lang="en-US" sz="200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i="0" dirty="0" err="1">
              <a:latin typeface="Arial" panose="020B0604020202020204" pitchFamily="34" charset="0"/>
              <a:cs typeface="Arial" panose="020B0604020202020204" pitchFamily="34" charset="0"/>
            </a:rPr>
            <a:t>kesalahan</a:t>
          </a:r>
          <a:r>
            <a:rPr lang="en-US" sz="200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i="0" dirty="0" err="1">
              <a:latin typeface="Arial" panose="020B0604020202020204" pitchFamily="34" charset="0"/>
              <a:cs typeface="Arial" panose="020B0604020202020204" pitchFamily="34" charset="0"/>
            </a:rPr>
            <a:t>dalam</a:t>
          </a:r>
          <a:r>
            <a:rPr lang="en-US" sz="200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i="0" dirty="0" err="1">
              <a:latin typeface="Arial" panose="020B0604020202020204" pitchFamily="34" charset="0"/>
              <a:cs typeface="Arial" panose="020B0604020202020204" pitchFamily="34" charset="0"/>
            </a:rPr>
            <a:t>penggunaan</a:t>
          </a:r>
          <a:r>
            <a:rPr lang="en-US" sz="200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i="0" dirty="0" err="1">
              <a:latin typeface="Arial" panose="020B0604020202020204" pitchFamily="34" charset="0"/>
              <a:cs typeface="Arial" panose="020B0604020202020204" pitchFamily="34" charset="0"/>
            </a:rPr>
            <a:t>alat</a:t>
          </a:r>
          <a:r>
            <a:rPr lang="en-US" sz="2000" i="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000" i="0" dirty="0" err="1">
              <a:latin typeface="Arial" panose="020B0604020202020204" pitchFamily="34" charset="0"/>
              <a:cs typeface="Arial" panose="020B0604020202020204" pitchFamily="34" charset="0"/>
            </a:rPr>
            <a:t>kesalahan</a:t>
          </a:r>
          <a:r>
            <a:rPr lang="en-US" sz="200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i="0" dirty="0" err="1">
              <a:latin typeface="Arial" panose="020B0604020202020204" pitchFamily="34" charset="0"/>
              <a:cs typeface="Arial" panose="020B0604020202020204" pitchFamily="34" charset="0"/>
            </a:rPr>
            <a:t>manusia</a:t>
          </a:r>
          <a:r>
            <a:rPr lang="en-US" sz="200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i="0" dirty="0" err="1">
              <a:latin typeface="Arial" panose="020B0604020202020204" pitchFamily="34" charset="0"/>
              <a:cs typeface="Arial" panose="020B0604020202020204" pitchFamily="34" charset="0"/>
            </a:rPr>
            <a:t>atau</a:t>
          </a:r>
          <a:r>
            <a:rPr lang="en-US" sz="200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i="0" dirty="0" err="1">
              <a:latin typeface="Arial" panose="020B0604020202020204" pitchFamily="34" charset="0"/>
              <a:cs typeface="Arial" panose="020B0604020202020204" pitchFamily="34" charset="0"/>
            </a:rPr>
            <a:t>komputer</a:t>
          </a:r>
          <a:r>
            <a:rPr lang="en-US" sz="200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i="0" dirty="0" err="1">
              <a:latin typeface="Arial" panose="020B0604020202020204" pitchFamily="34" charset="0"/>
              <a:cs typeface="Arial" panose="020B0604020202020204" pitchFamily="34" charset="0"/>
            </a:rPr>
            <a:t>pada</a:t>
          </a:r>
          <a:r>
            <a:rPr lang="en-US" sz="200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i="0" dirty="0" err="1">
              <a:latin typeface="Arial" panose="020B0604020202020204" pitchFamily="34" charset="0"/>
              <a:cs typeface="Arial" panose="020B0604020202020204" pitchFamily="34" charset="0"/>
            </a:rPr>
            <a:t>saat</a:t>
          </a:r>
          <a:r>
            <a:rPr lang="en-US" sz="200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i="0" dirty="0" err="1">
              <a:latin typeface="Arial" panose="020B0604020202020204" pitchFamily="34" charset="0"/>
              <a:cs typeface="Arial" panose="020B0604020202020204" pitchFamily="34" charset="0"/>
            </a:rPr>
            <a:t>memasukkan</a:t>
          </a:r>
          <a:r>
            <a:rPr lang="en-US" sz="2000" i="0" dirty="0">
              <a:latin typeface="Arial" panose="020B0604020202020204" pitchFamily="34" charset="0"/>
              <a:cs typeface="Arial" panose="020B0604020202020204" pitchFamily="34" charset="0"/>
            </a:rPr>
            <a:t> data, </a:t>
          </a:r>
          <a:r>
            <a:rPr lang="en-US" sz="2000" i="0" dirty="0" err="1">
              <a:latin typeface="Arial" panose="020B0604020202020204" pitchFamily="34" charset="0"/>
              <a:cs typeface="Arial" panose="020B0604020202020204" pitchFamily="34" charset="0"/>
            </a:rPr>
            <a:t>eror</a:t>
          </a:r>
          <a:r>
            <a:rPr lang="en-US" sz="200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i="0" dirty="0" err="1">
              <a:latin typeface="Arial" panose="020B0604020202020204" pitchFamily="34" charset="0"/>
              <a:cs typeface="Arial" panose="020B0604020202020204" pitchFamily="34" charset="0"/>
            </a:rPr>
            <a:t>dalam</a:t>
          </a:r>
          <a:r>
            <a:rPr lang="en-US" sz="200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i="0" dirty="0" err="1">
              <a:latin typeface="Arial" panose="020B0604020202020204" pitchFamily="34" charset="0"/>
              <a:cs typeface="Arial" panose="020B0604020202020204" pitchFamily="34" charset="0"/>
            </a:rPr>
            <a:t>transmisi</a:t>
          </a:r>
          <a:r>
            <a:rPr lang="en-US" sz="2000" i="0" dirty="0">
              <a:latin typeface="Arial" panose="020B0604020202020204" pitchFamily="34" charset="0"/>
              <a:cs typeface="Arial" panose="020B0604020202020204" pitchFamily="34" charset="0"/>
            </a:rPr>
            <a:t> data</a:t>
          </a:r>
          <a:r>
            <a:rPr lang="en-US" sz="2000" i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DFA376DE-6D11-4701-AFC9-A2F1B20631E6}" type="parTrans" cxnId="{81D89D82-D05D-497B-BCC2-0669DDF5CE59}">
      <dgm:prSet/>
      <dgm:spPr/>
      <dgm:t>
        <a:bodyPr/>
        <a:lstStyle/>
        <a:p>
          <a:endParaRPr lang="en-US"/>
        </a:p>
      </dgm:t>
    </dgm:pt>
    <dgm:pt modelId="{C4482E4A-F1C4-4AF5-AD68-AEB242F27767}" type="sibTrans" cxnId="{81D89D82-D05D-497B-BCC2-0669DDF5CE59}">
      <dgm:prSet/>
      <dgm:spPr/>
      <dgm:t>
        <a:bodyPr/>
        <a:lstStyle/>
        <a:p>
          <a:endParaRPr lang="en-US"/>
        </a:p>
      </dgm:t>
    </dgm:pt>
    <dgm:pt modelId="{0F4F3B07-ABA9-4EDC-AB5A-0D69881003D1}">
      <dgm:prSet phldrT="[Text]" custT="1"/>
      <dgm:spPr/>
      <dgm:t>
        <a:bodyPr/>
        <a:lstStyle/>
        <a:p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Tidak</a:t>
          </a: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konsisten</a:t>
          </a:r>
          <a:endParaRPr lang="en-U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0B79649-DE59-4C71-B7BB-52A1427073CD}" type="parTrans" cxnId="{263B4AAA-E604-406B-98E8-EA1E1FD5F296}">
      <dgm:prSet/>
      <dgm:spPr/>
      <dgm:t>
        <a:bodyPr/>
        <a:lstStyle/>
        <a:p>
          <a:endParaRPr lang="en-US"/>
        </a:p>
      </dgm:t>
    </dgm:pt>
    <dgm:pt modelId="{177003A8-F04D-4E8B-8E0D-34EE5979683C}" type="sibTrans" cxnId="{263B4AAA-E604-406B-98E8-EA1E1FD5F296}">
      <dgm:prSet/>
      <dgm:spPr/>
      <dgm:t>
        <a:bodyPr/>
        <a:lstStyle/>
        <a:p>
          <a:endParaRPr lang="en-US"/>
        </a:p>
      </dgm:t>
    </dgm:pt>
    <dgm:pt modelId="{C0E78ABF-CD20-4FDF-8291-40DFBEF92F3C}">
      <dgm:prSet phldrT="[Text]" phldr="1"/>
      <dgm:spPr/>
      <dgm:t>
        <a:bodyPr/>
        <a:lstStyle/>
        <a:p>
          <a:endParaRPr lang="en-US"/>
        </a:p>
      </dgm:t>
    </dgm:pt>
    <dgm:pt modelId="{941443B1-793D-42F9-8FA9-B5BB64A56C24}" type="parTrans" cxnId="{267164ED-283F-4550-95EB-2CC7E8150AD7}">
      <dgm:prSet/>
      <dgm:spPr/>
      <dgm:t>
        <a:bodyPr/>
        <a:lstStyle/>
        <a:p>
          <a:endParaRPr lang="en-US"/>
        </a:p>
      </dgm:t>
    </dgm:pt>
    <dgm:pt modelId="{FFA5787A-8495-4C7C-B579-F6E95D5EC613}" type="sibTrans" cxnId="{267164ED-283F-4550-95EB-2CC7E8150AD7}">
      <dgm:prSet/>
      <dgm:spPr/>
      <dgm:t>
        <a:bodyPr/>
        <a:lstStyle/>
        <a:p>
          <a:endParaRPr lang="en-US"/>
        </a:p>
      </dgm:t>
    </dgm:pt>
    <dgm:pt modelId="{FF389A4E-239D-43FF-B02A-9B7743D2D688}">
      <dgm:prSet phldrT="[Text]" custT="1"/>
      <dgm:spPr/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Format data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berubah-ubah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dikarenakan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berasal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dari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sumber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data yang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berbeda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Contoh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: Format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tanggal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236424-1EB2-4C6A-B110-0BC184E4AFB3}" type="parTrans" cxnId="{6FE1A1D4-55D8-4A12-BEFE-43878E29581C}">
      <dgm:prSet/>
      <dgm:spPr/>
      <dgm:t>
        <a:bodyPr/>
        <a:lstStyle/>
        <a:p>
          <a:endParaRPr lang="en-US"/>
        </a:p>
      </dgm:t>
    </dgm:pt>
    <dgm:pt modelId="{4F5941FB-BBBA-46BB-9741-63E2C7C6E421}" type="sibTrans" cxnId="{6FE1A1D4-55D8-4A12-BEFE-43878E29581C}">
      <dgm:prSet/>
      <dgm:spPr/>
      <dgm:t>
        <a:bodyPr/>
        <a:lstStyle/>
        <a:p>
          <a:endParaRPr lang="en-US"/>
        </a:p>
      </dgm:t>
    </dgm:pt>
    <dgm:pt modelId="{C741CBAA-3963-413B-AF5E-16430E0C94A3}">
      <dgm:prSet phldrT="[Text]" custT="1"/>
      <dgm:spPr/>
      <dgm:t>
        <a:bodyPr/>
        <a:lstStyle/>
        <a:p>
          <a:r>
            <a:rPr lang="en-US" sz="2000" i="1" dirty="0">
              <a:latin typeface="Arial" panose="020B0604020202020204" pitchFamily="34" charset="0"/>
              <a:cs typeface="Arial" panose="020B0604020202020204" pitchFamily="34" charset="0"/>
            </a:rPr>
            <a:t>Human/Hardware/Software problems</a:t>
          </a:r>
        </a:p>
      </dgm:t>
    </dgm:pt>
    <dgm:pt modelId="{3D6063C5-4743-4145-9A98-C46AD69ADBBF}" type="parTrans" cxnId="{737C9C55-257B-48CC-B910-24672B1F989D}">
      <dgm:prSet/>
      <dgm:spPr/>
      <dgm:t>
        <a:bodyPr/>
        <a:lstStyle/>
        <a:p>
          <a:endParaRPr lang="en-US"/>
        </a:p>
      </dgm:t>
    </dgm:pt>
    <dgm:pt modelId="{B4132378-57F1-41A4-9FFF-D2922703BD91}" type="sibTrans" cxnId="{737C9C55-257B-48CC-B910-24672B1F989D}">
      <dgm:prSet/>
      <dgm:spPr/>
      <dgm:t>
        <a:bodyPr/>
        <a:lstStyle/>
        <a:p>
          <a:endParaRPr lang="en-US"/>
        </a:p>
      </dgm:t>
    </dgm:pt>
    <dgm:pt modelId="{9427C053-C203-4697-84C9-0CEE933005B9}">
      <dgm:prSet phldrT="[Text]"/>
      <dgm:spPr/>
      <dgm:t>
        <a:bodyPr/>
        <a:lstStyle/>
        <a:p>
          <a:endParaRPr lang="en-US" sz="2100" dirty="0"/>
        </a:p>
      </dgm:t>
    </dgm:pt>
    <dgm:pt modelId="{74BE4270-FCFB-4DE2-9E61-C4A1872E2553}" type="parTrans" cxnId="{AE9EAF58-6BB5-4F9C-B92A-8BFABD077FC2}">
      <dgm:prSet/>
      <dgm:spPr/>
      <dgm:t>
        <a:bodyPr/>
        <a:lstStyle/>
        <a:p>
          <a:endParaRPr lang="en-US"/>
        </a:p>
      </dgm:t>
    </dgm:pt>
    <dgm:pt modelId="{1440B008-EDC5-4DB6-87CC-D5FB8AF21E0A}" type="sibTrans" cxnId="{AE9EAF58-6BB5-4F9C-B92A-8BFABD077FC2}">
      <dgm:prSet/>
      <dgm:spPr/>
      <dgm:t>
        <a:bodyPr/>
        <a:lstStyle/>
        <a:p>
          <a:endParaRPr lang="en-US"/>
        </a:p>
      </dgm:t>
    </dgm:pt>
    <dgm:pt modelId="{181678AD-5B53-4C15-A634-665D56906491}" type="pres">
      <dgm:prSet presAssocID="{8B509A4D-56E8-4B28-928C-B8D18D4A344C}" presName="Name0" presStyleCnt="0">
        <dgm:presLayoutVars>
          <dgm:chMax/>
          <dgm:chPref val="3"/>
          <dgm:dir/>
          <dgm:animOne val="branch"/>
          <dgm:animLvl val="lvl"/>
        </dgm:presLayoutVars>
      </dgm:prSet>
      <dgm:spPr/>
    </dgm:pt>
    <dgm:pt modelId="{04388724-EF6F-4632-8512-6BBAE52E1450}" type="pres">
      <dgm:prSet presAssocID="{6AA3BFB6-143C-413F-B675-6930FF186AD8}" presName="composite" presStyleCnt="0"/>
      <dgm:spPr/>
    </dgm:pt>
    <dgm:pt modelId="{778E25D6-E354-42F2-8FDE-452D12FEFFDA}" type="pres">
      <dgm:prSet presAssocID="{6AA3BFB6-143C-413F-B675-6930FF186AD8}" presName="FirstChild" presStyleLbl="revTx" presStyleIdx="0" presStyleCnt="6">
        <dgm:presLayoutVars>
          <dgm:chMax val="0"/>
          <dgm:chPref val="0"/>
          <dgm:bulletEnabled val="1"/>
        </dgm:presLayoutVars>
      </dgm:prSet>
      <dgm:spPr/>
    </dgm:pt>
    <dgm:pt modelId="{33F08B06-1CB9-4317-99D7-D09047D60FA7}" type="pres">
      <dgm:prSet presAssocID="{6AA3BFB6-143C-413F-B675-6930FF186AD8}" presName="Parent" presStyleLbl="alignNode1" presStyleIdx="0" presStyleCnt="3">
        <dgm:presLayoutVars>
          <dgm:chMax val="3"/>
          <dgm:chPref val="3"/>
          <dgm:bulletEnabled val="1"/>
        </dgm:presLayoutVars>
      </dgm:prSet>
      <dgm:spPr/>
    </dgm:pt>
    <dgm:pt modelId="{C754D0A0-599C-408C-9F7D-076E1386AA8A}" type="pres">
      <dgm:prSet presAssocID="{6AA3BFB6-143C-413F-B675-6930FF186AD8}" presName="Accent" presStyleLbl="parChTrans1D1" presStyleIdx="0" presStyleCnt="3"/>
      <dgm:spPr/>
    </dgm:pt>
    <dgm:pt modelId="{65900D40-D2AA-4BB1-90D9-B8647748C33D}" type="pres">
      <dgm:prSet presAssocID="{6AA3BFB6-143C-413F-B675-6930FF186AD8}" presName="Child" presStyleLbl="revTx" presStyleIdx="1" presStyleCnt="6">
        <dgm:presLayoutVars>
          <dgm:chMax val="0"/>
          <dgm:chPref val="0"/>
          <dgm:bulletEnabled val="1"/>
        </dgm:presLayoutVars>
      </dgm:prSet>
      <dgm:spPr/>
    </dgm:pt>
    <dgm:pt modelId="{A5428450-B952-408C-869D-3C02EC4E4637}" type="pres">
      <dgm:prSet presAssocID="{249C22F0-9D31-44DA-B1A0-FA9E02166265}" presName="sibTrans" presStyleCnt="0"/>
      <dgm:spPr/>
    </dgm:pt>
    <dgm:pt modelId="{72AD2059-CEA1-4D39-A87B-D377E3A9805C}" type="pres">
      <dgm:prSet presAssocID="{7226D443-03D7-4EB4-9E0F-393197EA65FA}" presName="composite" presStyleCnt="0"/>
      <dgm:spPr/>
    </dgm:pt>
    <dgm:pt modelId="{59D00191-355F-4D4A-BCFD-7A8167EFDB0D}" type="pres">
      <dgm:prSet presAssocID="{7226D443-03D7-4EB4-9E0F-393197EA65FA}" presName="FirstChild" presStyleLbl="revTx" presStyleIdx="2" presStyleCnt="6">
        <dgm:presLayoutVars>
          <dgm:chMax val="0"/>
          <dgm:chPref val="0"/>
          <dgm:bulletEnabled val="1"/>
        </dgm:presLayoutVars>
      </dgm:prSet>
      <dgm:spPr/>
    </dgm:pt>
    <dgm:pt modelId="{B6B8C5BF-FD2F-45CF-9B99-F95C44D13B07}" type="pres">
      <dgm:prSet presAssocID="{7226D443-03D7-4EB4-9E0F-393197EA65FA}" presName="Parent" presStyleLbl="alignNode1" presStyleIdx="1" presStyleCnt="3">
        <dgm:presLayoutVars>
          <dgm:chMax val="3"/>
          <dgm:chPref val="3"/>
          <dgm:bulletEnabled val="1"/>
        </dgm:presLayoutVars>
      </dgm:prSet>
      <dgm:spPr/>
    </dgm:pt>
    <dgm:pt modelId="{6917833B-8D9A-4183-8BB3-C881603B0F76}" type="pres">
      <dgm:prSet presAssocID="{7226D443-03D7-4EB4-9E0F-393197EA65FA}" presName="Accent" presStyleLbl="parChTrans1D1" presStyleIdx="1" presStyleCnt="3"/>
      <dgm:spPr/>
    </dgm:pt>
    <dgm:pt modelId="{A3A5CABD-4C53-47DD-BC89-C3E2A2D379D3}" type="pres">
      <dgm:prSet presAssocID="{7226D443-03D7-4EB4-9E0F-393197EA65FA}" presName="Child" presStyleLbl="revTx" presStyleIdx="3" presStyleCnt="6">
        <dgm:presLayoutVars>
          <dgm:chMax val="0"/>
          <dgm:chPref val="0"/>
          <dgm:bulletEnabled val="1"/>
        </dgm:presLayoutVars>
      </dgm:prSet>
      <dgm:spPr/>
    </dgm:pt>
    <dgm:pt modelId="{EDD5EC21-07E6-4C4E-9603-742AE1A5003A}" type="pres">
      <dgm:prSet presAssocID="{F324B4AA-C3B1-46A3-9D00-FF643E10CD93}" presName="sibTrans" presStyleCnt="0"/>
      <dgm:spPr/>
    </dgm:pt>
    <dgm:pt modelId="{722DA256-2213-4527-B4EA-F7E4A04841AD}" type="pres">
      <dgm:prSet presAssocID="{0F4F3B07-ABA9-4EDC-AB5A-0D69881003D1}" presName="composite" presStyleCnt="0"/>
      <dgm:spPr/>
    </dgm:pt>
    <dgm:pt modelId="{D14C862D-0205-4759-BCB0-6F8F0490F182}" type="pres">
      <dgm:prSet presAssocID="{0F4F3B07-ABA9-4EDC-AB5A-0D69881003D1}" presName="FirstChild" presStyleLbl="revTx" presStyleIdx="4" presStyleCnt="6">
        <dgm:presLayoutVars>
          <dgm:chMax val="0"/>
          <dgm:chPref val="0"/>
          <dgm:bulletEnabled val="1"/>
        </dgm:presLayoutVars>
      </dgm:prSet>
      <dgm:spPr/>
    </dgm:pt>
    <dgm:pt modelId="{EFB983C7-D3BE-4C95-9F39-FCDC5F7012AD}" type="pres">
      <dgm:prSet presAssocID="{0F4F3B07-ABA9-4EDC-AB5A-0D69881003D1}" presName="Parent" presStyleLbl="alignNode1" presStyleIdx="2" presStyleCnt="3" custScaleY="128660">
        <dgm:presLayoutVars>
          <dgm:chMax val="3"/>
          <dgm:chPref val="3"/>
          <dgm:bulletEnabled val="1"/>
        </dgm:presLayoutVars>
      </dgm:prSet>
      <dgm:spPr/>
    </dgm:pt>
    <dgm:pt modelId="{DDD299E3-BDBC-492A-9BDA-D9BF9504E320}" type="pres">
      <dgm:prSet presAssocID="{0F4F3B07-ABA9-4EDC-AB5A-0D69881003D1}" presName="Accent" presStyleLbl="parChTrans1D1" presStyleIdx="2" presStyleCnt="3"/>
      <dgm:spPr/>
    </dgm:pt>
    <dgm:pt modelId="{15EFFB4A-6197-483E-9FC8-CBDAE15D397B}" type="pres">
      <dgm:prSet presAssocID="{0F4F3B07-ABA9-4EDC-AB5A-0D69881003D1}" presName="Child" presStyleLbl="revTx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ACB9ED13-A946-4940-80C1-50BEE0CA2482}" type="presOf" srcId="{0526D356-EC24-41D3-87AA-78570683184C}" destId="{778E25D6-E354-42F2-8FDE-452D12FEFFDA}" srcOrd="0" destOrd="0" presId="urn:microsoft.com/office/officeart/2011/layout/TabList"/>
    <dgm:cxn modelId="{D22B1619-A80B-4A28-99E8-A53F9FFAA48B}" type="presOf" srcId="{0F4F3B07-ABA9-4EDC-AB5A-0D69881003D1}" destId="{EFB983C7-D3BE-4C95-9F39-FCDC5F7012AD}" srcOrd="0" destOrd="0" presId="urn:microsoft.com/office/officeart/2011/layout/TabList"/>
    <dgm:cxn modelId="{7D54612D-6142-4720-85D4-BE5676F9A157}" type="presOf" srcId="{7226D443-03D7-4EB4-9E0F-393197EA65FA}" destId="{B6B8C5BF-FD2F-45CF-9B99-F95C44D13B07}" srcOrd="0" destOrd="0" presId="urn:microsoft.com/office/officeart/2011/layout/TabList"/>
    <dgm:cxn modelId="{F1A5CE38-3FD4-46D2-9763-F2D6576B9237}" type="presOf" srcId="{585BD954-8577-41B8-9FAF-E7AA01B3329B}" destId="{A3A5CABD-4C53-47DD-BC89-C3E2A2D379D3}" srcOrd="0" destOrd="0" presId="urn:microsoft.com/office/officeart/2011/layout/TabList"/>
    <dgm:cxn modelId="{137BBB60-0769-4462-817A-88803F27A263}" srcId="{8B509A4D-56E8-4B28-928C-B8D18D4A344C}" destId="{7226D443-03D7-4EB4-9E0F-393197EA65FA}" srcOrd="1" destOrd="0" parTransId="{80BEDDA9-3120-49AB-BC9F-B0BDB21EC146}" sibTransId="{F324B4AA-C3B1-46A3-9D00-FF643E10CD93}"/>
    <dgm:cxn modelId="{800EF64E-2C42-47AB-A0A2-B2ADAB0D4A00}" type="presOf" srcId="{B67E326F-0AC8-4A1D-9151-32CEB8E9FA9C}" destId="{59D00191-355F-4D4A-BCFD-7A8167EFDB0D}" srcOrd="0" destOrd="0" presId="urn:microsoft.com/office/officeart/2011/layout/TabList"/>
    <dgm:cxn modelId="{96BDF970-6B7D-42A5-9EC4-9784DB7AF3A6}" type="presOf" srcId="{FF389A4E-239D-43FF-B02A-9B7743D2D688}" destId="{15EFFB4A-6197-483E-9FC8-CBDAE15D397B}" srcOrd="0" destOrd="0" presId="urn:microsoft.com/office/officeart/2011/layout/TabList"/>
    <dgm:cxn modelId="{46234074-36BC-4694-9450-638E8FFB7363}" srcId="{6AA3BFB6-143C-413F-B675-6930FF186AD8}" destId="{8623F84A-BE32-48B7-A84B-22F369B88002}" srcOrd="1" destOrd="0" parTransId="{0391E4B0-5474-4743-8028-0F6352C00BA2}" sibTransId="{41057BD7-41A2-4782-BDAE-BB20119D9C1A}"/>
    <dgm:cxn modelId="{737C9C55-257B-48CC-B910-24672B1F989D}" srcId="{6AA3BFB6-143C-413F-B675-6930FF186AD8}" destId="{C741CBAA-3963-413B-AF5E-16430E0C94A3}" srcOrd="2" destOrd="0" parTransId="{3D6063C5-4743-4145-9A98-C46AD69ADBBF}" sibTransId="{B4132378-57F1-41A4-9FFF-D2922703BD91}"/>
    <dgm:cxn modelId="{AE9EAF58-6BB5-4F9C-B92A-8BFABD077FC2}" srcId="{0F4F3B07-ABA9-4EDC-AB5A-0D69881003D1}" destId="{9427C053-C203-4697-84C9-0CEE933005B9}" srcOrd="2" destOrd="0" parTransId="{74BE4270-FCFB-4DE2-9E61-C4A1872E2553}" sibTransId="{1440B008-EDC5-4DB6-87CC-D5FB8AF21E0A}"/>
    <dgm:cxn modelId="{C50D027C-207C-4452-9B48-9727A4729268}" type="presOf" srcId="{8623F84A-BE32-48B7-A84B-22F369B88002}" destId="{65900D40-D2AA-4BB1-90D9-B8647748C33D}" srcOrd="0" destOrd="0" presId="urn:microsoft.com/office/officeart/2011/layout/TabList"/>
    <dgm:cxn modelId="{81D89D82-D05D-497B-BCC2-0669DDF5CE59}" srcId="{7226D443-03D7-4EB4-9E0F-393197EA65FA}" destId="{585BD954-8577-41B8-9FAF-E7AA01B3329B}" srcOrd="1" destOrd="0" parTransId="{DFA376DE-6D11-4701-AFC9-A2F1B20631E6}" sibTransId="{C4482E4A-F1C4-4AF5-AD68-AEB242F27767}"/>
    <dgm:cxn modelId="{263B4AAA-E604-406B-98E8-EA1E1FD5F296}" srcId="{8B509A4D-56E8-4B28-928C-B8D18D4A344C}" destId="{0F4F3B07-ABA9-4EDC-AB5A-0D69881003D1}" srcOrd="2" destOrd="0" parTransId="{D0B79649-DE59-4C71-B7BB-52A1427073CD}" sibTransId="{177003A8-F04D-4E8B-8E0D-34EE5979683C}"/>
    <dgm:cxn modelId="{C6F905B8-3BF4-4302-A7D4-AB0610BC2E30}" srcId="{8B509A4D-56E8-4B28-928C-B8D18D4A344C}" destId="{6AA3BFB6-143C-413F-B675-6930FF186AD8}" srcOrd="0" destOrd="0" parTransId="{6D77457D-B890-41E4-B3A4-28A9307C3D05}" sibTransId="{249C22F0-9D31-44DA-B1A0-FA9E02166265}"/>
    <dgm:cxn modelId="{6FE1A1D4-55D8-4A12-BEFE-43878E29581C}" srcId="{0F4F3B07-ABA9-4EDC-AB5A-0D69881003D1}" destId="{FF389A4E-239D-43FF-B02A-9B7743D2D688}" srcOrd="1" destOrd="0" parTransId="{0F236424-1EB2-4C6A-B110-0BC184E4AFB3}" sibTransId="{4F5941FB-BBBA-46BB-9741-63E2C7C6E421}"/>
    <dgm:cxn modelId="{4CF997D5-E4FD-4BC8-AF63-655E5FFEC3C8}" type="presOf" srcId="{6AA3BFB6-143C-413F-B675-6930FF186AD8}" destId="{33F08B06-1CB9-4317-99D7-D09047D60FA7}" srcOrd="0" destOrd="0" presId="urn:microsoft.com/office/officeart/2011/layout/TabList"/>
    <dgm:cxn modelId="{5A3AABD7-C207-4702-9AF2-FBFB5B07FA4D}" srcId="{7226D443-03D7-4EB4-9E0F-393197EA65FA}" destId="{B67E326F-0AC8-4A1D-9151-32CEB8E9FA9C}" srcOrd="0" destOrd="0" parTransId="{0C9739F5-216B-4960-B7AE-1435D810E880}" sibTransId="{CF681182-981A-40AC-A47B-EE3087773642}"/>
    <dgm:cxn modelId="{4390AEDC-D09B-48D9-B524-4DA8A08DF64E}" type="presOf" srcId="{C0E78ABF-CD20-4FDF-8291-40DFBEF92F3C}" destId="{D14C862D-0205-4759-BCB0-6F8F0490F182}" srcOrd="0" destOrd="0" presId="urn:microsoft.com/office/officeart/2011/layout/TabList"/>
    <dgm:cxn modelId="{B6A01FDE-4E29-4402-AA04-A9F992D148F8}" type="presOf" srcId="{C741CBAA-3963-413B-AF5E-16430E0C94A3}" destId="{65900D40-D2AA-4BB1-90D9-B8647748C33D}" srcOrd="0" destOrd="1" presId="urn:microsoft.com/office/officeart/2011/layout/TabList"/>
    <dgm:cxn modelId="{06E5C8E9-8879-40BC-ACC8-0217F4297475}" type="presOf" srcId="{8B509A4D-56E8-4B28-928C-B8D18D4A344C}" destId="{181678AD-5B53-4C15-A634-665D56906491}" srcOrd="0" destOrd="0" presId="urn:microsoft.com/office/officeart/2011/layout/TabList"/>
    <dgm:cxn modelId="{5FDE8CEC-B500-47C6-8CC1-6ABF7208F7E4}" srcId="{6AA3BFB6-143C-413F-B675-6930FF186AD8}" destId="{0526D356-EC24-41D3-87AA-78570683184C}" srcOrd="0" destOrd="0" parTransId="{2BB6CD41-C25B-4646-8762-60D675A21C04}" sibTransId="{9129FBD5-07FA-47C6-8090-9293571A7F70}"/>
    <dgm:cxn modelId="{267164ED-283F-4550-95EB-2CC7E8150AD7}" srcId="{0F4F3B07-ABA9-4EDC-AB5A-0D69881003D1}" destId="{C0E78ABF-CD20-4FDF-8291-40DFBEF92F3C}" srcOrd="0" destOrd="0" parTransId="{941443B1-793D-42F9-8FA9-B5BB64A56C24}" sibTransId="{FFA5787A-8495-4C7C-B579-F6E95D5EC613}"/>
    <dgm:cxn modelId="{10BF52FE-8C3A-4B7F-82F7-F5AABE2FDE74}" type="presOf" srcId="{9427C053-C203-4697-84C9-0CEE933005B9}" destId="{15EFFB4A-6197-483E-9FC8-CBDAE15D397B}" srcOrd="0" destOrd="1" presId="urn:microsoft.com/office/officeart/2011/layout/TabList"/>
    <dgm:cxn modelId="{AD99A82A-D264-479B-B400-07B4295A3B66}" type="presParOf" srcId="{181678AD-5B53-4C15-A634-665D56906491}" destId="{04388724-EF6F-4632-8512-6BBAE52E1450}" srcOrd="0" destOrd="0" presId="urn:microsoft.com/office/officeart/2011/layout/TabList"/>
    <dgm:cxn modelId="{D6F07F26-9823-4FAF-A93C-248F95C94331}" type="presParOf" srcId="{04388724-EF6F-4632-8512-6BBAE52E1450}" destId="{778E25D6-E354-42F2-8FDE-452D12FEFFDA}" srcOrd="0" destOrd="0" presId="urn:microsoft.com/office/officeart/2011/layout/TabList"/>
    <dgm:cxn modelId="{E403C10F-9620-4ACD-90CC-2FE4D443E1CB}" type="presParOf" srcId="{04388724-EF6F-4632-8512-6BBAE52E1450}" destId="{33F08B06-1CB9-4317-99D7-D09047D60FA7}" srcOrd="1" destOrd="0" presId="urn:microsoft.com/office/officeart/2011/layout/TabList"/>
    <dgm:cxn modelId="{F3597763-1D35-4C58-AEC4-8D120A5596C2}" type="presParOf" srcId="{04388724-EF6F-4632-8512-6BBAE52E1450}" destId="{C754D0A0-599C-408C-9F7D-076E1386AA8A}" srcOrd="2" destOrd="0" presId="urn:microsoft.com/office/officeart/2011/layout/TabList"/>
    <dgm:cxn modelId="{8B57BB27-EBFA-4409-ADCD-C5A63F562196}" type="presParOf" srcId="{181678AD-5B53-4C15-A634-665D56906491}" destId="{65900D40-D2AA-4BB1-90D9-B8647748C33D}" srcOrd="1" destOrd="0" presId="urn:microsoft.com/office/officeart/2011/layout/TabList"/>
    <dgm:cxn modelId="{2521FD57-54CA-44F5-BECD-0B7C914F1493}" type="presParOf" srcId="{181678AD-5B53-4C15-A634-665D56906491}" destId="{A5428450-B952-408C-869D-3C02EC4E4637}" srcOrd="2" destOrd="0" presId="urn:microsoft.com/office/officeart/2011/layout/TabList"/>
    <dgm:cxn modelId="{0203E9ED-6743-4CB8-928F-D9F65D8492B0}" type="presParOf" srcId="{181678AD-5B53-4C15-A634-665D56906491}" destId="{72AD2059-CEA1-4D39-A87B-D377E3A9805C}" srcOrd="3" destOrd="0" presId="urn:microsoft.com/office/officeart/2011/layout/TabList"/>
    <dgm:cxn modelId="{26480871-2341-4DA6-92E1-A73A006D312C}" type="presParOf" srcId="{72AD2059-CEA1-4D39-A87B-D377E3A9805C}" destId="{59D00191-355F-4D4A-BCFD-7A8167EFDB0D}" srcOrd="0" destOrd="0" presId="urn:microsoft.com/office/officeart/2011/layout/TabList"/>
    <dgm:cxn modelId="{150918A2-25B2-4D5F-B037-5AB2F1CD2FE6}" type="presParOf" srcId="{72AD2059-CEA1-4D39-A87B-D377E3A9805C}" destId="{B6B8C5BF-FD2F-45CF-9B99-F95C44D13B07}" srcOrd="1" destOrd="0" presId="urn:microsoft.com/office/officeart/2011/layout/TabList"/>
    <dgm:cxn modelId="{91624B5F-0464-4881-A346-A0B9D2D1BB49}" type="presParOf" srcId="{72AD2059-CEA1-4D39-A87B-D377E3A9805C}" destId="{6917833B-8D9A-4183-8BB3-C881603B0F76}" srcOrd="2" destOrd="0" presId="urn:microsoft.com/office/officeart/2011/layout/TabList"/>
    <dgm:cxn modelId="{FB09BE0D-8D13-430C-9EBB-51333CCCB61C}" type="presParOf" srcId="{181678AD-5B53-4C15-A634-665D56906491}" destId="{A3A5CABD-4C53-47DD-BC89-C3E2A2D379D3}" srcOrd="4" destOrd="0" presId="urn:microsoft.com/office/officeart/2011/layout/TabList"/>
    <dgm:cxn modelId="{9BD4F7E7-CB79-42BB-A271-FD64898815C9}" type="presParOf" srcId="{181678AD-5B53-4C15-A634-665D56906491}" destId="{EDD5EC21-07E6-4C4E-9603-742AE1A5003A}" srcOrd="5" destOrd="0" presId="urn:microsoft.com/office/officeart/2011/layout/TabList"/>
    <dgm:cxn modelId="{FA6887F0-3A17-48EB-B725-B9EC2476ED21}" type="presParOf" srcId="{181678AD-5B53-4C15-A634-665D56906491}" destId="{722DA256-2213-4527-B4EA-F7E4A04841AD}" srcOrd="6" destOrd="0" presId="urn:microsoft.com/office/officeart/2011/layout/TabList"/>
    <dgm:cxn modelId="{9B173AD0-CBE1-46C4-8A30-F2D475CDA393}" type="presParOf" srcId="{722DA256-2213-4527-B4EA-F7E4A04841AD}" destId="{D14C862D-0205-4759-BCB0-6F8F0490F182}" srcOrd="0" destOrd="0" presId="urn:microsoft.com/office/officeart/2011/layout/TabList"/>
    <dgm:cxn modelId="{BD601C9F-E74C-41C1-9B96-164D62CF5254}" type="presParOf" srcId="{722DA256-2213-4527-B4EA-F7E4A04841AD}" destId="{EFB983C7-D3BE-4C95-9F39-FCDC5F7012AD}" srcOrd="1" destOrd="0" presId="urn:microsoft.com/office/officeart/2011/layout/TabList"/>
    <dgm:cxn modelId="{D4801CE8-CDE3-400E-90CB-14A099FCF38D}" type="presParOf" srcId="{722DA256-2213-4527-B4EA-F7E4A04841AD}" destId="{DDD299E3-BDBC-492A-9BDA-D9BF9504E320}" srcOrd="2" destOrd="0" presId="urn:microsoft.com/office/officeart/2011/layout/TabList"/>
    <dgm:cxn modelId="{4248E2A8-6ACD-4131-82F7-BA909D208762}" type="presParOf" srcId="{181678AD-5B53-4C15-A634-665D56906491}" destId="{15EFFB4A-6197-483E-9FC8-CBDAE15D397B}" srcOrd="7" destOrd="0" presId="urn:microsoft.com/office/officeart/2011/layout/Tab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85819B7-07F7-442B-8D9C-B253891E0FBA}" type="doc">
      <dgm:prSet loTypeId="urn:microsoft.com/office/officeart/2005/8/layout/bProcess4" loCatId="process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9333B9E-3A11-4069-8F68-897BDCE8B565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Pembersihan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Data</a:t>
          </a:r>
        </a:p>
      </dgm:t>
    </dgm:pt>
    <dgm:pt modelId="{239B48E2-F96D-4103-A9D4-C7AE9AAAC9D8}" type="parTrans" cxnId="{AD5D622E-FDA6-449C-8967-AD9FCA9D1A09}">
      <dgm:prSet/>
      <dgm:spPr/>
      <dgm:t>
        <a:bodyPr/>
        <a:lstStyle/>
        <a:p>
          <a:endParaRPr lang="en-US"/>
        </a:p>
      </dgm:t>
    </dgm:pt>
    <dgm:pt modelId="{AB13D7AB-CDFF-4B62-A4AF-135898A714CC}" type="sibTrans" cxnId="{AD5D622E-FDA6-449C-8967-AD9FCA9D1A09}">
      <dgm:prSet/>
      <dgm:spPr/>
      <dgm:t>
        <a:bodyPr/>
        <a:lstStyle/>
        <a:p>
          <a:endParaRPr lang="en-US"/>
        </a:p>
      </dgm:t>
    </dgm:pt>
    <dgm:pt modelId="{FFB11291-C0E2-4FB5-A351-2CFA3D23DD32}">
      <dgm:prSet phldrT="[Text]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Integrasi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Data</a:t>
          </a:r>
        </a:p>
      </dgm:t>
    </dgm:pt>
    <dgm:pt modelId="{E480651E-29B2-4640-B076-AF571C555D80}" type="parTrans" cxnId="{B6AB5723-5020-46B2-93D8-16EDD654BE7B}">
      <dgm:prSet/>
      <dgm:spPr/>
      <dgm:t>
        <a:bodyPr/>
        <a:lstStyle/>
        <a:p>
          <a:endParaRPr lang="en-US"/>
        </a:p>
      </dgm:t>
    </dgm:pt>
    <dgm:pt modelId="{4C5FCD66-6112-4660-81C1-26CA7A9FB1FB}" type="sibTrans" cxnId="{B6AB5723-5020-46B2-93D8-16EDD654BE7B}">
      <dgm:prSet/>
      <dgm:spPr/>
      <dgm:t>
        <a:bodyPr/>
        <a:lstStyle/>
        <a:p>
          <a:endParaRPr lang="en-US"/>
        </a:p>
      </dgm:t>
    </dgm:pt>
    <dgm:pt modelId="{1CCDD3B1-FEB5-4257-8FDF-560E0668F660}">
      <dgm:prSet phldrT="[Text]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Transformasi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Data</a:t>
          </a:r>
        </a:p>
      </dgm:t>
    </dgm:pt>
    <dgm:pt modelId="{B0E3119C-2D7A-44BD-ADD5-59A1326847E8}" type="parTrans" cxnId="{AAE4BF78-2997-4121-844D-F610D90F66EF}">
      <dgm:prSet/>
      <dgm:spPr/>
      <dgm:t>
        <a:bodyPr/>
        <a:lstStyle/>
        <a:p>
          <a:endParaRPr lang="en-US"/>
        </a:p>
      </dgm:t>
    </dgm:pt>
    <dgm:pt modelId="{B569A3D0-373C-4AF4-9D1B-24FCE9257828}" type="sibTrans" cxnId="{AAE4BF78-2997-4121-844D-F610D90F66EF}">
      <dgm:prSet/>
      <dgm:spPr/>
      <dgm:t>
        <a:bodyPr/>
        <a:lstStyle/>
        <a:p>
          <a:endParaRPr lang="en-US"/>
        </a:p>
      </dgm:t>
    </dgm:pt>
    <dgm:pt modelId="{9D1DD7AD-5FA5-4D63-BBC4-C84A21688717}">
      <dgm:prSet phldrT="[Text]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Reduksi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Data</a:t>
          </a:r>
        </a:p>
      </dgm:t>
    </dgm:pt>
    <dgm:pt modelId="{652D5DCD-EDF9-475B-8B17-96AE9A8FD373}" type="parTrans" cxnId="{C9A87BEC-59CD-417E-9259-13B8D930EF9D}">
      <dgm:prSet/>
      <dgm:spPr/>
      <dgm:t>
        <a:bodyPr/>
        <a:lstStyle/>
        <a:p>
          <a:endParaRPr lang="en-US"/>
        </a:p>
      </dgm:t>
    </dgm:pt>
    <dgm:pt modelId="{3BAD2BC6-8C86-4FE1-BAF4-48EC7C05B7E8}" type="sibTrans" cxnId="{C9A87BEC-59CD-417E-9259-13B8D930EF9D}">
      <dgm:prSet/>
      <dgm:spPr/>
      <dgm:t>
        <a:bodyPr/>
        <a:lstStyle/>
        <a:p>
          <a:endParaRPr lang="en-US"/>
        </a:p>
      </dgm:t>
    </dgm:pt>
    <dgm:pt modelId="{3151F69F-FB50-43EA-BF7A-7A808A365B92}">
      <dgm:prSet phldrT="[Text]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Diskritisasi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Data</a:t>
          </a:r>
        </a:p>
      </dgm:t>
    </dgm:pt>
    <dgm:pt modelId="{A94FC7B9-B5C3-4521-A38D-1A4136FB941C}" type="parTrans" cxnId="{0638DE88-65B6-4207-A79B-C85198E075C0}">
      <dgm:prSet/>
      <dgm:spPr/>
      <dgm:t>
        <a:bodyPr/>
        <a:lstStyle/>
        <a:p>
          <a:endParaRPr lang="en-US"/>
        </a:p>
      </dgm:t>
    </dgm:pt>
    <dgm:pt modelId="{67ABA227-4430-43CF-A152-63417889E1DF}" type="sibTrans" cxnId="{0638DE88-65B6-4207-A79B-C85198E075C0}">
      <dgm:prSet/>
      <dgm:spPr/>
      <dgm:t>
        <a:bodyPr/>
        <a:lstStyle/>
        <a:p>
          <a:endParaRPr lang="en-US"/>
        </a:p>
      </dgm:t>
    </dgm:pt>
    <dgm:pt modelId="{DD2A763E-6D11-49A4-BB97-5F3AA3699E93}" type="pres">
      <dgm:prSet presAssocID="{185819B7-07F7-442B-8D9C-B253891E0FBA}" presName="Name0" presStyleCnt="0">
        <dgm:presLayoutVars>
          <dgm:dir/>
          <dgm:resizeHandles/>
        </dgm:presLayoutVars>
      </dgm:prSet>
      <dgm:spPr/>
    </dgm:pt>
    <dgm:pt modelId="{608F04E5-42E6-455B-BCAC-98256A56D6BE}" type="pres">
      <dgm:prSet presAssocID="{F9333B9E-3A11-4069-8F68-897BDCE8B565}" presName="compNode" presStyleCnt="0"/>
      <dgm:spPr/>
    </dgm:pt>
    <dgm:pt modelId="{4742B84B-E1E2-482E-BAE7-754DFC757BB3}" type="pres">
      <dgm:prSet presAssocID="{F9333B9E-3A11-4069-8F68-897BDCE8B565}" presName="dummyConnPt" presStyleCnt="0"/>
      <dgm:spPr/>
    </dgm:pt>
    <dgm:pt modelId="{E4965C43-A093-482F-B6CD-15DCB7866272}" type="pres">
      <dgm:prSet presAssocID="{F9333B9E-3A11-4069-8F68-897BDCE8B565}" presName="node" presStyleLbl="node1" presStyleIdx="0" presStyleCnt="5">
        <dgm:presLayoutVars>
          <dgm:bulletEnabled val="1"/>
        </dgm:presLayoutVars>
      </dgm:prSet>
      <dgm:spPr/>
    </dgm:pt>
    <dgm:pt modelId="{F8332F8E-59EC-4F10-B239-56EAE1861A98}" type="pres">
      <dgm:prSet presAssocID="{AB13D7AB-CDFF-4B62-A4AF-135898A714CC}" presName="sibTrans" presStyleLbl="bgSibTrans2D1" presStyleIdx="0" presStyleCnt="4"/>
      <dgm:spPr/>
    </dgm:pt>
    <dgm:pt modelId="{3A86BD46-1E21-4166-AD09-87DFBC508951}" type="pres">
      <dgm:prSet presAssocID="{FFB11291-C0E2-4FB5-A351-2CFA3D23DD32}" presName="compNode" presStyleCnt="0"/>
      <dgm:spPr/>
    </dgm:pt>
    <dgm:pt modelId="{A132493A-7D5D-4348-9E24-4629D1B01F8B}" type="pres">
      <dgm:prSet presAssocID="{FFB11291-C0E2-4FB5-A351-2CFA3D23DD32}" presName="dummyConnPt" presStyleCnt="0"/>
      <dgm:spPr/>
    </dgm:pt>
    <dgm:pt modelId="{1DDE48BB-53B0-4CAC-BC8F-1444ED311635}" type="pres">
      <dgm:prSet presAssocID="{FFB11291-C0E2-4FB5-A351-2CFA3D23DD32}" presName="node" presStyleLbl="node1" presStyleIdx="1" presStyleCnt="5">
        <dgm:presLayoutVars>
          <dgm:bulletEnabled val="1"/>
        </dgm:presLayoutVars>
      </dgm:prSet>
      <dgm:spPr/>
    </dgm:pt>
    <dgm:pt modelId="{E29B3B6B-6728-4CA2-B52A-6C7E236BAC2F}" type="pres">
      <dgm:prSet presAssocID="{4C5FCD66-6112-4660-81C1-26CA7A9FB1FB}" presName="sibTrans" presStyleLbl="bgSibTrans2D1" presStyleIdx="1" presStyleCnt="4"/>
      <dgm:spPr/>
    </dgm:pt>
    <dgm:pt modelId="{1D52A9B2-984A-4089-A06A-019E3DE955CD}" type="pres">
      <dgm:prSet presAssocID="{1CCDD3B1-FEB5-4257-8FDF-560E0668F660}" presName="compNode" presStyleCnt="0"/>
      <dgm:spPr/>
    </dgm:pt>
    <dgm:pt modelId="{980774E5-7949-472E-8A9B-21236AD494CB}" type="pres">
      <dgm:prSet presAssocID="{1CCDD3B1-FEB5-4257-8FDF-560E0668F660}" presName="dummyConnPt" presStyleCnt="0"/>
      <dgm:spPr/>
    </dgm:pt>
    <dgm:pt modelId="{6EEEECA0-B85B-4ECC-8F2A-9987F6E7CD50}" type="pres">
      <dgm:prSet presAssocID="{1CCDD3B1-FEB5-4257-8FDF-560E0668F660}" presName="node" presStyleLbl="node1" presStyleIdx="2" presStyleCnt="5">
        <dgm:presLayoutVars>
          <dgm:bulletEnabled val="1"/>
        </dgm:presLayoutVars>
      </dgm:prSet>
      <dgm:spPr/>
    </dgm:pt>
    <dgm:pt modelId="{180A9619-0BE4-4FEF-9540-3062A8155DD8}" type="pres">
      <dgm:prSet presAssocID="{B569A3D0-373C-4AF4-9D1B-24FCE9257828}" presName="sibTrans" presStyleLbl="bgSibTrans2D1" presStyleIdx="2" presStyleCnt="4"/>
      <dgm:spPr/>
    </dgm:pt>
    <dgm:pt modelId="{949F101E-CFC5-4BF0-B0C5-E245F53D4B92}" type="pres">
      <dgm:prSet presAssocID="{9D1DD7AD-5FA5-4D63-BBC4-C84A21688717}" presName="compNode" presStyleCnt="0"/>
      <dgm:spPr/>
    </dgm:pt>
    <dgm:pt modelId="{2DC5E899-2AFB-4CDD-88E9-F0795A461FEF}" type="pres">
      <dgm:prSet presAssocID="{9D1DD7AD-5FA5-4D63-BBC4-C84A21688717}" presName="dummyConnPt" presStyleCnt="0"/>
      <dgm:spPr/>
    </dgm:pt>
    <dgm:pt modelId="{41679AA5-2D26-4FF0-AAA6-1B6AE0B4CDDB}" type="pres">
      <dgm:prSet presAssocID="{9D1DD7AD-5FA5-4D63-BBC4-C84A21688717}" presName="node" presStyleLbl="node1" presStyleIdx="3" presStyleCnt="5">
        <dgm:presLayoutVars>
          <dgm:bulletEnabled val="1"/>
        </dgm:presLayoutVars>
      </dgm:prSet>
      <dgm:spPr/>
    </dgm:pt>
    <dgm:pt modelId="{EED5FDCD-E154-430B-97CA-48489EA02D70}" type="pres">
      <dgm:prSet presAssocID="{3BAD2BC6-8C86-4FE1-BAF4-48EC7C05B7E8}" presName="sibTrans" presStyleLbl="bgSibTrans2D1" presStyleIdx="3" presStyleCnt="4"/>
      <dgm:spPr/>
    </dgm:pt>
    <dgm:pt modelId="{9D851A5A-C534-49F7-9826-D28614D6F770}" type="pres">
      <dgm:prSet presAssocID="{3151F69F-FB50-43EA-BF7A-7A808A365B92}" presName="compNode" presStyleCnt="0"/>
      <dgm:spPr/>
    </dgm:pt>
    <dgm:pt modelId="{FFB27613-5F3D-4A05-BEEE-669ACB63D965}" type="pres">
      <dgm:prSet presAssocID="{3151F69F-FB50-43EA-BF7A-7A808A365B92}" presName="dummyConnPt" presStyleCnt="0"/>
      <dgm:spPr/>
    </dgm:pt>
    <dgm:pt modelId="{93FE2944-A00B-4F17-8F21-8F03E79F3DD5}" type="pres">
      <dgm:prSet presAssocID="{3151F69F-FB50-43EA-BF7A-7A808A365B92}" presName="node" presStyleLbl="node1" presStyleIdx="4" presStyleCnt="5">
        <dgm:presLayoutVars>
          <dgm:bulletEnabled val="1"/>
        </dgm:presLayoutVars>
      </dgm:prSet>
      <dgm:spPr/>
    </dgm:pt>
  </dgm:ptLst>
  <dgm:cxnLst>
    <dgm:cxn modelId="{D9B40111-52FF-42D5-95B8-9C6A5EE56B12}" type="presOf" srcId="{F9333B9E-3A11-4069-8F68-897BDCE8B565}" destId="{E4965C43-A093-482F-B6CD-15DCB7866272}" srcOrd="0" destOrd="0" presId="urn:microsoft.com/office/officeart/2005/8/layout/bProcess4"/>
    <dgm:cxn modelId="{3026FA22-0686-4CCC-9778-61CC6C35C35C}" type="presOf" srcId="{3151F69F-FB50-43EA-BF7A-7A808A365B92}" destId="{93FE2944-A00B-4F17-8F21-8F03E79F3DD5}" srcOrd="0" destOrd="0" presId="urn:microsoft.com/office/officeart/2005/8/layout/bProcess4"/>
    <dgm:cxn modelId="{B6AB5723-5020-46B2-93D8-16EDD654BE7B}" srcId="{185819B7-07F7-442B-8D9C-B253891E0FBA}" destId="{FFB11291-C0E2-4FB5-A351-2CFA3D23DD32}" srcOrd="1" destOrd="0" parTransId="{E480651E-29B2-4640-B076-AF571C555D80}" sibTransId="{4C5FCD66-6112-4660-81C1-26CA7A9FB1FB}"/>
    <dgm:cxn modelId="{7C7A8629-929C-40FE-B649-D4AE63FDAAC7}" type="presOf" srcId="{AB13D7AB-CDFF-4B62-A4AF-135898A714CC}" destId="{F8332F8E-59EC-4F10-B239-56EAE1861A98}" srcOrd="0" destOrd="0" presId="urn:microsoft.com/office/officeart/2005/8/layout/bProcess4"/>
    <dgm:cxn modelId="{AD5D622E-FDA6-449C-8967-AD9FCA9D1A09}" srcId="{185819B7-07F7-442B-8D9C-B253891E0FBA}" destId="{F9333B9E-3A11-4069-8F68-897BDCE8B565}" srcOrd="0" destOrd="0" parTransId="{239B48E2-F96D-4103-A9D4-C7AE9AAAC9D8}" sibTransId="{AB13D7AB-CDFF-4B62-A4AF-135898A714CC}"/>
    <dgm:cxn modelId="{451F8647-F4FF-4D0B-A68D-928674E685A4}" type="presOf" srcId="{3BAD2BC6-8C86-4FE1-BAF4-48EC7C05B7E8}" destId="{EED5FDCD-E154-430B-97CA-48489EA02D70}" srcOrd="0" destOrd="0" presId="urn:microsoft.com/office/officeart/2005/8/layout/bProcess4"/>
    <dgm:cxn modelId="{68AF994F-1871-4FD1-B070-D64AED28F603}" type="presOf" srcId="{4C5FCD66-6112-4660-81C1-26CA7A9FB1FB}" destId="{E29B3B6B-6728-4CA2-B52A-6C7E236BAC2F}" srcOrd="0" destOrd="0" presId="urn:microsoft.com/office/officeart/2005/8/layout/bProcess4"/>
    <dgm:cxn modelId="{AAE4BF78-2997-4121-844D-F610D90F66EF}" srcId="{185819B7-07F7-442B-8D9C-B253891E0FBA}" destId="{1CCDD3B1-FEB5-4257-8FDF-560E0668F660}" srcOrd="2" destOrd="0" parTransId="{B0E3119C-2D7A-44BD-ADD5-59A1326847E8}" sibTransId="{B569A3D0-373C-4AF4-9D1B-24FCE9257828}"/>
    <dgm:cxn modelId="{4063567C-2096-416C-87BD-1733E3670175}" type="presOf" srcId="{9D1DD7AD-5FA5-4D63-BBC4-C84A21688717}" destId="{41679AA5-2D26-4FF0-AAA6-1B6AE0B4CDDB}" srcOrd="0" destOrd="0" presId="urn:microsoft.com/office/officeart/2005/8/layout/bProcess4"/>
    <dgm:cxn modelId="{39EFA880-9747-4EF5-BABD-931DF4F07D44}" type="presOf" srcId="{1CCDD3B1-FEB5-4257-8FDF-560E0668F660}" destId="{6EEEECA0-B85B-4ECC-8F2A-9987F6E7CD50}" srcOrd="0" destOrd="0" presId="urn:microsoft.com/office/officeart/2005/8/layout/bProcess4"/>
    <dgm:cxn modelId="{0638DE88-65B6-4207-A79B-C85198E075C0}" srcId="{185819B7-07F7-442B-8D9C-B253891E0FBA}" destId="{3151F69F-FB50-43EA-BF7A-7A808A365B92}" srcOrd="4" destOrd="0" parTransId="{A94FC7B9-B5C3-4521-A38D-1A4136FB941C}" sibTransId="{67ABA227-4430-43CF-A152-63417889E1DF}"/>
    <dgm:cxn modelId="{9A2A0795-8220-4BE3-ACC4-F366AB000002}" type="presOf" srcId="{FFB11291-C0E2-4FB5-A351-2CFA3D23DD32}" destId="{1DDE48BB-53B0-4CAC-BC8F-1444ED311635}" srcOrd="0" destOrd="0" presId="urn:microsoft.com/office/officeart/2005/8/layout/bProcess4"/>
    <dgm:cxn modelId="{2DE92DCF-B02D-42B7-91D4-0AB97A91425A}" type="presOf" srcId="{B569A3D0-373C-4AF4-9D1B-24FCE9257828}" destId="{180A9619-0BE4-4FEF-9540-3062A8155DD8}" srcOrd="0" destOrd="0" presId="urn:microsoft.com/office/officeart/2005/8/layout/bProcess4"/>
    <dgm:cxn modelId="{41AC65D3-C32E-4A2C-BA02-91D576A7601F}" type="presOf" srcId="{185819B7-07F7-442B-8D9C-B253891E0FBA}" destId="{DD2A763E-6D11-49A4-BB97-5F3AA3699E93}" srcOrd="0" destOrd="0" presId="urn:microsoft.com/office/officeart/2005/8/layout/bProcess4"/>
    <dgm:cxn modelId="{C9A87BEC-59CD-417E-9259-13B8D930EF9D}" srcId="{185819B7-07F7-442B-8D9C-B253891E0FBA}" destId="{9D1DD7AD-5FA5-4D63-BBC4-C84A21688717}" srcOrd="3" destOrd="0" parTransId="{652D5DCD-EDF9-475B-8B17-96AE9A8FD373}" sibTransId="{3BAD2BC6-8C86-4FE1-BAF4-48EC7C05B7E8}"/>
    <dgm:cxn modelId="{B381B76B-B03C-453E-BB1E-F256E204CD63}" type="presParOf" srcId="{DD2A763E-6D11-49A4-BB97-5F3AA3699E93}" destId="{608F04E5-42E6-455B-BCAC-98256A56D6BE}" srcOrd="0" destOrd="0" presId="urn:microsoft.com/office/officeart/2005/8/layout/bProcess4"/>
    <dgm:cxn modelId="{1B5CAA8A-5747-438B-BF1A-7038D0CC0688}" type="presParOf" srcId="{608F04E5-42E6-455B-BCAC-98256A56D6BE}" destId="{4742B84B-E1E2-482E-BAE7-754DFC757BB3}" srcOrd="0" destOrd="0" presId="urn:microsoft.com/office/officeart/2005/8/layout/bProcess4"/>
    <dgm:cxn modelId="{2B2A28AD-28B2-4DFC-83F8-94A45FC66684}" type="presParOf" srcId="{608F04E5-42E6-455B-BCAC-98256A56D6BE}" destId="{E4965C43-A093-482F-B6CD-15DCB7866272}" srcOrd="1" destOrd="0" presId="urn:microsoft.com/office/officeart/2005/8/layout/bProcess4"/>
    <dgm:cxn modelId="{947DA448-6465-4C78-AB69-96283F11C377}" type="presParOf" srcId="{DD2A763E-6D11-49A4-BB97-5F3AA3699E93}" destId="{F8332F8E-59EC-4F10-B239-56EAE1861A98}" srcOrd="1" destOrd="0" presId="urn:microsoft.com/office/officeart/2005/8/layout/bProcess4"/>
    <dgm:cxn modelId="{062D3712-F816-44A3-8BA1-F057A8187472}" type="presParOf" srcId="{DD2A763E-6D11-49A4-BB97-5F3AA3699E93}" destId="{3A86BD46-1E21-4166-AD09-87DFBC508951}" srcOrd="2" destOrd="0" presId="urn:microsoft.com/office/officeart/2005/8/layout/bProcess4"/>
    <dgm:cxn modelId="{70D7E1BA-8BF1-4564-AA37-860A45F0C025}" type="presParOf" srcId="{3A86BD46-1E21-4166-AD09-87DFBC508951}" destId="{A132493A-7D5D-4348-9E24-4629D1B01F8B}" srcOrd="0" destOrd="0" presId="urn:microsoft.com/office/officeart/2005/8/layout/bProcess4"/>
    <dgm:cxn modelId="{3C5CDB0D-E150-4B89-8AD6-2023CCFB7606}" type="presParOf" srcId="{3A86BD46-1E21-4166-AD09-87DFBC508951}" destId="{1DDE48BB-53B0-4CAC-BC8F-1444ED311635}" srcOrd="1" destOrd="0" presId="urn:microsoft.com/office/officeart/2005/8/layout/bProcess4"/>
    <dgm:cxn modelId="{DB28C1D5-1497-47CA-A723-B51FDCBA6B0C}" type="presParOf" srcId="{DD2A763E-6D11-49A4-BB97-5F3AA3699E93}" destId="{E29B3B6B-6728-4CA2-B52A-6C7E236BAC2F}" srcOrd="3" destOrd="0" presId="urn:microsoft.com/office/officeart/2005/8/layout/bProcess4"/>
    <dgm:cxn modelId="{84B6ADDB-4F81-4CB4-8D5E-30D1E0C57F57}" type="presParOf" srcId="{DD2A763E-6D11-49A4-BB97-5F3AA3699E93}" destId="{1D52A9B2-984A-4089-A06A-019E3DE955CD}" srcOrd="4" destOrd="0" presId="urn:microsoft.com/office/officeart/2005/8/layout/bProcess4"/>
    <dgm:cxn modelId="{600F960C-AB6B-4AE3-A739-8F2F6352F20A}" type="presParOf" srcId="{1D52A9B2-984A-4089-A06A-019E3DE955CD}" destId="{980774E5-7949-472E-8A9B-21236AD494CB}" srcOrd="0" destOrd="0" presId="urn:microsoft.com/office/officeart/2005/8/layout/bProcess4"/>
    <dgm:cxn modelId="{7C6F25CD-620F-426B-8B0B-7F0EAE73DF91}" type="presParOf" srcId="{1D52A9B2-984A-4089-A06A-019E3DE955CD}" destId="{6EEEECA0-B85B-4ECC-8F2A-9987F6E7CD50}" srcOrd="1" destOrd="0" presId="urn:microsoft.com/office/officeart/2005/8/layout/bProcess4"/>
    <dgm:cxn modelId="{4ADCC128-CFCD-4CC2-8D10-4DB6F76DA5E7}" type="presParOf" srcId="{DD2A763E-6D11-49A4-BB97-5F3AA3699E93}" destId="{180A9619-0BE4-4FEF-9540-3062A8155DD8}" srcOrd="5" destOrd="0" presId="urn:microsoft.com/office/officeart/2005/8/layout/bProcess4"/>
    <dgm:cxn modelId="{D8F2FBF2-AAF5-4010-82D6-0C180FC7DDD9}" type="presParOf" srcId="{DD2A763E-6D11-49A4-BB97-5F3AA3699E93}" destId="{949F101E-CFC5-4BF0-B0C5-E245F53D4B92}" srcOrd="6" destOrd="0" presId="urn:microsoft.com/office/officeart/2005/8/layout/bProcess4"/>
    <dgm:cxn modelId="{DAA7AFAF-ADF6-4B9E-B4AC-12B6DD2FC1CA}" type="presParOf" srcId="{949F101E-CFC5-4BF0-B0C5-E245F53D4B92}" destId="{2DC5E899-2AFB-4CDD-88E9-F0795A461FEF}" srcOrd="0" destOrd="0" presId="urn:microsoft.com/office/officeart/2005/8/layout/bProcess4"/>
    <dgm:cxn modelId="{FE1B83C7-34E3-4DCB-8E58-2D431D2AA886}" type="presParOf" srcId="{949F101E-CFC5-4BF0-B0C5-E245F53D4B92}" destId="{41679AA5-2D26-4FF0-AAA6-1B6AE0B4CDDB}" srcOrd="1" destOrd="0" presId="urn:microsoft.com/office/officeart/2005/8/layout/bProcess4"/>
    <dgm:cxn modelId="{068C389A-7480-47BD-AD9F-39126B168396}" type="presParOf" srcId="{DD2A763E-6D11-49A4-BB97-5F3AA3699E93}" destId="{EED5FDCD-E154-430B-97CA-48489EA02D70}" srcOrd="7" destOrd="0" presId="urn:microsoft.com/office/officeart/2005/8/layout/bProcess4"/>
    <dgm:cxn modelId="{CE027843-8B8A-4D92-8195-1A8957245171}" type="presParOf" srcId="{DD2A763E-6D11-49A4-BB97-5F3AA3699E93}" destId="{9D851A5A-C534-49F7-9826-D28614D6F770}" srcOrd="8" destOrd="0" presId="urn:microsoft.com/office/officeart/2005/8/layout/bProcess4"/>
    <dgm:cxn modelId="{F5AB4CFF-4CF0-4D82-A212-3DA619DDC71F}" type="presParOf" srcId="{9D851A5A-C534-49F7-9826-D28614D6F770}" destId="{FFB27613-5F3D-4A05-BEEE-669ACB63D965}" srcOrd="0" destOrd="0" presId="urn:microsoft.com/office/officeart/2005/8/layout/bProcess4"/>
    <dgm:cxn modelId="{664EF66E-3397-436F-B6A8-1EAD8921A376}" type="presParOf" srcId="{9D851A5A-C534-49F7-9826-D28614D6F770}" destId="{93FE2944-A00B-4F17-8F21-8F03E79F3DD5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6213CE9-8E14-49DE-9561-F193FF0474D2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90E958C-B2AF-4E75-8EBD-271ED9F32061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Mengisi</a:t>
          </a: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i="1" dirty="0">
              <a:latin typeface="Arial" panose="020B0604020202020204" pitchFamily="34" charset="0"/>
              <a:cs typeface="Arial" panose="020B0604020202020204" pitchFamily="34" charset="0"/>
            </a:rPr>
            <a:t>missing value</a:t>
          </a:r>
        </a:p>
      </dgm:t>
    </dgm:pt>
    <dgm:pt modelId="{89BDC31A-0D73-48D4-BE35-3CFC25F353F5}" type="parTrans" cxnId="{7496FAE8-A38D-48A7-9F2E-6DA259CF50DC}">
      <dgm:prSet/>
      <dgm:spPr/>
      <dgm:t>
        <a:bodyPr/>
        <a:lstStyle/>
        <a:p>
          <a:endParaRPr lang="en-US"/>
        </a:p>
      </dgm:t>
    </dgm:pt>
    <dgm:pt modelId="{1DDED4CF-ADEF-4B3E-A497-A8110894FA4F}" type="sibTrans" cxnId="{7496FAE8-A38D-48A7-9F2E-6DA259CF50DC}">
      <dgm:prSet/>
      <dgm:spPr/>
      <dgm:t>
        <a:bodyPr/>
        <a:lstStyle/>
        <a:p>
          <a:endParaRPr lang="en-US"/>
        </a:p>
      </dgm:t>
    </dgm:pt>
    <dgm:pt modelId="{E2EA5BDD-E26D-42EE-938D-823BF7008B55}">
      <dgm:prSet phldrT="[Tex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Meminimumkan</a:t>
          </a: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i="1" dirty="0">
              <a:latin typeface="Arial" panose="020B0604020202020204" pitchFamily="34" charset="0"/>
              <a:cs typeface="Arial" panose="020B0604020202020204" pitchFamily="34" charset="0"/>
            </a:rPr>
            <a:t>Noise</a:t>
          </a:r>
          <a:endParaRPr lang="en-U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BA950F1-FEB2-406B-80C7-D3A4CCBF660F}" type="parTrans" cxnId="{C4CDB750-8E90-419B-9A31-4996C8548965}">
      <dgm:prSet/>
      <dgm:spPr/>
      <dgm:t>
        <a:bodyPr/>
        <a:lstStyle/>
        <a:p>
          <a:endParaRPr lang="en-US"/>
        </a:p>
      </dgm:t>
    </dgm:pt>
    <dgm:pt modelId="{0F41E378-A034-46E8-8068-840FDFBAD132}" type="sibTrans" cxnId="{C4CDB750-8E90-419B-9A31-4996C8548965}">
      <dgm:prSet/>
      <dgm:spPr/>
      <dgm:t>
        <a:bodyPr/>
        <a:lstStyle/>
        <a:p>
          <a:endParaRPr lang="en-US"/>
        </a:p>
      </dgm:t>
    </dgm:pt>
    <dgm:pt modelId="{9B279127-E361-487D-9981-42C22BC56913}">
      <dgm:prSet phldrT="[Tex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Membetulkan</a:t>
          </a: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 data yang </a:t>
          </a:r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tidak</a:t>
          </a: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konsisten</a:t>
          </a:r>
          <a:endParaRPr lang="en-U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8D9C981-0039-450D-8965-B49E95AAA5EE}" type="parTrans" cxnId="{0CA3C6BC-960D-45C3-952E-7AA73086E248}">
      <dgm:prSet/>
      <dgm:spPr/>
      <dgm:t>
        <a:bodyPr/>
        <a:lstStyle/>
        <a:p>
          <a:endParaRPr lang="en-US"/>
        </a:p>
      </dgm:t>
    </dgm:pt>
    <dgm:pt modelId="{0DF84267-E508-458B-86C9-6E6B2751DCD7}" type="sibTrans" cxnId="{0CA3C6BC-960D-45C3-952E-7AA73086E248}">
      <dgm:prSet/>
      <dgm:spPr/>
      <dgm:t>
        <a:bodyPr/>
        <a:lstStyle/>
        <a:p>
          <a:endParaRPr lang="en-US"/>
        </a:p>
      </dgm:t>
    </dgm:pt>
    <dgm:pt modelId="{20F93E41-6E51-4D36-BAAC-2B2966CAC325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Mengindentifikasi</a:t>
          </a: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/</a:t>
          </a:r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membuang</a:t>
          </a: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 outlier</a:t>
          </a:r>
        </a:p>
      </dgm:t>
    </dgm:pt>
    <dgm:pt modelId="{7D98169F-888B-4205-94E7-FFAD8987B042}" type="parTrans" cxnId="{4FC54118-5874-4E58-9E13-819E25913016}">
      <dgm:prSet/>
      <dgm:spPr/>
      <dgm:t>
        <a:bodyPr/>
        <a:lstStyle/>
        <a:p>
          <a:endParaRPr lang="en-US"/>
        </a:p>
      </dgm:t>
    </dgm:pt>
    <dgm:pt modelId="{C2551362-10C8-4240-8257-5EE5E315D407}" type="sibTrans" cxnId="{4FC54118-5874-4E58-9E13-819E25913016}">
      <dgm:prSet/>
      <dgm:spPr/>
      <dgm:t>
        <a:bodyPr/>
        <a:lstStyle/>
        <a:p>
          <a:endParaRPr lang="en-US"/>
        </a:p>
      </dgm:t>
    </dgm:pt>
    <dgm:pt modelId="{1F559940-5EA6-4659-888B-F096E0F276DE}" type="pres">
      <dgm:prSet presAssocID="{46213CE9-8E14-49DE-9561-F193FF0474D2}" presName="diagram" presStyleCnt="0">
        <dgm:presLayoutVars>
          <dgm:dir/>
          <dgm:resizeHandles val="exact"/>
        </dgm:presLayoutVars>
      </dgm:prSet>
      <dgm:spPr/>
    </dgm:pt>
    <dgm:pt modelId="{4C14FE37-2FC8-4E88-B2DD-88465B3313A8}" type="pres">
      <dgm:prSet presAssocID="{290E958C-B2AF-4E75-8EBD-271ED9F32061}" presName="node" presStyleLbl="node1" presStyleIdx="0" presStyleCnt="4">
        <dgm:presLayoutVars>
          <dgm:bulletEnabled val="1"/>
        </dgm:presLayoutVars>
      </dgm:prSet>
      <dgm:spPr/>
    </dgm:pt>
    <dgm:pt modelId="{414033E1-524D-4654-91B9-3B9A7B164CBE}" type="pres">
      <dgm:prSet presAssocID="{1DDED4CF-ADEF-4B3E-A497-A8110894FA4F}" presName="sibTrans" presStyleCnt="0"/>
      <dgm:spPr/>
    </dgm:pt>
    <dgm:pt modelId="{13750D33-E565-4E03-BE50-6BECEF5E0287}" type="pres">
      <dgm:prSet presAssocID="{E2EA5BDD-E26D-42EE-938D-823BF7008B55}" presName="node" presStyleLbl="node1" presStyleIdx="1" presStyleCnt="4">
        <dgm:presLayoutVars>
          <dgm:bulletEnabled val="1"/>
        </dgm:presLayoutVars>
      </dgm:prSet>
      <dgm:spPr/>
    </dgm:pt>
    <dgm:pt modelId="{72A43475-B2C4-4207-8C7D-D3BC512A09E8}" type="pres">
      <dgm:prSet presAssocID="{0F41E378-A034-46E8-8068-840FDFBAD132}" presName="sibTrans" presStyleCnt="0"/>
      <dgm:spPr/>
    </dgm:pt>
    <dgm:pt modelId="{28BD4223-8562-4FE3-931F-0B37FF55F2E9}" type="pres">
      <dgm:prSet presAssocID="{9B279127-E361-487D-9981-42C22BC56913}" presName="node" presStyleLbl="node1" presStyleIdx="2" presStyleCnt="4">
        <dgm:presLayoutVars>
          <dgm:bulletEnabled val="1"/>
        </dgm:presLayoutVars>
      </dgm:prSet>
      <dgm:spPr/>
    </dgm:pt>
    <dgm:pt modelId="{8F50E134-F808-440B-BF5F-F5D8E5FC5F33}" type="pres">
      <dgm:prSet presAssocID="{0DF84267-E508-458B-86C9-6E6B2751DCD7}" presName="sibTrans" presStyleCnt="0"/>
      <dgm:spPr/>
    </dgm:pt>
    <dgm:pt modelId="{F1D9AE64-44D9-4456-8D6D-F3A1EE65EDD7}" type="pres">
      <dgm:prSet presAssocID="{20F93E41-6E51-4D36-BAAC-2B2966CAC325}" presName="node" presStyleLbl="node1" presStyleIdx="3" presStyleCnt="4">
        <dgm:presLayoutVars>
          <dgm:bulletEnabled val="1"/>
        </dgm:presLayoutVars>
      </dgm:prSet>
      <dgm:spPr/>
    </dgm:pt>
  </dgm:ptLst>
  <dgm:cxnLst>
    <dgm:cxn modelId="{4FC54118-5874-4E58-9E13-819E25913016}" srcId="{46213CE9-8E14-49DE-9561-F193FF0474D2}" destId="{20F93E41-6E51-4D36-BAAC-2B2966CAC325}" srcOrd="3" destOrd="0" parTransId="{7D98169F-888B-4205-94E7-FFAD8987B042}" sibTransId="{C2551362-10C8-4240-8257-5EE5E315D407}"/>
    <dgm:cxn modelId="{C93B3737-1A53-4A39-BD7C-34CCFD376615}" type="presOf" srcId="{E2EA5BDD-E26D-42EE-938D-823BF7008B55}" destId="{13750D33-E565-4E03-BE50-6BECEF5E0287}" srcOrd="0" destOrd="0" presId="urn:microsoft.com/office/officeart/2005/8/layout/default"/>
    <dgm:cxn modelId="{C95DAA66-A3D8-4F56-B326-7DF746F576D0}" type="presOf" srcId="{290E958C-B2AF-4E75-8EBD-271ED9F32061}" destId="{4C14FE37-2FC8-4E88-B2DD-88465B3313A8}" srcOrd="0" destOrd="0" presId="urn:microsoft.com/office/officeart/2005/8/layout/default"/>
    <dgm:cxn modelId="{C4CDB750-8E90-419B-9A31-4996C8548965}" srcId="{46213CE9-8E14-49DE-9561-F193FF0474D2}" destId="{E2EA5BDD-E26D-42EE-938D-823BF7008B55}" srcOrd="1" destOrd="0" parTransId="{2BA950F1-FEB2-406B-80C7-D3A4CCBF660F}" sibTransId="{0F41E378-A034-46E8-8068-840FDFBAD132}"/>
    <dgm:cxn modelId="{BD31615A-51D0-4F32-BB01-E55B5896627A}" type="presOf" srcId="{46213CE9-8E14-49DE-9561-F193FF0474D2}" destId="{1F559940-5EA6-4659-888B-F096E0F276DE}" srcOrd="0" destOrd="0" presId="urn:microsoft.com/office/officeart/2005/8/layout/default"/>
    <dgm:cxn modelId="{DC7BD585-EC5E-46FB-9286-A4CB19C541AE}" type="presOf" srcId="{20F93E41-6E51-4D36-BAAC-2B2966CAC325}" destId="{F1D9AE64-44D9-4456-8D6D-F3A1EE65EDD7}" srcOrd="0" destOrd="0" presId="urn:microsoft.com/office/officeart/2005/8/layout/default"/>
    <dgm:cxn modelId="{0CA3C6BC-960D-45C3-952E-7AA73086E248}" srcId="{46213CE9-8E14-49DE-9561-F193FF0474D2}" destId="{9B279127-E361-487D-9981-42C22BC56913}" srcOrd="2" destOrd="0" parTransId="{A8D9C981-0039-450D-8965-B49E95AAA5EE}" sibTransId="{0DF84267-E508-458B-86C9-6E6B2751DCD7}"/>
    <dgm:cxn modelId="{7496FAE8-A38D-48A7-9F2E-6DA259CF50DC}" srcId="{46213CE9-8E14-49DE-9561-F193FF0474D2}" destId="{290E958C-B2AF-4E75-8EBD-271ED9F32061}" srcOrd="0" destOrd="0" parTransId="{89BDC31A-0D73-48D4-BE35-3CFC25F353F5}" sibTransId="{1DDED4CF-ADEF-4B3E-A497-A8110894FA4F}"/>
    <dgm:cxn modelId="{6F5F92EC-A864-45C5-8D20-472350556C1E}" type="presOf" srcId="{9B279127-E361-487D-9981-42C22BC56913}" destId="{28BD4223-8562-4FE3-931F-0B37FF55F2E9}" srcOrd="0" destOrd="0" presId="urn:microsoft.com/office/officeart/2005/8/layout/default"/>
    <dgm:cxn modelId="{1E5DD813-EB4E-4EBC-8723-F5D377A4881A}" type="presParOf" srcId="{1F559940-5EA6-4659-888B-F096E0F276DE}" destId="{4C14FE37-2FC8-4E88-B2DD-88465B3313A8}" srcOrd="0" destOrd="0" presId="urn:microsoft.com/office/officeart/2005/8/layout/default"/>
    <dgm:cxn modelId="{07513BEC-5B49-408F-AC5D-E20E832ED84C}" type="presParOf" srcId="{1F559940-5EA6-4659-888B-F096E0F276DE}" destId="{414033E1-524D-4654-91B9-3B9A7B164CBE}" srcOrd="1" destOrd="0" presId="urn:microsoft.com/office/officeart/2005/8/layout/default"/>
    <dgm:cxn modelId="{88CA0FC2-76BE-4872-B490-C874DFAC0BB0}" type="presParOf" srcId="{1F559940-5EA6-4659-888B-F096E0F276DE}" destId="{13750D33-E565-4E03-BE50-6BECEF5E0287}" srcOrd="2" destOrd="0" presId="urn:microsoft.com/office/officeart/2005/8/layout/default"/>
    <dgm:cxn modelId="{46C0A5AC-0A7B-42EC-8232-773D1A3796A0}" type="presParOf" srcId="{1F559940-5EA6-4659-888B-F096E0F276DE}" destId="{72A43475-B2C4-4207-8C7D-D3BC512A09E8}" srcOrd="3" destOrd="0" presId="urn:microsoft.com/office/officeart/2005/8/layout/default"/>
    <dgm:cxn modelId="{874D9E69-F5AD-4A79-B277-ECDB62DA4CE7}" type="presParOf" srcId="{1F559940-5EA6-4659-888B-F096E0F276DE}" destId="{28BD4223-8562-4FE3-931F-0B37FF55F2E9}" srcOrd="4" destOrd="0" presId="urn:microsoft.com/office/officeart/2005/8/layout/default"/>
    <dgm:cxn modelId="{D14C17E3-0BA6-43A8-921C-24C5F03512FF}" type="presParOf" srcId="{1F559940-5EA6-4659-888B-F096E0F276DE}" destId="{8F50E134-F808-440B-BF5F-F5D8E5FC5F33}" srcOrd="5" destOrd="0" presId="urn:microsoft.com/office/officeart/2005/8/layout/default"/>
    <dgm:cxn modelId="{CCEC441E-E35D-4EAF-8BFF-7196C4D4800D}" type="presParOf" srcId="{1F559940-5EA6-4659-888B-F096E0F276DE}" destId="{F1D9AE64-44D9-4456-8D6D-F3A1EE65EDD7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A1821FB-3E7F-4331-83CF-EEAB65BBD34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F0BF995-CC2B-42B3-AC32-C2AA330B4E8C}">
      <dgm:prSet phldrT="[Text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800" dirty="0">
              <a:latin typeface="Arial" panose="020B0604020202020204" pitchFamily="34" charset="0"/>
              <a:cs typeface="Arial" panose="020B0604020202020204" pitchFamily="34" charset="0"/>
            </a:rPr>
            <a:t>Binning</a:t>
          </a:r>
        </a:p>
      </dgm:t>
    </dgm:pt>
    <dgm:pt modelId="{F16CD72D-15B8-4612-A60D-A13BED83FDE0}" type="parTrans" cxnId="{FD3FC055-CE27-4ECE-A7CD-7AA4B128CDDF}">
      <dgm:prSet/>
      <dgm:spPr/>
      <dgm:t>
        <a:bodyPr/>
        <a:lstStyle/>
        <a:p>
          <a:endParaRPr lang="en-US"/>
        </a:p>
      </dgm:t>
    </dgm:pt>
    <dgm:pt modelId="{9633DFDE-B348-496F-95EC-A392EC8C4269}" type="sibTrans" cxnId="{FD3FC055-CE27-4ECE-A7CD-7AA4B128CDDF}">
      <dgm:prSet/>
      <dgm:spPr/>
      <dgm:t>
        <a:bodyPr/>
        <a:lstStyle/>
        <a:p>
          <a:endParaRPr lang="en-US"/>
        </a:p>
      </dgm:t>
    </dgm:pt>
    <dgm:pt modelId="{BC40FF92-357B-4BC8-8B29-3B6ECD98FF70}">
      <dgm:prSet phldrT="[Text]" custT="1"/>
      <dgm:spPr/>
      <dgm:t>
        <a:bodyPr/>
        <a:lstStyle/>
        <a:p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Smoothing </a:t>
          </a:r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menggunakan</a:t>
          </a: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 Bin Means</a:t>
          </a:r>
        </a:p>
      </dgm:t>
    </dgm:pt>
    <dgm:pt modelId="{6247AC0F-503B-4331-AAE4-2348CCFA2334}" type="parTrans" cxnId="{2BE533CD-3A5E-4676-A88B-F9B8A77138D7}">
      <dgm:prSet/>
      <dgm:spPr/>
      <dgm:t>
        <a:bodyPr/>
        <a:lstStyle/>
        <a:p>
          <a:endParaRPr lang="en-US"/>
        </a:p>
      </dgm:t>
    </dgm:pt>
    <dgm:pt modelId="{2000EAA9-A167-44BB-9F9A-D7C47B96CA47}" type="sibTrans" cxnId="{2BE533CD-3A5E-4676-A88B-F9B8A77138D7}">
      <dgm:prSet/>
      <dgm:spPr/>
      <dgm:t>
        <a:bodyPr/>
        <a:lstStyle/>
        <a:p>
          <a:endParaRPr lang="en-US"/>
        </a:p>
      </dgm:t>
    </dgm:pt>
    <dgm:pt modelId="{CCD56C59-1AA0-44B3-8EFE-35128CF66CA6}">
      <dgm:prSet phldrT="[Text]" custT="1"/>
      <dgm:spPr/>
      <dgm:t>
        <a:bodyPr/>
        <a:lstStyle/>
        <a:p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Smoothing </a:t>
          </a:r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menggunakan</a:t>
          </a: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 Bin Medians</a:t>
          </a:r>
        </a:p>
      </dgm:t>
    </dgm:pt>
    <dgm:pt modelId="{D7A418A4-12EF-4CE6-A6FE-84CC89F7A5BF}" type="parTrans" cxnId="{94934CFC-C451-488C-840D-DFB116A84F04}">
      <dgm:prSet/>
      <dgm:spPr/>
      <dgm:t>
        <a:bodyPr/>
        <a:lstStyle/>
        <a:p>
          <a:endParaRPr lang="en-US"/>
        </a:p>
      </dgm:t>
    </dgm:pt>
    <dgm:pt modelId="{3B29D898-A7D9-4514-84AB-A36B52F2723D}" type="sibTrans" cxnId="{94934CFC-C451-488C-840D-DFB116A84F04}">
      <dgm:prSet/>
      <dgm:spPr/>
      <dgm:t>
        <a:bodyPr/>
        <a:lstStyle/>
        <a:p>
          <a:endParaRPr lang="en-US"/>
        </a:p>
      </dgm:t>
    </dgm:pt>
    <dgm:pt modelId="{E7E7DB82-443D-4588-A8E3-7B34E03488A6}">
      <dgm:prSet phldrT="[Text]" custT="1"/>
      <dgm:spPr/>
      <dgm:t>
        <a:bodyPr/>
        <a:lstStyle/>
        <a:p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Smoothing </a:t>
          </a:r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menggunakan</a:t>
          </a: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 Bin Boundaries</a:t>
          </a:r>
        </a:p>
      </dgm:t>
    </dgm:pt>
    <dgm:pt modelId="{9C08E244-6F8E-4EDD-BFDA-BA5C7D5EC871}" type="parTrans" cxnId="{CCB9F3F9-DC85-4F8F-B17B-090531175BFD}">
      <dgm:prSet/>
      <dgm:spPr/>
      <dgm:t>
        <a:bodyPr/>
        <a:lstStyle/>
        <a:p>
          <a:endParaRPr lang="en-US"/>
        </a:p>
      </dgm:t>
    </dgm:pt>
    <dgm:pt modelId="{FFDC47B0-A808-46E9-B76C-6CFAC03DF4D9}" type="sibTrans" cxnId="{CCB9F3F9-DC85-4F8F-B17B-090531175BFD}">
      <dgm:prSet/>
      <dgm:spPr/>
      <dgm:t>
        <a:bodyPr/>
        <a:lstStyle/>
        <a:p>
          <a:endParaRPr lang="en-US"/>
        </a:p>
      </dgm:t>
    </dgm:pt>
    <dgm:pt modelId="{10881932-0651-433F-B282-D8C673B1D25E}">
      <dgm:prSet phldrT="[Text]" custT="1"/>
      <dgm:spPr/>
      <dgm:t>
        <a:bodyPr/>
        <a:lstStyle/>
        <a:p>
          <a:endParaRPr lang="en-U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E12C82-24AC-4DCA-BCAB-A7904E5C65BE}" type="parTrans" cxnId="{D71A4FDD-C7D7-4682-9581-A9BDE36F4646}">
      <dgm:prSet/>
      <dgm:spPr/>
      <dgm:t>
        <a:bodyPr/>
        <a:lstStyle/>
        <a:p>
          <a:endParaRPr lang="id-ID"/>
        </a:p>
      </dgm:t>
    </dgm:pt>
    <dgm:pt modelId="{C07389A3-5411-4D4F-B556-118346B8DE12}" type="sibTrans" cxnId="{D71A4FDD-C7D7-4682-9581-A9BDE36F4646}">
      <dgm:prSet/>
      <dgm:spPr/>
      <dgm:t>
        <a:bodyPr/>
        <a:lstStyle/>
        <a:p>
          <a:endParaRPr lang="id-ID"/>
        </a:p>
      </dgm:t>
    </dgm:pt>
    <dgm:pt modelId="{74B25A32-F40E-4BE8-ABE3-0BA4CD78AAD6}" type="pres">
      <dgm:prSet presAssocID="{0A1821FB-3E7F-4331-83CF-EEAB65BBD34B}" presName="linear" presStyleCnt="0">
        <dgm:presLayoutVars>
          <dgm:animLvl val="lvl"/>
          <dgm:resizeHandles val="exact"/>
        </dgm:presLayoutVars>
      </dgm:prSet>
      <dgm:spPr/>
    </dgm:pt>
    <dgm:pt modelId="{D1BAD0B8-C563-428F-9D26-0BF15D3FEEC9}" type="pres">
      <dgm:prSet presAssocID="{1F0BF995-CC2B-42B3-AC32-C2AA330B4E8C}" presName="parentText" presStyleLbl="node1" presStyleIdx="0" presStyleCnt="1" custScaleX="77923">
        <dgm:presLayoutVars>
          <dgm:chMax val="0"/>
          <dgm:bulletEnabled val="1"/>
        </dgm:presLayoutVars>
      </dgm:prSet>
      <dgm:spPr/>
    </dgm:pt>
    <dgm:pt modelId="{0D7A972B-206C-4E47-B234-7F4C151A1A06}" type="pres">
      <dgm:prSet presAssocID="{1F0BF995-CC2B-42B3-AC32-C2AA330B4E8C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0FBC5827-47C1-48CA-9FFE-AF5938459D6C}" type="presOf" srcId="{10881932-0651-433F-B282-D8C673B1D25E}" destId="{0D7A972B-206C-4E47-B234-7F4C151A1A06}" srcOrd="0" destOrd="0" presId="urn:microsoft.com/office/officeart/2005/8/layout/vList2"/>
    <dgm:cxn modelId="{EE230C4B-C9E2-4CAA-9855-99124299C3E2}" type="presOf" srcId="{BC40FF92-357B-4BC8-8B29-3B6ECD98FF70}" destId="{0D7A972B-206C-4E47-B234-7F4C151A1A06}" srcOrd="0" destOrd="1" presId="urn:microsoft.com/office/officeart/2005/8/layout/vList2"/>
    <dgm:cxn modelId="{FD3FC055-CE27-4ECE-A7CD-7AA4B128CDDF}" srcId="{0A1821FB-3E7F-4331-83CF-EEAB65BBD34B}" destId="{1F0BF995-CC2B-42B3-AC32-C2AA330B4E8C}" srcOrd="0" destOrd="0" parTransId="{F16CD72D-15B8-4612-A60D-A13BED83FDE0}" sibTransId="{9633DFDE-B348-496F-95EC-A392EC8C4269}"/>
    <dgm:cxn modelId="{6D9AF579-5F9E-487C-916D-6AB129A89843}" type="presOf" srcId="{CCD56C59-1AA0-44B3-8EFE-35128CF66CA6}" destId="{0D7A972B-206C-4E47-B234-7F4C151A1A06}" srcOrd="0" destOrd="2" presId="urn:microsoft.com/office/officeart/2005/8/layout/vList2"/>
    <dgm:cxn modelId="{4006B18C-7011-451C-AE71-F96588C95D82}" type="presOf" srcId="{1F0BF995-CC2B-42B3-AC32-C2AA330B4E8C}" destId="{D1BAD0B8-C563-428F-9D26-0BF15D3FEEC9}" srcOrd="0" destOrd="0" presId="urn:microsoft.com/office/officeart/2005/8/layout/vList2"/>
    <dgm:cxn modelId="{42D72392-CCAC-457C-8C76-EB8B6196A6C5}" type="presOf" srcId="{E7E7DB82-443D-4588-A8E3-7B34E03488A6}" destId="{0D7A972B-206C-4E47-B234-7F4C151A1A06}" srcOrd="0" destOrd="3" presId="urn:microsoft.com/office/officeart/2005/8/layout/vList2"/>
    <dgm:cxn modelId="{2BE533CD-3A5E-4676-A88B-F9B8A77138D7}" srcId="{1F0BF995-CC2B-42B3-AC32-C2AA330B4E8C}" destId="{BC40FF92-357B-4BC8-8B29-3B6ECD98FF70}" srcOrd="1" destOrd="0" parTransId="{6247AC0F-503B-4331-AAE4-2348CCFA2334}" sibTransId="{2000EAA9-A167-44BB-9F9A-D7C47B96CA47}"/>
    <dgm:cxn modelId="{A2A1DBD5-4C16-4B9A-8784-9641FD3EFD5F}" type="presOf" srcId="{0A1821FB-3E7F-4331-83CF-EEAB65BBD34B}" destId="{74B25A32-F40E-4BE8-ABE3-0BA4CD78AAD6}" srcOrd="0" destOrd="0" presId="urn:microsoft.com/office/officeart/2005/8/layout/vList2"/>
    <dgm:cxn modelId="{D71A4FDD-C7D7-4682-9581-A9BDE36F4646}" srcId="{1F0BF995-CC2B-42B3-AC32-C2AA330B4E8C}" destId="{10881932-0651-433F-B282-D8C673B1D25E}" srcOrd="0" destOrd="0" parTransId="{0FE12C82-24AC-4DCA-BCAB-A7904E5C65BE}" sibTransId="{C07389A3-5411-4D4F-B556-118346B8DE12}"/>
    <dgm:cxn modelId="{CCB9F3F9-DC85-4F8F-B17B-090531175BFD}" srcId="{1F0BF995-CC2B-42B3-AC32-C2AA330B4E8C}" destId="{E7E7DB82-443D-4588-A8E3-7B34E03488A6}" srcOrd="3" destOrd="0" parTransId="{9C08E244-6F8E-4EDD-BFDA-BA5C7D5EC871}" sibTransId="{FFDC47B0-A808-46E9-B76C-6CFAC03DF4D9}"/>
    <dgm:cxn modelId="{94934CFC-C451-488C-840D-DFB116A84F04}" srcId="{1F0BF995-CC2B-42B3-AC32-C2AA330B4E8C}" destId="{CCD56C59-1AA0-44B3-8EFE-35128CF66CA6}" srcOrd="2" destOrd="0" parTransId="{D7A418A4-12EF-4CE6-A6FE-84CC89F7A5BF}" sibTransId="{3B29D898-A7D9-4514-84AB-A36B52F2723D}"/>
    <dgm:cxn modelId="{B7246220-D59F-4AA0-B9AB-A3F6F7EC9C54}" type="presParOf" srcId="{74B25A32-F40E-4BE8-ABE3-0BA4CD78AAD6}" destId="{D1BAD0B8-C563-428F-9D26-0BF15D3FEEC9}" srcOrd="0" destOrd="0" presId="urn:microsoft.com/office/officeart/2005/8/layout/vList2"/>
    <dgm:cxn modelId="{BFB9EC9E-3C15-4938-87C7-DD29BA25015F}" type="presParOf" srcId="{74B25A32-F40E-4BE8-ABE3-0BA4CD78AAD6}" destId="{0D7A972B-206C-4E47-B234-7F4C151A1A06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80A726-60EB-4E9F-A08D-F92F4155FF50}">
      <dsp:nvSpPr>
        <dsp:cNvPr id="0" name=""/>
        <dsp:cNvSpPr/>
      </dsp:nvSpPr>
      <dsp:spPr>
        <a:xfrm>
          <a:off x="0" y="532578"/>
          <a:ext cx="73914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EDAA565-D2BF-4E50-B411-08985479F0D0}">
      <dsp:nvSpPr>
        <dsp:cNvPr id="0" name=""/>
        <dsp:cNvSpPr/>
      </dsp:nvSpPr>
      <dsp:spPr>
        <a:xfrm>
          <a:off x="321366" y="104272"/>
          <a:ext cx="5173980" cy="590400"/>
        </a:xfrm>
        <a:prstGeom prst="roundRect">
          <a:avLst/>
        </a:prstGeom>
        <a:solidFill>
          <a:schemeClr val="lt1"/>
        </a:solidFill>
        <a:ln w="15875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95564" tIns="0" rIns="195564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i="1" kern="1200" dirty="0">
              <a:latin typeface="Arial" panose="020B0604020202020204" pitchFamily="34" charset="0"/>
              <a:cs typeface="Arial" panose="020B0604020202020204" pitchFamily="34" charset="0"/>
            </a:rPr>
            <a:t>Noise</a:t>
          </a:r>
        </a:p>
      </dsp:txBody>
      <dsp:txXfrm>
        <a:off x="350187" y="133093"/>
        <a:ext cx="5116338" cy="532758"/>
      </dsp:txXfrm>
    </dsp:sp>
    <dsp:sp modelId="{05A9705A-A75D-4429-8305-64A8C95C6B3C}">
      <dsp:nvSpPr>
        <dsp:cNvPr id="0" name=""/>
        <dsp:cNvSpPr/>
      </dsp:nvSpPr>
      <dsp:spPr>
        <a:xfrm>
          <a:off x="0" y="1270799"/>
          <a:ext cx="73914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E4FFAD2-17B6-42F3-8674-B837B3FA3C76}">
      <dsp:nvSpPr>
        <dsp:cNvPr id="0" name=""/>
        <dsp:cNvSpPr/>
      </dsp:nvSpPr>
      <dsp:spPr>
        <a:xfrm>
          <a:off x="369570" y="975599"/>
          <a:ext cx="5173980" cy="590400"/>
        </a:xfrm>
        <a:prstGeom prst="roundRect">
          <a:avLst/>
        </a:prstGeom>
        <a:solidFill>
          <a:schemeClr val="lt1"/>
        </a:solidFill>
        <a:ln w="15875" cap="flat" cmpd="sng" algn="ctr">
          <a:solidFill>
            <a:schemeClr val="accent5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195564" tIns="0" rIns="195564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i="1" kern="1200" dirty="0">
              <a:latin typeface="Arial" panose="020B0604020202020204" pitchFamily="34" charset="0"/>
              <a:cs typeface="Arial" panose="020B0604020202020204" pitchFamily="34" charset="0"/>
            </a:rPr>
            <a:t>Outliers</a:t>
          </a:r>
        </a:p>
      </dsp:txBody>
      <dsp:txXfrm>
        <a:off x="398391" y="1004420"/>
        <a:ext cx="5116338" cy="532758"/>
      </dsp:txXfrm>
    </dsp:sp>
    <dsp:sp modelId="{4D23D862-4DE9-4048-904B-0B260A61955C}">
      <dsp:nvSpPr>
        <dsp:cNvPr id="0" name=""/>
        <dsp:cNvSpPr/>
      </dsp:nvSpPr>
      <dsp:spPr>
        <a:xfrm>
          <a:off x="0" y="2190177"/>
          <a:ext cx="73914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BB9590C-BF6E-4EE9-ABAB-745CE08C930C}">
      <dsp:nvSpPr>
        <dsp:cNvPr id="0" name=""/>
        <dsp:cNvSpPr/>
      </dsp:nvSpPr>
      <dsp:spPr>
        <a:xfrm>
          <a:off x="396182" y="1788696"/>
          <a:ext cx="5173980" cy="590400"/>
        </a:xfrm>
        <a:prstGeom prst="roundRect">
          <a:avLst/>
        </a:prstGeom>
        <a:solidFill>
          <a:schemeClr val="lt1"/>
        </a:solidFill>
        <a:ln w="15875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95564" tIns="0" rIns="195564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i="1" kern="1200" dirty="0">
              <a:latin typeface="Arial" panose="020B0604020202020204" pitchFamily="34" charset="0"/>
              <a:cs typeface="Arial" panose="020B0604020202020204" pitchFamily="34" charset="0"/>
            </a:rPr>
            <a:t>Missing Value</a:t>
          </a:r>
        </a:p>
      </dsp:txBody>
      <dsp:txXfrm>
        <a:off x="425003" y="1817517"/>
        <a:ext cx="5116338" cy="532758"/>
      </dsp:txXfrm>
    </dsp:sp>
    <dsp:sp modelId="{1C295263-D14B-4DDB-B35F-346104B2E1D9}">
      <dsp:nvSpPr>
        <dsp:cNvPr id="0" name=""/>
        <dsp:cNvSpPr/>
      </dsp:nvSpPr>
      <dsp:spPr>
        <a:xfrm>
          <a:off x="0" y="3085200"/>
          <a:ext cx="73914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5B0F599-D012-4C11-96A3-8ACB06426FF5}">
      <dsp:nvSpPr>
        <dsp:cNvPr id="0" name=""/>
        <dsp:cNvSpPr/>
      </dsp:nvSpPr>
      <dsp:spPr>
        <a:xfrm>
          <a:off x="369570" y="2790000"/>
          <a:ext cx="5173980" cy="590400"/>
        </a:xfrm>
        <a:prstGeom prst="roundRect">
          <a:avLst/>
        </a:prstGeom>
        <a:solidFill>
          <a:schemeClr val="lt1"/>
        </a:solidFill>
        <a:ln w="15875" cap="flat" cmpd="sng" algn="ctr">
          <a:solidFill>
            <a:schemeClr val="accent5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195564" tIns="0" rIns="195564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Duplicate</a:t>
          </a:r>
        </a:p>
      </dsp:txBody>
      <dsp:txXfrm>
        <a:off x="398391" y="2818821"/>
        <a:ext cx="5116338" cy="5327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D299E3-BDBC-492A-9BDA-D9BF9504E320}">
      <dsp:nvSpPr>
        <dsp:cNvPr id="0" name=""/>
        <dsp:cNvSpPr/>
      </dsp:nvSpPr>
      <dsp:spPr>
        <a:xfrm>
          <a:off x="0" y="3350604"/>
          <a:ext cx="8610599" cy="0"/>
        </a:xfrm>
        <a:prstGeom prst="line">
          <a:avLst/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17833B-8D9A-4183-8BB3-C881603B0F76}">
      <dsp:nvSpPr>
        <dsp:cNvPr id="0" name=""/>
        <dsp:cNvSpPr/>
      </dsp:nvSpPr>
      <dsp:spPr>
        <a:xfrm>
          <a:off x="0" y="1874240"/>
          <a:ext cx="8610599" cy="0"/>
        </a:xfrm>
        <a:prstGeom prst="line">
          <a:avLst/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54D0A0-599C-408C-9F7D-076E1386AA8A}">
      <dsp:nvSpPr>
        <dsp:cNvPr id="0" name=""/>
        <dsp:cNvSpPr/>
      </dsp:nvSpPr>
      <dsp:spPr>
        <a:xfrm>
          <a:off x="0" y="464122"/>
          <a:ext cx="8610599" cy="0"/>
        </a:xfrm>
        <a:prstGeom prst="line">
          <a:avLst/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8E25D6-E354-42F2-8FDE-452D12FEFFDA}">
      <dsp:nvSpPr>
        <dsp:cNvPr id="0" name=""/>
        <dsp:cNvSpPr/>
      </dsp:nvSpPr>
      <dsp:spPr>
        <a:xfrm>
          <a:off x="2238755" y="1834"/>
          <a:ext cx="6371843" cy="4622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435" tIns="51435" rIns="51435" bIns="51435" numCol="1" spcCol="1270" anchor="b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700" kern="1200" dirty="0"/>
        </a:p>
      </dsp:txBody>
      <dsp:txXfrm>
        <a:off x="2238755" y="1834"/>
        <a:ext cx="6371843" cy="462288"/>
      </dsp:txXfrm>
    </dsp:sp>
    <dsp:sp modelId="{33F08B06-1CB9-4317-99D7-D09047D60FA7}">
      <dsp:nvSpPr>
        <dsp:cNvPr id="0" name=""/>
        <dsp:cNvSpPr/>
      </dsp:nvSpPr>
      <dsp:spPr>
        <a:xfrm>
          <a:off x="0" y="1834"/>
          <a:ext cx="2238755" cy="462288"/>
        </a:xfrm>
        <a:prstGeom prst="round2SameRect">
          <a:avLst>
            <a:gd name="adj1" fmla="val 16670"/>
            <a:gd name="adj2" fmla="val 0"/>
          </a:avLst>
        </a:prstGeom>
        <a:solidFill>
          <a:schemeClr val="accent5"/>
        </a:solidFill>
        <a:ln w="22225" cap="flat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Tidak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komplit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571" y="24405"/>
        <a:ext cx="2193613" cy="439717"/>
      </dsp:txXfrm>
    </dsp:sp>
    <dsp:sp modelId="{65900D40-D2AA-4BB1-90D9-B8647748C33D}">
      <dsp:nvSpPr>
        <dsp:cNvPr id="0" name=""/>
        <dsp:cNvSpPr/>
      </dsp:nvSpPr>
      <dsp:spPr>
        <a:xfrm>
          <a:off x="0" y="464122"/>
          <a:ext cx="8610599" cy="9247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Terdapat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artribut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yang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kosong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dikarenakan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atribut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tersebut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tidak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dapat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diaplikasikan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untuk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semua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kasus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i="1" kern="1200" dirty="0">
              <a:latin typeface="Arial" panose="020B0604020202020204" pitchFamily="34" charset="0"/>
              <a:cs typeface="Arial" panose="020B0604020202020204" pitchFamily="34" charset="0"/>
            </a:rPr>
            <a:t>Human/Hardware/Software problems</a:t>
          </a:r>
        </a:p>
      </dsp:txBody>
      <dsp:txXfrm>
        <a:off x="0" y="464122"/>
        <a:ext cx="8610599" cy="924715"/>
      </dsp:txXfrm>
    </dsp:sp>
    <dsp:sp modelId="{59D00191-355F-4D4A-BCFD-7A8167EFDB0D}">
      <dsp:nvSpPr>
        <dsp:cNvPr id="0" name=""/>
        <dsp:cNvSpPr/>
      </dsp:nvSpPr>
      <dsp:spPr>
        <a:xfrm>
          <a:off x="2238755" y="1411952"/>
          <a:ext cx="6371843" cy="4622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435" tIns="51435" rIns="51435" bIns="51435" numCol="1" spcCol="1270" anchor="b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700" kern="1200"/>
        </a:p>
      </dsp:txBody>
      <dsp:txXfrm>
        <a:off x="2238755" y="1411952"/>
        <a:ext cx="6371843" cy="462288"/>
      </dsp:txXfrm>
    </dsp:sp>
    <dsp:sp modelId="{B6B8C5BF-FD2F-45CF-9B99-F95C44D13B07}">
      <dsp:nvSpPr>
        <dsp:cNvPr id="0" name=""/>
        <dsp:cNvSpPr/>
      </dsp:nvSpPr>
      <dsp:spPr>
        <a:xfrm>
          <a:off x="0" y="1411952"/>
          <a:ext cx="2238755" cy="462288"/>
        </a:xfrm>
        <a:prstGeom prst="round2SameRect">
          <a:avLst>
            <a:gd name="adj1" fmla="val 16670"/>
            <a:gd name="adj2" fmla="val 0"/>
          </a:avLst>
        </a:prstGeom>
        <a:solidFill>
          <a:schemeClr val="accent2"/>
        </a:solidFill>
        <a:ln w="22225" cap="flat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i="1" kern="1200" dirty="0">
              <a:latin typeface="Arial" panose="020B0604020202020204" pitchFamily="34" charset="0"/>
              <a:cs typeface="Arial" panose="020B0604020202020204" pitchFamily="34" charset="0"/>
            </a:rPr>
            <a:t>Noisy</a:t>
          </a:r>
        </a:p>
      </dsp:txBody>
      <dsp:txXfrm>
        <a:off x="22571" y="1434523"/>
        <a:ext cx="2193613" cy="439717"/>
      </dsp:txXfrm>
    </dsp:sp>
    <dsp:sp modelId="{A3A5CABD-4C53-47DD-BC89-C3E2A2D379D3}">
      <dsp:nvSpPr>
        <dsp:cNvPr id="0" name=""/>
        <dsp:cNvSpPr/>
      </dsp:nvSpPr>
      <dsp:spPr>
        <a:xfrm>
          <a:off x="0" y="1874240"/>
          <a:ext cx="8610599" cy="9247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Data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mengandung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error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atau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i="1" kern="1200" dirty="0">
              <a:latin typeface="Arial" panose="020B0604020202020204" pitchFamily="34" charset="0"/>
              <a:cs typeface="Arial" panose="020B0604020202020204" pitchFamily="34" charset="0"/>
            </a:rPr>
            <a:t>outlier </a:t>
          </a:r>
          <a:r>
            <a:rPr lang="en-US" sz="2000" i="0" kern="1200" dirty="0" err="1">
              <a:latin typeface="Arial" panose="020B0604020202020204" pitchFamily="34" charset="0"/>
              <a:cs typeface="Arial" panose="020B0604020202020204" pitchFamily="34" charset="0"/>
            </a:rPr>
            <a:t>karena</a:t>
          </a:r>
          <a:r>
            <a:rPr lang="en-US" sz="200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i="0" kern="1200" dirty="0" err="1">
              <a:latin typeface="Arial" panose="020B0604020202020204" pitchFamily="34" charset="0"/>
              <a:cs typeface="Arial" panose="020B0604020202020204" pitchFamily="34" charset="0"/>
            </a:rPr>
            <a:t>terdapat</a:t>
          </a:r>
          <a:r>
            <a:rPr lang="en-US" sz="200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i="0" kern="1200" dirty="0" err="1">
              <a:latin typeface="Arial" panose="020B0604020202020204" pitchFamily="34" charset="0"/>
              <a:cs typeface="Arial" panose="020B0604020202020204" pitchFamily="34" charset="0"/>
            </a:rPr>
            <a:t>kesalahan</a:t>
          </a:r>
          <a:r>
            <a:rPr lang="en-US" sz="200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i="0" kern="1200" dirty="0" err="1">
              <a:latin typeface="Arial" panose="020B0604020202020204" pitchFamily="34" charset="0"/>
              <a:cs typeface="Arial" panose="020B0604020202020204" pitchFamily="34" charset="0"/>
            </a:rPr>
            <a:t>dalam</a:t>
          </a:r>
          <a:r>
            <a:rPr lang="en-US" sz="200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i="0" kern="1200" dirty="0" err="1">
              <a:latin typeface="Arial" panose="020B0604020202020204" pitchFamily="34" charset="0"/>
              <a:cs typeface="Arial" panose="020B0604020202020204" pitchFamily="34" charset="0"/>
            </a:rPr>
            <a:t>penggunaan</a:t>
          </a:r>
          <a:r>
            <a:rPr lang="en-US" sz="200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i="0" kern="1200" dirty="0" err="1">
              <a:latin typeface="Arial" panose="020B0604020202020204" pitchFamily="34" charset="0"/>
              <a:cs typeface="Arial" panose="020B0604020202020204" pitchFamily="34" charset="0"/>
            </a:rPr>
            <a:t>alat</a:t>
          </a:r>
          <a:r>
            <a:rPr lang="en-US" sz="2000" i="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000" i="0" kern="1200" dirty="0" err="1">
              <a:latin typeface="Arial" panose="020B0604020202020204" pitchFamily="34" charset="0"/>
              <a:cs typeface="Arial" panose="020B0604020202020204" pitchFamily="34" charset="0"/>
            </a:rPr>
            <a:t>kesalahan</a:t>
          </a:r>
          <a:r>
            <a:rPr lang="en-US" sz="200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i="0" kern="1200" dirty="0" err="1">
              <a:latin typeface="Arial" panose="020B0604020202020204" pitchFamily="34" charset="0"/>
              <a:cs typeface="Arial" panose="020B0604020202020204" pitchFamily="34" charset="0"/>
            </a:rPr>
            <a:t>manusia</a:t>
          </a:r>
          <a:r>
            <a:rPr lang="en-US" sz="200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i="0" kern="1200" dirty="0" err="1">
              <a:latin typeface="Arial" panose="020B0604020202020204" pitchFamily="34" charset="0"/>
              <a:cs typeface="Arial" panose="020B0604020202020204" pitchFamily="34" charset="0"/>
            </a:rPr>
            <a:t>atau</a:t>
          </a:r>
          <a:r>
            <a:rPr lang="en-US" sz="200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i="0" kern="1200" dirty="0" err="1">
              <a:latin typeface="Arial" panose="020B0604020202020204" pitchFamily="34" charset="0"/>
              <a:cs typeface="Arial" panose="020B0604020202020204" pitchFamily="34" charset="0"/>
            </a:rPr>
            <a:t>komputer</a:t>
          </a:r>
          <a:r>
            <a:rPr lang="en-US" sz="200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i="0" kern="1200" dirty="0" err="1">
              <a:latin typeface="Arial" panose="020B0604020202020204" pitchFamily="34" charset="0"/>
              <a:cs typeface="Arial" panose="020B0604020202020204" pitchFamily="34" charset="0"/>
            </a:rPr>
            <a:t>pada</a:t>
          </a:r>
          <a:r>
            <a:rPr lang="en-US" sz="200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i="0" kern="1200" dirty="0" err="1">
              <a:latin typeface="Arial" panose="020B0604020202020204" pitchFamily="34" charset="0"/>
              <a:cs typeface="Arial" panose="020B0604020202020204" pitchFamily="34" charset="0"/>
            </a:rPr>
            <a:t>saat</a:t>
          </a:r>
          <a:r>
            <a:rPr lang="en-US" sz="200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i="0" kern="1200" dirty="0" err="1">
              <a:latin typeface="Arial" panose="020B0604020202020204" pitchFamily="34" charset="0"/>
              <a:cs typeface="Arial" panose="020B0604020202020204" pitchFamily="34" charset="0"/>
            </a:rPr>
            <a:t>memasukkan</a:t>
          </a:r>
          <a:r>
            <a:rPr lang="en-US" sz="2000" i="0" kern="1200" dirty="0">
              <a:latin typeface="Arial" panose="020B0604020202020204" pitchFamily="34" charset="0"/>
              <a:cs typeface="Arial" panose="020B0604020202020204" pitchFamily="34" charset="0"/>
            </a:rPr>
            <a:t> data, </a:t>
          </a:r>
          <a:r>
            <a:rPr lang="en-US" sz="2000" i="0" kern="1200" dirty="0" err="1">
              <a:latin typeface="Arial" panose="020B0604020202020204" pitchFamily="34" charset="0"/>
              <a:cs typeface="Arial" panose="020B0604020202020204" pitchFamily="34" charset="0"/>
            </a:rPr>
            <a:t>eror</a:t>
          </a:r>
          <a:r>
            <a:rPr lang="en-US" sz="200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i="0" kern="1200" dirty="0" err="1">
              <a:latin typeface="Arial" panose="020B0604020202020204" pitchFamily="34" charset="0"/>
              <a:cs typeface="Arial" panose="020B0604020202020204" pitchFamily="34" charset="0"/>
            </a:rPr>
            <a:t>dalam</a:t>
          </a:r>
          <a:r>
            <a:rPr lang="en-US" sz="200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i="0" kern="1200" dirty="0" err="1">
              <a:latin typeface="Arial" panose="020B0604020202020204" pitchFamily="34" charset="0"/>
              <a:cs typeface="Arial" panose="020B0604020202020204" pitchFamily="34" charset="0"/>
            </a:rPr>
            <a:t>transmisi</a:t>
          </a:r>
          <a:r>
            <a:rPr lang="en-US" sz="2000" i="0" kern="1200" dirty="0">
              <a:latin typeface="Arial" panose="020B0604020202020204" pitchFamily="34" charset="0"/>
              <a:cs typeface="Arial" panose="020B0604020202020204" pitchFamily="34" charset="0"/>
            </a:rPr>
            <a:t> data</a:t>
          </a:r>
          <a:r>
            <a:rPr lang="en-US" sz="2000" i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0" y="1874240"/>
        <a:ext cx="8610599" cy="924715"/>
      </dsp:txXfrm>
    </dsp:sp>
    <dsp:sp modelId="{D14C862D-0205-4759-BCB0-6F8F0490F182}">
      <dsp:nvSpPr>
        <dsp:cNvPr id="0" name=""/>
        <dsp:cNvSpPr/>
      </dsp:nvSpPr>
      <dsp:spPr>
        <a:xfrm>
          <a:off x="2238755" y="2888316"/>
          <a:ext cx="6371843" cy="4622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435" tIns="51435" rIns="51435" bIns="51435" numCol="1" spcCol="1270" anchor="b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700" kern="1200"/>
        </a:p>
      </dsp:txBody>
      <dsp:txXfrm>
        <a:off x="2238755" y="2888316"/>
        <a:ext cx="6371843" cy="462288"/>
      </dsp:txXfrm>
    </dsp:sp>
    <dsp:sp modelId="{EFB983C7-D3BE-4C95-9F39-FCDC5F7012AD}">
      <dsp:nvSpPr>
        <dsp:cNvPr id="0" name=""/>
        <dsp:cNvSpPr/>
      </dsp:nvSpPr>
      <dsp:spPr>
        <a:xfrm>
          <a:off x="0" y="2822070"/>
          <a:ext cx="2238755" cy="594780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Tidak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konsisten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040" y="2851110"/>
        <a:ext cx="2180675" cy="565740"/>
      </dsp:txXfrm>
    </dsp:sp>
    <dsp:sp modelId="{15EFFB4A-6197-483E-9FC8-CBDAE15D397B}">
      <dsp:nvSpPr>
        <dsp:cNvPr id="0" name=""/>
        <dsp:cNvSpPr/>
      </dsp:nvSpPr>
      <dsp:spPr>
        <a:xfrm>
          <a:off x="0" y="3416850"/>
          <a:ext cx="8610599" cy="9247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Format data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berubah-ubah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dikarenakan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berasal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dari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sumber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data yang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berbeda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Contoh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: Format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tanggal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2100" kern="1200" dirty="0"/>
        </a:p>
      </dsp:txBody>
      <dsp:txXfrm>
        <a:off x="0" y="3416850"/>
        <a:ext cx="8610599" cy="92471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332F8E-59EC-4F10-B239-56EAE1861A98}">
      <dsp:nvSpPr>
        <dsp:cNvPr id="0" name=""/>
        <dsp:cNvSpPr/>
      </dsp:nvSpPr>
      <dsp:spPr>
        <a:xfrm rot="5400000">
          <a:off x="1545811" y="866571"/>
          <a:ext cx="1351611" cy="16318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4965C43-A093-482F-B6CD-15DCB7866272}">
      <dsp:nvSpPr>
        <dsp:cNvPr id="0" name=""/>
        <dsp:cNvSpPr/>
      </dsp:nvSpPr>
      <dsp:spPr>
        <a:xfrm>
          <a:off x="1854880" y="1227"/>
          <a:ext cx="1813117" cy="1087870"/>
        </a:xfrm>
        <a:prstGeom prst="roundRect">
          <a:avLst>
            <a:gd name="adj" fmla="val 10000"/>
          </a:avLst>
        </a:prstGeom>
        <a:solidFill>
          <a:schemeClr val="lt1"/>
        </a:solidFill>
        <a:ln w="15875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>
              <a:latin typeface="Arial" panose="020B0604020202020204" pitchFamily="34" charset="0"/>
              <a:cs typeface="Arial" panose="020B0604020202020204" pitchFamily="34" charset="0"/>
            </a:rPr>
            <a:t>Pembersihan</a:t>
          </a:r>
          <a:r>
            <a:rPr lang="en-US" sz="2100" kern="1200" dirty="0">
              <a:latin typeface="Arial" panose="020B0604020202020204" pitchFamily="34" charset="0"/>
              <a:cs typeface="Arial" panose="020B0604020202020204" pitchFamily="34" charset="0"/>
            </a:rPr>
            <a:t> Data</a:t>
          </a:r>
        </a:p>
      </dsp:txBody>
      <dsp:txXfrm>
        <a:off x="1886743" y="33090"/>
        <a:ext cx="1749391" cy="1024144"/>
      </dsp:txXfrm>
    </dsp:sp>
    <dsp:sp modelId="{E29B3B6B-6728-4CA2-B52A-6C7E236BAC2F}">
      <dsp:nvSpPr>
        <dsp:cNvPr id="0" name=""/>
        <dsp:cNvSpPr/>
      </dsp:nvSpPr>
      <dsp:spPr>
        <a:xfrm rot="5400000">
          <a:off x="1545811" y="2226408"/>
          <a:ext cx="1351611" cy="16318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DDE48BB-53B0-4CAC-BC8F-1444ED311635}">
      <dsp:nvSpPr>
        <dsp:cNvPr id="0" name=""/>
        <dsp:cNvSpPr/>
      </dsp:nvSpPr>
      <dsp:spPr>
        <a:xfrm>
          <a:off x="1854880" y="1361064"/>
          <a:ext cx="1813117" cy="1087870"/>
        </a:xfrm>
        <a:prstGeom prst="roundRect">
          <a:avLst>
            <a:gd name="adj" fmla="val 10000"/>
          </a:avLst>
        </a:prstGeom>
        <a:solidFill>
          <a:schemeClr val="lt1"/>
        </a:solidFill>
        <a:ln w="15875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>
              <a:latin typeface="Arial" panose="020B0604020202020204" pitchFamily="34" charset="0"/>
              <a:cs typeface="Arial" panose="020B0604020202020204" pitchFamily="34" charset="0"/>
            </a:rPr>
            <a:t>Integrasi</a:t>
          </a:r>
          <a:r>
            <a:rPr lang="en-US" sz="2100" kern="1200" dirty="0">
              <a:latin typeface="Arial" panose="020B0604020202020204" pitchFamily="34" charset="0"/>
              <a:cs typeface="Arial" panose="020B0604020202020204" pitchFamily="34" charset="0"/>
            </a:rPr>
            <a:t> Data</a:t>
          </a:r>
        </a:p>
      </dsp:txBody>
      <dsp:txXfrm>
        <a:off x="1886743" y="1392927"/>
        <a:ext cx="1749391" cy="1024144"/>
      </dsp:txXfrm>
    </dsp:sp>
    <dsp:sp modelId="{180A9619-0BE4-4FEF-9540-3062A8155DD8}">
      <dsp:nvSpPr>
        <dsp:cNvPr id="0" name=""/>
        <dsp:cNvSpPr/>
      </dsp:nvSpPr>
      <dsp:spPr>
        <a:xfrm>
          <a:off x="2225730" y="2906327"/>
          <a:ext cx="2403219" cy="16318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EEEECA0-B85B-4ECC-8F2A-9987F6E7CD50}">
      <dsp:nvSpPr>
        <dsp:cNvPr id="0" name=""/>
        <dsp:cNvSpPr/>
      </dsp:nvSpPr>
      <dsp:spPr>
        <a:xfrm>
          <a:off x="1854880" y="2720902"/>
          <a:ext cx="1813117" cy="1087870"/>
        </a:xfrm>
        <a:prstGeom prst="roundRect">
          <a:avLst>
            <a:gd name="adj" fmla="val 10000"/>
          </a:avLst>
        </a:prstGeom>
        <a:solidFill>
          <a:schemeClr val="lt1"/>
        </a:solidFill>
        <a:ln w="15875" cap="flat" cmpd="sng" algn="ctr">
          <a:solidFill>
            <a:schemeClr val="accent3"/>
          </a:solidFill>
          <a:prstDash val="solid"/>
        </a:ln>
        <a:effectLst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>
              <a:latin typeface="Arial" panose="020B0604020202020204" pitchFamily="34" charset="0"/>
              <a:cs typeface="Arial" panose="020B0604020202020204" pitchFamily="34" charset="0"/>
            </a:rPr>
            <a:t>Transformasi</a:t>
          </a:r>
          <a:r>
            <a:rPr lang="en-US" sz="2100" kern="1200" dirty="0">
              <a:latin typeface="Arial" panose="020B0604020202020204" pitchFamily="34" charset="0"/>
              <a:cs typeface="Arial" panose="020B0604020202020204" pitchFamily="34" charset="0"/>
            </a:rPr>
            <a:t> Data</a:t>
          </a:r>
        </a:p>
      </dsp:txBody>
      <dsp:txXfrm>
        <a:off x="1886743" y="2752765"/>
        <a:ext cx="1749391" cy="1024144"/>
      </dsp:txXfrm>
    </dsp:sp>
    <dsp:sp modelId="{EED5FDCD-E154-430B-97CA-48489EA02D70}">
      <dsp:nvSpPr>
        <dsp:cNvPr id="0" name=""/>
        <dsp:cNvSpPr/>
      </dsp:nvSpPr>
      <dsp:spPr>
        <a:xfrm rot="16200000">
          <a:off x="3957257" y="2226408"/>
          <a:ext cx="1351611" cy="163180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1679AA5-2D26-4FF0-AAA6-1B6AE0B4CDDB}">
      <dsp:nvSpPr>
        <dsp:cNvPr id="0" name=""/>
        <dsp:cNvSpPr/>
      </dsp:nvSpPr>
      <dsp:spPr>
        <a:xfrm>
          <a:off x="4266326" y="2720902"/>
          <a:ext cx="1813117" cy="1087870"/>
        </a:xfrm>
        <a:prstGeom prst="roundRect">
          <a:avLst>
            <a:gd name="adj" fmla="val 10000"/>
          </a:avLst>
        </a:prstGeom>
        <a:solidFill>
          <a:schemeClr val="lt1"/>
        </a:solidFill>
        <a:ln w="15875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>
              <a:latin typeface="Arial" panose="020B0604020202020204" pitchFamily="34" charset="0"/>
              <a:cs typeface="Arial" panose="020B0604020202020204" pitchFamily="34" charset="0"/>
            </a:rPr>
            <a:t>Reduksi</a:t>
          </a:r>
          <a:r>
            <a:rPr lang="en-US" sz="2100" kern="1200" dirty="0">
              <a:latin typeface="Arial" panose="020B0604020202020204" pitchFamily="34" charset="0"/>
              <a:cs typeface="Arial" panose="020B0604020202020204" pitchFamily="34" charset="0"/>
            </a:rPr>
            <a:t> Data</a:t>
          </a:r>
        </a:p>
      </dsp:txBody>
      <dsp:txXfrm>
        <a:off x="4298189" y="2752765"/>
        <a:ext cx="1749391" cy="1024144"/>
      </dsp:txXfrm>
    </dsp:sp>
    <dsp:sp modelId="{93FE2944-A00B-4F17-8F21-8F03E79F3DD5}">
      <dsp:nvSpPr>
        <dsp:cNvPr id="0" name=""/>
        <dsp:cNvSpPr/>
      </dsp:nvSpPr>
      <dsp:spPr>
        <a:xfrm>
          <a:off x="4266326" y="1361064"/>
          <a:ext cx="1813117" cy="1087870"/>
        </a:xfrm>
        <a:prstGeom prst="roundRect">
          <a:avLst>
            <a:gd name="adj" fmla="val 10000"/>
          </a:avLst>
        </a:prstGeom>
        <a:solidFill>
          <a:schemeClr val="lt1"/>
        </a:solidFill>
        <a:ln w="15875" cap="flat" cmpd="sng" algn="ctr">
          <a:solidFill>
            <a:schemeClr val="accent5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>
              <a:latin typeface="Arial" panose="020B0604020202020204" pitchFamily="34" charset="0"/>
              <a:cs typeface="Arial" panose="020B0604020202020204" pitchFamily="34" charset="0"/>
            </a:rPr>
            <a:t>Diskritisasi</a:t>
          </a:r>
          <a:r>
            <a:rPr lang="en-US" sz="2100" kern="1200" dirty="0">
              <a:latin typeface="Arial" panose="020B0604020202020204" pitchFamily="34" charset="0"/>
              <a:cs typeface="Arial" panose="020B0604020202020204" pitchFamily="34" charset="0"/>
            </a:rPr>
            <a:t> Data</a:t>
          </a:r>
        </a:p>
      </dsp:txBody>
      <dsp:txXfrm>
        <a:off x="4298189" y="1392927"/>
        <a:ext cx="1749391" cy="102414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14FE37-2FC8-4E88-B2DD-88465B3313A8}">
      <dsp:nvSpPr>
        <dsp:cNvPr id="0" name=""/>
        <dsp:cNvSpPr/>
      </dsp:nvSpPr>
      <dsp:spPr>
        <a:xfrm>
          <a:off x="669" y="184224"/>
          <a:ext cx="2611933" cy="1567160"/>
        </a:xfrm>
        <a:prstGeom prst="rect">
          <a:avLst/>
        </a:prstGeom>
        <a:gradFill rotWithShape="1">
          <a:gsLst>
            <a:gs pos="0">
              <a:schemeClr val="accent1">
                <a:tint val="54000"/>
                <a:alpha val="100000"/>
                <a:satMod val="105000"/>
                <a:lumMod val="110000"/>
              </a:schemeClr>
            </a:gs>
            <a:gs pos="100000">
              <a:schemeClr val="accent1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Mengisi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i="1" kern="1200" dirty="0">
              <a:latin typeface="Arial" panose="020B0604020202020204" pitchFamily="34" charset="0"/>
              <a:cs typeface="Arial" panose="020B0604020202020204" pitchFamily="34" charset="0"/>
            </a:rPr>
            <a:t>missing value</a:t>
          </a:r>
        </a:p>
      </dsp:txBody>
      <dsp:txXfrm>
        <a:off x="669" y="184224"/>
        <a:ext cx="2611933" cy="1567160"/>
      </dsp:txXfrm>
    </dsp:sp>
    <dsp:sp modelId="{13750D33-E565-4E03-BE50-6BECEF5E0287}">
      <dsp:nvSpPr>
        <dsp:cNvPr id="0" name=""/>
        <dsp:cNvSpPr/>
      </dsp:nvSpPr>
      <dsp:spPr>
        <a:xfrm>
          <a:off x="2873796" y="184224"/>
          <a:ext cx="2611933" cy="1567160"/>
        </a:xfrm>
        <a:prstGeom prst="rect">
          <a:avLst/>
        </a:prstGeom>
        <a:gradFill rotWithShape="1">
          <a:gsLst>
            <a:gs pos="0">
              <a:schemeClr val="accent6">
                <a:tint val="54000"/>
                <a:alpha val="100000"/>
                <a:satMod val="105000"/>
                <a:lumMod val="110000"/>
              </a:schemeClr>
            </a:gs>
            <a:gs pos="100000">
              <a:schemeClr val="accent6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6"/>
          </a:solidFill>
          <a:prstDash val="solid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Meminimumkan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i="1" kern="1200" dirty="0">
              <a:latin typeface="Arial" panose="020B0604020202020204" pitchFamily="34" charset="0"/>
              <a:cs typeface="Arial" panose="020B0604020202020204" pitchFamily="34" charset="0"/>
            </a:rPr>
            <a:t>Noise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73796" y="184224"/>
        <a:ext cx="2611933" cy="1567160"/>
      </dsp:txXfrm>
    </dsp:sp>
    <dsp:sp modelId="{28BD4223-8562-4FE3-931F-0B37FF55F2E9}">
      <dsp:nvSpPr>
        <dsp:cNvPr id="0" name=""/>
        <dsp:cNvSpPr/>
      </dsp:nvSpPr>
      <dsp:spPr>
        <a:xfrm>
          <a:off x="669" y="2012577"/>
          <a:ext cx="2611933" cy="1567160"/>
        </a:xfrm>
        <a:prstGeom prst="rect">
          <a:avLst/>
        </a:prstGeom>
        <a:gradFill rotWithShape="1">
          <a:gsLst>
            <a:gs pos="0">
              <a:schemeClr val="accent3">
                <a:tint val="54000"/>
                <a:alpha val="100000"/>
                <a:satMod val="105000"/>
                <a:lumMod val="110000"/>
              </a:schemeClr>
            </a:gs>
            <a:gs pos="100000">
              <a:schemeClr val="accent3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3"/>
          </a:solidFill>
          <a:prstDash val="solid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Membetulkan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data yang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tidak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konsisten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9" y="2012577"/>
        <a:ext cx="2611933" cy="1567160"/>
      </dsp:txXfrm>
    </dsp:sp>
    <dsp:sp modelId="{F1D9AE64-44D9-4456-8D6D-F3A1EE65EDD7}">
      <dsp:nvSpPr>
        <dsp:cNvPr id="0" name=""/>
        <dsp:cNvSpPr/>
      </dsp:nvSpPr>
      <dsp:spPr>
        <a:xfrm>
          <a:off x="2873796" y="2012577"/>
          <a:ext cx="2611933" cy="1567160"/>
        </a:xfrm>
        <a:prstGeom prst="rect">
          <a:avLst/>
        </a:prstGeom>
        <a:gradFill rotWithShape="1">
          <a:gsLst>
            <a:gs pos="0">
              <a:schemeClr val="accent2">
                <a:tint val="54000"/>
                <a:alpha val="100000"/>
                <a:satMod val="105000"/>
                <a:lumMod val="110000"/>
              </a:schemeClr>
            </a:gs>
            <a:gs pos="100000">
              <a:schemeClr val="accent2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2"/>
          </a:solidFill>
          <a:prstDash val="solid"/>
        </a:ln>
        <a:effectLst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Mengindentifikasi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/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membuang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outlier</a:t>
          </a:r>
        </a:p>
      </dsp:txBody>
      <dsp:txXfrm>
        <a:off x="2873796" y="2012577"/>
        <a:ext cx="2611933" cy="156716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BAD0B8-C563-428F-9D26-0BF15D3FEEC9}">
      <dsp:nvSpPr>
        <dsp:cNvPr id="0" name=""/>
        <dsp:cNvSpPr/>
      </dsp:nvSpPr>
      <dsp:spPr>
        <a:xfrm>
          <a:off x="834404" y="561037"/>
          <a:ext cx="5890230" cy="1216800"/>
        </a:xfrm>
        <a:prstGeom prst="roundRect">
          <a:avLst/>
        </a:prstGeom>
        <a:solidFill>
          <a:schemeClr val="lt1"/>
        </a:solidFill>
        <a:ln w="15875" cap="flat" cmpd="sng" algn="ctr">
          <a:solidFill>
            <a:schemeClr val="accent5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Arial" panose="020B0604020202020204" pitchFamily="34" charset="0"/>
              <a:cs typeface="Arial" panose="020B0604020202020204" pitchFamily="34" charset="0"/>
            </a:rPr>
            <a:t>Binning</a:t>
          </a:r>
        </a:p>
      </dsp:txBody>
      <dsp:txXfrm>
        <a:off x="893803" y="620436"/>
        <a:ext cx="5771432" cy="1098002"/>
      </dsp:txXfrm>
    </dsp:sp>
    <dsp:sp modelId="{0D7A972B-206C-4E47-B234-7F4C151A1A06}">
      <dsp:nvSpPr>
        <dsp:cNvPr id="0" name=""/>
        <dsp:cNvSpPr/>
      </dsp:nvSpPr>
      <dsp:spPr>
        <a:xfrm>
          <a:off x="0" y="1777837"/>
          <a:ext cx="7559040" cy="15473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0000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Smoothing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menggunakan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Bin Means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Smoothing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menggunakan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Bin Medians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Smoothing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menggunakan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Bin Boundaries</a:t>
          </a:r>
        </a:p>
      </dsp:txBody>
      <dsp:txXfrm>
        <a:off x="0" y="1777837"/>
        <a:ext cx="7559040" cy="15473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1/layout/TabList">
  <dgm:title val="Tab List"/>
  <dgm:desc val="Use to show non-sequential or grouped blocks of information. Works well for lists with a small amount of Level 1 text. The first Level 2 displays next to the Level 1 text  and the remaining Level 2 text appears beneath the Level 1 text."/>
  <dgm:catLst>
    <dgm:cat type="list" pri="4500"/>
    <dgm:cat type="officeonline" pri="11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0" srcId="0" destId="10" srcOrd="0" destOrd="0"/>
        <dgm:cxn modelId="41" srcId="10" destId="11" srcOrd="0" destOrd="0"/>
        <dgm:cxn modelId="42" srcId="10" destId="12" srcOrd="0" destOrd="0"/>
        <dgm:cxn modelId="50" srcId="0" destId="20" srcOrd="1" destOrd="0"/>
        <dgm:cxn modelId="51" srcId="20" destId="21" srcOrd="1" destOrd="0"/>
        <dgm:cxn modelId="52" srcId="20" destId="22" srcOrd="1" destOrd="0"/>
        <dgm:cxn modelId="60" srcId="0" destId="30" srcOrd="2" destOrd="0"/>
        <dgm:cxn modelId="61" srcId="30" destId="31" srcOrd="2" destOrd="0"/>
        <dgm:cxn modelId="62" srcId="30" destId="32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/>
      <dgm:chPref val="3"/>
      <dgm:dir/>
      <dgm:animOne val="branch"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w" for="ch" forName="Child" refType="w"/>
      <dgm:constr type="h" for="ch" forName="Child" refType="h" fact="0.6667"/>
      <dgm:constr type="primFontSz" for="des" forName="Parent" op="equ" val="65"/>
      <dgm:constr type="primFontSz" for="des" forName="Child" op="equ" val="65"/>
      <dgm:constr type="primFontSz" for="des" forName="FirstChild" op="equ" val="65"/>
      <dgm:constr type="primFontSz" for="des" forName="Child" refType="primFontSz" refFor="des" refForName="Parent" op="lte"/>
      <dgm:constr type="primFontSz" for="des" forName="FirstChild" refType="primFontSz" refFor="des" refForName="Parent" op="lte"/>
      <dgm:constr type="primFontSz" for="des" forName="Child" refType="primFontSz" refFor="des" refForName="FirstChild" op="lte"/>
      <dgm:constr type="w" for="ch" forName="composite" refType="w"/>
      <dgm:constr type="h" for="ch" forName="composite" refType="h" fact="0.3333"/>
      <dgm:constr type="sp" refType="h" refFor="ch" refForName="composite" op="equ" fact="0.05"/>
      <dgm:constr type="h" for="ch" forName="sibTrans" refType="h" refFor="ch" refForName="composite" op="equ" fact="0.05"/>
      <dgm:constr type="w" for="ch" forName="sibTrans" refType="h" refFor="ch" refForName="sibTrans" op="equ"/>
    </dgm:constrLst>
    <dgm:forEach name="nodesForEach" axis="ch" ptType="node">
      <dgm:layoutNode name="composite">
        <dgm:alg type="composite"/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l" for="ch" forName="FirstChild" refType="w" fact="0.26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l" for="ch" forName="Parent" refType="w" fact="0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if>
          <dgm:else name="Name3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r" for="ch" forName="FirstChild" refType="w" fact="0.74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r" for="ch" forName="Parent" refType="w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else>
        </dgm:choose>
        <dgm:layoutNode name="FirstChild" styleLbl="revTx">
          <dgm:varLst>
            <dgm:chMax val="0"/>
            <dgm:chPref val="0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  <dgm:param type="txAnchorVertCh" val="b"/>
                <dgm:param type="parTxRTLAlign" val="l"/>
              </dgm:alg>
            </dgm:if>
            <dgm:else name="Name6">
              <dgm:alg type="tx">
                <dgm:param type="parTxLTRAlign" val="r"/>
                <dgm:param type="shpTxLTRAlignCh" val="r"/>
                <dgm:param type="txAnchorVert" val="b"/>
                <dgm:param type="txAnchorVertCh" val="b"/>
                <dgm:param type="parTxRTLAlign" val="r"/>
              </dgm:alg>
            </dgm:else>
          </dgm:choose>
          <dgm:shape xmlns:r="http://schemas.openxmlformats.org/officeDocument/2006/relationships" type="rect" r:blip="">
            <dgm:adjLst/>
          </dgm:shape>
          <dgm:choose name="Name7">
            <dgm:if name="Name8" axis="ch" ptType="node" func="cnt" op="gte" val="1">
              <dgm:presOf axis="ch desOrSelf" ptType="node node" st="1 1" cnt="1 0"/>
            </dgm:if>
            <dgm:else name="Name9">
              <dgm:presOf/>
            </dgm:else>
          </dgm:choose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Parent" styleLbl="alignNode1">
          <dgm:varLst>
            <dgm:chMax val="3"/>
            <dgm:chPref val="3"/>
            <dgm:bulletEnabled val="1"/>
          </dgm:varLst>
          <dgm:alg type="tx">
            <dgm:param type="shpTxLTRAlignCh" val="ctr"/>
            <dgm:param type="txAnchorVertCh" val="mid"/>
          </dgm:alg>
          <dgm:shape xmlns:r="http://schemas.openxmlformats.org/officeDocument/2006/relationships" type="round2SameRect" r:blip="">
            <dgm:adjLst>
              <dgm:adj idx="1" val="0.1667"/>
              <dgm:adj idx="2" val="0"/>
            </dgm:adjLst>
          </dgm:shape>
          <dgm:presOf axis="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Accent" styleLbl="parChTrans1D1">
          <dgm:alg type="sp"/>
          <dgm:shape xmlns:r="http://schemas.openxmlformats.org/officeDocument/2006/relationships" type="line" r:blip="" zOrderOff="-99999">
            <dgm:adjLst/>
          </dgm:shape>
          <dgm:presOf/>
        </dgm:layoutNode>
      </dgm:layoutNode>
      <dgm:choose name="Name10">
        <dgm:if name="Name11" axis="ch" ptType="node" st="2" cnt="1" func="cnt" op="gte" val="1">
          <dgm:layoutNode name="Child" styleLbl="revTx">
            <dgm:varLst>
              <dgm:chMax val="0"/>
              <dgm:chPref val="0"/>
              <dgm:bulletEnabled val="1"/>
            </dgm:varLst>
            <dgm:choose name="Name12">
              <dgm:if name="Name13" func="var" arg="dir" op="equ" val="norm">
                <dgm:alg type="tx">
                  <dgm:param type="stBulletLvl" val="1"/>
                  <dgm:param type="parTxLTRAlign" val="l"/>
                  <dgm:param type="parTxRTLAlign" val="l"/>
                  <dgm:param type="txAnchorVert" val="t"/>
                </dgm:alg>
              </dgm:if>
              <dgm:else name="Name14">
                <dgm:alg type="tx">
                  <dgm:param type="stBulletLvl" val="1"/>
                  <dgm:param type="parTxLTRAlign" val="r"/>
                  <dgm:param type="shpTxLTRAlignCh" val="r"/>
                  <dgm:param type="txAnchorVert" val="t"/>
                  <dgm:param type="parTxRTLAlign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ch desOrSelf" ptType="node node" st="2 1" cnt="0 0"/>
            <dgm:constrLst>
              <dgm:constr type="lMarg" refType="primFontSz" fact="0.15"/>
              <dgm:constr type="rMarg" refType="primFontSz" fact="0.15"/>
              <dgm:constr type="tMarg" refType="primFontSz" fact="0.15"/>
              <dgm:constr type="bMarg" refType="primFontSz" fact="0.15"/>
            </dgm:constrLst>
            <dgm:ruleLst>
              <dgm:rule type="primFontSz" val="5" fact="NaN" max="NaN"/>
            </dgm:ruleLst>
          </dgm:layoutNode>
        </dgm:if>
        <dgm:else name="Name15"/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BD5F048-A980-4F04-B1B4-227C3E7B85A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4C3CF4-A6D8-460B-8321-2A85B55AA08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A2E8FA8-0519-4A0E-AFA9-D6640C951AA5}" type="datetimeFigureOut">
              <a:rPr lang="id-ID"/>
              <a:pPr>
                <a:defRPr/>
              </a:pPr>
              <a:t>14/08/2018</a:t>
            </a:fld>
            <a:endParaRPr lang="id-ID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403E6C4D-631C-4D28-ADB7-79830A12362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d-ID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A66A517E-4A30-4E42-903E-CA0208D0A9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id-ID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28804D-2D19-4C5C-87B1-B5D23943C14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AE1E36-AC08-4F34-904E-E48C72A58EE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B09292BE-5D9E-475F-B50A-28BD3A4EEABF}" type="slidenum">
              <a:rPr lang="id-ID" altLang="id-ID"/>
              <a:pPr>
                <a:defRPr/>
              </a:pPr>
              <a:t>‹#›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30000471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>
            <a:extLst>
              <a:ext uri="{FF2B5EF4-FFF2-40B4-BE49-F238E27FC236}">
                <a16:creationId xmlns:a16="http://schemas.microsoft.com/office/drawing/2014/main" id="{FBFEBDF3-81F7-4B18-BB6F-CCC122075F3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>
            <a:extLst>
              <a:ext uri="{FF2B5EF4-FFF2-40B4-BE49-F238E27FC236}">
                <a16:creationId xmlns:a16="http://schemas.microsoft.com/office/drawing/2014/main" id="{5B6B49F6-D479-4B7B-8408-274F524852B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7172" name="Slide Number Placeholder 3">
            <a:extLst>
              <a:ext uri="{FF2B5EF4-FFF2-40B4-BE49-F238E27FC236}">
                <a16:creationId xmlns:a16="http://schemas.microsoft.com/office/drawing/2014/main" id="{73F42390-4315-4F9D-B73E-B88ADCBA03E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AEE01417-B433-4B50-9EBA-B4CE2BF683F2}" type="slidenum">
              <a:rPr lang="id-ID" altLang="id-ID" smtClean="0"/>
              <a:pPr>
                <a:spcBef>
                  <a:spcPct val="0"/>
                </a:spcBef>
              </a:pPr>
              <a:t>2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20986575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>
            <a:extLst>
              <a:ext uri="{FF2B5EF4-FFF2-40B4-BE49-F238E27FC236}">
                <a16:creationId xmlns:a16="http://schemas.microsoft.com/office/drawing/2014/main" id="{AE43790D-8A9E-4D61-92E2-653E90192C1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Notes Placeholder 2">
            <a:extLst>
              <a:ext uri="{FF2B5EF4-FFF2-40B4-BE49-F238E27FC236}">
                <a16:creationId xmlns:a16="http://schemas.microsoft.com/office/drawing/2014/main" id="{F7800D5A-578E-4E68-97FF-0C191F1A54A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9220" name="Slide Number Placeholder 3">
            <a:extLst>
              <a:ext uri="{FF2B5EF4-FFF2-40B4-BE49-F238E27FC236}">
                <a16:creationId xmlns:a16="http://schemas.microsoft.com/office/drawing/2014/main" id="{6E3CAEAD-AEBB-47EA-B1A2-3A1621A53E9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6C33A2B-F2B9-442E-937B-4CCE72618C53}" type="slidenum">
              <a:rPr lang="id-ID" altLang="id-ID" smtClean="0"/>
              <a:pPr>
                <a:spcBef>
                  <a:spcPct val="0"/>
                </a:spcBef>
              </a:pPr>
              <a:t>3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6552142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>
            <a:extLst>
              <a:ext uri="{FF2B5EF4-FFF2-40B4-BE49-F238E27FC236}">
                <a16:creationId xmlns:a16="http://schemas.microsoft.com/office/drawing/2014/main" id="{C7DD5FB1-0729-47C6-B6BC-A177CBE6CDD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>
            <a:extLst>
              <a:ext uri="{FF2B5EF4-FFF2-40B4-BE49-F238E27FC236}">
                <a16:creationId xmlns:a16="http://schemas.microsoft.com/office/drawing/2014/main" id="{B78399CA-6950-48DE-9E45-50816B7E93C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1268" name="Slide Number Placeholder 3">
            <a:extLst>
              <a:ext uri="{FF2B5EF4-FFF2-40B4-BE49-F238E27FC236}">
                <a16:creationId xmlns:a16="http://schemas.microsoft.com/office/drawing/2014/main" id="{8BEA9B0B-980D-415D-ADED-4245201444B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EC7CFB8-4336-4531-AF5E-D0DA8298BDC5}" type="slidenum">
              <a:rPr lang="id-ID" altLang="id-ID" smtClean="0"/>
              <a:pPr>
                <a:spcBef>
                  <a:spcPct val="0"/>
                </a:spcBef>
              </a:pPr>
              <a:t>4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9027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5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36507445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7CCCAD77-82C5-4BA7-902C-7BA0D228008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F1990691-61C0-4347-8CA2-D4225DA8F2E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AA050535-8EFC-4176-9108-039051585CC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C90ABAF-1198-49ED-A1CD-D089AAE6758A}" type="slidenum">
              <a:rPr lang="id-ID" altLang="id-ID" smtClean="0"/>
              <a:pPr>
                <a:spcBef>
                  <a:spcPct val="0"/>
                </a:spcBef>
              </a:pPr>
              <a:t>6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1351842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id="{F7B94053-7C4B-4E06-A80D-F78FD005BE1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>
            <a:extLst>
              <a:ext uri="{FF2B5EF4-FFF2-40B4-BE49-F238E27FC236}">
                <a16:creationId xmlns:a16="http://schemas.microsoft.com/office/drawing/2014/main" id="{C14DFAF5-9E47-4430-A97C-F76E86792B8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 dirty="0"/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A8613CF4-C0A4-4B67-B49F-F51FA2FC628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E0D039A-197A-4AFF-AF0A-075F0F24BE8B}" type="slidenum">
              <a:rPr lang="id-ID" altLang="id-ID" smtClean="0"/>
              <a:pPr>
                <a:spcBef>
                  <a:spcPct val="0"/>
                </a:spcBef>
              </a:pPr>
              <a:t>7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4479957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id="{12D54698-0CB2-40D3-A8FD-E1FC1F03977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>
            <a:extLst>
              <a:ext uri="{FF2B5EF4-FFF2-40B4-BE49-F238E27FC236}">
                <a16:creationId xmlns:a16="http://schemas.microsoft.com/office/drawing/2014/main" id="{96A94752-46C9-4908-AF84-A2AA118ADA8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9460" name="Slide Number Placeholder 3">
            <a:extLst>
              <a:ext uri="{FF2B5EF4-FFF2-40B4-BE49-F238E27FC236}">
                <a16:creationId xmlns:a16="http://schemas.microsoft.com/office/drawing/2014/main" id="{A9E89937-C088-4815-8D92-52AE95201C2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C9CCF78-2544-4B33-AC84-C4AA38EBD750}" type="slidenum">
              <a:rPr lang="id-ID" altLang="id-ID" smtClean="0"/>
              <a:pPr>
                <a:spcBef>
                  <a:spcPct val="0"/>
                </a:spcBef>
              </a:pPr>
              <a:t>8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2217958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>
            <a:extLst>
              <a:ext uri="{FF2B5EF4-FFF2-40B4-BE49-F238E27FC236}">
                <a16:creationId xmlns:a16="http://schemas.microsoft.com/office/drawing/2014/main" id="{BDF79B4C-FB38-4ED8-87C2-15726EBE173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>
            <a:extLst>
              <a:ext uri="{FF2B5EF4-FFF2-40B4-BE49-F238E27FC236}">
                <a16:creationId xmlns:a16="http://schemas.microsoft.com/office/drawing/2014/main" id="{0F5E280E-C9C8-4486-88F6-5FF770C9556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21508" name="Slide Number Placeholder 3">
            <a:extLst>
              <a:ext uri="{FF2B5EF4-FFF2-40B4-BE49-F238E27FC236}">
                <a16:creationId xmlns:a16="http://schemas.microsoft.com/office/drawing/2014/main" id="{BE4E7D4C-1F5F-404B-8462-114B1844F6D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2E78836-C47A-48E5-B436-AA01D344129A}" type="slidenum">
              <a:rPr lang="id-ID" altLang="id-ID" smtClean="0"/>
              <a:pPr>
                <a:spcBef>
                  <a:spcPct val="0"/>
                </a:spcBef>
              </a:pPr>
              <a:t>9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28044371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>
            <a:extLst>
              <a:ext uri="{FF2B5EF4-FFF2-40B4-BE49-F238E27FC236}">
                <a16:creationId xmlns:a16="http://schemas.microsoft.com/office/drawing/2014/main" id="{F057821C-4E2E-4797-8BA2-74C91F6F725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>
            <a:extLst>
              <a:ext uri="{FF2B5EF4-FFF2-40B4-BE49-F238E27FC236}">
                <a16:creationId xmlns:a16="http://schemas.microsoft.com/office/drawing/2014/main" id="{F21ED125-F294-459D-BA2C-67C836FB8E0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23556" name="Slide Number Placeholder 3">
            <a:extLst>
              <a:ext uri="{FF2B5EF4-FFF2-40B4-BE49-F238E27FC236}">
                <a16:creationId xmlns:a16="http://schemas.microsoft.com/office/drawing/2014/main" id="{76B9E6CE-4741-4964-9A23-2DDEA99A0E0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AB40FA8-41CB-4BEA-AC99-8329EBBFACFE}" type="slidenum">
              <a:rPr lang="id-ID" altLang="id-ID" smtClean="0"/>
              <a:pPr>
                <a:spcBef>
                  <a:spcPct val="0"/>
                </a:spcBef>
              </a:pPr>
              <a:t>10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4219759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>
            <a:extLst>
              <a:ext uri="{FF2B5EF4-FFF2-40B4-BE49-F238E27FC236}">
                <a16:creationId xmlns:a16="http://schemas.microsoft.com/office/drawing/2014/main" id="{4117302A-73C4-4646-80D8-B019F722D8B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>
            <a:extLst>
              <a:ext uri="{FF2B5EF4-FFF2-40B4-BE49-F238E27FC236}">
                <a16:creationId xmlns:a16="http://schemas.microsoft.com/office/drawing/2014/main" id="{3032FD9E-F20C-47B7-A9AF-F5E1043698B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25604" name="Slide Number Placeholder 3">
            <a:extLst>
              <a:ext uri="{FF2B5EF4-FFF2-40B4-BE49-F238E27FC236}">
                <a16:creationId xmlns:a16="http://schemas.microsoft.com/office/drawing/2014/main" id="{C8766245-87CE-4488-9B7F-2B2DA3DF277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45B4BCA-6D80-4940-A297-5A9CCBA1842D}" type="slidenum">
              <a:rPr lang="id-ID" altLang="id-ID" smtClean="0"/>
              <a:pPr>
                <a:spcBef>
                  <a:spcPct val="0"/>
                </a:spcBef>
              </a:pPr>
              <a:t>11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3455367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>
            <a:extLst>
              <a:ext uri="{FF2B5EF4-FFF2-40B4-BE49-F238E27FC236}">
                <a16:creationId xmlns:a16="http://schemas.microsoft.com/office/drawing/2014/main" id="{8AB805B8-8A7B-48D5-B3CA-4C56ADE50C3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>
            <a:extLst>
              <a:ext uri="{FF2B5EF4-FFF2-40B4-BE49-F238E27FC236}">
                <a16:creationId xmlns:a16="http://schemas.microsoft.com/office/drawing/2014/main" id="{F6F485E9-259D-4C77-8435-B68184DC7BD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27652" name="Slide Number Placeholder 3">
            <a:extLst>
              <a:ext uri="{FF2B5EF4-FFF2-40B4-BE49-F238E27FC236}">
                <a16:creationId xmlns:a16="http://schemas.microsoft.com/office/drawing/2014/main" id="{DC693933-545E-4133-B5C2-8F0EE06A620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6B39ECE-79B0-4A0D-9F63-4DF785802D41}" type="slidenum">
              <a:rPr lang="id-ID" altLang="id-ID" smtClean="0"/>
              <a:pPr>
                <a:spcBef>
                  <a:spcPct val="0"/>
                </a:spcBef>
              </a:pPr>
              <a:t>12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40284037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67B1E30A-0717-4950-8BDF-2BB7E29D07E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D9D9F862-C73C-449D-A0D1-E335B2F5D52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9B3BE338-1DE8-42FD-9944-24CA8B61A1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C8F6C67-DA30-404A-915D-EACEDAC2BD46}" type="slidenum">
              <a:rPr lang="id-ID" altLang="id-ID" smtClean="0"/>
              <a:pPr>
                <a:spcBef>
                  <a:spcPct val="0"/>
                </a:spcBef>
              </a:pPr>
              <a:t>13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8330081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>
            <a:extLst>
              <a:ext uri="{FF2B5EF4-FFF2-40B4-BE49-F238E27FC236}">
                <a16:creationId xmlns:a16="http://schemas.microsoft.com/office/drawing/2014/main" id="{71404B8B-684B-4861-A0FD-02AE196A7D2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>
            <a:extLst>
              <a:ext uri="{FF2B5EF4-FFF2-40B4-BE49-F238E27FC236}">
                <a16:creationId xmlns:a16="http://schemas.microsoft.com/office/drawing/2014/main" id="{756CE124-A403-48C6-9202-EA4FAA06303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31748" name="Slide Number Placeholder 3">
            <a:extLst>
              <a:ext uri="{FF2B5EF4-FFF2-40B4-BE49-F238E27FC236}">
                <a16:creationId xmlns:a16="http://schemas.microsoft.com/office/drawing/2014/main" id="{A2DF04EC-491A-433E-A899-E4451B455A8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E6B71C5-A666-4383-9D77-3BF3086605A9}" type="slidenum">
              <a:rPr lang="id-ID" altLang="id-ID" smtClean="0"/>
              <a:pPr>
                <a:spcBef>
                  <a:spcPct val="0"/>
                </a:spcBef>
              </a:pPr>
              <a:t>14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30710420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>
            <a:extLst>
              <a:ext uri="{FF2B5EF4-FFF2-40B4-BE49-F238E27FC236}">
                <a16:creationId xmlns:a16="http://schemas.microsoft.com/office/drawing/2014/main" id="{AF18CBD2-AC85-45AF-BA8B-F2B24BC01DE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>
            <a:extLst>
              <a:ext uri="{FF2B5EF4-FFF2-40B4-BE49-F238E27FC236}">
                <a16:creationId xmlns:a16="http://schemas.microsoft.com/office/drawing/2014/main" id="{265AE685-5B6A-4712-A04B-38B012AFB7C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33796" name="Slide Number Placeholder 3">
            <a:extLst>
              <a:ext uri="{FF2B5EF4-FFF2-40B4-BE49-F238E27FC236}">
                <a16:creationId xmlns:a16="http://schemas.microsoft.com/office/drawing/2014/main" id="{DFA0E70C-F2E5-4D4D-8A88-A98CDFFB1E7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EA46E4-5D75-4B41-A916-CF3CF7AD4535}" type="slidenum">
              <a:rPr lang="id-ID" altLang="id-ID" smtClean="0"/>
              <a:pPr>
                <a:spcBef>
                  <a:spcPct val="0"/>
                </a:spcBef>
              </a:pPr>
              <a:t>15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33781382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>
            <a:extLst>
              <a:ext uri="{FF2B5EF4-FFF2-40B4-BE49-F238E27FC236}">
                <a16:creationId xmlns:a16="http://schemas.microsoft.com/office/drawing/2014/main" id="{FBFEBDF3-81F7-4B18-BB6F-CCC122075F3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>
            <a:extLst>
              <a:ext uri="{FF2B5EF4-FFF2-40B4-BE49-F238E27FC236}">
                <a16:creationId xmlns:a16="http://schemas.microsoft.com/office/drawing/2014/main" id="{5B6B49F6-D479-4B7B-8408-274F524852B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7172" name="Slide Number Placeholder 3">
            <a:extLst>
              <a:ext uri="{FF2B5EF4-FFF2-40B4-BE49-F238E27FC236}">
                <a16:creationId xmlns:a16="http://schemas.microsoft.com/office/drawing/2014/main" id="{73F42390-4315-4F9D-B73E-B88ADCBA03E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AEE01417-B433-4B50-9EBA-B4CE2BF683F2}" type="slidenum">
              <a:rPr lang="id-ID" altLang="id-ID" smtClean="0"/>
              <a:pPr>
                <a:spcBef>
                  <a:spcPct val="0"/>
                </a:spcBef>
              </a:pPr>
              <a:t>16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42301105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>
            <a:extLst>
              <a:ext uri="{FF2B5EF4-FFF2-40B4-BE49-F238E27FC236}">
                <a16:creationId xmlns:a16="http://schemas.microsoft.com/office/drawing/2014/main" id="{AE43790D-8A9E-4D61-92E2-653E90192C1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Notes Placeholder 2">
            <a:extLst>
              <a:ext uri="{FF2B5EF4-FFF2-40B4-BE49-F238E27FC236}">
                <a16:creationId xmlns:a16="http://schemas.microsoft.com/office/drawing/2014/main" id="{F7800D5A-578E-4E68-97FF-0C191F1A54A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9220" name="Slide Number Placeholder 3">
            <a:extLst>
              <a:ext uri="{FF2B5EF4-FFF2-40B4-BE49-F238E27FC236}">
                <a16:creationId xmlns:a16="http://schemas.microsoft.com/office/drawing/2014/main" id="{6E3CAEAD-AEBB-47EA-B1A2-3A1621A53E9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6C33A2B-F2B9-442E-937B-4CCE72618C53}" type="slidenum">
              <a:rPr lang="id-ID" altLang="id-ID" smtClean="0"/>
              <a:pPr>
                <a:spcBef>
                  <a:spcPct val="0"/>
                </a:spcBef>
              </a:pPr>
              <a:t>17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7045933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>
            <a:extLst>
              <a:ext uri="{FF2B5EF4-FFF2-40B4-BE49-F238E27FC236}">
                <a16:creationId xmlns:a16="http://schemas.microsoft.com/office/drawing/2014/main" id="{C7DD5FB1-0729-47C6-B6BC-A177CBE6CDD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>
            <a:extLst>
              <a:ext uri="{FF2B5EF4-FFF2-40B4-BE49-F238E27FC236}">
                <a16:creationId xmlns:a16="http://schemas.microsoft.com/office/drawing/2014/main" id="{B78399CA-6950-48DE-9E45-50816B7E93C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1268" name="Slide Number Placeholder 3">
            <a:extLst>
              <a:ext uri="{FF2B5EF4-FFF2-40B4-BE49-F238E27FC236}">
                <a16:creationId xmlns:a16="http://schemas.microsoft.com/office/drawing/2014/main" id="{8BEA9B0B-980D-415D-ADED-4245201444B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EC7CFB8-4336-4531-AF5E-D0DA8298BDC5}" type="slidenum">
              <a:rPr lang="id-ID" altLang="id-ID" smtClean="0"/>
              <a:pPr>
                <a:spcBef>
                  <a:spcPct val="0"/>
                </a:spcBef>
              </a:pPr>
              <a:t>18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33343602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19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84511479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7CCCAD77-82C5-4BA7-902C-7BA0D228008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F1990691-61C0-4347-8CA2-D4225DA8F2E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AA050535-8EFC-4176-9108-039051585CC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C90ABAF-1198-49ED-A1CD-D089AAE6758A}" type="slidenum">
              <a:rPr lang="id-ID" altLang="id-ID" smtClean="0"/>
              <a:pPr>
                <a:spcBef>
                  <a:spcPct val="0"/>
                </a:spcBef>
              </a:pPr>
              <a:t>20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9131473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id="{F7B94053-7C4B-4E06-A80D-F78FD005BE1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>
            <a:extLst>
              <a:ext uri="{FF2B5EF4-FFF2-40B4-BE49-F238E27FC236}">
                <a16:creationId xmlns:a16="http://schemas.microsoft.com/office/drawing/2014/main" id="{C14DFAF5-9E47-4430-A97C-F76E86792B8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 dirty="0"/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A8613CF4-C0A4-4B67-B49F-F51FA2FC628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E0D039A-197A-4AFF-AF0A-075F0F24BE8B}" type="slidenum">
              <a:rPr lang="id-ID" altLang="id-ID" smtClean="0"/>
              <a:pPr>
                <a:spcBef>
                  <a:spcPct val="0"/>
                </a:spcBef>
              </a:pPr>
              <a:t>21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279723779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id="{12D54698-0CB2-40D3-A8FD-E1FC1F03977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>
            <a:extLst>
              <a:ext uri="{FF2B5EF4-FFF2-40B4-BE49-F238E27FC236}">
                <a16:creationId xmlns:a16="http://schemas.microsoft.com/office/drawing/2014/main" id="{96A94752-46C9-4908-AF84-A2AA118ADA8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9460" name="Slide Number Placeholder 3">
            <a:extLst>
              <a:ext uri="{FF2B5EF4-FFF2-40B4-BE49-F238E27FC236}">
                <a16:creationId xmlns:a16="http://schemas.microsoft.com/office/drawing/2014/main" id="{A9E89937-C088-4815-8D92-52AE95201C2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C9CCF78-2544-4B33-AC84-C4AA38EBD750}" type="slidenum">
              <a:rPr lang="id-ID" altLang="id-ID" smtClean="0"/>
              <a:pPr>
                <a:spcBef>
                  <a:spcPct val="0"/>
                </a:spcBef>
              </a:pPr>
              <a:t>22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718890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>
            <a:extLst>
              <a:ext uri="{FF2B5EF4-FFF2-40B4-BE49-F238E27FC236}">
                <a16:creationId xmlns:a16="http://schemas.microsoft.com/office/drawing/2014/main" id="{BDF79B4C-FB38-4ED8-87C2-15726EBE173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>
            <a:extLst>
              <a:ext uri="{FF2B5EF4-FFF2-40B4-BE49-F238E27FC236}">
                <a16:creationId xmlns:a16="http://schemas.microsoft.com/office/drawing/2014/main" id="{0F5E280E-C9C8-4486-88F6-5FF770C9556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21508" name="Slide Number Placeholder 3">
            <a:extLst>
              <a:ext uri="{FF2B5EF4-FFF2-40B4-BE49-F238E27FC236}">
                <a16:creationId xmlns:a16="http://schemas.microsoft.com/office/drawing/2014/main" id="{BE4E7D4C-1F5F-404B-8462-114B1844F6D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2E78836-C47A-48E5-B436-AA01D344129A}" type="slidenum">
              <a:rPr lang="id-ID" altLang="id-ID" smtClean="0"/>
              <a:pPr>
                <a:spcBef>
                  <a:spcPct val="0"/>
                </a:spcBef>
              </a:pPr>
              <a:t>25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212140052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>
            <a:extLst>
              <a:ext uri="{FF2B5EF4-FFF2-40B4-BE49-F238E27FC236}">
                <a16:creationId xmlns:a16="http://schemas.microsoft.com/office/drawing/2014/main" id="{F057821C-4E2E-4797-8BA2-74C91F6F725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>
            <a:extLst>
              <a:ext uri="{FF2B5EF4-FFF2-40B4-BE49-F238E27FC236}">
                <a16:creationId xmlns:a16="http://schemas.microsoft.com/office/drawing/2014/main" id="{F21ED125-F294-459D-BA2C-67C836FB8E0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23556" name="Slide Number Placeholder 3">
            <a:extLst>
              <a:ext uri="{FF2B5EF4-FFF2-40B4-BE49-F238E27FC236}">
                <a16:creationId xmlns:a16="http://schemas.microsoft.com/office/drawing/2014/main" id="{76B9E6CE-4741-4964-9A23-2DDEA99A0E0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AB40FA8-41CB-4BEA-AC99-8329EBBFACFE}" type="slidenum">
              <a:rPr lang="id-ID" altLang="id-ID" smtClean="0"/>
              <a:pPr>
                <a:spcBef>
                  <a:spcPct val="0"/>
                </a:spcBef>
              </a:pPr>
              <a:t>26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313550600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>
            <a:extLst>
              <a:ext uri="{FF2B5EF4-FFF2-40B4-BE49-F238E27FC236}">
                <a16:creationId xmlns:a16="http://schemas.microsoft.com/office/drawing/2014/main" id="{4117302A-73C4-4646-80D8-B019F722D8B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>
            <a:extLst>
              <a:ext uri="{FF2B5EF4-FFF2-40B4-BE49-F238E27FC236}">
                <a16:creationId xmlns:a16="http://schemas.microsoft.com/office/drawing/2014/main" id="{3032FD9E-F20C-47B7-A9AF-F5E1043698B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 dirty="0"/>
          </a:p>
        </p:txBody>
      </p:sp>
      <p:sp>
        <p:nvSpPr>
          <p:cNvPr id="25604" name="Slide Number Placeholder 3">
            <a:extLst>
              <a:ext uri="{FF2B5EF4-FFF2-40B4-BE49-F238E27FC236}">
                <a16:creationId xmlns:a16="http://schemas.microsoft.com/office/drawing/2014/main" id="{C8766245-87CE-4488-9B7F-2B2DA3DF277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45B4BCA-6D80-4940-A297-5A9CCBA1842D}" type="slidenum">
              <a:rPr lang="id-ID" altLang="id-ID" smtClean="0"/>
              <a:pPr>
                <a:spcBef>
                  <a:spcPct val="0"/>
                </a:spcBef>
              </a:pPr>
              <a:t>27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255024458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>
            <a:extLst>
              <a:ext uri="{FF2B5EF4-FFF2-40B4-BE49-F238E27FC236}">
                <a16:creationId xmlns:a16="http://schemas.microsoft.com/office/drawing/2014/main" id="{8AB805B8-8A7B-48D5-B3CA-4C56ADE50C3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>
            <a:extLst>
              <a:ext uri="{FF2B5EF4-FFF2-40B4-BE49-F238E27FC236}">
                <a16:creationId xmlns:a16="http://schemas.microsoft.com/office/drawing/2014/main" id="{F6F485E9-259D-4C77-8435-B68184DC7BD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27652" name="Slide Number Placeholder 3">
            <a:extLst>
              <a:ext uri="{FF2B5EF4-FFF2-40B4-BE49-F238E27FC236}">
                <a16:creationId xmlns:a16="http://schemas.microsoft.com/office/drawing/2014/main" id="{DC693933-545E-4133-B5C2-8F0EE06A620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6B39ECE-79B0-4A0D-9F63-4DF785802D41}" type="slidenum">
              <a:rPr lang="id-ID" altLang="id-ID" smtClean="0"/>
              <a:pPr>
                <a:spcBef>
                  <a:spcPct val="0"/>
                </a:spcBef>
              </a:pPr>
              <a:t>28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392052080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>
            <a:extLst>
              <a:ext uri="{FF2B5EF4-FFF2-40B4-BE49-F238E27FC236}">
                <a16:creationId xmlns:a16="http://schemas.microsoft.com/office/drawing/2014/main" id="{8AB805B8-8A7B-48D5-B3CA-4C56ADE50C3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>
            <a:extLst>
              <a:ext uri="{FF2B5EF4-FFF2-40B4-BE49-F238E27FC236}">
                <a16:creationId xmlns:a16="http://schemas.microsoft.com/office/drawing/2014/main" id="{F6F485E9-259D-4C77-8435-B68184DC7BD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27652" name="Slide Number Placeholder 3">
            <a:extLst>
              <a:ext uri="{FF2B5EF4-FFF2-40B4-BE49-F238E27FC236}">
                <a16:creationId xmlns:a16="http://schemas.microsoft.com/office/drawing/2014/main" id="{DC693933-545E-4133-B5C2-8F0EE06A620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6B39ECE-79B0-4A0D-9F63-4DF785802D41}" type="slidenum">
              <a:rPr lang="id-ID" altLang="id-ID" smtClean="0"/>
              <a:pPr>
                <a:spcBef>
                  <a:spcPct val="0"/>
                </a:spcBef>
              </a:pPr>
              <a:t>29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67166004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67B1E30A-0717-4950-8BDF-2BB7E29D07E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D9D9F862-C73C-449D-A0D1-E335B2F5D52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9B3BE338-1DE8-42FD-9944-24CA8B61A1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C8F6C67-DA30-404A-915D-EACEDAC2BD46}" type="slidenum">
              <a:rPr lang="id-ID" altLang="id-ID" smtClean="0"/>
              <a:pPr>
                <a:spcBef>
                  <a:spcPct val="0"/>
                </a:spcBef>
              </a:pPr>
              <a:t>30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10580978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67B1E30A-0717-4950-8BDF-2BB7E29D07E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D9D9F862-C73C-449D-A0D1-E335B2F5D52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9B3BE338-1DE8-42FD-9944-24CA8B61A1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C8F6C67-DA30-404A-915D-EACEDAC2BD46}" type="slidenum">
              <a:rPr lang="id-ID" altLang="id-ID" smtClean="0"/>
              <a:pPr>
                <a:spcBef>
                  <a:spcPct val="0"/>
                </a:spcBef>
              </a:pPr>
              <a:t>31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4107236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67B1E30A-0717-4950-8BDF-2BB7E29D07E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D9D9F862-C73C-449D-A0D1-E335B2F5D52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9B3BE338-1DE8-42FD-9944-24CA8B61A1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C8F6C67-DA30-404A-915D-EACEDAC2BD46}" type="slidenum">
              <a:rPr lang="id-ID" altLang="id-ID" smtClean="0"/>
              <a:pPr>
                <a:spcBef>
                  <a:spcPct val="0"/>
                </a:spcBef>
              </a:pPr>
              <a:t>32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2253503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>
            <a:extLst>
              <a:ext uri="{FF2B5EF4-FFF2-40B4-BE49-F238E27FC236}">
                <a16:creationId xmlns:a16="http://schemas.microsoft.com/office/drawing/2014/main" id="{AE43790D-8A9E-4D61-92E2-653E90192C1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Notes Placeholder 2">
            <a:extLst>
              <a:ext uri="{FF2B5EF4-FFF2-40B4-BE49-F238E27FC236}">
                <a16:creationId xmlns:a16="http://schemas.microsoft.com/office/drawing/2014/main" id="{F7800D5A-578E-4E68-97FF-0C191F1A54A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9220" name="Slide Number Placeholder 3">
            <a:extLst>
              <a:ext uri="{FF2B5EF4-FFF2-40B4-BE49-F238E27FC236}">
                <a16:creationId xmlns:a16="http://schemas.microsoft.com/office/drawing/2014/main" id="{6E3CAEAD-AEBB-47EA-B1A2-3A1621A53E9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6C33A2B-F2B9-442E-937B-4CCE72618C53}" type="slidenum">
              <a:rPr lang="id-ID" altLang="id-ID" smtClean="0"/>
              <a:pPr>
                <a:spcBef>
                  <a:spcPct val="0"/>
                </a:spcBef>
              </a:pPr>
              <a:t>34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62284981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>
            <a:extLst>
              <a:ext uri="{FF2B5EF4-FFF2-40B4-BE49-F238E27FC236}">
                <a16:creationId xmlns:a16="http://schemas.microsoft.com/office/drawing/2014/main" id="{AE43790D-8A9E-4D61-92E2-653E90192C1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Notes Placeholder 2">
            <a:extLst>
              <a:ext uri="{FF2B5EF4-FFF2-40B4-BE49-F238E27FC236}">
                <a16:creationId xmlns:a16="http://schemas.microsoft.com/office/drawing/2014/main" id="{F7800D5A-578E-4E68-97FF-0C191F1A54A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9220" name="Slide Number Placeholder 3">
            <a:extLst>
              <a:ext uri="{FF2B5EF4-FFF2-40B4-BE49-F238E27FC236}">
                <a16:creationId xmlns:a16="http://schemas.microsoft.com/office/drawing/2014/main" id="{6E3CAEAD-AEBB-47EA-B1A2-3A1621A53E9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6C33A2B-F2B9-442E-937B-4CCE72618C53}" type="slidenum">
              <a:rPr lang="id-ID" altLang="id-ID" smtClean="0"/>
              <a:pPr>
                <a:spcBef>
                  <a:spcPct val="0"/>
                </a:spcBef>
              </a:pPr>
              <a:t>35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33861394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>
            <a:extLst>
              <a:ext uri="{FF2B5EF4-FFF2-40B4-BE49-F238E27FC236}">
                <a16:creationId xmlns:a16="http://schemas.microsoft.com/office/drawing/2014/main" id="{C7DD5FB1-0729-47C6-B6BC-A177CBE6CDD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>
            <a:extLst>
              <a:ext uri="{FF2B5EF4-FFF2-40B4-BE49-F238E27FC236}">
                <a16:creationId xmlns:a16="http://schemas.microsoft.com/office/drawing/2014/main" id="{B78399CA-6950-48DE-9E45-50816B7E93C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1268" name="Slide Number Placeholder 3">
            <a:extLst>
              <a:ext uri="{FF2B5EF4-FFF2-40B4-BE49-F238E27FC236}">
                <a16:creationId xmlns:a16="http://schemas.microsoft.com/office/drawing/2014/main" id="{8BEA9B0B-980D-415D-ADED-4245201444B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EC7CFB8-4336-4531-AF5E-D0DA8298BDC5}" type="slidenum">
              <a:rPr lang="id-ID" altLang="id-ID" smtClean="0"/>
              <a:pPr>
                <a:spcBef>
                  <a:spcPct val="0"/>
                </a:spcBef>
              </a:pPr>
              <a:t>36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303283993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>
            <a:extLst>
              <a:ext uri="{FF2B5EF4-FFF2-40B4-BE49-F238E27FC236}">
                <a16:creationId xmlns:a16="http://schemas.microsoft.com/office/drawing/2014/main" id="{C7DD5FB1-0729-47C6-B6BC-A177CBE6CDD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>
            <a:extLst>
              <a:ext uri="{FF2B5EF4-FFF2-40B4-BE49-F238E27FC236}">
                <a16:creationId xmlns:a16="http://schemas.microsoft.com/office/drawing/2014/main" id="{B78399CA-6950-48DE-9E45-50816B7E93C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1268" name="Slide Number Placeholder 3">
            <a:extLst>
              <a:ext uri="{FF2B5EF4-FFF2-40B4-BE49-F238E27FC236}">
                <a16:creationId xmlns:a16="http://schemas.microsoft.com/office/drawing/2014/main" id="{8BEA9B0B-980D-415D-ADED-4245201444B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EC7CFB8-4336-4531-AF5E-D0DA8298BDC5}" type="slidenum">
              <a:rPr lang="id-ID" altLang="id-ID" smtClean="0"/>
              <a:pPr>
                <a:spcBef>
                  <a:spcPct val="0"/>
                </a:spcBef>
              </a:pPr>
              <a:t>37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31392241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38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4055899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39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45493831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>
            <a:extLst>
              <a:ext uri="{FF2B5EF4-FFF2-40B4-BE49-F238E27FC236}">
                <a16:creationId xmlns:a16="http://schemas.microsoft.com/office/drawing/2014/main" id="{AF18CBD2-AC85-45AF-BA8B-F2B24BC01DE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>
            <a:extLst>
              <a:ext uri="{FF2B5EF4-FFF2-40B4-BE49-F238E27FC236}">
                <a16:creationId xmlns:a16="http://schemas.microsoft.com/office/drawing/2014/main" id="{265AE685-5B6A-4712-A04B-38B012AFB7C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33796" name="Slide Number Placeholder 3">
            <a:extLst>
              <a:ext uri="{FF2B5EF4-FFF2-40B4-BE49-F238E27FC236}">
                <a16:creationId xmlns:a16="http://schemas.microsoft.com/office/drawing/2014/main" id="{DFA0E70C-F2E5-4D4D-8A88-A98CDFFB1E7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EA46E4-5D75-4B41-A916-CF3CF7AD4535}" type="slidenum">
              <a:rPr lang="id-ID" altLang="id-ID" smtClean="0"/>
              <a:pPr>
                <a:spcBef>
                  <a:spcPct val="0"/>
                </a:spcBef>
              </a:pPr>
              <a:t>40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3917254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6319" y="802299"/>
            <a:ext cx="5618515" cy="2541431"/>
          </a:xfrm>
        </p:spPr>
        <p:txBody>
          <a:bodyPr bIns="0"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96319" y="3531205"/>
            <a:ext cx="5618515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60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380CB3-EB12-4BE1-995A-A40CD0FF7659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96319" y="329308"/>
            <a:ext cx="3086292" cy="309201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4703" y="798973"/>
            <a:ext cx="802005" cy="503578"/>
          </a:xfrm>
        </p:spPr>
        <p:txBody>
          <a:bodyPr/>
          <a:lstStyle/>
          <a:p>
            <a:pPr>
              <a:defRPr/>
            </a:pPr>
            <a:fld id="{1228DF93-58F7-4B7B-994B-CD51F8455C9B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  <p:cxnSp>
        <p:nvCxnSpPr>
          <p:cNvPr id="15" name="Straight Connector 14"/>
          <p:cNvCxnSpPr/>
          <p:nvPr/>
        </p:nvCxnSpPr>
        <p:spPr>
          <a:xfrm>
            <a:off x="2396319" y="3528542"/>
            <a:ext cx="561851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9442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9A0DDB-2A87-45B5-AE2D-1971A9F7A4D5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4E17C1-9A27-4597-B347-649CED5FAC95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9739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756130"/>
            <a:ext cx="5617002" cy="1887950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2" y="3806196"/>
            <a:ext cx="5617002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CAFAA3B-0B12-41E7-A060-03E847D4B21B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E77A36-DEC5-4D91-AC69-C65236B848B8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43491" y="3804985"/>
            <a:ext cx="561700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8455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890"/>
            <a:ext cx="6571343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3490" y="2013936"/>
            <a:ext cx="3125871" cy="34375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9182" y="2013936"/>
            <a:ext cx="3125652" cy="343755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B952EB9-D27F-4876-8758-1D2184C70B4C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9C8F2F-6B46-4B0A-B99D-5E7C18D06CE8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862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Straight Connector 35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164"/>
            <a:ext cx="6571344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9550"/>
            <a:ext cx="312576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3491" y="2824270"/>
            <a:ext cx="3125766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9182" y="2023004"/>
            <a:ext cx="31256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89182" y="2821491"/>
            <a:ext cx="31256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F6399C-9B4B-477C-AC2A-4F82CFB721C9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9C6432-B39E-402E-BC19-C46313C64C2A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924429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4D2F0E-B496-4E6B-A00B-804D50DC1F1B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8B5C67-D096-46A8-BA7E-3B99F95AEFFF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9501854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30E7B38-927D-4D97-B2D0-D08D1653EC2A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83C6D6-E15B-474C-A87B-26DD35BFD668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106722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042" y="798973"/>
            <a:ext cx="2425950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6656" y="798974"/>
            <a:ext cx="3828178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9042" y="3205492"/>
            <a:ext cx="2427369" cy="2248181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FE616A-9DB0-4874-89A5-F6C41A139CAB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8906F6-5CA1-4775-AC77-C213C1266A8C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1748" y="3205491"/>
            <a:ext cx="242327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34298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4996501" y="482171"/>
            <a:ext cx="3511387" cy="5149101"/>
            <a:chOff x="6852919" y="583365"/>
            <a:chExt cx="4681849" cy="5181928"/>
          </a:xfrm>
        </p:grpSpPr>
        <p:sp>
          <p:nvSpPr>
            <p:cNvPr id="14" name="Rectangle 13"/>
            <p:cNvSpPr/>
            <p:nvPr/>
          </p:nvSpPr>
          <p:spPr>
            <a:xfrm>
              <a:off x="6852919" y="583365"/>
              <a:ext cx="4681849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14"/>
            <p:cNvSpPr/>
            <p:nvPr/>
          </p:nvSpPr>
          <p:spPr>
            <a:xfrm>
              <a:off x="7273787" y="915806"/>
              <a:ext cx="3844017" cy="4507918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148" y="1129513"/>
            <a:ext cx="3244935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40128" y="1122543"/>
            <a:ext cx="2234998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3492" y="3145992"/>
            <a:ext cx="3240286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36664" y="5469857"/>
            <a:ext cx="3252420" cy="320123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08EB3BF2-442D-4481-AF6A-E9CB0A7E140E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37530" y="318641"/>
            <a:ext cx="3251553" cy="320931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D8D4C6-24D5-47B8-A106-0F2CB357A773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1281" y="3143605"/>
            <a:ext cx="324201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1442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C8BDB2-A9C4-40D3-9537-F6B1E7A95D29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3D60F8-34DC-4038-9222-08938910DE39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721864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8028" y="798974"/>
            <a:ext cx="1103027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3491" y="798974"/>
            <a:ext cx="5301095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C5A873-DB6B-41A3-865C-160373DA62E9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8088AD-1792-424C-BB7C-200AA43F99BB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  <p:cxnSp>
        <p:nvCxnSpPr>
          <p:cNvPr id="15" name="Straight Connector 14"/>
          <p:cNvCxnSpPr/>
          <p:nvPr/>
        </p:nvCxnSpPr>
        <p:spPr>
          <a:xfrm>
            <a:off x="6918028" y="798974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7201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015734"/>
            <a:ext cx="9144000" cy="407952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1538" r="12500" b="-1538"/>
          <a:stretch/>
        </p:blipFill>
        <p:spPr>
          <a:xfrm>
            <a:off x="-1" y="6095253"/>
            <a:ext cx="9144001" cy="774727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0" y="6101127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3491" y="804520"/>
            <a:ext cx="6571343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5733"/>
            <a:ext cx="6571343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46542" y="330370"/>
            <a:ext cx="2368292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3CA602A-B74F-4011-816A-A3DE3A4B9045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3491" y="329308"/>
            <a:ext cx="403400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7725" y="798973"/>
            <a:ext cx="795746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BADF5F43-ED65-4444-B64C-5221C8804F9B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698617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1">
            <a:extLst>
              <a:ext uri="{FF2B5EF4-FFF2-40B4-BE49-F238E27FC236}">
                <a16:creationId xmlns:a16="http://schemas.microsoft.com/office/drawing/2014/main" id="{DA54B91A-B822-41C6-B00C-B95E43185B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2120801"/>
            <a:ext cx="563880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EKSPLORASI</a:t>
            </a:r>
            <a:r>
              <a:rPr lang="id-ID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 DAN</a:t>
            </a: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4000" b="1" dirty="0">
                <a:latin typeface="Arial" panose="020B0604020202020204" pitchFamily="34" charset="0"/>
              </a:rPr>
              <a:t>PRAPROSES DATA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itle 5">
            <a:extLst>
              <a:ext uri="{FF2B5EF4-FFF2-40B4-BE49-F238E27FC236}">
                <a16:creationId xmlns:a16="http://schemas.microsoft.com/office/drawing/2014/main" id="{CFE6F888-1F86-4553-8954-AA2C3BE77E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685800"/>
            <a:ext cx="6781800" cy="685800"/>
          </a:xfrm>
        </p:spPr>
        <p:txBody>
          <a:bodyPr>
            <a:normAutofit fontScale="90000"/>
          </a:bodyPr>
          <a:lstStyle/>
          <a:p>
            <a:pPr>
              <a:spcBef>
                <a:spcPct val="50000"/>
              </a:spcBef>
            </a:pPr>
            <a:r>
              <a:rPr lang="en-US" altLang="id-ID" sz="4400" b="1" dirty="0">
                <a:latin typeface="Arial" panose="020B0604020202020204" pitchFamily="34" charset="0"/>
                <a:cs typeface="Arial" panose="020B0604020202020204" pitchFamily="34" charset="0"/>
              </a:rPr>
              <a:t>EKSPLORASI DATA</a:t>
            </a:r>
            <a:endParaRPr lang="id-ID" altLang="id-ID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0" name="Content Placeholder 5">
            <a:extLst>
              <a:ext uri="{FF2B5EF4-FFF2-40B4-BE49-F238E27FC236}">
                <a16:creationId xmlns:a16="http://schemas.microsoft.com/office/drawing/2014/main" id="{F032CD4A-6252-422F-AFD7-F305F24E5A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0" y="1905000"/>
            <a:ext cx="6781800" cy="4267200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Eksplorasi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langkah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sebelum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praproses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ekplorasi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menyeleksi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teknik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pemrosesan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analisis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data yang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dataset yang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dimiliki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altLang="id-ID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Hal-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diperhatikan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indent="-457200" algn="just">
              <a:buFont typeface="+mj-lt"/>
              <a:buAutoNum type="alphaLcPeriod"/>
              <a:defRPr/>
            </a:pP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Tipe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data</a:t>
            </a:r>
          </a:p>
          <a:p>
            <a:pPr marL="457200" indent="-457200" algn="just">
              <a:buFont typeface="+mj-lt"/>
              <a:buAutoNum type="alphaLcPeriod"/>
              <a:defRPr/>
            </a:pP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Kualitas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data</a:t>
            </a:r>
          </a:p>
          <a:p>
            <a:pPr marL="457200" indent="-457200" algn="just">
              <a:buFont typeface="+mj-lt"/>
              <a:buAutoNum type="alphaLcPeriod"/>
              <a:defRPr/>
            </a:pP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Statistika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ringkasan</a:t>
            </a:r>
            <a:endParaRPr lang="en-US" altLang="id-ID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lphaLcPeriod"/>
              <a:defRPr/>
            </a:pP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Visualisasi</a:t>
            </a:r>
            <a:endParaRPr lang="en-US" altLang="id-ID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9" name="Picture 8" descr="Hasil gambar untuk data png">
            <a:extLst>
              <a:ext uri="{FF2B5EF4-FFF2-40B4-BE49-F238E27FC236}">
                <a16:creationId xmlns:a16="http://schemas.microsoft.com/office/drawing/2014/main" id="{C35570A9-E616-4C54-AEFB-0C2BD1D9BD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3457575"/>
            <a:ext cx="2286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le 5">
            <a:extLst>
              <a:ext uri="{FF2B5EF4-FFF2-40B4-BE49-F238E27FC236}">
                <a16:creationId xmlns:a16="http://schemas.microsoft.com/office/drawing/2014/main" id="{108EF7FA-DED2-4A46-B609-07DD2BED8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1008062"/>
            <a:ext cx="6705600" cy="6858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TIPE DATA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24" name="Content Placeholder 5">
            <a:extLst>
              <a:ext uri="{FF2B5EF4-FFF2-40B4-BE49-F238E27FC236}">
                <a16:creationId xmlns:a16="http://schemas.microsoft.com/office/drawing/2014/main" id="{39BCE5DA-68DC-4E2E-88CA-FF14D1AB4E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963" y="1808163"/>
            <a:ext cx="8699500" cy="4616450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endParaRPr lang="en-US" altLang="id-ID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altLang="id-ID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altLang="id-ID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altLang="id-ID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alt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id-ID" altLang="id-ID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2A40FDC-DCA5-45A0-9CF8-2CA326965482}"/>
              </a:ext>
            </a:extLst>
          </p:cNvPr>
          <p:cNvSpPr/>
          <p:nvPr/>
        </p:nvSpPr>
        <p:spPr>
          <a:xfrm>
            <a:off x="2384425" y="4103688"/>
            <a:ext cx="1371600" cy="9255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Ordinal</a:t>
            </a:r>
            <a:endParaRPr 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DD030E5-F886-42AE-8E67-483075D13D3E}"/>
              </a:ext>
            </a:extLst>
          </p:cNvPr>
          <p:cNvSpPr/>
          <p:nvPr/>
        </p:nvSpPr>
        <p:spPr>
          <a:xfrm>
            <a:off x="5181600" y="4103688"/>
            <a:ext cx="1319213" cy="92551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Interval</a:t>
            </a:r>
            <a:endParaRPr 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EDAFF86-61DD-4E81-90CE-6A64B27D7D22}"/>
              </a:ext>
            </a:extLst>
          </p:cNvPr>
          <p:cNvSpPr/>
          <p:nvPr/>
        </p:nvSpPr>
        <p:spPr>
          <a:xfrm>
            <a:off x="715963" y="4116388"/>
            <a:ext cx="1493837" cy="9128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Nominal</a:t>
            </a:r>
            <a:endParaRPr 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05FA618-C1AF-467D-B7AF-200622413C32}"/>
              </a:ext>
            </a:extLst>
          </p:cNvPr>
          <p:cNvSpPr/>
          <p:nvPr/>
        </p:nvSpPr>
        <p:spPr>
          <a:xfrm>
            <a:off x="6872288" y="4121150"/>
            <a:ext cx="1371600" cy="90805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Rasio</a:t>
            </a:r>
            <a:endParaRPr 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9B16A0A-16AF-449F-AF5D-197A80127707}"/>
              </a:ext>
            </a:extLst>
          </p:cNvPr>
          <p:cNvSpPr/>
          <p:nvPr/>
        </p:nvSpPr>
        <p:spPr>
          <a:xfrm>
            <a:off x="1103313" y="2586037"/>
            <a:ext cx="2708275" cy="105092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KATEGORIK(KUALITATIF)</a:t>
            </a:r>
            <a:endParaRPr lang="id-ID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35DDDA88-8C65-4EB7-BDDE-3370E276CD56}"/>
              </a:ext>
            </a:extLst>
          </p:cNvPr>
          <p:cNvCxnSpPr>
            <a:cxnSpLocks/>
          </p:cNvCxnSpPr>
          <p:nvPr/>
        </p:nvCxnSpPr>
        <p:spPr>
          <a:xfrm>
            <a:off x="2828925" y="3624263"/>
            <a:ext cx="153988" cy="4794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5FCB7FF6-C45D-4561-86D9-F33794371373}"/>
              </a:ext>
            </a:extLst>
          </p:cNvPr>
          <p:cNvCxnSpPr>
            <a:cxnSpLocks/>
          </p:cNvCxnSpPr>
          <p:nvPr/>
        </p:nvCxnSpPr>
        <p:spPr>
          <a:xfrm flipH="1">
            <a:off x="1698625" y="3609975"/>
            <a:ext cx="300038" cy="5064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393C1DEB-C384-4C8E-BF46-1E800A5AD5FD}"/>
              </a:ext>
            </a:extLst>
          </p:cNvPr>
          <p:cNvSpPr/>
          <p:nvPr/>
        </p:nvSpPr>
        <p:spPr>
          <a:xfrm>
            <a:off x="5410200" y="2541588"/>
            <a:ext cx="2833688" cy="10271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NUMERIK(KUANTITATIF)</a:t>
            </a:r>
            <a:endParaRPr lang="id-ID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3EFC2CED-82D3-4179-8BE8-9F13A7D55C32}"/>
              </a:ext>
            </a:extLst>
          </p:cNvPr>
          <p:cNvCxnSpPr>
            <a:cxnSpLocks/>
            <a:endCxn id="9" idx="0"/>
          </p:cNvCxnSpPr>
          <p:nvPr/>
        </p:nvCxnSpPr>
        <p:spPr>
          <a:xfrm>
            <a:off x="7186613" y="3514725"/>
            <a:ext cx="371475" cy="6064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D43693CD-0E3A-4118-852D-E378C9435328}"/>
              </a:ext>
            </a:extLst>
          </p:cNvPr>
          <p:cNvCxnSpPr>
            <a:cxnSpLocks/>
            <a:endCxn id="7" idx="0"/>
          </p:cNvCxnSpPr>
          <p:nvPr/>
        </p:nvCxnSpPr>
        <p:spPr>
          <a:xfrm flipH="1">
            <a:off x="5842000" y="3514725"/>
            <a:ext cx="361950" cy="5889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build="p"/>
      <p:bldP spid="3" grpId="0" animBg="1"/>
      <p:bldP spid="7" grpId="0" animBg="1"/>
      <p:bldP spid="8" grpId="0" animBg="1"/>
      <p:bldP spid="9" grpId="0" animBg="1"/>
      <p:bldP spid="4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itle 5">
            <a:extLst>
              <a:ext uri="{FF2B5EF4-FFF2-40B4-BE49-F238E27FC236}">
                <a16:creationId xmlns:a16="http://schemas.microsoft.com/office/drawing/2014/main" id="{A5D827FF-1613-42AE-B331-DA34FA221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881856"/>
            <a:ext cx="6705600" cy="794544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TIPE DATA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45" name="Picture 1">
            <a:extLst>
              <a:ext uri="{FF2B5EF4-FFF2-40B4-BE49-F238E27FC236}">
                <a16:creationId xmlns:a16="http://schemas.microsoft.com/office/drawing/2014/main" id="{190106E6-FBC6-40EA-8701-2823672546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19" y="2066925"/>
            <a:ext cx="8438855" cy="409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800" y="971591"/>
            <a:ext cx="6629400" cy="6858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TIPE DATA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293" name="Picture 3">
            <a:extLst>
              <a:ext uri="{FF2B5EF4-FFF2-40B4-BE49-F238E27FC236}">
                <a16:creationId xmlns:a16="http://schemas.microsoft.com/office/drawing/2014/main" id="{F5F96B86-35DA-49FD-95F2-9E7956AC82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555" y="2133600"/>
            <a:ext cx="8621090" cy="386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itle 5">
            <a:extLst>
              <a:ext uri="{FF2B5EF4-FFF2-40B4-BE49-F238E27FC236}">
                <a16:creationId xmlns:a16="http://schemas.microsoft.com/office/drawing/2014/main" id="{CC75D090-C5B3-437C-A28C-A2F4229CDC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914400"/>
            <a:ext cx="6781800" cy="6858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KUALITAS DATA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40" name="Content Placeholder 5">
            <a:extLst>
              <a:ext uri="{FF2B5EF4-FFF2-40B4-BE49-F238E27FC236}">
                <a16:creationId xmlns:a16="http://schemas.microsoft.com/office/drawing/2014/main" id="{2301EBE9-B9A0-4396-B1FA-0958C32F63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602163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altLang="id-ID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id-ID" altLang="id-ID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CDA07F8C-F9C4-487F-93D5-ADF188CB2E61}"/>
              </a:ext>
            </a:extLst>
          </p:cNvPr>
          <p:cNvGraphicFramePr/>
          <p:nvPr>
            <p:extLst/>
          </p:nvPr>
        </p:nvGraphicFramePr>
        <p:xfrm>
          <a:off x="1066800" y="2209800"/>
          <a:ext cx="7391400" cy="3657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build="p"/>
      <p:bldGraphic spid="3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le 5">
            <a:extLst>
              <a:ext uri="{FF2B5EF4-FFF2-40B4-BE49-F238E27FC236}">
                <a16:creationId xmlns:a16="http://schemas.microsoft.com/office/drawing/2014/main" id="{6C6A16FB-7262-4EA4-8CB3-85BC1D5C64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865188"/>
            <a:ext cx="6795837" cy="6858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KUALITAS DATA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3D1394C9-F951-469C-9D2E-E2BD4E5F50AD}"/>
              </a:ext>
            </a:extLst>
          </p:cNvPr>
          <p:cNvSpPr/>
          <p:nvPr/>
        </p:nvSpPr>
        <p:spPr>
          <a:xfrm>
            <a:off x="544116" y="2246856"/>
            <a:ext cx="1236809" cy="964951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NOISE</a:t>
            </a:r>
            <a:endParaRPr lang="id-ID" sz="1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Arrow: Right 2">
            <a:extLst>
              <a:ext uri="{FF2B5EF4-FFF2-40B4-BE49-F238E27FC236}">
                <a16:creationId xmlns:a16="http://schemas.microsoft.com/office/drawing/2014/main" id="{E4C26F0F-86EA-4BF8-969F-61D24EA63A1B}"/>
              </a:ext>
            </a:extLst>
          </p:cNvPr>
          <p:cNvSpPr/>
          <p:nvPr/>
        </p:nvSpPr>
        <p:spPr>
          <a:xfrm>
            <a:off x="1853553" y="2276475"/>
            <a:ext cx="776287" cy="83929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id-ID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EE8DD87-C343-4DF1-8CAC-3753B3C603A1}"/>
              </a:ext>
            </a:extLst>
          </p:cNvPr>
          <p:cNvSpPr/>
          <p:nvPr/>
        </p:nvSpPr>
        <p:spPr>
          <a:xfrm>
            <a:off x="2810815" y="2291803"/>
            <a:ext cx="2420072" cy="90065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Modifikasi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sebenernya</a:t>
            </a:r>
            <a:endParaRPr lang="id-ID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D48A56-D9A1-4D69-9FE5-EDF68A2734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3552" y="3276599"/>
            <a:ext cx="5918847" cy="2729183"/>
          </a:xfrm>
          <a:prstGeom prst="rect">
            <a:avLst/>
          </a:prstGeom>
        </p:spPr>
      </p:pic>
      <p:sp>
        <p:nvSpPr>
          <p:cNvPr id="9" name="Arrow: Right 8">
            <a:extLst>
              <a:ext uri="{FF2B5EF4-FFF2-40B4-BE49-F238E27FC236}">
                <a16:creationId xmlns:a16="http://schemas.microsoft.com/office/drawing/2014/main" id="{7C1382AC-C1C7-421F-8214-2F724DA56CA6}"/>
              </a:ext>
            </a:extLst>
          </p:cNvPr>
          <p:cNvSpPr/>
          <p:nvPr/>
        </p:nvSpPr>
        <p:spPr>
          <a:xfrm>
            <a:off x="5402337" y="2337093"/>
            <a:ext cx="755326" cy="724944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id-ID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519EDC0-AF78-4C18-84D5-86F8AFFEFE1E}"/>
              </a:ext>
            </a:extLst>
          </p:cNvPr>
          <p:cNvSpPr/>
          <p:nvPr/>
        </p:nvSpPr>
        <p:spPr>
          <a:xfrm>
            <a:off x="6352925" y="2196054"/>
            <a:ext cx="1814512" cy="103847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Ex: ‘Snow’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pada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tv </a:t>
            </a:r>
            <a:endParaRPr lang="id-ID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9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itle 5">
            <a:extLst>
              <a:ext uri="{FF2B5EF4-FFF2-40B4-BE49-F238E27FC236}">
                <a16:creationId xmlns:a16="http://schemas.microsoft.com/office/drawing/2014/main" id="{07F95A9A-2B11-4144-9CC6-81649684A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4942" y="887414"/>
            <a:ext cx="6858000" cy="6858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KUALITAS DATA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C1DEC3FB-FC5A-4463-81A7-11BCDD2B7C28}"/>
              </a:ext>
            </a:extLst>
          </p:cNvPr>
          <p:cNvSpPr/>
          <p:nvPr/>
        </p:nvSpPr>
        <p:spPr>
          <a:xfrm>
            <a:off x="2411014" y="2286000"/>
            <a:ext cx="833437" cy="717551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id-ID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F635AAF-D47D-4800-BEDF-CBF93877B095}"/>
              </a:ext>
            </a:extLst>
          </p:cNvPr>
          <p:cNvSpPr/>
          <p:nvPr/>
        </p:nvSpPr>
        <p:spPr>
          <a:xfrm>
            <a:off x="3602827" y="2170115"/>
            <a:ext cx="3117058" cy="117157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Objek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data yang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karakteristik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berbeda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lainnya</a:t>
            </a:r>
            <a:endParaRPr 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: Diagonal Corners Snipped 1">
            <a:extLst>
              <a:ext uri="{FF2B5EF4-FFF2-40B4-BE49-F238E27FC236}">
                <a16:creationId xmlns:a16="http://schemas.microsoft.com/office/drawing/2014/main" id="{53AF3471-CB48-450A-ADCF-D264D6E3CB5D}"/>
              </a:ext>
            </a:extLst>
          </p:cNvPr>
          <p:cNvSpPr/>
          <p:nvPr/>
        </p:nvSpPr>
        <p:spPr>
          <a:xfrm>
            <a:off x="690561" y="2286000"/>
            <a:ext cx="1528762" cy="990600"/>
          </a:xfrm>
          <a:prstGeom prst="snip2Diag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OUTLIER</a:t>
            </a:r>
            <a:endParaRPr lang="id-ID" sz="20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069A25-783E-4947-873D-745EA2AFF3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399" y="3600452"/>
            <a:ext cx="4311459" cy="2401055"/>
          </a:xfrm>
          <a:prstGeom prst="rect">
            <a:avLst/>
          </a:prstGeom>
        </p:spPr>
      </p:pic>
      <p:sp>
        <p:nvSpPr>
          <p:cNvPr id="10" name="Rectangle: Folded Corner 9">
            <a:extLst>
              <a:ext uri="{FF2B5EF4-FFF2-40B4-BE49-F238E27FC236}">
                <a16:creationId xmlns:a16="http://schemas.microsoft.com/office/drawing/2014/main" id="{55EDFAB0-E4F6-428F-9631-7C3B20552113}"/>
              </a:ext>
            </a:extLst>
          </p:cNvPr>
          <p:cNvSpPr/>
          <p:nvPr/>
        </p:nvSpPr>
        <p:spPr>
          <a:xfrm>
            <a:off x="5562600" y="3810000"/>
            <a:ext cx="2819400" cy="2057400"/>
          </a:xfrm>
          <a:prstGeom prst="foldedCorner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Outlier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dipandang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noise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tetapi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berguna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fraud detection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rare event analysis</a:t>
            </a:r>
            <a:endParaRPr lang="id-ID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itle 5">
            <a:extLst>
              <a:ext uri="{FF2B5EF4-FFF2-40B4-BE49-F238E27FC236}">
                <a16:creationId xmlns:a16="http://schemas.microsoft.com/office/drawing/2014/main" id="{8E610323-4F25-4FFF-BD18-D9666F63B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852861"/>
            <a:ext cx="6743745" cy="6858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KUALITAS DATA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9DBEB5-99BF-4EE7-9823-0EB771910806}"/>
              </a:ext>
            </a:extLst>
          </p:cNvPr>
          <p:cNvSpPr/>
          <p:nvPr/>
        </p:nvSpPr>
        <p:spPr>
          <a:xfrm>
            <a:off x="5443583" y="2262700"/>
            <a:ext cx="2671762" cy="180797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eaLnBrk="1" hangingPunct="1">
              <a:defRPr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Objek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data yang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karakteristik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berbeda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lainnya</a:t>
            </a:r>
            <a:endParaRPr 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B2A51370-61CF-46E8-84FC-16E347FE498A}"/>
              </a:ext>
            </a:extLst>
          </p:cNvPr>
          <p:cNvSpPr/>
          <p:nvPr/>
        </p:nvSpPr>
        <p:spPr>
          <a:xfrm>
            <a:off x="3439788" y="3079212"/>
            <a:ext cx="1608799" cy="991466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Missing Value</a:t>
            </a:r>
            <a:endParaRPr lang="id-ID" sz="20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30943BFD-67DA-476B-81D1-1173C4FCD298}"/>
              </a:ext>
            </a:extLst>
          </p:cNvPr>
          <p:cNvSpPr/>
          <p:nvPr/>
        </p:nvSpPr>
        <p:spPr>
          <a:xfrm rot="19759619">
            <a:off x="4766741" y="2491086"/>
            <a:ext cx="557017" cy="750753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id-ID" dirty="0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75FB0799-45E1-460E-8EA6-9EFA6A546E4F}"/>
              </a:ext>
            </a:extLst>
          </p:cNvPr>
          <p:cNvSpPr/>
          <p:nvPr/>
        </p:nvSpPr>
        <p:spPr>
          <a:xfrm rot="2115476">
            <a:off x="3139407" y="2589658"/>
            <a:ext cx="687383" cy="608546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id-ID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04B6572-07EC-4858-8F71-03B601DDA1C6}"/>
              </a:ext>
            </a:extLst>
          </p:cNvPr>
          <p:cNvSpPr/>
          <p:nvPr/>
        </p:nvSpPr>
        <p:spPr>
          <a:xfrm>
            <a:off x="557211" y="2150767"/>
            <a:ext cx="2514600" cy="224529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terkumpul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Atribut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diterapkan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semua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kasus</a:t>
            </a:r>
            <a:endParaRPr 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Arrow: Down 3">
            <a:extLst>
              <a:ext uri="{FF2B5EF4-FFF2-40B4-BE49-F238E27FC236}">
                <a16:creationId xmlns:a16="http://schemas.microsoft.com/office/drawing/2014/main" id="{BE627291-0628-4708-84A2-A8C2C0A63199}"/>
              </a:ext>
            </a:extLst>
          </p:cNvPr>
          <p:cNvSpPr/>
          <p:nvPr/>
        </p:nvSpPr>
        <p:spPr>
          <a:xfrm>
            <a:off x="3995488" y="4105090"/>
            <a:ext cx="559562" cy="502211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CC369BF-4D70-47FC-BAE9-B963C4CD23E1}"/>
              </a:ext>
            </a:extLst>
          </p:cNvPr>
          <p:cNvSpPr/>
          <p:nvPr/>
        </p:nvSpPr>
        <p:spPr>
          <a:xfrm>
            <a:off x="1981199" y="4655687"/>
            <a:ext cx="4938711" cy="134945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Handling;</a:t>
            </a:r>
          </a:p>
          <a:p>
            <a:pPr algn="ctr"/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Menghapus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objek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data</a:t>
            </a:r>
          </a:p>
          <a:p>
            <a:pPr algn="ctr"/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Mengestimasi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missing value</a:t>
            </a:r>
          </a:p>
          <a:p>
            <a:pPr algn="ctr"/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Mengabaikan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atribut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missing value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3" grpId="0" animBg="1"/>
      <p:bldP spid="4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itle 5">
            <a:extLst>
              <a:ext uri="{FF2B5EF4-FFF2-40B4-BE49-F238E27FC236}">
                <a16:creationId xmlns:a16="http://schemas.microsoft.com/office/drawing/2014/main" id="{3B637328-BA48-41B7-8BFC-7F62C56EE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6705600" cy="6858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KUALITAS DATA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Flowchart: Multidocument 1">
            <a:extLst>
              <a:ext uri="{FF2B5EF4-FFF2-40B4-BE49-F238E27FC236}">
                <a16:creationId xmlns:a16="http://schemas.microsoft.com/office/drawing/2014/main" id="{7088E6D7-6506-4737-88FE-A99DFE8DB37A}"/>
              </a:ext>
            </a:extLst>
          </p:cNvPr>
          <p:cNvSpPr/>
          <p:nvPr/>
        </p:nvSpPr>
        <p:spPr>
          <a:xfrm>
            <a:off x="745332" y="2872581"/>
            <a:ext cx="2438400" cy="1905000"/>
          </a:xfrm>
          <a:prstGeom prst="flowChartMultidocumen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Duplicate data</a:t>
            </a:r>
            <a:endParaRPr lang="id-ID" sz="24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2BCAAFC4-C3D4-448A-9895-AE230D6768C5}"/>
              </a:ext>
            </a:extLst>
          </p:cNvPr>
          <p:cNvSpPr/>
          <p:nvPr/>
        </p:nvSpPr>
        <p:spPr>
          <a:xfrm>
            <a:off x="3388518" y="2019299"/>
            <a:ext cx="3276600" cy="1447801"/>
          </a:xfrm>
          <a:prstGeom prst="round2Same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Masalah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utama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ketika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menggabungkan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berbagai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endParaRPr 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: Top Corners Rounded 6">
            <a:extLst>
              <a:ext uri="{FF2B5EF4-FFF2-40B4-BE49-F238E27FC236}">
                <a16:creationId xmlns:a16="http://schemas.microsoft.com/office/drawing/2014/main" id="{BDE8D01C-1147-47A9-8E3A-41AA75CF69D3}"/>
              </a:ext>
            </a:extLst>
          </p:cNvPr>
          <p:cNvSpPr/>
          <p:nvPr/>
        </p:nvSpPr>
        <p:spPr>
          <a:xfrm>
            <a:off x="3364705" y="3954511"/>
            <a:ext cx="3352800" cy="1447800"/>
          </a:xfrm>
          <a:prstGeom prst="round2Same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Data Cleaning</a:t>
            </a:r>
          </a:p>
          <a:p>
            <a:pPr algn="ctr"/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Menghilangkan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noise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data yang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konsisten</a:t>
            </a:r>
            <a:endParaRPr 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534" name="Picture 6" descr="Hasil gambar untuk duplicate data png">
            <a:extLst>
              <a:ext uri="{FF2B5EF4-FFF2-40B4-BE49-F238E27FC236}">
                <a16:creationId xmlns:a16="http://schemas.microsoft.com/office/drawing/2014/main" id="{CDDBC74F-5DE8-4F5D-8E28-1DF8627B4C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2268" y="1968455"/>
            <a:ext cx="1740695" cy="1657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Hasil gambar untuk duplicate data png">
            <a:extLst>
              <a:ext uri="{FF2B5EF4-FFF2-40B4-BE49-F238E27FC236}">
                <a16:creationId xmlns:a16="http://schemas.microsoft.com/office/drawing/2014/main" id="{2430A3B2-4AE5-42A9-8127-9C763628A7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9905" y="3744867"/>
            <a:ext cx="1740695" cy="1657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itle 5">
            <a:extLst>
              <a:ext uri="{FF2B5EF4-FFF2-40B4-BE49-F238E27FC236}">
                <a16:creationId xmlns:a16="http://schemas.microsoft.com/office/drawing/2014/main" id="{EB2003A4-2311-4197-A77C-345E284F66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800" y="685800"/>
            <a:ext cx="6629400" cy="6858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STATISTIKA RINGKASAN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580" name="Content Placeholder 5">
            <a:extLst>
              <a:ext uri="{FF2B5EF4-FFF2-40B4-BE49-F238E27FC236}">
                <a16:creationId xmlns:a16="http://schemas.microsoft.com/office/drawing/2014/main" id="{5F8EB987-3250-47A0-9455-C5D7011F4F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602163"/>
          </a:xfrm>
        </p:spPr>
        <p:txBody>
          <a:bodyPr/>
          <a:lstStyle/>
          <a:p>
            <a:pPr marL="0" indent="0">
              <a:buNone/>
            </a:pPr>
            <a:endParaRPr lang="en-US" altLang="id-ID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altLang="id-ID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id-ID" alt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3E32F7-7FCC-4FA6-BA1C-2EAF8EA938F5}"/>
              </a:ext>
            </a:extLst>
          </p:cNvPr>
          <p:cNvSpPr txBox="1"/>
          <p:nvPr/>
        </p:nvSpPr>
        <p:spPr>
          <a:xfrm>
            <a:off x="1447801" y="1753443"/>
            <a:ext cx="6629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 err="1"/>
              <a:t>Statistika</a:t>
            </a:r>
            <a:r>
              <a:rPr lang="en-US" sz="2800" dirty="0"/>
              <a:t> </a:t>
            </a:r>
            <a:r>
              <a:rPr lang="en-US" sz="2800" dirty="0" err="1"/>
              <a:t>ringkasan</a:t>
            </a:r>
            <a:r>
              <a:rPr lang="en-US" sz="2800" dirty="0"/>
              <a:t>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sejumlah</a:t>
            </a:r>
            <a:r>
              <a:rPr lang="en-US" sz="2800" dirty="0"/>
              <a:t> </a:t>
            </a:r>
            <a:r>
              <a:rPr lang="en-US" sz="2800" dirty="0" err="1"/>
              <a:t>ringkasan</a:t>
            </a:r>
            <a:r>
              <a:rPr lang="en-US" sz="2800" dirty="0"/>
              <a:t> property </a:t>
            </a:r>
            <a:r>
              <a:rPr lang="en-US" sz="2800" dirty="0" err="1"/>
              <a:t>dari</a:t>
            </a:r>
            <a:r>
              <a:rPr lang="en-US" sz="2800" dirty="0"/>
              <a:t> data.</a:t>
            </a:r>
            <a:endParaRPr lang="id-ID" sz="2800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3F14945-2A3A-470D-9A85-42B9FF6E2824}"/>
              </a:ext>
            </a:extLst>
          </p:cNvPr>
          <p:cNvSpPr/>
          <p:nvPr/>
        </p:nvSpPr>
        <p:spPr>
          <a:xfrm>
            <a:off x="745330" y="2936993"/>
            <a:ext cx="2455069" cy="137160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FREKUENSI</a:t>
            </a:r>
          </a:p>
          <a:p>
            <a:pPr algn="ctr"/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Presentase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atribut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muncul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pada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dataset</a:t>
            </a:r>
            <a:endParaRPr lang="id-ID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DC5E9EB2-830F-45DC-B4DF-40463275A628}"/>
              </a:ext>
            </a:extLst>
          </p:cNvPr>
          <p:cNvSpPr/>
          <p:nvPr/>
        </p:nvSpPr>
        <p:spPr>
          <a:xfrm>
            <a:off x="3488529" y="2936993"/>
            <a:ext cx="2455069" cy="13716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MODUS</a:t>
            </a:r>
          </a:p>
          <a:p>
            <a:pPr algn="ctr"/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atribut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yang paling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sering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muncul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id-ID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12DC4406-CA79-4351-8AD7-5383CB86454A}"/>
              </a:ext>
            </a:extLst>
          </p:cNvPr>
          <p:cNvSpPr/>
          <p:nvPr/>
        </p:nvSpPr>
        <p:spPr>
          <a:xfrm>
            <a:off x="6231731" y="2936993"/>
            <a:ext cx="2455069" cy="1294557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MEAN</a:t>
            </a:r>
          </a:p>
          <a:p>
            <a:pPr algn="ctr"/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id-ID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5A8F797-9D82-4615-BBCE-FE48C8B8D3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4902" y="3352311"/>
            <a:ext cx="1384698" cy="841902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588417E-B6CB-4C2D-B922-533C0B3B445E}"/>
              </a:ext>
            </a:extLst>
          </p:cNvPr>
          <p:cNvSpPr/>
          <p:nvPr/>
        </p:nvSpPr>
        <p:spPr>
          <a:xfrm>
            <a:off x="697707" y="4523650"/>
            <a:ext cx="2045494" cy="111515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RANGE</a:t>
            </a:r>
          </a:p>
          <a:p>
            <a:pPr algn="ctr"/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Jarak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maks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min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0DE11BB1-FACF-4D12-B9FF-0711224AC0BE}"/>
              </a:ext>
            </a:extLst>
          </p:cNvPr>
          <p:cNvSpPr/>
          <p:nvPr/>
        </p:nvSpPr>
        <p:spPr>
          <a:xfrm>
            <a:off x="3190872" y="4547561"/>
            <a:ext cx="3209927" cy="1731002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MEDIAN</a:t>
            </a:r>
          </a:p>
          <a:p>
            <a:pPr algn="ctr"/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3AEC03B-B73B-4063-9C9A-003D8BE39E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2980" y="5094042"/>
            <a:ext cx="2523020" cy="1098085"/>
          </a:xfrm>
          <a:prstGeom prst="rect">
            <a:avLst/>
          </a:prstGeom>
        </p:spPr>
      </p:pic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476355E5-3F23-426B-B0E3-74DE4DFB286B}"/>
              </a:ext>
            </a:extLst>
          </p:cNvPr>
          <p:cNvSpPr/>
          <p:nvPr/>
        </p:nvSpPr>
        <p:spPr>
          <a:xfrm>
            <a:off x="6636538" y="4603062"/>
            <a:ext cx="2126461" cy="1340537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VARIANCE</a:t>
            </a:r>
          </a:p>
          <a:p>
            <a:pPr algn="ctr"/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2A3B7BA-54B6-48A6-BB2E-DBB12869BB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2907" y="5098804"/>
            <a:ext cx="1833567" cy="69297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5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5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5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45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5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build="p"/>
      <p:bldP spid="3" grpId="0"/>
      <p:bldP spid="8" grpId="0" animBg="1"/>
      <p:bldP spid="12" grpId="0" animBg="1"/>
      <p:bldP spid="13" grpId="0" animBg="1"/>
      <p:bldP spid="15" grpId="0" animBg="1"/>
      <p:bldP spid="16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itle 5">
            <a:extLst>
              <a:ext uri="{FF2B5EF4-FFF2-40B4-BE49-F238E27FC236}">
                <a16:creationId xmlns:a16="http://schemas.microsoft.com/office/drawing/2014/main" id="{5B384533-010E-4965-8761-37833E7D27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9207" y="938212"/>
            <a:ext cx="6629400" cy="6858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VISUALISASI DATA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628" name="Content Placeholder 5">
            <a:extLst>
              <a:ext uri="{FF2B5EF4-FFF2-40B4-BE49-F238E27FC236}">
                <a16:creationId xmlns:a16="http://schemas.microsoft.com/office/drawing/2014/main" id="{204617D3-8A22-4461-A18B-17DF7357E5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6760" y="2133600"/>
            <a:ext cx="8001000" cy="2895600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Visualisasi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salah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satu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teknik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eksplorasi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data.</a:t>
            </a:r>
          </a:p>
          <a:p>
            <a:pPr marL="0" indent="0" algn="just">
              <a:buNone/>
            </a:pPr>
            <a:endParaRPr lang="en-US" altLang="id-ID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Manfaat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visualisasi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data: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mendeteksi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general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pola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trends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mendeteksi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i="1" dirty="0">
                <a:latin typeface="Arial" panose="020B0604020202020204" pitchFamily="34" charset="0"/>
                <a:cs typeface="Arial" panose="020B0604020202020204" pitchFamily="34" charset="0"/>
              </a:rPr>
              <a:t>outlier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i="1" dirty="0">
                <a:latin typeface="Arial" panose="020B0604020202020204" pitchFamily="34" charset="0"/>
                <a:cs typeface="Arial" panose="020B0604020202020204" pitchFamily="34" charset="0"/>
              </a:rPr>
              <a:t>unusual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trends</a:t>
            </a:r>
          </a:p>
          <a:p>
            <a:pPr marL="0" indent="0">
              <a:buNone/>
            </a:pPr>
            <a:endParaRPr lang="en-US" altLang="id-ID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ardrop 2">
            <a:extLst>
              <a:ext uri="{FF2B5EF4-FFF2-40B4-BE49-F238E27FC236}">
                <a16:creationId xmlns:a16="http://schemas.microsoft.com/office/drawing/2014/main" id="{1E556D17-19C4-4D65-8DD7-BA8373229B48}"/>
              </a:ext>
            </a:extLst>
          </p:cNvPr>
          <p:cNvSpPr/>
          <p:nvPr/>
        </p:nvSpPr>
        <p:spPr>
          <a:xfrm>
            <a:off x="3585207" y="5029200"/>
            <a:ext cx="2057400" cy="838200"/>
          </a:xfrm>
          <a:prstGeom prst="teardrop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Histogram</a:t>
            </a:r>
            <a:endParaRPr 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ardrop 6">
            <a:extLst>
              <a:ext uri="{FF2B5EF4-FFF2-40B4-BE49-F238E27FC236}">
                <a16:creationId xmlns:a16="http://schemas.microsoft.com/office/drawing/2014/main" id="{F566BB2A-9EA8-4A86-AA75-5D09A32DC72F}"/>
              </a:ext>
            </a:extLst>
          </p:cNvPr>
          <p:cNvSpPr/>
          <p:nvPr/>
        </p:nvSpPr>
        <p:spPr>
          <a:xfrm>
            <a:off x="813432" y="5095876"/>
            <a:ext cx="2057400" cy="838200"/>
          </a:xfrm>
          <a:prstGeom prst="teardrop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Boxplots</a:t>
            </a:r>
            <a:endParaRPr 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ardrop 7">
            <a:extLst>
              <a:ext uri="{FF2B5EF4-FFF2-40B4-BE49-F238E27FC236}">
                <a16:creationId xmlns:a16="http://schemas.microsoft.com/office/drawing/2014/main" id="{41552E1E-8FDC-4882-A188-2B33C996327C}"/>
              </a:ext>
            </a:extLst>
          </p:cNvPr>
          <p:cNvSpPr/>
          <p:nvPr/>
        </p:nvSpPr>
        <p:spPr>
          <a:xfrm>
            <a:off x="6339840" y="5020628"/>
            <a:ext cx="2057400" cy="838200"/>
          </a:xfrm>
          <a:prstGeom prst="teardrop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Scatter plot</a:t>
            </a:r>
            <a:endParaRPr 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6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6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66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build="p"/>
      <p:bldP spid="3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Title 5">
            <a:extLst>
              <a:ext uri="{FF2B5EF4-FFF2-40B4-BE49-F238E27FC236}">
                <a16:creationId xmlns:a16="http://schemas.microsoft.com/office/drawing/2014/main" id="{06FC972A-304B-45C9-8872-88208CDDB3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800" y="685800"/>
            <a:ext cx="6629400" cy="6858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VISUALISASI DATA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676" name="Content Placeholder 5">
            <a:extLst>
              <a:ext uri="{FF2B5EF4-FFF2-40B4-BE49-F238E27FC236}">
                <a16:creationId xmlns:a16="http://schemas.microsoft.com/office/drawing/2014/main" id="{679321A4-B593-4DC4-9C1D-6A126FD635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221163"/>
          </a:xfrm>
        </p:spPr>
        <p:txBody>
          <a:bodyPr/>
          <a:lstStyle/>
          <a:p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BOXPLOTS</a:t>
            </a:r>
          </a:p>
          <a:p>
            <a:pPr marL="0" indent="0">
              <a:buNone/>
            </a:pPr>
            <a:endParaRPr lang="id-ID" altLang="id-ID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31B074-6193-46D7-8675-8AB900C616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9137" y="2328013"/>
            <a:ext cx="4614863" cy="32708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536E368-AFC5-4AAF-BD6B-A0F358A374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068" y="2449766"/>
            <a:ext cx="3995737" cy="331304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CFE17E1-103F-4C13-854E-F018C34F3534}"/>
              </a:ext>
            </a:extLst>
          </p:cNvPr>
          <p:cNvSpPr txBox="1"/>
          <p:nvPr/>
        </p:nvSpPr>
        <p:spPr>
          <a:xfrm>
            <a:off x="1066800" y="5683249"/>
            <a:ext cx="3124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Bagian-bagian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boxplots</a:t>
            </a:r>
            <a:endParaRPr lang="id-ID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8B57867-625A-4719-9169-68B0EFE8A505}"/>
              </a:ext>
            </a:extLst>
          </p:cNvPr>
          <p:cNvSpPr txBox="1"/>
          <p:nvPr/>
        </p:nvSpPr>
        <p:spPr>
          <a:xfrm>
            <a:off x="4893468" y="5539344"/>
            <a:ext cx="3886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/>
              <a:t>Boxplots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membandingkan</a:t>
            </a:r>
            <a:r>
              <a:rPr lang="en-US" dirty="0"/>
              <a:t> </a:t>
            </a:r>
            <a:r>
              <a:rPr lang="en-US" dirty="0" err="1"/>
              <a:t>atribut</a:t>
            </a:r>
            <a:endParaRPr lang="id-ID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build="p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Title 5">
            <a:extLst>
              <a:ext uri="{FF2B5EF4-FFF2-40B4-BE49-F238E27FC236}">
                <a16:creationId xmlns:a16="http://schemas.microsoft.com/office/drawing/2014/main" id="{E095510B-EC26-478B-8D89-C212652A04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685800"/>
            <a:ext cx="6553200" cy="6858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VISUALISASI DATA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724" name="Content Placeholder 5">
            <a:extLst>
              <a:ext uri="{FF2B5EF4-FFF2-40B4-BE49-F238E27FC236}">
                <a16:creationId xmlns:a16="http://schemas.microsoft.com/office/drawing/2014/main" id="{0A631B24-727D-478D-85E6-533D6E6382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3"/>
          </a:xfrm>
        </p:spPr>
        <p:txBody>
          <a:bodyPr/>
          <a:lstStyle/>
          <a:p>
            <a:r>
              <a:rPr lang="en-US" altLang="id-ID" sz="2400" dirty="0">
                <a:latin typeface="Arial" panose="020B0604020202020204" pitchFamily="34" charset="0"/>
                <a:cs typeface="Arial" panose="020B0604020202020204" pitchFamily="34" charset="0"/>
              </a:rPr>
              <a:t>HISTOGRAM</a:t>
            </a:r>
            <a:b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id-ID" altLang="id-ID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C913224-81E3-407F-90D9-BC94075DF942}"/>
              </a:ext>
            </a:extLst>
          </p:cNvPr>
          <p:cNvSpPr txBox="1"/>
          <p:nvPr/>
        </p:nvSpPr>
        <p:spPr>
          <a:xfrm>
            <a:off x="726224" y="2726863"/>
            <a:ext cx="406717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sz="2400" dirty="0"/>
              <a:t>Histogram </a:t>
            </a:r>
            <a:r>
              <a:rPr lang="en-US" sz="2400" dirty="0" err="1"/>
              <a:t>mendisribusikan</a:t>
            </a:r>
            <a:r>
              <a:rPr lang="en-US" sz="2400" dirty="0"/>
              <a:t> </a:t>
            </a:r>
            <a:r>
              <a:rPr lang="en-US" sz="2400" dirty="0" err="1"/>
              <a:t>nilai-nilai</a:t>
            </a:r>
            <a:r>
              <a:rPr lang="en-US" sz="2400" dirty="0"/>
              <a:t>  </a:t>
            </a:r>
            <a:r>
              <a:rPr lang="en-US" sz="2400" dirty="0" err="1"/>
              <a:t>suatu</a:t>
            </a:r>
            <a:r>
              <a:rPr lang="en-US" sz="2400" dirty="0"/>
              <a:t> </a:t>
            </a:r>
            <a:r>
              <a:rPr lang="en-US" sz="2400" dirty="0" err="1"/>
              <a:t>atribut</a:t>
            </a:r>
            <a:endParaRPr lang="en-US" sz="2400" dirty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sz="2400" dirty="0" err="1"/>
              <a:t>Membagi</a:t>
            </a:r>
            <a:r>
              <a:rPr lang="en-US" sz="2400" dirty="0"/>
              <a:t> </a:t>
            </a:r>
            <a:r>
              <a:rPr lang="en-US" sz="2400" dirty="0" err="1"/>
              <a:t>nilai</a:t>
            </a:r>
            <a:r>
              <a:rPr lang="en-US" sz="2400" dirty="0"/>
              <a:t> </a:t>
            </a:r>
            <a:r>
              <a:rPr lang="en-US" sz="2400" dirty="0" err="1"/>
              <a:t>menjadi</a:t>
            </a:r>
            <a:r>
              <a:rPr lang="en-US" sz="2400" dirty="0"/>
              <a:t> bin-bin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barplot</a:t>
            </a:r>
            <a:r>
              <a:rPr lang="en-US" sz="2400" dirty="0"/>
              <a:t> </a:t>
            </a:r>
            <a:r>
              <a:rPr lang="en-US" sz="2400" dirty="0" err="1"/>
              <a:t>menunjukan</a:t>
            </a:r>
            <a:r>
              <a:rPr lang="en-US" sz="2400" dirty="0"/>
              <a:t> </a:t>
            </a:r>
            <a:r>
              <a:rPr lang="en-US" sz="2400" dirty="0" err="1"/>
              <a:t>jumlah</a:t>
            </a:r>
            <a:r>
              <a:rPr lang="en-US" sz="2400" dirty="0"/>
              <a:t> </a:t>
            </a:r>
            <a:r>
              <a:rPr lang="en-US" sz="2400" dirty="0" err="1"/>
              <a:t>objek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setiap</a:t>
            </a:r>
            <a:r>
              <a:rPr lang="en-US" sz="2400" dirty="0"/>
              <a:t> bin 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sz="2400" dirty="0"/>
              <a:t>Tinggi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setiap</a:t>
            </a:r>
            <a:r>
              <a:rPr lang="en-US" sz="2400" dirty="0"/>
              <a:t> bar </a:t>
            </a:r>
            <a:r>
              <a:rPr lang="en-US" sz="2400" dirty="0" err="1"/>
              <a:t>mengidentifikasikan</a:t>
            </a:r>
            <a:r>
              <a:rPr lang="en-US" sz="2400" dirty="0"/>
              <a:t> </a:t>
            </a:r>
            <a:r>
              <a:rPr lang="en-US" sz="2400" dirty="0" err="1"/>
              <a:t>jumlah</a:t>
            </a:r>
            <a:r>
              <a:rPr lang="en-US" sz="2400" dirty="0"/>
              <a:t> </a:t>
            </a:r>
            <a:r>
              <a:rPr lang="en-US" sz="2400" dirty="0" err="1"/>
              <a:t>objek</a:t>
            </a:r>
            <a:endParaRPr lang="en-US" sz="2400" dirty="0"/>
          </a:p>
          <a:p>
            <a:endParaRPr lang="en-US" sz="2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C2027C-08AC-4067-8DBA-EEA74F5D0A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7664" y="2726863"/>
            <a:ext cx="3593896" cy="295708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 build="p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Title 5">
            <a:extLst>
              <a:ext uri="{FF2B5EF4-FFF2-40B4-BE49-F238E27FC236}">
                <a16:creationId xmlns:a16="http://schemas.microsoft.com/office/drawing/2014/main" id="{68ED9436-7BD3-4E07-9CB3-4975D86F00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1036637"/>
            <a:ext cx="6629400" cy="6858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VISUALISASI DATA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772" name="Content Placeholder 5">
            <a:extLst>
              <a:ext uri="{FF2B5EF4-FFF2-40B4-BE49-F238E27FC236}">
                <a16:creationId xmlns:a16="http://schemas.microsoft.com/office/drawing/2014/main" id="{CEEF9C74-18B1-4AD3-B751-42D1609508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4312" y="2103437"/>
            <a:ext cx="8229600" cy="4068763"/>
          </a:xfrm>
        </p:spPr>
        <p:txBody>
          <a:bodyPr/>
          <a:lstStyle/>
          <a:p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SCATTER PLOT</a:t>
            </a:r>
            <a:endParaRPr lang="id-ID" altLang="id-ID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BFAF0D7-0EAE-4302-AA30-27A74C83E8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1892" y="2615850"/>
            <a:ext cx="4468708" cy="34039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4290BE5-3259-423C-A277-8D40F1E35011}"/>
              </a:ext>
            </a:extLst>
          </p:cNvPr>
          <p:cNvSpPr txBox="1"/>
          <p:nvPr/>
        </p:nvSpPr>
        <p:spPr>
          <a:xfrm>
            <a:off x="199072" y="2615850"/>
            <a:ext cx="35814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2400" dirty="0" err="1"/>
              <a:t>Nilai</a:t>
            </a:r>
            <a:r>
              <a:rPr lang="en-US" sz="2400" dirty="0"/>
              <a:t> </a:t>
            </a:r>
            <a:r>
              <a:rPr lang="en-US" sz="2400" dirty="0" err="1"/>
              <a:t>atribut</a:t>
            </a:r>
            <a:r>
              <a:rPr lang="en-US" sz="2400" dirty="0"/>
              <a:t> </a:t>
            </a:r>
            <a:r>
              <a:rPr lang="en-US" sz="2400" dirty="0" err="1"/>
              <a:t>menentukan</a:t>
            </a:r>
            <a:r>
              <a:rPr lang="en-US" sz="2400" dirty="0"/>
              <a:t> </a:t>
            </a:r>
            <a:r>
              <a:rPr lang="en-US" sz="2400" dirty="0" err="1"/>
              <a:t>posisi</a:t>
            </a:r>
            <a:r>
              <a:rPr lang="en-US" sz="2400" dirty="0"/>
              <a:t>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2400" dirty="0" err="1"/>
              <a:t>Atribut</a:t>
            </a:r>
            <a:r>
              <a:rPr lang="en-US" sz="2400" dirty="0"/>
              <a:t> </a:t>
            </a:r>
            <a:r>
              <a:rPr lang="en-US" sz="2400" dirty="0" err="1"/>
              <a:t>ditunjukan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warna</a:t>
            </a:r>
            <a:r>
              <a:rPr lang="en-US" sz="2400" dirty="0"/>
              <a:t> </a:t>
            </a:r>
            <a:r>
              <a:rPr lang="en-US" sz="2400" dirty="0" err="1"/>
              <a:t>maupun</a:t>
            </a:r>
            <a:r>
              <a:rPr lang="en-US" sz="2400" dirty="0"/>
              <a:t> </a:t>
            </a:r>
            <a:r>
              <a:rPr lang="en-US" sz="2400" dirty="0" err="1"/>
              <a:t>bentuk</a:t>
            </a:r>
            <a:r>
              <a:rPr lang="en-US" sz="2400" dirty="0"/>
              <a:t> yang </a:t>
            </a:r>
            <a:r>
              <a:rPr lang="en-US" sz="2400" dirty="0" err="1"/>
              <a:t>berbeda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atribut</a:t>
            </a:r>
            <a:r>
              <a:rPr lang="en-US" sz="2400" dirty="0"/>
              <a:t> </a:t>
            </a:r>
            <a:r>
              <a:rPr lang="en-US" sz="2400" dirty="0" err="1"/>
              <a:t>lainnya</a:t>
            </a:r>
            <a:endParaRPr lang="en-US" sz="2400" dirty="0"/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melihat</a:t>
            </a:r>
            <a:r>
              <a:rPr lang="en-US" sz="2400" dirty="0"/>
              <a:t>  </a:t>
            </a:r>
            <a:r>
              <a:rPr lang="en-US" sz="2400" dirty="0" err="1"/>
              <a:t>hubungan</a:t>
            </a:r>
            <a:r>
              <a:rPr lang="en-US" sz="2400" dirty="0"/>
              <a:t> </a:t>
            </a:r>
            <a:r>
              <a:rPr lang="en-US" sz="2400" dirty="0" err="1"/>
              <a:t>beberapa</a:t>
            </a:r>
            <a:r>
              <a:rPr lang="en-US" sz="2400" dirty="0"/>
              <a:t> </a:t>
            </a:r>
            <a:r>
              <a:rPr lang="en-US" sz="2400" dirty="0" err="1"/>
              <a:t>pasangan</a:t>
            </a:r>
            <a:r>
              <a:rPr lang="en-US" sz="2400" dirty="0"/>
              <a:t> </a:t>
            </a:r>
            <a:r>
              <a:rPr lang="en-US" sz="2400" dirty="0" err="1"/>
              <a:t>atribut</a:t>
            </a:r>
            <a:r>
              <a:rPr lang="en-US" sz="2400" dirty="0"/>
              <a:t>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id-ID" sz="2000" dirty="0"/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FB61140D-712B-406C-8CE4-8C33DCA9B230}"/>
              </a:ext>
            </a:extLst>
          </p:cNvPr>
          <p:cNvSpPr txBox="1">
            <a:spLocks/>
          </p:cNvSpPr>
          <p:nvPr/>
        </p:nvSpPr>
        <p:spPr>
          <a:xfrm>
            <a:off x="1371600" y="1021397"/>
            <a:ext cx="6629400" cy="685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ct val="50000"/>
              </a:spcBef>
            </a:pPr>
            <a:r>
              <a:rPr lang="en-US" altLang="id-ID" sz="4000" b="1">
                <a:latin typeface="Arial" panose="020B0604020202020204" pitchFamily="34" charset="0"/>
                <a:cs typeface="Arial" panose="020B0604020202020204" pitchFamily="34" charset="0"/>
              </a:rPr>
              <a:t>VISUALISASI DATA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79F18CB6-001B-490C-ACE0-46535097188A}"/>
              </a:ext>
            </a:extLst>
          </p:cNvPr>
          <p:cNvSpPr txBox="1">
            <a:spLocks/>
          </p:cNvSpPr>
          <p:nvPr/>
        </p:nvSpPr>
        <p:spPr>
          <a:xfrm>
            <a:off x="214312" y="2088197"/>
            <a:ext cx="8229600" cy="40687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6858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6858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6858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6858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6858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id-ID" sz="2200">
                <a:latin typeface="Arial" panose="020B0604020202020204" pitchFamily="34" charset="0"/>
                <a:cs typeface="Arial" panose="020B0604020202020204" pitchFamily="34" charset="0"/>
              </a:rPr>
              <a:t>SCATTER PLOT</a:t>
            </a:r>
            <a:endParaRPr lang="id-ID" altLang="id-ID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3F95537-F223-4409-B74D-4D231ECC9B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1892" y="2600610"/>
            <a:ext cx="4468708" cy="34039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54F24C8-BAB5-4D64-947F-DC6B3B73D9B2}"/>
              </a:ext>
            </a:extLst>
          </p:cNvPr>
          <p:cNvSpPr txBox="1"/>
          <p:nvPr/>
        </p:nvSpPr>
        <p:spPr>
          <a:xfrm>
            <a:off x="199072" y="2600610"/>
            <a:ext cx="35814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2400" dirty="0" err="1"/>
              <a:t>Nilai</a:t>
            </a:r>
            <a:r>
              <a:rPr lang="en-US" sz="2400" dirty="0"/>
              <a:t> </a:t>
            </a:r>
            <a:r>
              <a:rPr lang="en-US" sz="2400" dirty="0" err="1"/>
              <a:t>atribut</a:t>
            </a:r>
            <a:r>
              <a:rPr lang="en-US" sz="2400" dirty="0"/>
              <a:t> </a:t>
            </a:r>
            <a:r>
              <a:rPr lang="en-US" sz="2400" dirty="0" err="1"/>
              <a:t>menentukan</a:t>
            </a:r>
            <a:r>
              <a:rPr lang="en-US" sz="2400" dirty="0"/>
              <a:t> </a:t>
            </a:r>
            <a:r>
              <a:rPr lang="en-US" sz="2400" dirty="0" err="1"/>
              <a:t>posisi</a:t>
            </a:r>
            <a:r>
              <a:rPr lang="en-US" sz="2400" dirty="0"/>
              <a:t>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2400" dirty="0" err="1"/>
              <a:t>Atribut</a:t>
            </a:r>
            <a:r>
              <a:rPr lang="en-US" sz="2400" dirty="0"/>
              <a:t> </a:t>
            </a:r>
            <a:r>
              <a:rPr lang="en-US" sz="2400" dirty="0" err="1"/>
              <a:t>ditunjukan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warna</a:t>
            </a:r>
            <a:r>
              <a:rPr lang="en-US" sz="2400" dirty="0"/>
              <a:t> </a:t>
            </a:r>
            <a:r>
              <a:rPr lang="en-US" sz="2400" dirty="0" err="1"/>
              <a:t>maupun</a:t>
            </a:r>
            <a:r>
              <a:rPr lang="en-US" sz="2400" dirty="0"/>
              <a:t> </a:t>
            </a:r>
            <a:r>
              <a:rPr lang="en-US" sz="2400" dirty="0" err="1"/>
              <a:t>bentuk</a:t>
            </a:r>
            <a:r>
              <a:rPr lang="en-US" sz="2400" dirty="0"/>
              <a:t> yang </a:t>
            </a:r>
            <a:r>
              <a:rPr lang="en-US" sz="2400" dirty="0" err="1"/>
              <a:t>berbeda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atribut</a:t>
            </a:r>
            <a:r>
              <a:rPr lang="en-US" sz="2400" dirty="0"/>
              <a:t> </a:t>
            </a:r>
            <a:r>
              <a:rPr lang="en-US" sz="2400" dirty="0" err="1"/>
              <a:t>lainnya</a:t>
            </a:r>
            <a:endParaRPr lang="en-US" sz="2400" dirty="0"/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melihat</a:t>
            </a:r>
            <a:r>
              <a:rPr lang="en-US" sz="2400" dirty="0"/>
              <a:t>  </a:t>
            </a:r>
            <a:r>
              <a:rPr lang="en-US" sz="2400" dirty="0" err="1"/>
              <a:t>hubungan</a:t>
            </a:r>
            <a:r>
              <a:rPr lang="en-US" sz="2400" dirty="0"/>
              <a:t> </a:t>
            </a:r>
            <a:r>
              <a:rPr lang="en-US" sz="2400" dirty="0" err="1"/>
              <a:t>beberapa</a:t>
            </a:r>
            <a:r>
              <a:rPr lang="en-US" sz="2400" dirty="0"/>
              <a:t> </a:t>
            </a:r>
            <a:r>
              <a:rPr lang="en-US" sz="2400" dirty="0" err="1"/>
              <a:t>pasangan</a:t>
            </a:r>
            <a:r>
              <a:rPr lang="en-US" sz="2400" dirty="0"/>
              <a:t> </a:t>
            </a:r>
            <a:r>
              <a:rPr lang="en-US" sz="2400" dirty="0" err="1"/>
              <a:t>atribut</a:t>
            </a:r>
            <a:r>
              <a:rPr lang="en-US" sz="2400" dirty="0"/>
              <a:t>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id-ID" sz="2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 build="p"/>
      <p:bldP spid="3" grpId="0"/>
      <p:bldP spid="8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itle 5">
            <a:extLst>
              <a:ext uri="{FF2B5EF4-FFF2-40B4-BE49-F238E27FC236}">
                <a16:creationId xmlns:a16="http://schemas.microsoft.com/office/drawing/2014/main" id="{CFE6F888-1F86-4553-8954-AA2C3BE77E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685800"/>
            <a:ext cx="8229600" cy="6858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sz="3200" b="1" dirty="0">
                <a:latin typeface="Arial" panose="020B0604020202020204" pitchFamily="34" charset="0"/>
                <a:cs typeface="Arial" panose="020B0604020202020204" pitchFamily="34" charset="0"/>
              </a:rPr>
              <a:t>LATAR BELAKANG PRAPROSES DATA</a:t>
            </a:r>
            <a:endParaRPr lang="id-ID" altLang="id-ID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826B0C1-5C88-4DAA-BEFB-E4376DFF009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0557400"/>
              </p:ext>
            </p:extLst>
          </p:nvPr>
        </p:nvGraphicFramePr>
        <p:xfrm>
          <a:off x="304801" y="1905000"/>
          <a:ext cx="8610599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le 5">
            <a:extLst>
              <a:ext uri="{FF2B5EF4-FFF2-40B4-BE49-F238E27FC236}">
                <a16:creationId xmlns:a16="http://schemas.microsoft.com/office/drawing/2014/main" id="{108EF7FA-DED2-4A46-B609-07DD2BED8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5625" y="1008062"/>
            <a:ext cx="8229600" cy="6858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sz="3600" b="1" dirty="0">
                <a:latin typeface="Arial" panose="020B0604020202020204" pitchFamily="34" charset="0"/>
                <a:cs typeface="Arial" panose="020B0604020202020204" pitchFamily="34" charset="0"/>
              </a:rPr>
              <a:t>TUJUAN PRAPROSES</a:t>
            </a:r>
            <a:endParaRPr lang="id-ID" altLang="id-ID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5E23FF-31C3-44B1-96CB-9D58155D4CBF}"/>
              </a:ext>
            </a:extLst>
          </p:cNvPr>
          <p:cNvSpPr/>
          <p:nvPr/>
        </p:nvSpPr>
        <p:spPr>
          <a:xfrm>
            <a:off x="367812" y="2057400"/>
            <a:ext cx="7620000" cy="18288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Menghasilkan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mining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berkualitas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Data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warehouse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membutuhkan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integrasi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konsisten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Data extraction, cleaning, and transformation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salah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satu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tahapan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membangun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gudang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data</a:t>
            </a: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2" name="Picture 4" descr="Hasil gambar untuk data quality png">
            <a:extLst>
              <a:ext uri="{FF2B5EF4-FFF2-40B4-BE49-F238E27FC236}">
                <a16:creationId xmlns:a16="http://schemas.microsoft.com/office/drawing/2014/main" id="{1DD8C35E-4534-44C7-9BA7-8B332A7792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525" y="3886199"/>
            <a:ext cx="4495800" cy="2120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48DC120-1080-4982-9A28-D9F8130A1C43}"/>
              </a:ext>
            </a:extLst>
          </p:cNvPr>
          <p:cNvSpPr txBox="1"/>
          <p:nvPr/>
        </p:nvSpPr>
        <p:spPr>
          <a:xfrm>
            <a:off x="6792935" y="5237423"/>
            <a:ext cx="23510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 </a:t>
            </a:r>
            <a:r>
              <a:rPr lang="en-US" sz="1100" dirty="0" err="1"/>
              <a:t>Sumber</a:t>
            </a:r>
            <a:r>
              <a:rPr lang="en-US" sz="1100" dirty="0"/>
              <a:t>: </a:t>
            </a:r>
            <a:r>
              <a:rPr lang="id-ID" sz="1100" dirty="0"/>
              <a:t>www.syncsort.com/Syncsort/media/images/data-quality-hero-mobile.png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itle 5">
            <a:extLst>
              <a:ext uri="{FF2B5EF4-FFF2-40B4-BE49-F238E27FC236}">
                <a16:creationId xmlns:a16="http://schemas.microsoft.com/office/drawing/2014/main" id="{A5D827FF-1613-42AE-B331-DA34FA221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881856"/>
            <a:ext cx="6629400" cy="794544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sz="3200" b="1" dirty="0">
                <a:latin typeface="Arial" panose="020B0604020202020204" pitchFamily="34" charset="0"/>
                <a:cs typeface="Arial" panose="020B0604020202020204" pitchFamily="34" charset="0"/>
              </a:rPr>
              <a:t>TAHAPAN PRAPROSES DATA</a:t>
            </a:r>
            <a:endParaRPr lang="id-ID" altLang="id-ID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E6E51239-DFCD-4B8B-8782-5DBD2B4F6C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33705805"/>
              </p:ext>
            </p:extLst>
          </p:nvPr>
        </p:nvGraphicFramePr>
        <p:xfrm>
          <a:off x="676275" y="2057400"/>
          <a:ext cx="7934324" cy="381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29920"/>
            <a:ext cx="8229600" cy="6858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sz="3200" b="1" dirty="0">
                <a:latin typeface="Arial" panose="020B0604020202020204" pitchFamily="34" charset="0"/>
                <a:cs typeface="Arial" panose="020B0604020202020204" pitchFamily="34" charset="0"/>
              </a:rPr>
              <a:t>ILUSTRASI PRAPROSES DATA</a:t>
            </a:r>
            <a:endParaRPr lang="id-ID" altLang="id-ID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2D17775-ECBA-4D25-A7E2-E03FF8DBA2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49" y="1041653"/>
            <a:ext cx="7429501" cy="477469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itle 5">
            <a:extLst>
              <a:ext uri="{FF2B5EF4-FFF2-40B4-BE49-F238E27FC236}">
                <a16:creationId xmlns:a16="http://schemas.microsoft.com/office/drawing/2014/main" id="{CC75D090-C5B3-437C-A28C-A2F4229CDC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917607"/>
            <a:ext cx="6629400" cy="6858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sz="3200" b="1" dirty="0">
                <a:latin typeface="Arial" panose="020B0604020202020204" pitchFamily="34" charset="0"/>
                <a:cs typeface="Arial" panose="020B0604020202020204" pitchFamily="34" charset="0"/>
              </a:rPr>
              <a:t>PEMBERSIHAN DATA</a:t>
            </a:r>
            <a:endParaRPr lang="id-ID" altLang="id-ID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40" name="Content Placeholder 5">
            <a:extLst>
              <a:ext uri="{FF2B5EF4-FFF2-40B4-BE49-F238E27FC236}">
                <a16:creationId xmlns:a16="http://schemas.microsoft.com/office/drawing/2014/main" id="{2301EBE9-B9A0-4396-B1FA-0958C32F63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602163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altLang="id-ID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id-ID" altLang="id-ID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0C2E1509-7E9F-434E-8460-8BBCC10E0B1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83874045"/>
              </p:ext>
            </p:extLst>
          </p:nvPr>
        </p:nvGraphicFramePr>
        <p:xfrm>
          <a:off x="324928" y="2208362"/>
          <a:ext cx="5486400" cy="3763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F4354EC8-7EBB-4D73-A059-C4579E68C666}"/>
              </a:ext>
            </a:extLst>
          </p:cNvPr>
          <p:cNvSpPr/>
          <p:nvPr/>
        </p:nvSpPr>
        <p:spPr>
          <a:xfrm>
            <a:off x="6144703" y="4921043"/>
            <a:ext cx="3027872" cy="604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1100" dirty="0"/>
              <a:t>https://developer.salesforce.com/resource/images/trailhead/badges/modules/trailhead_module_data_quality.png</a:t>
            </a:r>
          </a:p>
        </p:txBody>
      </p:sp>
      <p:pic>
        <p:nvPicPr>
          <p:cNvPr id="3074" name="Picture 2" descr="https://developer.salesforce.com/resource/images/trailhead/badges/modules/trailhead_module_data_quality.png">
            <a:extLst>
              <a:ext uri="{FF2B5EF4-FFF2-40B4-BE49-F238E27FC236}">
                <a16:creationId xmlns:a16="http://schemas.microsoft.com/office/drawing/2014/main" id="{3CE2B825-29AA-4CC5-8DC3-AFB0099EFD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975" y="2464671"/>
            <a:ext cx="2456372" cy="2456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le 5">
            <a:extLst>
              <a:ext uri="{FF2B5EF4-FFF2-40B4-BE49-F238E27FC236}">
                <a16:creationId xmlns:a16="http://schemas.microsoft.com/office/drawing/2014/main" id="{6C6A16FB-7262-4EA4-8CB3-85BC1D5C64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865188"/>
            <a:ext cx="6781800" cy="6858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sz="3200" b="1" dirty="0">
                <a:latin typeface="Arial" panose="020B0604020202020204" pitchFamily="34" charset="0"/>
                <a:cs typeface="Arial" panose="020B0604020202020204" pitchFamily="34" charset="0"/>
              </a:rPr>
              <a:t>MENGISI </a:t>
            </a:r>
            <a:r>
              <a:rPr lang="en-US" altLang="id-ID" sz="3200" b="1" i="1" dirty="0">
                <a:latin typeface="Arial" panose="020B0604020202020204" pitchFamily="34" charset="0"/>
                <a:cs typeface="Arial" panose="020B0604020202020204" pitchFamily="34" charset="0"/>
              </a:rPr>
              <a:t>MISSING VALUE</a:t>
            </a:r>
            <a:endParaRPr lang="id-ID" altLang="id-ID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37E4910-656E-404C-80F0-A373B22BA280}"/>
              </a:ext>
            </a:extLst>
          </p:cNvPr>
          <p:cNvSpPr/>
          <p:nvPr/>
        </p:nvSpPr>
        <p:spPr>
          <a:xfrm>
            <a:off x="1143000" y="2209800"/>
            <a:ext cx="6781800" cy="289560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Mengabaikan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record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mean/median/modus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atribut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mengandung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missing value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termungkin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Menerapkan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regresi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itle 5">
            <a:extLst>
              <a:ext uri="{FF2B5EF4-FFF2-40B4-BE49-F238E27FC236}">
                <a16:creationId xmlns:a16="http://schemas.microsoft.com/office/drawing/2014/main" id="{07F95A9A-2B11-4144-9CC6-81649684A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990600"/>
            <a:ext cx="6553200" cy="6858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sz="3200" b="1" i="1" dirty="0">
                <a:latin typeface="Arial" panose="020B0604020202020204" pitchFamily="34" charset="0"/>
                <a:cs typeface="Arial" panose="020B0604020202020204" pitchFamily="34" charset="0"/>
              </a:rPr>
              <a:t>NOISY</a:t>
            </a:r>
            <a:r>
              <a:rPr lang="en-US" altLang="id-ID" sz="3200" b="1" dirty="0">
                <a:latin typeface="Arial" panose="020B0604020202020204" pitchFamily="34" charset="0"/>
                <a:cs typeface="Arial" panose="020B0604020202020204" pitchFamily="34" charset="0"/>
              </a:rPr>
              <a:t> DATA</a:t>
            </a:r>
            <a:endParaRPr lang="id-ID" altLang="id-ID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1F7EFC05-C2C5-431D-B87E-F0A38DF6966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295999"/>
              </p:ext>
            </p:extLst>
          </p:nvPr>
        </p:nvGraphicFramePr>
        <p:xfrm>
          <a:off x="1219200" y="2133600"/>
          <a:ext cx="7559040" cy="3886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52ACF2F8-44F7-4AAA-BAEF-40D3C1D9B5FB}"/>
              </a:ext>
            </a:extLst>
          </p:cNvPr>
          <p:cNvSpPr txBox="1"/>
          <p:nvPr/>
        </p:nvSpPr>
        <p:spPr>
          <a:xfrm>
            <a:off x="1295400" y="2057400"/>
            <a:ext cx="71018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Cara </a:t>
            </a:r>
            <a:r>
              <a:rPr lang="en-US" sz="2400" dirty="0" err="1"/>
              <a:t>mengetahui</a:t>
            </a:r>
            <a:r>
              <a:rPr lang="en-US" sz="2400" dirty="0"/>
              <a:t> </a:t>
            </a:r>
            <a:r>
              <a:rPr lang="en-US" sz="2400" i="1" dirty="0"/>
              <a:t>outlier</a:t>
            </a:r>
            <a:r>
              <a:rPr lang="en-US" sz="2400" dirty="0"/>
              <a:t> : Clustering, </a:t>
            </a:r>
            <a:r>
              <a:rPr lang="en-US" sz="2400" dirty="0" err="1"/>
              <a:t>Regresi</a:t>
            </a:r>
            <a:r>
              <a:rPr lang="en-US" sz="2400" dirty="0"/>
              <a:t> Linear</a:t>
            </a:r>
          </a:p>
          <a:p>
            <a:endParaRPr lang="id-ID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8D53E-C078-4E1C-9E65-58A56FF6C2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533400"/>
            <a:ext cx="6553200" cy="1173162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MENDETEKSI </a:t>
            </a:r>
            <a:r>
              <a:rPr lang="en-US" sz="3200" b="1" i="1" dirty="0">
                <a:latin typeface="Arial" panose="020B0604020202020204" pitchFamily="34" charset="0"/>
                <a:cs typeface="Arial" panose="020B0604020202020204" pitchFamily="34" charset="0"/>
              </a:rPr>
              <a:t>OUTLIER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DENGAN CLUSTERING</a:t>
            </a:r>
            <a:endParaRPr lang="id-ID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5BAD4D0-AE43-45D8-A659-F80A6F8D4D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0" y="2057400"/>
            <a:ext cx="6553200" cy="3830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682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8D53E-C078-4E1C-9E65-58A56FF6C2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3491" y="867036"/>
            <a:ext cx="6571343" cy="1049235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MENDETEKSI </a:t>
            </a:r>
            <a:r>
              <a:rPr lang="en-US" sz="3200" b="1" i="1" dirty="0">
                <a:latin typeface="Arial" panose="020B0604020202020204" pitchFamily="34" charset="0"/>
                <a:cs typeface="Arial" panose="020B0604020202020204" pitchFamily="34" charset="0"/>
              </a:rPr>
              <a:t>OUTLIER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DENGAN REGRESI LINEAR</a:t>
            </a:r>
            <a:endParaRPr lang="id-ID" sz="3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B89490B-D41C-4A51-975C-1FD2246977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2312E5C-D8C4-432B-A282-D90210DE75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7325" y="2024569"/>
            <a:ext cx="6557509" cy="3966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20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itle 5">
            <a:extLst>
              <a:ext uri="{FF2B5EF4-FFF2-40B4-BE49-F238E27FC236}">
                <a16:creationId xmlns:a16="http://schemas.microsoft.com/office/drawing/2014/main" id="{8E610323-4F25-4FFF-BD18-D9666F63B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302613"/>
            <a:ext cx="8229600" cy="685800"/>
          </a:xfrm>
        </p:spPr>
        <p:txBody>
          <a:bodyPr>
            <a:normAutofit/>
          </a:bodyPr>
          <a:lstStyle/>
          <a:p>
            <a:pPr algn="ctr">
              <a:spcBef>
                <a:spcPct val="50000"/>
              </a:spcBef>
            </a:pPr>
            <a:r>
              <a:rPr lang="en-US" altLang="id-ID" sz="3200" b="1" dirty="0">
                <a:latin typeface="Arial" panose="020B0604020202020204" pitchFamily="34" charset="0"/>
                <a:cs typeface="Arial" panose="020B0604020202020204" pitchFamily="34" charset="0"/>
              </a:rPr>
              <a:t>METODE BINING</a:t>
            </a:r>
            <a:endParaRPr lang="id-ID" altLang="id-ID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B89B2CF-7B66-4C54-B99D-C80E63B44258}"/>
              </a:ext>
            </a:extLst>
          </p:cNvPr>
          <p:cNvSpPr/>
          <p:nvPr/>
        </p:nvSpPr>
        <p:spPr>
          <a:xfrm>
            <a:off x="81089" y="1188720"/>
            <a:ext cx="8981819" cy="838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mengelompokkan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data</a:t>
            </a:r>
            <a:endParaRPr lang="id-ID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9B4DDA1-987C-4C8A-B40C-3C9C127AE1F2}"/>
              </a:ext>
            </a:extLst>
          </p:cNvPr>
          <p:cNvSpPr/>
          <p:nvPr/>
        </p:nvSpPr>
        <p:spPr>
          <a:xfrm>
            <a:off x="81090" y="1959471"/>
            <a:ext cx="8981818" cy="72276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Salah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satu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pendekatan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diskritisasi</a:t>
            </a:r>
            <a:endParaRPr lang="id-ID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35B88B3-87CA-47CA-9F61-63667F83AA28}"/>
              </a:ext>
            </a:extLst>
          </p:cNvPr>
          <p:cNvSpPr txBox="1"/>
          <p:nvPr/>
        </p:nvSpPr>
        <p:spPr>
          <a:xfrm>
            <a:off x="1600198" y="3113335"/>
            <a:ext cx="59436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err="1"/>
              <a:t>Urutan</a:t>
            </a:r>
            <a:r>
              <a:rPr lang="en-US" sz="2000" dirty="0"/>
              <a:t> proses:</a:t>
            </a:r>
          </a:p>
          <a:p>
            <a:pPr marL="342900" indent="-342900" algn="just">
              <a:buAutoNum type="arabicPeriod"/>
            </a:pPr>
            <a:r>
              <a:rPr lang="en-US" sz="2000" dirty="0" err="1"/>
              <a:t>Urutkan</a:t>
            </a:r>
            <a:r>
              <a:rPr lang="en-US" sz="2000" dirty="0"/>
              <a:t> data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kecil</a:t>
            </a:r>
            <a:r>
              <a:rPr lang="en-US" sz="2000" dirty="0"/>
              <a:t> </a:t>
            </a:r>
            <a:r>
              <a:rPr lang="en-US" sz="2000" dirty="0" err="1"/>
              <a:t>ke</a:t>
            </a:r>
            <a:r>
              <a:rPr lang="en-US" sz="2000" dirty="0"/>
              <a:t> </a:t>
            </a:r>
            <a:r>
              <a:rPr lang="en-US" sz="2000" dirty="0" err="1"/>
              <a:t>besar</a:t>
            </a:r>
            <a:r>
              <a:rPr lang="en-US" sz="2000" dirty="0"/>
              <a:t> (</a:t>
            </a:r>
            <a:r>
              <a:rPr lang="en-US" sz="2000" i="1" dirty="0"/>
              <a:t>ascending</a:t>
            </a:r>
            <a:r>
              <a:rPr lang="en-US" sz="2000" dirty="0"/>
              <a:t>)</a:t>
            </a:r>
          </a:p>
          <a:p>
            <a:pPr marL="342900" indent="-342900" algn="just">
              <a:buAutoNum type="arabicPeriod"/>
            </a:pPr>
            <a:r>
              <a:rPr lang="en-US" sz="2000" dirty="0" err="1"/>
              <a:t>Melakukan</a:t>
            </a:r>
            <a:r>
              <a:rPr lang="en-US" sz="2000" dirty="0"/>
              <a:t> </a:t>
            </a:r>
            <a:r>
              <a:rPr lang="en-US" sz="2000" dirty="0" err="1"/>
              <a:t>partisi</a:t>
            </a:r>
            <a:r>
              <a:rPr lang="en-US" sz="2000" dirty="0"/>
              <a:t> data </a:t>
            </a:r>
            <a:r>
              <a:rPr lang="en-US" sz="2000" dirty="0" err="1"/>
              <a:t>dalam</a:t>
            </a:r>
            <a:r>
              <a:rPr lang="en-US" sz="2000" dirty="0"/>
              <a:t> bins </a:t>
            </a:r>
            <a:r>
              <a:rPr lang="en-US" sz="2000" dirty="0" err="1"/>
              <a:t>menggunakan</a:t>
            </a:r>
            <a:r>
              <a:rPr lang="en-US" sz="2000" dirty="0"/>
              <a:t> </a:t>
            </a:r>
            <a:r>
              <a:rPr lang="en-US" sz="2000" i="1" dirty="0"/>
              <a:t>equal-width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i="1" dirty="0"/>
              <a:t>equal-depth </a:t>
            </a:r>
            <a:r>
              <a:rPr lang="en-US" sz="2000" dirty="0"/>
              <a:t>(</a:t>
            </a:r>
            <a:r>
              <a:rPr lang="en-US" sz="2000" dirty="0" err="1"/>
              <a:t>frekuensi</a:t>
            </a:r>
            <a:r>
              <a:rPr lang="en-US" sz="2000" dirty="0"/>
              <a:t>)</a:t>
            </a:r>
          </a:p>
          <a:p>
            <a:pPr marL="342900" indent="-342900" algn="just">
              <a:buAutoNum type="arabicPeriod"/>
            </a:pPr>
            <a:r>
              <a:rPr lang="en-US" sz="2000" dirty="0" err="1"/>
              <a:t>Dapat</a:t>
            </a:r>
            <a:r>
              <a:rPr lang="en-US" sz="2000" dirty="0"/>
              <a:t> di-</a:t>
            </a:r>
            <a:r>
              <a:rPr lang="en-US" sz="2000" i="1" dirty="0"/>
              <a:t>smoothing</a:t>
            </a:r>
            <a:r>
              <a:rPr lang="en-US" sz="2000" dirty="0"/>
              <a:t> </a:t>
            </a:r>
            <a:r>
              <a:rPr lang="en-US" sz="2000" dirty="0" err="1"/>
              <a:t>menggunakan</a:t>
            </a:r>
            <a:r>
              <a:rPr lang="en-US" sz="2000" dirty="0"/>
              <a:t> rata-rata, median, </a:t>
            </a:r>
            <a:r>
              <a:rPr lang="en-US" sz="2000" dirty="0" err="1"/>
              <a:t>batasan</a:t>
            </a:r>
            <a:r>
              <a:rPr lang="en-US" sz="2000" dirty="0"/>
              <a:t>, </a:t>
            </a:r>
            <a:r>
              <a:rPr lang="en-US" sz="2000" dirty="0" err="1"/>
              <a:t>dsb</a:t>
            </a:r>
            <a:r>
              <a:rPr lang="en-US" sz="2000" dirty="0"/>
              <a:t>.</a:t>
            </a:r>
          </a:p>
        </p:txBody>
      </p:sp>
      <p:sp>
        <p:nvSpPr>
          <p:cNvPr id="14" name="Frame 13">
            <a:extLst>
              <a:ext uri="{FF2B5EF4-FFF2-40B4-BE49-F238E27FC236}">
                <a16:creationId xmlns:a16="http://schemas.microsoft.com/office/drawing/2014/main" id="{4A117D8D-F916-4948-B1B0-FDC76883E8C0}"/>
              </a:ext>
            </a:extLst>
          </p:cNvPr>
          <p:cNvSpPr/>
          <p:nvPr/>
        </p:nvSpPr>
        <p:spPr>
          <a:xfrm>
            <a:off x="81089" y="2712720"/>
            <a:ext cx="8981818" cy="3048000"/>
          </a:xfrm>
          <a:prstGeom prst="fram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itle 5">
            <a:extLst>
              <a:ext uri="{FF2B5EF4-FFF2-40B4-BE49-F238E27FC236}">
                <a16:creationId xmlns:a16="http://schemas.microsoft.com/office/drawing/2014/main" id="{3B637328-BA48-41B7-8BFC-7F62C56EE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838199"/>
            <a:ext cx="6705600" cy="6858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sz="3200" b="1" dirty="0">
                <a:latin typeface="Arial" panose="020B0604020202020204" pitchFamily="34" charset="0"/>
                <a:cs typeface="Arial" panose="020B0604020202020204" pitchFamily="34" charset="0"/>
              </a:rPr>
              <a:t>METODE BINING</a:t>
            </a:r>
            <a:endParaRPr lang="id-ID" altLang="id-ID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32" name="Content Placeholder 5">
            <a:extLst>
              <a:ext uri="{FF2B5EF4-FFF2-40B4-BE49-F238E27FC236}">
                <a16:creationId xmlns:a16="http://schemas.microsoft.com/office/drawing/2014/main" id="{C605A38D-6F73-4383-8D3B-CD692AC17F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1828801"/>
            <a:ext cx="6705600" cy="4191000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en-US" altLang="id-ID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Partisi</a:t>
            </a:r>
            <a:r>
              <a:rPr lang="en-US" altLang="id-ID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Equal-Width</a:t>
            </a:r>
          </a:p>
          <a:p>
            <a:pPr marL="0" indent="0" algn="just">
              <a:buNone/>
            </a:pPr>
            <a:r>
              <a:rPr lang="en-US" altLang="id-ID" sz="2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altLang="id-ID" sz="2800" dirty="0" err="1">
                <a:latin typeface="Arial" panose="020B0604020202020204" pitchFamily="34" charset="0"/>
                <a:cs typeface="Arial" panose="020B0604020202020204" pitchFamily="34" charset="0"/>
              </a:rPr>
              <a:t>Langkah-langkah</a:t>
            </a:r>
            <a:r>
              <a:rPr lang="en-US" altLang="id-ID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800" dirty="0" err="1">
                <a:latin typeface="Arial" panose="020B0604020202020204" pitchFamily="34" charset="0"/>
                <a:cs typeface="Arial" panose="020B0604020202020204" pitchFamily="34" charset="0"/>
              </a:rPr>
              <a:t>membagi</a:t>
            </a:r>
            <a:r>
              <a:rPr lang="en-US" altLang="id-ID" sz="28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altLang="id-ID" sz="2800" dirty="0" err="1">
                <a:latin typeface="Arial" panose="020B0604020202020204" pitchFamily="34" charset="0"/>
                <a:cs typeface="Arial" panose="020B0604020202020204" pitchFamily="34" charset="0"/>
              </a:rPr>
              <a:t>ke</a:t>
            </a:r>
            <a:r>
              <a:rPr lang="en-US" altLang="id-ID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8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id-ID" sz="2800" dirty="0">
                <a:latin typeface="Arial" panose="020B0604020202020204" pitchFamily="34" charset="0"/>
                <a:cs typeface="Arial" panose="020B0604020202020204" pitchFamily="34" charset="0"/>
              </a:rPr>
              <a:t> k interval </a:t>
            </a:r>
            <a:r>
              <a:rPr lang="en-US" altLang="id-ID" sz="2800" dirty="0" err="1">
                <a:latin typeface="Arial" panose="020B0604020202020204" pitchFamily="34" charset="0"/>
                <a:cs typeface="Arial" panose="020B0604020202020204" pitchFamily="34" charset="0"/>
              </a:rPr>
              <a:t>ukuran</a:t>
            </a:r>
            <a:r>
              <a:rPr lang="en-US" altLang="id-ID" sz="28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id-ID" sz="2800" dirty="0" err="1">
                <a:latin typeface="Arial" panose="020B0604020202020204" pitchFamily="34" charset="0"/>
                <a:cs typeface="Arial" panose="020B0604020202020204" pitchFamily="34" charset="0"/>
              </a:rPr>
              <a:t>sama</a:t>
            </a:r>
            <a:r>
              <a:rPr lang="en-US" altLang="id-ID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id-ID" sz="2800" dirty="0" err="1">
                <a:latin typeface="Arial" panose="020B0604020202020204" pitchFamily="34" charset="0"/>
                <a:cs typeface="Arial" panose="020B0604020202020204" pitchFamily="34" charset="0"/>
              </a:rPr>
              <a:t>Lebar</a:t>
            </a:r>
            <a:r>
              <a:rPr lang="en-US" altLang="id-ID" sz="2800" dirty="0">
                <a:latin typeface="Arial" panose="020B0604020202020204" pitchFamily="34" charset="0"/>
                <a:cs typeface="Arial" panose="020B0604020202020204" pitchFamily="34" charset="0"/>
              </a:rPr>
              <a:t> interval </a:t>
            </a:r>
            <a:r>
              <a:rPr lang="en-US" altLang="id-ID" sz="28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endParaRPr lang="en-US" altLang="id-ID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id-ID" sz="2800" dirty="0">
                <a:latin typeface="Arial" panose="020B0604020202020204" pitchFamily="34" charset="0"/>
                <a:cs typeface="Arial" panose="020B0604020202020204" pitchFamily="34" charset="0"/>
              </a:rPr>
              <a:t>	w= (max-min)/k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altLang="id-ID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Partisi</a:t>
            </a:r>
            <a:r>
              <a:rPr lang="en-US" altLang="id-ID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Equal- depth</a:t>
            </a:r>
          </a:p>
          <a:p>
            <a:pPr marL="0" indent="0" algn="just">
              <a:buNone/>
            </a:pPr>
            <a:r>
              <a:rPr lang="en-US" altLang="id-ID" sz="2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altLang="id-ID" sz="2800" dirty="0" err="1">
                <a:latin typeface="Arial" panose="020B0604020202020204" pitchFamily="34" charset="0"/>
                <a:cs typeface="Arial" panose="020B0604020202020204" pitchFamily="34" charset="0"/>
              </a:rPr>
              <a:t>Membagi</a:t>
            </a:r>
            <a:r>
              <a:rPr lang="en-US" altLang="id-ID" sz="28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altLang="id-ID" sz="2800" dirty="0" err="1">
                <a:latin typeface="Arial" panose="020B0604020202020204" pitchFamily="34" charset="0"/>
                <a:cs typeface="Arial" panose="020B0604020202020204" pitchFamily="34" charset="0"/>
              </a:rPr>
              <a:t>ke</a:t>
            </a:r>
            <a:r>
              <a:rPr lang="en-US" altLang="id-ID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8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id-ID" sz="2800" dirty="0">
                <a:latin typeface="Arial" panose="020B0604020202020204" pitchFamily="34" charset="0"/>
                <a:cs typeface="Arial" panose="020B0604020202020204" pitchFamily="34" charset="0"/>
              </a:rPr>
              <a:t> k </a:t>
            </a:r>
            <a:r>
              <a:rPr lang="en-US" altLang="id-ID" sz="28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id-ID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800" dirty="0" err="1">
                <a:latin typeface="Arial" panose="020B0604020202020204" pitchFamily="34" charset="0"/>
                <a:cs typeface="Arial" panose="020B0604020202020204" pitchFamily="34" charset="0"/>
              </a:rPr>
              <a:t>dimana</a:t>
            </a:r>
            <a:r>
              <a:rPr lang="en-US" altLang="id-ID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800" dirty="0" err="1">
                <a:latin typeface="Arial" panose="020B0604020202020204" pitchFamily="34" charset="0"/>
                <a:cs typeface="Arial" panose="020B0604020202020204" pitchFamily="34" charset="0"/>
              </a:rPr>
              <a:t>tiap</a:t>
            </a:r>
            <a:r>
              <a:rPr lang="en-US" altLang="id-ID" sz="2800" dirty="0">
                <a:latin typeface="Arial" panose="020B0604020202020204" pitchFamily="34" charset="0"/>
                <a:cs typeface="Arial" panose="020B0604020202020204" pitchFamily="34" charset="0"/>
              </a:rPr>
              <a:t> k </a:t>
            </a:r>
            <a:r>
              <a:rPr lang="en-US" altLang="id-ID" sz="28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id-ID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800" dirty="0" err="1">
                <a:latin typeface="Arial" panose="020B0604020202020204" pitchFamily="34" charset="0"/>
                <a:cs typeface="Arial" panose="020B0604020202020204" pitchFamily="34" charset="0"/>
              </a:rPr>
              <a:t>berisi</a:t>
            </a:r>
            <a:r>
              <a:rPr lang="en-US" altLang="id-ID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800" dirty="0" err="1">
                <a:latin typeface="Arial" panose="020B0604020202020204" pitchFamily="34" charset="0"/>
                <a:cs typeface="Arial" panose="020B0604020202020204" pitchFamily="34" charset="0"/>
              </a:rPr>
              <a:t>jumlah</a:t>
            </a:r>
            <a:r>
              <a:rPr lang="en-US" altLang="id-ID" sz="28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id-ID" sz="2800" dirty="0" err="1">
                <a:latin typeface="Arial" panose="020B0604020202020204" pitchFamily="34" charset="0"/>
                <a:cs typeface="Arial" panose="020B0604020202020204" pitchFamily="34" charset="0"/>
              </a:rPr>
              <a:t>sama</a:t>
            </a:r>
            <a:endParaRPr lang="en-US" altLang="id-ID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altLang="id-ID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id-ID" altLang="id-ID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itle 5">
            <a:extLst>
              <a:ext uri="{FF2B5EF4-FFF2-40B4-BE49-F238E27FC236}">
                <a16:creationId xmlns:a16="http://schemas.microsoft.com/office/drawing/2014/main" id="{EB2003A4-2311-4197-A77C-345E284F66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853440"/>
            <a:ext cx="6705600" cy="6858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sz="3200" b="1" dirty="0">
                <a:latin typeface="Arial" panose="020B0604020202020204" pitchFamily="34" charset="0"/>
                <a:cs typeface="Arial" panose="020B0604020202020204" pitchFamily="34" charset="0"/>
              </a:rPr>
              <a:t>CONTOH PARTISI BINNING</a:t>
            </a:r>
            <a:endParaRPr lang="id-ID" altLang="id-ID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580" name="Content Placeholder 5">
            <a:extLst>
              <a:ext uri="{FF2B5EF4-FFF2-40B4-BE49-F238E27FC236}">
                <a16:creationId xmlns:a16="http://schemas.microsoft.com/office/drawing/2014/main" id="{5F8EB987-3250-47A0-9455-C5D7011F4F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602163"/>
          </a:xfrm>
        </p:spPr>
        <p:txBody>
          <a:bodyPr/>
          <a:lstStyle/>
          <a:p>
            <a:pPr marL="0" indent="0">
              <a:buNone/>
            </a:pPr>
            <a:endParaRPr lang="en-US" altLang="id-ID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altLang="id-ID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id-ID" alt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3E32F7-7FCC-4FA6-BA1C-2EAF8EA938F5}"/>
              </a:ext>
            </a:extLst>
          </p:cNvPr>
          <p:cNvSpPr txBox="1"/>
          <p:nvPr/>
        </p:nvSpPr>
        <p:spPr>
          <a:xfrm>
            <a:off x="1341121" y="1841242"/>
            <a:ext cx="765048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/>
              <a:t>Data: 0, 4, 12, 16 16, 18, 24, 26, 28</a:t>
            </a:r>
          </a:p>
          <a:p>
            <a:pPr algn="just"/>
            <a:endParaRPr lang="en-US" sz="2400" dirty="0"/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400" dirty="0"/>
              <a:t>Equal Width</a:t>
            </a:r>
          </a:p>
          <a:p>
            <a:pPr algn="just"/>
            <a:r>
              <a:rPr lang="en-US" sz="2400" dirty="0"/>
              <a:t>	BIN 1= 0,4</a:t>
            </a:r>
          </a:p>
          <a:p>
            <a:pPr algn="just"/>
            <a:r>
              <a:rPr lang="en-US" sz="2400" dirty="0"/>
              <a:t>	BIN 2= 12,16,16,18</a:t>
            </a:r>
          </a:p>
          <a:p>
            <a:pPr algn="just"/>
            <a:r>
              <a:rPr lang="en-US" sz="2400" dirty="0"/>
              <a:t>	BIN 3= 24,26,28</a:t>
            </a:r>
          </a:p>
          <a:p>
            <a:pPr algn="just"/>
            <a:endParaRPr lang="en-US" sz="2400" dirty="0"/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400" dirty="0"/>
              <a:t>Equal Depth</a:t>
            </a:r>
          </a:p>
          <a:p>
            <a:pPr algn="just"/>
            <a:r>
              <a:rPr lang="en-US" sz="2400" dirty="0"/>
              <a:t>	BIN 1= 0, 4, 12</a:t>
            </a:r>
          </a:p>
          <a:p>
            <a:pPr algn="just"/>
            <a:r>
              <a:rPr lang="en-US" sz="2400" dirty="0"/>
              <a:t>	BIN 2= 16,16,18</a:t>
            </a:r>
          </a:p>
          <a:p>
            <a:pPr algn="just"/>
            <a:r>
              <a:rPr lang="en-US" sz="2400" dirty="0"/>
              <a:t>	BIN 3= 24,26,28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endParaRPr lang="en-US" sz="2800" dirty="0"/>
          </a:p>
          <a:p>
            <a:pPr algn="just"/>
            <a:endParaRPr lang="id-ID" sz="28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55BD9F5-6042-41E1-B814-B45C97AD04D6}"/>
              </a:ext>
            </a:extLst>
          </p:cNvPr>
          <p:cNvSpPr/>
          <p:nvPr/>
        </p:nvSpPr>
        <p:spPr>
          <a:xfrm>
            <a:off x="4541520" y="2383661"/>
            <a:ext cx="4191000" cy="358140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Smoothing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rata-rata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Semua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tiap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bin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diganti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rata-rata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tiap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bin</a:t>
            </a:r>
          </a:p>
          <a:p>
            <a:pPr algn="just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Smoothing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batasan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Setiap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bin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diganti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yang paling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dekat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batasan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Batasan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terbentuk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[min, max]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tiap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bin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itle 5">
            <a:extLst>
              <a:ext uri="{FF2B5EF4-FFF2-40B4-BE49-F238E27FC236}">
                <a16:creationId xmlns:a16="http://schemas.microsoft.com/office/drawing/2014/main" id="{5B384533-010E-4965-8761-37833E7D27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3500" y="704851"/>
            <a:ext cx="6629400" cy="6858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sz="3200" b="1" dirty="0">
                <a:latin typeface="Arial" panose="020B0604020202020204" pitchFamily="34" charset="0"/>
                <a:cs typeface="Arial" panose="020B0604020202020204" pitchFamily="34" charset="0"/>
              </a:rPr>
              <a:t>INTEGRASI DATA</a:t>
            </a:r>
            <a:endParaRPr lang="id-ID" altLang="id-ID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628" name="Content Placeholder 5">
            <a:extLst>
              <a:ext uri="{FF2B5EF4-FFF2-40B4-BE49-F238E27FC236}">
                <a16:creationId xmlns:a16="http://schemas.microsoft.com/office/drawing/2014/main" id="{204617D3-8A22-4461-A18B-17DF7357E5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790700"/>
            <a:ext cx="7620000" cy="3848100"/>
          </a:xfrm>
        </p:spPr>
        <p:txBody>
          <a:bodyPr/>
          <a:lstStyle/>
          <a:p>
            <a:pPr algn="just"/>
            <a:r>
              <a:rPr lang="en-US" altLang="id-ID" sz="2400" dirty="0">
                <a:latin typeface="Arial" panose="020B0604020202020204" pitchFamily="34" charset="0"/>
                <a:cs typeface="Arial" panose="020B0604020202020204" pitchFamily="34" charset="0"/>
              </a:rPr>
              <a:t>Data </a:t>
            </a:r>
            <a:r>
              <a:rPr lang="en-US" altLang="id-ID" sz="24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id-ID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400" dirty="0" err="1">
                <a:latin typeface="Arial" panose="020B0604020202020204" pitchFamily="34" charset="0"/>
                <a:cs typeface="Arial" panose="020B0604020202020204" pitchFamily="34" charset="0"/>
              </a:rPr>
              <a:t>bersumber</a:t>
            </a:r>
            <a:r>
              <a:rPr lang="en-US" altLang="id-ID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4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id-ID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400" dirty="0" err="1">
                <a:latin typeface="Arial" panose="020B0604020202020204" pitchFamily="34" charset="0"/>
                <a:cs typeface="Arial" panose="020B0604020202020204" pitchFamily="34" charset="0"/>
              </a:rPr>
              <a:t>beberapa</a:t>
            </a:r>
            <a:r>
              <a:rPr lang="en-US" altLang="id-ID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400" dirty="0" err="1"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endParaRPr lang="en-US" altLang="id-ID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altLang="id-ID" sz="2400" dirty="0">
                <a:latin typeface="Arial" panose="020B0604020202020204" pitchFamily="34" charset="0"/>
                <a:cs typeface="Arial" panose="020B0604020202020204" pitchFamily="34" charset="0"/>
              </a:rPr>
              <a:t>Teknik-</a:t>
            </a:r>
            <a:r>
              <a:rPr lang="en-US" altLang="id-ID" sz="2400" dirty="0" err="1">
                <a:latin typeface="Arial" panose="020B0604020202020204" pitchFamily="34" charset="0"/>
                <a:cs typeface="Arial" panose="020B0604020202020204" pitchFamily="34" charset="0"/>
              </a:rPr>
              <a:t>teknik</a:t>
            </a:r>
            <a:r>
              <a:rPr lang="en-US" altLang="id-ID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 algn="just">
              <a:buNone/>
            </a:pPr>
            <a:endParaRPr lang="en-US" altLang="id-ID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378F4CD1-1C2B-4E68-B6F1-361FB1FB805C}"/>
              </a:ext>
            </a:extLst>
          </p:cNvPr>
          <p:cNvSpPr/>
          <p:nvPr/>
        </p:nvSpPr>
        <p:spPr>
          <a:xfrm>
            <a:off x="1143000" y="3048000"/>
            <a:ext cx="1905000" cy="685800"/>
          </a:xfrm>
          <a:prstGeom prst="round1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ANALISIS KORELASI</a:t>
            </a:r>
            <a:endParaRPr lang="id-ID" dirty="0"/>
          </a:p>
        </p:txBody>
      </p:sp>
      <p:sp>
        <p:nvSpPr>
          <p:cNvPr id="9" name="Rectangle: Single Corner Rounded 8">
            <a:extLst>
              <a:ext uri="{FF2B5EF4-FFF2-40B4-BE49-F238E27FC236}">
                <a16:creationId xmlns:a16="http://schemas.microsoft.com/office/drawing/2014/main" id="{59A191E9-3049-458A-B66E-D1774FF2092F}"/>
              </a:ext>
            </a:extLst>
          </p:cNvPr>
          <p:cNvSpPr/>
          <p:nvPr/>
        </p:nvSpPr>
        <p:spPr>
          <a:xfrm>
            <a:off x="3467100" y="3733800"/>
            <a:ext cx="2133600" cy="762000"/>
          </a:xfrm>
          <a:prstGeom prst="round1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ATRIBUT REDUDAN</a:t>
            </a:r>
            <a:endParaRPr lang="id-ID" dirty="0"/>
          </a:p>
        </p:txBody>
      </p:sp>
      <p:sp>
        <p:nvSpPr>
          <p:cNvPr id="10" name="Rectangle: Single Corner Rounded 9">
            <a:extLst>
              <a:ext uri="{FF2B5EF4-FFF2-40B4-BE49-F238E27FC236}">
                <a16:creationId xmlns:a16="http://schemas.microsoft.com/office/drawing/2014/main" id="{3C94DCF7-C01E-43DE-96AB-B7D1C3FFC097}"/>
              </a:ext>
            </a:extLst>
          </p:cNvPr>
          <p:cNvSpPr/>
          <p:nvPr/>
        </p:nvSpPr>
        <p:spPr>
          <a:xfrm>
            <a:off x="6060831" y="4419599"/>
            <a:ext cx="2362200" cy="685800"/>
          </a:xfrm>
          <a:prstGeom prst="round1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DUPLIKASI</a:t>
            </a:r>
            <a:endParaRPr lang="id-ID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itle 5">
            <a:extLst>
              <a:ext uri="{FF2B5EF4-FFF2-40B4-BE49-F238E27FC236}">
                <a16:creationId xmlns:a16="http://schemas.microsoft.com/office/drawing/2014/main" id="{5B384533-010E-4965-8761-37833E7D27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219200"/>
          </a:xfrm>
        </p:spPr>
        <p:txBody>
          <a:bodyPr>
            <a:normAutofit/>
          </a:bodyPr>
          <a:lstStyle/>
          <a:p>
            <a:pPr algn="ctr">
              <a:spcBef>
                <a:spcPct val="50000"/>
              </a:spcBef>
            </a:pPr>
            <a:r>
              <a:rPr lang="en-US" altLang="id-ID" sz="3200" b="1" dirty="0">
                <a:latin typeface="Arial" panose="020B0604020202020204" pitchFamily="34" charset="0"/>
                <a:cs typeface="Arial" panose="020B0604020202020204" pitchFamily="34" charset="0"/>
              </a:rPr>
              <a:t>MENGATASI REDUNDASI PADA INTEGRASI DATA</a:t>
            </a:r>
            <a:endParaRPr lang="id-ID" altLang="id-ID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CEBA53F-E971-447F-B14D-949A6599992A}"/>
              </a:ext>
            </a:extLst>
          </p:cNvPr>
          <p:cNvSpPr/>
          <p:nvPr/>
        </p:nvSpPr>
        <p:spPr>
          <a:xfrm>
            <a:off x="533400" y="2142227"/>
            <a:ext cx="5029200" cy="32766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PENYEBAB REDUNDANSI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Atribut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mempunyai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berbeda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pada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database yang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berbeda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Satu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atribut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turunan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atribut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lainnya</a:t>
            </a:r>
            <a:endParaRPr 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4876AEA-3C9B-4A24-8BB6-F43192FB64D1}"/>
              </a:ext>
            </a:extLst>
          </p:cNvPr>
          <p:cNvSpPr/>
          <p:nvPr/>
        </p:nvSpPr>
        <p:spPr>
          <a:xfrm>
            <a:off x="5912598" y="2286000"/>
            <a:ext cx="2843842" cy="1219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dideteksi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analisis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korelasi</a:t>
            </a:r>
            <a:endParaRPr lang="id-ID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83ED043-3345-44C6-8C63-9596FC948139}"/>
              </a:ext>
            </a:extLst>
          </p:cNvPr>
          <p:cNvSpPr/>
          <p:nvPr/>
        </p:nvSpPr>
        <p:spPr>
          <a:xfrm>
            <a:off x="5896962" y="3729486"/>
            <a:ext cx="2866037" cy="168934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Berhati-hati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menggabungkan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berbagai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mengurangi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redundasi</a:t>
            </a:r>
            <a:endParaRPr 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7672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Title 5">
            <a:extLst>
              <a:ext uri="{FF2B5EF4-FFF2-40B4-BE49-F238E27FC236}">
                <a16:creationId xmlns:a16="http://schemas.microsoft.com/office/drawing/2014/main" id="{06FC972A-304B-45C9-8872-88208CDDB3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457200"/>
            <a:ext cx="6629400" cy="1295400"/>
          </a:xfrm>
        </p:spPr>
        <p:txBody>
          <a:bodyPr>
            <a:normAutofit/>
          </a:bodyPr>
          <a:lstStyle/>
          <a:p>
            <a:pPr algn="ctr">
              <a:spcBef>
                <a:spcPct val="50000"/>
              </a:spcBef>
            </a:pPr>
            <a:r>
              <a:rPr lang="en-US" altLang="id-ID" sz="3200" b="1" dirty="0">
                <a:latin typeface="Arial" panose="020B0604020202020204" pitchFamily="34" charset="0"/>
                <a:cs typeface="Arial" panose="020B0604020202020204" pitchFamily="34" charset="0"/>
              </a:rPr>
              <a:t>MENGATASI REDUNDASI PADA INTEGRASI DATA</a:t>
            </a:r>
            <a:endParaRPr lang="id-ID" altLang="id-ID" sz="3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676" name="Content Placeholder 5">
            <a:extLst>
              <a:ext uri="{FF2B5EF4-FFF2-40B4-BE49-F238E27FC236}">
                <a16:creationId xmlns:a16="http://schemas.microsoft.com/office/drawing/2014/main" id="{679321A4-B593-4DC4-9C1D-6A126FD635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1905000"/>
            <a:ext cx="6629400" cy="42211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altLang="id-ID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Redudancy</a:t>
            </a:r>
            <a:r>
              <a:rPr lang="en-US" altLang="id-ID" sz="2200" i="1" dirty="0">
                <a:latin typeface="Arial" panose="020B0604020202020204" pitchFamily="34" charset="0"/>
                <a:cs typeface="Arial" panose="020B0604020202020204" pitchFamily="34" charset="0"/>
              </a:rPr>
              <a:t>/ Duplicate :</a:t>
            </a:r>
          </a:p>
          <a:p>
            <a:pPr marL="0" indent="0">
              <a:buNone/>
            </a:pPr>
            <a:r>
              <a:rPr lang="en-US" altLang="id-ID" sz="22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Hubungan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korelasi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antar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variabel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dilihat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rumus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korelasi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Jika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numerik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hubungan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korelasinya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dibawah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endParaRPr lang="en-US" altLang="id-ID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altLang="id-ID" sz="22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altLang="id-ID" sz="22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altLang="id-ID" sz="22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altLang="id-ID" sz="22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Semakin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besar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perhitungan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semakin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korelasi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Jika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perhitungan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=0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berarti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independen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Jika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kurang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nol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independen</a:t>
            </a:r>
            <a:endParaRPr lang="id-ID" altLang="id-ID" sz="22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4C33A0C-C195-46EA-9BC1-E051EF5DFE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4648" y="3657600"/>
            <a:ext cx="5847103" cy="11287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Title 5">
            <a:extLst>
              <a:ext uri="{FF2B5EF4-FFF2-40B4-BE49-F238E27FC236}">
                <a16:creationId xmlns:a16="http://schemas.microsoft.com/office/drawing/2014/main" id="{06FC972A-304B-45C9-8872-88208CDDB3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3859" y="731836"/>
            <a:ext cx="5632923" cy="944563"/>
          </a:xfrm>
        </p:spPr>
        <p:txBody>
          <a:bodyPr>
            <a:normAutofit fontScale="90000"/>
          </a:bodyPr>
          <a:lstStyle/>
          <a:p>
            <a:pPr algn="ctr">
              <a:spcBef>
                <a:spcPct val="50000"/>
              </a:spcBef>
            </a:pPr>
            <a:r>
              <a:rPr lang="en-US" altLang="id-ID" sz="3200" b="1" dirty="0">
                <a:latin typeface="Arial" panose="020B0604020202020204" pitchFamily="34" charset="0"/>
                <a:cs typeface="Arial" panose="020B0604020202020204" pitchFamily="34" charset="0"/>
              </a:rPr>
              <a:t>MENGATASI REDUNDASI PADA INTEGRASI DATA</a:t>
            </a:r>
            <a:endParaRPr lang="id-ID" altLang="id-ID" sz="3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676" name="Content Placeholder 5">
            <a:extLst>
              <a:ext uri="{FF2B5EF4-FFF2-40B4-BE49-F238E27FC236}">
                <a16:creationId xmlns:a16="http://schemas.microsoft.com/office/drawing/2014/main" id="{679321A4-B593-4DC4-9C1D-6A126FD635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0" y="1981200"/>
            <a:ext cx="6705600" cy="4144963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Jika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kategorik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hubungan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korelasinya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dibawah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chi-square:</a:t>
            </a:r>
          </a:p>
          <a:p>
            <a:pPr marL="0" indent="0" algn="just">
              <a:buNone/>
            </a:pPr>
            <a:endParaRPr lang="en-US" altLang="id-ID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altLang="id-ID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altLang="id-ID" sz="22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altLang="id-ID" sz="22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Semakin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besar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chi-square,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semakin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korelasi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Jika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perhitungan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=0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berarti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independen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Jika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kurang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nol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2200" dirty="0" err="1">
                <a:latin typeface="Arial" panose="020B0604020202020204" pitchFamily="34" charset="0"/>
                <a:cs typeface="Arial" panose="020B0604020202020204" pitchFamily="34" charset="0"/>
              </a:rPr>
              <a:t>independen</a:t>
            </a:r>
            <a:endParaRPr lang="en-US" altLang="id-ID" sz="22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id-ID" sz="22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id-ID" altLang="id-ID" sz="22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14BA24-3DC6-46B4-B8C6-D6C7FEBB52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3121977"/>
            <a:ext cx="5632923" cy="103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570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Title 5">
            <a:extLst>
              <a:ext uri="{FF2B5EF4-FFF2-40B4-BE49-F238E27FC236}">
                <a16:creationId xmlns:a16="http://schemas.microsoft.com/office/drawing/2014/main" id="{06FC972A-304B-45C9-8872-88208CDDB3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1224" y="675915"/>
            <a:ext cx="7796526" cy="887159"/>
          </a:xfrm>
        </p:spPr>
        <p:txBody>
          <a:bodyPr>
            <a:normAutofit fontScale="90000"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/>
              <a:t>CONTOH SOAL MENGGUNAKAN CHI-SQUARE</a:t>
            </a:r>
            <a:endParaRPr lang="id-ID" altLang="id-ID" sz="3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676" name="Content Placeholder 5">
            <a:extLst>
              <a:ext uri="{FF2B5EF4-FFF2-40B4-BE49-F238E27FC236}">
                <a16:creationId xmlns:a16="http://schemas.microsoft.com/office/drawing/2014/main" id="{679321A4-B593-4DC4-9C1D-6A126FD635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76400"/>
            <a:ext cx="8305800" cy="4449763"/>
          </a:xfrm>
        </p:spPr>
        <p:txBody>
          <a:bodyPr/>
          <a:lstStyle/>
          <a:p>
            <a:pPr marL="0" indent="0">
              <a:buNone/>
            </a:pPr>
            <a:r>
              <a:rPr lang="en-US" altLang="id-ID" sz="2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altLang="id-ID" sz="22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id-ID" altLang="id-ID" sz="22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Content Placeholder 3">
            <a:extLst>
              <a:ext uri="{FF2B5EF4-FFF2-40B4-BE49-F238E27FC236}">
                <a16:creationId xmlns:a16="http://schemas.microsoft.com/office/drawing/2014/main" id="{4CEE789F-9F95-489D-842B-9D6AD75E3F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871224" y="2158979"/>
            <a:ext cx="7772400" cy="2135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2B2B2AE-47E9-4C5F-A49A-34044FCE4E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160" y="4714261"/>
            <a:ext cx="7716528" cy="934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714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C76053-BB80-45AE-B854-F5D05E15AA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252" y="862280"/>
            <a:ext cx="6571343" cy="795680"/>
          </a:xfrm>
        </p:spPr>
        <p:txBody>
          <a:bodyPr/>
          <a:lstStyle/>
          <a:p>
            <a:r>
              <a:rPr lang="id-ID" b="1" dirty="0"/>
              <a:t>TRANSFORMASI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811C80-BD97-4FA2-9905-43FA3DD690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015733"/>
            <a:ext cx="6719434" cy="4037747"/>
          </a:xfrm>
        </p:spPr>
        <p:txBody>
          <a:bodyPr>
            <a:normAutofit lnSpcReduction="10000"/>
          </a:bodyPr>
          <a:lstStyle/>
          <a:p>
            <a:pPr algn="just"/>
            <a:r>
              <a:rPr lang="id-ID" sz="2400" dirty="0"/>
              <a:t>Tujuan diadakan transformasi data data lebih efisien dalam proses data mining dan mungkin juga agar pola yang dihasilkan lebih mudah dipahami.</a:t>
            </a:r>
          </a:p>
          <a:p>
            <a:pPr algn="just"/>
            <a:r>
              <a:rPr lang="id-ID" sz="2400" dirty="0"/>
              <a:t>Hal-hal yang termasuk transformasi data :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id-ID" sz="2400" dirty="0"/>
              <a:t>Smoothing : menghapus noise dari data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id-ID" sz="2400" dirty="0"/>
              <a:t>Aggregation : ringkasan, kontruksi data cube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id-ID" sz="2400" dirty="0"/>
              <a:t>Normalization : min-max, Z-score, Desimal Scaling</a:t>
            </a:r>
          </a:p>
        </p:txBody>
      </p:sp>
    </p:spTree>
    <p:extLst>
      <p:ext uri="{BB962C8B-B14F-4D97-AF65-F5344CB8AC3E}">
        <p14:creationId xmlns:p14="http://schemas.microsoft.com/office/powerpoint/2010/main" val="239895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le 5">
            <a:extLst>
              <a:ext uri="{FF2B5EF4-FFF2-40B4-BE49-F238E27FC236}">
                <a16:creationId xmlns:a16="http://schemas.microsoft.com/office/drawing/2014/main" id="{108EF7FA-DED2-4A46-B609-07DD2BED8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799" y="1008062"/>
            <a:ext cx="6629401" cy="6858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sz="3600" b="1" dirty="0"/>
              <a:t>TRANSFORMASI DATA</a:t>
            </a:r>
            <a:endParaRPr lang="id-ID" altLang="id-ID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24" name="Content Placeholder 5">
            <a:extLst>
              <a:ext uri="{FF2B5EF4-FFF2-40B4-BE49-F238E27FC236}">
                <a16:creationId xmlns:a16="http://schemas.microsoft.com/office/drawing/2014/main" id="{39BCE5DA-68DC-4E2E-88CA-FF14D1AB4E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2999" y="1808163"/>
            <a:ext cx="7022097" cy="4616450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endParaRPr lang="en-US" altLang="id-ID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altLang="id-ID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altLang="id-ID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alt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id-ID" altLang="id-ID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330602A-2A05-40C3-A6A4-6DDF8782E5FE}"/>
              </a:ext>
            </a:extLst>
          </p:cNvPr>
          <p:cNvSpPr/>
          <p:nvPr/>
        </p:nvSpPr>
        <p:spPr>
          <a:xfrm>
            <a:off x="1436103" y="1884598"/>
            <a:ext cx="7022097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i="1" dirty="0"/>
              <a:t>Normalization</a:t>
            </a:r>
            <a:r>
              <a:rPr lang="en-US" dirty="0"/>
              <a:t>	</a:t>
            </a:r>
          </a:p>
          <a:p>
            <a:pPr marL="0" indent="0">
              <a:buNone/>
            </a:pPr>
            <a:r>
              <a:rPr lang="en-US" altLang="id-ID" dirty="0">
                <a:cs typeface="Arial" panose="020B0604020202020204" pitchFamily="34" charset="0"/>
              </a:rPr>
              <a:t>	</a:t>
            </a:r>
            <a:r>
              <a:rPr lang="en-US" altLang="id-ID" i="1" dirty="0">
                <a:cs typeface="Arial" panose="020B0604020202020204" pitchFamily="34" charset="0"/>
              </a:rPr>
              <a:t>	</a:t>
            </a:r>
          </a:p>
          <a:p>
            <a:pPr marL="457200" indent="-457200">
              <a:buFont typeface="+mj-lt"/>
              <a:buAutoNum type="alphaLcPeriod"/>
            </a:pPr>
            <a:r>
              <a:rPr lang="en-US" altLang="id-ID" sz="2000" i="1" dirty="0">
                <a:cs typeface="Arial" panose="020B0604020202020204" pitchFamily="34" charset="0"/>
              </a:rPr>
              <a:t>Min-max normalization: </a:t>
            </a:r>
            <a:r>
              <a:rPr lang="en-US" altLang="id-ID" sz="2000" dirty="0" err="1">
                <a:cs typeface="Arial" panose="020B0604020202020204" pitchFamily="34" charset="0"/>
              </a:rPr>
              <a:t>menghasilkan</a:t>
            </a:r>
            <a:r>
              <a:rPr lang="en-US" altLang="id-ID" sz="2000" dirty="0">
                <a:cs typeface="Arial" panose="020B0604020202020204" pitchFamily="34" charset="0"/>
              </a:rPr>
              <a:t> [</a:t>
            </a:r>
            <a:r>
              <a:rPr lang="en-US" altLang="id-ID" sz="2000" dirty="0" err="1">
                <a:cs typeface="Arial" panose="020B0604020202020204" pitchFamily="34" charset="0"/>
              </a:rPr>
              <a:t>new_min,new_max</a:t>
            </a:r>
            <a:r>
              <a:rPr lang="en-US" altLang="id-ID" sz="2000" dirty="0">
                <a:cs typeface="Arial" panose="020B0604020202020204" pitchFamily="34" charset="0"/>
              </a:rPr>
              <a:t>]</a:t>
            </a:r>
          </a:p>
          <a:p>
            <a:pPr marL="0" indent="0">
              <a:buNone/>
            </a:pPr>
            <a:endParaRPr lang="id-ID" altLang="id-ID" sz="2000" i="1" dirty="0">
              <a:cs typeface="Arial" panose="020B0604020202020204" pitchFamily="34" charset="0"/>
            </a:endParaRPr>
          </a:p>
          <a:p>
            <a:pPr algn="just"/>
            <a:endParaRPr lang="en-US" sz="2000" dirty="0"/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BED03F8-F452-4000-86D0-79157F6595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5026" y="3033712"/>
            <a:ext cx="6074945" cy="79057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B3829AD8-3D57-4D5F-86E9-DE8370B26E05}"/>
                  </a:ext>
                </a:extLst>
              </p:cNvPr>
              <p:cNvSpPr/>
              <p:nvPr/>
            </p:nvSpPr>
            <p:spPr>
              <a:xfrm>
                <a:off x="1447800" y="4034683"/>
                <a:ext cx="6260098" cy="1737683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just"/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Contoh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soal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</a:p>
              <a:p>
                <a:pPr algn="just"/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	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Penghasilan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berkisar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dari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 $10,000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sampai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$98,000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dinormalisasikan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dari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[0,1].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Sehingga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untuk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penghasilan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sebesar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 $73,000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dipetakan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ke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73,000−10,000</m:t>
                        </m:r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98,000−10,000</m:t>
                        </m:r>
                      </m:den>
                    </m:f>
                  </m:oMath>
                </a14:m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(1-0)+0=0.716</a:t>
                </a:r>
                <a:endParaRPr lang="id-ID" sz="2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B3829AD8-3D57-4D5F-86E9-DE8370B26E0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7800" y="4034683"/>
                <a:ext cx="6260098" cy="1737683"/>
              </a:xfrm>
              <a:prstGeom prst="rect">
                <a:avLst/>
              </a:prstGeom>
              <a:blipFill>
                <a:blip r:embed="rId4"/>
                <a:stretch>
                  <a:fillRect l="-972" t="-2083" r="-875" b="-1042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2498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le 5">
            <a:extLst>
              <a:ext uri="{FF2B5EF4-FFF2-40B4-BE49-F238E27FC236}">
                <a16:creationId xmlns:a16="http://schemas.microsoft.com/office/drawing/2014/main" id="{108EF7FA-DED2-4A46-B609-07DD2BED8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008062"/>
            <a:ext cx="6629401" cy="6858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sz="3600" b="1" dirty="0"/>
              <a:t>TRANSFORMASI DATA</a:t>
            </a:r>
            <a:endParaRPr lang="id-ID" altLang="id-ID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24" name="Content Placeholder 5">
            <a:extLst>
              <a:ext uri="{FF2B5EF4-FFF2-40B4-BE49-F238E27FC236}">
                <a16:creationId xmlns:a16="http://schemas.microsoft.com/office/drawing/2014/main" id="{39BCE5DA-68DC-4E2E-88CA-FF14D1AB4E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963" y="1808163"/>
            <a:ext cx="8699500" cy="4616450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endParaRPr lang="en-US" altLang="id-ID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altLang="id-ID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altLang="id-ID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alt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id-ID" altLang="id-ID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330602A-2A05-40C3-A6A4-6DDF8782E5FE}"/>
              </a:ext>
            </a:extLst>
          </p:cNvPr>
          <p:cNvSpPr/>
          <p:nvPr/>
        </p:nvSpPr>
        <p:spPr>
          <a:xfrm>
            <a:off x="1341119" y="1868652"/>
            <a:ext cx="6736081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i="1" dirty="0"/>
              <a:t>Normalization</a:t>
            </a:r>
            <a:r>
              <a:rPr lang="en-US" dirty="0"/>
              <a:t>	</a:t>
            </a:r>
          </a:p>
          <a:p>
            <a:pPr marL="0" indent="0">
              <a:buNone/>
            </a:pPr>
            <a:r>
              <a:rPr lang="en-US" altLang="id-ID" dirty="0">
                <a:cs typeface="Arial" panose="020B0604020202020204" pitchFamily="34" charset="0"/>
              </a:rPr>
              <a:t>	</a:t>
            </a:r>
            <a:r>
              <a:rPr lang="en-US" altLang="id-ID" i="1" dirty="0">
                <a:cs typeface="Arial" panose="020B0604020202020204" pitchFamily="34" charset="0"/>
              </a:rPr>
              <a:t>	</a:t>
            </a:r>
          </a:p>
          <a:p>
            <a:pPr marL="457200" indent="-457200">
              <a:buAutoNum type="alphaLcPeriod" startAt="2"/>
            </a:pPr>
            <a:r>
              <a:rPr lang="en-US" altLang="id-ID" sz="2000" i="1" dirty="0">
                <a:cs typeface="Arial" panose="020B0604020202020204" pitchFamily="34" charset="0"/>
              </a:rPr>
              <a:t>Min-max Z-score normalization : </a:t>
            </a:r>
            <a:r>
              <a:rPr lang="el-GR" altLang="id-ID" sz="2000" i="1" dirty="0">
                <a:cs typeface="Arial" panose="020B0604020202020204" pitchFamily="34" charset="0"/>
              </a:rPr>
              <a:t>μ: </a:t>
            </a:r>
            <a:r>
              <a:rPr lang="en-US" altLang="id-ID" sz="2000" i="1" dirty="0">
                <a:cs typeface="Arial" panose="020B0604020202020204" pitchFamily="34" charset="0"/>
              </a:rPr>
              <a:t>mean, </a:t>
            </a:r>
            <a:r>
              <a:rPr lang="el-GR" altLang="id-ID" sz="2000" i="1" dirty="0">
                <a:cs typeface="Arial" panose="020B0604020202020204" pitchFamily="34" charset="0"/>
              </a:rPr>
              <a:t>σ: </a:t>
            </a:r>
            <a:r>
              <a:rPr lang="en-US" altLang="id-ID" sz="2000" i="1" dirty="0">
                <a:cs typeface="Arial" panose="020B0604020202020204" pitchFamily="34" charset="0"/>
              </a:rPr>
              <a:t>standard deviation</a:t>
            </a:r>
          </a:p>
          <a:p>
            <a:pPr marL="0" indent="0">
              <a:buNone/>
            </a:pPr>
            <a:endParaRPr lang="en-US" altLang="id-ID" sz="2000" i="1" dirty="0"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id-ID" altLang="id-ID" sz="2000" i="1" dirty="0">
              <a:cs typeface="Arial" panose="020B0604020202020204" pitchFamily="34" charset="0"/>
            </a:endParaRPr>
          </a:p>
          <a:p>
            <a:pPr algn="just"/>
            <a:endParaRPr lang="en-US" sz="2000" dirty="0"/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F62076D-D7A8-4D64-BE1F-4B4C4F189C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5600" y="2961259"/>
            <a:ext cx="2848324" cy="110908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D9F6FAF1-7E37-43C0-BC1E-64E9778CC1BC}"/>
                  </a:ext>
                </a:extLst>
              </p:cNvPr>
              <p:cNvSpPr/>
              <p:nvPr/>
            </p:nvSpPr>
            <p:spPr>
              <a:xfrm>
                <a:off x="885645" y="4211404"/>
                <a:ext cx="7372709" cy="1741728"/>
              </a:xfrm>
              <a:prstGeom prst="rect">
                <a:avLst/>
              </a:prstGeom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just"/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Contoh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soal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</a:p>
              <a:p>
                <a:pPr algn="just"/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	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Misal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l-GR" altLang="id-ID" sz="2000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μ</a:t>
                </a:r>
                <a:r>
                  <a:rPr lang="en-US" altLang="id-ID" sz="2000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 = </a:t>
                </a:r>
                <a:r>
                  <a:rPr lang="en-US" altLang="id-ID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55,000, </a:t>
                </a:r>
                <a:r>
                  <a:rPr lang="el-GR" altLang="id-ID" sz="2000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σ</a:t>
                </a:r>
                <a:r>
                  <a:rPr lang="en-US" altLang="id-ID" sz="2000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altLang="id-ID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= 20,000. </a:t>
                </a:r>
                <a:r>
                  <a:rPr lang="en-US" altLang="id-ID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Maka</a:t>
                </a:r>
                <a:r>
                  <a:rPr lang="en-US" altLang="id-ID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73,000−55000</m:t>
                        </m:r>
                      </m:num>
                      <m:den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20000</m:t>
                        </m:r>
                      </m:den>
                    </m:f>
                  </m:oMath>
                </a14:m>
                <a:r>
                  <a:rPr lang="en-US" sz="2000" dirty="0"/>
                  <a:t>= 0.9</a:t>
                </a:r>
                <a:r>
                  <a:rPr lang="en-US" altLang="id-ID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 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endParaRPr lang="id-ID" sz="2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D9F6FAF1-7E37-43C0-BC1E-64E9778CC1B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5645" y="4211404"/>
                <a:ext cx="7372709" cy="1741728"/>
              </a:xfrm>
              <a:prstGeom prst="rect">
                <a:avLst/>
              </a:prstGeom>
              <a:blipFill>
                <a:blip r:embed="rId4"/>
                <a:stretch>
                  <a:fillRect l="-742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9014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itle 5">
            <a:extLst>
              <a:ext uri="{FF2B5EF4-FFF2-40B4-BE49-F238E27FC236}">
                <a16:creationId xmlns:a16="http://schemas.microsoft.com/office/drawing/2014/main" id="{A5D827FF-1613-42AE-B331-DA34FA221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6349" y="881856"/>
            <a:ext cx="6800852" cy="794544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sz="3200" b="1" dirty="0"/>
              <a:t>TRANSFORMASI DATA</a:t>
            </a:r>
            <a:endParaRPr lang="id-ID" altLang="id-ID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69001CF-0645-4D2B-B474-8D9B40D7289C}"/>
              </a:ext>
            </a:extLst>
          </p:cNvPr>
          <p:cNvSpPr/>
          <p:nvPr/>
        </p:nvSpPr>
        <p:spPr>
          <a:xfrm>
            <a:off x="1276349" y="2049282"/>
            <a:ext cx="20697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i="1" dirty="0"/>
              <a:t>Normalization</a:t>
            </a:r>
            <a:endParaRPr lang="en-US" sz="24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AF5E766-9727-4CC5-B561-A03778830541}"/>
              </a:ext>
            </a:extLst>
          </p:cNvPr>
          <p:cNvSpPr/>
          <p:nvPr/>
        </p:nvSpPr>
        <p:spPr>
          <a:xfrm>
            <a:off x="1828800" y="2551868"/>
            <a:ext cx="59261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altLang="id-ID" sz="2000" i="1" dirty="0">
                <a:cs typeface="Arial" panose="020B0604020202020204" pitchFamily="34" charset="0"/>
              </a:rPr>
              <a:t>c</a:t>
            </a:r>
            <a:r>
              <a:rPr lang="en-US" altLang="id-ID" sz="2400" i="1" dirty="0">
                <a:cs typeface="Arial" panose="020B0604020202020204" pitchFamily="34" charset="0"/>
              </a:rPr>
              <a:t>.  </a:t>
            </a:r>
            <a:r>
              <a:rPr lang="en-US" altLang="id-ID" sz="2400" dirty="0" err="1">
                <a:cs typeface="Arial" panose="020B0604020202020204" pitchFamily="34" charset="0"/>
              </a:rPr>
              <a:t>Normalisasi</a:t>
            </a:r>
            <a:r>
              <a:rPr lang="en-US" altLang="id-ID" sz="2400" dirty="0">
                <a:cs typeface="Arial" panose="020B0604020202020204" pitchFamily="34" charset="0"/>
              </a:rPr>
              <a:t> </a:t>
            </a:r>
            <a:r>
              <a:rPr lang="en-US" altLang="id-ID" sz="2400" dirty="0" err="1">
                <a:cs typeface="Arial" panose="020B0604020202020204" pitchFamily="34" charset="0"/>
              </a:rPr>
              <a:t>pada</a:t>
            </a:r>
            <a:r>
              <a:rPr lang="en-US" altLang="id-ID" sz="2400" dirty="0">
                <a:cs typeface="Arial" panose="020B0604020202020204" pitchFamily="34" charset="0"/>
              </a:rPr>
              <a:t> </a:t>
            </a:r>
            <a:r>
              <a:rPr lang="en-US" altLang="id-ID" sz="2400" dirty="0" err="1">
                <a:cs typeface="Arial" panose="020B0604020202020204" pitchFamily="34" charset="0"/>
              </a:rPr>
              <a:t>skala</a:t>
            </a:r>
            <a:r>
              <a:rPr lang="en-US" altLang="id-ID" sz="2400" dirty="0">
                <a:cs typeface="Arial" panose="020B0604020202020204" pitchFamily="34" charset="0"/>
              </a:rPr>
              <a:t> </a:t>
            </a:r>
            <a:r>
              <a:rPr lang="en-US" altLang="id-ID" sz="2400" dirty="0" err="1">
                <a:cs typeface="Arial" panose="020B0604020202020204" pitchFamily="34" charset="0"/>
              </a:rPr>
              <a:t>desimal</a:t>
            </a:r>
            <a:endParaRPr lang="en-US" altLang="id-ID" sz="2400" dirty="0"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FE4FD12-8A15-4810-AADF-BAD98CAE00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7404" y="3225247"/>
            <a:ext cx="2466195" cy="140368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F582BB5-C9E5-4029-AF08-B330CA3BAA07}"/>
              </a:ext>
            </a:extLst>
          </p:cNvPr>
          <p:cNvSpPr/>
          <p:nvPr/>
        </p:nvSpPr>
        <p:spPr>
          <a:xfrm>
            <a:off x="1043767" y="4854300"/>
            <a:ext cx="7496175" cy="71554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Dimana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j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bulat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terkecil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Max(|ν’|) &lt; 1 </a:t>
            </a:r>
            <a:br>
              <a:rPr lang="en-US" dirty="0"/>
            </a:b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044526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itle 5">
            <a:extLst>
              <a:ext uri="{FF2B5EF4-FFF2-40B4-BE49-F238E27FC236}">
                <a16:creationId xmlns:a16="http://schemas.microsoft.com/office/drawing/2014/main" id="{A5D827FF-1613-42AE-B331-DA34FA221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800" y="881856"/>
            <a:ext cx="6553200" cy="794544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sz="3200" b="1" dirty="0">
                <a:latin typeface="Arial" panose="020B0604020202020204" pitchFamily="34" charset="0"/>
                <a:cs typeface="Arial" panose="020B0604020202020204" pitchFamily="34" charset="0"/>
              </a:rPr>
              <a:t>REDUKSI DATA</a:t>
            </a:r>
            <a:endParaRPr lang="id-ID" altLang="id-ID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EAB7E00-14CB-4083-821A-94FDECC6A3A4}"/>
              </a:ext>
            </a:extLst>
          </p:cNvPr>
          <p:cNvSpPr/>
          <p:nvPr/>
        </p:nvSpPr>
        <p:spPr>
          <a:xfrm>
            <a:off x="1447800" y="1981200"/>
            <a:ext cx="6553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en-US" altLang="id-ID" sz="2000" dirty="0">
                <a:cs typeface="Arial" panose="020B0604020202020204" pitchFamily="34" charset="0"/>
              </a:rPr>
              <a:t>	</a:t>
            </a:r>
            <a:r>
              <a:rPr lang="en-US" altLang="id-ID" sz="2400" dirty="0" err="1">
                <a:cs typeface="Arial" panose="020B0604020202020204" pitchFamily="34" charset="0"/>
              </a:rPr>
              <a:t>Memperkecil</a:t>
            </a:r>
            <a:r>
              <a:rPr lang="en-US" altLang="id-ID" sz="2400" dirty="0">
                <a:cs typeface="Arial" panose="020B0604020202020204" pitchFamily="34" charset="0"/>
              </a:rPr>
              <a:t> volume </a:t>
            </a:r>
            <a:r>
              <a:rPr lang="en-US" altLang="id-ID" sz="2400" dirty="0" err="1">
                <a:cs typeface="Arial" panose="020B0604020202020204" pitchFamily="34" charset="0"/>
              </a:rPr>
              <a:t>tapi</a:t>
            </a:r>
            <a:r>
              <a:rPr lang="en-US" altLang="id-ID" sz="2400" dirty="0">
                <a:cs typeface="Arial" panose="020B0604020202020204" pitchFamily="34" charset="0"/>
              </a:rPr>
              <a:t> </a:t>
            </a:r>
            <a:r>
              <a:rPr lang="en-US" altLang="id-ID" sz="2400" dirty="0" err="1">
                <a:cs typeface="Arial" panose="020B0604020202020204" pitchFamily="34" charset="0"/>
              </a:rPr>
              <a:t>menghasilkan</a:t>
            </a:r>
            <a:r>
              <a:rPr lang="en-US" altLang="id-ID" sz="2400" dirty="0">
                <a:cs typeface="Arial" panose="020B0604020202020204" pitchFamily="34" charset="0"/>
              </a:rPr>
              <a:t> </a:t>
            </a:r>
            <a:r>
              <a:rPr lang="en-US" altLang="id-ID" sz="2400" dirty="0" err="1">
                <a:cs typeface="Arial" panose="020B0604020202020204" pitchFamily="34" charset="0"/>
              </a:rPr>
              <a:t>analasis</a:t>
            </a:r>
            <a:r>
              <a:rPr lang="en-US" altLang="id-ID" sz="2400" dirty="0">
                <a:cs typeface="Arial" panose="020B0604020202020204" pitchFamily="34" charset="0"/>
              </a:rPr>
              <a:t> data yang </a:t>
            </a:r>
            <a:r>
              <a:rPr lang="en-US" altLang="id-ID" sz="2400" dirty="0" err="1">
                <a:cs typeface="Arial" panose="020B0604020202020204" pitchFamily="34" charset="0"/>
              </a:rPr>
              <a:t>sama</a:t>
            </a:r>
            <a:r>
              <a:rPr lang="en-US" altLang="id-ID" sz="2400" dirty="0">
                <a:cs typeface="Arial" panose="020B0604020202020204" pitchFamily="34" charset="0"/>
              </a:rPr>
              <a:t>. </a:t>
            </a:r>
            <a:r>
              <a:rPr lang="en-US" altLang="id-ID" sz="2400" dirty="0" err="1">
                <a:cs typeface="Arial" panose="020B0604020202020204" pitchFamily="34" charset="0"/>
              </a:rPr>
              <a:t>Strategi</a:t>
            </a:r>
            <a:r>
              <a:rPr lang="en-US" altLang="id-ID" sz="2400" dirty="0">
                <a:cs typeface="Arial" panose="020B0604020202020204" pitchFamily="34" charset="0"/>
              </a:rPr>
              <a:t>- </a:t>
            </a:r>
            <a:r>
              <a:rPr lang="en-US" altLang="id-ID" sz="2400" dirty="0" err="1">
                <a:cs typeface="Arial" panose="020B0604020202020204" pitchFamily="34" charset="0"/>
              </a:rPr>
              <a:t>strategi</a:t>
            </a:r>
            <a:r>
              <a:rPr lang="en-US" altLang="id-ID" sz="2400" dirty="0">
                <a:cs typeface="Arial" panose="020B0604020202020204" pitchFamily="34" charset="0"/>
              </a:rPr>
              <a:t> data </a:t>
            </a:r>
            <a:r>
              <a:rPr lang="en-US" altLang="id-ID" sz="2400" dirty="0" err="1">
                <a:cs typeface="Arial" panose="020B0604020202020204" pitchFamily="34" charset="0"/>
              </a:rPr>
              <a:t>reduksi</a:t>
            </a:r>
            <a:r>
              <a:rPr lang="en-US" altLang="id-ID" sz="2400" dirty="0">
                <a:cs typeface="Arial" panose="020B0604020202020204" pitchFamily="34" charset="0"/>
              </a:rPr>
              <a:t>: Data cube aggregation, </a:t>
            </a:r>
            <a:r>
              <a:rPr lang="en-US" altLang="id-ID" sz="2400" dirty="0" err="1">
                <a:cs typeface="Arial" panose="020B0604020202020204" pitchFamily="34" charset="0"/>
              </a:rPr>
              <a:t>reduksi</a:t>
            </a:r>
            <a:r>
              <a:rPr lang="en-US" altLang="id-ID" sz="2400" dirty="0">
                <a:cs typeface="Arial" panose="020B0604020202020204" pitchFamily="34" charset="0"/>
              </a:rPr>
              <a:t> </a:t>
            </a:r>
            <a:r>
              <a:rPr lang="en-US" altLang="id-ID" sz="2400" dirty="0" err="1">
                <a:cs typeface="Arial" panose="020B0604020202020204" pitchFamily="34" charset="0"/>
              </a:rPr>
              <a:t>dimensi</a:t>
            </a:r>
            <a:r>
              <a:rPr lang="en-US" altLang="id-ID" sz="2400" dirty="0">
                <a:cs typeface="Arial" panose="020B0604020202020204" pitchFamily="34" charset="0"/>
              </a:rPr>
              <a:t> (</a:t>
            </a:r>
            <a:r>
              <a:rPr lang="en-US" altLang="id-ID" sz="2400" dirty="0" err="1">
                <a:cs typeface="Arial" panose="020B0604020202020204" pitchFamily="34" charset="0"/>
              </a:rPr>
              <a:t>menghapus</a:t>
            </a:r>
            <a:r>
              <a:rPr lang="en-US" altLang="id-ID" sz="2400" dirty="0">
                <a:cs typeface="Arial" panose="020B0604020202020204" pitchFamily="34" charset="0"/>
              </a:rPr>
              <a:t> </a:t>
            </a:r>
            <a:r>
              <a:rPr lang="en-US" altLang="id-ID" sz="2400" dirty="0" err="1">
                <a:cs typeface="Arial" panose="020B0604020202020204" pitchFamily="34" charset="0"/>
              </a:rPr>
              <a:t>atribut</a:t>
            </a:r>
            <a:r>
              <a:rPr lang="en-US" altLang="id-ID" sz="2400" dirty="0">
                <a:cs typeface="Arial" panose="020B0604020202020204" pitchFamily="34" charset="0"/>
              </a:rPr>
              <a:t> yang </a:t>
            </a:r>
            <a:r>
              <a:rPr lang="en-US" altLang="id-ID" sz="2400" dirty="0" err="1">
                <a:cs typeface="Arial" panose="020B0604020202020204" pitchFamily="34" charset="0"/>
              </a:rPr>
              <a:t>tidak</a:t>
            </a:r>
            <a:r>
              <a:rPr lang="en-US" altLang="id-ID" sz="2400" dirty="0">
                <a:cs typeface="Arial" panose="020B0604020202020204" pitchFamily="34" charset="0"/>
              </a:rPr>
              <a:t> </a:t>
            </a:r>
            <a:r>
              <a:rPr lang="en-US" altLang="id-ID" sz="2400" dirty="0" err="1">
                <a:cs typeface="Arial" panose="020B0604020202020204" pitchFamily="34" charset="0"/>
              </a:rPr>
              <a:t>penting</a:t>
            </a:r>
            <a:r>
              <a:rPr lang="en-US" altLang="id-ID" sz="2400" dirty="0">
                <a:cs typeface="Arial" panose="020B0604020202020204" pitchFamily="34" charset="0"/>
              </a:rPr>
              <a:t>), </a:t>
            </a:r>
            <a:r>
              <a:rPr lang="en-US" altLang="id-ID" sz="2400" dirty="0" err="1">
                <a:cs typeface="Arial" panose="020B0604020202020204" pitchFamily="34" charset="0"/>
              </a:rPr>
              <a:t>kompresi</a:t>
            </a:r>
            <a:r>
              <a:rPr lang="en-US" altLang="id-ID" sz="2400" dirty="0">
                <a:cs typeface="Arial" panose="020B0604020202020204" pitchFamily="34" charset="0"/>
              </a:rPr>
              <a:t> data, </a:t>
            </a:r>
            <a:r>
              <a:rPr lang="en-US" altLang="id-ID" sz="2400" dirty="0" err="1">
                <a:cs typeface="Arial" panose="020B0604020202020204" pitchFamily="34" charset="0"/>
              </a:rPr>
              <a:t>dsb</a:t>
            </a:r>
            <a:r>
              <a:rPr lang="en-US" altLang="id-ID" sz="2400" dirty="0">
                <a:cs typeface="Arial" panose="020B0604020202020204" pitchFamily="34" charset="0"/>
              </a:rPr>
              <a:t>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38A1C2-AAEB-4E7A-B581-AC7857700025}"/>
              </a:ext>
            </a:extLst>
          </p:cNvPr>
          <p:cNvSpPr/>
          <p:nvPr/>
        </p:nvSpPr>
        <p:spPr>
          <a:xfrm>
            <a:off x="537796" y="4038600"/>
            <a:ext cx="2163549" cy="13716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dirty="0">
                <a:latin typeface="Arial" panose="020B0604020202020204" pitchFamily="34" charset="0"/>
                <a:cs typeface="Arial" panose="020B0604020202020204" pitchFamily="34" charset="0"/>
              </a:rPr>
              <a:t>DATA CUBE AGGREGATION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1168E6C-1DB7-4CD1-B3D1-722A51349CC2}"/>
              </a:ext>
            </a:extLst>
          </p:cNvPr>
          <p:cNvSpPr/>
          <p:nvPr/>
        </p:nvSpPr>
        <p:spPr>
          <a:xfrm>
            <a:off x="3540735" y="4038600"/>
            <a:ext cx="2021865" cy="13716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Mengurangi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ukuran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data</a:t>
            </a:r>
            <a:endParaRPr lang="id-ID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AF36CC3-A015-4118-8810-5FC1BEAE84AF}"/>
              </a:ext>
            </a:extLst>
          </p:cNvPr>
          <p:cNvSpPr/>
          <p:nvPr/>
        </p:nvSpPr>
        <p:spPr>
          <a:xfrm>
            <a:off x="6519124" y="4038600"/>
            <a:ext cx="2396276" cy="13716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representasi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singkat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id-ID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F78FB112-9EEC-4206-9C80-122BC326D8A2}"/>
              </a:ext>
            </a:extLst>
          </p:cNvPr>
          <p:cNvSpPr/>
          <p:nvPr/>
        </p:nvSpPr>
        <p:spPr>
          <a:xfrm>
            <a:off x="2852095" y="4441198"/>
            <a:ext cx="610516" cy="609600"/>
          </a:xfrm>
          <a:prstGeom prst="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2CBA9F2E-EA11-4AC4-A0B7-12E2D1E6EF81}"/>
              </a:ext>
            </a:extLst>
          </p:cNvPr>
          <p:cNvSpPr/>
          <p:nvPr/>
        </p:nvSpPr>
        <p:spPr>
          <a:xfrm>
            <a:off x="5680194" y="4441198"/>
            <a:ext cx="610516" cy="609600"/>
          </a:xfrm>
          <a:prstGeom prst="rightArrow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92460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971591"/>
            <a:ext cx="6781800" cy="6858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sz="3200" b="1" dirty="0">
                <a:latin typeface="Arial" panose="020B0604020202020204" pitchFamily="34" charset="0"/>
                <a:cs typeface="Arial" panose="020B0604020202020204" pitchFamily="34" charset="0"/>
              </a:rPr>
              <a:t>REDUKSI DATA</a:t>
            </a:r>
            <a:endParaRPr lang="id-ID" altLang="id-ID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A7377D4-E5E9-47B3-B98D-E7007EC096EC}"/>
              </a:ext>
            </a:extLst>
          </p:cNvPr>
          <p:cNvSpPr/>
          <p:nvPr/>
        </p:nvSpPr>
        <p:spPr>
          <a:xfrm>
            <a:off x="1295400" y="2009795"/>
            <a:ext cx="31242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DATA CUBE AGGREGATION</a:t>
            </a:r>
            <a:endParaRPr 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F51655D-0245-4E63-9C00-369C0FA9F5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400" y="3048000"/>
            <a:ext cx="6923590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582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838200"/>
            <a:ext cx="6629400" cy="685800"/>
          </a:xfrm>
        </p:spPr>
        <p:txBody>
          <a:bodyPr>
            <a:norm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DISKRITISASI DATA</a:t>
            </a:r>
            <a:endParaRPr lang="id-ID" altLang="id-ID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24E2867-C8E9-4B44-A000-4E1680E7BE80}"/>
              </a:ext>
            </a:extLst>
          </p:cNvPr>
          <p:cNvSpPr txBox="1"/>
          <p:nvPr/>
        </p:nvSpPr>
        <p:spPr>
          <a:xfrm>
            <a:off x="152400" y="1981200"/>
            <a:ext cx="88392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/>
              <a:t>Terdapat</a:t>
            </a:r>
            <a:r>
              <a:rPr lang="en-US" dirty="0"/>
              <a:t> </a:t>
            </a:r>
            <a:r>
              <a:rPr lang="en-US" dirty="0" err="1"/>
              <a:t>tiga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</a:t>
            </a:r>
            <a:r>
              <a:rPr lang="en-US" dirty="0" err="1"/>
              <a:t>atribut</a:t>
            </a:r>
            <a:r>
              <a:rPr lang="en-US" dirty="0"/>
              <a:t>:</a:t>
            </a:r>
          </a:p>
          <a:p>
            <a:pPr algn="just"/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Nominal	=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sekumpulan</a:t>
            </a:r>
            <a:r>
              <a:rPr lang="en-US" dirty="0"/>
              <a:t> data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beraturan</a:t>
            </a:r>
            <a:r>
              <a:rPr lang="en-US" dirty="0"/>
              <a:t>. </a:t>
            </a:r>
            <a:r>
              <a:rPr lang="en-US" dirty="0" err="1"/>
              <a:t>Contoh</a:t>
            </a:r>
            <a:r>
              <a:rPr lang="en-US" dirty="0"/>
              <a:t>: </a:t>
            </a:r>
            <a:r>
              <a:rPr lang="en-US" dirty="0" err="1"/>
              <a:t>Warna</a:t>
            </a:r>
            <a:r>
              <a:rPr lang="en-US" dirty="0"/>
              <a:t>, </a:t>
            </a:r>
            <a:r>
              <a:rPr lang="en-US" dirty="0" err="1"/>
              <a:t>Profesi</a:t>
            </a:r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Ordinal	=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sekumpulan</a:t>
            </a:r>
            <a:r>
              <a:rPr lang="en-US" dirty="0"/>
              <a:t> data yang </a:t>
            </a:r>
            <a:r>
              <a:rPr lang="en-US" dirty="0" err="1"/>
              <a:t>terurut</a:t>
            </a:r>
            <a:r>
              <a:rPr lang="en-US" dirty="0"/>
              <a:t>..</a:t>
            </a:r>
          </a:p>
          <a:p>
            <a:pPr algn="just"/>
            <a:r>
              <a:rPr lang="en-US" dirty="0"/>
              <a:t>     </a:t>
            </a:r>
            <a:r>
              <a:rPr lang="en-US" dirty="0" err="1"/>
              <a:t>Contoh</a:t>
            </a:r>
            <a:r>
              <a:rPr lang="en-US" dirty="0"/>
              <a:t>: </a:t>
            </a:r>
            <a:r>
              <a:rPr lang="en-US" dirty="0" err="1"/>
              <a:t>Ip</a:t>
            </a:r>
            <a:r>
              <a:rPr lang="en-US" dirty="0"/>
              <a:t>, </a:t>
            </a:r>
            <a:r>
              <a:rPr lang="en-US" dirty="0" err="1"/>
              <a:t>nomor</a:t>
            </a:r>
            <a:r>
              <a:rPr lang="en-US" dirty="0"/>
              <a:t> </a:t>
            </a:r>
            <a:r>
              <a:rPr lang="en-US" dirty="0" err="1"/>
              <a:t>antrian</a:t>
            </a:r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 err="1"/>
              <a:t>Kontinu</a:t>
            </a:r>
            <a:r>
              <a:rPr lang="en-US" dirty="0"/>
              <a:t>	= </a:t>
            </a:r>
            <a:r>
              <a:rPr lang="en-US" dirty="0" err="1"/>
              <a:t>Nilai</a:t>
            </a:r>
            <a:r>
              <a:rPr lang="en-US" dirty="0"/>
              <a:t> real </a:t>
            </a:r>
            <a:r>
              <a:rPr lang="en-US" dirty="0" err="1"/>
              <a:t>seperti</a:t>
            </a:r>
            <a:r>
              <a:rPr lang="en-US" dirty="0"/>
              <a:t> integer </a:t>
            </a:r>
            <a:r>
              <a:rPr lang="en-US" dirty="0" err="1"/>
              <a:t>atau</a:t>
            </a:r>
            <a:r>
              <a:rPr lang="en-US" dirty="0"/>
              <a:t> real number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algn="just"/>
            <a:r>
              <a:rPr lang="en-US" dirty="0" err="1"/>
              <a:t>Diskritisasi</a:t>
            </a:r>
            <a:endParaRPr lang="en-US" dirty="0"/>
          </a:p>
          <a:p>
            <a:pPr algn="just"/>
            <a:r>
              <a:rPr lang="en-US" dirty="0"/>
              <a:t>	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disktritisasi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data </a:t>
            </a:r>
            <a:r>
              <a:rPr lang="en-US" dirty="0" err="1"/>
              <a:t>kontinu.Tahap</a:t>
            </a:r>
            <a:r>
              <a:rPr lang="en-US" dirty="0"/>
              <a:t> </a:t>
            </a:r>
            <a:r>
              <a:rPr lang="en-US" dirty="0" err="1"/>
              <a:t>pertama</a:t>
            </a:r>
            <a:r>
              <a:rPr lang="en-US" dirty="0"/>
              <a:t>,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mengelompokkan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interval. </a:t>
            </a:r>
            <a:r>
              <a:rPr lang="en-US" dirty="0" err="1"/>
              <a:t>Setelah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menggantikan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atribut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label </a:t>
            </a:r>
            <a:r>
              <a:rPr lang="en-US" dirty="0" err="1"/>
              <a:t>atau</a:t>
            </a:r>
            <a:r>
              <a:rPr lang="en-US" dirty="0"/>
              <a:t> interval.</a:t>
            </a:r>
          </a:p>
          <a:p>
            <a:pPr algn="just"/>
            <a:endParaRPr lang="en-US" dirty="0"/>
          </a:p>
          <a:p>
            <a:pPr algn="just"/>
            <a:r>
              <a:rPr lang="en-US" dirty="0" err="1"/>
              <a:t>Contoh</a:t>
            </a:r>
            <a:r>
              <a:rPr lang="en-US" dirty="0"/>
              <a:t>:</a:t>
            </a:r>
          </a:p>
          <a:p>
            <a:pPr algn="just"/>
            <a:r>
              <a:rPr lang="en-US" dirty="0"/>
              <a:t>Dataset (age, salary): (26;56,000),(28;70,000),(89;99,000)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0560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EA63538-11F9-41F8-8855-6A1B563D0206}"/>
              </a:ext>
            </a:extLst>
          </p:cNvPr>
          <p:cNvSpPr txBox="1"/>
          <p:nvPr/>
        </p:nvSpPr>
        <p:spPr>
          <a:xfrm>
            <a:off x="533400" y="2362200"/>
            <a:ext cx="82296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>
                <a:cs typeface="Arial" panose="020B0604020202020204" pitchFamily="34" charset="0"/>
              </a:rPr>
              <a:t>TERIMA KASIH </a:t>
            </a:r>
            <a:r>
              <a:rPr lang="en-US" sz="6600" dirty="0">
                <a:cs typeface="Arial" panose="020B0604020202020204" pitchFamily="34" charset="0"/>
                <a:sym typeface="Wingdings" panose="05000000000000000000" pitchFamily="2" charset="2"/>
              </a:rPr>
              <a:t></a:t>
            </a:r>
            <a:endParaRPr lang="id-ID" sz="6600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9662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1862</TotalTime>
  <Words>852</Words>
  <Application>Microsoft Office PowerPoint</Application>
  <PresentationFormat>On-screen Show (4:3)</PresentationFormat>
  <Paragraphs>278</Paragraphs>
  <Slides>40</Slides>
  <Notes>36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Arial</vt:lpstr>
      <vt:lpstr>Calibri</vt:lpstr>
      <vt:lpstr>Cambria Math</vt:lpstr>
      <vt:lpstr>Gill Sans MT</vt:lpstr>
      <vt:lpstr>Wingdings</vt:lpstr>
      <vt:lpstr>Gallery</vt:lpstr>
      <vt:lpstr>PowerPoint Presentation</vt:lpstr>
      <vt:lpstr>EKSPLORASI DATA</vt:lpstr>
      <vt:lpstr>TIPE DATA</vt:lpstr>
      <vt:lpstr>TIPE DATA</vt:lpstr>
      <vt:lpstr>TIPE DATA</vt:lpstr>
      <vt:lpstr>KUALITAS DATA</vt:lpstr>
      <vt:lpstr>KUALITAS DATA</vt:lpstr>
      <vt:lpstr>KUALITAS DATA</vt:lpstr>
      <vt:lpstr>KUALITAS DATA</vt:lpstr>
      <vt:lpstr>KUALITAS DATA</vt:lpstr>
      <vt:lpstr>STATISTIKA RINGKASAN</vt:lpstr>
      <vt:lpstr>VISUALISASI DATA</vt:lpstr>
      <vt:lpstr>VISUALISASI DATA</vt:lpstr>
      <vt:lpstr>VISUALISASI DATA</vt:lpstr>
      <vt:lpstr>VISUALISASI DATA</vt:lpstr>
      <vt:lpstr>LATAR BELAKANG PRAPROSES DATA</vt:lpstr>
      <vt:lpstr>TUJUAN PRAPROSES</vt:lpstr>
      <vt:lpstr>TAHAPAN PRAPROSES DATA</vt:lpstr>
      <vt:lpstr>ILUSTRASI PRAPROSES DATA</vt:lpstr>
      <vt:lpstr>PEMBERSIHAN DATA</vt:lpstr>
      <vt:lpstr>MENGISI MISSING VALUE</vt:lpstr>
      <vt:lpstr>NOISY DATA</vt:lpstr>
      <vt:lpstr>MENDETEKSI OUTLIER DENGAN CLUSTERING</vt:lpstr>
      <vt:lpstr>MENDETEKSI OUTLIER DENGAN REGRESI LINEAR</vt:lpstr>
      <vt:lpstr>METODE BINING</vt:lpstr>
      <vt:lpstr>METODE BINING</vt:lpstr>
      <vt:lpstr>CONTOH PARTISI BINNING</vt:lpstr>
      <vt:lpstr>INTEGRASI DATA</vt:lpstr>
      <vt:lpstr>MENGATASI REDUNDASI PADA INTEGRASI DATA</vt:lpstr>
      <vt:lpstr>MENGATASI REDUNDASI PADA INTEGRASI DATA</vt:lpstr>
      <vt:lpstr>MENGATASI REDUNDASI PADA INTEGRASI DATA</vt:lpstr>
      <vt:lpstr>CONTOH SOAL MENGGUNAKAN CHI-SQUARE</vt:lpstr>
      <vt:lpstr>TRANSFORMASI DATA</vt:lpstr>
      <vt:lpstr>TRANSFORMASI DATA</vt:lpstr>
      <vt:lpstr>TRANSFORMASI DATA</vt:lpstr>
      <vt:lpstr>TRANSFORMASI DATA</vt:lpstr>
      <vt:lpstr>REDUKSI DATA</vt:lpstr>
      <vt:lpstr>REDUKSI DATA</vt:lpstr>
      <vt:lpstr>DISKRITISASI DATA</vt:lpstr>
      <vt:lpstr>PowerPoint Presentation</vt:lpstr>
    </vt:vector>
  </TitlesOfParts>
  <Company>signDesign Communications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rimba</dc:creator>
  <cp:lastModifiedBy>Row_Bee</cp:lastModifiedBy>
  <cp:revision>307</cp:revision>
  <dcterms:created xsi:type="dcterms:W3CDTF">2010-08-24T06:47:44Z</dcterms:created>
  <dcterms:modified xsi:type="dcterms:W3CDTF">2018-08-14T05:18:50Z</dcterms:modified>
</cp:coreProperties>
</file>